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saveSubsetFonts="1" autoCompressPictures="0">
  <p:sldMasterIdLst>
    <p:sldMasterId id="2147483709" r:id="rId1"/>
  </p:sldMasterIdLst>
  <p:notesMasterIdLst>
    <p:notesMasterId r:id="rId82"/>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323" r:id="rId20"/>
    <p:sldId id="324" r:id="rId21"/>
    <p:sldId id="325" r:id="rId22"/>
    <p:sldId id="326" r:id="rId23"/>
    <p:sldId id="274" r:id="rId24"/>
    <p:sldId id="275" r:id="rId25"/>
    <p:sldId id="276" r:id="rId26"/>
    <p:sldId id="277" r:id="rId27"/>
    <p:sldId id="278" r:id="rId28"/>
    <p:sldId id="279" r:id="rId29"/>
    <p:sldId id="280" r:id="rId30"/>
    <p:sldId id="281" r:id="rId31"/>
    <p:sldId id="282" r:id="rId32"/>
    <p:sldId id="283" r:id="rId33"/>
    <p:sldId id="284" r:id="rId34"/>
    <p:sldId id="285" r:id="rId35"/>
    <p:sldId id="286" r:id="rId36"/>
    <p:sldId id="287" r:id="rId37"/>
    <p:sldId id="288" r:id="rId38"/>
    <p:sldId id="289" r:id="rId39"/>
    <p:sldId id="290" r:id="rId40"/>
    <p:sldId id="291" r:id="rId41"/>
    <p:sldId id="292" r:id="rId42"/>
    <p:sldId id="293" r:id="rId43"/>
    <p:sldId id="294" r:id="rId44"/>
    <p:sldId id="295" r:id="rId45"/>
    <p:sldId id="296" r:id="rId46"/>
    <p:sldId id="297" r:id="rId47"/>
    <p:sldId id="298" r:id="rId48"/>
    <p:sldId id="299" r:id="rId49"/>
    <p:sldId id="300" r:id="rId50"/>
    <p:sldId id="301" r:id="rId51"/>
    <p:sldId id="302" r:id="rId52"/>
    <p:sldId id="303" r:id="rId53"/>
    <p:sldId id="304" r:id="rId54"/>
    <p:sldId id="305" r:id="rId55"/>
    <p:sldId id="306" r:id="rId56"/>
    <p:sldId id="307" r:id="rId57"/>
    <p:sldId id="308" r:id="rId58"/>
    <p:sldId id="309" r:id="rId59"/>
    <p:sldId id="310" r:id="rId60"/>
    <p:sldId id="311" r:id="rId61"/>
    <p:sldId id="312" r:id="rId62"/>
    <p:sldId id="313" r:id="rId63"/>
    <p:sldId id="314" r:id="rId64"/>
    <p:sldId id="315" r:id="rId65"/>
    <p:sldId id="316" r:id="rId66"/>
    <p:sldId id="317" r:id="rId67"/>
    <p:sldId id="318" r:id="rId68"/>
    <p:sldId id="319" r:id="rId69"/>
    <p:sldId id="321" r:id="rId70"/>
    <p:sldId id="368" r:id="rId71"/>
    <p:sldId id="370" r:id="rId72"/>
    <p:sldId id="369" r:id="rId73"/>
    <p:sldId id="371" r:id="rId74"/>
    <p:sldId id="373" r:id="rId75"/>
    <p:sldId id="375" r:id="rId76"/>
    <p:sldId id="376" r:id="rId77"/>
    <p:sldId id="377" r:id="rId78"/>
    <p:sldId id="378" r:id="rId79"/>
    <p:sldId id="1744" r:id="rId80"/>
    <p:sldId id="1747" r:id="rId81"/>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ED22D8AE-1FEC-42C9-899D-30F8AE08AC3A}">
  <a:tblStyle styleId="{ED22D8AE-1FEC-42C9-899D-30F8AE08AC3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191" autoAdjust="0"/>
    <p:restoredTop sz="93295" autoAdjust="0"/>
  </p:normalViewPr>
  <p:slideViewPr>
    <p:cSldViewPr snapToGrid="0">
      <p:cViewPr varScale="1">
        <p:scale>
          <a:sx n="87" d="100"/>
          <a:sy n="87" d="100"/>
        </p:scale>
        <p:origin x="882" y="6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viewProps" Target="viewProps.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61" Type="http://schemas.openxmlformats.org/officeDocument/2006/relationships/slide" Target="slides/slide60.xml"/><Relationship Id="rId82"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1"/>
        <p:cNvGrpSpPr/>
        <p:nvPr/>
      </p:nvGrpSpPr>
      <p:grpSpPr>
        <a:xfrm>
          <a:off x="0" y="0"/>
          <a:ext cx="0" cy="0"/>
          <a:chOff x="0" y="0"/>
          <a:chExt cx="0" cy="0"/>
        </a:xfrm>
      </p:grpSpPr>
      <p:sp>
        <p:nvSpPr>
          <p:cNvPr id="2122" name="Google Shape;2122;ge49c2d53a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3" name="Google Shape;2123;ge49c2d53a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97"/>
        <p:cNvGrpSpPr/>
        <p:nvPr/>
      </p:nvGrpSpPr>
      <p:grpSpPr>
        <a:xfrm>
          <a:off x="0" y="0"/>
          <a:ext cx="0" cy="0"/>
          <a:chOff x="0" y="0"/>
          <a:chExt cx="0" cy="0"/>
        </a:xfrm>
      </p:grpSpPr>
      <p:sp>
        <p:nvSpPr>
          <p:cNvPr id="2698" name="Google Shape;2698;g11de8c0857b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99" name="Google Shape;2699;g11de8c0857b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2"/>
        <p:cNvGrpSpPr/>
        <p:nvPr/>
      </p:nvGrpSpPr>
      <p:grpSpPr>
        <a:xfrm>
          <a:off x="0" y="0"/>
          <a:ext cx="0" cy="0"/>
          <a:chOff x="0" y="0"/>
          <a:chExt cx="0" cy="0"/>
        </a:xfrm>
      </p:grpSpPr>
      <p:sp>
        <p:nvSpPr>
          <p:cNvPr id="2813" name="Google Shape;2813;g11a7faa30ba_2_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4" name="Google Shape;2814;g11a7faa30ba_2_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65"/>
        <p:cNvGrpSpPr/>
        <p:nvPr/>
      </p:nvGrpSpPr>
      <p:grpSpPr>
        <a:xfrm>
          <a:off x="0" y="0"/>
          <a:ext cx="0" cy="0"/>
          <a:chOff x="0" y="0"/>
          <a:chExt cx="0" cy="0"/>
        </a:xfrm>
      </p:grpSpPr>
      <p:sp>
        <p:nvSpPr>
          <p:cNvPr id="2866" name="Google Shape;2866;g11a7faa30ba_2_6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67" name="Google Shape;2867;g11a7faa30ba_2_6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71"/>
        <p:cNvGrpSpPr/>
        <p:nvPr/>
      </p:nvGrpSpPr>
      <p:grpSpPr>
        <a:xfrm>
          <a:off x="0" y="0"/>
          <a:ext cx="0" cy="0"/>
          <a:chOff x="0" y="0"/>
          <a:chExt cx="0" cy="0"/>
        </a:xfrm>
      </p:grpSpPr>
      <p:sp>
        <p:nvSpPr>
          <p:cNvPr id="2872" name="Google Shape;2872;g11a7faa30ba_2_6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73" name="Google Shape;2873;g11a7faa30ba_2_6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8"/>
        <p:cNvGrpSpPr/>
        <p:nvPr/>
      </p:nvGrpSpPr>
      <p:grpSpPr>
        <a:xfrm>
          <a:off x="0" y="0"/>
          <a:ext cx="0" cy="0"/>
          <a:chOff x="0" y="0"/>
          <a:chExt cx="0" cy="0"/>
        </a:xfrm>
      </p:grpSpPr>
      <p:sp>
        <p:nvSpPr>
          <p:cNvPr id="2969" name="Google Shape;2969;ge2e1f56dbb_0_199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0" name="Google Shape;2970;ge2e1f56dbb_0_199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1"/>
        <p:cNvGrpSpPr/>
        <p:nvPr/>
      </p:nvGrpSpPr>
      <p:grpSpPr>
        <a:xfrm>
          <a:off x="0" y="0"/>
          <a:ext cx="0" cy="0"/>
          <a:chOff x="0" y="0"/>
          <a:chExt cx="0" cy="0"/>
        </a:xfrm>
      </p:grpSpPr>
      <p:sp>
        <p:nvSpPr>
          <p:cNvPr id="3132" name="Google Shape;3132;ge2e1f56dbb_0_208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33" name="Google Shape;3133;ge2e1f56dbb_0_208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e2e1f56dbb_0_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e2e1f56dbb_0_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4"/>
        <p:cNvGrpSpPr/>
        <p:nvPr/>
      </p:nvGrpSpPr>
      <p:grpSpPr>
        <a:xfrm>
          <a:off x="0" y="0"/>
          <a:ext cx="0" cy="0"/>
          <a:chOff x="0" y="0"/>
          <a:chExt cx="0" cy="0"/>
        </a:xfrm>
      </p:grpSpPr>
      <p:sp>
        <p:nvSpPr>
          <p:cNvPr id="3205" name="Google Shape;3205;g11a7faa30ba_2_6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6" name="Google Shape;3206;g11a7faa30ba_2_6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4"/>
        <p:cNvGrpSpPr/>
        <p:nvPr/>
      </p:nvGrpSpPr>
      <p:grpSpPr>
        <a:xfrm>
          <a:off x="0" y="0"/>
          <a:ext cx="0" cy="0"/>
          <a:chOff x="0" y="0"/>
          <a:chExt cx="0" cy="0"/>
        </a:xfrm>
      </p:grpSpPr>
      <p:sp>
        <p:nvSpPr>
          <p:cNvPr id="3325" name="Google Shape;3325;g11ea573d598_6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6" name="Google Shape;3326;g11ea573d598_6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4"/>
        <p:cNvGrpSpPr/>
        <p:nvPr/>
      </p:nvGrpSpPr>
      <p:grpSpPr>
        <a:xfrm>
          <a:off x="0" y="0"/>
          <a:ext cx="0" cy="0"/>
          <a:chOff x="0" y="0"/>
          <a:chExt cx="0" cy="0"/>
        </a:xfrm>
      </p:grpSpPr>
      <p:sp>
        <p:nvSpPr>
          <p:cNvPr id="3355" name="Google Shape;3355;ge4edc1d9a2_0_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6" name="Google Shape;3356;ge4edc1d9a2_0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6"/>
        <p:cNvGrpSpPr/>
        <p:nvPr/>
      </p:nvGrpSpPr>
      <p:grpSpPr>
        <a:xfrm>
          <a:off x="0" y="0"/>
          <a:ext cx="0" cy="0"/>
          <a:chOff x="0" y="0"/>
          <a:chExt cx="0" cy="0"/>
        </a:xfrm>
      </p:grpSpPr>
      <p:sp>
        <p:nvSpPr>
          <p:cNvPr id="2177" name="Google Shape;2177;ge2e1f56db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78" name="Google Shape;2178;ge2e1f56db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8"/>
        <p:cNvGrpSpPr/>
        <p:nvPr/>
      </p:nvGrpSpPr>
      <p:grpSpPr>
        <a:xfrm>
          <a:off x="0" y="0"/>
          <a:ext cx="0" cy="0"/>
          <a:chOff x="0" y="0"/>
          <a:chExt cx="0" cy="0"/>
        </a:xfrm>
      </p:grpSpPr>
      <p:sp>
        <p:nvSpPr>
          <p:cNvPr id="3399" name="Google Shape;3399;g11ea573d598_6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00" name="Google Shape;3400;g11ea573d598_6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7"/>
        <p:cNvGrpSpPr/>
        <p:nvPr/>
      </p:nvGrpSpPr>
      <p:grpSpPr>
        <a:xfrm>
          <a:off x="0" y="0"/>
          <a:ext cx="0" cy="0"/>
          <a:chOff x="0" y="0"/>
          <a:chExt cx="0" cy="0"/>
        </a:xfrm>
      </p:grpSpPr>
      <p:sp>
        <p:nvSpPr>
          <p:cNvPr id="3458" name="Google Shape;3458;ge49c2d53a7_0_2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59" name="Google Shape;3459;ge49c2d53a7_0_2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00"/>
        <p:cNvGrpSpPr/>
        <p:nvPr/>
      </p:nvGrpSpPr>
      <p:grpSpPr>
        <a:xfrm>
          <a:off x="0" y="0"/>
          <a:ext cx="0" cy="0"/>
          <a:chOff x="0" y="0"/>
          <a:chExt cx="0" cy="0"/>
        </a:xfrm>
      </p:grpSpPr>
      <p:sp>
        <p:nvSpPr>
          <p:cNvPr id="3501" name="Google Shape;3501;g11de8c0857b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02" name="Google Shape;3502;g11de8c0857b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8"/>
        <p:cNvGrpSpPr/>
        <p:nvPr/>
      </p:nvGrpSpPr>
      <p:grpSpPr>
        <a:xfrm>
          <a:off x="0" y="0"/>
          <a:ext cx="0" cy="0"/>
          <a:chOff x="0" y="0"/>
          <a:chExt cx="0" cy="0"/>
        </a:xfrm>
      </p:grpSpPr>
      <p:sp>
        <p:nvSpPr>
          <p:cNvPr id="3539" name="Google Shape;3539;ge4edc1d9a2_0_3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0" name="Google Shape;3540;ge4edc1d9a2_0_3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23"/>
        <p:cNvGrpSpPr/>
        <p:nvPr/>
      </p:nvGrpSpPr>
      <p:grpSpPr>
        <a:xfrm>
          <a:off x="0" y="0"/>
          <a:ext cx="0" cy="0"/>
          <a:chOff x="0" y="0"/>
          <a:chExt cx="0" cy="0"/>
        </a:xfrm>
      </p:grpSpPr>
      <p:sp>
        <p:nvSpPr>
          <p:cNvPr id="3624" name="Google Shape;3624;g11ea573d598_6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25" name="Google Shape;3625;g11ea573d598_6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6"/>
        <p:cNvGrpSpPr/>
        <p:nvPr/>
      </p:nvGrpSpPr>
      <p:grpSpPr>
        <a:xfrm>
          <a:off x="0" y="0"/>
          <a:ext cx="0" cy="0"/>
          <a:chOff x="0" y="0"/>
          <a:chExt cx="0" cy="0"/>
        </a:xfrm>
      </p:grpSpPr>
      <p:sp>
        <p:nvSpPr>
          <p:cNvPr id="3717" name="Google Shape;3717;ge2e1f56dbb_0_4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8" name="Google Shape;3718;ge2e1f56dbb_0_4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7"/>
        <p:cNvGrpSpPr/>
        <p:nvPr/>
      </p:nvGrpSpPr>
      <p:grpSpPr>
        <a:xfrm>
          <a:off x="0" y="0"/>
          <a:ext cx="0" cy="0"/>
          <a:chOff x="0" y="0"/>
          <a:chExt cx="0" cy="0"/>
        </a:xfrm>
      </p:grpSpPr>
      <p:sp>
        <p:nvSpPr>
          <p:cNvPr id="3738" name="Google Shape;3738;g11ea573d598_0_2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39" name="Google Shape;3739;g11ea573d598_0_2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6"/>
        <p:cNvGrpSpPr/>
        <p:nvPr/>
      </p:nvGrpSpPr>
      <p:grpSpPr>
        <a:xfrm>
          <a:off x="0" y="0"/>
          <a:ext cx="0" cy="0"/>
          <a:chOff x="0" y="0"/>
          <a:chExt cx="0" cy="0"/>
        </a:xfrm>
      </p:grpSpPr>
      <p:sp>
        <p:nvSpPr>
          <p:cNvPr id="3807" name="Google Shape;3807;g11a7faa30ba_2_6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08" name="Google Shape;3808;g11a7faa30ba_2_6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83"/>
        <p:cNvGrpSpPr/>
        <p:nvPr/>
      </p:nvGrpSpPr>
      <p:grpSpPr>
        <a:xfrm>
          <a:off x="0" y="0"/>
          <a:ext cx="0" cy="0"/>
          <a:chOff x="0" y="0"/>
          <a:chExt cx="0" cy="0"/>
        </a:xfrm>
      </p:grpSpPr>
      <p:sp>
        <p:nvSpPr>
          <p:cNvPr id="3884" name="Google Shape;3884;ge2e1f56dbb_0_1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85" name="Google Shape;3885;ge2e1f56dbb_0_1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33"/>
        <p:cNvGrpSpPr/>
        <p:nvPr/>
      </p:nvGrpSpPr>
      <p:grpSpPr>
        <a:xfrm>
          <a:off x="0" y="0"/>
          <a:ext cx="0" cy="0"/>
          <a:chOff x="0" y="0"/>
          <a:chExt cx="0" cy="0"/>
        </a:xfrm>
      </p:grpSpPr>
      <p:sp>
        <p:nvSpPr>
          <p:cNvPr id="3934" name="Google Shape;3934;g11ea573d598_6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35" name="Google Shape;3935;g11ea573d598_6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2"/>
        <p:cNvGrpSpPr/>
        <p:nvPr/>
      </p:nvGrpSpPr>
      <p:grpSpPr>
        <a:xfrm>
          <a:off x="0" y="0"/>
          <a:ext cx="0" cy="0"/>
          <a:chOff x="0" y="0"/>
          <a:chExt cx="0" cy="0"/>
        </a:xfrm>
      </p:grpSpPr>
      <p:sp>
        <p:nvSpPr>
          <p:cNvPr id="2183" name="Google Shape;2183;ge2e1f56dbb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4" name="Google Shape;2184;ge2e1f56dbb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3"/>
        <p:cNvGrpSpPr/>
        <p:nvPr/>
      </p:nvGrpSpPr>
      <p:grpSpPr>
        <a:xfrm>
          <a:off x="0" y="0"/>
          <a:ext cx="0" cy="0"/>
          <a:chOff x="0" y="0"/>
          <a:chExt cx="0" cy="0"/>
        </a:xfrm>
      </p:grpSpPr>
      <p:sp>
        <p:nvSpPr>
          <p:cNvPr id="4004" name="Google Shape;4004;ge2e1f56dbb_0_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05" name="Google Shape;4005;ge2e1f56dbb_0_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59"/>
        <p:cNvGrpSpPr/>
        <p:nvPr/>
      </p:nvGrpSpPr>
      <p:grpSpPr>
        <a:xfrm>
          <a:off x="0" y="0"/>
          <a:ext cx="0" cy="0"/>
          <a:chOff x="0" y="0"/>
          <a:chExt cx="0" cy="0"/>
        </a:xfrm>
      </p:grpSpPr>
      <p:sp>
        <p:nvSpPr>
          <p:cNvPr id="4060" name="Google Shape;4060;ge2e1f56dbb_0_1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1" name="Google Shape;4061;ge2e1f56dbb_0_1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51"/>
        <p:cNvGrpSpPr/>
        <p:nvPr/>
      </p:nvGrpSpPr>
      <p:grpSpPr>
        <a:xfrm>
          <a:off x="0" y="0"/>
          <a:ext cx="0" cy="0"/>
          <a:chOff x="0" y="0"/>
          <a:chExt cx="0" cy="0"/>
        </a:xfrm>
      </p:grpSpPr>
      <p:sp>
        <p:nvSpPr>
          <p:cNvPr id="4152" name="Google Shape;4152;g11ea573d598_6_1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53" name="Google Shape;4153;g11ea573d598_6_1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6"/>
        <p:cNvGrpSpPr/>
        <p:nvPr/>
      </p:nvGrpSpPr>
      <p:grpSpPr>
        <a:xfrm>
          <a:off x="0" y="0"/>
          <a:ext cx="0" cy="0"/>
          <a:chOff x="0" y="0"/>
          <a:chExt cx="0" cy="0"/>
        </a:xfrm>
      </p:grpSpPr>
      <p:sp>
        <p:nvSpPr>
          <p:cNvPr id="4217" name="Google Shape;4217;ge2e1f56dbb_0_4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18" name="Google Shape;4218;ge2e1f56dbb_0_4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5"/>
        <p:cNvGrpSpPr/>
        <p:nvPr/>
      </p:nvGrpSpPr>
      <p:grpSpPr>
        <a:xfrm>
          <a:off x="0" y="0"/>
          <a:ext cx="0" cy="0"/>
          <a:chOff x="0" y="0"/>
          <a:chExt cx="0" cy="0"/>
        </a:xfrm>
      </p:grpSpPr>
      <p:sp>
        <p:nvSpPr>
          <p:cNvPr id="4286" name="Google Shape;4286;ge2e1f56dbb_0_4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87" name="Google Shape;4287;ge2e1f56dbb_0_4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10"/>
        <p:cNvGrpSpPr/>
        <p:nvPr/>
      </p:nvGrpSpPr>
      <p:grpSpPr>
        <a:xfrm>
          <a:off x="0" y="0"/>
          <a:ext cx="0" cy="0"/>
          <a:chOff x="0" y="0"/>
          <a:chExt cx="0" cy="0"/>
        </a:xfrm>
      </p:grpSpPr>
      <p:sp>
        <p:nvSpPr>
          <p:cNvPr id="4311" name="Google Shape;4311;ge2e1f56dbb_0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12" name="Google Shape;4312;ge2e1f56dbb_0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91"/>
        <p:cNvGrpSpPr/>
        <p:nvPr/>
      </p:nvGrpSpPr>
      <p:grpSpPr>
        <a:xfrm>
          <a:off x="0" y="0"/>
          <a:ext cx="0" cy="0"/>
          <a:chOff x="0" y="0"/>
          <a:chExt cx="0" cy="0"/>
        </a:xfrm>
      </p:grpSpPr>
      <p:sp>
        <p:nvSpPr>
          <p:cNvPr id="4392" name="Google Shape;4392;g11ea573d598_6_12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93" name="Google Shape;4393;g11ea573d598_6_12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32"/>
        <p:cNvGrpSpPr/>
        <p:nvPr/>
      </p:nvGrpSpPr>
      <p:grpSpPr>
        <a:xfrm>
          <a:off x="0" y="0"/>
          <a:ext cx="0" cy="0"/>
          <a:chOff x="0" y="0"/>
          <a:chExt cx="0" cy="0"/>
        </a:xfrm>
      </p:grpSpPr>
      <p:sp>
        <p:nvSpPr>
          <p:cNvPr id="4433" name="Google Shape;4433;ge2e1f56dbb_0_4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34" name="Google Shape;4434;ge2e1f56dbb_0_4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2"/>
        <p:cNvGrpSpPr/>
        <p:nvPr/>
      </p:nvGrpSpPr>
      <p:grpSpPr>
        <a:xfrm>
          <a:off x="0" y="0"/>
          <a:ext cx="0" cy="0"/>
          <a:chOff x="0" y="0"/>
          <a:chExt cx="0" cy="0"/>
        </a:xfrm>
      </p:grpSpPr>
      <p:sp>
        <p:nvSpPr>
          <p:cNvPr id="4453" name="Google Shape;4453;g11ea573d598_6_12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54" name="Google Shape;4454;g11ea573d598_6_12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77"/>
        <p:cNvGrpSpPr/>
        <p:nvPr/>
      </p:nvGrpSpPr>
      <p:grpSpPr>
        <a:xfrm>
          <a:off x="0" y="0"/>
          <a:ext cx="0" cy="0"/>
          <a:chOff x="0" y="0"/>
          <a:chExt cx="0" cy="0"/>
        </a:xfrm>
      </p:grpSpPr>
      <p:sp>
        <p:nvSpPr>
          <p:cNvPr id="4478" name="Google Shape;4478;ge2e1f56dbb_0_2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79" name="Google Shape;4479;ge2e1f56dbb_0_2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3"/>
        <p:cNvGrpSpPr/>
        <p:nvPr/>
      </p:nvGrpSpPr>
      <p:grpSpPr>
        <a:xfrm>
          <a:off x="0" y="0"/>
          <a:ext cx="0" cy="0"/>
          <a:chOff x="0" y="0"/>
          <a:chExt cx="0" cy="0"/>
        </a:xfrm>
      </p:grpSpPr>
      <p:sp>
        <p:nvSpPr>
          <p:cNvPr id="2324" name="Google Shape;2324;g11de8c0857b_0_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5" name="Google Shape;2325;g11de8c0857b_0_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4"/>
        <p:cNvGrpSpPr/>
        <p:nvPr/>
      </p:nvGrpSpPr>
      <p:grpSpPr>
        <a:xfrm>
          <a:off x="0" y="0"/>
          <a:ext cx="0" cy="0"/>
          <a:chOff x="0" y="0"/>
          <a:chExt cx="0" cy="0"/>
        </a:xfrm>
      </p:grpSpPr>
      <p:sp>
        <p:nvSpPr>
          <p:cNvPr id="4505" name="Google Shape;4505;ge2e1f56dbb_0_2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6" name="Google Shape;4506;ge2e1f56dbb_0_2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77"/>
        <p:cNvGrpSpPr/>
        <p:nvPr/>
      </p:nvGrpSpPr>
      <p:grpSpPr>
        <a:xfrm>
          <a:off x="0" y="0"/>
          <a:ext cx="0" cy="0"/>
          <a:chOff x="0" y="0"/>
          <a:chExt cx="0" cy="0"/>
        </a:xfrm>
      </p:grpSpPr>
      <p:sp>
        <p:nvSpPr>
          <p:cNvPr id="4578" name="Google Shape;4578;g11ea573d598_6_12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79" name="Google Shape;4579;g11ea573d598_6_12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93"/>
        <p:cNvGrpSpPr/>
        <p:nvPr/>
      </p:nvGrpSpPr>
      <p:grpSpPr>
        <a:xfrm>
          <a:off x="0" y="0"/>
          <a:ext cx="0" cy="0"/>
          <a:chOff x="0" y="0"/>
          <a:chExt cx="0" cy="0"/>
        </a:xfrm>
      </p:grpSpPr>
      <p:sp>
        <p:nvSpPr>
          <p:cNvPr id="4694" name="Google Shape;4694;ge4edc1d9a2_0_3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95" name="Google Shape;4695;ge4edc1d9a2_0_3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1"/>
        <p:cNvGrpSpPr/>
        <p:nvPr/>
      </p:nvGrpSpPr>
      <p:grpSpPr>
        <a:xfrm>
          <a:off x="0" y="0"/>
          <a:ext cx="0" cy="0"/>
          <a:chOff x="0" y="0"/>
          <a:chExt cx="0" cy="0"/>
        </a:xfrm>
      </p:grpSpPr>
      <p:sp>
        <p:nvSpPr>
          <p:cNvPr id="4792" name="Google Shape;4792;ge2e1f56dbb_0_5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93" name="Google Shape;4793;ge2e1f56dbb_0_5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50"/>
        <p:cNvGrpSpPr/>
        <p:nvPr/>
      </p:nvGrpSpPr>
      <p:grpSpPr>
        <a:xfrm>
          <a:off x="0" y="0"/>
          <a:ext cx="0" cy="0"/>
          <a:chOff x="0" y="0"/>
          <a:chExt cx="0" cy="0"/>
        </a:xfrm>
      </p:grpSpPr>
      <p:sp>
        <p:nvSpPr>
          <p:cNvPr id="4951" name="Google Shape;4951;ge2e1f56dbb_0_2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52" name="Google Shape;4952;ge2e1f56dbb_0_2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07"/>
        <p:cNvGrpSpPr/>
        <p:nvPr/>
      </p:nvGrpSpPr>
      <p:grpSpPr>
        <a:xfrm>
          <a:off x="0" y="0"/>
          <a:ext cx="0" cy="0"/>
          <a:chOff x="0" y="0"/>
          <a:chExt cx="0" cy="0"/>
        </a:xfrm>
      </p:grpSpPr>
      <p:sp>
        <p:nvSpPr>
          <p:cNvPr id="5008" name="Google Shape;5008;g11ea573d598_6_1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09" name="Google Shape;5009;g11ea573d598_6_1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4"/>
        <p:cNvGrpSpPr/>
        <p:nvPr/>
      </p:nvGrpSpPr>
      <p:grpSpPr>
        <a:xfrm>
          <a:off x="0" y="0"/>
          <a:ext cx="0" cy="0"/>
          <a:chOff x="0" y="0"/>
          <a:chExt cx="0" cy="0"/>
        </a:xfrm>
      </p:grpSpPr>
      <p:sp>
        <p:nvSpPr>
          <p:cNvPr id="5025" name="Google Shape;5025;ge2e1f56dbb_0_2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26" name="Google Shape;5026;ge2e1f56dbb_0_2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9"/>
        <p:cNvGrpSpPr/>
        <p:nvPr/>
      </p:nvGrpSpPr>
      <p:grpSpPr>
        <a:xfrm>
          <a:off x="0" y="0"/>
          <a:ext cx="0" cy="0"/>
          <a:chOff x="0" y="0"/>
          <a:chExt cx="0" cy="0"/>
        </a:xfrm>
      </p:grpSpPr>
      <p:sp>
        <p:nvSpPr>
          <p:cNvPr id="5050" name="Google Shape;5050;g11ea573d598_6_12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51" name="Google Shape;5051;g11ea573d598_6_12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4"/>
        <p:cNvGrpSpPr/>
        <p:nvPr/>
      </p:nvGrpSpPr>
      <p:grpSpPr>
        <a:xfrm>
          <a:off x="0" y="0"/>
          <a:ext cx="0" cy="0"/>
          <a:chOff x="0" y="0"/>
          <a:chExt cx="0" cy="0"/>
        </a:xfrm>
      </p:grpSpPr>
      <p:sp>
        <p:nvSpPr>
          <p:cNvPr id="5105" name="Google Shape;5105;ge4edc1d9a2_0_27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06" name="Google Shape;5106;ge4edc1d9a2_0_27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31"/>
        <p:cNvGrpSpPr/>
        <p:nvPr/>
      </p:nvGrpSpPr>
      <p:grpSpPr>
        <a:xfrm>
          <a:off x="0" y="0"/>
          <a:ext cx="0" cy="0"/>
          <a:chOff x="0" y="0"/>
          <a:chExt cx="0" cy="0"/>
        </a:xfrm>
      </p:grpSpPr>
      <p:sp>
        <p:nvSpPr>
          <p:cNvPr id="5132" name="Google Shape;5132;ge4edc1d9a2_0_28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3" name="Google Shape;5133;ge4edc1d9a2_0_28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2"/>
        <p:cNvGrpSpPr/>
        <p:nvPr/>
      </p:nvGrpSpPr>
      <p:grpSpPr>
        <a:xfrm>
          <a:off x="0" y="0"/>
          <a:ext cx="0" cy="0"/>
          <a:chOff x="0" y="0"/>
          <a:chExt cx="0" cy="0"/>
        </a:xfrm>
      </p:grpSpPr>
      <p:sp>
        <p:nvSpPr>
          <p:cNvPr id="2453" name="Google Shape;2453;ge40f3d218d_0_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4" name="Google Shape;2454;ge40f3d218d_0_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42"/>
        <p:cNvGrpSpPr/>
        <p:nvPr/>
      </p:nvGrpSpPr>
      <p:grpSpPr>
        <a:xfrm>
          <a:off x="0" y="0"/>
          <a:ext cx="0" cy="0"/>
          <a:chOff x="0" y="0"/>
          <a:chExt cx="0" cy="0"/>
        </a:xfrm>
      </p:grpSpPr>
      <p:sp>
        <p:nvSpPr>
          <p:cNvPr id="5143" name="Google Shape;5143;ge4edc1d9a2_0_28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4" name="Google Shape;5144;ge4edc1d9a2_0_28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4"/>
        <p:cNvGrpSpPr/>
        <p:nvPr/>
      </p:nvGrpSpPr>
      <p:grpSpPr>
        <a:xfrm>
          <a:off x="0" y="0"/>
          <a:ext cx="0" cy="0"/>
          <a:chOff x="0" y="0"/>
          <a:chExt cx="0" cy="0"/>
        </a:xfrm>
      </p:grpSpPr>
      <p:sp>
        <p:nvSpPr>
          <p:cNvPr id="5175" name="Google Shape;5175;ge4edc1d9a2_0_28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76" name="Google Shape;5176;ge4edc1d9a2_0_28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4"/>
        <p:cNvGrpSpPr/>
        <p:nvPr/>
      </p:nvGrpSpPr>
      <p:grpSpPr>
        <a:xfrm>
          <a:off x="0" y="0"/>
          <a:ext cx="0" cy="0"/>
          <a:chOff x="0" y="0"/>
          <a:chExt cx="0" cy="0"/>
        </a:xfrm>
      </p:grpSpPr>
      <p:sp>
        <p:nvSpPr>
          <p:cNvPr id="5195" name="Google Shape;5195;g11ea573d598_6_12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6" name="Google Shape;5196;g11ea573d598_6_12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09"/>
        <p:cNvGrpSpPr/>
        <p:nvPr/>
      </p:nvGrpSpPr>
      <p:grpSpPr>
        <a:xfrm>
          <a:off x="0" y="0"/>
          <a:ext cx="0" cy="0"/>
          <a:chOff x="0" y="0"/>
          <a:chExt cx="0" cy="0"/>
        </a:xfrm>
      </p:grpSpPr>
      <p:sp>
        <p:nvSpPr>
          <p:cNvPr id="5210" name="Google Shape;5210;g11ea573d598_6_12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11" name="Google Shape;5211;g11ea573d598_6_12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58"/>
        <p:cNvGrpSpPr/>
        <p:nvPr/>
      </p:nvGrpSpPr>
      <p:grpSpPr>
        <a:xfrm>
          <a:off x="0" y="0"/>
          <a:ext cx="0" cy="0"/>
          <a:chOff x="0" y="0"/>
          <a:chExt cx="0" cy="0"/>
        </a:xfrm>
      </p:grpSpPr>
      <p:sp>
        <p:nvSpPr>
          <p:cNvPr id="5359" name="Google Shape;5359;ge2e1f56dbb_0_2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0" name="Google Shape;5360;ge2e1f56dbb_0_2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71"/>
        <p:cNvGrpSpPr/>
        <p:nvPr/>
      </p:nvGrpSpPr>
      <p:grpSpPr>
        <a:xfrm>
          <a:off x="0" y="0"/>
          <a:ext cx="0" cy="0"/>
          <a:chOff x="0" y="0"/>
          <a:chExt cx="0" cy="0"/>
        </a:xfrm>
      </p:grpSpPr>
      <p:sp>
        <p:nvSpPr>
          <p:cNvPr id="5372" name="Google Shape;5372;ge2e1f56dbb_0_2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73" name="Google Shape;5373;ge2e1f56dbb_0_2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01"/>
        <p:cNvGrpSpPr/>
        <p:nvPr/>
      </p:nvGrpSpPr>
      <p:grpSpPr>
        <a:xfrm>
          <a:off x="0" y="0"/>
          <a:ext cx="0" cy="0"/>
          <a:chOff x="0" y="0"/>
          <a:chExt cx="0" cy="0"/>
        </a:xfrm>
      </p:grpSpPr>
      <p:sp>
        <p:nvSpPr>
          <p:cNvPr id="5402" name="Google Shape;5402;ge2e1f56dbb_0_3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3" name="Google Shape;5403;ge2e1f56dbb_0_3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15"/>
        <p:cNvGrpSpPr/>
        <p:nvPr/>
      </p:nvGrpSpPr>
      <p:grpSpPr>
        <a:xfrm>
          <a:off x="0" y="0"/>
          <a:ext cx="0" cy="0"/>
          <a:chOff x="0" y="0"/>
          <a:chExt cx="0" cy="0"/>
        </a:xfrm>
      </p:grpSpPr>
      <p:sp>
        <p:nvSpPr>
          <p:cNvPr id="5416" name="Google Shape;5416;ge2e1f56dbb_0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17" name="Google Shape;5417;ge2e1f56dbb_0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17"/>
        <p:cNvGrpSpPr/>
        <p:nvPr/>
      </p:nvGrpSpPr>
      <p:grpSpPr>
        <a:xfrm>
          <a:off x="0" y="0"/>
          <a:ext cx="0" cy="0"/>
          <a:chOff x="0" y="0"/>
          <a:chExt cx="0" cy="0"/>
        </a:xfrm>
      </p:grpSpPr>
      <p:sp>
        <p:nvSpPr>
          <p:cNvPr id="5518" name="Google Shape;5518;ge2e1f56dbb_0_3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19" name="Google Shape;5519;ge2e1f56dbb_0_3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31"/>
        <p:cNvGrpSpPr/>
        <p:nvPr/>
      </p:nvGrpSpPr>
      <p:grpSpPr>
        <a:xfrm>
          <a:off x="0" y="0"/>
          <a:ext cx="0" cy="0"/>
          <a:chOff x="0" y="0"/>
          <a:chExt cx="0" cy="0"/>
        </a:xfrm>
      </p:grpSpPr>
      <p:sp>
        <p:nvSpPr>
          <p:cNvPr id="5532" name="Google Shape;5532;g11a7faa30ba_2_6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33" name="Google Shape;5533;g11a7faa30ba_2_6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22"/>
        <p:cNvGrpSpPr/>
        <p:nvPr/>
      </p:nvGrpSpPr>
      <p:grpSpPr>
        <a:xfrm>
          <a:off x="0" y="0"/>
          <a:ext cx="0" cy="0"/>
          <a:chOff x="0" y="0"/>
          <a:chExt cx="0" cy="0"/>
        </a:xfrm>
      </p:grpSpPr>
      <p:sp>
        <p:nvSpPr>
          <p:cNvPr id="2523" name="Google Shape;2523;g11ea573d598_6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24" name="Google Shape;2524;g11ea573d598_6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60"/>
        <p:cNvGrpSpPr/>
        <p:nvPr/>
      </p:nvGrpSpPr>
      <p:grpSpPr>
        <a:xfrm>
          <a:off x="0" y="0"/>
          <a:ext cx="0" cy="0"/>
          <a:chOff x="0" y="0"/>
          <a:chExt cx="0" cy="0"/>
        </a:xfrm>
      </p:grpSpPr>
      <p:sp>
        <p:nvSpPr>
          <p:cNvPr id="5561" name="Google Shape;5561;ge3f9269357_0_4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62" name="Google Shape;5562;ge3f9269357_0_4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3"/>
        <p:cNvGrpSpPr/>
        <p:nvPr/>
      </p:nvGrpSpPr>
      <p:grpSpPr>
        <a:xfrm>
          <a:off x="0" y="0"/>
          <a:ext cx="0" cy="0"/>
          <a:chOff x="0" y="0"/>
          <a:chExt cx="0" cy="0"/>
        </a:xfrm>
      </p:grpSpPr>
      <p:sp>
        <p:nvSpPr>
          <p:cNvPr id="5684" name="Google Shape;5684;g11ea573d598_6_4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85" name="Google Shape;5685;g11ea573d598_6_4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6"/>
        <p:cNvGrpSpPr/>
        <p:nvPr/>
      </p:nvGrpSpPr>
      <p:grpSpPr>
        <a:xfrm>
          <a:off x="0" y="0"/>
          <a:ext cx="0" cy="0"/>
          <a:chOff x="0" y="0"/>
          <a:chExt cx="0" cy="0"/>
        </a:xfrm>
      </p:grpSpPr>
      <p:sp>
        <p:nvSpPr>
          <p:cNvPr id="6127" name="Google Shape;6127;g11a7faa30ba_5_2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28" name="Google Shape;6128;g11a7faa30ba_5_2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94"/>
        <p:cNvGrpSpPr/>
        <p:nvPr/>
      </p:nvGrpSpPr>
      <p:grpSpPr>
        <a:xfrm>
          <a:off x="0" y="0"/>
          <a:ext cx="0" cy="0"/>
          <a:chOff x="0" y="0"/>
          <a:chExt cx="0" cy="0"/>
        </a:xfrm>
      </p:grpSpPr>
      <p:sp>
        <p:nvSpPr>
          <p:cNvPr id="6195" name="Google Shape;6195;ge2e1f56dbb_0_196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96" name="Google Shape;6196;ge2e1f56dbb_0_196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89"/>
        <p:cNvGrpSpPr/>
        <p:nvPr/>
      </p:nvGrpSpPr>
      <p:grpSpPr>
        <a:xfrm>
          <a:off x="0" y="0"/>
          <a:ext cx="0" cy="0"/>
          <a:chOff x="0" y="0"/>
          <a:chExt cx="0" cy="0"/>
        </a:xfrm>
      </p:grpSpPr>
      <p:sp>
        <p:nvSpPr>
          <p:cNvPr id="6390" name="Google Shape;6390;g11a7faa30ba_5_2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91" name="Google Shape;6391;g11a7faa30ba_5_2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74"/>
        <p:cNvGrpSpPr/>
        <p:nvPr/>
      </p:nvGrpSpPr>
      <p:grpSpPr>
        <a:xfrm>
          <a:off x="0" y="0"/>
          <a:ext cx="0" cy="0"/>
          <a:chOff x="0" y="0"/>
          <a:chExt cx="0" cy="0"/>
        </a:xfrm>
      </p:grpSpPr>
      <p:sp>
        <p:nvSpPr>
          <p:cNvPr id="6575" name="Google Shape;6575;ge4edc1d9a2_0_38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76" name="Google Shape;6576;ge4edc1d9a2_0_38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endParaRPr lang="en-US" dirty="0"/>
          </a:p>
        </p:txBody>
      </p:sp>
      <p:sp>
        <p:nvSpPr>
          <p:cNvPr id="4" name="Slide Number Placeholder 3"/>
          <p:cNvSpPr>
            <a:spLocks noGrp="1"/>
          </p:cNvSpPr>
          <p:nvPr>
            <p:ph type="sldNum" sz="quarter" idx="5"/>
          </p:nvPr>
        </p:nvSpPr>
        <p:spPr/>
        <p:txBody>
          <a:bodyPr/>
          <a:lstStyle/>
          <a:p>
            <a:fld id="{1C6BA002-EE9D-4AAD-95D8-611292D92FD3}" type="slidenum">
              <a:rPr lang="en-US" smtClean="0"/>
              <a:t>70</a:t>
            </a:fld>
            <a:endParaRPr lang="en-US"/>
          </a:p>
        </p:txBody>
      </p:sp>
    </p:spTree>
    <p:extLst>
      <p:ext uri="{BB962C8B-B14F-4D97-AF65-F5344CB8AC3E}">
        <p14:creationId xmlns:p14="http://schemas.microsoft.com/office/powerpoint/2010/main" val="254395596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PE" dirty="0"/>
          </a:p>
        </p:txBody>
      </p:sp>
      <p:sp>
        <p:nvSpPr>
          <p:cNvPr id="4" name="Marcador de número de diapositiva 3"/>
          <p:cNvSpPr>
            <a:spLocks noGrp="1"/>
          </p:cNvSpPr>
          <p:nvPr>
            <p:ph type="sldNum" sz="quarter" idx="5"/>
          </p:nvPr>
        </p:nvSpPr>
        <p:spPr/>
        <p:txBody>
          <a:bodyPr/>
          <a:lstStyle/>
          <a:p>
            <a:fld id="{1C6BA002-EE9D-4AAD-95D8-611292D92FD3}" type="slidenum">
              <a:rPr lang="en-US" smtClean="0"/>
              <a:t>71</a:t>
            </a:fld>
            <a:endParaRPr lang="en-US"/>
          </a:p>
        </p:txBody>
      </p:sp>
    </p:spTree>
    <p:extLst>
      <p:ext uri="{BB962C8B-B14F-4D97-AF65-F5344CB8AC3E}">
        <p14:creationId xmlns:p14="http://schemas.microsoft.com/office/powerpoint/2010/main" val="116609308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PE" dirty="0"/>
          </a:p>
        </p:txBody>
      </p:sp>
      <p:sp>
        <p:nvSpPr>
          <p:cNvPr id="4" name="Marcador de número de diapositiva 3"/>
          <p:cNvSpPr>
            <a:spLocks noGrp="1"/>
          </p:cNvSpPr>
          <p:nvPr>
            <p:ph type="sldNum" sz="quarter" idx="5"/>
          </p:nvPr>
        </p:nvSpPr>
        <p:spPr/>
        <p:txBody>
          <a:bodyPr/>
          <a:lstStyle/>
          <a:p>
            <a:fld id="{1C6BA002-EE9D-4AAD-95D8-611292D92FD3}" type="slidenum">
              <a:rPr lang="en-US" smtClean="0"/>
              <a:t>72</a:t>
            </a:fld>
            <a:endParaRPr lang="en-US"/>
          </a:p>
        </p:txBody>
      </p:sp>
    </p:spTree>
    <p:extLst>
      <p:ext uri="{BB962C8B-B14F-4D97-AF65-F5344CB8AC3E}">
        <p14:creationId xmlns:p14="http://schemas.microsoft.com/office/powerpoint/2010/main" val="339194358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4"/>
        <p:cNvGrpSpPr/>
        <p:nvPr/>
      </p:nvGrpSpPr>
      <p:grpSpPr>
        <a:xfrm>
          <a:off x="0" y="0"/>
          <a:ext cx="0" cy="0"/>
          <a:chOff x="0" y="0"/>
          <a:chExt cx="0" cy="0"/>
        </a:xfrm>
      </p:grpSpPr>
      <p:sp>
        <p:nvSpPr>
          <p:cNvPr id="2555" name="Google Shape;2555;ge40f3d218d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56" name="Google Shape;2556;ge40f3d218d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a:xfrm>
            <a:off x="381000" y="685800"/>
            <a:ext cx="6096000" cy="3429000"/>
          </a:xfrm>
        </p:spPr>
      </p:sp>
      <p:sp>
        <p:nvSpPr>
          <p:cNvPr id="3" name="ตัวแทนบันทึกย่อ 2"/>
          <p:cNvSpPr>
            <a:spLocks noGrp="1"/>
          </p:cNvSpPr>
          <p:nvPr>
            <p:ph type="body" idx="1"/>
          </p:nvPr>
        </p:nvSpPr>
        <p:spPr/>
        <p:txBody>
          <a:bodyPr/>
          <a:lstStyle/>
          <a:p>
            <a:pPr marL="158750" indent="0">
              <a:buNone/>
            </a:pPr>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79</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80"/>
        <p:cNvGrpSpPr/>
        <p:nvPr/>
      </p:nvGrpSpPr>
      <p:grpSpPr>
        <a:xfrm>
          <a:off x="0" y="0"/>
          <a:ext cx="0" cy="0"/>
          <a:chOff x="0" y="0"/>
          <a:chExt cx="0" cy="0"/>
        </a:xfrm>
      </p:grpSpPr>
      <p:sp>
        <p:nvSpPr>
          <p:cNvPr id="13881" name="Google Shape;13881;ge25dcd4bc2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82" name="Google Shape;13882;ge25dcd4bc2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6"/>
        <p:cNvGrpSpPr/>
        <p:nvPr/>
      </p:nvGrpSpPr>
      <p:grpSpPr>
        <a:xfrm>
          <a:off x="0" y="0"/>
          <a:ext cx="0" cy="0"/>
          <a:chOff x="0" y="0"/>
          <a:chExt cx="0" cy="0"/>
        </a:xfrm>
      </p:grpSpPr>
      <p:sp>
        <p:nvSpPr>
          <p:cNvPr id="2647" name="Google Shape;2647;g11de8c0857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8" name="Google Shape;2648;g11de8c0857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6"/>
        <p:cNvGrpSpPr/>
        <p:nvPr/>
      </p:nvGrpSpPr>
      <p:grpSpPr>
        <a:xfrm>
          <a:off x="0" y="0"/>
          <a:ext cx="0" cy="0"/>
          <a:chOff x="0" y="0"/>
          <a:chExt cx="0" cy="0"/>
        </a:xfrm>
      </p:grpSpPr>
      <p:sp>
        <p:nvSpPr>
          <p:cNvPr id="2677" name="Google Shape;2677;g11ea573d598_6_1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8" name="Google Shape;2678;g11ea573d598_6_1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slide" Target="../slides/slide14.xml"/><Relationship Id="rId2" Type="http://schemas.openxmlformats.org/officeDocument/2006/relationships/slide" Target="../slides/slide10.xml"/><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875225" y="659550"/>
            <a:ext cx="3504600" cy="3302700"/>
          </a:xfrm>
          <a:prstGeom prst="rect">
            <a:avLst/>
          </a:prstGeom>
        </p:spPr>
        <p:txBody>
          <a:bodyPr spcFirstLastPara="1" wrap="square" lIns="91425" tIns="91425" rIns="91425" bIns="91425" anchor="ctr" anchorCtr="0">
            <a:noAutofit/>
          </a:bodyPr>
          <a:lstStyle>
            <a:lvl1pPr lvl="0">
              <a:lnSpc>
                <a:spcPct val="80000"/>
              </a:lnSpc>
              <a:spcBef>
                <a:spcPts val="0"/>
              </a:spcBef>
              <a:spcAft>
                <a:spcPts val="0"/>
              </a:spcAft>
              <a:buClr>
                <a:schemeClr val="dk2"/>
              </a:buClr>
              <a:buSzPts val="5200"/>
              <a:buNone/>
              <a:defRPr sz="5200" b="1">
                <a:solidFill>
                  <a:schemeClr val="dk2"/>
                </a:solidFill>
                <a:latin typeface="Cairo"/>
                <a:ea typeface="Cairo"/>
                <a:cs typeface="Cairo"/>
                <a:sym typeface="Cairo"/>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875225" y="3962238"/>
            <a:ext cx="3504600" cy="5217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2200">
                <a:solidFill>
                  <a:schemeClr val="dk1"/>
                </a:solidFill>
                <a:latin typeface="Oxygen"/>
                <a:ea typeface="Oxygen"/>
                <a:cs typeface="Oxygen"/>
                <a:sym typeface="Oxygen"/>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ubTitle" idx="2"/>
          </p:nvPr>
        </p:nvSpPr>
        <p:spPr>
          <a:xfrm>
            <a:off x="7517987" y="713195"/>
            <a:ext cx="864300" cy="643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600" b="1">
                <a:solidFill>
                  <a:schemeClr val="accent4"/>
                </a:solidFill>
                <a:latin typeface="Oxygen"/>
                <a:ea typeface="Oxygen"/>
                <a:cs typeface="Oxygen"/>
                <a:sym typeface="Oxygen"/>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13" name="Google Shape;13;p2"/>
          <p:cNvGrpSpPr/>
          <p:nvPr/>
        </p:nvGrpSpPr>
        <p:grpSpPr>
          <a:xfrm rot="4390107">
            <a:off x="7842254" y="3979113"/>
            <a:ext cx="1466373" cy="1381117"/>
            <a:chOff x="1404300" y="937325"/>
            <a:chExt cx="1767700" cy="1664925"/>
          </a:xfrm>
        </p:grpSpPr>
        <p:sp>
          <p:nvSpPr>
            <p:cNvPr id="14" name="Google Shape;14;p2"/>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936875" y="1271900"/>
              <a:ext cx="550725" cy="299850"/>
            </a:xfrm>
            <a:custGeom>
              <a:avLst/>
              <a:gdLst/>
              <a:ahLst/>
              <a:cxnLst/>
              <a:rect l="l" t="t" r="r" b="b"/>
              <a:pathLst>
                <a:path w="22029" h="11994" extrusionOk="0">
                  <a:moveTo>
                    <a:pt x="761" y="1"/>
                  </a:moveTo>
                  <a:cubicBezTo>
                    <a:pt x="300" y="1"/>
                    <a:pt x="0" y="718"/>
                    <a:pt x="499" y="1035"/>
                  </a:cubicBezTo>
                  <a:cubicBezTo>
                    <a:pt x="6910" y="5201"/>
                    <a:pt x="14051" y="8609"/>
                    <a:pt x="20948" y="11936"/>
                  </a:cubicBezTo>
                  <a:cubicBezTo>
                    <a:pt x="21035" y="11975"/>
                    <a:pt x="21119" y="11993"/>
                    <a:pt x="21198" y="11993"/>
                  </a:cubicBezTo>
                  <a:cubicBezTo>
                    <a:pt x="21714" y="11993"/>
                    <a:pt x="22029" y="11247"/>
                    <a:pt x="21489" y="10989"/>
                  </a:cubicBezTo>
                  <a:cubicBezTo>
                    <a:pt x="14592" y="7662"/>
                    <a:pt x="7478" y="4254"/>
                    <a:pt x="1040" y="88"/>
                  </a:cubicBez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880700" y="1297000"/>
              <a:ext cx="89625" cy="682925"/>
            </a:xfrm>
            <a:custGeom>
              <a:avLst/>
              <a:gdLst/>
              <a:ahLst/>
              <a:cxnLst/>
              <a:rect l="l" t="t" r="r" b="b"/>
              <a:pathLst>
                <a:path w="3585" h="27317" extrusionOk="0">
                  <a:moveTo>
                    <a:pt x="3065" y="1"/>
                  </a:moveTo>
                  <a:cubicBezTo>
                    <a:pt x="2792" y="1"/>
                    <a:pt x="2503" y="177"/>
                    <a:pt x="2476" y="518"/>
                  </a:cubicBezTo>
                  <a:cubicBezTo>
                    <a:pt x="1799" y="9309"/>
                    <a:pt x="1069" y="18073"/>
                    <a:pt x="41" y="26810"/>
                  </a:cubicBezTo>
                  <a:cubicBezTo>
                    <a:pt x="1" y="27148"/>
                    <a:pt x="258" y="27317"/>
                    <a:pt x="535" y="27317"/>
                  </a:cubicBezTo>
                  <a:cubicBezTo>
                    <a:pt x="812" y="27317"/>
                    <a:pt x="1110" y="27148"/>
                    <a:pt x="1150" y="26810"/>
                  </a:cubicBezTo>
                  <a:cubicBezTo>
                    <a:pt x="2151" y="18073"/>
                    <a:pt x="2881" y="9282"/>
                    <a:pt x="3558" y="518"/>
                  </a:cubicBezTo>
                  <a:cubicBezTo>
                    <a:pt x="3584" y="170"/>
                    <a:pt x="3333" y="1"/>
                    <a:pt x="3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877975" y="1536400"/>
              <a:ext cx="607800" cy="445550"/>
            </a:xfrm>
            <a:custGeom>
              <a:avLst/>
              <a:gdLst/>
              <a:ahLst/>
              <a:cxnLst/>
              <a:rect l="l" t="t" r="r" b="b"/>
              <a:pathLst>
                <a:path w="24312" h="17822" extrusionOk="0">
                  <a:moveTo>
                    <a:pt x="23591" y="1"/>
                  </a:moveTo>
                  <a:cubicBezTo>
                    <a:pt x="23499" y="1"/>
                    <a:pt x="23401" y="34"/>
                    <a:pt x="23304" y="112"/>
                  </a:cubicBezTo>
                  <a:cubicBezTo>
                    <a:pt x="15866" y="5900"/>
                    <a:pt x="7832" y="10931"/>
                    <a:pt x="448" y="16774"/>
                  </a:cubicBezTo>
                  <a:cubicBezTo>
                    <a:pt x="1" y="17132"/>
                    <a:pt x="293" y="17822"/>
                    <a:pt x="713" y="17822"/>
                  </a:cubicBezTo>
                  <a:cubicBezTo>
                    <a:pt x="801" y="17822"/>
                    <a:pt x="895" y="17791"/>
                    <a:pt x="989" y="17721"/>
                  </a:cubicBezTo>
                  <a:lnTo>
                    <a:pt x="989" y="17694"/>
                  </a:lnTo>
                  <a:cubicBezTo>
                    <a:pt x="8400" y="11851"/>
                    <a:pt x="16407" y="6820"/>
                    <a:pt x="23845" y="1031"/>
                  </a:cubicBezTo>
                  <a:cubicBezTo>
                    <a:pt x="24312" y="698"/>
                    <a:pt x="24012" y="1"/>
                    <a:pt x="2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876275" y="1954275"/>
              <a:ext cx="808150" cy="119850"/>
            </a:xfrm>
            <a:custGeom>
              <a:avLst/>
              <a:gdLst/>
              <a:ahLst/>
              <a:cxnLst/>
              <a:rect l="l" t="t" r="r" b="b"/>
              <a:pathLst>
                <a:path w="32326" h="4794" extrusionOk="0">
                  <a:moveTo>
                    <a:pt x="873" y="0"/>
                  </a:moveTo>
                  <a:cubicBezTo>
                    <a:pt x="251" y="0"/>
                    <a:pt x="0" y="956"/>
                    <a:pt x="651" y="1060"/>
                  </a:cubicBezTo>
                  <a:cubicBezTo>
                    <a:pt x="6548" y="1817"/>
                    <a:pt x="12444" y="2683"/>
                    <a:pt x="18368" y="3467"/>
                  </a:cubicBezTo>
                  <a:cubicBezTo>
                    <a:pt x="22676" y="4026"/>
                    <a:pt x="27089" y="4793"/>
                    <a:pt x="31452" y="4793"/>
                  </a:cubicBezTo>
                  <a:cubicBezTo>
                    <a:pt x="31527" y="4793"/>
                    <a:pt x="31602" y="4793"/>
                    <a:pt x="31676" y="4793"/>
                  </a:cubicBezTo>
                  <a:cubicBezTo>
                    <a:pt x="32326" y="4738"/>
                    <a:pt x="32326" y="3738"/>
                    <a:pt x="31676" y="3684"/>
                  </a:cubicBezTo>
                  <a:cubicBezTo>
                    <a:pt x="31600" y="3684"/>
                    <a:pt x="31524" y="3684"/>
                    <a:pt x="31448" y="3684"/>
                  </a:cubicBezTo>
                  <a:cubicBezTo>
                    <a:pt x="27005" y="3684"/>
                    <a:pt x="22513" y="2916"/>
                    <a:pt x="18152" y="2331"/>
                  </a:cubicBezTo>
                  <a:cubicBezTo>
                    <a:pt x="12390" y="1601"/>
                    <a:pt x="6683" y="762"/>
                    <a:pt x="949" y="5"/>
                  </a:cubicBezTo>
                  <a:cubicBezTo>
                    <a:pt x="923" y="2"/>
                    <a:pt x="898" y="0"/>
                    <a:pt x="8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561650" y="1954025"/>
              <a:ext cx="351875" cy="569450"/>
            </a:xfrm>
            <a:custGeom>
              <a:avLst/>
              <a:gdLst/>
              <a:ahLst/>
              <a:cxnLst/>
              <a:rect l="l" t="t" r="r" b="b"/>
              <a:pathLst>
                <a:path w="14075" h="22778" extrusionOk="0">
                  <a:moveTo>
                    <a:pt x="13321" y="0"/>
                  </a:moveTo>
                  <a:cubicBezTo>
                    <a:pt x="13156" y="0"/>
                    <a:pt x="12992" y="76"/>
                    <a:pt x="12884" y="258"/>
                  </a:cubicBezTo>
                  <a:lnTo>
                    <a:pt x="225" y="21979"/>
                  </a:lnTo>
                  <a:cubicBezTo>
                    <a:pt x="0" y="22391"/>
                    <a:pt x="373" y="22778"/>
                    <a:pt x="741" y="22778"/>
                  </a:cubicBezTo>
                  <a:cubicBezTo>
                    <a:pt x="903" y="22778"/>
                    <a:pt x="1064" y="22702"/>
                    <a:pt x="1172" y="22520"/>
                  </a:cubicBezTo>
                  <a:lnTo>
                    <a:pt x="13831" y="799"/>
                  </a:lnTo>
                  <a:cubicBezTo>
                    <a:pt x="14075" y="387"/>
                    <a:pt x="13695" y="0"/>
                    <a:pt x="133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564275" y="1039275"/>
              <a:ext cx="408375" cy="260700"/>
            </a:xfrm>
            <a:custGeom>
              <a:avLst/>
              <a:gdLst/>
              <a:ahLst/>
              <a:cxnLst/>
              <a:rect l="l" t="t" r="r" b="b"/>
              <a:pathLst>
                <a:path w="16335" h="10428" extrusionOk="0">
                  <a:moveTo>
                    <a:pt x="761" y="1"/>
                  </a:moveTo>
                  <a:cubicBezTo>
                    <a:pt x="300" y="1"/>
                    <a:pt x="0" y="718"/>
                    <a:pt x="499" y="1035"/>
                  </a:cubicBezTo>
                  <a:lnTo>
                    <a:pt x="15295" y="10340"/>
                  </a:lnTo>
                  <a:cubicBezTo>
                    <a:pt x="15391" y="10401"/>
                    <a:pt x="15486" y="10428"/>
                    <a:pt x="15574" y="10428"/>
                  </a:cubicBezTo>
                  <a:cubicBezTo>
                    <a:pt x="16035" y="10428"/>
                    <a:pt x="16335" y="9711"/>
                    <a:pt x="15836" y="9393"/>
                  </a:cubicBezTo>
                  <a:lnTo>
                    <a:pt x="1040" y="88"/>
                  </a:ln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450475" y="1742400"/>
              <a:ext cx="465575" cy="238700"/>
            </a:xfrm>
            <a:custGeom>
              <a:avLst/>
              <a:gdLst/>
              <a:ahLst/>
              <a:cxnLst/>
              <a:rect l="l" t="t" r="r" b="b"/>
              <a:pathLst>
                <a:path w="18623" h="9548" extrusionOk="0">
                  <a:moveTo>
                    <a:pt x="816" y="1"/>
                  </a:moveTo>
                  <a:cubicBezTo>
                    <a:pt x="322" y="1"/>
                    <a:pt x="1" y="736"/>
                    <a:pt x="534" y="1014"/>
                  </a:cubicBezTo>
                  <a:cubicBezTo>
                    <a:pt x="6106" y="4071"/>
                    <a:pt x="11976" y="6451"/>
                    <a:pt x="17548" y="9481"/>
                  </a:cubicBezTo>
                  <a:cubicBezTo>
                    <a:pt x="17637" y="9527"/>
                    <a:pt x="17724" y="9547"/>
                    <a:pt x="17806" y="9547"/>
                  </a:cubicBezTo>
                  <a:cubicBezTo>
                    <a:pt x="18301" y="9547"/>
                    <a:pt x="18622" y="8812"/>
                    <a:pt x="18089" y="8534"/>
                  </a:cubicBezTo>
                  <a:cubicBezTo>
                    <a:pt x="12517" y="5477"/>
                    <a:pt x="6647" y="3097"/>
                    <a:pt x="1075" y="68"/>
                  </a:cubicBezTo>
                  <a:cubicBezTo>
                    <a:pt x="986" y="21"/>
                    <a:pt x="899" y="1"/>
                    <a:pt x="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874275" y="1217950"/>
              <a:ext cx="185325" cy="183975"/>
            </a:xfrm>
            <a:custGeom>
              <a:avLst/>
              <a:gdLst/>
              <a:ahLst/>
              <a:cxnLst/>
              <a:rect l="l" t="t" r="r" b="b"/>
              <a:pathLst>
                <a:path w="7413" h="7359" extrusionOk="0">
                  <a:moveTo>
                    <a:pt x="3703" y="1"/>
                  </a:moveTo>
                  <a:cubicBezTo>
                    <a:pt x="3686" y="1"/>
                    <a:pt x="3669" y="1"/>
                    <a:pt x="3652" y="1"/>
                  </a:cubicBezTo>
                  <a:cubicBezTo>
                    <a:pt x="1624" y="28"/>
                    <a:pt x="1" y="1678"/>
                    <a:pt x="28" y="3734"/>
                  </a:cubicBezTo>
                  <a:cubicBezTo>
                    <a:pt x="55" y="5746"/>
                    <a:pt x="1704" y="7359"/>
                    <a:pt x="3711" y="7359"/>
                  </a:cubicBezTo>
                  <a:cubicBezTo>
                    <a:pt x="3727" y="7359"/>
                    <a:pt x="3744" y="7359"/>
                    <a:pt x="3761" y="7359"/>
                  </a:cubicBezTo>
                  <a:cubicBezTo>
                    <a:pt x="5789" y="7332"/>
                    <a:pt x="7412" y="5655"/>
                    <a:pt x="7385" y="3626"/>
                  </a:cubicBezTo>
                  <a:cubicBezTo>
                    <a:pt x="7358" y="1614"/>
                    <a:pt x="5735" y="1"/>
                    <a:pt x="3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486800" y="2418275"/>
              <a:ext cx="185325" cy="183975"/>
            </a:xfrm>
            <a:custGeom>
              <a:avLst/>
              <a:gdLst/>
              <a:ahLst/>
              <a:cxnLst/>
              <a:rect l="l" t="t" r="r" b="b"/>
              <a:pathLst>
                <a:path w="7413" h="7359" extrusionOk="0">
                  <a:moveTo>
                    <a:pt x="3702" y="0"/>
                  </a:moveTo>
                  <a:cubicBezTo>
                    <a:pt x="3686" y="0"/>
                    <a:pt x="3669" y="0"/>
                    <a:pt x="3652" y="1"/>
                  </a:cubicBezTo>
                  <a:cubicBezTo>
                    <a:pt x="1623" y="28"/>
                    <a:pt x="1" y="1678"/>
                    <a:pt x="28" y="3733"/>
                  </a:cubicBezTo>
                  <a:cubicBezTo>
                    <a:pt x="54" y="5745"/>
                    <a:pt x="1704" y="7358"/>
                    <a:pt x="3710" y="7358"/>
                  </a:cubicBezTo>
                  <a:cubicBezTo>
                    <a:pt x="3727" y="7358"/>
                    <a:pt x="3744" y="7358"/>
                    <a:pt x="3760" y="7358"/>
                  </a:cubicBezTo>
                  <a:cubicBezTo>
                    <a:pt x="5789" y="7331"/>
                    <a:pt x="7412" y="5654"/>
                    <a:pt x="7385" y="3625"/>
                  </a:cubicBezTo>
                  <a:cubicBezTo>
                    <a:pt x="7358" y="1613"/>
                    <a:pt x="5708" y="0"/>
                    <a:pt x="3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466525" y="937325"/>
              <a:ext cx="234000" cy="231975"/>
            </a:xfrm>
            <a:custGeom>
              <a:avLst/>
              <a:gdLst/>
              <a:ahLst/>
              <a:cxnLst/>
              <a:rect l="l" t="t" r="r" b="b"/>
              <a:pathLst>
                <a:path w="9360" h="9279" extrusionOk="0">
                  <a:moveTo>
                    <a:pt x="4675" y="1"/>
                  </a:moveTo>
                  <a:cubicBezTo>
                    <a:pt x="4659" y="1"/>
                    <a:pt x="4642" y="1"/>
                    <a:pt x="4625" y="1"/>
                  </a:cubicBezTo>
                  <a:cubicBezTo>
                    <a:pt x="2056" y="28"/>
                    <a:pt x="0" y="2138"/>
                    <a:pt x="54" y="4707"/>
                  </a:cubicBezTo>
                  <a:cubicBezTo>
                    <a:pt x="81" y="7260"/>
                    <a:pt x="2163" y="9279"/>
                    <a:pt x="4683" y="9279"/>
                  </a:cubicBezTo>
                  <a:cubicBezTo>
                    <a:pt x="4700" y="9279"/>
                    <a:pt x="4717" y="9279"/>
                    <a:pt x="4734" y="9279"/>
                  </a:cubicBezTo>
                  <a:cubicBezTo>
                    <a:pt x="7303" y="9252"/>
                    <a:pt x="9359" y="7142"/>
                    <a:pt x="9332" y="4572"/>
                  </a:cubicBezTo>
                  <a:cubicBezTo>
                    <a:pt x="9278" y="2046"/>
                    <a:pt x="7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404300" y="1690650"/>
              <a:ext cx="131900" cy="130550"/>
            </a:xfrm>
            <a:custGeom>
              <a:avLst/>
              <a:gdLst/>
              <a:ahLst/>
              <a:cxnLst/>
              <a:rect l="l" t="t" r="r" b="b"/>
              <a:pathLst>
                <a:path w="5276" h="5222" extrusionOk="0">
                  <a:moveTo>
                    <a:pt x="2673" y="0"/>
                  </a:moveTo>
                  <a:cubicBezTo>
                    <a:pt x="2657" y="0"/>
                    <a:pt x="2641" y="0"/>
                    <a:pt x="2624" y="1"/>
                  </a:cubicBezTo>
                  <a:cubicBezTo>
                    <a:pt x="1164" y="1"/>
                    <a:pt x="1" y="1191"/>
                    <a:pt x="28" y="2651"/>
                  </a:cubicBezTo>
                  <a:cubicBezTo>
                    <a:pt x="54" y="4069"/>
                    <a:pt x="1218" y="5222"/>
                    <a:pt x="2629" y="5222"/>
                  </a:cubicBezTo>
                  <a:cubicBezTo>
                    <a:pt x="2646" y="5222"/>
                    <a:pt x="2662" y="5221"/>
                    <a:pt x="2678" y="5221"/>
                  </a:cubicBezTo>
                  <a:cubicBezTo>
                    <a:pt x="4139" y="5194"/>
                    <a:pt x="5275" y="4031"/>
                    <a:pt x="5275" y="2570"/>
                  </a:cubicBezTo>
                  <a:cubicBezTo>
                    <a:pt x="5248" y="1153"/>
                    <a:pt x="4085" y="0"/>
                    <a:pt x="2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829650" y="1902300"/>
              <a:ext cx="131900" cy="130550"/>
            </a:xfrm>
            <a:custGeom>
              <a:avLst/>
              <a:gdLst/>
              <a:ahLst/>
              <a:cxnLst/>
              <a:rect l="l" t="t" r="r" b="b"/>
              <a:pathLst>
                <a:path w="5276" h="5222" extrusionOk="0">
                  <a:moveTo>
                    <a:pt x="2673" y="1"/>
                  </a:moveTo>
                  <a:cubicBezTo>
                    <a:pt x="2657" y="1"/>
                    <a:pt x="2641" y="1"/>
                    <a:pt x="2624" y="1"/>
                  </a:cubicBezTo>
                  <a:cubicBezTo>
                    <a:pt x="1164" y="1"/>
                    <a:pt x="0" y="1191"/>
                    <a:pt x="28" y="2652"/>
                  </a:cubicBezTo>
                  <a:cubicBezTo>
                    <a:pt x="54" y="4069"/>
                    <a:pt x="1218" y="5222"/>
                    <a:pt x="2629" y="5222"/>
                  </a:cubicBezTo>
                  <a:cubicBezTo>
                    <a:pt x="2646" y="5222"/>
                    <a:pt x="2662" y="5222"/>
                    <a:pt x="2678" y="5222"/>
                  </a:cubicBezTo>
                  <a:cubicBezTo>
                    <a:pt x="4139" y="5194"/>
                    <a:pt x="5275" y="4004"/>
                    <a:pt x="5275" y="2571"/>
                  </a:cubicBezTo>
                  <a:cubicBezTo>
                    <a:pt x="5248" y="1153"/>
                    <a:pt x="4085" y="1"/>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33;p2"/>
          <p:cNvGrpSpPr/>
          <p:nvPr/>
        </p:nvGrpSpPr>
        <p:grpSpPr>
          <a:xfrm rot="-7937313">
            <a:off x="192793" y="-133700"/>
            <a:ext cx="661430" cy="929034"/>
            <a:chOff x="2374700" y="1056350"/>
            <a:chExt cx="797300" cy="1119875"/>
          </a:xfrm>
        </p:grpSpPr>
        <p:sp>
          <p:nvSpPr>
            <p:cNvPr id="34" name="Google Shape;34;p2"/>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66"/>
        <p:cNvGrpSpPr/>
        <p:nvPr/>
      </p:nvGrpSpPr>
      <p:grpSpPr>
        <a:xfrm>
          <a:off x="0" y="0"/>
          <a:ext cx="0" cy="0"/>
          <a:chOff x="0" y="0"/>
          <a:chExt cx="0" cy="0"/>
        </a:xfrm>
      </p:grpSpPr>
      <p:sp>
        <p:nvSpPr>
          <p:cNvPr id="267" name="Google Shape;267;p11"/>
          <p:cNvSpPr txBox="1">
            <a:spLocks noGrp="1"/>
          </p:cNvSpPr>
          <p:nvPr>
            <p:ph type="title" hasCustomPrompt="1"/>
          </p:nvPr>
        </p:nvSpPr>
        <p:spPr>
          <a:xfrm>
            <a:off x="4572000" y="472900"/>
            <a:ext cx="3801900" cy="21003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9600"/>
              <a:buNone/>
              <a:defRPr sz="17500"/>
            </a:lvl1pPr>
            <a:lvl2pPr lvl="1" algn="ctr" rtl="0">
              <a:spcBef>
                <a:spcPts val="0"/>
              </a:spcBef>
              <a:spcAft>
                <a:spcPts val="0"/>
              </a:spcAft>
              <a:buClr>
                <a:schemeClr val="dk2"/>
              </a:buClr>
              <a:buSzPts val="9600"/>
              <a:buNone/>
              <a:defRPr sz="9600">
                <a:solidFill>
                  <a:schemeClr val="dk2"/>
                </a:solidFill>
              </a:defRPr>
            </a:lvl2pPr>
            <a:lvl3pPr lvl="2" algn="ctr" rtl="0">
              <a:spcBef>
                <a:spcPts val="0"/>
              </a:spcBef>
              <a:spcAft>
                <a:spcPts val="0"/>
              </a:spcAft>
              <a:buClr>
                <a:schemeClr val="dk2"/>
              </a:buClr>
              <a:buSzPts val="9600"/>
              <a:buNone/>
              <a:defRPr sz="9600">
                <a:solidFill>
                  <a:schemeClr val="dk2"/>
                </a:solidFill>
              </a:defRPr>
            </a:lvl3pPr>
            <a:lvl4pPr lvl="3" algn="ctr" rtl="0">
              <a:spcBef>
                <a:spcPts val="0"/>
              </a:spcBef>
              <a:spcAft>
                <a:spcPts val="0"/>
              </a:spcAft>
              <a:buClr>
                <a:schemeClr val="dk2"/>
              </a:buClr>
              <a:buSzPts val="9600"/>
              <a:buNone/>
              <a:defRPr sz="9600">
                <a:solidFill>
                  <a:schemeClr val="dk2"/>
                </a:solidFill>
              </a:defRPr>
            </a:lvl4pPr>
            <a:lvl5pPr lvl="4" algn="ctr" rtl="0">
              <a:spcBef>
                <a:spcPts val="0"/>
              </a:spcBef>
              <a:spcAft>
                <a:spcPts val="0"/>
              </a:spcAft>
              <a:buClr>
                <a:schemeClr val="dk2"/>
              </a:buClr>
              <a:buSzPts val="9600"/>
              <a:buNone/>
              <a:defRPr sz="9600">
                <a:solidFill>
                  <a:schemeClr val="dk2"/>
                </a:solidFill>
              </a:defRPr>
            </a:lvl5pPr>
            <a:lvl6pPr lvl="5" algn="ctr" rtl="0">
              <a:spcBef>
                <a:spcPts val="0"/>
              </a:spcBef>
              <a:spcAft>
                <a:spcPts val="0"/>
              </a:spcAft>
              <a:buClr>
                <a:schemeClr val="dk2"/>
              </a:buClr>
              <a:buSzPts val="9600"/>
              <a:buNone/>
              <a:defRPr sz="9600">
                <a:solidFill>
                  <a:schemeClr val="dk2"/>
                </a:solidFill>
              </a:defRPr>
            </a:lvl6pPr>
            <a:lvl7pPr lvl="6" algn="ctr" rtl="0">
              <a:spcBef>
                <a:spcPts val="0"/>
              </a:spcBef>
              <a:spcAft>
                <a:spcPts val="0"/>
              </a:spcAft>
              <a:buClr>
                <a:schemeClr val="dk2"/>
              </a:buClr>
              <a:buSzPts val="9600"/>
              <a:buNone/>
              <a:defRPr sz="9600">
                <a:solidFill>
                  <a:schemeClr val="dk2"/>
                </a:solidFill>
              </a:defRPr>
            </a:lvl7pPr>
            <a:lvl8pPr lvl="7" algn="ctr" rtl="0">
              <a:spcBef>
                <a:spcPts val="0"/>
              </a:spcBef>
              <a:spcAft>
                <a:spcPts val="0"/>
              </a:spcAft>
              <a:buClr>
                <a:schemeClr val="dk2"/>
              </a:buClr>
              <a:buSzPts val="9600"/>
              <a:buNone/>
              <a:defRPr sz="9600">
                <a:solidFill>
                  <a:schemeClr val="dk2"/>
                </a:solidFill>
              </a:defRPr>
            </a:lvl8pPr>
            <a:lvl9pPr lvl="8" algn="ctr" rtl="0">
              <a:spcBef>
                <a:spcPts val="0"/>
              </a:spcBef>
              <a:spcAft>
                <a:spcPts val="0"/>
              </a:spcAft>
              <a:buClr>
                <a:schemeClr val="dk2"/>
              </a:buClr>
              <a:buSzPts val="9600"/>
              <a:buNone/>
              <a:defRPr sz="9600">
                <a:solidFill>
                  <a:schemeClr val="dk2"/>
                </a:solidFill>
              </a:defRPr>
            </a:lvl9pPr>
          </a:lstStyle>
          <a:p>
            <a:r>
              <a:t>xx%</a:t>
            </a:r>
          </a:p>
        </p:txBody>
      </p:sp>
      <p:sp>
        <p:nvSpPr>
          <p:cNvPr id="268" name="Google Shape;268;p11"/>
          <p:cNvSpPr txBox="1">
            <a:spLocks noGrp="1"/>
          </p:cNvSpPr>
          <p:nvPr>
            <p:ph type="subTitle" idx="1"/>
          </p:nvPr>
        </p:nvSpPr>
        <p:spPr>
          <a:xfrm>
            <a:off x="713225" y="3640075"/>
            <a:ext cx="3801900" cy="87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grpSp>
        <p:nvGrpSpPr>
          <p:cNvPr id="269" name="Google Shape;269;p11"/>
          <p:cNvGrpSpPr/>
          <p:nvPr/>
        </p:nvGrpSpPr>
        <p:grpSpPr>
          <a:xfrm rot="3600094">
            <a:off x="745128" y="357182"/>
            <a:ext cx="661471" cy="929092"/>
            <a:chOff x="2374700" y="1056350"/>
            <a:chExt cx="797300" cy="1119875"/>
          </a:xfrm>
        </p:grpSpPr>
        <p:sp>
          <p:nvSpPr>
            <p:cNvPr id="270" name="Google Shape;270;p11"/>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1"/>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1"/>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1"/>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1"/>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1"/>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1"/>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_1">
    <p:spTree>
      <p:nvGrpSpPr>
        <p:cNvPr id="1" name="Shape 278"/>
        <p:cNvGrpSpPr/>
        <p:nvPr/>
      </p:nvGrpSpPr>
      <p:grpSpPr>
        <a:xfrm>
          <a:off x="0" y="0"/>
          <a:ext cx="0" cy="0"/>
          <a:chOff x="0" y="0"/>
          <a:chExt cx="0" cy="0"/>
        </a:xfrm>
      </p:grpSpPr>
      <p:sp>
        <p:nvSpPr>
          <p:cNvPr id="279" name="Google Shape;279;p13"/>
          <p:cNvSpPr txBox="1">
            <a:spLocks noGrp="1"/>
          </p:cNvSpPr>
          <p:nvPr>
            <p:ph type="title"/>
          </p:nvPr>
        </p:nvSpPr>
        <p:spPr>
          <a:xfrm>
            <a:off x="724276" y="1445750"/>
            <a:ext cx="25983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00A3"/>
              </a:buClr>
              <a:buSzPts val="1900"/>
              <a:buNone/>
              <a:defRPr sz="2000" b="1"/>
            </a:lvl1pPr>
            <a:lvl2pPr lvl="1" algn="ctr" rtl="0">
              <a:spcBef>
                <a:spcPts val="0"/>
              </a:spcBef>
              <a:spcAft>
                <a:spcPts val="0"/>
              </a:spcAft>
              <a:buClr>
                <a:srgbClr val="FF00A3"/>
              </a:buClr>
              <a:buSzPts val="1800"/>
              <a:buNone/>
              <a:defRPr sz="1800">
                <a:solidFill>
                  <a:srgbClr val="FF00A3"/>
                </a:solidFill>
              </a:defRPr>
            </a:lvl2pPr>
            <a:lvl3pPr lvl="2" algn="ctr" rtl="0">
              <a:spcBef>
                <a:spcPts val="0"/>
              </a:spcBef>
              <a:spcAft>
                <a:spcPts val="0"/>
              </a:spcAft>
              <a:buClr>
                <a:srgbClr val="FF00A3"/>
              </a:buClr>
              <a:buSzPts val="1800"/>
              <a:buNone/>
              <a:defRPr sz="1800">
                <a:solidFill>
                  <a:srgbClr val="FF00A3"/>
                </a:solidFill>
              </a:defRPr>
            </a:lvl3pPr>
            <a:lvl4pPr lvl="3" algn="ctr" rtl="0">
              <a:spcBef>
                <a:spcPts val="0"/>
              </a:spcBef>
              <a:spcAft>
                <a:spcPts val="0"/>
              </a:spcAft>
              <a:buClr>
                <a:srgbClr val="FF00A3"/>
              </a:buClr>
              <a:buSzPts val="1800"/>
              <a:buNone/>
              <a:defRPr sz="1800">
                <a:solidFill>
                  <a:srgbClr val="FF00A3"/>
                </a:solidFill>
              </a:defRPr>
            </a:lvl4pPr>
            <a:lvl5pPr lvl="4" algn="ctr" rtl="0">
              <a:spcBef>
                <a:spcPts val="0"/>
              </a:spcBef>
              <a:spcAft>
                <a:spcPts val="0"/>
              </a:spcAft>
              <a:buClr>
                <a:srgbClr val="FF00A3"/>
              </a:buClr>
              <a:buSzPts val="1800"/>
              <a:buNone/>
              <a:defRPr sz="1800">
                <a:solidFill>
                  <a:srgbClr val="FF00A3"/>
                </a:solidFill>
              </a:defRPr>
            </a:lvl5pPr>
            <a:lvl6pPr lvl="5" algn="ctr" rtl="0">
              <a:spcBef>
                <a:spcPts val="0"/>
              </a:spcBef>
              <a:spcAft>
                <a:spcPts val="0"/>
              </a:spcAft>
              <a:buClr>
                <a:srgbClr val="FF00A3"/>
              </a:buClr>
              <a:buSzPts val="1800"/>
              <a:buNone/>
              <a:defRPr sz="1800">
                <a:solidFill>
                  <a:srgbClr val="FF00A3"/>
                </a:solidFill>
              </a:defRPr>
            </a:lvl6pPr>
            <a:lvl7pPr lvl="6" algn="ctr" rtl="0">
              <a:spcBef>
                <a:spcPts val="0"/>
              </a:spcBef>
              <a:spcAft>
                <a:spcPts val="0"/>
              </a:spcAft>
              <a:buClr>
                <a:srgbClr val="FF00A3"/>
              </a:buClr>
              <a:buSzPts val="1800"/>
              <a:buNone/>
              <a:defRPr sz="1800">
                <a:solidFill>
                  <a:srgbClr val="FF00A3"/>
                </a:solidFill>
              </a:defRPr>
            </a:lvl7pPr>
            <a:lvl8pPr lvl="7" algn="ctr" rtl="0">
              <a:spcBef>
                <a:spcPts val="0"/>
              </a:spcBef>
              <a:spcAft>
                <a:spcPts val="0"/>
              </a:spcAft>
              <a:buClr>
                <a:srgbClr val="FF00A3"/>
              </a:buClr>
              <a:buSzPts val="1800"/>
              <a:buNone/>
              <a:defRPr sz="1800">
                <a:solidFill>
                  <a:srgbClr val="FF00A3"/>
                </a:solidFill>
              </a:defRPr>
            </a:lvl8pPr>
            <a:lvl9pPr lvl="8" algn="ctr" rtl="0">
              <a:spcBef>
                <a:spcPts val="0"/>
              </a:spcBef>
              <a:spcAft>
                <a:spcPts val="0"/>
              </a:spcAft>
              <a:buClr>
                <a:srgbClr val="FF00A3"/>
              </a:buClr>
              <a:buSzPts val="1800"/>
              <a:buNone/>
              <a:defRPr sz="1800">
                <a:solidFill>
                  <a:srgbClr val="FF00A3"/>
                </a:solidFill>
              </a:defRPr>
            </a:lvl9pPr>
          </a:lstStyle>
          <a:p>
            <a:endParaRPr/>
          </a:p>
        </p:txBody>
      </p:sp>
      <p:sp>
        <p:nvSpPr>
          <p:cNvPr id="280" name="Google Shape;280;p13"/>
          <p:cNvSpPr txBox="1">
            <a:spLocks noGrp="1"/>
          </p:cNvSpPr>
          <p:nvPr>
            <p:ph type="subTitle" idx="1"/>
          </p:nvPr>
        </p:nvSpPr>
        <p:spPr>
          <a:xfrm>
            <a:off x="894526" y="1824450"/>
            <a:ext cx="2257800" cy="72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81" name="Google Shape;281;p13"/>
          <p:cNvSpPr txBox="1">
            <a:spLocks noGrp="1"/>
          </p:cNvSpPr>
          <p:nvPr>
            <p:ph type="title" idx="2" hasCustomPrompt="1"/>
          </p:nvPr>
        </p:nvSpPr>
        <p:spPr>
          <a:xfrm>
            <a:off x="1401424" y="942112"/>
            <a:ext cx="1242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00A3"/>
              </a:buClr>
              <a:buSzPts val="3000"/>
              <a:buNone/>
              <a:defRPr sz="3000" b="1">
                <a:solidFill>
                  <a:schemeClr val="accent4"/>
                </a:solidFill>
              </a:defRPr>
            </a:lvl1pPr>
            <a:lvl2pPr lvl="1" algn="ctr" rtl="0">
              <a:spcBef>
                <a:spcPts val="0"/>
              </a:spcBef>
              <a:spcAft>
                <a:spcPts val="0"/>
              </a:spcAft>
              <a:buClr>
                <a:srgbClr val="FF00A3"/>
              </a:buClr>
              <a:buSzPts val="2400"/>
              <a:buNone/>
              <a:defRPr sz="2400">
                <a:solidFill>
                  <a:srgbClr val="FF00A3"/>
                </a:solidFill>
              </a:defRPr>
            </a:lvl2pPr>
            <a:lvl3pPr lvl="2" algn="ctr" rtl="0">
              <a:spcBef>
                <a:spcPts val="0"/>
              </a:spcBef>
              <a:spcAft>
                <a:spcPts val="0"/>
              </a:spcAft>
              <a:buClr>
                <a:srgbClr val="FF00A3"/>
              </a:buClr>
              <a:buSzPts val="2400"/>
              <a:buNone/>
              <a:defRPr sz="2400">
                <a:solidFill>
                  <a:srgbClr val="FF00A3"/>
                </a:solidFill>
              </a:defRPr>
            </a:lvl3pPr>
            <a:lvl4pPr lvl="3" algn="ctr" rtl="0">
              <a:spcBef>
                <a:spcPts val="0"/>
              </a:spcBef>
              <a:spcAft>
                <a:spcPts val="0"/>
              </a:spcAft>
              <a:buClr>
                <a:srgbClr val="FF00A3"/>
              </a:buClr>
              <a:buSzPts val="2400"/>
              <a:buNone/>
              <a:defRPr sz="2400">
                <a:solidFill>
                  <a:srgbClr val="FF00A3"/>
                </a:solidFill>
              </a:defRPr>
            </a:lvl4pPr>
            <a:lvl5pPr lvl="4" algn="ctr" rtl="0">
              <a:spcBef>
                <a:spcPts val="0"/>
              </a:spcBef>
              <a:spcAft>
                <a:spcPts val="0"/>
              </a:spcAft>
              <a:buClr>
                <a:srgbClr val="FF00A3"/>
              </a:buClr>
              <a:buSzPts val="2400"/>
              <a:buNone/>
              <a:defRPr sz="2400">
                <a:solidFill>
                  <a:srgbClr val="FF00A3"/>
                </a:solidFill>
              </a:defRPr>
            </a:lvl5pPr>
            <a:lvl6pPr lvl="5" algn="ctr" rtl="0">
              <a:spcBef>
                <a:spcPts val="0"/>
              </a:spcBef>
              <a:spcAft>
                <a:spcPts val="0"/>
              </a:spcAft>
              <a:buClr>
                <a:srgbClr val="FF00A3"/>
              </a:buClr>
              <a:buSzPts val="2400"/>
              <a:buNone/>
              <a:defRPr sz="2400">
                <a:solidFill>
                  <a:srgbClr val="FF00A3"/>
                </a:solidFill>
              </a:defRPr>
            </a:lvl6pPr>
            <a:lvl7pPr lvl="6" algn="ctr" rtl="0">
              <a:spcBef>
                <a:spcPts val="0"/>
              </a:spcBef>
              <a:spcAft>
                <a:spcPts val="0"/>
              </a:spcAft>
              <a:buClr>
                <a:srgbClr val="FF00A3"/>
              </a:buClr>
              <a:buSzPts val="2400"/>
              <a:buNone/>
              <a:defRPr sz="2400">
                <a:solidFill>
                  <a:srgbClr val="FF00A3"/>
                </a:solidFill>
              </a:defRPr>
            </a:lvl7pPr>
            <a:lvl8pPr lvl="7" algn="ctr" rtl="0">
              <a:spcBef>
                <a:spcPts val="0"/>
              </a:spcBef>
              <a:spcAft>
                <a:spcPts val="0"/>
              </a:spcAft>
              <a:buClr>
                <a:srgbClr val="FF00A3"/>
              </a:buClr>
              <a:buSzPts val="2400"/>
              <a:buNone/>
              <a:defRPr sz="2400">
                <a:solidFill>
                  <a:srgbClr val="FF00A3"/>
                </a:solidFill>
              </a:defRPr>
            </a:lvl8pPr>
            <a:lvl9pPr lvl="8" algn="ctr" rtl="0">
              <a:spcBef>
                <a:spcPts val="0"/>
              </a:spcBef>
              <a:spcAft>
                <a:spcPts val="0"/>
              </a:spcAft>
              <a:buClr>
                <a:srgbClr val="FF00A3"/>
              </a:buClr>
              <a:buSzPts val="2400"/>
              <a:buNone/>
              <a:defRPr sz="2400">
                <a:solidFill>
                  <a:srgbClr val="FF00A3"/>
                </a:solidFill>
              </a:defRPr>
            </a:lvl9pPr>
          </a:lstStyle>
          <a:p>
            <a:r>
              <a:t>xx%</a:t>
            </a:r>
          </a:p>
        </p:txBody>
      </p:sp>
      <p:sp>
        <p:nvSpPr>
          <p:cNvPr id="282" name="Google Shape;282;p13"/>
          <p:cNvSpPr txBox="1">
            <a:spLocks noGrp="1"/>
          </p:cNvSpPr>
          <p:nvPr>
            <p:ph type="title" idx="3"/>
          </p:nvPr>
        </p:nvSpPr>
        <p:spPr>
          <a:xfrm>
            <a:off x="3272850" y="1445750"/>
            <a:ext cx="25983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00A3"/>
              </a:buClr>
              <a:buSzPts val="1900"/>
              <a:buNone/>
              <a:defRPr sz="2000" b="1"/>
            </a:lvl1pPr>
            <a:lvl2pPr lvl="1" algn="ctr" rtl="0">
              <a:spcBef>
                <a:spcPts val="0"/>
              </a:spcBef>
              <a:spcAft>
                <a:spcPts val="0"/>
              </a:spcAft>
              <a:buClr>
                <a:srgbClr val="FF00A3"/>
              </a:buClr>
              <a:buSzPts val="1800"/>
              <a:buNone/>
              <a:defRPr sz="1800">
                <a:solidFill>
                  <a:srgbClr val="FF00A3"/>
                </a:solidFill>
              </a:defRPr>
            </a:lvl2pPr>
            <a:lvl3pPr lvl="2" algn="ctr" rtl="0">
              <a:spcBef>
                <a:spcPts val="0"/>
              </a:spcBef>
              <a:spcAft>
                <a:spcPts val="0"/>
              </a:spcAft>
              <a:buClr>
                <a:srgbClr val="FF00A3"/>
              </a:buClr>
              <a:buSzPts val="1800"/>
              <a:buNone/>
              <a:defRPr sz="1800">
                <a:solidFill>
                  <a:srgbClr val="FF00A3"/>
                </a:solidFill>
              </a:defRPr>
            </a:lvl3pPr>
            <a:lvl4pPr lvl="3" algn="ctr" rtl="0">
              <a:spcBef>
                <a:spcPts val="0"/>
              </a:spcBef>
              <a:spcAft>
                <a:spcPts val="0"/>
              </a:spcAft>
              <a:buClr>
                <a:srgbClr val="FF00A3"/>
              </a:buClr>
              <a:buSzPts val="1800"/>
              <a:buNone/>
              <a:defRPr sz="1800">
                <a:solidFill>
                  <a:srgbClr val="FF00A3"/>
                </a:solidFill>
              </a:defRPr>
            </a:lvl4pPr>
            <a:lvl5pPr lvl="4" algn="ctr" rtl="0">
              <a:spcBef>
                <a:spcPts val="0"/>
              </a:spcBef>
              <a:spcAft>
                <a:spcPts val="0"/>
              </a:spcAft>
              <a:buClr>
                <a:srgbClr val="FF00A3"/>
              </a:buClr>
              <a:buSzPts val="1800"/>
              <a:buNone/>
              <a:defRPr sz="1800">
                <a:solidFill>
                  <a:srgbClr val="FF00A3"/>
                </a:solidFill>
              </a:defRPr>
            </a:lvl5pPr>
            <a:lvl6pPr lvl="5" algn="ctr" rtl="0">
              <a:spcBef>
                <a:spcPts val="0"/>
              </a:spcBef>
              <a:spcAft>
                <a:spcPts val="0"/>
              </a:spcAft>
              <a:buClr>
                <a:srgbClr val="FF00A3"/>
              </a:buClr>
              <a:buSzPts val="1800"/>
              <a:buNone/>
              <a:defRPr sz="1800">
                <a:solidFill>
                  <a:srgbClr val="FF00A3"/>
                </a:solidFill>
              </a:defRPr>
            </a:lvl6pPr>
            <a:lvl7pPr lvl="6" algn="ctr" rtl="0">
              <a:spcBef>
                <a:spcPts val="0"/>
              </a:spcBef>
              <a:spcAft>
                <a:spcPts val="0"/>
              </a:spcAft>
              <a:buClr>
                <a:srgbClr val="FF00A3"/>
              </a:buClr>
              <a:buSzPts val="1800"/>
              <a:buNone/>
              <a:defRPr sz="1800">
                <a:solidFill>
                  <a:srgbClr val="FF00A3"/>
                </a:solidFill>
              </a:defRPr>
            </a:lvl7pPr>
            <a:lvl8pPr lvl="7" algn="ctr" rtl="0">
              <a:spcBef>
                <a:spcPts val="0"/>
              </a:spcBef>
              <a:spcAft>
                <a:spcPts val="0"/>
              </a:spcAft>
              <a:buClr>
                <a:srgbClr val="FF00A3"/>
              </a:buClr>
              <a:buSzPts val="1800"/>
              <a:buNone/>
              <a:defRPr sz="1800">
                <a:solidFill>
                  <a:srgbClr val="FF00A3"/>
                </a:solidFill>
              </a:defRPr>
            </a:lvl8pPr>
            <a:lvl9pPr lvl="8" algn="ctr" rtl="0">
              <a:spcBef>
                <a:spcPts val="0"/>
              </a:spcBef>
              <a:spcAft>
                <a:spcPts val="0"/>
              </a:spcAft>
              <a:buClr>
                <a:srgbClr val="FF00A3"/>
              </a:buClr>
              <a:buSzPts val="1800"/>
              <a:buNone/>
              <a:defRPr sz="1800">
                <a:solidFill>
                  <a:srgbClr val="FF00A3"/>
                </a:solidFill>
              </a:defRPr>
            </a:lvl9pPr>
          </a:lstStyle>
          <a:p>
            <a:endParaRPr/>
          </a:p>
        </p:txBody>
      </p:sp>
      <p:sp>
        <p:nvSpPr>
          <p:cNvPr id="283" name="Google Shape;283;p13"/>
          <p:cNvSpPr txBox="1">
            <a:spLocks noGrp="1"/>
          </p:cNvSpPr>
          <p:nvPr>
            <p:ph type="subTitle" idx="4"/>
          </p:nvPr>
        </p:nvSpPr>
        <p:spPr>
          <a:xfrm>
            <a:off x="3443652" y="1824450"/>
            <a:ext cx="2257800" cy="72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84" name="Google Shape;284;p13"/>
          <p:cNvSpPr txBox="1">
            <a:spLocks noGrp="1"/>
          </p:cNvSpPr>
          <p:nvPr>
            <p:ph type="title" idx="5" hasCustomPrompt="1"/>
          </p:nvPr>
        </p:nvSpPr>
        <p:spPr>
          <a:xfrm>
            <a:off x="3950550" y="942112"/>
            <a:ext cx="1242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00A3"/>
              </a:buClr>
              <a:buSzPts val="3000"/>
              <a:buNone/>
              <a:defRPr sz="3000" b="1">
                <a:solidFill>
                  <a:schemeClr val="accent4"/>
                </a:solidFill>
              </a:defRPr>
            </a:lvl1pPr>
            <a:lvl2pPr lvl="1" algn="ctr" rtl="0">
              <a:spcBef>
                <a:spcPts val="0"/>
              </a:spcBef>
              <a:spcAft>
                <a:spcPts val="0"/>
              </a:spcAft>
              <a:buClr>
                <a:srgbClr val="FF00A3"/>
              </a:buClr>
              <a:buSzPts val="2400"/>
              <a:buNone/>
              <a:defRPr sz="2400">
                <a:solidFill>
                  <a:srgbClr val="FF00A3"/>
                </a:solidFill>
              </a:defRPr>
            </a:lvl2pPr>
            <a:lvl3pPr lvl="2" algn="ctr" rtl="0">
              <a:spcBef>
                <a:spcPts val="0"/>
              </a:spcBef>
              <a:spcAft>
                <a:spcPts val="0"/>
              </a:spcAft>
              <a:buClr>
                <a:srgbClr val="FF00A3"/>
              </a:buClr>
              <a:buSzPts val="2400"/>
              <a:buNone/>
              <a:defRPr sz="2400">
                <a:solidFill>
                  <a:srgbClr val="FF00A3"/>
                </a:solidFill>
              </a:defRPr>
            </a:lvl3pPr>
            <a:lvl4pPr lvl="3" algn="ctr" rtl="0">
              <a:spcBef>
                <a:spcPts val="0"/>
              </a:spcBef>
              <a:spcAft>
                <a:spcPts val="0"/>
              </a:spcAft>
              <a:buClr>
                <a:srgbClr val="FF00A3"/>
              </a:buClr>
              <a:buSzPts val="2400"/>
              <a:buNone/>
              <a:defRPr sz="2400">
                <a:solidFill>
                  <a:srgbClr val="FF00A3"/>
                </a:solidFill>
              </a:defRPr>
            </a:lvl4pPr>
            <a:lvl5pPr lvl="4" algn="ctr" rtl="0">
              <a:spcBef>
                <a:spcPts val="0"/>
              </a:spcBef>
              <a:spcAft>
                <a:spcPts val="0"/>
              </a:spcAft>
              <a:buClr>
                <a:srgbClr val="FF00A3"/>
              </a:buClr>
              <a:buSzPts val="2400"/>
              <a:buNone/>
              <a:defRPr sz="2400">
                <a:solidFill>
                  <a:srgbClr val="FF00A3"/>
                </a:solidFill>
              </a:defRPr>
            </a:lvl5pPr>
            <a:lvl6pPr lvl="5" algn="ctr" rtl="0">
              <a:spcBef>
                <a:spcPts val="0"/>
              </a:spcBef>
              <a:spcAft>
                <a:spcPts val="0"/>
              </a:spcAft>
              <a:buClr>
                <a:srgbClr val="FF00A3"/>
              </a:buClr>
              <a:buSzPts val="2400"/>
              <a:buNone/>
              <a:defRPr sz="2400">
                <a:solidFill>
                  <a:srgbClr val="FF00A3"/>
                </a:solidFill>
              </a:defRPr>
            </a:lvl6pPr>
            <a:lvl7pPr lvl="6" algn="ctr" rtl="0">
              <a:spcBef>
                <a:spcPts val="0"/>
              </a:spcBef>
              <a:spcAft>
                <a:spcPts val="0"/>
              </a:spcAft>
              <a:buClr>
                <a:srgbClr val="FF00A3"/>
              </a:buClr>
              <a:buSzPts val="2400"/>
              <a:buNone/>
              <a:defRPr sz="2400">
                <a:solidFill>
                  <a:srgbClr val="FF00A3"/>
                </a:solidFill>
              </a:defRPr>
            </a:lvl7pPr>
            <a:lvl8pPr lvl="7" algn="ctr" rtl="0">
              <a:spcBef>
                <a:spcPts val="0"/>
              </a:spcBef>
              <a:spcAft>
                <a:spcPts val="0"/>
              </a:spcAft>
              <a:buClr>
                <a:srgbClr val="FF00A3"/>
              </a:buClr>
              <a:buSzPts val="2400"/>
              <a:buNone/>
              <a:defRPr sz="2400">
                <a:solidFill>
                  <a:srgbClr val="FF00A3"/>
                </a:solidFill>
              </a:defRPr>
            </a:lvl8pPr>
            <a:lvl9pPr lvl="8" algn="ctr" rtl="0">
              <a:spcBef>
                <a:spcPts val="0"/>
              </a:spcBef>
              <a:spcAft>
                <a:spcPts val="0"/>
              </a:spcAft>
              <a:buClr>
                <a:srgbClr val="FF00A3"/>
              </a:buClr>
              <a:buSzPts val="2400"/>
              <a:buNone/>
              <a:defRPr sz="2400">
                <a:solidFill>
                  <a:srgbClr val="FF00A3"/>
                </a:solidFill>
              </a:defRPr>
            </a:lvl9pPr>
          </a:lstStyle>
          <a:p>
            <a:r>
              <a:t>xx%</a:t>
            </a:r>
          </a:p>
        </p:txBody>
      </p:sp>
      <p:sp>
        <p:nvSpPr>
          <p:cNvPr id="285" name="Google Shape;285;p13"/>
          <p:cNvSpPr txBox="1">
            <a:spLocks noGrp="1"/>
          </p:cNvSpPr>
          <p:nvPr>
            <p:ph type="title" idx="6"/>
          </p:nvPr>
        </p:nvSpPr>
        <p:spPr>
          <a:xfrm>
            <a:off x="5821424" y="1445750"/>
            <a:ext cx="25983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00A3"/>
              </a:buClr>
              <a:buSzPts val="1900"/>
              <a:buNone/>
              <a:defRPr sz="2000" b="1"/>
            </a:lvl1pPr>
            <a:lvl2pPr lvl="1" algn="ctr" rtl="0">
              <a:spcBef>
                <a:spcPts val="0"/>
              </a:spcBef>
              <a:spcAft>
                <a:spcPts val="0"/>
              </a:spcAft>
              <a:buClr>
                <a:srgbClr val="FF00A3"/>
              </a:buClr>
              <a:buSzPts val="1800"/>
              <a:buNone/>
              <a:defRPr sz="1800">
                <a:solidFill>
                  <a:srgbClr val="FF00A3"/>
                </a:solidFill>
              </a:defRPr>
            </a:lvl2pPr>
            <a:lvl3pPr lvl="2" algn="ctr" rtl="0">
              <a:spcBef>
                <a:spcPts val="0"/>
              </a:spcBef>
              <a:spcAft>
                <a:spcPts val="0"/>
              </a:spcAft>
              <a:buClr>
                <a:srgbClr val="FF00A3"/>
              </a:buClr>
              <a:buSzPts val="1800"/>
              <a:buNone/>
              <a:defRPr sz="1800">
                <a:solidFill>
                  <a:srgbClr val="FF00A3"/>
                </a:solidFill>
              </a:defRPr>
            </a:lvl3pPr>
            <a:lvl4pPr lvl="3" algn="ctr" rtl="0">
              <a:spcBef>
                <a:spcPts val="0"/>
              </a:spcBef>
              <a:spcAft>
                <a:spcPts val="0"/>
              </a:spcAft>
              <a:buClr>
                <a:srgbClr val="FF00A3"/>
              </a:buClr>
              <a:buSzPts val="1800"/>
              <a:buNone/>
              <a:defRPr sz="1800">
                <a:solidFill>
                  <a:srgbClr val="FF00A3"/>
                </a:solidFill>
              </a:defRPr>
            </a:lvl4pPr>
            <a:lvl5pPr lvl="4" algn="ctr" rtl="0">
              <a:spcBef>
                <a:spcPts val="0"/>
              </a:spcBef>
              <a:spcAft>
                <a:spcPts val="0"/>
              </a:spcAft>
              <a:buClr>
                <a:srgbClr val="FF00A3"/>
              </a:buClr>
              <a:buSzPts val="1800"/>
              <a:buNone/>
              <a:defRPr sz="1800">
                <a:solidFill>
                  <a:srgbClr val="FF00A3"/>
                </a:solidFill>
              </a:defRPr>
            </a:lvl5pPr>
            <a:lvl6pPr lvl="5" algn="ctr" rtl="0">
              <a:spcBef>
                <a:spcPts val="0"/>
              </a:spcBef>
              <a:spcAft>
                <a:spcPts val="0"/>
              </a:spcAft>
              <a:buClr>
                <a:srgbClr val="FF00A3"/>
              </a:buClr>
              <a:buSzPts val="1800"/>
              <a:buNone/>
              <a:defRPr sz="1800">
                <a:solidFill>
                  <a:srgbClr val="FF00A3"/>
                </a:solidFill>
              </a:defRPr>
            </a:lvl6pPr>
            <a:lvl7pPr lvl="6" algn="ctr" rtl="0">
              <a:spcBef>
                <a:spcPts val="0"/>
              </a:spcBef>
              <a:spcAft>
                <a:spcPts val="0"/>
              </a:spcAft>
              <a:buClr>
                <a:srgbClr val="FF00A3"/>
              </a:buClr>
              <a:buSzPts val="1800"/>
              <a:buNone/>
              <a:defRPr sz="1800">
                <a:solidFill>
                  <a:srgbClr val="FF00A3"/>
                </a:solidFill>
              </a:defRPr>
            </a:lvl7pPr>
            <a:lvl8pPr lvl="7" algn="ctr" rtl="0">
              <a:spcBef>
                <a:spcPts val="0"/>
              </a:spcBef>
              <a:spcAft>
                <a:spcPts val="0"/>
              </a:spcAft>
              <a:buClr>
                <a:srgbClr val="FF00A3"/>
              </a:buClr>
              <a:buSzPts val="1800"/>
              <a:buNone/>
              <a:defRPr sz="1800">
                <a:solidFill>
                  <a:srgbClr val="FF00A3"/>
                </a:solidFill>
              </a:defRPr>
            </a:lvl8pPr>
            <a:lvl9pPr lvl="8" algn="ctr" rtl="0">
              <a:spcBef>
                <a:spcPts val="0"/>
              </a:spcBef>
              <a:spcAft>
                <a:spcPts val="0"/>
              </a:spcAft>
              <a:buClr>
                <a:srgbClr val="FF00A3"/>
              </a:buClr>
              <a:buSzPts val="1800"/>
              <a:buNone/>
              <a:defRPr sz="1800">
                <a:solidFill>
                  <a:srgbClr val="FF00A3"/>
                </a:solidFill>
              </a:defRPr>
            </a:lvl9pPr>
          </a:lstStyle>
          <a:p>
            <a:endParaRPr/>
          </a:p>
        </p:txBody>
      </p:sp>
      <p:sp>
        <p:nvSpPr>
          <p:cNvPr id="286" name="Google Shape;286;p13"/>
          <p:cNvSpPr txBox="1">
            <a:spLocks noGrp="1"/>
          </p:cNvSpPr>
          <p:nvPr>
            <p:ph type="subTitle" idx="7"/>
          </p:nvPr>
        </p:nvSpPr>
        <p:spPr>
          <a:xfrm>
            <a:off x="5991674" y="1824450"/>
            <a:ext cx="2257800" cy="72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87" name="Google Shape;287;p13"/>
          <p:cNvSpPr txBox="1">
            <a:spLocks noGrp="1"/>
          </p:cNvSpPr>
          <p:nvPr>
            <p:ph type="title" idx="8" hasCustomPrompt="1"/>
          </p:nvPr>
        </p:nvSpPr>
        <p:spPr>
          <a:xfrm>
            <a:off x="6498572" y="942112"/>
            <a:ext cx="1242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00A3"/>
              </a:buClr>
              <a:buSzPts val="3000"/>
              <a:buNone/>
              <a:defRPr sz="3000" b="1">
                <a:solidFill>
                  <a:schemeClr val="accent4"/>
                </a:solidFill>
              </a:defRPr>
            </a:lvl1pPr>
            <a:lvl2pPr lvl="1" algn="ctr" rtl="0">
              <a:spcBef>
                <a:spcPts val="0"/>
              </a:spcBef>
              <a:spcAft>
                <a:spcPts val="0"/>
              </a:spcAft>
              <a:buClr>
                <a:srgbClr val="FF00A3"/>
              </a:buClr>
              <a:buSzPts val="2400"/>
              <a:buNone/>
              <a:defRPr sz="2400">
                <a:solidFill>
                  <a:srgbClr val="FF00A3"/>
                </a:solidFill>
              </a:defRPr>
            </a:lvl2pPr>
            <a:lvl3pPr lvl="2" algn="ctr" rtl="0">
              <a:spcBef>
                <a:spcPts val="0"/>
              </a:spcBef>
              <a:spcAft>
                <a:spcPts val="0"/>
              </a:spcAft>
              <a:buClr>
                <a:srgbClr val="FF00A3"/>
              </a:buClr>
              <a:buSzPts val="2400"/>
              <a:buNone/>
              <a:defRPr sz="2400">
                <a:solidFill>
                  <a:srgbClr val="FF00A3"/>
                </a:solidFill>
              </a:defRPr>
            </a:lvl3pPr>
            <a:lvl4pPr lvl="3" algn="ctr" rtl="0">
              <a:spcBef>
                <a:spcPts val="0"/>
              </a:spcBef>
              <a:spcAft>
                <a:spcPts val="0"/>
              </a:spcAft>
              <a:buClr>
                <a:srgbClr val="FF00A3"/>
              </a:buClr>
              <a:buSzPts val="2400"/>
              <a:buNone/>
              <a:defRPr sz="2400">
                <a:solidFill>
                  <a:srgbClr val="FF00A3"/>
                </a:solidFill>
              </a:defRPr>
            </a:lvl4pPr>
            <a:lvl5pPr lvl="4" algn="ctr" rtl="0">
              <a:spcBef>
                <a:spcPts val="0"/>
              </a:spcBef>
              <a:spcAft>
                <a:spcPts val="0"/>
              </a:spcAft>
              <a:buClr>
                <a:srgbClr val="FF00A3"/>
              </a:buClr>
              <a:buSzPts val="2400"/>
              <a:buNone/>
              <a:defRPr sz="2400">
                <a:solidFill>
                  <a:srgbClr val="FF00A3"/>
                </a:solidFill>
              </a:defRPr>
            </a:lvl5pPr>
            <a:lvl6pPr lvl="5" algn="ctr" rtl="0">
              <a:spcBef>
                <a:spcPts val="0"/>
              </a:spcBef>
              <a:spcAft>
                <a:spcPts val="0"/>
              </a:spcAft>
              <a:buClr>
                <a:srgbClr val="FF00A3"/>
              </a:buClr>
              <a:buSzPts val="2400"/>
              <a:buNone/>
              <a:defRPr sz="2400">
                <a:solidFill>
                  <a:srgbClr val="FF00A3"/>
                </a:solidFill>
              </a:defRPr>
            </a:lvl6pPr>
            <a:lvl7pPr lvl="6" algn="ctr" rtl="0">
              <a:spcBef>
                <a:spcPts val="0"/>
              </a:spcBef>
              <a:spcAft>
                <a:spcPts val="0"/>
              </a:spcAft>
              <a:buClr>
                <a:srgbClr val="FF00A3"/>
              </a:buClr>
              <a:buSzPts val="2400"/>
              <a:buNone/>
              <a:defRPr sz="2400">
                <a:solidFill>
                  <a:srgbClr val="FF00A3"/>
                </a:solidFill>
              </a:defRPr>
            </a:lvl7pPr>
            <a:lvl8pPr lvl="7" algn="ctr" rtl="0">
              <a:spcBef>
                <a:spcPts val="0"/>
              </a:spcBef>
              <a:spcAft>
                <a:spcPts val="0"/>
              </a:spcAft>
              <a:buClr>
                <a:srgbClr val="FF00A3"/>
              </a:buClr>
              <a:buSzPts val="2400"/>
              <a:buNone/>
              <a:defRPr sz="2400">
                <a:solidFill>
                  <a:srgbClr val="FF00A3"/>
                </a:solidFill>
              </a:defRPr>
            </a:lvl8pPr>
            <a:lvl9pPr lvl="8" algn="ctr" rtl="0">
              <a:spcBef>
                <a:spcPts val="0"/>
              </a:spcBef>
              <a:spcAft>
                <a:spcPts val="0"/>
              </a:spcAft>
              <a:buClr>
                <a:srgbClr val="FF00A3"/>
              </a:buClr>
              <a:buSzPts val="2400"/>
              <a:buNone/>
              <a:defRPr sz="2400">
                <a:solidFill>
                  <a:srgbClr val="FF00A3"/>
                </a:solidFill>
              </a:defRPr>
            </a:lvl9pPr>
          </a:lstStyle>
          <a:p>
            <a:r>
              <a:t>xx%</a:t>
            </a:r>
          </a:p>
        </p:txBody>
      </p:sp>
      <p:sp>
        <p:nvSpPr>
          <p:cNvPr id="288" name="Google Shape;288;p13"/>
          <p:cNvSpPr txBox="1">
            <a:spLocks noGrp="1"/>
          </p:cNvSpPr>
          <p:nvPr>
            <p:ph type="title" idx="9"/>
          </p:nvPr>
        </p:nvSpPr>
        <p:spPr>
          <a:xfrm>
            <a:off x="723724" y="3657050"/>
            <a:ext cx="25983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00A3"/>
              </a:buClr>
              <a:buSzPts val="1900"/>
              <a:buNone/>
              <a:defRPr sz="2000" b="1"/>
            </a:lvl1pPr>
            <a:lvl2pPr lvl="1" algn="ctr" rtl="0">
              <a:spcBef>
                <a:spcPts val="0"/>
              </a:spcBef>
              <a:spcAft>
                <a:spcPts val="0"/>
              </a:spcAft>
              <a:buClr>
                <a:srgbClr val="FF00A3"/>
              </a:buClr>
              <a:buSzPts val="1800"/>
              <a:buNone/>
              <a:defRPr sz="1800">
                <a:solidFill>
                  <a:srgbClr val="FF00A3"/>
                </a:solidFill>
              </a:defRPr>
            </a:lvl2pPr>
            <a:lvl3pPr lvl="2" algn="ctr" rtl="0">
              <a:spcBef>
                <a:spcPts val="0"/>
              </a:spcBef>
              <a:spcAft>
                <a:spcPts val="0"/>
              </a:spcAft>
              <a:buClr>
                <a:srgbClr val="FF00A3"/>
              </a:buClr>
              <a:buSzPts val="1800"/>
              <a:buNone/>
              <a:defRPr sz="1800">
                <a:solidFill>
                  <a:srgbClr val="FF00A3"/>
                </a:solidFill>
              </a:defRPr>
            </a:lvl3pPr>
            <a:lvl4pPr lvl="3" algn="ctr" rtl="0">
              <a:spcBef>
                <a:spcPts val="0"/>
              </a:spcBef>
              <a:spcAft>
                <a:spcPts val="0"/>
              </a:spcAft>
              <a:buClr>
                <a:srgbClr val="FF00A3"/>
              </a:buClr>
              <a:buSzPts val="1800"/>
              <a:buNone/>
              <a:defRPr sz="1800">
                <a:solidFill>
                  <a:srgbClr val="FF00A3"/>
                </a:solidFill>
              </a:defRPr>
            </a:lvl4pPr>
            <a:lvl5pPr lvl="4" algn="ctr" rtl="0">
              <a:spcBef>
                <a:spcPts val="0"/>
              </a:spcBef>
              <a:spcAft>
                <a:spcPts val="0"/>
              </a:spcAft>
              <a:buClr>
                <a:srgbClr val="FF00A3"/>
              </a:buClr>
              <a:buSzPts val="1800"/>
              <a:buNone/>
              <a:defRPr sz="1800">
                <a:solidFill>
                  <a:srgbClr val="FF00A3"/>
                </a:solidFill>
              </a:defRPr>
            </a:lvl5pPr>
            <a:lvl6pPr lvl="5" algn="ctr" rtl="0">
              <a:spcBef>
                <a:spcPts val="0"/>
              </a:spcBef>
              <a:spcAft>
                <a:spcPts val="0"/>
              </a:spcAft>
              <a:buClr>
                <a:srgbClr val="FF00A3"/>
              </a:buClr>
              <a:buSzPts val="1800"/>
              <a:buNone/>
              <a:defRPr sz="1800">
                <a:solidFill>
                  <a:srgbClr val="FF00A3"/>
                </a:solidFill>
              </a:defRPr>
            </a:lvl6pPr>
            <a:lvl7pPr lvl="6" algn="ctr" rtl="0">
              <a:spcBef>
                <a:spcPts val="0"/>
              </a:spcBef>
              <a:spcAft>
                <a:spcPts val="0"/>
              </a:spcAft>
              <a:buClr>
                <a:srgbClr val="FF00A3"/>
              </a:buClr>
              <a:buSzPts val="1800"/>
              <a:buNone/>
              <a:defRPr sz="1800">
                <a:solidFill>
                  <a:srgbClr val="FF00A3"/>
                </a:solidFill>
              </a:defRPr>
            </a:lvl7pPr>
            <a:lvl8pPr lvl="7" algn="ctr" rtl="0">
              <a:spcBef>
                <a:spcPts val="0"/>
              </a:spcBef>
              <a:spcAft>
                <a:spcPts val="0"/>
              </a:spcAft>
              <a:buClr>
                <a:srgbClr val="FF00A3"/>
              </a:buClr>
              <a:buSzPts val="1800"/>
              <a:buNone/>
              <a:defRPr sz="1800">
                <a:solidFill>
                  <a:srgbClr val="FF00A3"/>
                </a:solidFill>
              </a:defRPr>
            </a:lvl8pPr>
            <a:lvl9pPr lvl="8" algn="ctr" rtl="0">
              <a:spcBef>
                <a:spcPts val="0"/>
              </a:spcBef>
              <a:spcAft>
                <a:spcPts val="0"/>
              </a:spcAft>
              <a:buClr>
                <a:srgbClr val="FF00A3"/>
              </a:buClr>
              <a:buSzPts val="1800"/>
              <a:buNone/>
              <a:defRPr sz="1800">
                <a:solidFill>
                  <a:srgbClr val="FF00A3"/>
                </a:solidFill>
              </a:defRPr>
            </a:lvl9pPr>
          </a:lstStyle>
          <a:p>
            <a:endParaRPr/>
          </a:p>
        </p:txBody>
      </p:sp>
      <p:sp>
        <p:nvSpPr>
          <p:cNvPr id="289" name="Google Shape;289;p13"/>
          <p:cNvSpPr txBox="1">
            <a:spLocks noGrp="1"/>
          </p:cNvSpPr>
          <p:nvPr>
            <p:ph type="subTitle" idx="13"/>
          </p:nvPr>
        </p:nvSpPr>
        <p:spPr>
          <a:xfrm>
            <a:off x="893974" y="4035750"/>
            <a:ext cx="2257800" cy="72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90" name="Google Shape;290;p13"/>
          <p:cNvSpPr txBox="1">
            <a:spLocks noGrp="1"/>
          </p:cNvSpPr>
          <p:nvPr>
            <p:ph type="title" idx="14" hasCustomPrompt="1"/>
          </p:nvPr>
        </p:nvSpPr>
        <p:spPr>
          <a:xfrm>
            <a:off x="1401424" y="3141647"/>
            <a:ext cx="1242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00A3"/>
              </a:buClr>
              <a:buSzPts val="3000"/>
              <a:buNone/>
              <a:defRPr sz="3000" b="1">
                <a:solidFill>
                  <a:schemeClr val="accent4"/>
                </a:solidFill>
              </a:defRPr>
            </a:lvl1pPr>
            <a:lvl2pPr lvl="1" algn="ctr" rtl="0">
              <a:spcBef>
                <a:spcPts val="0"/>
              </a:spcBef>
              <a:spcAft>
                <a:spcPts val="0"/>
              </a:spcAft>
              <a:buClr>
                <a:srgbClr val="FF00A3"/>
              </a:buClr>
              <a:buSzPts val="2400"/>
              <a:buNone/>
              <a:defRPr sz="2400">
                <a:solidFill>
                  <a:srgbClr val="FF00A3"/>
                </a:solidFill>
              </a:defRPr>
            </a:lvl2pPr>
            <a:lvl3pPr lvl="2" algn="ctr" rtl="0">
              <a:spcBef>
                <a:spcPts val="0"/>
              </a:spcBef>
              <a:spcAft>
                <a:spcPts val="0"/>
              </a:spcAft>
              <a:buClr>
                <a:srgbClr val="FF00A3"/>
              </a:buClr>
              <a:buSzPts val="2400"/>
              <a:buNone/>
              <a:defRPr sz="2400">
                <a:solidFill>
                  <a:srgbClr val="FF00A3"/>
                </a:solidFill>
              </a:defRPr>
            </a:lvl3pPr>
            <a:lvl4pPr lvl="3" algn="ctr" rtl="0">
              <a:spcBef>
                <a:spcPts val="0"/>
              </a:spcBef>
              <a:spcAft>
                <a:spcPts val="0"/>
              </a:spcAft>
              <a:buClr>
                <a:srgbClr val="FF00A3"/>
              </a:buClr>
              <a:buSzPts val="2400"/>
              <a:buNone/>
              <a:defRPr sz="2400">
                <a:solidFill>
                  <a:srgbClr val="FF00A3"/>
                </a:solidFill>
              </a:defRPr>
            </a:lvl4pPr>
            <a:lvl5pPr lvl="4" algn="ctr" rtl="0">
              <a:spcBef>
                <a:spcPts val="0"/>
              </a:spcBef>
              <a:spcAft>
                <a:spcPts val="0"/>
              </a:spcAft>
              <a:buClr>
                <a:srgbClr val="FF00A3"/>
              </a:buClr>
              <a:buSzPts val="2400"/>
              <a:buNone/>
              <a:defRPr sz="2400">
                <a:solidFill>
                  <a:srgbClr val="FF00A3"/>
                </a:solidFill>
              </a:defRPr>
            </a:lvl5pPr>
            <a:lvl6pPr lvl="5" algn="ctr" rtl="0">
              <a:spcBef>
                <a:spcPts val="0"/>
              </a:spcBef>
              <a:spcAft>
                <a:spcPts val="0"/>
              </a:spcAft>
              <a:buClr>
                <a:srgbClr val="FF00A3"/>
              </a:buClr>
              <a:buSzPts val="2400"/>
              <a:buNone/>
              <a:defRPr sz="2400">
                <a:solidFill>
                  <a:srgbClr val="FF00A3"/>
                </a:solidFill>
              </a:defRPr>
            </a:lvl6pPr>
            <a:lvl7pPr lvl="6" algn="ctr" rtl="0">
              <a:spcBef>
                <a:spcPts val="0"/>
              </a:spcBef>
              <a:spcAft>
                <a:spcPts val="0"/>
              </a:spcAft>
              <a:buClr>
                <a:srgbClr val="FF00A3"/>
              </a:buClr>
              <a:buSzPts val="2400"/>
              <a:buNone/>
              <a:defRPr sz="2400">
                <a:solidFill>
                  <a:srgbClr val="FF00A3"/>
                </a:solidFill>
              </a:defRPr>
            </a:lvl7pPr>
            <a:lvl8pPr lvl="7" algn="ctr" rtl="0">
              <a:spcBef>
                <a:spcPts val="0"/>
              </a:spcBef>
              <a:spcAft>
                <a:spcPts val="0"/>
              </a:spcAft>
              <a:buClr>
                <a:srgbClr val="FF00A3"/>
              </a:buClr>
              <a:buSzPts val="2400"/>
              <a:buNone/>
              <a:defRPr sz="2400">
                <a:solidFill>
                  <a:srgbClr val="FF00A3"/>
                </a:solidFill>
              </a:defRPr>
            </a:lvl8pPr>
            <a:lvl9pPr lvl="8" algn="ctr" rtl="0">
              <a:spcBef>
                <a:spcPts val="0"/>
              </a:spcBef>
              <a:spcAft>
                <a:spcPts val="0"/>
              </a:spcAft>
              <a:buClr>
                <a:srgbClr val="FF00A3"/>
              </a:buClr>
              <a:buSzPts val="2400"/>
              <a:buNone/>
              <a:defRPr sz="2400">
                <a:solidFill>
                  <a:srgbClr val="FF00A3"/>
                </a:solidFill>
              </a:defRPr>
            </a:lvl9pPr>
          </a:lstStyle>
          <a:p>
            <a:r>
              <a:t>xx%</a:t>
            </a:r>
          </a:p>
        </p:txBody>
      </p:sp>
      <p:sp>
        <p:nvSpPr>
          <p:cNvPr id="291" name="Google Shape;291;p13"/>
          <p:cNvSpPr txBox="1">
            <a:spLocks noGrp="1"/>
          </p:cNvSpPr>
          <p:nvPr>
            <p:ph type="title" idx="15"/>
          </p:nvPr>
        </p:nvSpPr>
        <p:spPr>
          <a:xfrm>
            <a:off x="3272850" y="3657050"/>
            <a:ext cx="25983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00A3"/>
              </a:buClr>
              <a:buSzPts val="1900"/>
              <a:buNone/>
              <a:defRPr sz="2000" b="1"/>
            </a:lvl1pPr>
            <a:lvl2pPr lvl="1" algn="ctr" rtl="0">
              <a:spcBef>
                <a:spcPts val="0"/>
              </a:spcBef>
              <a:spcAft>
                <a:spcPts val="0"/>
              </a:spcAft>
              <a:buClr>
                <a:srgbClr val="FF00A3"/>
              </a:buClr>
              <a:buSzPts val="1800"/>
              <a:buNone/>
              <a:defRPr sz="1800">
                <a:solidFill>
                  <a:srgbClr val="FF00A3"/>
                </a:solidFill>
              </a:defRPr>
            </a:lvl2pPr>
            <a:lvl3pPr lvl="2" algn="ctr" rtl="0">
              <a:spcBef>
                <a:spcPts val="0"/>
              </a:spcBef>
              <a:spcAft>
                <a:spcPts val="0"/>
              </a:spcAft>
              <a:buClr>
                <a:srgbClr val="FF00A3"/>
              </a:buClr>
              <a:buSzPts val="1800"/>
              <a:buNone/>
              <a:defRPr sz="1800">
                <a:solidFill>
                  <a:srgbClr val="FF00A3"/>
                </a:solidFill>
              </a:defRPr>
            </a:lvl3pPr>
            <a:lvl4pPr lvl="3" algn="ctr" rtl="0">
              <a:spcBef>
                <a:spcPts val="0"/>
              </a:spcBef>
              <a:spcAft>
                <a:spcPts val="0"/>
              </a:spcAft>
              <a:buClr>
                <a:srgbClr val="FF00A3"/>
              </a:buClr>
              <a:buSzPts val="1800"/>
              <a:buNone/>
              <a:defRPr sz="1800">
                <a:solidFill>
                  <a:srgbClr val="FF00A3"/>
                </a:solidFill>
              </a:defRPr>
            </a:lvl4pPr>
            <a:lvl5pPr lvl="4" algn="ctr" rtl="0">
              <a:spcBef>
                <a:spcPts val="0"/>
              </a:spcBef>
              <a:spcAft>
                <a:spcPts val="0"/>
              </a:spcAft>
              <a:buClr>
                <a:srgbClr val="FF00A3"/>
              </a:buClr>
              <a:buSzPts val="1800"/>
              <a:buNone/>
              <a:defRPr sz="1800">
                <a:solidFill>
                  <a:srgbClr val="FF00A3"/>
                </a:solidFill>
              </a:defRPr>
            </a:lvl5pPr>
            <a:lvl6pPr lvl="5" algn="ctr" rtl="0">
              <a:spcBef>
                <a:spcPts val="0"/>
              </a:spcBef>
              <a:spcAft>
                <a:spcPts val="0"/>
              </a:spcAft>
              <a:buClr>
                <a:srgbClr val="FF00A3"/>
              </a:buClr>
              <a:buSzPts val="1800"/>
              <a:buNone/>
              <a:defRPr sz="1800">
                <a:solidFill>
                  <a:srgbClr val="FF00A3"/>
                </a:solidFill>
              </a:defRPr>
            </a:lvl6pPr>
            <a:lvl7pPr lvl="6" algn="ctr" rtl="0">
              <a:spcBef>
                <a:spcPts val="0"/>
              </a:spcBef>
              <a:spcAft>
                <a:spcPts val="0"/>
              </a:spcAft>
              <a:buClr>
                <a:srgbClr val="FF00A3"/>
              </a:buClr>
              <a:buSzPts val="1800"/>
              <a:buNone/>
              <a:defRPr sz="1800">
                <a:solidFill>
                  <a:srgbClr val="FF00A3"/>
                </a:solidFill>
              </a:defRPr>
            </a:lvl7pPr>
            <a:lvl8pPr lvl="7" algn="ctr" rtl="0">
              <a:spcBef>
                <a:spcPts val="0"/>
              </a:spcBef>
              <a:spcAft>
                <a:spcPts val="0"/>
              </a:spcAft>
              <a:buClr>
                <a:srgbClr val="FF00A3"/>
              </a:buClr>
              <a:buSzPts val="1800"/>
              <a:buNone/>
              <a:defRPr sz="1800">
                <a:solidFill>
                  <a:srgbClr val="FF00A3"/>
                </a:solidFill>
              </a:defRPr>
            </a:lvl8pPr>
            <a:lvl9pPr lvl="8" algn="ctr" rtl="0">
              <a:spcBef>
                <a:spcPts val="0"/>
              </a:spcBef>
              <a:spcAft>
                <a:spcPts val="0"/>
              </a:spcAft>
              <a:buClr>
                <a:srgbClr val="FF00A3"/>
              </a:buClr>
              <a:buSzPts val="1800"/>
              <a:buNone/>
              <a:defRPr sz="1800">
                <a:solidFill>
                  <a:srgbClr val="FF00A3"/>
                </a:solidFill>
              </a:defRPr>
            </a:lvl9pPr>
          </a:lstStyle>
          <a:p>
            <a:endParaRPr/>
          </a:p>
        </p:txBody>
      </p:sp>
      <p:sp>
        <p:nvSpPr>
          <p:cNvPr id="292" name="Google Shape;292;p13"/>
          <p:cNvSpPr txBox="1">
            <a:spLocks noGrp="1"/>
          </p:cNvSpPr>
          <p:nvPr>
            <p:ph type="subTitle" idx="16"/>
          </p:nvPr>
        </p:nvSpPr>
        <p:spPr>
          <a:xfrm>
            <a:off x="3443100" y="4035750"/>
            <a:ext cx="2257800" cy="72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93" name="Google Shape;293;p13"/>
          <p:cNvSpPr txBox="1">
            <a:spLocks noGrp="1"/>
          </p:cNvSpPr>
          <p:nvPr>
            <p:ph type="title" idx="17" hasCustomPrompt="1"/>
          </p:nvPr>
        </p:nvSpPr>
        <p:spPr>
          <a:xfrm>
            <a:off x="3950550" y="3141647"/>
            <a:ext cx="1242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00A3"/>
              </a:buClr>
              <a:buSzPts val="3000"/>
              <a:buNone/>
              <a:defRPr sz="3000" b="1">
                <a:solidFill>
                  <a:schemeClr val="accent4"/>
                </a:solidFill>
              </a:defRPr>
            </a:lvl1pPr>
            <a:lvl2pPr lvl="1" algn="ctr" rtl="0">
              <a:spcBef>
                <a:spcPts val="0"/>
              </a:spcBef>
              <a:spcAft>
                <a:spcPts val="0"/>
              </a:spcAft>
              <a:buClr>
                <a:srgbClr val="FF00A3"/>
              </a:buClr>
              <a:buSzPts val="2400"/>
              <a:buNone/>
              <a:defRPr sz="2400">
                <a:solidFill>
                  <a:srgbClr val="FF00A3"/>
                </a:solidFill>
              </a:defRPr>
            </a:lvl2pPr>
            <a:lvl3pPr lvl="2" algn="ctr" rtl="0">
              <a:spcBef>
                <a:spcPts val="0"/>
              </a:spcBef>
              <a:spcAft>
                <a:spcPts val="0"/>
              </a:spcAft>
              <a:buClr>
                <a:srgbClr val="FF00A3"/>
              </a:buClr>
              <a:buSzPts val="2400"/>
              <a:buNone/>
              <a:defRPr sz="2400">
                <a:solidFill>
                  <a:srgbClr val="FF00A3"/>
                </a:solidFill>
              </a:defRPr>
            </a:lvl3pPr>
            <a:lvl4pPr lvl="3" algn="ctr" rtl="0">
              <a:spcBef>
                <a:spcPts val="0"/>
              </a:spcBef>
              <a:spcAft>
                <a:spcPts val="0"/>
              </a:spcAft>
              <a:buClr>
                <a:srgbClr val="FF00A3"/>
              </a:buClr>
              <a:buSzPts val="2400"/>
              <a:buNone/>
              <a:defRPr sz="2400">
                <a:solidFill>
                  <a:srgbClr val="FF00A3"/>
                </a:solidFill>
              </a:defRPr>
            </a:lvl4pPr>
            <a:lvl5pPr lvl="4" algn="ctr" rtl="0">
              <a:spcBef>
                <a:spcPts val="0"/>
              </a:spcBef>
              <a:spcAft>
                <a:spcPts val="0"/>
              </a:spcAft>
              <a:buClr>
                <a:srgbClr val="FF00A3"/>
              </a:buClr>
              <a:buSzPts val="2400"/>
              <a:buNone/>
              <a:defRPr sz="2400">
                <a:solidFill>
                  <a:srgbClr val="FF00A3"/>
                </a:solidFill>
              </a:defRPr>
            </a:lvl5pPr>
            <a:lvl6pPr lvl="5" algn="ctr" rtl="0">
              <a:spcBef>
                <a:spcPts val="0"/>
              </a:spcBef>
              <a:spcAft>
                <a:spcPts val="0"/>
              </a:spcAft>
              <a:buClr>
                <a:srgbClr val="FF00A3"/>
              </a:buClr>
              <a:buSzPts val="2400"/>
              <a:buNone/>
              <a:defRPr sz="2400">
                <a:solidFill>
                  <a:srgbClr val="FF00A3"/>
                </a:solidFill>
              </a:defRPr>
            </a:lvl6pPr>
            <a:lvl7pPr lvl="6" algn="ctr" rtl="0">
              <a:spcBef>
                <a:spcPts val="0"/>
              </a:spcBef>
              <a:spcAft>
                <a:spcPts val="0"/>
              </a:spcAft>
              <a:buClr>
                <a:srgbClr val="FF00A3"/>
              </a:buClr>
              <a:buSzPts val="2400"/>
              <a:buNone/>
              <a:defRPr sz="2400">
                <a:solidFill>
                  <a:srgbClr val="FF00A3"/>
                </a:solidFill>
              </a:defRPr>
            </a:lvl7pPr>
            <a:lvl8pPr lvl="7" algn="ctr" rtl="0">
              <a:spcBef>
                <a:spcPts val="0"/>
              </a:spcBef>
              <a:spcAft>
                <a:spcPts val="0"/>
              </a:spcAft>
              <a:buClr>
                <a:srgbClr val="FF00A3"/>
              </a:buClr>
              <a:buSzPts val="2400"/>
              <a:buNone/>
              <a:defRPr sz="2400">
                <a:solidFill>
                  <a:srgbClr val="FF00A3"/>
                </a:solidFill>
              </a:defRPr>
            </a:lvl8pPr>
            <a:lvl9pPr lvl="8" algn="ctr" rtl="0">
              <a:spcBef>
                <a:spcPts val="0"/>
              </a:spcBef>
              <a:spcAft>
                <a:spcPts val="0"/>
              </a:spcAft>
              <a:buClr>
                <a:srgbClr val="FF00A3"/>
              </a:buClr>
              <a:buSzPts val="2400"/>
              <a:buNone/>
              <a:defRPr sz="2400">
                <a:solidFill>
                  <a:srgbClr val="FF00A3"/>
                </a:solidFill>
              </a:defRPr>
            </a:lvl9pPr>
          </a:lstStyle>
          <a:p>
            <a:r>
              <a:t>xx%</a:t>
            </a:r>
          </a:p>
        </p:txBody>
      </p:sp>
      <p:sp>
        <p:nvSpPr>
          <p:cNvPr id="294" name="Google Shape;294;p13"/>
          <p:cNvSpPr txBox="1">
            <a:spLocks noGrp="1"/>
          </p:cNvSpPr>
          <p:nvPr>
            <p:ph type="title" idx="18"/>
          </p:nvPr>
        </p:nvSpPr>
        <p:spPr>
          <a:xfrm>
            <a:off x="5940422" y="3657050"/>
            <a:ext cx="23592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00A3"/>
              </a:buClr>
              <a:buSzPts val="1900"/>
              <a:buNone/>
              <a:defRPr sz="2000" b="1"/>
            </a:lvl1pPr>
            <a:lvl2pPr lvl="1" algn="ctr" rtl="0">
              <a:spcBef>
                <a:spcPts val="0"/>
              </a:spcBef>
              <a:spcAft>
                <a:spcPts val="0"/>
              </a:spcAft>
              <a:buClr>
                <a:srgbClr val="FF00A3"/>
              </a:buClr>
              <a:buSzPts val="1800"/>
              <a:buNone/>
              <a:defRPr sz="1800">
                <a:solidFill>
                  <a:srgbClr val="FF00A3"/>
                </a:solidFill>
              </a:defRPr>
            </a:lvl2pPr>
            <a:lvl3pPr lvl="2" algn="ctr" rtl="0">
              <a:spcBef>
                <a:spcPts val="0"/>
              </a:spcBef>
              <a:spcAft>
                <a:spcPts val="0"/>
              </a:spcAft>
              <a:buClr>
                <a:srgbClr val="FF00A3"/>
              </a:buClr>
              <a:buSzPts val="1800"/>
              <a:buNone/>
              <a:defRPr sz="1800">
                <a:solidFill>
                  <a:srgbClr val="FF00A3"/>
                </a:solidFill>
              </a:defRPr>
            </a:lvl3pPr>
            <a:lvl4pPr lvl="3" algn="ctr" rtl="0">
              <a:spcBef>
                <a:spcPts val="0"/>
              </a:spcBef>
              <a:spcAft>
                <a:spcPts val="0"/>
              </a:spcAft>
              <a:buClr>
                <a:srgbClr val="FF00A3"/>
              </a:buClr>
              <a:buSzPts val="1800"/>
              <a:buNone/>
              <a:defRPr sz="1800">
                <a:solidFill>
                  <a:srgbClr val="FF00A3"/>
                </a:solidFill>
              </a:defRPr>
            </a:lvl4pPr>
            <a:lvl5pPr lvl="4" algn="ctr" rtl="0">
              <a:spcBef>
                <a:spcPts val="0"/>
              </a:spcBef>
              <a:spcAft>
                <a:spcPts val="0"/>
              </a:spcAft>
              <a:buClr>
                <a:srgbClr val="FF00A3"/>
              </a:buClr>
              <a:buSzPts val="1800"/>
              <a:buNone/>
              <a:defRPr sz="1800">
                <a:solidFill>
                  <a:srgbClr val="FF00A3"/>
                </a:solidFill>
              </a:defRPr>
            </a:lvl5pPr>
            <a:lvl6pPr lvl="5" algn="ctr" rtl="0">
              <a:spcBef>
                <a:spcPts val="0"/>
              </a:spcBef>
              <a:spcAft>
                <a:spcPts val="0"/>
              </a:spcAft>
              <a:buClr>
                <a:srgbClr val="FF00A3"/>
              </a:buClr>
              <a:buSzPts val="1800"/>
              <a:buNone/>
              <a:defRPr sz="1800">
                <a:solidFill>
                  <a:srgbClr val="FF00A3"/>
                </a:solidFill>
              </a:defRPr>
            </a:lvl6pPr>
            <a:lvl7pPr lvl="6" algn="ctr" rtl="0">
              <a:spcBef>
                <a:spcPts val="0"/>
              </a:spcBef>
              <a:spcAft>
                <a:spcPts val="0"/>
              </a:spcAft>
              <a:buClr>
                <a:srgbClr val="FF00A3"/>
              </a:buClr>
              <a:buSzPts val="1800"/>
              <a:buNone/>
              <a:defRPr sz="1800">
                <a:solidFill>
                  <a:srgbClr val="FF00A3"/>
                </a:solidFill>
              </a:defRPr>
            </a:lvl7pPr>
            <a:lvl8pPr lvl="7" algn="ctr" rtl="0">
              <a:spcBef>
                <a:spcPts val="0"/>
              </a:spcBef>
              <a:spcAft>
                <a:spcPts val="0"/>
              </a:spcAft>
              <a:buClr>
                <a:srgbClr val="FF00A3"/>
              </a:buClr>
              <a:buSzPts val="1800"/>
              <a:buNone/>
              <a:defRPr sz="1800">
                <a:solidFill>
                  <a:srgbClr val="FF00A3"/>
                </a:solidFill>
              </a:defRPr>
            </a:lvl8pPr>
            <a:lvl9pPr lvl="8" algn="ctr" rtl="0">
              <a:spcBef>
                <a:spcPts val="0"/>
              </a:spcBef>
              <a:spcAft>
                <a:spcPts val="0"/>
              </a:spcAft>
              <a:buClr>
                <a:srgbClr val="FF00A3"/>
              </a:buClr>
              <a:buSzPts val="1800"/>
              <a:buNone/>
              <a:defRPr sz="1800">
                <a:solidFill>
                  <a:srgbClr val="FF00A3"/>
                </a:solidFill>
              </a:defRPr>
            </a:lvl9pPr>
          </a:lstStyle>
          <a:p>
            <a:endParaRPr/>
          </a:p>
        </p:txBody>
      </p:sp>
      <p:sp>
        <p:nvSpPr>
          <p:cNvPr id="295" name="Google Shape;295;p13"/>
          <p:cNvSpPr txBox="1">
            <a:spLocks noGrp="1"/>
          </p:cNvSpPr>
          <p:nvPr>
            <p:ph type="subTitle" idx="19"/>
          </p:nvPr>
        </p:nvSpPr>
        <p:spPr>
          <a:xfrm>
            <a:off x="5991122" y="4035750"/>
            <a:ext cx="2257800" cy="72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96" name="Google Shape;296;p13"/>
          <p:cNvSpPr txBox="1">
            <a:spLocks noGrp="1"/>
          </p:cNvSpPr>
          <p:nvPr>
            <p:ph type="title" idx="20" hasCustomPrompt="1"/>
          </p:nvPr>
        </p:nvSpPr>
        <p:spPr>
          <a:xfrm>
            <a:off x="6498572" y="3141647"/>
            <a:ext cx="1242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00A3"/>
              </a:buClr>
              <a:buSzPts val="3000"/>
              <a:buNone/>
              <a:defRPr sz="3000" b="1">
                <a:solidFill>
                  <a:schemeClr val="accent4"/>
                </a:solidFill>
              </a:defRPr>
            </a:lvl1pPr>
            <a:lvl2pPr lvl="1" algn="ctr" rtl="0">
              <a:spcBef>
                <a:spcPts val="0"/>
              </a:spcBef>
              <a:spcAft>
                <a:spcPts val="0"/>
              </a:spcAft>
              <a:buClr>
                <a:srgbClr val="FF00A3"/>
              </a:buClr>
              <a:buSzPts val="2400"/>
              <a:buNone/>
              <a:defRPr sz="2400">
                <a:solidFill>
                  <a:srgbClr val="FF00A3"/>
                </a:solidFill>
              </a:defRPr>
            </a:lvl2pPr>
            <a:lvl3pPr lvl="2" algn="ctr" rtl="0">
              <a:spcBef>
                <a:spcPts val="0"/>
              </a:spcBef>
              <a:spcAft>
                <a:spcPts val="0"/>
              </a:spcAft>
              <a:buClr>
                <a:srgbClr val="FF00A3"/>
              </a:buClr>
              <a:buSzPts val="2400"/>
              <a:buNone/>
              <a:defRPr sz="2400">
                <a:solidFill>
                  <a:srgbClr val="FF00A3"/>
                </a:solidFill>
              </a:defRPr>
            </a:lvl3pPr>
            <a:lvl4pPr lvl="3" algn="ctr" rtl="0">
              <a:spcBef>
                <a:spcPts val="0"/>
              </a:spcBef>
              <a:spcAft>
                <a:spcPts val="0"/>
              </a:spcAft>
              <a:buClr>
                <a:srgbClr val="FF00A3"/>
              </a:buClr>
              <a:buSzPts val="2400"/>
              <a:buNone/>
              <a:defRPr sz="2400">
                <a:solidFill>
                  <a:srgbClr val="FF00A3"/>
                </a:solidFill>
              </a:defRPr>
            </a:lvl4pPr>
            <a:lvl5pPr lvl="4" algn="ctr" rtl="0">
              <a:spcBef>
                <a:spcPts val="0"/>
              </a:spcBef>
              <a:spcAft>
                <a:spcPts val="0"/>
              </a:spcAft>
              <a:buClr>
                <a:srgbClr val="FF00A3"/>
              </a:buClr>
              <a:buSzPts val="2400"/>
              <a:buNone/>
              <a:defRPr sz="2400">
                <a:solidFill>
                  <a:srgbClr val="FF00A3"/>
                </a:solidFill>
              </a:defRPr>
            </a:lvl5pPr>
            <a:lvl6pPr lvl="5" algn="ctr" rtl="0">
              <a:spcBef>
                <a:spcPts val="0"/>
              </a:spcBef>
              <a:spcAft>
                <a:spcPts val="0"/>
              </a:spcAft>
              <a:buClr>
                <a:srgbClr val="FF00A3"/>
              </a:buClr>
              <a:buSzPts val="2400"/>
              <a:buNone/>
              <a:defRPr sz="2400">
                <a:solidFill>
                  <a:srgbClr val="FF00A3"/>
                </a:solidFill>
              </a:defRPr>
            </a:lvl6pPr>
            <a:lvl7pPr lvl="6" algn="ctr" rtl="0">
              <a:spcBef>
                <a:spcPts val="0"/>
              </a:spcBef>
              <a:spcAft>
                <a:spcPts val="0"/>
              </a:spcAft>
              <a:buClr>
                <a:srgbClr val="FF00A3"/>
              </a:buClr>
              <a:buSzPts val="2400"/>
              <a:buNone/>
              <a:defRPr sz="2400">
                <a:solidFill>
                  <a:srgbClr val="FF00A3"/>
                </a:solidFill>
              </a:defRPr>
            </a:lvl7pPr>
            <a:lvl8pPr lvl="7" algn="ctr" rtl="0">
              <a:spcBef>
                <a:spcPts val="0"/>
              </a:spcBef>
              <a:spcAft>
                <a:spcPts val="0"/>
              </a:spcAft>
              <a:buClr>
                <a:srgbClr val="FF00A3"/>
              </a:buClr>
              <a:buSzPts val="2400"/>
              <a:buNone/>
              <a:defRPr sz="2400">
                <a:solidFill>
                  <a:srgbClr val="FF00A3"/>
                </a:solidFill>
              </a:defRPr>
            </a:lvl8pPr>
            <a:lvl9pPr lvl="8" algn="ctr" rtl="0">
              <a:spcBef>
                <a:spcPts val="0"/>
              </a:spcBef>
              <a:spcAft>
                <a:spcPts val="0"/>
              </a:spcAft>
              <a:buClr>
                <a:srgbClr val="FF00A3"/>
              </a:buClr>
              <a:buSzPts val="2400"/>
              <a:buNone/>
              <a:defRPr sz="2400">
                <a:solidFill>
                  <a:srgbClr val="FF00A3"/>
                </a:solidFill>
              </a:defRPr>
            </a:lvl9pPr>
          </a:lstStyle>
          <a:p>
            <a:r>
              <a:t>xx%</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1">
  <p:cSld name="CUSTOM_1_1">
    <p:spTree>
      <p:nvGrpSpPr>
        <p:cNvPr id="1" name="Shape 297"/>
        <p:cNvGrpSpPr/>
        <p:nvPr/>
      </p:nvGrpSpPr>
      <p:grpSpPr>
        <a:xfrm>
          <a:off x="0" y="0"/>
          <a:ext cx="0" cy="0"/>
          <a:chOff x="0" y="0"/>
          <a:chExt cx="0" cy="0"/>
        </a:xfrm>
      </p:grpSpPr>
      <p:sp>
        <p:nvSpPr>
          <p:cNvPr id="298" name="Google Shape;298;p14">
            <a:hlinkClick r:id="rId2" action="ppaction://hlinksldjump"/>
          </p:cNvPr>
          <p:cNvSpPr txBox="1">
            <a:spLocks noGrp="1"/>
          </p:cNvSpPr>
          <p:nvPr>
            <p:ph type="title"/>
          </p:nvPr>
        </p:nvSpPr>
        <p:spPr>
          <a:xfrm flipH="1">
            <a:off x="775971" y="1531400"/>
            <a:ext cx="2382900" cy="378600"/>
          </a:xfrm>
          <a:prstGeom prst="rect">
            <a:avLst/>
          </a:prstGeom>
        </p:spPr>
        <p:txBody>
          <a:bodyPr spcFirstLastPara="1" wrap="square" lIns="91425" tIns="91425" rIns="91425" bIns="91425" anchor="t" anchorCtr="0">
            <a:noAutofit/>
          </a:bodyPr>
          <a:lstStyle>
            <a:lvl1pPr lvl="0" algn="r" rtl="0">
              <a:spcBef>
                <a:spcPts val="0"/>
              </a:spcBef>
              <a:spcAft>
                <a:spcPts val="0"/>
              </a:spcAft>
              <a:buClr>
                <a:srgbClr val="FF00A3"/>
              </a:buClr>
              <a:buSzPts val="1900"/>
              <a:buNone/>
              <a:defRPr sz="2000" b="1"/>
            </a:lvl1pPr>
            <a:lvl2pPr lvl="1" algn="ctr" rtl="0">
              <a:spcBef>
                <a:spcPts val="0"/>
              </a:spcBef>
              <a:spcAft>
                <a:spcPts val="0"/>
              </a:spcAft>
              <a:buClr>
                <a:srgbClr val="FF00A3"/>
              </a:buClr>
              <a:buSzPts val="1800"/>
              <a:buNone/>
              <a:defRPr sz="1800">
                <a:solidFill>
                  <a:srgbClr val="FF00A3"/>
                </a:solidFill>
              </a:defRPr>
            </a:lvl2pPr>
            <a:lvl3pPr lvl="2" algn="ctr" rtl="0">
              <a:spcBef>
                <a:spcPts val="0"/>
              </a:spcBef>
              <a:spcAft>
                <a:spcPts val="0"/>
              </a:spcAft>
              <a:buClr>
                <a:srgbClr val="FF00A3"/>
              </a:buClr>
              <a:buSzPts val="1800"/>
              <a:buNone/>
              <a:defRPr sz="1800">
                <a:solidFill>
                  <a:srgbClr val="FF00A3"/>
                </a:solidFill>
              </a:defRPr>
            </a:lvl3pPr>
            <a:lvl4pPr lvl="3" algn="ctr" rtl="0">
              <a:spcBef>
                <a:spcPts val="0"/>
              </a:spcBef>
              <a:spcAft>
                <a:spcPts val="0"/>
              </a:spcAft>
              <a:buClr>
                <a:srgbClr val="FF00A3"/>
              </a:buClr>
              <a:buSzPts val="1800"/>
              <a:buNone/>
              <a:defRPr sz="1800">
                <a:solidFill>
                  <a:srgbClr val="FF00A3"/>
                </a:solidFill>
              </a:defRPr>
            </a:lvl4pPr>
            <a:lvl5pPr lvl="4" algn="ctr" rtl="0">
              <a:spcBef>
                <a:spcPts val="0"/>
              </a:spcBef>
              <a:spcAft>
                <a:spcPts val="0"/>
              </a:spcAft>
              <a:buClr>
                <a:srgbClr val="FF00A3"/>
              </a:buClr>
              <a:buSzPts val="1800"/>
              <a:buNone/>
              <a:defRPr sz="1800">
                <a:solidFill>
                  <a:srgbClr val="FF00A3"/>
                </a:solidFill>
              </a:defRPr>
            </a:lvl5pPr>
            <a:lvl6pPr lvl="5" algn="ctr" rtl="0">
              <a:spcBef>
                <a:spcPts val="0"/>
              </a:spcBef>
              <a:spcAft>
                <a:spcPts val="0"/>
              </a:spcAft>
              <a:buClr>
                <a:srgbClr val="FF00A3"/>
              </a:buClr>
              <a:buSzPts val="1800"/>
              <a:buNone/>
              <a:defRPr sz="1800">
                <a:solidFill>
                  <a:srgbClr val="FF00A3"/>
                </a:solidFill>
              </a:defRPr>
            </a:lvl6pPr>
            <a:lvl7pPr lvl="6" algn="ctr" rtl="0">
              <a:spcBef>
                <a:spcPts val="0"/>
              </a:spcBef>
              <a:spcAft>
                <a:spcPts val="0"/>
              </a:spcAft>
              <a:buClr>
                <a:srgbClr val="FF00A3"/>
              </a:buClr>
              <a:buSzPts val="1800"/>
              <a:buNone/>
              <a:defRPr sz="1800">
                <a:solidFill>
                  <a:srgbClr val="FF00A3"/>
                </a:solidFill>
              </a:defRPr>
            </a:lvl7pPr>
            <a:lvl8pPr lvl="7" algn="ctr" rtl="0">
              <a:spcBef>
                <a:spcPts val="0"/>
              </a:spcBef>
              <a:spcAft>
                <a:spcPts val="0"/>
              </a:spcAft>
              <a:buClr>
                <a:srgbClr val="FF00A3"/>
              </a:buClr>
              <a:buSzPts val="1800"/>
              <a:buNone/>
              <a:defRPr sz="1800">
                <a:solidFill>
                  <a:srgbClr val="FF00A3"/>
                </a:solidFill>
              </a:defRPr>
            </a:lvl8pPr>
            <a:lvl9pPr lvl="8" algn="ctr" rtl="0">
              <a:spcBef>
                <a:spcPts val="0"/>
              </a:spcBef>
              <a:spcAft>
                <a:spcPts val="0"/>
              </a:spcAft>
              <a:buClr>
                <a:srgbClr val="FF00A3"/>
              </a:buClr>
              <a:buSzPts val="1800"/>
              <a:buNone/>
              <a:defRPr sz="1800">
                <a:solidFill>
                  <a:srgbClr val="FF00A3"/>
                </a:solidFill>
              </a:defRPr>
            </a:lvl9pPr>
          </a:lstStyle>
          <a:p>
            <a:endParaRPr/>
          </a:p>
        </p:txBody>
      </p:sp>
      <p:sp>
        <p:nvSpPr>
          <p:cNvPr id="299" name="Google Shape;299;p14"/>
          <p:cNvSpPr txBox="1">
            <a:spLocks noGrp="1"/>
          </p:cNvSpPr>
          <p:nvPr>
            <p:ph type="subTitle" idx="1"/>
          </p:nvPr>
        </p:nvSpPr>
        <p:spPr>
          <a:xfrm flipH="1">
            <a:off x="775971" y="1963625"/>
            <a:ext cx="2382900" cy="488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00" name="Google Shape;300;p14"/>
          <p:cNvSpPr txBox="1">
            <a:spLocks noGrp="1"/>
          </p:cNvSpPr>
          <p:nvPr>
            <p:ph type="title" idx="2" hasCustomPrompt="1"/>
          </p:nvPr>
        </p:nvSpPr>
        <p:spPr>
          <a:xfrm flipH="1">
            <a:off x="3254308" y="1726525"/>
            <a:ext cx="942000" cy="4884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00A3"/>
              </a:buClr>
              <a:buSzPts val="3000"/>
              <a:buNone/>
              <a:defRPr sz="3000" b="1">
                <a:solidFill>
                  <a:schemeClr val="accent4"/>
                </a:solidFill>
              </a:defRPr>
            </a:lvl1pPr>
            <a:lvl2pPr lvl="1" algn="ctr" rtl="0">
              <a:spcBef>
                <a:spcPts val="0"/>
              </a:spcBef>
              <a:spcAft>
                <a:spcPts val="0"/>
              </a:spcAft>
              <a:buClr>
                <a:srgbClr val="FF00A3"/>
              </a:buClr>
              <a:buSzPts val="2400"/>
              <a:buNone/>
              <a:defRPr sz="2400">
                <a:solidFill>
                  <a:srgbClr val="FF00A3"/>
                </a:solidFill>
              </a:defRPr>
            </a:lvl2pPr>
            <a:lvl3pPr lvl="2" algn="ctr" rtl="0">
              <a:spcBef>
                <a:spcPts val="0"/>
              </a:spcBef>
              <a:spcAft>
                <a:spcPts val="0"/>
              </a:spcAft>
              <a:buClr>
                <a:srgbClr val="FF00A3"/>
              </a:buClr>
              <a:buSzPts val="2400"/>
              <a:buNone/>
              <a:defRPr sz="2400">
                <a:solidFill>
                  <a:srgbClr val="FF00A3"/>
                </a:solidFill>
              </a:defRPr>
            </a:lvl3pPr>
            <a:lvl4pPr lvl="3" algn="ctr" rtl="0">
              <a:spcBef>
                <a:spcPts val="0"/>
              </a:spcBef>
              <a:spcAft>
                <a:spcPts val="0"/>
              </a:spcAft>
              <a:buClr>
                <a:srgbClr val="FF00A3"/>
              </a:buClr>
              <a:buSzPts val="2400"/>
              <a:buNone/>
              <a:defRPr sz="2400">
                <a:solidFill>
                  <a:srgbClr val="FF00A3"/>
                </a:solidFill>
              </a:defRPr>
            </a:lvl4pPr>
            <a:lvl5pPr lvl="4" algn="ctr" rtl="0">
              <a:spcBef>
                <a:spcPts val="0"/>
              </a:spcBef>
              <a:spcAft>
                <a:spcPts val="0"/>
              </a:spcAft>
              <a:buClr>
                <a:srgbClr val="FF00A3"/>
              </a:buClr>
              <a:buSzPts val="2400"/>
              <a:buNone/>
              <a:defRPr sz="2400">
                <a:solidFill>
                  <a:srgbClr val="FF00A3"/>
                </a:solidFill>
              </a:defRPr>
            </a:lvl5pPr>
            <a:lvl6pPr lvl="5" algn="ctr" rtl="0">
              <a:spcBef>
                <a:spcPts val="0"/>
              </a:spcBef>
              <a:spcAft>
                <a:spcPts val="0"/>
              </a:spcAft>
              <a:buClr>
                <a:srgbClr val="FF00A3"/>
              </a:buClr>
              <a:buSzPts val="2400"/>
              <a:buNone/>
              <a:defRPr sz="2400">
                <a:solidFill>
                  <a:srgbClr val="FF00A3"/>
                </a:solidFill>
              </a:defRPr>
            </a:lvl6pPr>
            <a:lvl7pPr lvl="6" algn="ctr" rtl="0">
              <a:spcBef>
                <a:spcPts val="0"/>
              </a:spcBef>
              <a:spcAft>
                <a:spcPts val="0"/>
              </a:spcAft>
              <a:buClr>
                <a:srgbClr val="FF00A3"/>
              </a:buClr>
              <a:buSzPts val="2400"/>
              <a:buNone/>
              <a:defRPr sz="2400">
                <a:solidFill>
                  <a:srgbClr val="FF00A3"/>
                </a:solidFill>
              </a:defRPr>
            </a:lvl7pPr>
            <a:lvl8pPr lvl="7" algn="ctr" rtl="0">
              <a:spcBef>
                <a:spcPts val="0"/>
              </a:spcBef>
              <a:spcAft>
                <a:spcPts val="0"/>
              </a:spcAft>
              <a:buClr>
                <a:srgbClr val="FF00A3"/>
              </a:buClr>
              <a:buSzPts val="2400"/>
              <a:buNone/>
              <a:defRPr sz="2400">
                <a:solidFill>
                  <a:srgbClr val="FF00A3"/>
                </a:solidFill>
              </a:defRPr>
            </a:lvl8pPr>
            <a:lvl9pPr lvl="8" algn="ctr" rtl="0">
              <a:spcBef>
                <a:spcPts val="0"/>
              </a:spcBef>
              <a:spcAft>
                <a:spcPts val="0"/>
              </a:spcAft>
              <a:buClr>
                <a:srgbClr val="FF00A3"/>
              </a:buClr>
              <a:buSzPts val="2400"/>
              <a:buNone/>
              <a:defRPr sz="2400">
                <a:solidFill>
                  <a:srgbClr val="FF00A3"/>
                </a:solidFill>
              </a:defRPr>
            </a:lvl9pPr>
          </a:lstStyle>
          <a:p>
            <a:r>
              <a:t>xx%</a:t>
            </a:r>
          </a:p>
        </p:txBody>
      </p:sp>
      <p:sp>
        <p:nvSpPr>
          <p:cNvPr id="301" name="Google Shape;301;p14"/>
          <p:cNvSpPr txBox="1">
            <a:spLocks noGrp="1"/>
          </p:cNvSpPr>
          <p:nvPr>
            <p:ph type="title" idx="3"/>
          </p:nvPr>
        </p:nvSpPr>
        <p:spPr>
          <a:xfrm>
            <a:off x="803450" y="457360"/>
            <a:ext cx="7537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02" name="Google Shape;302;p14">
            <a:hlinkClick r:id="rId3" action="ppaction://hlinksldjump"/>
          </p:cNvPr>
          <p:cNvSpPr txBox="1">
            <a:spLocks noGrp="1"/>
          </p:cNvSpPr>
          <p:nvPr>
            <p:ph type="title" idx="4"/>
          </p:nvPr>
        </p:nvSpPr>
        <p:spPr>
          <a:xfrm flipH="1">
            <a:off x="775971" y="3218650"/>
            <a:ext cx="2382900" cy="378600"/>
          </a:xfrm>
          <a:prstGeom prst="rect">
            <a:avLst/>
          </a:prstGeom>
        </p:spPr>
        <p:txBody>
          <a:bodyPr spcFirstLastPara="1" wrap="square" lIns="91425" tIns="91425" rIns="91425" bIns="91425" anchor="t" anchorCtr="0">
            <a:noAutofit/>
          </a:bodyPr>
          <a:lstStyle>
            <a:lvl1pPr lvl="0" algn="r" rtl="0">
              <a:spcBef>
                <a:spcPts val="0"/>
              </a:spcBef>
              <a:spcAft>
                <a:spcPts val="0"/>
              </a:spcAft>
              <a:buClr>
                <a:srgbClr val="FF00A3"/>
              </a:buClr>
              <a:buSzPts val="1900"/>
              <a:buNone/>
              <a:defRPr sz="2000" b="1"/>
            </a:lvl1pPr>
            <a:lvl2pPr lvl="1" algn="ctr" rtl="0">
              <a:spcBef>
                <a:spcPts val="0"/>
              </a:spcBef>
              <a:spcAft>
                <a:spcPts val="0"/>
              </a:spcAft>
              <a:buClr>
                <a:srgbClr val="FF00A3"/>
              </a:buClr>
              <a:buSzPts val="1800"/>
              <a:buNone/>
              <a:defRPr sz="1800">
                <a:solidFill>
                  <a:srgbClr val="FF00A3"/>
                </a:solidFill>
              </a:defRPr>
            </a:lvl2pPr>
            <a:lvl3pPr lvl="2" algn="ctr" rtl="0">
              <a:spcBef>
                <a:spcPts val="0"/>
              </a:spcBef>
              <a:spcAft>
                <a:spcPts val="0"/>
              </a:spcAft>
              <a:buClr>
                <a:srgbClr val="FF00A3"/>
              </a:buClr>
              <a:buSzPts val="1800"/>
              <a:buNone/>
              <a:defRPr sz="1800">
                <a:solidFill>
                  <a:srgbClr val="FF00A3"/>
                </a:solidFill>
              </a:defRPr>
            </a:lvl3pPr>
            <a:lvl4pPr lvl="3" algn="ctr" rtl="0">
              <a:spcBef>
                <a:spcPts val="0"/>
              </a:spcBef>
              <a:spcAft>
                <a:spcPts val="0"/>
              </a:spcAft>
              <a:buClr>
                <a:srgbClr val="FF00A3"/>
              </a:buClr>
              <a:buSzPts val="1800"/>
              <a:buNone/>
              <a:defRPr sz="1800">
                <a:solidFill>
                  <a:srgbClr val="FF00A3"/>
                </a:solidFill>
              </a:defRPr>
            </a:lvl4pPr>
            <a:lvl5pPr lvl="4" algn="ctr" rtl="0">
              <a:spcBef>
                <a:spcPts val="0"/>
              </a:spcBef>
              <a:spcAft>
                <a:spcPts val="0"/>
              </a:spcAft>
              <a:buClr>
                <a:srgbClr val="FF00A3"/>
              </a:buClr>
              <a:buSzPts val="1800"/>
              <a:buNone/>
              <a:defRPr sz="1800">
                <a:solidFill>
                  <a:srgbClr val="FF00A3"/>
                </a:solidFill>
              </a:defRPr>
            </a:lvl5pPr>
            <a:lvl6pPr lvl="5" algn="ctr" rtl="0">
              <a:spcBef>
                <a:spcPts val="0"/>
              </a:spcBef>
              <a:spcAft>
                <a:spcPts val="0"/>
              </a:spcAft>
              <a:buClr>
                <a:srgbClr val="FF00A3"/>
              </a:buClr>
              <a:buSzPts val="1800"/>
              <a:buNone/>
              <a:defRPr sz="1800">
                <a:solidFill>
                  <a:srgbClr val="FF00A3"/>
                </a:solidFill>
              </a:defRPr>
            </a:lvl6pPr>
            <a:lvl7pPr lvl="6" algn="ctr" rtl="0">
              <a:spcBef>
                <a:spcPts val="0"/>
              </a:spcBef>
              <a:spcAft>
                <a:spcPts val="0"/>
              </a:spcAft>
              <a:buClr>
                <a:srgbClr val="FF00A3"/>
              </a:buClr>
              <a:buSzPts val="1800"/>
              <a:buNone/>
              <a:defRPr sz="1800">
                <a:solidFill>
                  <a:srgbClr val="FF00A3"/>
                </a:solidFill>
              </a:defRPr>
            </a:lvl7pPr>
            <a:lvl8pPr lvl="7" algn="ctr" rtl="0">
              <a:spcBef>
                <a:spcPts val="0"/>
              </a:spcBef>
              <a:spcAft>
                <a:spcPts val="0"/>
              </a:spcAft>
              <a:buClr>
                <a:srgbClr val="FF00A3"/>
              </a:buClr>
              <a:buSzPts val="1800"/>
              <a:buNone/>
              <a:defRPr sz="1800">
                <a:solidFill>
                  <a:srgbClr val="FF00A3"/>
                </a:solidFill>
              </a:defRPr>
            </a:lvl8pPr>
            <a:lvl9pPr lvl="8" algn="ctr" rtl="0">
              <a:spcBef>
                <a:spcPts val="0"/>
              </a:spcBef>
              <a:spcAft>
                <a:spcPts val="0"/>
              </a:spcAft>
              <a:buClr>
                <a:srgbClr val="FF00A3"/>
              </a:buClr>
              <a:buSzPts val="1800"/>
              <a:buNone/>
              <a:defRPr sz="1800">
                <a:solidFill>
                  <a:srgbClr val="FF00A3"/>
                </a:solidFill>
              </a:defRPr>
            </a:lvl9pPr>
          </a:lstStyle>
          <a:p>
            <a:endParaRPr/>
          </a:p>
        </p:txBody>
      </p:sp>
      <p:sp>
        <p:nvSpPr>
          <p:cNvPr id="303" name="Google Shape;303;p14"/>
          <p:cNvSpPr txBox="1">
            <a:spLocks noGrp="1"/>
          </p:cNvSpPr>
          <p:nvPr>
            <p:ph type="subTitle" idx="5"/>
          </p:nvPr>
        </p:nvSpPr>
        <p:spPr>
          <a:xfrm flipH="1">
            <a:off x="775971" y="3650875"/>
            <a:ext cx="2382900" cy="488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04" name="Google Shape;304;p14"/>
          <p:cNvSpPr txBox="1">
            <a:spLocks noGrp="1"/>
          </p:cNvSpPr>
          <p:nvPr>
            <p:ph type="title" idx="6" hasCustomPrompt="1"/>
          </p:nvPr>
        </p:nvSpPr>
        <p:spPr>
          <a:xfrm flipH="1">
            <a:off x="3254308" y="3413775"/>
            <a:ext cx="942000" cy="4884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00A3"/>
              </a:buClr>
              <a:buSzPts val="3000"/>
              <a:buNone/>
              <a:defRPr sz="3000" b="1">
                <a:solidFill>
                  <a:schemeClr val="accent4"/>
                </a:solidFill>
              </a:defRPr>
            </a:lvl1pPr>
            <a:lvl2pPr lvl="1" algn="ctr" rtl="0">
              <a:spcBef>
                <a:spcPts val="0"/>
              </a:spcBef>
              <a:spcAft>
                <a:spcPts val="0"/>
              </a:spcAft>
              <a:buClr>
                <a:srgbClr val="FF00A3"/>
              </a:buClr>
              <a:buSzPts val="2400"/>
              <a:buNone/>
              <a:defRPr sz="2400">
                <a:solidFill>
                  <a:srgbClr val="FF00A3"/>
                </a:solidFill>
              </a:defRPr>
            </a:lvl2pPr>
            <a:lvl3pPr lvl="2" algn="ctr" rtl="0">
              <a:spcBef>
                <a:spcPts val="0"/>
              </a:spcBef>
              <a:spcAft>
                <a:spcPts val="0"/>
              </a:spcAft>
              <a:buClr>
                <a:srgbClr val="FF00A3"/>
              </a:buClr>
              <a:buSzPts val="2400"/>
              <a:buNone/>
              <a:defRPr sz="2400">
                <a:solidFill>
                  <a:srgbClr val="FF00A3"/>
                </a:solidFill>
              </a:defRPr>
            </a:lvl3pPr>
            <a:lvl4pPr lvl="3" algn="ctr" rtl="0">
              <a:spcBef>
                <a:spcPts val="0"/>
              </a:spcBef>
              <a:spcAft>
                <a:spcPts val="0"/>
              </a:spcAft>
              <a:buClr>
                <a:srgbClr val="FF00A3"/>
              </a:buClr>
              <a:buSzPts val="2400"/>
              <a:buNone/>
              <a:defRPr sz="2400">
                <a:solidFill>
                  <a:srgbClr val="FF00A3"/>
                </a:solidFill>
              </a:defRPr>
            </a:lvl4pPr>
            <a:lvl5pPr lvl="4" algn="ctr" rtl="0">
              <a:spcBef>
                <a:spcPts val="0"/>
              </a:spcBef>
              <a:spcAft>
                <a:spcPts val="0"/>
              </a:spcAft>
              <a:buClr>
                <a:srgbClr val="FF00A3"/>
              </a:buClr>
              <a:buSzPts val="2400"/>
              <a:buNone/>
              <a:defRPr sz="2400">
                <a:solidFill>
                  <a:srgbClr val="FF00A3"/>
                </a:solidFill>
              </a:defRPr>
            </a:lvl5pPr>
            <a:lvl6pPr lvl="5" algn="ctr" rtl="0">
              <a:spcBef>
                <a:spcPts val="0"/>
              </a:spcBef>
              <a:spcAft>
                <a:spcPts val="0"/>
              </a:spcAft>
              <a:buClr>
                <a:srgbClr val="FF00A3"/>
              </a:buClr>
              <a:buSzPts val="2400"/>
              <a:buNone/>
              <a:defRPr sz="2400">
                <a:solidFill>
                  <a:srgbClr val="FF00A3"/>
                </a:solidFill>
              </a:defRPr>
            </a:lvl6pPr>
            <a:lvl7pPr lvl="6" algn="ctr" rtl="0">
              <a:spcBef>
                <a:spcPts val="0"/>
              </a:spcBef>
              <a:spcAft>
                <a:spcPts val="0"/>
              </a:spcAft>
              <a:buClr>
                <a:srgbClr val="FF00A3"/>
              </a:buClr>
              <a:buSzPts val="2400"/>
              <a:buNone/>
              <a:defRPr sz="2400">
                <a:solidFill>
                  <a:srgbClr val="FF00A3"/>
                </a:solidFill>
              </a:defRPr>
            </a:lvl7pPr>
            <a:lvl8pPr lvl="7" algn="ctr" rtl="0">
              <a:spcBef>
                <a:spcPts val="0"/>
              </a:spcBef>
              <a:spcAft>
                <a:spcPts val="0"/>
              </a:spcAft>
              <a:buClr>
                <a:srgbClr val="FF00A3"/>
              </a:buClr>
              <a:buSzPts val="2400"/>
              <a:buNone/>
              <a:defRPr sz="2400">
                <a:solidFill>
                  <a:srgbClr val="FF00A3"/>
                </a:solidFill>
              </a:defRPr>
            </a:lvl8pPr>
            <a:lvl9pPr lvl="8" algn="ctr" rtl="0">
              <a:spcBef>
                <a:spcPts val="0"/>
              </a:spcBef>
              <a:spcAft>
                <a:spcPts val="0"/>
              </a:spcAft>
              <a:buClr>
                <a:srgbClr val="FF00A3"/>
              </a:buClr>
              <a:buSzPts val="2400"/>
              <a:buNone/>
              <a:defRPr sz="2400">
                <a:solidFill>
                  <a:srgbClr val="FF00A3"/>
                </a:solidFill>
              </a:defRPr>
            </a:lvl9pPr>
          </a:lstStyle>
          <a:p>
            <a:r>
              <a:t>xx%</a:t>
            </a:r>
          </a:p>
        </p:txBody>
      </p:sp>
      <p:sp>
        <p:nvSpPr>
          <p:cNvPr id="305" name="Google Shape;305;p14"/>
          <p:cNvSpPr txBox="1">
            <a:spLocks noGrp="1"/>
          </p:cNvSpPr>
          <p:nvPr>
            <p:ph type="title" idx="7"/>
          </p:nvPr>
        </p:nvSpPr>
        <p:spPr>
          <a:xfrm>
            <a:off x="5985165" y="1531400"/>
            <a:ext cx="2382600" cy="3786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00A3"/>
              </a:buClr>
              <a:buSzPts val="1900"/>
              <a:buNone/>
              <a:defRPr sz="2000" b="1"/>
            </a:lvl1pPr>
            <a:lvl2pPr lvl="1" algn="ctr" rtl="0">
              <a:spcBef>
                <a:spcPts val="0"/>
              </a:spcBef>
              <a:spcAft>
                <a:spcPts val="0"/>
              </a:spcAft>
              <a:buClr>
                <a:srgbClr val="FF00A3"/>
              </a:buClr>
              <a:buSzPts val="1800"/>
              <a:buNone/>
              <a:defRPr sz="1800">
                <a:solidFill>
                  <a:srgbClr val="FF00A3"/>
                </a:solidFill>
              </a:defRPr>
            </a:lvl2pPr>
            <a:lvl3pPr lvl="2" algn="ctr" rtl="0">
              <a:spcBef>
                <a:spcPts val="0"/>
              </a:spcBef>
              <a:spcAft>
                <a:spcPts val="0"/>
              </a:spcAft>
              <a:buClr>
                <a:srgbClr val="FF00A3"/>
              </a:buClr>
              <a:buSzPts val="1800"/>
              <a:buNone/>
              <a:defRPr sz="1800">
                <a:solidFill>
                  <a:srgbClr val="FF00A3"/>
                </a:solidFill>
              </a:defRPr>
            </a:lvl3pPr>
            <a:lvl4pPr lvl="3" algn="ctr" rtl="0">
              <a:spcBef>
                <a:spcPts val="0"/>
              </a:spcBef>
              <a:spcAft>
                <a:spcPts val="0"/>
              </a:spcAft>
              <a:buClr>
                <a:srgbClr val="FF00A3"/>
              </a:buClr>
              <a:buSzPts val="1800"/>
              <a:buNone/>
              <a:defRPr sz="1800">
                <a:solidFill>
                  <a:srgbClr val="FF00A3"/>
                </a:solidFill>
              </a:defRPr>
            </a:lvl4pPr>
            <a:lvl5pPr lvl="4" algn="ctr" rtl="0">
              <a:spcBef>
                <a:spcPts val="0"/>
              </a:spcBef>
              <a:spcAft>
                <a:spcPts val="0"/>
              </a:spcAft>
              <a:buClr>
                <a:srgbClr val="FF00A3"/>
              </a:buClr>
              <a:buSzPts val="1800"/>
              <a:buNone/>
              <a:defRPr sz="1800">
                <a:solidFill>
                  <a:srgbClr val="FF00A3"/>
                </a:solidFill>
              </a:defRPr>
            </a:lvl5pPr>
            <a:lvl6pPr lvl="5" algn="ctr" rtl="0">
              <a:spcBef>
                <a:spcPts val="0"/>
              </a:spcBef>
              <a:spcAft>
                <a:spcPts val="0"/>
              </a:spcAft>
              <a:buClr>
                <a:srgbClr val="FF00A3"/>
              </a:buClr>
              <a:buSzPts val="1800"/>
              <a:buNone/>
              <a:defRPr sz="1800">
                <a:solidFill>
                  <a:srgbClr val="FF00A3"/>
                </a:solidFill>
              </a:defRPr>
            </a:lvl6pPr>
            <a:lvl7pPr lvl="6" algn="ctr" rtl="0">
              <a:spcBef>
                <a:spcPts val="0"/>
              </a:spcBef>
              <a:spcAft>
                <a:spcPts val="0"/>
              </a:spcAft>
              <a:buClr>
                <a:srgbClr val="FF00A3"/>
              </a:buClr>
              <a:buSzPts val="1800"/>
              <a:buNone/>
              <a:defRPr sz="1800">
                <a:solidFill>
                  <a:srgbClr val="FF00A3"/>
                </a:solidFill>
              </a:defRPr>
            </a:lvl7pPr>
            <a:lvl8pPr lvl="7" algn="ctr" rtl="0">
              <a:spcBef>
                <a:spcPts val="0"/>
              </a:spcBef>
              <a:spcAft>
                <a:spcPts val="0"/>
              </a:spcAft>
              <a:buClr>
                <a:srgbClr val="FF00A3"/>
              </a:buClr>
              <a:buSzPts val="1800"/>
              <a:buNone/>
              <a:defRPr sz="1800">
                <a:solidFill>
                  <a:srgbClr val="FF00A3"/>
                </a:solidFill>
              </a:defRPr>
            </a:lvl8pPr>
            <a:lvl9pPr lvl="8" algn="ctr" rtl="0">
              <a:spcBef>
                <a:spcPts val="0"/>
              </a:spcBef>
              <a:spcAft>
                <a:spcPts val="0"/>
              </a:spcAft>
              <a:buClr>
                <a:srgbClr val="FF00A3"/>
              </a:buClr>
              <a:buSzPts val="1800"/>
              <a:buNone/>
              <a:defRPr sz="1800">
                <a:solidFill>
                  <a:srgbClr val="FF00A3"/>
                </a:solidFill>
              </a:defRPr>
            </a:lvl9pPr>
          </a:lstStyle>
          <a:p>
            <a:endParaRPr/>
          </a:p>
        </p:txBody>
      </p:sp>
      <p:sp>
        <p:nvSpPr>
          <p:cNvPr id="306" name="Google Shape;306;p14"/>
          <p:cNvSpPr txBox="1">
            <a:spLocks noGrp="1"/>
          </p:cNvSpPr>
          <p:nvPr>
            <p:ph type="subTitle" idx="8"/>
          </p:nvPr>
        </p:nvSpPr>
        <p:spPr>
          <a:xfrm>
            <a:off x="5985165" y="1963625"/>
            <a:ext cx="2382600" cy="48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07" name="Google Shape;307;p14"/>
          <p:cNvSpPr txBox="1">
            <a:spLocks noGrp="1"/>
          </p:cNvSpPr>
          <p:nvPr>
            <p:ph type="title" idx="9" hasCustomPrompt="1"/>
          </p:nvPr>
        </p:nvSpPr>
        <p:spPr>
          <a:xfrm>
            <a:off x="4947692" y="1726525"/>
            <a:ext cx="942000" cy="4884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00A3"/>
              </a:buClr>
              <a:buSzPts val="3000"/>
              <a:buNone/>
              <a:defRPr sz="3000" b="1">
                <a:solidFill>
                  <a:schemeClr val="accent4"/>
                </a:solidFill>
              </a:defRPr>
            </a:lvl1pPr>
            <a:lvl2pPr lvl="1" algn="ctr" rtl="0">
              <a:spcBef>
                <a:spcPts val="0"/>
              </a:spcBef>
              <a:spcAft>
                <a:spcPts val="0"/>
              </a:spcAft>
              <a:buClr>
                <a:srgbClr val="FF00A3"/>
              </a:buClr>
              <a:buSzPts val="2400"/>
              <a:buNone/>
              <a:defRPr sz="2400">
                <a:solidFill>
                  <a:srgbClr val="FF00A3"/>
                </a:solidFill>
              </a:defRPr>
            </a:lvl2pPr>
            <a:lvl3pPr lvl="2" algn="ctr" rtl="0">
              <a:spcBef>
                <a:spcPts val="0"/>
              </a:spcBef>
              <a:spcAft>
                <a:spcPts val="0"/>
              </a:spcAft>
              <a:buClr>
                <a:srgbClr val="FF00A3"/>
              </a:buClr>
              <a:buSzPts val="2400"/>
              <a:buNone/>
              <a:defRPr sz="2400">
                <a:solidFill>
                  <a:srgbClr val="FF00A3"/>
                </a:solidFill>
              </a:defRPr>
            </a:lvl3pPr>
            <a:lvl4pPr lvl="3" algn="ctr" rtl="0">
              <a:spcBef>
                <a:spcPts val="0"/>
              </a:spcBef>
              <a:spcAft>
                <a:spcPts val="0"/>
              </a:spcAft>
              <a:buClr>
                <a:srgbClr val="FF00A3"/>
              </a:buClr>
              <a:buSzPts val="2400"/>
              <a:buNone/>
              <a:defRPr sz="2400">
                <a:solidFill>
                  <a:srgbClr val="FF00A3"/>
                </a:solidFill>
              </a:defRPr>
            </a:lvl4pPr>
            <a:lvl5pPr lvl="4" algn="ctr" rtl="0">
              <a:spcBef>
                <a:spcPts val="0"/>
              </a:spcBef>
              <a:spcAft>
                <a:spcPts val="0"/>
              </a:spcAft>
              <a:buClr>
                <a:srgbClr val="FF00A3"/>
              </a:buClr>
              <a:buSzPts val="2400"/>
              <a:buNone/>
              <a:defRPr sz="2400">
                <a:solidFill>
                  <a:srgbClr val="FF00A3"/>
                </a:solidFill>
              </a:defRPr>
            </a:lvl5pPr>
            <a:lvl6pPr lvl="5" algn="ctr" rtl="0">
              <a:spcBef>
                <a:spcPts val="0"/>
              </a:spcBef>
              <a:spcAft>
                <a:spcPts val="0"/>
              </a:spcAft>
              <a:buClr>
                <a:srgbClr val="FF00A3"/>
              </a:buClr>
              <a:buSzPts val="2400"/>
              <a:buNone/>
              <a:defRPr sz="2400">
                <a:solidFill>
                  <a:srgbClr val="FF00A3"/>
                </a:solidFill>
              </a:defRPr>
            </a:lvl6pPr>
            <a:lvl7pPr lvl="6" algn="ctr" rtl="0">
              <a:spcBef>
                <a:spcPts val="0"/>
              </a:spcBef>
              <a:spcAft>
                <a:spcPts val="0"/>
              </a:spcAft>
              <a:buClr>
                <a:srgbClr val="FF00A3"/>
              </a:buClr>
              <a:buSzPts val="2400"/>
              <a:buNone/>
              <a:defRPr sz="2400">
                <a:solidFill>
                  <a:srgbClr val="FF00A3"/>
                </a:solidFill>
              </a:defRPr>
            </a:lvl7pPr>
            <a:lvl8pPr lvl="7" algn="ctr" rtl="0">
              <a:spcBef>
                <a:spcPts val="0"/>
              </a:spcBef>
              <a:spcAft>
                <a:spcPts val="0"/>
              </a:spcAft>
              <a:buClr>
                <a:srgbClr val="FF00A3"/>
              </a:buClr>
              <a:buSzPts val="2400"/>
              <a:buNone/>
              <a:defRPr sz="2400">
                <a:solidFill>
                  <a:srgbClr val="FF00A3"/>
                </a:solidFill>
              </a:defRPr>
            </a:lvl8pPr>
            <a:lvl9pPr lvl="8" algn="ctr" rtl="0">
              <a:spcBef>
                <a:spcPts val="0"/>
              </a:spcBef>
              <a:spcAft>
                <a:spcPts val="0"/>
              </a:spcAft>
              <a:buClr>
                <a:srgbClr val="FF00A3"/>
              </a:buClr>
              <a:buSzPts val="2400"/>
              <a:buNone/>
              <a:defRPr sz="2400">
                <a:solidFill>
                  <a:srgbClr val="FF00A3"/>
                </a:solidFill>
              </a:defRPr>
            </a:lvl9pPr>
          </a:lstStyle>
          <a:p>
            <a:r>
              <a:t>xx%</a:t>
            </a:r>
          </a:p>
        </p:txBody>
      </p:sp>
      <p:sp>
        <p:nvSpPr>
          <p:cNvPr id="308" name="Google Shape;308;p14"/>
          <p:cNvSpPr txBox="1">
            <a:spLocks noGrp="1"/>
          </p:cNvSpPr>
          <p:nvPr>
            <p:ph type="title" idx="13"/>
          </p:nvPr>
        </p:nvSpPr>
        <p:spPr>
          <a:xfrm>
            <a:off x="5985429" y="3218650"/>
            <a:ext cx="2382600" cy="3786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00A3"/>
              </a:buClr>
              <a:buSzPts val="1900"/>
              <a:buNone/>
              <a:defRPr sz="2000" b="1"/>
            </a:lvl1pPr>
            <a:lvl2pPr lvl="1" algn="ctr" rtl="0">
              <a:spcBef>
                <a:spcPts val="0"/>
              </a:spcBef>
              <a:spcAft>
                <a:spcPts val="0"/>
              </a:spcAft>
              <a:buClr>
                <a:srgbClr val="FF00A3"/>
              </a:buClr>
              <a:buSzPts val="1800"/>
              <a:buNone/>
              <a:defRPr sz="1800">
                <a:solidFill>
                  <a:srgbClr val="FF00A3"/>
                </a:solidFill>
              </a:defRPr>
            </a:lvl2pPr>
            <a:lvl3pPr lvl="2" algn="ctr" rtl="0">
              <a:spcBef>
                <a:spcPts val="0"/>
              </a:spcBef>
              <a:spcAft>
                <a:spcPts val="0"/>
              </a:spcAft>
              <a:buClr>
                <a:srgbClr val="FF00A3"/>
              </a:buClr>
              <a:buSzPts val="1800"/>
              <a:buNone/>
              <a:defRPr sz="1800">
                <a:solidFill>
                  <a:srgbClr val="FF00A3"/>
                </a:solidFill>
              </a:defRPr>
            </a:lvl3pPr>
            <a:lvl4pPr lvl="3" algn="ctr" rtl="0">
              <a:spcBef>
                <a:spcPts val="0"/>
              </a:spcBef>
              <a:spcAft>
                <a:spcPts val="0"/>
              </a:spcAft>
              <a:buClr>
                <a:srgbClr val="FF00A3"/>
              </a:buClr>
              <a:buSzPts val="1800"/>
              <a:buNone/>
              <a:defRPr sz="1800">
                <a:solidFill>
                  <a:srgbClr val="FF00A3"/>
                </a:solidFill>
              </a:defRPr>
            </a:lvl4pPr>
            <a:lvl5pPr lvl="4" algn="ctr" rtl="0">
              <a:spcBef>
                <a:spcPts val="0"/>
              </a:spcBef>
              <a:spcAft>
                <a:spcPts val="0"/>
              </a:spcAft>
              <a:buClr>
                <a:srgbClr val="FF00A3"/>
              </a:buClr>
              <a:buSzPts val="1800"/>
              <a:buNone/>
              <a:defRPr sz="1800">
                <a:solidFill>
                  <a:srgbClr val="FF00A3"/>
                </a:solidFill>
              </a:defRPr>
            </a:lvl5pPr>
            <a:lvl6pPr lvl="5" algn="ctr" rtl="0">
              <a:spcBef>
                <a:spcPts val="0"/>
              </a:spcBef>
              <a:spcAft>
                <a:spcPts val="0"/>
              </a:spcAft>
              <a:buClr>
                <a:srgbClr val="FF00A3"/>
              </a:buClr>
              <a:buSzPts val="1800"/>
              <a:buNone/>
              <a:defRPr sz="1800">
                <a:solidFill>
                  <a:srgbClr val="FF00A3"/>
                </a:solidFill>
              </a:defRPr>
            </a:lvl6pPr>
            <a:lvl7pPr lvl="6" algn="ctr" rtl="0">
              <a:spcBef>
                <a:spcPts val="0"/>
              </a:spcBef>
              <a:spcAft>
                <a:spcPts val="0"/>
              </a:spcAft>
              <a:buClr>
                <a:srgbClr val="FF00A3"/>
              </a:buClr>
              <a:buSzPts val="1800"/>
              <a:buNone/>
              <a:defRPr sz="1800">
                <a:solidFill>
                  <a:srgbClr val="FF00A3"/>
                </a:solidFill>
              </a:defRPr>
            </a:lvl7pPr>
            <a:lvl8pPr lvl="7" algn="ctr" rtl="0">
              <a:spcBef>
                <a:spcPts val="0"/>
              </a:spcBef>
              <a:spcAft>
                <a:spcPts val="0"/>
              </a:spcAft>
              <a:buClr>
                <a:srgbClr val="FF00A3"/>
              </a:buClr>
              <a:buSzPts val="1800"/>
              <a:buNone/>
              <a:defRPr sz="1800">
                <a:solidFill>
                  <a:srgbClr val="FF00A3"/>
                </a:solidFill>
              </a:defRPr>
            </a:lvl8pPr>
            <a:lvl9pPr lvl="8" algn="ctr" rtl="0">
              <a:spcBef>
                <a:spcPts val="0"/>
              </a:spcBef>
              <a:spcAft>
                <a:spcPts val="0"/>
              </a:spcAft>
              <a:buClr>
                <a:srgbClr val="FF00A3"/>
              </a:buClr>
              <a:buSzPts val="1800"/>
              <a:buNone/>
              <a:defRPr sz="1800">
                <a:solidFill>
                  <a:srgbClr val="FF00A3"/>
                </a:solidFill>
              </a:defRPr>
            </a:lvl9pPr>
          </a:lstStyle>
          <a:p>
            <a:endParaRPr/>
          </a:p>
        </p:txBody>
      </p:sp>
      <p:sp>
        <p:nvSpPr>
          <p:cNvPr id="309" name="Google Shape;309;p14"/>
          <p:cNvSpPr txBox="1">
            <a:spLocks noGrp="1"/>
          </p:cNvSpPr>
          <p:nvPr>
            <p:ph type="subTitle" idx="14"/>
          </p:nvPr>
        </p:nvSpPr>
        <p:spPr>
          <a:xfrm>
            <a:off x="5985165" y="3650875"/>
            <a:ext cx="2382600" cy="48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10" name="Google Shape;310;p14"/>
          <p:cNvSpPr txBox="1">
            <a:spLocks noGrp="1"/>
          </p:cNvSpPr>
          <p:nvPr>
            <p:ph type="title" idx="15" hasCustomPrompt="1"/>
          </p:nvPr>
        </p:nvSpPr>
        <p:spPr>
          <a:xfrm>
            <a:off x="4947692" y="3413775"/>
            <a:ext cx="942000" cy="4884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00A3"/>
              </a:buClr>
              <a:buSzPts val="3000"/>
              <a:buNone/>
              <a:defRPr sz="3000" b="1">
                <a:solidFill>
                  <a:schemeClr val="dk1"/>
                </a:solidFill>
              </a:defRPr>
            </a:lvl1pPr>
            <a:lvl2pPr lvl="1" algn="ctr" rtl="0">
              <a:spcBef>
                <a:spcPts val="0"/>
              </a:spcBef>
              <a:spcAft>
                <a:spcPts val="0"/>
              </a:spcAft>
              <a:buClr>
                <a:srgbClr val="FF00A3"/>
              </a:buClr>
              <a:buSzPts val="2400"/>
              <a:buNone/>
              <a:defRPr sz="2400">
                <a:solidFill>
                  <a:srgbClr val="FF00A3"/>
                </a:solidFill>
              </a:defRPr>
            </a:lvl2pPr>
            <a:lvl3pPr lvl="2" algn="ctr" rtl="0">
              <a:spcBef>
                <a:spcPts val="0"/>
              </a:spcBef>
              <a:spcAft>
                <a:spcPts val="0"/>
              </a:spcAft>
              <a:buClr>
                <a:srgbClr val="FF00A3"/>
              </a:buClr>
              <a:buSzPts val="2400"/>
              <a:buNone/>
              <a:defRPr sz="2400">
                <a:solidFill>
                  <a:srgbClr val="FF00A3"/>
                </a:solidFill>
              </a:defRPr>
            </a:lvl3pPr>
            <a:lvl4pPr lvl="3" algn="ctr" rtl="0">
              <a:spcBef>
                <a:spcPts val="0"/>
              </a:spcBef>
              <a:spcAft>
                <a:spcPts val="0"/>
              </a:spcAft>
              <a:buClr>
                <a:srgbClr val="FF00A3"/>
              </a:buClr>
              <a:buSzPts val="2400"/>
              <a:buNone/>
              <a:defRPr sz="2400">
                <a:solidFill>
                  <a:srgbClr val="FF00A3"/>
                </a:solidFill>
              </a:defRPr>
            </a:lvl4pPr>
            <a:lvl5pPr lvl="4" algn="ctr" rtl="0">
              <a:spcBef>
                <a:spcPts val="0"/>
              </a:spcBef>
              <a:spcAft>
                <a:spcPts val="0"/>
              </a:spcAft>
              <a:buClr>
                <a:srgbClr val="FF00A3"/>
              </a:buClr>
              <a:buSzPts val="2400"/>
              <a:buNone/>
              <a:defRPr sz="2400">
                <a:solidFill>
                  <a:srgbClr val="FF00A3"/>
                </a:solidFill>
              </a:defRPr>
            </a:lvl5pPr>
            <a:lvl6pPr lvl="5" algn="ctr" rtl="0">
              <a:spcBef>
                <a:spcPts val="0"/>
              </a:spcBef>
              <a:spcAft>
                <a:spcPts val="0"/>
              </a:spcAft>
              <a:buClr>
                <a:srgbClr val="FF00A3"/>
              </a:buClr>
              <a:buSzPts val="2400"/>
              <a:buNone/>
              <a:defRPr sz="2400">
                <a:solidFill>
                  <a:srgbClr val="FF00A3"/>
                </a:solidFill>
              </a:defRPr>
            </a:lvl6pPr>
            <a:lvl7pPr lvl="6" algn="ctr" rtl="0">
              <a:spcBef>
                <a:spcPts val="0"/>
              </a:spcBef>
              <a:spcAft>
                <a:spcPts val="0"/>
              </a:spcAft>
              <a:buClr>
                <a:srgbClr val="FF00A3"/>
              </a:buClr>
              <a:buSzPts val="2400"/>
              <a:buNone/>
              <a:defRPr sz="2400">
                <a:solidFill>
                  <a:srgbClr val="FF00A3"/>
                </a:solidFill>
              </a:defRPr>
            </a:lvl7pPr>
            <a:lvl8pPr lvl="7" algn="ctr" rtl="0">
              <a:spcBef>
                <a:spcPts val="0"/>
              </a:spcBef>
              <a:spcAft>
                <a:spcPts val="0"/>
              </a:spcAft>
              <a:buClr>
                <a:srgbClr val="FF00A3"/>
              </a:buClr>
              <a:buSzPts val="2400"/>
              <a:buNone/>
              <a:defRPr sz="2400">
                <a:solidFill>
                  <a:srgbClr val="FF00A3"/>
                </a:solidFill>
              </a:defRPr>
            </a:lvl8pPr>
            <a:lvl9pPr lvl="8" algn="ctr" rtl="0">
              <a:spcBef>
                <a:spcPts val="0"/>
              </a:spcBef>
              <a:spcAft>
                <a:spcPts val="0"/>
              </a:spcAft>
              <a:buClr>
                <a:srgbClr val="FF00A3"/>
              </a:buClr>
              <a:buSzPts val="2400"/>
              <a:buNone/>
              <a:defRPr sz="2400">
                <a:solidFill>
                  <a:srgbClr val="FF00A3"/>
                </a:solidFill>
              </a:defRPr>
            </a:lvl9pPr>
          </a:lstStyle>
          <a:p>
            <a:r>
              <a:t>xx%</a:t>
            </a:r>
          </a:p>
        </p:txBody>
      </p:sp>
      <p:grpSp>
        <p:nvGrpSpPr>
          <p:cNvPr id="311" name="Google Shape;311;p14"/>
          <p:cNvGrpSpPr/>
          <p:nvPr/>
        </p:nvGrpSpPr>
        <p:grpSpPr>
          <a:xfrm rot="8100000">
            <a:off x="8027676" y="272018"/>
            <a:ext cx="690137" cy="988435"/>
            <a:chOff x="7596727" y="2278475"/>
            <a:chExt cx="705203" cy="1010013"/>
          </a:xfrm>
        </p:grpSpPr>
        <p:sp>
          <p:nvSpPr>
            <p:cNvPr id="312" name="Google Shape;312;p14"/>
            <p:cNvSpPr/>
            <p:nvPr/>
          </p:nvSpPr>
          <p:spPr>
            <a:xfrm>
              <a:off x="7688409" y="2385360"/>
              <a:ext cx="544909" cy="800719"/>
            </a:xfrm>
            <a:custGeom>
              <a:avLst/>
              <a:gdLst/>
              <a:ahLst/>
              <a:cxnLst/>
              <a:rect l="l" t="t" r="r" b="b"/>
              <a:pathLst>
                <a:path w="5353" h="7866" fill="none" extrusionOk="0">
                  <a:moveTo>
                    <a:pt x="1" y="6005"/>
                  </a:moveTo>
                  <a:lnTo>
                    <a:pt x="2196" y="7866"/>
                  </a:lnTo>
                  <a:lnTo>
                    <a:pt x="4453" y="6993"/>
                  </a:lnTo>
                  <a:lnTo>
                    <a:pt x="5353" y="3678"/>
                  </a:lnTo>
                  <a:lnTo>
                    <a:pt x="3281" y="1994"/>
                  </a:lnTo>
                  <a:lnTo>
                    <a:pt x="3995" y="1"/>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4"/>
            <p:cNvSpPr/>
            <p:nvPr/>
          </p:nvSpPr>
          <p:spPr>
            <a:xfrm>
              <a:off x="7596727" y="2935060"/>
              <a:ext cx="151086" cy="123773"/>
            </a:xfrm>
            <a:custGeom>
              <a:avLst/>
              <a:gdLst/>
              <a:ahLst/>
              <a:cxnLst/>
              <a:rect l="l" t="t" r="r" b="b"/>
              <a:pathLst>
                <a:path w="2451" h="2008" extrusionOk="0">
                  <a:moveTo>
                    <a:pt x="1220" y="0"/>
                  </a:moveTo>
                  <a:cubicBezTo>
                    <a:pt x="1086" y="0"/>
                    <a:pt x="950" y="27"/>
                    <a:pt x="821" y="84"/>
                  </a:cubicBezTo>
                  <a:cubicBezTo>
                    <a:pt x="1" y="437"/>
                    <a:pt x="18" y="1610"/>
                    <a:pt x="856" y="1936"/>
                  </a:cubicBezTo>
                  <a:cubicBezTo>
                    <a:pt x="982" y="1985"/>
                    <a:pt x="1108" y="2008"/>
                    <a:pt x="1229" y="2008"/>
                  </a:cubicBezTo>
                  <a:cubicBezTo>
                    <a:pt x="1911" y="2008"/>
                    <a:pt x="2450" y="1292"/>
                    <a:pt x="2143" y="596"/>
                  </a:cubicBezTo>
                  <a:cubicBezTo>
                    <a:pt x="1973" y="223"/>
                    <a:pt x="1604" y="0"/>
                    <a:pt x="1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4"/>
            <p:cNvSpPr/>
            <p:nvPr/>
          </p:nvSpPr>
          <p:spPr>
            <a:xfrm rot="122">
              <a:off x="7910153" y="2511620"/>
              <a:ext cx="159741" cy="141222"/>
            </a:xfrm>
            <a:custGeom>
              <a:avLst/>
              <a:gdLst/>
              <a:ahLst/>
              <a:cxnLst/>
              <a:rect l="l" t="t" r="r" b="b"/>
              <a:pathLst>
                <a:path w="2276" h="2012" extrusionOk="0">
                  <a:moveTo>
                    <a:pt x="1138" y="1"/>
                  </a:moveTo>
                  <a:cubicBezTo>
                    <a:pt x="733" y="1"/>
                    <a:pt x="353" y="248"/>
                    <a:pt x="204" y="642"/>
                  </a:cubicBezTo>
                  <a:cubicBezTo>
                    <a:pt x="1" y="1163"/>
                    <a:pt x="265" y="1744"/>
                    <a:pt x="777" y="1947"/>
                  </a:cubicBezTo>
                  <a:cubicBezTo>
                    <a:pt x="895" y="1991"/>
                    <a:pt x="1015" y="2012"/>
                    <a:pt x="1134" y="2012"/>
                  </a:cubicBezTo>
                  <a:cubicBezTo>
                    <a:pt x="1541" y="2012"/>
                    <a:pt x="1925" y="1768"/>
                    <a:pt x="2082" y="1365"/>
                  </a:cubicBezTo>
                  <a:cubicBezTo>
                    <a:pt x="2276" y="845"/>
                    <a:pt x="2020" y="263"/>
                    <a:pt x="1500" y="69"/>
                  </a:cubicBezTo>
                  <a:cubicBezTo>
                    <a:pt x="1381" y="23"/>
                    <a:pt x="1258" y="1"/>
                    <a:pt x="11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4"/>
            <p:cNvSpPr/>
            <p:nvPr/>
          </p:nvSpPr>
          <p:spPr>
            <a:xfrm rot="-141">
              <a:off x="8162881" y="2697614"/>
              <a:ext cx="139047" cy="122969"/>
            </a:xfrm>
            <a:custGeom>
              <a:avLst/>
              <a:gdLst/>
              <a:ahLst/>
              <a:cxnLst/>
              <a:rect l="l" t="t" r="r" b="b"/>
              <a:pathLst>
                <a:path w="2276" h="2013" extrusionOk="0">
                  <a:moveTo>
                    <a:pt x="1142" y="1"/>
                  </a:moveTo>
                  <a:cubicBezTo>
                    <a:pt x="741" y="1"/>
                    <a:pt x="360" y="248"/>
                    <a:pt x="203" y="642"/>
                  </a:cubicBezTo>
                  <a:cubicBezTo>
                    <a:pt x="1" y="1162"/>
                    <a:pt x="256" y="1744"/>
                    <a:pt x="776" y="1947"/>
                  </a:cubicBezTo>
                  <a:cubicBezTo>
                    <a:pt x="894" y="1991"/>
                    <a:pt x="1016" y="2012"/>
                    <a:pt x="1135" y="2012"/>
                  </a:cubicBezTo>
                  <a:cubicBezTo>
                    <a:pt x="1541" y="2012"/>
                    <a:pt x="1925" y="1769"/>
                    <a:pt x="2081" y="1374"/>
                  </a:cubicBezTo>
                  <a:cubicBezTo>
                    <a:pt x="2275" y="854"/>
                    <a:pt x="2020" y="272"/>
                    <a:pt x="1499" y="69"/>
                  </a:cubicBezTo>
                  <a:cubicBezTo>
                    <a:pt x="1382" y="23"/>
                    <a:pt x="1261"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4"/>
            <p:cNvSpPr/>
            <p:nvPr/>
          </p:nvSpPr>
          <p:spPr>
            <a:xfrm>
              <a:off x="8102655" y="2995987"/>
              <a:ext cx="153388" cy="125799"/>
            </a:xfrm>
            <a:custGeom>
              <a:avLst/>
              <a:gdLst/>
              <a:ahLst/>
              <a:cxnLst/>
              <a:rect l="l" t="t" r="r" b="b"/>
              <a:pathLst>
                <a:path w="2450" h="2009" extrusionOk="0">
                  <a:moveTo>
                    <a:pt x="1223" y="1"/>
                  </a:moveTo>
                  <a:cubicBezTo>
                    <a:pt x="1089" y="1"/>
                    <a:pt x="952" y="28"/>
                    <a:pt x="820" y="85"/>
                  </a:cubicBezTo>
                  <a:cubicBezTo>
                    <a:pt x="0" y="446"/>
                    <a:pt x="27" y="1619"/>
                    <a:pt x="855" y="1936"/>
                  </a:cubicBezTo>
                  <a:cubicBezTo>
                    <a:pt x="983" y="1986"/>
                    <a:pt x="1109" y="2008"/>
                    <a:pt x="1231" y="2008"/>
                  </a:cubicBezTo>
                  <a:cubicBezTo>
                    <a:pt x="1912" y="2008"/>
                    <a:pt x="2449" y="1300"/>
                    <a:pt x="2143" y="605"/>
                  </a:cubicBezTo>
                  <a:cubicBezTo>
                    <a:pt x="1979" y="225"/>
                    <a:pt x="1611" y="1"/>
                    <a:pt x="1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4"/>
            <p:cNvSpPr/>
            <p:nvPr/>
          </p:nvSpPr>
          <p:spPr>
            <a:xfrm>
              <a:off x="7787151" y="3083778"/>
              <a:ext cx="249500" cy="204710"/>
            </a:xfrm>
            <a:custGeom>
              <a:avLst/>
              <a:gdLst/>
              <a:ahLst/>
              <a:cxnLst/>
              <a:rect l="l" t="t" r="r" b="b"/>
              <a:pathLst>
                <a:path w="2451" h="2011" extrusionOk="0">
                  <a:moveTo>
                    <a:pt x="1228" y="0"/>
                  </a:moveTo>
                  <a:cubicBezTo>
                    <a:pt x="1092" y="0"/>
                    <a:pt x="954" y="28"/>
                    <a:pt x="821" y="88"/>
                  </a:cubicBezTo>
                  <a:cubicBezTo>
                    <a:pt x="1" y="440"/>
                    <a:pt x="27" y="1613"/>
                    <a:pt x="856" y="1939"/>
                  </a:cubicBezTo>
                  <a:cubicBezTo>
                    <a:pt x="982" y="1988"/>
                    <a:pt x="1108" y="2011"/>
                    <a:pt x="1229" y="2011"/>
                  </a:cubicBezTo>
                  <a:cubicBezTo>
                    <a:pt x="1911" y="2011"/>
                    <a:pt x="2450" y="1295"/>
                    <a:pt x="2143" y="599"/>
                  </a:cubicBezTo>
                  <a:cubicBezTo>
                    <a:pt x="1980" y="227"/>
                    <a:pt x="1614" y="0"/>
                    <a:pt x="1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4"/>
            <p:cNvSpPr/>
            <p:nvPr/>
          </p:nvSpPr>
          <p:spPr>
            <a:xfrm>
              <a:off x="8013339" y="2278475"/>
              <a:ext cx="158088" cy="139357"/>
            </a:xfrm>
            <a:custGeom>
              <a:avLst/>
              <a:gdLst/>
              <a:ahLst/>
              <a:cxnLst/>
              <a:rect l="l" t="t" r="r" b="b"/>
              <a:pathLst>
                <a:path w="1553" h="1369" extrusionOk="0">
                  <a:moveTo>
                    <a:pt x="776" y="1"/>
                  </a:moveTo>
                  <a:cubicBezTo>
                    <a:pt x="502" y="1"/>
                    <a:pt x="243" y="162"/>
                    <a:pt x="142" y="434"/>
                  </a:cubicBezTo>
                  <a:cubicBezTo>
                    <a:pt x="1" y="786"/>
                    <a:pt x="177" y="1183"/>
                    <a:pt x="530" y="1324"/>
                  </a:cubicBezTo>
                  <a:cubicBezTo>
                    <a:pt x="609" y="1354"/>
                    <a:pt x="691" y="1368"/>
                    <a:pt x="771" y="1368"/>
                  </a:cubicBezTo>
                  <a:cubicBezTo>
                    <a:pt x="1048" y="1368"/>
                    <a:pt x="1311" y="1201"/>
                    <a:pt x="1420" y="927"/>
                  </a:cubicBezTo>
                  <a:cubicBezTo>
                    <a:pt x="1552" y="575"/>
                    <a:pt x="1376" y="178"/>
                    <a:pt x="1023" y="46"/>
                  </a:cubicBezTo>
                  <a:cubicBezTo>
                    <a:pt x="942" y="15"/>
                    <a:pt x="858" y="1"/>
                    <a:pt x="7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 name="Google Shape;319;p14"/>
          <p:cNvGrpSpPr/>
          <p:nvPr/>
        </p:nvGrpSpPr>
        <p:grpSpPr>
          <a:xfrm rot="2700000">
            <a:off x="-151341" y="4464733"/>
            <a:ext cx="1466444" cy="1381185"/>
            <a:chOff x="1404300" y="937325"/>
            <a:chExt cx="1767700" cy="1664925"/>
          </a:xfrm>
        </p:grpSpPr>
        <p:sp>
          <p:nvSpPr>
            <p:cNvPr id="320" name="Google Shape;320;p14"/>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4"/>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4"/>
            <p:cNvSpPr/>
            <p:nvPr/>
          </p:nvSpPr>
          <p:spPr>
            <a:xfrm>
              <a:off x="1936875" y="1271900"/>
              <a:ext cx="550725" cy="299850"/>
            </a:xfrm>
            <a:custGeom>
              <a:avLst/>
              <a:gdLst/>
              <a:ahLst/>
              <a:cxnLst/>
              <a:rect l="l" t="t" r="r" b="b"/>
              <a:pathLst>
                <a:path w="22029" h="11994" extrusionOk="0">
                  <a:moveTo>
                    <a:pt x="761" y="1"/>
                  </a:moveTo>
                  <a:cubicBezTo>
                    <a:pt x="300" y="1"/>
                    <a:pt x="0" y="718"/>
                    <a:pt x="499" y="1035"/>
                  </a:cubicBezTo>
                  <a:cubicBezTo>
                    <a:pt x="6910" y="5201"/>
                    <a:pt x="14051" y="8609"/>
                    <a:pt x="20948" y="11936"/>
                  </a:cubicBezTo>
                  <a:cubicBezTo>
                    <a:pt x="21035" y="11975"/>
                    <a:pt x="21119" y="11993"/>
                    <a:pt x="21198" y="11993"/>
                  </a:cubicBezTo>
                  <a:cubicBezTo>
                    <a:pt x="21714" y="11993"/>
                    <a:pt x="22029" y="11247"/>
                    <a:pt x="21489" y="10989"/>
                  </a:cubicBezTo>
                  <a:cubicBezTo>
                    <a:pt x="14592" y="7662"/>
                    <a:pt x="7478" y="4254"/>
                    <a:pt x="1040" y="88"/>
                  </a:cubicBez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4"/>
            <p:cNvSpPr/>
            <p:nvPr/>
          </p:nvSpPr>
          <p:spPr>
            <a:xfrm>
              <a:off x="1880700" y="1297000"/>
              <a:ext cx="89625" cy="682925"/>
            </a:xfrm>
            <a:custGeom>
              <a:avLst/>
              <a:gdLst/>
              <a:ahLst/>
              <a:cxnLst/>
              <a:rect l="l" t="t" r="r" b="b"/>
              <a:pathLst>
                <a:path w="3585" h="27317" extrusionOk="0">
                  <a:moveTo>
                    <a:pt x="3065" y="1"/>
                  </a:moveTo>
                  <a:cubicBezTo>
                    <a:pt x="2792" y="1"/>
                    <a:pt x="2503" y="177"/>
                    <a:pt x="2476" y="518"/>
                  </a:cubicBezTo>
                  <a:cubicBezTo>
                    <a:pt x="1799" y="9309"/>
                    <a:pt x="1069" y="18073"/>
                    <a:pt x="41" y="26810"/>
                  </a:cubicBezTo>
                  <a:cubicBezTo>
                    <a:pt x="1" y="27148"/>
                    <a:pt x="258" y="27317"/>
                    <a:pt x="535" y="27317"/>
                  </a:cubicBezTo>
                  <a:cubicBezTo>
                    <a:pt x="812" y="27317"/>
                    <a:pt x="1110" y="27148"/>
                    <a:pt x="1150" y="26810"/>
                  </a:cubicBezTo>
                  <a:cubicBezTo>
                    <a:pt x="2151" y="18073"/>
                    <a:pt x="2881" y="9282"/>
                    <a:pt x="3558" y="518"/>
                  </a:cubicBezTo>
                  <a:cubicBezTo>
                    <a:pt x="3584" y="170"/>
                    <a:pt x="3333" y="1"/>
                    <a:pt x="3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4"/>
            <p:cNvSpPr/>
            <p:nvPr/>
          </p:nvSpPr>
          <p:spPr>
            <a:xfrm>
              <a:off x="1877975" y="1536400"/>
              <a:ext cx="607800" cy="445550"/>
            </a:xfrm>
            <a:custGeom>
              <a:avLst/>
              <a:gdLst/>
              <a:ahLst/>
              <a:cxnLst/>
              <a:rect l="l" t="t" r="r" b="b"/>
              <a:pathLst>
                <a:path w="24312" h="17822" extrusionOk="0">
                  <a:moveTo>
                    <a:pt x="23591" y="1"/>
                  </a:moveTo>
                  <a:cubicBezTo>
                    <a:pt x="23499" y="1"/>
                    <a:pt x="23401" y="34"/>
                    <a:pt x="23304" y="112"/>
                  </a:cubicBezTo>
                  <a:cubicBezTo>
                    <a:pt x="15866" y="5900"/>
                    <a:pt x="7832" y="10931"/>
                    <a:pt x="448" y="16774"/>
                  </a:cubicBezTo>
                  <a:cubicBezTo>
                    <a:pt x="1" y="17132"/>
                    <a:pt x="293" y="17822"/>
                    <a:pt x="713" y="17822"/>
                  </a:cubicBezTo>
                  <a:cubicBezTo>
                    <a:pt x="801" y="17822"/>
                    <a:pt x="895" y="17791"/>
                    <a:pt x="989" y="17721"/>
                  </a:cubicBezTo>
                  <a:lnTo>
                    <a:pt x="989" y="17694"/>
                  </a:lnTo>
                  <a:cubicBezTo>
                    <a:pt x="8400" y="11851"/>
                    <a:pt x="16407" y="6820"/>
                    <a:pt x="23845" y="1031"/>
                  </a:cubicBezTo>
                  <a:cubicBezTo>
                    <a:pt x="24312" y="698"/>
                    <a:pt x="24012" y="1"/>
                    <a:pt x="2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4"/>
            <p:cNvSpPr/>
            <p:nvPr/>
          </p:nvSpPr>
          <p:spPr>
            <a:xfrm>
              <a:off x="1876275" y="1954275"/>
              <a:ext cx="808150" cy="119850"/>
            </a:xfrm>
            <a:custGeom>
              <a:avLst/>
              <a:gdLst/>
              <a:ahLst/>
              <a:cxnLst/>
              <a:rect l="l" t="t" r="r" b="b"/>
              <a:pathLst>
                <a:path w="32326" h="4794" extrusionOk="0">
                  <a:moveTo>
                    <a:pt x="873" y="0"/>
                  </a:moveTo>
                  <a:cubicBezTo>
                    <a:pt x="251" y="0"/>
                    <a:pt x="0" y="956"/>
                    <a:pt x="651" y="1060"/>
                  </a:cubicBezTo>
                  <a:cubicBezTo>
                    <a:pt x="6548" y="1817"/>
                    <a:pt x="12444" y="2683"/>
                    <a:pt x="18368" y="3467"/>
                  </a:cubicBezTo>
                  <a:cubicBezTo>
                    <a:pt x="22676" y="4026"/>
                    <a:pt x="27089" y="4793"/>
                    <a:pt x="31452" y="4793"/>
                  </a:cubicBezTo>
                  <a:cubicBezTo>
                    <a:pt x="31527" y="4793"/>
                    <a:pt x="31602" y="4793"/>
                    <a:pt x="31676" y="4793"/>
                  </a:cubicBezTo>
                  <a:cubicBezTo>
                    <a:pt x="32326" y="4738"/>
                    <a:pt x="32326" y="3738"/>
                    <a:pt x="31676" y="3684"/>
                  </a:cubicBezTo>
                  <a:cubicBezTo>
                    <a:pt x="31600" y="3684"/>
                    <a:pt x="31524" y="3684"/>
                    <a:pt x="31448" y="3684"/>
                  </a:cubicBezTo>
                  <a:cubicBezTo>
                    <a:pt x="27005" y="3684"/>
                    <a:pt x="22513" y="2916"/>
                    <a:pt x="18152" y="2331"/>
                  </a:cubicBezTo>
                  <a:cubicBezTo>
                    <a:pt x="12390" y="1601"/>
                    <a:pt x="6683" y="762"/>
                    <a:pt x="949" y="5"/>
                  </a:cubicBezTo>
                  <a:cubicBezTo>
                    <a:pt x="923" y="2"/>
                    <a:pt x="898" y="0"/>
                    <a:pt x="8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4"/>
            <p:cNvSpPr/>
            <p:nvPr/>
          </p:nvSpPr>
          <p:spPr>
            <a:xfrm>
              <a:off x="1561650" y="1954025"/>
              <a:ext cx="351875" cy="569450"/>
            </a:xfrm>
            <a:custGeom>
              <a:avLst/>
              <a:gdLst/>
              <a:ahLst/>
              <a:cxnLst/>
              <a:rect l="l" t="t" r="r" b="b"/>
              <a:pathLst>
                <a:path w="14075" h="22778" extrusionOk="0">
                  <a:moveTo>
                    <a:pt x="13321" y="0"/>
                  </a:moveTo>
                  <a:cubicBezTo>
                    <a:pt x="13156" y="0"/>
                    <a:pt x="12992" y="76"/>
                    <a:pt x="12884" y="258"/>
                  </a:cubicBezTo>
                  <a:lnTo>
                    <a:pt x="225" y="21979"/>
                  </a:lnTo>
                  <a:cubicBezTo>
                    <a:pt x="0" y="22391"/>
                    <a:pt x="373" y="22778"/>
                    <a:pt x="741" y="22778"/>
                  </a:cubicBezTo>
                  <a:cubicBezTo>
                    <a:pt x="903" y="22778"/>
                    <a:pt x="1064" y="22702"/>
                    <a:pt x="1172" y="22520"/>
                  </a:cubicBezTo>
                  <a:lnTo>
                    <a:pt x="13831" y="799"/>
                  </a:lnTo>
                  <a:cubicBezTo>
                    <a:pt x="14075" y="387"/>
                    <a:pt x="13695" y="0"/>
                    <a:pt x="133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4"/>
            <p:cNvSpPr/>
            <p:nvPr/>
          </p:nvSpPr>
          <p:spPr>
            <a:xfrm>
              <a:off x="1564275" y="1039275"/>
              <a:ext cx="408375" cy="260700"/>
            </a:xfrm>
            <a:custGeom>
              <a:avLst/>
              <a:gdLst/>
              <a:ahLst/>
              <a:cxnLst/>
              <a:rect l="l" t="t" r="r" b="b"/>
              <a:pathLst>
                <a:path w="16335" h="10428" extrusionOk="0">
                  <a:moveTo>
                    <a:pt x="761" y="1"/>
                  </a:moveTo>
                  <a:cubicBezTo>
                    <a:pt x="300" y="1"/>
                    <a:pt x="0" y="718"/>
                    <a:pt x="499" y="1035"/>
                  </a:cubicBezTo>
                  <a:lnTo>
                    <a:pt x="15295" y="10340"/>
                  </a:lnTo>
                  <a:cubicBezTo>
                    <a:pt x="15391" y="10401"/>
                    <a:pt x="15486" y="10428"/>
                    <a:pt x="15574" y="10428"/>
                  </a:cubicBezTo>
                  <a:cubicBezTo>
                    <a:pt x="16035" y="10428"/>
                    <a:pt x="16335" y="9711"/>
                    <a:pt x="15836" y="9393"/>
                  </a:cubicBezTo>
                  <a:lnTo>
                    <a:pt x="1040" y="88"/>
                  </a:ln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4"/>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4"/>
            <p:cNvSpPr/>
            <p:nvPr/>
          </p:nvSpPr>
          <p:spPr>
            <a:xfrm>
              <a:off x="1450475" y="1742400"/>
              <a:ext cx="465575" cy="238700"/>
            </a:xfrm>
            <a:custGeom>
              <a:avLst/>
              <a:gdLst/>
              <a:ahLst/>
              <a:cxnLst/>
              <a:rect l="l" t="t" r="r" b="b"/>
              <a:pathLst>
                <a:path w="18623" h="9548" extrusionOk="0">
                  <a:moveTo>
                    <a:pt x="816" y="1"/>
                  </a:moveTo>
                  <a:cubicBezTo>
                    <a:pt x="322" y="1"/>
                    <a:pt x="1" y="736"/>
                    <a:pt x="534" y="1014"/>
                  </a:cubicBezTo>
                  <a:cubicBezTo>
                    <a:pt x="6106" y="4071"/>
                    <a:pt x="11976" y="6451"/>
                    <a:pt x="17548" y="9481"/>
                  </a:cubicBezTo>
                  <a:cubicBezTo>
                    <a:pt x="17637" y="9527"/>
                    <a:pt x="17724" y="9547"/>
                    <a:pt x="17806" y="9547"/>
                  </a:cubicBezTo>
                  <a:cubicBezTo>
                    <a:pt x="18301" y="9547"/>
                    <a:pt x="18622" y="8812"/>
                    <a:pt x="18089" y="8534"/>
                  </a:cubicBezTo>
                  <a:cubicBezTo>
                    <a:pt x="12517" y="5477"/>
                    <a:pt x="6647" y="3097"/>
                    <a:pt x="1075" y="68"/>
                  </a:cubicBezTo>
                  <a:cubicBezTo>
                    <a:pt x="986" y="21"/>
                    <a:pt x="899" y="1"/>
                    <a:pt x="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4"/>
            <p:cNvSpPr/>
            <p:nvPr/>
          </p:nvSpPr>
          <p:spPr>
            <a:xfrm>
              <a:off x="1874275" y="1217950"/>
              <a:ext cx="185325" cy="183975"/>
            </a:xfrm>
            <a:custGeom>
              <a:avLst/>
              <a:gdLst/>
              <a:ahLst/>
              <a:cxnLst/>
              <a:rect l="l" t="t" r="r" b="b"/>
              <a:pathLst>
                <a:path w="7413" h="7359" extrusionOk="0">
                  <a:moveTo>
                    <a:pt x="3703" y="1"/>
                  </a:moveTo>
                  <a:cubicBezTo>
                    <a:pt x="3686" y="1"/>
                    <a:pt x="3669" y="1"/>
                    <a:pt x="3652" y="1"/>
                  </a:cubicBezTo>
                  <a:cubicBezTo>
                    <a:pt x="1624" y="28"/>
                    <a:pt x="1" y="1678"/>
                    <a:pt x="28" y="3734"/>
                  </a:cubicBezTo>
                  <a:cubicBezTo>
                    <a:pt x="55" y="5746"/>
                    <a:pt x="1704" y="7359"/>
                    <a:pt x="3711" y="7359"/>
                  </a:cubicBezTo>
                  <a:cubicBezTo>
                    <a:pt x="3727" y="7359"/>
                    <a:pt x="3744" y="7359"/>
                    <a:pt x="3761" y="7359"/>
                  </a:cubicBezTo>
                  <a:cubicBezTo>
                    <a:pt x="5789" y="7332"/>
                    <a:pt x="7412" y="5655"/>
                    <a:pt x="7385" y="3626"/>
                  </a:cubicBezTo>
                  <a:cubicBezTo>
                    <a:pt x="7358" y="1614"/>
                    <a:pt x="5735" y="1"/>
                    <a:pt x="3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4"/>
            <p:cNvSpPr/>
            <p:nvPr/>
          </p:nvSpPr>
          <p:spPr>
            <a:xfrm>
              <a:off x="1486800" y="2418275"/>
              <a:ext cx="185325" cy="183975"/>
            </a:xfrm>
            <a:custGeom>
              <a:avLst/>
              <a:gdLst/>
              <a:ahLst/>
              <a:cxnLst/>
              <a:rect l="l" t="t" r="r" b="b"/>
              <a:pathLst>
                <a:path w="7413" h="7359" extrusionOk="0">
                  <a:moveTo>
                    <a:pt x="3702" y="0"/>
                  </a:moveTo>
                  <a:cubicBezTo>
                    <a:pt x="3686" y="0"/>
                    <a:pt x="3669" y="0"/>
                    <a:pt x="3652" y="1"/>
                  </a:cubicBezTo>
                  <a:cubicBezTo>
                    <a:pt x="1623" y="28"/>
                    <a:pt x="1" y="1678"/>
                    <a:pt x="28" y="3733"/>
                  </a:cubicBezTo>
                  <a:cubicBezTo>
                    <a:pt x="54" y="5745"/>
                    <a:pt x="1704" y="7358"/>
                    <a:pt x="3710" y="7358"/>
                  </a:cubicBezTo>
                  <a:cubicBezTo>
                    <a:pt x="3727" y="7358"/>
                    <a:pt x="3744" y="7358"/>
                    <a:pt x="3760" y="7358"/>
                  </a:cubicBezTo>
                  <a:cubicBezTo>
                    <a:pt x="5789" y="7331"/>
                    <a:pt x="7412" y="5654"/>
                    <a:pt x="7385" y="3625"/>
                  </a:cubicBezTo>
                  <a:cubicBezTo>
                    <a:pt x="7358" y="1613"/>
                    <a:pt x="5708" y="0"/>
                    <a:pt x="3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4"/>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4"/>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4"/>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4"/>
            <p:cNvSpPr/>
            <p:nvPr/>
          </p:nvSpPr>
          <p:spPr>
            <a:xfrm>
              <a:off x="1466525" y="937325"/>
              <a:ext cx="234000" cy="231975"/>
            </a:xfrm>
            <a:custGeom>
              <a:avLst/>
              <a:gdLst/>
              <a:ahLst/>
              <a:cxnLst/>
              <a:rect l="l" t="t" r="r" b="b"/>
              <a:pathLst>
                <a:path w="9360" h="9279" extrusionOk="0">
                  <a:moveTo>
                    <a:pt x="4675" y="1"/>
                  </a:moveTo>
                  <a:cubicBezTo>
                    <a:pt x="4659" y="1"/>
                    <a:pt x="4642" y="1"/>
                    <a:pt x="4625" y="1"/>
                  </a:cubicBezTo>
                  <a:cubicBezTo>
                    <a:pt x="2056" y="28"/>
                    <a:pt x="0" y="2138"/>
                    <a:pt x="54" y="4707"/>
                  </a:cubicBezTo>
                  <a:cubicBezTo>
                    <a:pt x="81" y="7260"/>
                    <a:pt x="2163" y="9279"/>
                    <a:pt x="4683" y="9279"/>
                  </a:cubicBezTo>
                  <a:cubicBezTo>
                    <a:pt x="4700" y="9279"/>
                    <a:pt x="4717" y="9279"/>
                    <a:pt x="4734" y="9279"/>
                  </a:cubicBezTo>
                  <a:cubicBezTo>
                    <a:pt x="7303" y="9252"/>
                    <a:pt x="9359" y="7142"/>
                    <a:pt x="9332" y="4572"/>
                  </a:cubicBezTo>
                  <a:cubicBezTo>
                    <a:pt x="9278" y="2046"/>
                    <a:pt x="7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4"/>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4"/>
            <p:cNvSpPr/>
            <p:nvPr/>
          </p:nvSpPr>
          <p:spPr>
            <a:xfrm>
              <a:off x="1404300" y="1690650"/>
              <a:ext cx="131900" cy="130550"/>
            </a:xfrm>
            <a:custGeom>
              <a:avLst/>
              <a:gdLst/>
              <a:ahLst/>
              <a:cxnLst/>
              <a:rect l="l" t="t" r="r" b="b"/>
              <a:pathLst>
                <a:path w="5276" h="5222" extrusionOk="0">
                  <a:moveTo>
                    <a:pt x="2673" y="0"/>
                  </a:moveTo>
                  <a:cubicBezTo>
                    <a:pt x="2657" y="0"/>
                    <a:pt x="2641" y="0"/>
                    <a:pt x="2624" y="1"/>
                  </a:cubicBezTo>
                  <a:cubicBezTo>
                    <a:pt x="1164" y="1"/>
                    <a:pt x="1" y="1191"/>
                    <a:pt x="28" y="2651"/>
                  </a:cubicBezTo>
                  <a:cubicBezTo>
                    <a:pt x="54" y="4069"/>
                    <a:pt x="1218" y="5222"/>
                    <a:pt x="2629" y="5222"/>
                  </a:cubicBezTo>
                  <a:cubicBezTo>
                    <a:pt x="2646" y="5222"/>
                    <a:pt x="2662" y="5221"/>
                    <a:pt x="2678" y="5221"/>
                  </a:cubicBezTo>
                  <a:cubicBezTo>
                    <a:pt x="4139" y="5194"/>
                    <a:pt x="5275" y="4031"/>
                    <a:pt x="5275" y="2570"/>
                  </a:cubicBezTo>
                  <a:cubicBezTo>
                    <a:pt x="5248" y="1153"/>
                    <a:pt x="4085" y="0"/>
                    <a:pt x="2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4"/>
            <p:cNvSpPr/>
            <p:nvPr/>
          </p:nvSpPr>
          <p:spPr>
            <a:xfrm>
              <a:off x="1829650" y="1902300"/>
              <a:ext cx="131900" cy="130550"/>
            </a:xfrm>
            <a:custGeom>
              <a:avLst/>
              <a:gdLst/>
              <a:ahLst/>
              <a:cxnLst/>
              <a:rect l="l" t="t" r="r" b="b"/>
              <a:pathLst>
                <a:path w="5276" h="5222" extrusionOk="0">
                  <a:moveTo>
                    <a:pt x="2673" y="1"/>
                  </a:moveTo>
                  <a:cubicBezTo>
                    <a:pt x="2657" y="1"/>
                    <a:pt x="2641" y="1"/>
                    <a:pt x="2624" y="1"/>
                  </a:cubicBezTo>
                  <a:cubicBezTo>
                    <a:pt x="1164" y="1"/>
                    <a:pt x="0" y="1191"/>
                    <a:pt x="28" y="2652"/>
                  </a:cubicBezTo>
                  <a:cubicBezTo>
                    <a:pt x="54" y="4069"/>
                    <a:pt x="1218" y="5222"/>
                    <a:pt x="2629" y="5222"/>
                  </a:cubicBezTo>
                  <a:cubicBezTo>
                    <a:pt x="2646" y="5222"/>
                    <a:pt x="2662" y="5222"/>
                    <a:pt x="2678" y="5222"/>
                  </a:cubicBezTo>
                  <a:cubicBezTo>
                    <a:pt x="4139" y="5194"/>
                    <a:pt x="5275" y="4004"/>
                    <a:pt x="5275" y="2571"/>
                  </a:cubicBezTo>
                  <a:cubicBezTo>
                    <a:pt x="5248" y="1153"/>
                    <a:pt x="4085" y="1"/>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339"/>
        <p:cNvGrpSpPr/>
        <p:nvPr/>
      </p:nvGrpSpPr>
      <p:grpSpPr>
        <a:xfrm>
          <a:off x="0" y="0"/>
          <a:ext cx="0" cy="0"/>
          <a:chOff x="0" y="0"/>
          <a:chExt cx="0" cy="0"/>
        </a:xfrm>
      </p:grpSpPr>
      <p:sp>
        <p:nvSpPr>
          <p:cNvPr id="340" name="Google Shape;340;p15"/>
          <p:cNvSpPr txBox="1">
            <a:spLocks noGrp="1"/>
          </p:cNvSpPr>
          <p:nvPr>
            <p:ph type="title" hasCustomPrompt="1"/>
          </p:nvPr>
        </p:nvSpPr>
        <p:spPr>
          <a:xfrm>
            <a:off x="1004400" y="670225"/>
            <a:ext cx="4696800" cy="7689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4500">
                <a:solidFill>
                  <a:schemeClr val="accent4"/>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41" name="Google Shape;341;p15"/>
          <p:cNvSpPr txBox="1">
            <a:spLocks noGrp="1"/>
          </p:cNvSpPr>
          <p:nvPr>
            <p:ph type="subTitle" idx="1"/>
          </p:nvPr>
        </p:nvSpPr>
        <p:spPr>
          <a:xfrm>
            <a:off x="1004400" y="1253625"/>
            <a:ext cx="4696800" cy="59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PT Sans"/>
              <a:buNone/>
              <a:defRPr>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342" name="Google Shape;342;p15"/>
          <p:cNvSpPr txBox="1">
            <a:spLocks noGrp="1"/>
          </p:cNvSpPr>
          <p:nvPr>
            <p:ph type="title" idx="2" hasCustomPrompt="1"/>
          </p:nvPr>
        </p:nvSpPr>
        <p:spPr>
          <a:xfrm>
            <a:off x="1004400" y="1967931"/>
            <a:ext cx="4696800" cy="7689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43" name="Google Shape;343;p15"/>
          <p:cNvSpPr txBox="1">
            <a:spLocks noGrp="1"/>
          </p:cNvSpPr>
          <p:nvPr>
            <p:ph type="subTitle" idx="3"/>
          </p:nvPr>
        </p:nvSpPr>
        <p:spPr>
          <a:xfrm>
            <a:off x="1004400" y="2549756"/>
            <a:ext cx="4696800" cy="59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PT Sans"/>
              <a:buNone/>
              <a:defRPr>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344" name="Google Shape;344;p15"/>
          <p:cNvSpPr txBox="1">
            <a:spLocks noGrp="1"/>
          </p:cNvSpPr>
          <p:nvPr>
            <p:ph type="title" idx="4" hasCustomPrompt="1"/>
          </p:nvPr>
        </p:nvSpPr>
        <p:spPr>
          <a:xfrm>
            <a:off x="1004400" y="3265638"/>
            <a:ext cx="4696800" cy="7689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4500">
                <a:solidFill>
                  <a:schemeClr val="l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45" name="Google Shape;345;p15"/>
          <p:cNvSpPr txBox="1">
            <a:spLocks noGrp="1"/>
          </p:cNvSpPr>
          <p:nvPr>
            <p:ph type="subTitle" idx="5"/>
          </p:nvPr>
        </p:nvSpPr>
        <p:spPr>
          <a:xfrm>
            <a:off x="1004400" y="3845888"/>
            <a:ext cx="4696800" cy="59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PT Sans"/>
              <a:buNone/>
              <a:defRPr>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grpSp>
        <p:nvGrpSpPr>
          <p:cNvPr id="346" name="Google Shape;346;p15"/>
          <p:cNvGrpSpPr/>
          <p:nvPr/>
        </p:nvGrpSpPr>
        <p:grpSpPr>
          <a:xfrm rot="4390107">
            <a:off x="8070854" y="4283913"/>
            <a:ext cx="1466373" cy="1381117"/>
            <a:chOff x="1404300" y="937325"/>
            <a:chExt cx="1767700" cy="1664925"/>
          </a:xfrm>
        </p:grpSpPr>
        <p:sp>
          <p:nvSpPr>
            <p:cNvPr id="347" name="Google Shape;347;p15"/>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5"/>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5"/>
            <p:cNvSpPr/>
            <p:nvPr/>
          </p:nvSpPr>
          <p:spPr>
            <a:xfrm>
              <a:off x="1936875" y="1271900"/>
              <a:ext cx="550725" cy="299850"/>
            </a:xfrm>
            <a:custGeom>
              <a:avLst/>
              <a:gdLst/>
              <a:ahLst/>
              <a:cxnLst/>
              <a:rect l="l" t="t" r="r" b="b"/>
              <a:pathLst>
                <a:path w="22029" h="11994" extrusionOk="0">
                  <a:moveTo>
                    <a:pt x="761" y="1"/>
                  </a:moveTo>
                  <a:cubicBezTo>
                    <a:pt x="300" y="1"/>
                    <a:pt x="0" y="718"/>
                    <a:pt x="499" y="1035"/>
                  </a:cubicBezTo>
                  <a:cubicBezTo>
                    <a:pt x="6910" y="5201"/>
                    <a:pt x="14051" y="8609"/>
                    <a:pt x="20948" y="11936"/>
                  </a:cubicBezTo>
                  <a:cubicBezTo>
                    <a:pt x="21035" y="11975"/>
                    <a:pt x="21119" y="11993"/>
                    <a:pt x="21198" y="11993"/>
                  </a:cubicBezTo>
                  <a:cubicBezTo>
                    <a:pt x="21714" y="11993"/>
                    <a:pt x="22029" y="11247"/>
                    <a:pt x="21489" y="10989"/>
                  </a:cubicBezTo>
                  <a:cubicBezTo>
                    <a:pt x="14592" y="7662"/>
                    <a:pt x="7478" y="4254"/>
                    <a:pt x="1040" y="88"/>
                  </a:cubicBez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5"/>
            <p:cNvSpPr/>
            <p:nvPr/>
          </p:nvSpPr>
          <p:spPr>
            <a:xfrm>
              <a:off x="1880700" y="1297000"/>
              <a:ext cx="89625" cy="682925"/>
            </a:xfrm>
            <a:custGeom>
              <a:avLst/>
              <a:gdLst/>
              <a:ahLst/>
              <a:cxnLst/>
              <a:rect l="l" t="t" r="r" b="b"/>
              <a:pathLst>
                <a:path w="3585" h="27317" extrusionOk="0">
                  <a:moveTo>
                    <a:pt x="3065" y="1"/>
                  </a:moveTo>
                  <a:cubicBezTo>
                    <a:pt x="2792" y="1"/>
                    <a:pt x="2503" y="177"/>
                    <a:pt x="2476" y="518"/>
                  </a:cubicBezTo>
                  <a:cubicBezTo>
                    <a:pt x="1799" y="9309"/>
                    <a:pt x="1069" y="18073"/>
                    <a:pt x="41" y="26810"/>
                  </a:cubicBezTo>
                  <a:cubicBezTo>
                    <a:pt x="1" y="27148"/>
                    <a:pt x="258" y="27317"/>
                    <a:pt x="535" y="27317"/>
                  </a:cubicBezTo>
                  <a:cubicBezTo>
                    <a:pt x="812" y="27317"/>
                    <a:pt x="1110" y="27148"/>
                    <a:pt x="1150" y="26810"/>
                  </a:cubicBezTo>
                  <a:cubicBezTo>
                    <a:pt x="2151" y="18073"/>
                    <a:pt x="2881" y="9282"/>
                    <a:pt x="3558" y="518"/>
                  </a:cubicBezTo>
                  <a:cubicBezTo>
                    <a:pt x="3584" y="170"/>
                    <a:pt x="3333" y="1"/>
                    <a:pt x="3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5"/>
            <p:cNvSpPr/>
            <p:nvPr/>
          </p:nvSpPr>
          <p:spPr>
            <a:xfrm>
              <a:off x="1877975" y="1536400"/>
              <a:ext cx="607800" cy="445550"/>
            </a:xfrm>
            <a:custGeom>
              <a:avLst/>
              <a:gdLst/>
              <a:ahLst/>
              <a:cxnLst/>
              <a:rect l="l" t="t" r="r" b="b"/>
              <a:pathLst>
                <a:path w="24312" h="17822" extrusionOk="0">
                  <a:moveTo>
                    <a:pt x="23591" y="1"/>
                  </a:moveTo>
                  <a:cubicBezTo>
                    <a:pt x="23499" y="1"/>
                    <a:pt x="23401" y="34"/>
                    <a:pt x="23304" y="112"/>
                  </a:cubicBezTo>
                  <a:cubicBezTo>
                    <a:pt x="15866" y="5900"/>
                    <a:pt x="7832" y="10931"/>
                    <a:pt x="448" y="16774"/>
                  </a:cubicBezTo>
                  <a:cubicBezTo>
                    <a:pt x="1" y="17132"/>
                    <a:pt x="293" y="17822"/>
                    <a:pt x="713" y="17822"/>
                  </a:cubicBezTo>
                  <a:cubicBezTo>
                    <a:pt x="801" y="17822"/>
                    <a:pt x="895" y="17791"/>
                    <a:pt x="989" y="17721"/>
                  </a:cubicBezTo>
                  <a:lnTo>
                    <a:pt x="989" y="17694"/>
                  </a:lnTo>
                  <a:cubicBezTo>
                    <a:pt x="8400" y="11851"/>
                    <a:pt x="16407" y="6820"/>
                    <a:pt x="23845" y="1031"/>
                  </a:cubicBezTo>
                  <a:cubicBezTo>
                    <a:pt x="24312" y="698"/>
                    <a:pt x="24012" y="1"/>
                    <a:pt x="2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5"/>
            <p:cNvSpPr/>
            <p:nvPr/>
          </p:nvSpPr>
          <p:spPr>
            <a:xfrm>
              <a:off x="1876275" y="1954275"/>
              <a:ext cx="808150" cy="119850"/>
            </a:xfrm>
            <a:custGeom>
              <a:avLst/>
              <a:gdLst/>
              <a:ahLst/>
              <a:cxnLst/>
              <a:rect l="l" t="t" r="r" b="b"/>
              <a:pathLst>
                <a:path w="32326" h="4794" extrusionOk="0">
                  <a:moveTo>
                    <a:pt x="873" y="0"/>
                  </a:moveTo>
                  <a:cubicBezTo>
                    <a:pt x="251" y="0"/>
                    <a:pt x="0" y="956"/>
                    <a:pt x="651" y="1060"/>
                  </a:cubicBezTo>
                  <a:cubicBezTo>
                    <a:pt x="6548" y="1817"/>
                    <a:pt x="12444" y="2683"/>
                    <a:pt x="18368" y="3467"/>
                  </a:cubicBezTo>
                  <a:cubicBezTo>
                    <a:pt x="22676" y="4026"/>
                    <a:pt x="27089" y="4793"/>
                    <a:pt x="31452" y="4793"/>
                  </a:cubicBezTo>
                  <a:cubicBezTo>
                    <a:pt x="31527" y="4793"/>
                    <a:pt x="31602" y="4793"/>
                    <a:pt x="31676" y="4793"/>
                  </a:cubicBezTo>
                  <a:cubicBezTo>
                    <a:pt x="32326" y="4738"/>
                    <a:pt x="32326" y="3738"/>
                    <a:pt x="31676" y="3684"/>
                  </a:cubicBezTo>
                  <a:cubicBezTo>
                    <a:pt x="31600" y="3684"/>
                    <a:pt x="31524" y="3684"/>
                    <a:pt x="31448" y="3684"/>
                  </a:cubicBezTo>
                  <a:cubicBezTo>
                    <a:pt x="27005" y="3684"/>
                    <a:pt x="22513" y="2916"/>
                    <a:pt x="18152" y="2331"/>
                  </a:cubicBezTo>
                  <a:cubicBezTo>
                    <a:pt x="12390" y="1601"/>
                    <a:pt x="6683" y="762"/>
                    <a:pt x="949" y="5"/>
                  </a:cubicBezTo>
                  <a:cubicBezTo>
                    <a:pt x="923" y="2"/>
                    <a:pt x="898" y="0"/>
                    <a:pt x="8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5"/>
            <p:cNvSpPr/>
            <p:nvPr/>
          </p:nvSpPr>
          <p:spPr>
            <a:xfrm>
              <a:off x="1561650" y="1954025"/>
              <a:ext cx="351875" cy="569450"/>
            </a:xfrm>
            <a:custGeom>
              <a:avLst/>
              <a:gdLst/>
              <a:ahLst/>
              <a:cxnLst/>
              <a:rect l="l" t="t" r="r" b="b"/>
              <a:pathLst>
                <a:path w="14075" h="22778" extrusionOk="0">
                  <a:moveTo>
                    <a:pt x="13321" y="0"/>
                  </a:moveTo>
                  <a:cubicBezTo>
                    <a:pt x="13156" y="0"/>
                    <a:pt x="12992" y="76"/>
                    <a:pt x="12884" y="258"/>
                  </a:cubicBezTo>
                  <a:lnTo>
                    <a:pt x="225" y="21979"/>
                  </a:lnTo>
                  <a:cubicBezTo>
                    <a:pt x="0" y="22391"/>
                    <a:pt x="373" y="22778"/>
                    <a:pt x="741" y="22778"/>
                  </a:cubicBezTo>
                  <a:cubicBezTo>
                    <a:pt x="903" y="22778"/>
                    <a:pt x="1064" y="22702"/>
                    <a:pt x="1172" y="22520"/>
                  </a:cubicBezTo>
                  <a:lnTo>
                    <a:pt x="13831" y="799"/>
                  </a:lnTo>
                  <a:cubicBezTo>
                    <a:pt x="14075" y="387"/>
                    <a:pt x="13695" y="0"/>
                    <a:pt x="133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5"/>
            <p:cNvSpPr/>
            <p:nvPr/>
          </p:nvSpPr>
          <p:spPr>
            <a:xfrm>
              <a:off x="1564275" y="1039275"/>
              <a:ext cx="408375" cy="260700"/>
            </a:xfrm>
            <a:custGeom>
              <a:avLst/>
              <a:gdLst/>
              <a:ahLst/>
              <a:cxnLst/>
              <a:rect l="l" t="t" r="r" b="b"/>
              <a:pathLst>
                <a:path w="16335" h="10428" extrusionOk="0">
                  <a:moveTo>
                    <a:pt x="761" y="1"/>
                  </a:moveTo>
                  <a:cubicBezTo>
                    <a:pt x="300" y="1"/>
                    <a:pt x="0" y="718"/>
                    <a:pt x="499" y="1035"/>
                  </a:cubicBezTo>
                  <a:lnTo>
                    <a:pt x="15295" y="10340"/>
                  </a:lnTo>
                  <a:cubicBezTo>
                    <a:pt x="15391" y="10401"/>
                    <a:pt x="15486" y="10428"/>
                    <a:pt x="15574" y="10428"/>
                  </a:cubicBezTo>
                  <a:cubicBezTo>
                    <a:pt x="16035" y="10428"/>
                    <a:pt x="16335" y="9711"/>
                    <a:pt x="15836" y="9393"/>
                  </a:cubicBezTo>
                  <a:lnTo>
                    <a:pt x="1040" y="88"/>
                  </a:ln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5"/>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5"/>
            <p:cNvSpPr/>
            <p:nvPr/>
          </p:nvSpPr>
          <p:spPr>
            <a:xfrm>
              <a:off x="1450475" y="1742400"/>
              <a:ext cx="465575" cy="238700"/>
            </a:xfrm>
            <a:custGeom>
              <a:avLst/>
              <a:gdLst/>
              <a:ahLst/>
              <a:cxnLst/>
              <a:rect l="l" t="t" r="r" b="b"/>
              <a:pathLst>
                <a:path w="18623" h="9548" extrusionOk="0">
                  <a:moveTo>
                    <a:pt x="816" y="1"/>
                  </a:moveTo>
                  <a:cubicBezTo>
                    <a:pt x="322" y="1"/>
                    <a:pt x="1" y="736"/>
                    <a:pt x="534" y="1014"/>
                  </a:cubicBezTo>
                  <a:cubicBezTo>
                    <a:pt x="6106" y="4071"/>
                    <a:pt x="11976" y="6451"/>
                    <a:pt x="17548" y="9481"/>
                  </a:cubicBezTo>
                  <a:cubicBezTo>
                    <a:pt x="17637" y="9527"/>
                    <a:pt x="17724" y="9547"/>
                    <a:pt x="17806" y="9547"/>
                  </a:cubicBezTo>
                  <a:cubicBezTo>
                    <a:pt x="18301" y="9547"/>
                    <a:pt x="18622" y="8812"/>
                    <a:pt x="18089" y="8534"/>
                  </a:cubicBezTo>
                  <a:cubicBezTo>
                    <a:pt x="12517" y="5477"/>
                    <a:pt x="6647" y="3097"/>
                    <a:pt x="1075" y="68"/>
                  </a:cubicBezTo>
                  <a:cubicBezTo>
                    <a:pt x="986" y="21"/>
                    <a:pt x="899" y="1"/>
                    <a:pt x="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5"/>
            <p:cNvSpPr/>
            <p:nvPr/>
          </p:nvSpPr>
          <p:spPr>
            <a:xfrm>
              <a:off x="1874275" y="1217950"/>
              <a:ext cx="185325" cy="183975"/>
            </a:xfrm>
            <a:custGeom>
              <a:avLst/>
              <a:gdLst/>
              <a:ahLst/>
              <a:cxnLst/>
              <a:rect l="l" t="t" r="r" b="b"/>
              <a:pathLst>
                <a:path w="7413" h="7359" extrusionOk="0">
                  <a:moveTo>
                    <a:pt x="3703" y="1"/>
                  </a:moveTo>
                  <a:cubicBezTo>
                    <a:pt x="3686" y="1"/>
                    <a:pt x="3669" y="1"/>
                    <a:pt x="3652" y="1"/>
                  </a:cubicBezTo>
                  <a:cubicBezTo>
                    <a:pt x="1624" y="28"/>
                    <a:pt x="1" y="1678"/>
                    <a:pt x="28" y="3734"/>
                  </a:cubicBezTo>
                  <a:cubicBezTo>
                    <a:pt x="55" y="5746"/>
                    <a:pt x="1704" y="7359"/>
                    <a:pt x="3711" y="7359"/>
                  </a:cubicBezTo>
                  <a:cubicBezTo>
                    <a:pt x="3727" y="7359"/>
                    <a:pt x="3744" y="7359"/>
                    <a:pt x="3761" y="7359"/>
                  </a:cubicBezTo>
                  <a:cubicBezTo>
                    <a:pt x="5789" y="7332"/>
                    <a:pt x="7412" y="5655"/>
                    <a:pt x="7385" y="3626"/>
                  </a:cubicBezTo>
                  <a:cubicBezTo>
                    <a:pt x="7358" y="1614"/>
                    <a:pt x="5735" y="1"/>
                    <a:pt x="3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5"/>
            <p:cNvSpPr/>
            <p:nvPr/>
          </p:nvSpPr>
          <p:spPr>
            <a:xfrm>
              <a:off x="1486800" y="2418275"/>
              <a:ext cx="185325" cy="183975"/>
            </a:xfrm>
            <a:custGeom>
              <a:avLst/>
              <a:gdLst/>
              <a:ahLst/>
              <a:cxnLst/>
              <a:rect l="l" t="t" r="r" b="b"/>
              <a:pathLst>
                <a:path w="7413" h="7359" extrusionOk="0">
                  <a:moveTo>
                    <a:pt x="3702" y="0"/>
                  </a:moveTo>
                  <a:cubicBezTo>
                    <a:pt x="3686" y="0"/>
                    <a:pt x="3669" y="0"/>
                    <a:pt x="3652" y="1"/>
                  </a:cubicBezTo>
                  <a:cubicBezTo>
                    <a:pt x="1623" y="28"/>
                    <a:pt x="1" y="1678"/>
                    <a:pt x="28" y="3733"/>
                  </a:cubicBezTo>
                  <a:cubicBezTo>
                    <a:pt x="54" y="5745"/>
                    <a:pt x="1704" y="7358"/>
                    <a:pt x="3710" y="7358"/>
                  </a:cubicBezTo>
                  <a:cubicBezTo>
                    <a:pt x="3727" y="7358"/>
                    <a:pt x="3744" y="7358"/>
                    <a:pt x="3760" y="7358"/>
                  </a:cubicBezTo>
                  <a:cubicBezTo>
                    <a:pt x="5789" y="7331"/>
                    <a:pt x="7412" y="5654"/>
                    <a:pt x="7385" y="3625"/>
                  </a:cubicBezTo>
                  <a:cubicBezTo>
                    <a:pt x="7358" y="1613"/>
                    <a:pt x="5708" y="0"/>
                    <a:pt x="3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5"/>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5"/>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5"/>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5"/>
            <p:cNvSpPr/>
            <p:nvPr/>
          </p:nvSpPr>
          <p:spPr>
            <a:xfrm>
              <a:off x="1466525" y="937325"/>
              <a:ext cx="234000" cy="231975"/>
            </a:xfrm>
            <a:custGeom>
              <a:avLst/>
              <a:gdLst/>
              <a:ahLst/>
              <a:cxnLst/>
              <a:rect l="l" t="t" r="r" b="b"/>
              <a:pathLst>
                <a:path w="9360" h="9279" extrusionOk="0">
                  <a:moveTo>
                    <a:pt x="4675" y="1"/>
                  </a:moveTo>
                  <a:cubicBezTo>
                    <a:pt x="4659" y="1"/>
                    <a:pt x="4642" y="1"/>
                    <a:pt x="4625" y="1"/>
                  </a:cubicBezTo>
                  <a:cubicBezTo>
                    <a:pt x="2056" y="28"/>
                    <a:pt x="0" y="2138"/>
                    <a:pt x="54" y="4707"/>
                  </a:cubicBezTo>
                  <a:cubicBezTo>
                    <a:pt x="81" y="7260"/>
                    <a:pt x="2163" y="9279"/>
                    <a:pt x="4683" y="9279"/>
                  </a:cubicBezTo>
                  <a:cubicBezTo>
                    <a:pt x="4700" y="9279"/>
                    <a:pt x="4717" y="9279"/>
                    <a:pt x="4734" y="9279"/>
                  </a:cubicBezTo>
                  <a:cubicBezTo>
                    <a:pt x="7303" y="9252"/>
                    <a:pt x="9359" y="7142"/>
                    <a:pt x="9332" y="4572"/>
                  </a:cubicBezTo>
                  <a:cubicBezTo>
                    <a:pt x="9278" y="2046"/>
                    <a:pt x="7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5"/>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5"/>
            <p:cNvSpPr/>
            <p:nvPr/>
          </p:nvSpPr>
          <p:spPr>
            <a:xfrm>
              <a:off x="1404300" y="1690650"/>
              <a:ext cx="131900" cy="130550"/>
            </a:xfrm>
            <a:custGeom>
              <a:avLst/>
              <a:gdLst/>
              <a:ahLst/>
              <a:cxnLst/>
              <a:rect l="l" t="t" r="r" b="b"/>
              <a:pathLst>
                <a:path w="5276" h="5222" extrusionOk="0">
                  <a:moveTo>
                    <a:pt x="2673" y="0"/>
                  </a:moveTo>
                  <a:cubicBezTo>
                    <a:pt x="2657" y="0"/>
                    <a:pt x="2641" y="0"/>
                    <a:pt x="2624" y="1"/>
                  </a:cubicBezTo>
                  <a:cubicBezTo>
                    <a:pt x="1164" y="1"/>
                    <a:pt x="1" y="1191"/>
                    <a:pt x="28" y="2651"/>
                  </a:cubicBezTo>
                  <a:cubicBezTo>
                    <a:pt x="54" y="4069"/>
                    <a:pt x="1218" y="5222"/>
                    <a:pt x="2629" y="5222"/>
                  </a:cubicBezTo>
                  <a:cubicBezTo>
                    <a:pt x="2646" y="5222"/>
                    <a:pt x="2662" y="5221"/>
                    <a:pt x="2678" y="5221"/>
                  </a:cubicBezTo>
                  <a:cubicBezTo>
                    <a:pt x="4139" y="5194"/>
                    <a:pt x="5275" y="4031"/>
                    <a:pt x="5275" y="2570"/>
                  </a:cubicBezTo>
                  <a:cubicBezTo>
                    <a:pt x="5248" y="1153"/>
                    <a:pt x="4085" y="0"/>
                    <a:pt x="2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5"/>
            <p:cNvSpPr/>
            <p:nvPr/>
          </p:nvSpPr>
          <p:spPr>
            <a:xfrm>
              <a:off x="1829650" y="1902300"/>
              <a:ext cx="131900" cy="130550"/>
            </a:xfrm>
            <a:custGeom>
              <a:avLst/>
              <a:gdLst/>
              <a:ahLst/>
              <a:cxnLst/>
              <a:rect l="l" t="t" r="r" b="b"/>
              <a:pathLst>
                <a:path w="5276" h="5222" extrusionOk="0">
                  <a:moveTo>
                    <a:pt x="2673" y="1"/>
                  </a:moveTo>
                  <a:cubicBezTo>
                    <a:pt x="2657" y="1"/>
                    <a:pt x="2641" y="1"/>
                    <a:pt x="2624" y="1"/>
                  </a:cubicBezTo>
                  <a:cubicBezTo>
                    <a:pt x="1164" y="1"/>
                    <a:pt x="0" y="1191"/>
                    <a:pt x="28" y="2652"/>
                  </a:cubicBezTo>
                  <a:cubicBezTo>
                    <a:pt x="54" y="4069"/>
                    <a:pt x="1218" y="5222"/>
                    <a:pt x="2629" y="5222"/>
                  </a:cubicBezTo>
                  <a:cubicBezTo>
                    <a:pt x="2646" y="5222"/>
                    <a:pt x="2662" y="5222"/>
                    <a:pt x="2678" y="5222"/>
                  </a:cubicBezTo>
                  <a:cubicBezTo>
                    <a:pt x="4139" y="5194"/>
                    <a:pt x="5275" y="4004"/>
                    <a:pt x="5275" y="2571"/>
                  </a:cubicBezTo>
                  <a:cubicBezTo>
                    <a:pt x="5248" y="1153"/>
                    <a:pt x="4085" y="1"/>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 name="Google Shape;366;p15"/>
          <p:cNvGrpSpPr/>
          <p:nvPr/>
        </p:nvGrpSpPr>
        <p:grpSpPr>
          <a:xfrm rot="-7937313">
            <a:off x="192793" y="-133700"/>
            <a:ext cx="661430" cy="929034"/>
            <a:chOff x="2374700" y="1056350"/>
            <a:chExt cx="797300" cy="1119875"/>
          </a:xfrm>
        </p:grpSpPr>
        <p:sp>
          <p:nvSpPr>
            <p:cNvPr id="367" name="Google Shape;367;p15"/>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5"/>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15"/>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5"/>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5"/>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5"/>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5"/>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and text 1">
  <p:cSld name="CUSTOM_13">
    <p:spTree>
      <p:nvGrpSpPr>
        <p:cNvPr id="1" name="Shape 374"/>
        <p:cNvGrpSpPr/>
        <p:nvPr/>
      </p:nvGrpSpPr>
      <p:grpSpPr>
        <a:xfrm>
          <a:off x="0" y="0"/>
          <a:ext cx="0" cy="0"/>
          <a:chOff x="0" y="0"/>
          <a:chExt cx="0" cy="0"/>
        </a:xfrm>
      </p:grpSpPr>
      <p:sp>
        <p:nvSpPr>
          <p:cNvPr id="375" name="Google Shape;375;p16"/>
          <p:cNvSpPr txBox="1">
            <a:spLocks noGrp="1"/>
          </p:cNvSpPr>
          <p:nvPr>
            <p:ph type="subTitle" idx="1"/>
          </p:nvPr>
        </p:nvSpPr>
        <p:spPr>
          <a:xfrm>
            <a:off x="929968" y="2746775"/>
            <a:ext cx="2065500" cy="527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600"/>
              <a:buNone/>
              <a:defRPr sz="1400"/>
            </a:lvl1pPr>
            <a:lvl2pPr lvl="1" rtl="0">
              <a:spcBef>
                <a:spcPts val="0"/>
              </a:spcBef>
              <a:spcAft>
                <a:spcPts val="0"/>
              </a:spcAft>
              <a:buClr>
                <a:schemeClr val="lt1"/>
              </a:buClr>
              <a:buSzPts val="1600"/>
              <a:buNone/>
              <a:defRPr sz="1600">
                <a:solidFill>
                  <a:schemeClr val="lt1"/>
                </a:solidFill>
              </a:defRPr>
            </a:lvl2pPr>
            <a:lvl3pPr lvl="2" rtl="0">
              <a:spcBef>
                <a:spcPts val="0"/>
              </a:spcBef>
              <a:spcAft>
                <a:spcPts val="0"/>
              </a:spcAft>
              <a:buClr>
                <a:schemeClr val="lt1"/>
              </a:buClr>
              <a:buSzPts val="1600"/>
              <a:buNone/>
              <a:defRPr sz="1600">
                <a:solidFill>
                  <a:schemeClr val="lt1"/>
                </a:solidFill>
              </a:defRPr>
            </a:lvl3pPr>
            <a:lvl4pPr lvl="3" rtl="0">
              <a:spcBef>
                <a:spcPts val="0"/>
              </a:spcBef>
              <a:spcAft>
                <a:spcPts val="0"/>
              </a:spcAft>
              <a:buClr>
                <a:schemeClr val="lt1"/>
              </a:buClr>
              <a:buSzPts val="1600"/>
              <a:buNone/>
              <a:defRPr sz="1600">
                <a:solidFill>
                  <a:schemeClr val="lt1"/>
                </a:solidFill>
              </a:defRPr>
            </a:lvl4pPr>
            <a:lvl5pPr lvl="4" rtl="0">
              <a:spcBef>
                <a:spcPts val="0"/>
              </a:spcBef>
              <a:spcAft>
                <a:spcPts val="0"/>
              </a:spcAft>
              <a:buClr>
                <a:schemeClr val="lt1"/>
              </a:buClr>
              <a:buSzPts val="1600"/>
              <a:buNone/>
              <a:defRPr sz="1600">
                <a:solidFill>
                  <a:schemeClr val="lt1"/>
                </a:solidFill>
              </a:defRPr>
            </a:lvl5pPr>
            <a:lvl6pPr lvl="5" rtl="0">
              <a:spcBef>
                <a:spcPts val="0"/>
              </a:spcBef>
              <a:spcAft>
                <a:spcPts val="0"/>
              </a:spcAft>
              <a:buClr>
                <a:schemeClr val="lt1"/>
              </a:buClr>
              <a:buSzPts val="1600"/>
              <a:buNone/>
              <a:defRPr sz="1600">
                <a:solidFill>
                  <a:schemeClr val="lt1"/>
                </a:solidFill>
              </a:defRPr>
            </a:lvl6pPr>
            <a:lvl7pPr lvl="6" rtl="0">
              <a:spcBef>
                <a:spcPts val="0"/>
              </a:spcBef>
              <a:spcAft>
                <a:spcPts val="0"/>
              </a:spcAft>
              <a:buClr>
                <a:schemeClr val="lt1"/>
              </a:buClr>
              <a:buSzPts val="1600"/>
              <a:buNone/>
              <a:defRPr sz="1600">
                <a:solidFill>
                  <a:schemeClr val="lt1"/>
                </a:solidFill>
              </a:defRPr>
            </a:lvl7pPr>
            <a:lvl8pPr lvl="7" rtl="0">
              <a:spcBef>
                <a:spcPts val="0"/>
              </a:spcBef>
              <a:spcAft>
                <a:spcPts val="0"/>
              </a:spcAft>
              <a:buClr>
                <a:schemeClr val="lt1"/>
              </a:buClr>
              <a:buSzPts val="1600"/>
              <a:buNone/>
              <a:defRPr sz="1600">
                <a:solidFill>
                  <a:schemeClr val="lt1"/>
                </a:solidFill>
              </a:defRPr>
            </a:lvl8pPr>
            <a:lvl9pPr lvl="8" rtl="0">
              <a:spcBef>
                <a:spcPts val="0"/>
              </a:spcBef>
              <a:spcAft>
                <a:spcPts val="0"/>
              </a:spcAft>
              <a:buClr>
                <a:schemeClr val="lt1"/>
              </a:buClr>
              <a:buSzPts val="1600"/>
              <a:buNone/>
              <a:defRPr sz="1600">
                <a:solidFill>
                  <a:schemeClr val="lt1"/>
                </a:solidFill>
              </a:defRPr>
            </a:lvl9pPr>
          </a:lstStyle>
          <a:p>
            <a:endParaRPr/>
          </a:p>
        </p:txBody>
      </p:sp>
      <p:sp>
        <p:nvSpPr>
          <p:cNvPr id="376" name="Google Shape;376;p16"/>
          <p:cNvSpPr txBox="1">
            <a:spLocks noGrp="1"/>
          </p:cNvSpPr>
          <p:nvPr>
            <p:ph type="subTitle" idx="2"/>
          </p:nvPr>
        </p:nvSpPr>
        <p:spPr>
          <a:xfrm>
            <a:off x="664676" y="2340775"/>
            <a:ext cx="2330700" cy="5274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2"/>
              </a:buClr>
              <a:buSzPts val="2200"/>
              <a:buFont typeface="Cairo"/>
              <a:buNone/>
              <a:defRPr sz="2200" b="1">
                <a:solidFill>
                  <a:schemeClr val="lt2"/>
                </a:solidFill>
                <a:latin typeface="Cairo"/>
                <a:ea typeface="Cairo"/>
                <a:cs typeface="Cairo"/>
                <a:sym typeface="Cairo"/>
              </a:defRPr>
            </a:lvl1pPr>
            <a:lvl2pPr lvl="1" rtl="0">
              <a:spcBef>
                <a:spcPts val="0"/>
              </a:spcBef>
              <a:spcAft>
                <a:spcPts val="0"/>
              </a:spcAft>
              <a:buClr>
                <a:schemeClr val="dk2"/>
              </a:buClr>
              <a:buSzPts val="2200"/>
              <a:buFont typeface="Cairo"/>
              <a:buNone/>
              <a:defRPr sz="2200" b="1">
                <a:solidFill>
                  <a:schemeClr val="dk2"/>
                </a:solidFill>
                <a:latin typeface="Cairo"/>
                <a:ea typeface="Cairo"/>
                <a:cs typeface="Cairo"/>
                <a:sym typeface="Cairo"/>
              </a:defRPr>
            </a:lvl2pPr>
            <a:lvl3pPr lvl="2" rtl="0">
              <a:spcBef>
                <a:spcPts val="0"/>
              </a:spcBef>
              <a:spcAft>
                <a:spcPts val="0"/>
              </a:spcAft>
              <a:buClr>
                <a:schemeClr val="dk2"/>
              </a:buClr>
              <a:buSzPts val="2200"/>
              <a:buFont typeface="Cairo"/>
              <a:buNone/>
              <a:defRPr sz="2200" b="1">
                <a:solidFill>
                  <a:schemeClr val="dk2"/>
                </a:solidFill>
                <a:latin typeface="Cairo"/>
                <a:ea typeface="Cairo"/>
                <a:cs typeface="Cairo"/>
                <a:sym typeface="Cairo"/>
              </a:defRPr>
            </a:lvl3pPr>
            <a:lvl4pPr lvl="3" rtl="0">
              <a:spcBef>
                <a:spcPts val="0"/>
              </a:spcBef>
              <a:spcAft>
                <a:spcPts val="0"/>
              </a:spcAft>
              <a:buClr>
                <a:schemeClr val="dk2"/>
              </a:buClr>
              <a:buSzPts val="2200"/>
              <a:buFont typeface="Cairo"/>
              <a:buNone/>
              <a:defRPr sz="2200" b="1">
                <a:solidFill>
                  <a:schemeClr val="dk2"/>
                </a:solidFill>
                <a:latin typeface="Cairo"/>
                <a:ea typeface="Cairo"/>
                <a:cs typeface="Cairo"/>
                <a:sym typeface="Cairo"/>
              </a:defRPr>
            </a:lvl4pPr>
            <a:lvl5pPr lvl="4" rtl="0">
              <a:spcBef>
                <a:spcPts val="0"/>
              </a:spcBef>
              <a:spcAft>
                <a:spcPts val="0"/>
              </a:spcAft>
              <a:buClr>
                <a:schemeClr val="dk2"/>
              </a:buClr>
              <a:buSzPts val="2200"/>
              <a:buFont typeface="Cairo"/>
              <a:buNone/>
              <a:defRPr sz="2200" b="1">
                <a:solidFill>
                  <a:schemeClr val="dk2"/>
                </a:solidFill>
                <a:latin typeface="Cairo"/>
                <a:ea typeface="Cairo"/>
                <a:cs typeface="Cairo"/>
                <a:sym typeface="Cairo"/>
              </a:defRPr>
            </a:lvl5pPr>
            <a:lvl6pPr lvl="5" rtl="0">
              <a:spcBef>
                <a:spcPts val="0"/>
              </a:spcBef>
              <a:spcAft>
                <a:spcPts val="0"/>
              </a:spcAft>
              <a:buClr>
                <a:schemeClr val="dk2"/>
              </a:buClr>
              <a:buSzPts val="2200"/>
              <a:buFont typeface="Cairo"/>
              <a:buNone/>
              <a:defRPr sz="2200" b="1">
                <a:solidFill>
                  <a:schemeClr val="dk2"/>
                </a:solidFill>
                <a:latin typeface="Cairo"/>
                <a:ea typeface="Cairo"/>
                <a:cs typeface="Cairo"/>
                <a:sym typeface="Cairo"/>
              </a:defRPr>
            </a:lvl6pPr>
            <a:lvl7pPr lvl="6" rtl="0">
              <a:spcBef>
                <a:spcPts val="0"/>
              </a:spcBef>
              <a:spcAft>
                <a:spcPts val="0"/>
              </a:spcAft>
              <a:buClr>
                <a:schemeClr val="dk2"/>
              </a:buClr>
              <a:buSzPts val="2200"/>
              <a:buFont typeface="Cairo"/>
              <a:buNone/>
              <a:defRPr sz="2200" b="1">
                <a:solidFill>
                  <a:schemeClr val="dk2"/>
                </a:solidFill>
                <a:latin typeface="Cairo"/>
                <a:ea typeface="Cairo"/>
                <a:cs typeface="Cairo"/>
                <a:sym typeface="Cairo"/>
              </a:defRPr>
            </a:lvl7pPr>
            <a:lvl8pPr lvl="7" rtl="0">
              <a:spcBef>
                <a:spcPts val="0"/>
              </a:spcBef>
              <a:spcAft>
                <a:spcPts val="0"/>
              </a:spcAft>
              <a:buClr>
                <a:schemeClr val="dk2"/>
              </a:buClr>
              <a:buSzPts val="2200"/>
              <a:buFont typeface="Cairo"/>
              <a:buNone/>
              <a:defRPr sz="2200" b="1">
                <a:solidFill>
                  <a:schemeClr val="dk2"/>
                </a:solidFill>
                <a:latin typeface="Cairo"/>
                <a:ea typeface="Cairo"/>
                <a:cs typeface="Cairo"/>
                <a:sym typeface="Cairo"/>
              </a:defRPr>
            </a:lvl8pPr>
            <a:lvl9pPr lvl="8" rtl="0">
              <a:spcBef>
                <a:spcPts val="0"/>
              </a:spcBef>
              <a:spcAft>
                <a:spcPts val="0"/>
              </a:spcAft>
              <a:buClr>
                <a:schemeClr val="dk2"/>
              </a:buClr>
              <a:buSzPts val="2200"/>
              <a:buFont typeface="Cairo"/>
              <a:buNone/>
              <a:defRPr sz="2200" b="1">
                <a:solidFill>
                  <a:schemeClr val="dk2"/>
                </a:solidFill>
                <a:latin typeface="Cairo"/>
                <a:ea typeface="Cairo"/>
                <a:cs typeface="Cairo"/>
                <a:sym typeface="Cairo"/>
              </a:defRPr>
            </a:lvl9pPr>
          </a:lstStyle>
          <a:p>
            <a:endParaRPr/>
          </a:p>
        </p:txBody>
      </p:sp>
      <p:sp>
        <p:nvSpPr>
          <p:cNvPr id="377" name="Google Shape;377;p16"/>
          <p:cNvSpPr txBox="1">
            <a:spLocks noGrp="1"/>
          </p:cNvSpPr>
          <p:nvPr>
            <p:ph type="subTitle" idx="3"/>
          </p:nvPr>
        </p:nvSpPr>
        <p:spPr>
          <a:xfrm>
            <a:off x="5702567" y="3998325"/>
            <a:ext cx="2065500" cy="527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4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78" name="Google Shape;378;p16"/>
          <p:cNvSpPr txBox="1">
            <a:spLocks noGrp="1"/>
          </p:cNvSpPr>
          <p:nvPr>
            <p:ph type="subTitle" idx="4"/>
          </p:nvPr>
        </p:nvSpPr>
        <p:spPr>
          <a:xfrm>
            <a:off x="5702558" y="3592322"/>
            <a:ext cx="2330700" cy="527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2200"/>
              <a:buFont typeface="Cairo"/>
              <a:buNone/>
              <a:defRPr sz="2200" b="1">
                <a:solidFill>
                  <a:schemeClr val="dk2"/>
                </a:solidFill>
                <a:latin typeface="Cairo"/>
                <a:ea typeface="Cairo"/>
                <a:cs typeface="Cairo"/>
                <a:sym typeface="Cairo"/>
              </a:defRPr>
            </a:lvl1pPr>
            <a:lvl2pPr lvl="1" rtl="0">
              <a:spcBef>
                <a:spcPts val="0"/>
              </a:spcBef>
              <a:spcAft>
                <a:spcPts val="0"/>
              </a:spcAft>
              <a:buClr>
                <a:schemeClr val="dk2"/>
              </a:buClr>
              <a:buSzPts val="2200"/>
              <a:buFont typeface="Cairo"/>
              <a:buNone/>
              <a:defRPr sz="2200" b="1">
                <a:solidFill>
                  <a:schemeClr val="dk2"/>
                </a:solidFill>
                <a:latin typeface="Cairo"/>
                <a:ea typeface="Cairo"/>
                <a:cs typeface="Cairo"/>
                <a:sym typeface="Cairo"/>
              </a:defRPr>
            </a:lvl2pPr>
            <a:lvl3pPr lvl="2" rtl="0">
              <a:spcBef>
                <a:spcPts val="0"/>
              </a:spcBef>
              <a:spcAft>
                <a:spcPts val="0"/>
              </a:spcAft>
              <a:buClr>
                <a:schemeClr val="dk2"/>
              </a:buClr>
              <a:buSzPts val="2200"/>
              <a:buFont typeface="Cairo"/>
              <a:buNone/>
              <a:defRPr sz="2200" b="1">
                <a:solidFill>
                  <a:schemeClr val="dk2"/>
                </a:solidFill>
                <a:latin typeface="Cairo"/>
                <a:ea typeface="Cairo"/>
                <a:cs typeface="Cairo"/>
                <a:sym typeface="Cairo"/>
              </a:defRPr>
            </a:lvl3pPr>
            <a:lvl4pPr lvl="3" rtl="0">
              <a:spcBef>
                <a:spcPts val="0"/>
              </a:spcBef>
              <a:spcAft>
                <a:spcPts val="0"/>
              </a:spcAft>
              <a:buClr>
                <a:schemeClr val="dk2"/>
              </a:buClr>
              <a:buSzPts val="2200"/>
              <a:buFont typeface="Cairo"/>
              <a:buNone/>
              <a:defRPr sz="2200" b="1">
                <a:solidFill>
                  <a:schemeClr val="dk2"/>
                </a:solidFill>
                <a:latin typeface="Cairo"/>
                <a:ea typeface="Cairo"/>
                <a:cs typeface="Cairo"/>
                <a:sym typeface="Cairo"/>
              </a:defRPr>
            </a:lvl4pPr>
            <a:lvl5pPr lvl="4" rtl="0">
              <a:spcBef>
                <a:spcPts val="0"/>
              </a:spcBef>
              <a:spcAft>
                <a:spcPts val="0"/>
              </a:spcAft>
              <a:buClr>
                <a:schemeClr val="dk2"/>
              </a:buClr>
              <a:buSzPts val="2200"/>
              <a:buFont typeface="Cairo"/>
              <a:buNone/>
              <a:defRPr sz="2200" b="1">
                <a:solidFill>
                  <a:schemeClr val="dk2"/>
                </a:solidFill>
                <a:latin typeface="Cairo"/>
                <a:ea typeface="Cairo"/>
                <a:cs typeface="Cairo"/>
                <a:sym typeface="Cairo"/>
              </a:defRPr>
            </a:lvl5pPr>
            <a:lvl6pPr lvl="5" rtl="0">
              <a:spcBef>
                <a:spcPts val="0"/>
              </a:spcBef>
              <a:spcAft>
                <a:spcPts val="0"/>
              </a:spcAft>
              <a:buClr>
                <a:schemeClr val="dk2"/>
              </a:buClr>
              <a:buSzPts val="2200"/>
              <a:buFont typeface="Cairo"/>
              <a:buNone/>
              <a:defRPr sz="2200" b="1">
                <a:solidFill>
                  <a:schemeClr val="dk2"/>
                </a:solidFill>
                <a:latin typeface="Cairo"/>
                <a:ea typeface="Cairo"/>
                <a:cs typeface="Cairo"/>
                <a:sym typeface="Cairo"/>
              </a:defRPr>
            </a:lvl6pPr>
            <a:lvl7pPr lvl="6" rtl="0">
              <a:spcBef>
                <a:spcPts val="0"/>
              </a:spcBef>
              <a:spcAft>
                <a:spcPts val="0"/>
              </a:spcAft>
              <a:buClr>
                <a:schemeClr val="dk2"/>
              </a:buClr>
              <a:buSzPts val="2200"/>
              <a:buFont typeface="Cairo"/>
              <a:buNone/>
              <a:defRPr sz="2200" b="1">
                <a:solidFill>
                  <a:schemeClr val="dk2"/>
                </a:solidFill>
                <a:latin typeface="Cairo"/>
                <a:ea typeface="Cairo"/>
                <a:cs typeface="Cairo"/>
                <a:sym typeface="Cairo"/>
              </a:defRPr>
            </a:lvl7pPr>
            <a:lvl8pPr lvl="7" rtl="0">
              <a:spcBef>
                <a:spcPts val="0"/>
              </a:spcBef>
              <a:spcAft>
                <a:spcPts val="0"/>
              </a:spcAft>
              <a:buClr>
                <a:schemeClr val="dk2"/>
              </a:buClr>
              <a:buSzPts val="2200"/>
              <a:buFont typeface="Cairo"/>
              <a:buNone/>
              <a:defRPr sz="2200" b="1">
                <a:solidFill>
                  <a:schemeClr val="dk2"/>
                </a:solidFill>
                <a:latin typeface="Cairo"/>
                <a:ea typeface="Cairo"/>
                <a:cs typeface="Cairo"/>
                <a:sym typeface="Cairo"/>
              </a:defRPr>
            </a:lvl8pPr>
            <a:lvl9pPr lvl="8" rtl="0">
              <a:spcBef>
                <a:spcPts val="0"/>
              </a:spcBef>
              <a:spcAft>
                <a:spcPts val="0"/>
              </a:spcAft>
              <a:buClr>
                <a:schemeClr val="dk2"/>
              </a:buClr>
              <a:buSzPts val="2200"/>
              <a:buFont typeface="Cairo"/>
              <a:buNone/>
              <a:defRPr sz="2200" b="1">
                <a:solidFill>
                  <a:schemeClr val="dk2"/>
                </a:solidFill>
                <a:latin typeface="Cairo"/>
                <a:ea typeface="Cairo"/>
                <a:cs typeface="Cairo"/>
                <a:sym typeface="Cairo"/>
              </a:defRPr>
            </a:lvl9pPr>
          </a:lstStyle>
          <a:p>
            <a:endParaRPr/>
          </a:p>
        </p:txBody>
      </p:sp>
      <p:sp>
        <p:nvSpPr>
          <p:cNvPr id="379" name="Google Shape;379;p16"/>
          <p:cNvSpPr txBox="1">
            <a:spLocks noGrp="1"/>
          </p:cNvSpPr>
          <p:nvPr>
            <p:ph type="title" hasCustomPrompt="1"/>
          </p:nvPr>
        </p:nvSpPr>
        <p:spPr>
          <a:xfrm>
            <a:off x="3379564" y="2459597"/>
            <a:ext cx="961800" cy="669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2600">
                <a:solidFill>
                  <a:schemeClr val="accent4"/>
                </a:solidFill>
              </a:defRPr>
            </a:lvl1pPr>
            <a:lvl2pPr lvl="1" rtl="0">
              <a:spcBef>
                <a:spcPts val="0"/>
              </a:spcBef>
              <a:spcAft>
                <a:spcPts val="0"/>
              </a:spcAft>
              <a:buSzPts val="5000"/>
              <a:buFont typeface="Cairo"/>
              <a:buNone/>
              <a:defRPr sz="5000" b="1">
                <a:latin typeface="Cairo"/>
                <a:ea typeface="Cairo"/>
                <a:cs typeface="Cairo"/>
                <a:sym typeface="Cairo"/>
              </a:defRPr>
            </a:lvl2pPr>
            <a:lvl3pPr lvl="2" rtl="0">
              <a:spcBef>
                <a:spcPts val="0"/>
              </a:spcBef>
              <a:spcAft>
                <a:spcPts val="0"/>
              </a:spcAft>
              <a:buSzPts val="5000"/>
              <a:buFont typeface="Cairo"/>
              <a:buNone/>
              <a:defRPr sz="5000" b="1">
                <a:latin typeface="Cairo"/>
                <a:ea typeface="Cairo"/>
                <a:cs typeface="Cairo"/>
                <a:sym typeface="Cairo"/>
              </a:defRPr>
            </a:lvl3pPr>
            <a:lvl4pPr lvl="3" rtl="0">
              <a:spcBef>
                <a:spcPts val="0"/>
              </a:spcBef>
              <a:spcAft>
                <a:spcPts val="0"/>
              </a:spcAft>
              <a:buSzPts val="5000"/>
              <a:buFont typeface="Cairo"/>
              <a:buNone/>
              <a:defRPr sz="5000" b="1">
                <a:latin typeface="Cairo"/>
                <a:ea typeface="Cairo"/>
                <a:cs typeface="Cairo"/>
                <a:sym typeface="Cairo"/>
              </a:defRPr>
            </a:lvl4pPr>
            <a:lvl5pPr lvl="4" rtl="0">
              <a:spcBef>
                <a:spcPts val="0"/>
              </a:spcBef>
              <a:spcAft>
                <a:spcPts val="0"/>
              </a:spcAft>
              <a:buSzPts val="5000"/>
              <a:buFont typeface="Cairo"/>
              <a:buNone/>
              <a:defRPr sz="5000" b="1">
                <a:latin typeface="Cairo"/>
                <a:ea typeface="Cairo"/>
                <a:cs typeface="Cairo"/>
                <a:sym typeface="Cairo"/>
              </a:defRPr>
            </a:lvl5pPr>
            <a:lvl6pPr lvl="5" rtl="0">
              <a:spcBef>
                <a:spcPts val="0"/>
              </a:spcBef>
              <a:spcAft>
                <a:spcPts val="0"/>
              </a:spcAft>
              <a:buSzPts val="5000"/>
              <a:buFont typeface="Cairo"/>
              <a:buNone/>
              <a:defRPr sz="5000" b="1">
                <a:latin typeface="Cairo"/>
                <a:ea typeface="Cairo"/>
                <a:cs typeface="Cairo"/>
                <a:sym typeface="Cairo"/>
              </a:defRPr>
            </a:lvl6pPr>
            <a:lvl7pPr lvl="6" rtl="0">
              <a:spcBef>
                <a:spcPts val="0"/>
              </a:spcBef>
              <a:spcAft>
                <a:spcPts val="0"/>
              </a:spcAft>
              <a:buSzPts val="5000"/>
              <a:buFont typeface="Cairo"/>
              <a:buNone/>
              <a:defRPr sz="5000" b="1">
                <a:latin typeface="Cairo"/>
                <a:ea typeface="Cairo"/>
                <a:cs typeface="Cairo"/>
                <a:sym typeface="Cairo"/>
              </a:defRPr>
            </a:lvl7pPr>
            <a:lvl8pPr lvl="7" rtl="0">
              <a:spcBef>
                <a:spcPts val="0"/>
              </a:spcBef>
              <a:spcAft>
                <a:spcPts val="0"/>
              </a:spcAft>
              <a:buSzPts val="5000"/>
              <a:buFont typeface="Cairo"/>
              <a:buNone/>
              <a:defRPr sz="5000" b="1">
                <a:latin typeface="Cairo"/>
                <a:ea typeface="Cairo"/>
                <a:cs typeface="Cairo"/>
                <a:sym typeface="Cairo"/>
              </a:defRPr>
            </a:lvl8pPr>
            <a:lvl9pPr lvl="8" rtl="0">
              <a:spcBef>
                <a:spcPts val="0"/>
              </a:spcBef>
              <a:spcAft>
                <a:spcPts val="0"/>
              </a:spcAft>
              <a:buSzPts val="5000"/>
              <a:buFont typeface="Cairo"/>
              <a:buNone/>
              <a:defRPr sz="5000" b="1">
                <a:latin typeface="Cairo"/>
                <a:ea typeface="Cairo"/>
                <a:cs typeface="Cairo"/>
                <a:sym typeface="Cairo"/>
              </a:defRPr>
            </a:lvl9pPr>
          </a:lstStyle>
          <a:p>
            <a:r>
              <a:t>xx%</a:t>
            </a:r>
          </a:p>
        </p:txBody>
      </p:sp>
      <p:sp>
        <p:nvSpPr>
          <p:cNvPr id="380" name="Google Shape;380;p16"/>
          <p:cNvSpPr txBox="1">
            <a:spLocks noGrp="1"/>
          </p:cNvSpPr>
          <p:nvPr>
            <p:ph type="title" idx="5" hasCustomPrompt="1"/>
          </p:nvPr>
        </p:nvSpPr>
        <p:spPr>
          <a:xfrm>
            <a:off x="4875691" y="1779616"/>
            <a:ext cx="961800" cy="667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2600">
                <a:solidFill>
                  <a:schemeClr val="accent4"/>
                </a:solidFill>
              </a:defRPr>
            </a:lvl1pPr>
            <a:lvl2pPr lvl="1" rtl="0">
              <a:spcBef>
                <a:spcPts val="0"/>
              </a:spcBef>
              <a:spcAft>
                <a:spcPts val="0"/>
              </a:spcAft>
              <a:buSzPts val="5000"/>
              <a:buFont typeface="Cairo"/>
              <a:buNone/>
              <a:defRPr sz="5000" b="1">
                <a:latin typeface="Cairo"/>
                <a:ea typeface="Cairo"/>
                <a:cs typeface="Cairo"/>
                <a:sym typeface="Cairo"/>
              </a:defRPr>
            </a:lvl2pPr>
            <a:lvl3pPr lvl="2" rtl="0">
              <a:spcBef>
                <a:spcPts val="0"/>
              </a:spcBef>
              <a:spcAft>
                <a:spcPts val="0"/>
              </a:spcAft>
              <a:buSzPts val="5000"/>
              <a:buFont typeface="Cairo"/>
              <a:buNone/>
              <a:defRPr sz="5000" b="1">
                <a:latin typeface="Cairo"/>
                <a:ea typeface="Cairo"/>
                <a:cs typeface="Cairo"/>
                <a:sym typeface="Cairo"/>
              </a:defRPr>
            </a:lvl3pPr>
            <a:lvl4pPr lvl="3" rtl="0">
              <a:spcBef>
                <a:spcPts val="0"/>
              </a:spcBef>
              <a:spcAft>
                <a:spcPts val="0"/>
              </a:spcAft>
              <a:buSzPts val="5000"/>
              <a:buFont typeface="Cairo"/>
              <a:buNone/>
              <a:defRPr sz="5000" b="1">
                <a:latin typeface="Cairo"/>
                <a:ea typeface="Cairo"/>
                <a:cs typeface="Cairo"/>
                <a:sym typeface="Cairo"/>
              </a:defRPr>
            </a:lvl4pPr>
            <a:lvl5pPr lvl="4" rtl="0">
              <a:spcBef>
                <a:spcPts val="0"/>
              </a:spcBef>
              <a:spcAft>
                <a:spcPts val="0"/>
              </a:spcAft>
              <a:buSzPts val="5000"/>
              <a:buFont typeface="Cairo"/>
              <a:buNone/>
              <a:defRPr sz="5000" b="1">
                <a:latin typeface="Cairo"/>
                <a:ea typeface="Cairo"/>
                <a:cs typeface="Cairo"/>
                <a:sym typeface="Cairo"/>
              </a:defRPr>
            </a:lvl5pPr>
            <a:lvl6pPr lvl="5" rtl="0">
              <a:spcBef>
                <a:spcPts val="0"/>
              </a:spcBef>
              <a:spcAft>
                <a:spcPts val="0"/>
              </a:spcAft>
              <a:buSzPts val="5000"/>
              <a:buFont typeface="Cairo"/>
              <a:buNone/>
              <a:defRPr sz="5000" b="1">
                <a:latin typeface="Cairo"/>
                <a:ea typeface="Cairo"/>
                <a:cs typeface="Cairo"/>
                <a:sym typeface="Cairo"/>
              </a:defRPr>
            </a:lvl6pPr>
            <a:lvl7pPr lvl="6" rtl="0">
              <a:spcBef>
                <a:spcPts val="0"/>
              </a:spcBef>
              <a:spcAft>
                <a:spcPts val="0"/>
              </a:spcAft>
              <a:buSzPts val="5000"/>
              <a:buFont typeface="Cairo"/>
              <a:buNone/>
              <a:defRPr sz="5000" b="1">
                <a:latin typeface="Cairo"/>
                <a:ea typeface="Cairo"/>
                <a:cs typeface="Cairo"/>
                <a:sym typeface="Cairo"/>
              </a:defRPr>
            </a:lvl7pPr>
            <a:lvl8pPr lvl="7" rtl="0">
              <a:spcBef>
                <a:spcPts val="0"/>
              </a:spcBef>
              <a:spcAft>
                <a:spcPts val="0"/>
              </a:spcAft>
              <a:buSzPts val="5000"/>
              <a:buFont typeface="Cairo"/>
              <a:buNone/>
              <a:defRPr sz="5000" b="1">
                <a:latin typeface="Cairo"/>
                <a:ea typeface="Cairo"/>
                <a:cs typeface="Cairo"/>
                <a:sym typeface="Cairo"/>
              </a:defRPr>
            </a:lvl8pPr>
            <a:lvl9pPr lvl="8" rtl="0">
              <a:spcBef>
                <a:spcPts val="0"/>
              </a:spcBef>
              <a:spcAft>
                <a:spcPts val="0"/>
              </a:spcAft>
              <a:buSzPts val="5000"/>
              <a:buFont typeface="Cairo"/>
              <a:buNone/>
              <a:defRPr sz="5000" b="1">
                <a:latin typeface="Cairo"/>
                <a:ea typeface="Cairo"/>
                <a:cs typeface="Cairo"/>
                <a:sym typeface="Cairo"/>
              </a:defRPr>
            </a:lvl9pPr>
          </a:lstStyle>
          <a:p>
            <a:r>
              <a:t>xx%</a:t>
            </a:r>
          </a:p>
        </p:txBody>
      </p:sp>
      <p:sp>
        <p:nvSpPr>
          <p:cNvPr id="381" name="Google Shape;381;p16"/>
          <p:cNvSpPr txBox="1">
            <a:spLocks noGrp="1"/>
          </p:cNvSpPr>
          <p:nvPr>
            <p:ph type="title" idx="6" hasCustomPrompt="1"/>
          </p:nvPr>
        </p:nvSpPr>
        <p:spPr>
          <a:xfrm>
            <a:off x="4359673" y="3732172"/>
            <a:ext cx="961800" cy="667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2600">
                <a:solidFill>
                  <a:schemeClr val="accent4"/>
                </a:solidFill>
              </a:defRPr>
            </a:lvl1pPr>
            <a:lvl2pPr lvl="1" rtl="0">
              <a:spcBef>
                <a:spcPts val="0"/>
              </a:spcBef>
              <a:spcAft>
                <a:spcPts val="0"/>
              </a:spcAft>
              <a:buSzPts val="5000"/>
              <a:buFont typeface="Cairo"/>
              <a:buNone/>
              <a:defRPr sz="5000" b="1">
                <a:latin typeface="Cairo"/>
                <a:ea typeface="Cairo"/>
                <a:cs typeface="Cairo"/>
                <a:sym typeface="Cairo"/>
              </a:defRPr>
            </a:lvl2pPr>
            <a:lvl3pPr lvl="2" rtl="0">
              <a:spcBef>
                <a:spcPts val="0"/>
              </a:spcBef>
              <a:spcAft>
                <a:spcPts val="0"/>
              </a:spcAft>
              <a:buSzPts val="5000"/>
              <a:buFont typeface="Cairo"/>
              <a:buNone/>
              <a:defRPr sz="5000" b="1">
                <a:latin typeface="Cairo"/>
                <a:ea typeface="Cairo"/>
                <a:cs typeface="Cairo"/>
                <a:sym typeface="Cairo"/>
              </a:defRPr>
            </a:lvl3pPr>
            <a:lvl4pPr lvl="3" rtl="0">
              <a:spcBef>
                <a:spcPts val="0"/>
              </a:spcBef>
              <a:spcAft>
                <a:spcPts val="0"/>
              </a:spcAft>
              <a:buSzPts val="5000"/>
              <a:buFont typeface="Cairo"/>
              <a:buNone/>
              <a:defRPr sz="5000" b="1">
                <a:latin typeface="Cairo"/>
                <a:ea typeface="Cairo"/>
                <a:cs typeface="Cairo"/>
                <a:sym typeface="Cairo"/>
              </a:defRPr>
            </a:lvl4pPr>
            <a:lvl5pPr lvl="4" rtl="0">
              <a:spcBef>
                <a:spcPts val="0"/>
              </a:spcBef>
              <a:spcAft>
                <a:spcPts val="0"/>
              </a:spcAft>
              <a:buSzPts val="5000"/>
              <a:buFont typeface="Cairo"/>
              <a:buNone/>
              <a:defRPr sz="5000" b="1">
                <a:latin typeface="Cairo"/>
                <a:ea typeface="Cairo"/>
                <a:cs typeface="Cairo"/>
                <a:sym typeface="Cairo"/>
              </a:defRPr>
            </a:lvl5pPr>
            <a:lvl6pPr lvl="5" rtl="0">
              <a:spcBef>
                <a:spcPts val="0"/>
              </a:spcBef>
              <a:spcAft>
                <a:spcPts val="0"/>
              </a:spcAft>
              <a:buSzPts val="5000"/>
              <a:buFont typeface="Cairo"/>
              <a:buNone/>
              <a:defRPr sz="5000" b="1">
                <a:latin typeface="Cairo"/>
                <a:ea typeface="Cairo"/>
                <a:cs typeface="Cairo"/>
                <a:sym typeface="Cairo"/>
              </a:defRPr>
            </a:lvl6pPr>
            <a:lvl7pPr lvl="6" rtl="0">
              <a:spcBef>
                <a:spcPts val="0"/>
              </a:spcBef>
              <a:spcAft>
                <a:spcPts val="0"/>
              </a:spcAft>
              <a:buSzPts val="5000"/>
              <a:buFont typeface="Cairo"/>
              <a:buNone/>
              <a:defRPr sz="5000" b="1">
                <a:latin typeface="Cairo"/>
                <a:ea typeface="Cairo"/>
                <a:cs typeface="Cairo"/>
                <a:sym typeface="Cairo"/>
              </a:defRPr>
            </a:lvl7pPr>
            <a:lvl8pPr lvl="7" rtl="0">
              <a:spcBef>
                <a:spcPts val="0"/>
              </a:spcBef>
              <a:spcAft>
                <a:spcPts val="0"/>
              </a:spcAft>
              <a:buSzPts val="5000"/>
              <a:buFont typeface="Cairo"/>
              <a:buNone/>
              <a:defRPr sz="5000" b="1">
                <a:latin typeface="Cairo"/>
                <a:ea typeface="Cairo"/>
                <a:cs typeface="Cairo"/>
                <a:sym typeface="Cairo"/>
              </a:defRPr>
            </a:lvl8pPr>
            <a:lvl9pPr lvl="8" rtl="0">
              <a:spcBef>
                <a:spcPts val="0"/>
              </a:spcBef>
              <a:spcAft>
                <a:spcPts val="0"/>
              </a:spcAft>
              <a:buSzPts val="5000"/>
              <a:buFont typeface="Cairo"/>
              <a:buNone/>
              <a:defRPr sz="5000" b="1">
                <a:latin typeface="Cairo"/>
                <a:ea typeface="Cairo"/>
                <a:cs typeface="Cairo"/>
                <a:sym typeface="Cairo"/>
              </a:defRPr>
            </a:lvl9pPr>
          </a:lstStyle>
          <a:p>
            <a:r>
              <a:t>xx%</a:t>
            </a:r>
          </a:p>
        </p:txBody>
      </p:sp>
      <p:sp>
        <p:nvSpPr>
          <p:cNvPr id="382" name="Google Shape;382;p16"/>
          <p:cNvSpPr txBox="1">
            <a:spLocks noGrp="1"/>
          </p:cNvSpPr>
          <p:nvPr>
            <p:ph type="subTitle" idx="7"/>
          </p:nvPr>
        </p:nvSpPr>
        <p:spPr>
          <a:xfrm>
            <a:off x="6100993" y="2050000"/>
            <a:ext cx="2065500" cy="527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400"/>
            </a:lvl1pPr>
            <a:lvl2pPr lvl="1" rtl="0">
              <a:spcBef>
                <a:spcPts val="0"/>
              </a:spcBef>
              <a:spcAft>
                <a:spcPts val="0"/>
              </a:spcAft>
              <a:buClr>
                <a:schemeClr val="lt1"/>
              </a:buClr>
              <a:buSzPts val="1600"/>
              <a:buNone/>
              <a:defRPr sz="1600">
                <a:solidFill>
                  <a:schemeClr val="lt1"/>
                </a:solidFill>
              </a:defRPr>
            </a:lvl2pPr>
            <a:lvl3pPr lvl="2" rtl="0">
              <a:spcBef>
                <a:spcPts val="0"/>
              </a:spcBef>
              <a:spcAft>
                <a:spcPts val="0"/>
              </a:spcAft>
              <a:buClr>
                <a:schemeClr val="lt1"/>
              </a:buClr>
              <a:buSzPts val="1600"/>
              <a:buNone/>
              <a:defRPr sz="1600">
                <a:solidFill>
                  <a:schemeClr val="lt1"/>
                </a:solidFill>
              </a:defRPr>
            </a:lvl3pPr>
            <a:lvl4pPr lvl="3" rtl="0">
              <a:spcBef>
                <a:spcPts val="0"/>
              </a:spcBef>
              <a:spcAft>
                <a:spcPts val="0"/>
              </a:spcAft>
              <a:buClr>
                <a:schemeClr val="lt1"/>
              </a:buClr>
              <a:buSzPts val="1600"/>
              <a:buNone/>
              <a:defRPr sz="1600">
                <a:solidFill>
                  <a:schemeClr val="lt1"/>
                </a:solidFill>
              </a:defRPr>
            </a:lvl4pPr>
            <a:lvl5pPr lvl="4" rtl="0">
              <a:spcBef>
                <a:spcPts val="0"/>
              </a:spcBef>
              <a:spcAft>
                <a:spcPts val="0"/>
              </a:spcAft>
              <a:buClr>
                <a:schemeClr val="lt1"/>
              </a:buClr>
              <a:buSzPts val="1600"/>
              <a:buNone/>
              <a:defRPr sz="1600">
                <a:solidFill>
                  <a:schemeClr val="lt1"/>
                </a:solidFill>
              </a:defRPr>
            </a:lvl5pPr>
            <a:lvl6pPr lvl="5" rtl="0">
              <a:spcBef>
                <a:spcPts val="0"/>
              </a:spcBef>
              <a:spcAft>
                <a:spcPts val="0"/>
              </a:spcAft>
              <a:buClr>
                <a:schemeClr val="lt1"/>
              </a:buClr>
              <a:buSzPts val="1600"/>
              <a:buNone/>
              <a:defRPr sz="1600">
                <a:solidFill>
                  <a:schemeClr val="lt1"/>
                </a:solidFill>
              </a:defRPr>
            </a:lvl6pPr>
            <a:lvl7pPr lvl="6" rtl="0">
              <a:spcBef>
                <a:spcPts val="0"/>
              </a:spcBef>
              <a:spcAft>
                <a:spcPts val="0"/>
              </a:spcAft>
              <a:buClr>
                <a:schemeClr val="lt1"/>
              </a:buClr>
              <a:buSzPts val="1600"/>
              <a:buNone/>
              <a:defRPr sz="1600">
                <a:solidFill>
                  <a:schemeClr val="lt1"/>
                </a:solidFill>
              </a:defRPr>
            </a:lvl7pPr>
            <a:lvl8pPr lvl="7" rtl="0">
              <a:spcBef>
                <a:spcPts val="0"/>
              </a:spcBef>
              <a:spcAft>
                <a:spcPts val="0"/>
              </a:spcAft>
              <a:buClr>
                <a:schemeClr val="lt1"/>
              </a:buClr>
              <a:buSzPts val="1600"/>
              <a:buNone/>
              <a:defRPr sz="1600">
                <a:solidFill>
                  <a:schemeClr val="lt1"/>
                </a:solidFill>
              </a:defRPr>
            </a:lvl8pPr>
            <a:lvl9pPr lvl="8" rtl="0">
              <a:spcBef>
                <a:spcPts val="0"/>
              </a:spcBef>
              <a:spcAft>
                <a:spcPts val="0"/>
              </a:spcAft>
              <a:buClr>
                <a:schemeClr val="lt1"/>
              </a:buClr>
              <a:buSzPts val="1600"/>
              <a:buNone/>
              <a:defRPr sz="1600">
                <a:solidFill>
                  <a:schemeClr val="lt1"/>
                </a:solidFill>
              </a:defRPr>
            </a:lvl9pPr>
          </a:lstStyle>
          <a:p>
            <a:endParaRPr/>
          </a:p>
        </p:txBody>
      </p:sp>
      <p:sp>
        <p:nvSpPr>
          <p:cNvPr id="383" name="Google Shape;383;p16"/>
          <p:cNvSpPr txBox="1">
            <a:spLocks noGrp="1"/>
          </p:cNvSpPr>
          <p:nvPr>
            <p:ph type="subTitle" idx="8"/>
          </p:nvPr>
        </p:nvSpPr>
        <p:spPr>
          <a:xfrm>
            <a:off x="6100999" y="1643997"/>
            <a:ext cx="2330700" cy="527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2200"/>
              <a:buFont typeface="Cairo"/>
              <a:buNone/>
              <a:defRPr sz="2200" b="1">
                <a:solidFill>
                  <a:schemeClr val="accent2"/>
                </a:solidFill>
                <a:latin typeface="Cairo"/>
                <a:ea typeface="Cairo"/>
                <a:cs typeface="Cairo"/>
                <a:sym typeface="Cairo"/>
              </a:defRPr>
            </a:lvl1pPr>
            <a:lvl2pPr lvl="1" rtl="0">
              <a:spcBef>
                <a:spcPts val="0"/>
              </a:spcBef>
              <a:spcAft>
                <a:spcPts val="0"/>
              </a:spcAft>
              <a:buClr>
                <a:schemeClr val="dk1"/>
              </a:buClr>
              <a:buSzPts val="2200"/>
              <a:buFont typeface="Abril Fatface"/>
              <a:buNone/>
              <a:defRPr sz="22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2200"/>
              <a:buFont typeface="Abril Fatface"/>
              <a:buNone/>
              <a:defRPr sz="22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2200"/>
              <a:buFont typeface="Abril Fatface"/>
              <a:buNone/>
              <a:defRPr sz="22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2200"/>
              <a:buFont typeface="Abril Fatface"/>
              <a:buNone/>
              <a:defRPr sz="22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2200"/>
              <a:buFont typeface="Abril Fatface"/>
              <a:buNone/>
              <a:defRPr sz="22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2200"/>
              <a:buFont typeface="Abril Fatface"/>
              <a:buNone/>
              <a:defRPr sz="22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2200"/>
              <a:buFont typeface="Abril Fatface"/>
              <a:buNone/>
              <a:defRPr sz="22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2200"/>
              <a:buFont typeface="Abril Fatface"/>
              <a:buNone/>
              <a:defRPr sz="2200">
                <a:solidFill>
                  <a:schemeClr val="dk1"/>
                </a:solidFill>
                <a:latin typeface="Abril Fatface"/>
                <a:ea typeface="Abril Fatface"/>
                <a:cs typeface="Abril Fatface"/>
                <a:sym typeface="Abril Fatface"/>
              </a:defRPr>
            </a:lvl9pPr>
          </a:lstStyle>
          <a:p>
            <a:endParaRPr/>
          </a:p>
        </p:txBody>
      </p:sp>
      <p:sp>
        <p:nvSpPr>
          <p:cNvPr id="384" name="Google Shape;384;p16"/>
          <p:cNvSpPr txBox="1">
            <a:spLocks noGrp="1"/>
          </p:cNvSpPr>
          <p:nvPr>
            <p:ph type="title" idx="9"/>
          </p:nvPr>
        </p:nvSpPr>
        <p:spPr>
          <a:xfrm>
            <a:off x="713225" y="368825"/>
            <a:ext cx="7724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85" name="Google Shape;385;p16"/>
          <p:cNvGrpSpPr/>
          <p:nvPr/>
        </p:nvGrpSpPr>
        <p:grpSpPr>
          <a:xfrm rot="6755182">
            <a:off x="854065" y="1281704"/>
            <a:ext cx="1902964" cy="7262395"/>
            <a:chOff x="9065175" y="1446600"/>
            <a:chExt cx="682175" cy="2603425"/>
          </a:xfrm>
        </p:grpSpPr>
        <p:sp>
          <p:nvSpPr>
            <p:cNvPr id="386" name="Google Shape;386;p16"/>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6"/>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6"/>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6"/>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6"/>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6"/>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6"/>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6"/>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6"/>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6"/>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6"/>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6"/>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6"/>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6"/>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6"/>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6"/>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6"/>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6"/>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6"/>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6"/>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6"/>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6"/>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6"/>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6"/>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6"/>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6"/>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 name="Google Shape;412;p16"/>
          <p:cNvGrpSpPr/>
          <p:nvPr/>
        </p:nvGrpSpPr>
        <p:grpSpPr>
          <a:xfrm rot="-2905488" flipH="1">
            <a:off x="7381902" y="9767"/>
            <a:ext cx="1924598" cy="1364241"/>
            <a:chOff x="193669" y="148127"/>
            <a:chExt cx="1982873" cy="1405549"/>
          </a:xfrm>
        </p:grpSpPr>
        <p:sp>
          <p:nvSpPr>
            <p:cNvPr id="413" name="Google Shape;413;p16"/>
            <p:cNvSpPr/>
            <p:nvPr/>
          </p:nvSpPr>
          <p:spPr>
            <a:xfrm rot="2541214">
              <a:off x="375899" y="290031"/>
              <a:ext cx="284505" cy="651194"/>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 name="Google Shape;414;p16"/>
            <p:cNvGrpSpPr/>
            <p:nvPr/>
          </p:nvGrpSpPr>
          <p:grpSpPr>
            <a:xfrm rot="-3943890">
              <a:off x="413745" y="559232"/>
              <a:ext cx="579901" cy="745140"/>
              <a:chOff x="234492" y="148127"/>
              <a:chExt cx="579920" cy="745164"/>
            </a:xfrm>
          </p:grpSpPr>
          <p:sp>
            <p:nvSpPr>
              <p:cNvPr id="415" name="Google Shape;415;p16"/>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6"/>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 name="Google Shape;417;p16"/>
            <p:cNvGrpSpPr/>
            <p:nvPr/>
          </p:nvGrpSpPr>
          <p:grpSpPr>
            <a:xfrm>
              <a:off x="539292" y="148127"/>
              <a:ext cx="1637250" cy="1405549"/>
              <a:chOff x="234492" y="148127"/>
              <a:chExt cx="1637250" cy="1405549"/>
            </a:xfrm>
          </p:grpSpPr>
          <p:sp>
            <p:nvSpPr>
              <p:cNvPr id="418" name="Google Shape;418;p16"/>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6"/>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 name="Google Shape;420;p16"/>
              <p:cNvGrpSpPr/>
              <p:nvPr/>
            </p:nvGrpSpPr>
            <p:grpSpPr>
              <a:xfrm rot="2700200">
                <a:off x="726654" y="558761"/>
                <a:ext cx="1036634" cy="736202"/>
                <a:chOff x="2374700" y="1045220"/>
                <a:chExt cx="852487" cy="605389"/>
              </a:xfrm>
            </p:grpSpPr>
            <p:sp>
              <p:nvSpPr>
                <p:cNvPr id="421" name="Google Shape;421;p16"/>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6"/>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6"/>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6"/>
                <p:cNvSpPr/>
                <p:nvPr/>
              </p:nvSpPr>
              <p:spPr>
                <a:xfrm>
                  <a:off x="2991366" y="1416101"/>
                  <a:ext cx="235822" cy="234508"/>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6"/>
                <p:cNvSpPr/>
                <p:nvPr/>
              </p:nvSpPr>
              <p:spPr>
                <a:xfrm>
                  <a:off x="2576281" y="1045220"/>
                  <a:ext cx="119040" cy="117808"/>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Numbers and text 2">
  <p:cSld name="CUSTOM_13_1">
    <p:spTree>
      <p:nvGrpSpPr>
        <p:cNvPr id="1" name="Shape 426"/>
        <p:cNvGrpSpPr/>
        <p:nvPr/>
      </p:nvGrpSpPr>
      <p:grpSpPr>
        <a:xfrm>
          <a:off x="0" y="0"/>
          <a:ext cx="0" cy="0"/>
          <a:chOff x="0" y="0"/>
          <a:chExt cx="0" cy="0"/>
        </a:xfrm>
      </p:grpSpPr>
      <p:sp>
        <p:nvSpPr>
          <p:cNvPr id="427" name="Google Shape;427;p17"/>
          <p:cNvSpPr txBox="1">
            <a:spLocks noGrp="1"/>
          </p:cNvSpPr>
          <p:nvPr>
            <p:ph type="title" hasCustomPrompt="1"/>
          </p:nvPr>
        </p:nvSpPr>
        <p:spPr>
          <a:xfrm>
            <a:off x="1659250" y="1618135"/>
            <a:ext cx="2644800" cy="101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000">
                <a:solidFill>
                  <a:schemeClr val="accent4"/>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28" name="Google Shape;428;p17"/>
          <p:cNvSpPr txBox="1">
            <a:spLocks noGrp="1"/>
          </p:cNvSpPr>
          <p:nvPr>
            <p:ph type="subTitle" idx="1"/>
          </p:nvPr>
        </p:nvSpPr>
        <p:spPr>
          <a:xfrm>
            <a:off x="1659175" y="2636635"/>
            <a:ext cx="2644800" cy="74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accent4"/>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429" name="Google Shape;429;p17"/>
          <p:cNvSpPr txBox="1">
            <a:spLocks noGrp="1"/>
          </p:cNvSpPr>
          <p:nvPr>
            <p:ph type="title" idx="2" hasCustomPrompt="1"/>
          </p:nvPr>
        </p:nvSpPr>
        <p:spPr>
          <a:xfrm>
            <a:off x="5796100" y="811025"/>
            <a:ext cx="1718100" cy="621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4000">
                <a:solidFill>
                  <a:schemeClr val="accent4"/>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30" name="Google Shape;430;p17"/>
          <p:cNvSpPr txBox="1">
            <a:spLocks noGrp="1"/>
          </p:cNvSpPr>
          <p:nvPr>
            <p:ph type="subTitle" idx="3"/>
          </p:nvPr>
        </p:nvSpPr>
        <p:spPr>
          <a:xfrm>
            <a:off x="5796100" y="1491900"/>
            <a:ext cx="1718100" cy="84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400">
                <a:solidFill>
                  <a:schemeClr val="accent4"/>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grpSp>
        <p:nvGrpSpPr>
          <p:cNvPr id="431" name="Google Shape;431;p17"/>
          <p:cNvGrpSpPr/>
          <p:nvPr/>
        </p:nvGrpSpPr>
        <p:grpSpPr>
          <a:xfrm rot="2415069">
            <a:off x="7687133" y="1807810"/>
            <a:ext cx="1101802" cy="4204874"/>
            <a:chOff x="9065175" y="1446600"/>
            <a:chExt cx="682175" cy="2603425"/>
          </a:xfrm>
        </p:grpSpPr>
        <p:sp>
          <p:nvSpPr>
            <p:cNvPr id="432" name="Google Shape;432;p17"/>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7"/>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7"/>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7"/>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7"/>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7"/>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7"/>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7"/>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7"/>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7"/>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7"/>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7"/>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7"/>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7"/>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7"/>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7"/>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7"/>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7"/>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7"/>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7"/>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7"/>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7"/>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17"/>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17"/>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7"/>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7"/>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 name="Google Shape;458;p17"/>
          <p:cNvGrpSpPr/>
          <p:nvPr/>
        </p:nvGrpSpPr>
        <p:grpSpPr>
          <a:xfrm rot="4389937">
            <a:off x="-486892" y="303752"/>
            <a:ext cx="1737142" cy="1636144"/>
            <a:chOff x="1404300" y="937325"/>
            <a:chExt cx="1767700" cy="1664925"/>
          </a:xfrm>
        </p:grpSpPr>
        <p:sp>
          <p:nvSpPr>
            <p:cNvPr id="459" name="Google Shape;459;p17"/>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7"/>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7"/>
            <p:cNvSpPr/>
            <p:nvPr/>
          </p:nvSpPr>
          <p:spPr>
            <a:xfrm>
              <a:off x="1936875" y="1271900"/>
              <a:ext cx="550725" cy="299850"/>
            </a:xfrm>
            <a:custGeom>
              <a:avLst/>
              <a:gdLst/>
              <a:ahLst/>
              <a:cxnLst/>
              <a:rect l="l" t="t" r="r" b="b"/>
              <a:pathLst>
                <a:path w="22029" h="11994" extrusionOk="0">
                  <a:moveTo>
                    <a:pt x="761" y="1"/>
                  </a:moveTo>
                  <a:cubicBezTo>
                    <a:pt x="300" y="1"/>
                    <a:pt x="0" y="718"/>
                    <a:pt x="499" y="1035"/>
                  </a:cubicBezTo>
                  <a:cubicBezTo>
                    <a:pt x="6910" y="5201"/>
                    <a:pt x="14051" y="8609"/>
                    <a:pt x="20948" y="11936"/>
                  </a:cubicBezTo>
                  <a:cubicBezTo>
                    <a:pt x="21035" y="11975"/>
                    <a:pt x="21119" y="11993"/>
                    <a:pt x="21198" y="11993"/>
                  </a:cubicBezTo>
                  <a:cubicBezTo>
                    <a:pt x="21714" y="11993"/>
                    <a:pt x="22029" y="11247"/>
                    <a:pt x="21489" y="10989"/>
                  </a:cubicBezTo>
                  <a:cubicBezTo>
                    <a:pt x="14592" y="7662"/>
                    <a:pt x="7478" y="4254"/>
                    <a:pt x="1040" y="88"/>
                  </a:cubicBez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7"/>
            <p:cNvSpPr/>
            <p:nvPr/>
          </p:nvSpPr>
          <p:spPr>
            <a:xfrm>
              <a:off x="1880700" y="1297000"/>
              <a:ext cx="89625" cy="682925"/>
            </a:xfrm>
            <a:custGeom>
              <a:avLst/>
              <a:gdLst/>
              <a:ahLst/>
              <a:cxnLst/>
              <a:rect l="l" t="t" r="r" b="b"/>
              <a:pathLst>
                <a:path w="3585" h="27317" extrusionOk="0">
                  <a:moveTo>
                    <a:pt x="3065" y="1"/>
                  </a:moveTo>
                  <a:cubicBezTo>
                    <a:pt x="2792" y="1"/>
                    <a:pt x="2503" y="177"/>
                    <a:pt x="2476" y="518"/>
                  </a:cubicBezTo>
                  <a:cubicBezTo>
                    <a:pt x="1799" y="9309"/>
                    <a:pt x="1069" y="18073"/>
                    <a:pt x="41" y="26810"/>
                  </a:cubicBezTo>
                  <a:cubicBezTo>
                    <a:pt x="1" y="27148"/>
                    <a:pt x="258" y="27317"/>
                    <a:pt x="535" y="27317"/>
                  </a:cubicBezTo>
                  <a:cubicBezTo>
                    <a:pt x="812" y="27317"/>
                    <a:pt x="1110" y="27148"/>
                    <a:pt x="1150" y="26810"/>
                  </a:cubicBezTo>
                  <a:cubicBezTo>
                    <a:pt x="2151" y="18073"/>
                    <a:pt x="2881" y="9282"/>
                    <a:pt x="3558" y="518"/>
                  </a:cubicBezTo>
                  <a:cubicBezTo>
                    <a:pt x="3584" y="170"/>
                    <a:pt x="3333" y="1"/>
                    <a:pt x="3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7"/>
            <p:cNvSpPr/>
            <p:nvPr/>
          </p:nvSpPr>
          <p:spPr>
            <a:xfrm>
              <a:off x="1877975" y="1536400"/>
              <a:ext cx="607800" cy="445550"/>
            </a:xfrm>
            <a:custGeom>
              <a:avLst/>
              <a:gdLst/>
              <a:ahLst/>
              <a:cxnLst/>
              <a:rect l="l" t="t" r="r" b="b"/>
              <a:pathLst>
                <a:path w="24312" h="17822" extrusionOk="0">
                  <a:moveTo>
                    <a:pt x="23591" y="1"/>
                  </a:moveTo>
                  <a:cubicBezTo>
                    <a:pt x="23499" y="1"/>
                    <a:pt x="23401" y="34"/>
                    <a:pt x="23304" y="112"/>
                  </a:cubicBezTo>
                  <a:cubicBezTo>
                    <a:pt x="15866" y="5900"/>
                    <a:pt x="7832" y="10931"/>
                    <a:pt x="448" y="16774"/>
                  </a:cubicBezTo>
                  <a:cubicBezTo>
                    <a:pt x="1" y="17132"/>
                    <a:pt x="293" y="17822"/>
                    <a:pt x="713" y="17822"/>
                  </a:cubicBezTo>
                  <a:cubicBezTo>
                    <a:pt x="801" y="17822"/>
                    <a:pt x="895" y="17791"/>
                    <a:pt x="989" y="17721"/>
                  </a:cubicBezTo>
                  <a:lnTo>
                    <a:pt x="989" y="17694"/>
                  </a:lnTo>
                  <a:cubicBezTo>
                    <a:pt x="8400" y="11851"/>
                    <a:pt x="16407" y="6820"/>
                    <a:pt x="23845" y="1031"/>
                  </a:cubicBezTo>
                  <a:cubicBezTo>
                    <a:pt x="24312" y="698"/>
                    <a:pt x="24012" y="1"/>
                    <a:pt x="2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7"/>
            <p:cNvSpPr/>
            <p:nvPr/>
          </p:nvSpPr>
          <p:spPr>
            <a:xfrm>
              <a:off x="1876275" y="1954275"/>
              <a:ext cx="808150" cy="119850"/>
            </a:xfrm>
            <a:custGeom>
              <a:avLst/>
              <a:gdLst/>
              <a:ahLst/>
              <a:cxnLst/>
              <a:rect l="l" t="t" r="r" b="b"/>
              <a:pathLst>
                <a:path w="32326" h="4794" extrusionOk="0">
                  <a:moveTo>
                    <a:pt x="873" y="0"/>
                  </a:moveTo>
                  <a:cubicBezTo>
                    <a:pt x="251" y="0"/>
                    <a:pt x="0" y="956"/>
                    <a:pt x="651" y="1060"/>
                  </a:cubicBezTo>
                  <a:cubicBezTo>
                    <a:pt x="6548" y="1817"/>
                    <a:pt x="12444" y="2683"/>
                    <a:pt x="18368" y="3467"/>
                  </a:cubicBezTo>
                  <a:cubicBezTo>
                    <a:pt x="22676" y="4026"/>
                    <a:pt x="27089" y="4793"/>
                    <a:pt x="31452" y="4793"/>
                  </a:cubicBezTo>
                  <a:cubicBezTo>
                    <a:pt x="31527" y="4793"/>
                    <a:pt x="31602" y="4793"/>
                    <a:pt x="31676" y="4793"/>
                  </a:cubicBezTo>
                  <a:cubicBezTo>
                    <a:pt x="32326" y="4738"/>
                    <a:pt x="32326" y="3738"/>
                    <a:pt x="31676" y="3684"/>
                  </a:cubicBezTo>
                  <a:cubicBezTo>
                    <a:pt x="31600" y="3684"/>
                    <a:pt x="31524" y="3684"/>
                    <a:pt x="31448" y="3684"/>
                  </a:cubicBezTo>
                  <a:cubicBezTo>
                    <a:pt x="27005" y="3684"/>
                    <a:pt x="22513" y="2916"/>
                    <a:pt x="18152" y="2331"/>
                  </a:cubicBezTo>
                  <a:cubicBezTo>
                    <a:pt x="12390" y="1601"/>
                    <a:pt x="6683" y="762"/>
                    <a:pt x="949" y="5"/>
                  </a:cubicBezTo>
                  <a:cubicBezTo>
                    <a:pt x="923" y="2"/>
                    <a:pt x="898" y="0"/>
                    <a:pt x="8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7"/>
            <p:cNvSpPr/>
            <p:nvPr/>
          </p:nvSpPr>
          <p:spPr>
            <a:xfrm>
              <a:off x="1561650" y="1954025"/>
              <a:ext cx="351875" cy="569450"/>
            </a:xfrm>
            <a:custGeom>
              <a:avLst/>
              <a:gdLst/>
              <a:ahLst/>
              <a:cxnLst/>
              <a:rect l="l" t="t" r="r" b="b"/>
              <a:pathLst>
                <a:path w="14075" h="22778" extrusionOk="0">
                  <a:moveTo>
                    <a:pt x="13321" y="0"/>
                  </a:moveTo>
                  <a:cubicBezTo>
                    <a:pt x="13156" y="0"/>
                    <a:pt x="12992" y="76"/>
                    <a:pt x="12884" y="258"/>
                  </a:cubicBezTo>
                  <a:lnTo>
                    <a:pt x="225" y="21979"/>
                  </a:lnTo>
                  <a:cubicBezTo>
                    <a:pt x="0" y="22391"/>
                    <a:pt x="373" y="22778"/>
                    <a:pt x="741" y="22778"/>
                  </a:cubicBezTo>
                  <a:cubicBezTo>
                    <a:pt x="903" y="22778"/>
                    <a:pt x="1064" y="22702"/>
                    <a:pt x="1172" y="22520"/>
                  </a:cubicBezTo>
                  <a:lnTo>
                    <a:pt x="13831" y="799"/>
                  </a:lnTo>
                  <a:cubicBezTo>
                    <a:pt x="14075" y="387"/>
                    <a:pt x="13695" y="0"/>
                    <a:pt x="133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7"/>
            <p:cNvSpPr/>
            <p:nvPr/>
          </p:nvSpPr>
          <p:spPr>
            <a:xfrm>
              <a:off x="1564275" y="1039275"/>
              <a:ext cx="408375" cy="260700"/>
            </a:xfrm>
            <a:custGeom>
              <a:avLst/>
              <a:gdLst/>
              <a:ahLst/>
              <a:cxnLst/>
              <a:rect l="l" t="t" r="r" b="b"/>
              <a:pathLst>
                <a:path w="16335" h="10428" extrusionOk="0">
                  <a:moveTo>
                    <a:pt x="761" y="1"/>
                  </a:moveTo>
                  <a:cubicBezTo>
                    <a:pt x="300" y="1"/>
                    <a:pt x="0" y="718"/>
                    <a:pt x="499" y="1035"/>
                  </a:cubicBezTo>
                  <a:lnTo>
                    <a:pt x="15295" y="10340"/>
                  </a:lnTo>
                  <a:cubicBezTo>
                    <a:pt x="15391" y="10401"/>
                    <a:pt x="15486" y="10428"/>
                    <a:pt x="15574" y="10428"/>
                  </a:cubicBezTo>
                  <a:cubicBezTo>
                    <a:pt x="16035" y="10428"/>
                    <a:pt x="16335" y="9711"/>
                    <a:pt x="15836" y="9393"/>
                  </a:cubicBezTo>
                  <a:lnTo>
                    <a:pt x="1040" y="88"/>
                  </a:ln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7"/>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7"/>
            <p:cNvSpPr/>
            <p:nvPr/>
          </p:nvSpPr>
          <p:spPr>
            <a:xfrm>
              <a:off x="1450475" y="1742400"/>
              <a:ext cx="465575" cy="238700"/>
            </a:xfrm>
            <a:custGeom>
              <a:avLst/>
              <a:gdLst/>
              <a:ahLst/>
              <a:cxnLst/>
              <a:rect l="l" t="t" r="r" b="b"/>
              <a:pathLst>
                <a:path w="18623" h="9548" extrusionOk="0">
                  <a:moveTo>
                    <a:pt x="816" y="1"/>
                  </a:moveTo>
                  <a:cubicBezTo>
                    <a:pt x="322" y="1"/>
                    <a:pt x="1" y="736"/>
                    <a:pt x="534" y="1014"/>
                  </a:cubicBezTo>
                  <a:cubicBezTo>
                    <a:pt x="6106" y="4071"/>
                    <a:pt x="11976" y="6451"/>
                    <a:pt x="17548" y="9481"/>
                  </a:cubicBezTo>
                  <a:cubicBezTo>
                    <a:pt x="17637" y="9527"/>
                    <a:pt x="17724" y="9547"/>
                    <a:pt x="17806" y="9547"/>
                  </a:cubicBezTo>
                  <a:cubicBezTo>
                    <a:pt x="18301" y="9547"/>
                    <a:pt x="18622" y="8812"/>
                    <a:pt x="18089" y="8534"/>
                  </a:cubicBezTo>
                  <a:cubicBezTo>
                    <a:pt x="12517" y="5477"/>
                    <a:pt x="6647" y="3097"/>
                    <a:pt x="1075" y="68"/>
                  </a:cubicBezTo>
                  <a:cubicBezTo>
                    <a:pt x="986" y="21"/>
                    <a:pt x="899" y="1"/>
                    <a:pt x="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7"/>
            <p:cNvSpPr/>
            <p:nvPr/>
          </p:nvSpPr>
          <p:spPr>
            <a:xfrm>
              <a:off x="1874275" y="1217950"/>
              <a:ext cx="185325" cy="183975"/>
            </a:xfrm>
            <a:custGeom>
              <a:avLst/>
              <a:gdLst/>
              <a:ahLst/>
              <a:cxnLst/>
              <a:rect l="l" t="t" r="r" b="b"/>
              <a:pathLst>
                <a:path w="7413" h="7359" extrusionOk="0">
                  <a:moveTo>
                    <a:pt x="3703" y="1"/>
                  </a:moveTo>
                  <a:cubicBezTo>
                    <a:pt x="3686" y="1"/>
                    <a:pt x="3669" y="1"/>
                    <a:pt x="3652" y="1"/>
                  </a:cubicBezTo>
                  <a:cubicBezTo>
                    <a:pt x="1624" y="28"/>
                    <a:pt x="1" y="1678"/>
                    <a:pt x="28" y="3734"/>
                  </a:cubicBezTo>
                  <a:cubicBezTo>
                    <a:pt x="55" y="5746"/>
                    <a:pt x="1704" y="7359"/>
                    <a:pt x="3711" y="7359"/>
                  </a:cubicBezTo>
                  <a:cubicBezTo>
                    <a:pt x="3727" y="7359"/>
                    <a:pt x="3744" y="7359"/>
                    <a:pt x="3761" y="7359"/>
                  </a:cubicBezTo>
                  <a:cubicBezTo>
                    <a:pt x="5789" y="7332"/>
                    <a:pt x="7412" y="5655"/>
                    <a:pt x="7385" y="3626"/>
                  </a:cubicBezTo>
                  <a:cubicBezTo>
                    <a:pt x="7358" y="1614"/>
                    <a:pt x="5735" y="1"/>
                    <a:pt x="3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7"/>
            <p:cNvSpPr/>
            <p:nvPr/>
          </p:nvSpPr>
          <p:spPr>
            <a:xfrm>
              <a:off x="1486800" y="2418275"/>
              <a:ext cx="185325" cy="183975"/>
            </a:xfrm>
            <a:custGeom>
              <a:avLst/>
              <a:gdLst/>
              <a:ahLst/>
              <a:cxnLst/>
              <a:rect l="l" t="t" r="r" b="b"/>
              <a:pathLst>
                <a:path w="7413" h="7359" extrusionOk="0">
                  <a:moveTo>
                    <a:pt x="3702" y="0"/>
                  </a:moveTo>
                  <a:cubicBezTo>
                    <a:pt x="3686" y="0"/>
                    <a:pt x="3669" y="0"/>
                    <a:pt x="3652" y="1"/>
                  </a:cubicBezTo>
                  <a:cubicBezTo>
                    <a:pt x="1623" y="28"/>
                    <a:pt x="1" y="1678"/>
                    <a:pt x="28" y="3733"/>
                  </a:cubicBezTo>
                  <a:cubicBezTo>
                    <a:pt x="54" y="5745"/>
                    <a:pt x="1704" y="7358"/>
                    <a:pt x="3710" y="7358"/>
                  </a:cubicBezTo>
                  <a:cubicBezTo>
                    <a:pt x="3727" y="7358"/>
                    <a:pt x="3744" y="7358"/>
                    <a:pt x="3760" y="7358"/>
                  </a:cubicBezTo>
                  <a:cubicBezTo>
                    <a:pt x="5789" y="7331"/>
                    <a:pt x="7412" y="5654"/>
                    <a:pt x="7385" y="3625"/>
                  </a:cubicBezTo>
                  <a:cubicBezTo>
                    <a:pt x="7358" y="1613"/>
                    <a:pt x="5708" y="0"/>
                    <a:pt x="3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7"/>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7"/>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7"/>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7"/>
            <p:cNvSpPr/>
            <p:nvPr/>
          </p:nvSpPr>
          <p:spPr>
            <a:xfrm>
              <a:off x="1466525" y="937325"/>
              <a:ext cx="234000" cy="231975"/>
            </a:xfrm>
            <a:custGeom>
              <a:avLst/>
              <a:gdLst/>
              <a:ahLst/>
              <a:cxnLst/>
              <a:rect l="l" t="t" r="r" b="b"/>
              <a:pathLst>
                <a:path w="9360" h="9279" extrusionOk="0">
                  <a:moveTo>
                    <a:pt x="4675" y="1"/>
                  </a:moveTo>
                  <a:cubicBezTo>
                    <a:pt x="4659" y="1"/>
                    <a:pt x="4642" y="1"/>
                    <a:pt x="4625" y="1"/>
                  </a:cubicBezTo>
                  <a:cubicBezTo>
                    <a:pt x="2056" y="28"/>
                    <a:pt x="0" y="2138"/>
                    <a:pt x="54" y="4707"/>
                  </a:cubicBezTo>
                  <a:cubicBezTo>
                    <a:pt x="81" y="7260"/>
                    <a:pt x="2163" y="9279"/>
                    <a:pt x="4683" y="9279"/>
                  </a:cubicBezTo>
                  <a:cubicBezTo>
                    <a:pt x="4700" y="9279"/>
                    <a:pt x="4717" y="9279"/>
                    <a:pt x="4734" y="9279"/>
                  </a:cubicBezTo>
                  <a:cubicBezTo>
                    <a:pt x="7303" y="9252"/>
                    <a:pt x="9359" y="7142"/>
                    <a:pt x="9332" y="4572"/>
                  </a:cubicBezTo>
                  <a:cubicBezTo>
                    <a:pt x="9278" y="2046"/>
                    <a:pt x="7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7"/>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7"/>
            <p:cNvSpPr/>
            <p:nvPr/>
          </p:nvSpPr>
          <p:spPr>
            <a:xfrm>
              <a:off x="1404300" y="1690650"/>
              <a:ext cx="131900" cy="130550"/>
            </a:xfrm>
            <a:custGeom>
              <a:avLst/>
              <a:gdLst/>
              <a:ahLst/>
              <a:cxnLst/>
              <a:rect l="l" t="t" r="r" b="b"/>
              <a:pathLst>
                <a:path w="5276" h="5222" extrusionOk="0">
                  <a:moveTo>
                    <a:pt x="2673" y="0"/>
                  </a:moveTo>
                  <a:cubicBezTo>
                    <a:pt x="2657" y="0"/>
                    <a:pt x="2641" y="0"/>
                    <a:pt x="2624" y="1"/>
                  </a:cubicBezTo>
                  <a:cubicBezTo>
                    <a:pt x="1164" y="1"/>
                    <a:pt x="1" y="1191"/>
                    <a:pt x="28" y="2651"/>
                  </a:cubicBezTo>
                  <a:cubicBezTo>
                    <a:pt x="54" y="4069"/>
                    <a:pt x="1218" y="5222"/>
                    <a:pt x="2629" y="5222"/>
                  </a:cubicBezTo>
                  <a:cubicBezTo>
                    <a:pt x="2646" y="5222"/>
                    <a:pt x="2662" y="5221"/>
                    <a:pt x="2678" y="5221"/>
                  </a:cubicBezTo>
                  <a:cubicBezTo>
                    <a:pt x="4139" y="5194"/>
                    <a:pt x="5275" y="4031"/>
                    <a:pt x="5275" y="2570"/>
                  </a:cubicBezTo>
                  <a:cubicBezTo>
                    <a:pt x="5248" y="1153"/>
                    <a:pt x="4085" y="0"/>
                    <a:pt x="2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7"/>
            <p:cNvSpPr/>
            <p:nvPr/>
          </p:nvSpPr>
          <p:spPr>
            <a:xfrm>
              <a:off x="1829650" y="1902300"/>
              <a:ext cx="131900" cy="130550"/>
            </a:xfrm>
            <a:custGeom>
              <a:avLst/>
              <a:gdLst/>
              <a:ahLst/>
              <a:cxnLst/>
              <a:rect l="l" t="t" r="r" b="b"/>
              <a:pathLst>
                <a:path w="5276" h="5222" extrusionOk="0">
                  <a:moveTo>
                    <a:pt x="2673" y="1"/>
                  </a:moveTo>
                  <a:cubicBezTo>
                    <a:pt x="2657" y="1"/>
                    <a:pt x="2641" y="1"/>
                    <a:pt x="2624" y="1"/>
                  </a:cubicBezTo>
                  <a:cubicBezTo>
                    <a:pt x="1164" y="1"/>
                    <a:pt x="0" y="1191"/>
                    <a:pt x="28" y="2652"/>
                  </a:cubicBezTo>
                  <a:cubicBezTo>
                    <a:pt x="54" y="4069"/>
                    <a:pt x="1218" y="5222"/>
                    <a:pt x="2629" y="5222"/>
                  </a:cubicBezTo>
                  <a:cubicBezTo>
                    <a:pt x="2646" y="5222"/>
                    <a:pt x="2662" y="5222"/>
                    <a:pt x="2678" y="5222"/>
                  </a:cubicBezTo>
                  <a:cubicBezTo>
                    <a:pt x="4139" y="5194"/>
                    <a:pt x="5275" y="4004"/>
                    <a:pt x="5275" y="2571"/>
                  </a:cubicBezTo>
                  <a:cubicBezTo>
                    <a:pt x="5248" y="1153"/>
                    <a:pt x="4085" y="1"/>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 name="Google Shape;478;p17"/>
          <p:cNvGrpSpPr/>
          <p:nvPr/>
        </p:nvGrpSpPr>
        <p:grpSpPr>
          <a:xfrm rot="-6908649">
            <a:off x="4051328" y="3929828"/>
            <a:ext cx="661450" cy="929063"/>
            <a:chOff x="2374700" y="1056350"/>
            <a:chExt cx="797300" cy="1119875"/>
          </a:xfrm>
        </p:grpSpPr>
        <p:sp>
          <p:nvSpPr>
            <p:cNvPr id="479" name="Google Shape;479;p17"/>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7"/>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7"/>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7"/>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7"/>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7"/>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7"/>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Quote">
  <p:cSld name="CUSTOM_6">
    <p:spTree>
      <p:nvGrpSpPr>
        <p:cNvPr id="1" name="Shape 486"/>
        <p:cNvGrpSpPr/>
        <p:nvPr/>
      </p:nvGrpSpPr>
      <p:grpSpPr>
        <a:xfrm>
          <a:off x="0" y="0"/>
          <a:ext cx="0" cy="0"/>
          <a:chOff x="0" y="0"/>
          <a:chExt cx="0" cy="0"/>
        </a:xfrm>
      </p:grpSpPr>
      <p:sp>
        <p:nvSpPr>
          <p:cNvPr id="487" name="Google Shape;487;p18"/>
          <p:cNvSpPr txBox="1">
            <a:spLocks noGrp="1"/>
          </p:cNvSpPr>
          <p:nvPr>
            <p:ph type="title"/>
          </p:nvPr>
        </p:nvSpPr>
        <p:spPr>
          <a:xfrm>
            <a:off x="4090800" y="3309838"/>
            <a:ext cx="4360200" cy="531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200"/>
              <a:buNone/>
              <a:defRPr sz="22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488" name="Google Shape;488;p18"/>
          <p:cNvSpPr txBox="1">
            <a:spLocks noGrp="1"/>
          </p:cNvSpPr>
          <p:nvPr>
            <p:ph type="subTitle" idx="1"/>
          </p:nvPr>
        </p:nvSpPr>
        <p:spPr>
          <a:xfrm>
            <a:off x="2514600" y="1322225"/>
            <a:ext cx="5936400" cy="1877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28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Quote 1">
  <p:cSld name="CUSTOM_6_1">
    <p:spTree>
      <p:nvGrpSpPr>
        <p:cNvPr id="1" name="Shape 489"/>
        <p:cNvGrpSpPr/>
        <p:nvPr/>
      </p:nvGrpSpPr>
      <p:grpSpPr>
        <a:xfrm>
          <a:off x="0" y="0"/>
          <a:ext cx="0" cy="0"/>
          <a:chOff x="0" y="0"/>
          <a:chExt cx="0" cy="0"/>
        </a:xfrm>
      </p:grpSpPr>
      <p:sp>
        <p:nvSpPr>
          <p:cNvPr id="490" name="Google Shape;490;p19"/>
          <p:cNvSpPr txBox="1">
            <a:spLocks noGrp="1"/>
          </p:cNvSpPr>
          <p:nvPr>
            <p:ph type="title"/>
          </p:nvPr>
        </p:nvSpPr>
        <p:spPr>
          <a:xfrm>
            <a:off x="1947563" y="3344523"/>
            <a:ext cx="5248800" cy="32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200"/>
              <a:buNone/>
              <a:defRPr sz="22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491" name="Google Shape;491;p19"/>
          <p:cNvSpPr txBox="1">
            <a:spLocks noGrp="1"/>
          </p:cNvSpPr>
          <p:nvPr>
            <p:ph type="subTitle" idx="1"/>
          </p:nvPr>
        </p:nvSpPr>
        <p:spPr>
          <a:xfrm>
            <a:off x="1947638" y="1390698"/>
            <a:ext cx="5248800" cy="17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3000"/>
              <a:buNone/>
              <a:defRPr sz="28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grpSp>
        <p:nvGrpSpPr>
          <p:cNvPr id="492" name="Google Shape;492;p19"/>
          <p:cNvGrpSpPr/>
          <p:nvPr/>
        </p:nvGrpSpPr>
        <p:grpSpPr>
          <a:xfrm rot="3032089">
            <a:off x="6249228" y="-392851"/>
            <a:ext cx="1333876" cy="1195004"/>
            <a:chOff x="154280" y="2041205"/>
            <a:chExt cx="1333895" cy="1195022"/>
          </a:xfrm>
        </p:grpSpPr>
        <p:cxnSp>
          <p:nvCxnSpPr>
            <p:cNvPr id="493" name="Google Shape;493;p19"/>
            <p:cNvCxnSpPr/>
            <p:nvPr/>
          </p:nvCxnSpPr>
          <p:spPr>
            <a:xfrm>
              <a:off x="978775" y="2882500"/>
              <a:ext cx="428100" cy="153000"/>
            </a:xfrm>
            <a:prstGeom prst="straightConnector1">
              <a:avLst/>
            </a:prstGeom>
            <a:noFill/>
            <a:ln w="19050" cap="flat" cmpd="sng">
              <a:solidFill>
                <a:schemeClr val="accent4"/>
              </a:solidFill>
              <a:prstDash val="solid"/>
              <a:round/>
              <a:headEnd type="none" w="med" len="med"/>
              <a:tailEnd type="none" w="med" len="med"/>
            </a:ln>
          </p:spPr>
        </p:cxnSp>
        <p:cxnSp>
          <p:nvCxnSpPr>
            <p:cNvPr id="494" name="Google Shape;494;p19"/>
            <p:cNvCxnSpPr>
              <a:stCxn id="495" idx="3"/>
              <a:endCxn id="496" idx="3"/>
            </p:cNvCxnSpPr>
            <p:nvPr/>
          </p:nvCxnSpPr>
          <p:spPr>
            <a:xfrm rot="-3033362" flipH="1">
              <a:off x="890774" y="2761619"/>
              <a:ext cx="273876" cy="47937"/>
            </a:xfrm>
            <a:prstGeom prst="straightConnector1">
              <a:avLst/>
            </a:prstGeom>
            <a:noFill/>
            <a:ln w="19050" cap="flat" cmpd="sng">
              <a:solidFill>
                <a:schemeClr val="accent4"/>
              </a:solidFill>
              <a:prstDash val="solid"/>
              <a:round/>
              <a:headEnd type="none" w="med" len="med"/>
              <a:tailEnd type="none" w="med" len="med"/>
            </a:ln>
          </p:spPr>
        </p:cxnSp>
        <p:grpSp>
          <p:nvGrpSpPr>
            <p:cNvPr id="497" name="Google Shape;497;p19"/>
            <p:cNvGrpSpPr/>
            <p:nvPr/>
          </p:nvGrpSpPr>
          <p:grpSpPr>
            <a:xfrm rot="-9901852">
              <a:off x="271474" y="2130709"/>
              <a:ext cx="826515" cy="1016012"/>
              <a:chOff x="7688409" y="2278475"/>
              <a:chExt cx="844492" cy="1038111"/>
            </a:xfrm>
          </p:grpSpPr>
          <p:sp>
            <p:nvSpPr>
              <p:cNvPr id="498" name="Google Shape;498;p19"/>
              <p:cNvSpPr/>
              <p:nvPr/>
            </p:nvSpPr>
            <p:spPr>
              <a:xfrm>
                <a:off x="7688409" y="2385360"/>
                <a:ext cx="544909" cy="800719"/>
              </a:xfrm>
              <a:custGeom>
                <a:avLst/>
                <a:gdLst/>
                <a:ahLst/>
                <a:cxnLst/>
                <a:rect l="l" t="t" r="r" b="b"/>
                <a:pathLst>
                  <a:path w="5353" h="7866" fill="none" extrusionOk="0">
                    <a:moveTo>
                      <a:pt x="1" y="6005"/>
                    </a:moveTo>
                    <a:lnTo>
                      <a:pt x="2196" y="7866"/>
                    </a:lnTo>
                    <a:lnTo>
                      <a:pt x="4453" y="6993"/>
                    </a:lnTo>
                    <a:lnTo>
                      <a:pt x="5353" y="3678"/>
                    </a:lnTo>
                    <a:lnTo>
                      <a:pt x="3281" y="1994"/>
                    </a:lnTo>
                    <a:lnTo>
                      <a:pt x="3995" y="1"/>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9"/>
              <p:cNvSpPr/>
              <p:nvPr/>
            </p:nvSpPr>
            <p:spPr>
              <a:xfrm>
                <a:off x="8289815" y="2675273"/>
                <a:ext cx="150860" cy="66574"/>
              </a:xfrm>
              <a:custGeom>
                <a:avLst/>
                <a:gdLst/>
                <a:ahLst/>
                <a:cxnLst/>
                <a:rect l="l" t="t" r="r" b="b"/>
                <a:pathLst>
                  <a:path w="1482" h="654" fill="none" extrusionOk="0">
                    <a:moveTo>
                      <a:pt x="1482" y="1"/>
                    </a:moveTo>
                    <a:lnTo>
                      <a:pt x="0" y="653"/>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9"/>
              <p:cNvSpPr/>
              <p:nvPr/>
            </p:nvSpPr>
            <p:spPr>
              <a:xfrm>
                <a:off x="8362497" y="2588747"/>
                <a:ext cx="170405" cy="139154"/>
              </a:xfrm>
              <a:custGeom>
                <a:avLst/>
                <a:gdLst/>
                <a:ahLst/>
                <a:cxnLst/>
                <a:rect l="l" t="t" r="r" b="b"/>
                <a:pathLst>
                  <a:path w="1674" h="1367" extrusionOk="0">
                    <a:moveTo>
                      <a:pt x="836" y="1"/>
                    </a:moveTo>
                    <a:cubicBezTo>
                      <a:pt x="745" y="1"/>
                      <a:pt x="653" y="19"/>
                      <a:pt x="565" y="57"/>
                    </a:cubicBezTo>
                    <a:cubicBezTo>
                      <a:pt x="0" y="304"/>
                      <a:pt x="18" y="1098"/>
                      <a:pt x="591" y="1318"/>
                    </a:cubicBezTo>
                    <a:cubicBezTo>
                      <a:pt x="676" y="1351"/>
                      <a:pt x="761" y="1366"/>
                      <a:pt x="843" y="1366"/>
                    </a:cubicBezTo>
                    <a:cubicBezTo>
                      <a:pt x="1304" y="1366"/>
                      <a:pt x="1674" y="882"/>
                      <a:pt x="1464" y="410"/>
                    </a:cubicBezTo>
                    <a:cubicBezTo>
                      <a:pt x="1353" y="154"/>
                      <a:pt x="1099" y="1"/>
                      <a:pt x="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9"/>
              <p:cNvSpPr/>
              <p:nvPr/>
            </p:nvSpPr>
            <p:spPr>
              <a:xfrm>
                <a:off x="8013339" y="2278475"/>
                <a:ext cx="158088" cy="139357"/>
              </a:xfrm>
              <a:custGeom>
                <a:avLst/>
                <a:gdLst/>
                <a:ahLst/>
                <a:cxnLst/>
                <a:rect l="l" t="t" r="r" b="b"/>
                <a:pathLst>
                  <a:path w="1553" h="1369" extrusionOk="0">
                    <a:moveTo>
                      <a:pt x="776" y="1"/>
                    </a:moveTo>
                    <a:cubicBezTo>
                      <a:pt x="502" y="1"/>
                      <a:pt x="243" y="162"/>
                      <a:pt x="142" y="434"/>
                    </a:cubicBezTo>
                    <a:cubicBezTo>
                      <a:pt x="1" y="786"/>
                      <a:pt x="177" y="1183"/>
                      <a:pt x="530" y="1324"/>
                    </a:cubicBezTo>
                    <a:cubicBezTo>
                      <a:pt x="609" y="1354"/>
                      <a:pt x="691" y="1368"/>
                      <a:pt x="771" y="1368"/>
                    </a:cubicBezTo>
                    <a:cubicBezTo>
                      <a:pt x="1048" y="1368"/>
                      <a:pt x="1311" y="1201"/>
                      <a:pt x="1420" y="927"/>
                    </a:cubicBezTo>
                    <a:cubicBezTo>
                      <a:pt x="1552" y="575"/>
                      <a:pt x="1376" y="178"/>
                      <a:pt x="1023" y="46"/>
                    </a:cubicBezTo>
                    <a:cubicBezTo>
                      <a:pt x="942" y="15"/>
                      <a:pt x="858" y="1"/>
                      <a:pt x="7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9"/>
              <p:cNvSpPr/>
              <p:nvPr/>
            </p:nvSpPr>
            <p:spPr>
              <a:xfrm>
                <a:off x="8225175" y="3093550"/>
                <a:ext cx="179566" cy="202063"/>
              </a:xfrm>
              <a:custGeom>
                <a:avLst/>
                <a:gdLst/>
                <a:ahLst/>
                <a:cxnLst/>
                <a:rect l="l" t="t" r="r" b="b"/>
                <a:pathLst>
                  <a:path w="1764" h="1985" fill="none" extrusionOk="0">
                    <a:moveTo>
                      <a:pt x="1764" y="1984"/>
                    </a:moveTo>
                    <a:lnTo>
                      <a:pt x="0" y="1"/>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9"/>
              <p:cNvSpPr/>
              <p:nvPr/>
            </p:nvSpPr>
            <p:spPr>
              <a:xfrm>
                <a:off x="8348235" y="3240590"/>
                <a:ext cx="92927" cy="75996"/>
              </a:xfrm>
              <a:custGeom>
                <a:avLst/>
                <a:gdLst/>
                <a:ahLst/>
                <a:cxnLst/>
                <a:rect l="l" t="t" r="r" b="b"/>
                <a:pathLst>
                  <a:path w="2461" h="2013" extrusionOk="0">
                    <a:moveTo>
                      <a:pt x="1229" y="0"/>
                    </a:moveTo>
                    <a:cubicBezTo>
                      <a:pt x="1095" y="0"/>
                      <a:pt x="959" y="27"/>
                      <a:pt x="830" y="84"/>
                    </a:cubicBezTo>
                    <a:cubicBezTo>
                      <a:pt x="1" y="446"/>
                      <a:pt x="27" y="1618"/>
                      <a:pt x="865" y="1945"/>
                    </a:cubicBezTo>
                    <a:cubicBezTo>
                      <a:pt x="989" y="1991"/>
                      <a:pt x="1111" y="2013"/>
                      <a:pt x="1230" y="2013"/>
                    </a:cubicBezTo>
                    <a:cubicBezTo>
                      <a:pt x="1916" y="2013"/>
                      <a:pt x="2460" y="1295"/>
                      <a:pt x="2152" y="596"/>
                    </a:cubicBezTo>
                    <a:cubicBezTo>
                      <a:pt x="1982" y="223"/>
                      <a:pt x="1613" y="0"/>
                      <a:pt x="1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9"/>
              <p:cNvSpPr/>
              <p:nvPr/>
            </p:nvSpPr>
            <p:spPr>
              <a:xfrm>
                <a:off x="7981225" y="2538690"/>
                <a:ext cx="91524" cy="80897"/>
              </a:xfrm>
              <a:custGeom>
                <a:avLst/>
                <a:gdLst/>
                <a:ahLst/>
                <a:cxnLst/>
                <a:rect l="l" t="t" r="r" b="b"/>
                <a:pathLst>
                  <a:path w="2276" h="2012" extrusionOk="0">
                    <a:moveTo>
                      <a:pt x="1138" y="1"/>
                    </a:moveTo>
                    <a:cubicBezTo>
                      <a:pt x="733" y="1"/>
                      <a:pt x="353" y="248"/>
                      <a:pt x="204" y="642"/>
                    </a:cubicBezTo>
                    <a:cubicBezTo>
                      <a:pt x="1" y="1163"/>
                      <a:pt x="265" y="1744"/>
                      <a:pt x="777" y="1947"/>
                    </a:cubicBezTo>
                    <a:cubicBezTo>
                      <a:pt x="895" y="1991"/>
                      <a:pt x="1015" y="2012"/>
                      <a:pt x="1134" y="2012"/>
                    </a:cubicBezTo>
                    <a:cubicBezTo>
                      <a:pt x="1541" y="2012"/>
                      <a:pt x="1925" y="1768"/>
                      <a:pt x="2082" y="1365"/>
                    </a:cubicBezTo>
                    <a:cubicBezTo>
                      <a:pt x="2276" y="845"/>
                      <a:pt x="2020" y="263"/>
                      <a:pt x="1500" y="69"/>
                    </a:cubicBezTo>
                    <a:cubicBezTo>
                      <a:pt x="1381" y="23"/>
                      <a:pt x="1258" y="1"/>
                      <a:pt x="1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9"/>
              <p:cNvSpPr/>
              <p:nvPr/>
            </p:nvSpPr>
            <p:spPr>
              <a:xfrm>
                <a:off x="8116560" y="2656645"/>
                <a:ext cx="231685" cy="204913"/>
              </a:xfrm>
              <a:custGeom>
                <a:avLst/>
                <a:gdLst/>
                <a:ahLst/>
                <a:cxnLst/>
                <a:rect l="l" t="t" r="r" b="b"/>
                <a:pathLst>
                  <a:path w="2276" h="2013" extrusionOk="0">
                    <a:moveTo>
                      <a:pt x="1142" y="1"/>
                    </a:moveTo>
                    <a:cubicBezTo>
                      <a:pt x="741" y="1"/>
                      <a:pt x="360" y="248"/>
                      <a:pt x="203" y="642"/>
                    </a:cubicBezTo>
                    <a:cubicBezTo>
                      <a:pt x="1" y="1162"/>
                      <a:pt x="256" y="1744"/>
                      <a:pt x="776" y="1947"/>
                    </a:cubicBezTo>
                    <a:cubicBezTo>
                      <a:pt x="894" y="1991"/>
                      <a:pt x="1016" y="2012"/>
                      <a:pt x="1135" y="2012"/>
                    </a:cubicBezTo>
                    <a:cubicBezTo>
                      <a:pt x="1541" y="2012"/>
                      <a:pt x="1925" y="1769"/>
                      <a:pt x="2081" y="1374"/>
                    </a:cubicBezTo>
                    <a:cubicBezTo>
                      <a:pt x="2275" y="854"/>
                      <a:pt x="2020" y="272"/>
                      <a:pt x="1499" y="69"/>
                    </a:cubicBezTo>
                    <a:cubicBezTo>
                      <a:pt x="1382" y="23"/>
                      <a:pt x="1261"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9"/>
              <p:cNvSpPr/>
              <p:nvPr/>
            </p:nvSpPr>
            <p:spPr>
              <a:xfrm>
                <a:off x="8107562" y="3000011"/>
                <a:ext cx="143607" cy="117758"/>
              </a:xfrm>
              <a:custGeom>
                <a:avLst/>
                <a:gdLst/>
                <a:ahLst/>
                <a:cxnLst/>
                <a:rect l="l" t="t" r="r" b="b"/>
                <a:pathLst>
                  <a:path w="2450" h="2009" extrusionOk="0">
                    <a:moveTo>
                      <a:pt x="1223" y="1"/>
                    </a:moveTo>
                    <a:cubicBezTo>
                      <a:pt x="1089" y="1"/>
                      <a:pt x="952" y="28"/>
                      <a:pt x="820" y="85"/>
                    </a:cubicBezTo>
                    <a:cubicBezTo>
                      <a:pt x="0" y="446"/>
                      <a:pt x="27" y="1619"/>
                      <a:pt x="855" y="1936"/>
                    </a:cubicBezTo>
                    <a:cubicBezTo>
                      <a:pt x="983" y="1986"/>
                      <a:pt x="1109" y="2008"/>
                      <a:pt x="1231" y="2008"/>
                    </a:cubicBezTo>
                    <a:cubicBezTo>
                      <a:pt x="1912" y="2008"/>
                      <a:pt x="2449" y="1300"/>
                      <a:pt x="2143" y="605"/>
                    </a:cubicBezTo>
                    <a:cubicBezTo>
                      <a:pt x="1979" y="225"/>
                      <a:pt x="1611" y="1"/>
                      <a:pt x="1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9"/>
              <p:cNvSpPr/>
              <p:nvPr/>
            </p:nvSpPr>
            <p:spPr>
              <a:xfrm>
                <a:off x="7863798" y="3146665"/>
                <a:ext cx="96202" cy="78932"/>
              </a:xfrm>
              <a:custGeom>
                <a:avLst/>
                <a:gdLst/>
                <a:ahLst/>
                <a:cxnLst/>
                <a:rect l="l" t="t" r="r" b="b"/>
                <a:pathLst>
                  <a:path w="2451" h="2011" extrusionOk="0">
                    <a:moveTo>
                      <a:pt x="1228" y="0"/>
                    </a:moveTo>
                    <a:cubicBezTo>
                      <a:pt x="1092" y="0"/>
                      <a:pt x="954" y="28"/>
                      <a:pt x="821" y="88"/>
                    </a:cubicBezTo>
                    <a:cubicBezTo>
                      <a:pt x="1" y="440"/>
                      <a:pt x="27" y="1613"/>
                      <a:pt x="856" y="1939"/>
                    </a:cubicBezTo>
                    <a:cubicBezTo>
                      <a:pt x="982" y="1988"/>
                      <a:pt x="1108" y="2011"/>
                      <a:pt x="1229" y="2011"/>
                    </a:cubicBezTo>
                    <a:cubicBezTo>
                      <a:pt x="1911" y="2011"/>
                      <a:pt x="2450" y="1295"/>
                      <a:pt x="2143" y="599"/>
                    </a:cubicBezTo>
                    <a:cubicBezTo>
                      <a:pt x="1980" y="227"/>
                      <a:pt x="1614" y="0"/>
                      <a:pt x="1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 name="Google Shape;496;p19"/>
            <p:cNvSpPr/>
            <p:nvPr/>
          </p:nvSpPr>
          <p:spPr>
            <a:xfrm>
              <a:off x="947525" y="2838700"/>
              <a:ext cx="79500" cy="79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9"/>
            <p:cNvSpPr/>
            <p:nvPr/>
          </p:nvSpPr>
          <p:spPr>
            <a:xfrm>
              <a:off x="1315675" y="2958850"/>
              <a:ext cx="172500" cy="172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9"/>
            <p:cNvSpPr/>
            <p:nvPr/>
          </p:nvSpPr>
          <p:spPr>
            <a:xfrm>
              <a:off x="1071000" y="2517300"/>
              <a:ext cx="172500" cy="17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header 1">
  <p:cSld name="CUSTOM_14">
    <p:spTree>
      <p:nvGrpSpPr>
        <p:cNvPr id="1" name="Shape 509"/>
        <p:cNvGrpSpPr/>
        <p:nvPr/>
      </p:nvGrpSpPr>
      <p:grpSpPr>
        <a:xfrm>
          <a:off x="0" y="0"/>
          <a:ext cx="0" cy="0"/>
          <a:chOff x="0" y="0"/>
          <a:chExt cx="0" cy="0"/>
        </a:xfrm>
      </p:grpSpPr>
      <p:sp>
        <p:nvSpPr>
          <p:cNvPr id="510" name="Google Shape;510;p20"/>
          <p:cNvSpPr txBox="1">
            <a:spLocks noGrp="1"/>
          </p:cNvSpPr>
          <p:nvPr>
            <p:ph type="title"/>
          </p:nvPr>
        </p:nvSpPr>
        <p:spPr>
          <a:xfrm>
            <a:off x="2005050" y="2152650"/>
            <a:ext cx="5133900" cy="15906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11" name="Google Shape;511;p20"/>
          <p:cNvSpPr txBox="1">
            <a:spLocks noGrp="1"/>
          </p:cNvSpPr>
          <p:nvPr>
            <p:ph type="title" idx="2" hasCustomPrompt="1"/>
          </p:nvPr>
        </p:nvSpPr>
        <p:spPr>
          <a:xfrm>
            <a:off x="3914700" y="819975"/>
            <a:ext cx="1314600" cy="102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accent4"/>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512" name="Google Shape;512;p20"/>
          <p:cNvSpPr txBox="1">
            <a:spLocks noGrp="1"/>
          </p:cNvSpPr>
          <p:nvPr>
            <p:ph type="subTitle" idx="1"/>
          </p:nvPr>
        </p:nvSpPr>
        <p:spPr>
          <a:xfrm>
            <a:off x="2243175" y="3741775"/>
            <a:ext cx="46959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513" name="Google Shape;513;p20"/>
          <p:cNvGrpSpPr/>
          <p:nvPr/>
        </p:nvGrpSpPr>
        <p:grpSpPr>
          <a:xfrm rot="4390107">
            <a:off x="7508879" y="3560325"/>
            <a:ext cx="1466373" cy="1381117"/>
            <a:chOff x="1404300" y="937325"/>
            <a:chExt cx="1767700" cy="1664925"/>
          </a:xfrm>
        </p:grpSpPr>
        <p:sp>
          <p:nvSpPr>
            <p:cNvPr id="514" name="Google Shape;514;p20"/>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0"/>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0"/>
            <p:cNvSpPr/>
            <p:nvPr/>
          </p:nvSpPr>
          <p:spPr>
            <a:xfrm>
              <a:off x="1936875" y="1271900"/>
              <a:ext cx="550725" cy="299850"/>
            </a:xfrm>
            <a:custGeom>
              <a:avLst/>
              <a:gdLst/>
              <a:ahLst/>
              <a:cxnLst/>
              <a:rect l="l" t="t" r="r" b="b"/>
              <a:pathLst>
                <a:path w="22029" h="11994" extrusionOk="0">
                  <a:moveTo>
                    <a:pt x="761" y="1"/>
                  </a:moveTo>
                  <a:cubicBezTo>
                    <a:pt x="300" y="1"/>
                    <a:pt x="0" y="718"/>
                    <a:pt x="499" y="1035"/>
                  </a:cubicBezTo>
                  <a:cubicBezTo>
                    <a:pt x="6910" y="5201"/>
                    <a:pt x="14051" y="8609"/>
                    <a:pt x="20948" y="11936"/>
                  </a:cubicBezTo>
                  <a:cubicBezTo>
                    <a:pt x="21035" y="11975"/>
                    <a:pt x="21119" y="11993"/>
                    <a:pt x="21198" y="11993"/>
                  </a:cubicBezTo>
                  <a:cubicBezTo>
                    <a:pt x="21714" y="11993"/>
                    <a:pt x="22029" y="11247"/>
                    <a:pt x="21489" y="10989"/>
                  </a:cubicBezTo>
                  <a:cubicBezTo>
                    <a:pt x="14592" y="7662"/>
                    <a:pt x="7478" y="4254"/>
                    <a:pt x="1040" y="88"/>
                  </a:cubicBez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0"/>
            <p:cNvSpPr/>
            <p:nvPr/>
          </p:nvSpPr>
          <p:spPr>
            <a:xfrm>
              <a:off x="1880700" y="1297000"/>
              <a:ext cx="89625" cy="682925"/>
            </a:xfrm>
            <a:custGeom>
              <a:avLst/>
              <a:gdLst/>
              <a:ahLst/>
              <a:cxnLst/>
              <a:rect l="l" t="t" r="r" b="b"/>
              <a:pathLst>
                <a:path w="3585" h="27317" extrusionOk="0">
                  <a:moveTo>
                    <a:pt x="3065" y="1"/>
                  </a:moveTo>
                  <a:cubicBezTo>
                    <a:pt x="2792" y="1"/>
                    <a:pt x="2503" y="177"/>
                    <a:pt x="2476" y="518"/>
                  </a:cubicBezTo>
                  <a:cubicBezTo>
                    <a:pt x="1799" y="9309"/>
                    <a:pt x="1069" y="18073"/>
                    <a:pt x="41" y="26810"/>
                  </a:cubicBezTo>
                  <a:cubicBezTo>
                    <a:pt x="1" y="27148"/>
                    <a:pt x="258" y="27317"/>
                    <a:pt x="535" y="27317"/>
                  </a:cubicBezTo>
                  <a:cubicBezTo>
                    <a:pt x="812" y="27317"/>
                    <a:pt x="1110" y="27148"/>
                    <a:pt x="1150" y="26810"/>
                  </a:cubicBezTo>
                  <a:cubicBezTo>
                    <a:pt x="2151" y="18073"/>
                    <a:pt x="2881" y="9282"/>
                    <a:pt x="3558" y="518"/>
                  </a:cubicBezTo>
                  <a:cubicBezTo>
                    <a:pt x="3584" y="170"/>
                    <a:pt x="3333" y="1"/>
                    <a:pt x="3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0"/>
            <p:cNvSpPr/>
            <p:nvPr/>
          </p:nvSpPr>
          <p:spPr>
            <a:xfrm>
              <a:off x="1877975" y="1536400"/>
              <a:ext cx="607800" cy="445550"/>
            </a:xfrm>
            <a:custGeom>
              <a:avLst/>
              <a:gdLst/>
              <a:ahLst/>
              <a:cxnLst/>
              <a:rect l="l" t="t" r="r" b="b"/>
              <a:pathLst>
                <a:path w="24312" h="17822" extrusionOk="0">
                  <a:moveTo>
                    <a:pt x="23591" y="1"/>
                  </a:moveTo>
                  <a:cubicBezTo>
                    <a:pt x="23499" y="1"/>
                    <a:pt x="23401" y="34"/>
                    <a:pt x="23304" y="112"/>
                  </a:cubicBezTo>
                  <a:cubicBezTo>
                    <a:pt x="15866" y="5900"/>
                    <a:pt x="7832" y="10931"/>
                    <a:pt x="448" y="16774"/>
                  </a:cubicBezTo>
                  <a:cubicBezTo>
                    <a:pt x="1" y="17132"/>
                    <a:pt x="293" y="17822"/>
                    <a:pt x="713" y="17822"/>
                  </a:cubicBezTo>
                  <a:cubicBezTo>
                    <a:pt x="801" y="17822"/>
                    <a:pt x="895" y="17791"/>
                    <a:pt x="989" y="17721"/>
                  </a:cubicBezTo>
                  <a:lnTo>
                    <a:pt x="989" y="17694"/>
                  </a:lnTo>
                  <a:cubicBezTo>
                    <a:pt x="8400" y="11851"/>
                    <a:pt x="16407" y="6820"/>
                    <a:pt x="23845" y="1031"/>
                  </a:cubicBezTo>
                  <a:cubicBezTo>
                    <a:pt x="24312" y="698"/>
                    <a:pt x="24012" y="1"/>
                    <a:pt x="2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0"/>
            <p:cNvSpPr/>
            <p:nvPr/>
          </p:nvSpPr>
          <p:spPr>
            <a:xfrm>
              <a:off x="1876275" y="1954275"/>
              <a:ext cx="808150" cy="119850"/>
            </a:xfrm>
            <a:custGeom>
              <a:avLst/>
              <a:gdLst/>
              <a:ahLst/>
              <a:cxnLst/>
              <a:rect l="l" t="t" r="r" b="b"/>
              <a:pathLst>
                <a:path w="32326" h="4794" extrusionOk="0">
                  <a:moveTo>
                    <a:pt x="873" y="0"/>
                  </a:moveTo>
                  <a:cubicBezTo>
                    <a:pt x="251" y="0"/>
                    <a:pt x="0" y="956"/>
                    <a:pt x="651" y="1060"/>
                  </a:cubicBezTo>
                  <a:cubicBezTo>
                    <a:pt x="6548" y="1817"/>
                    <a:pt x="12444" y="2683"/>
                    <a:pt x="18368" y="3467"/>
                  </a:cubicBezTo>
                  <a:cubicBezTo>
                    <a:pt x="22676" y="4026"/>
                    <a:pt x="27089" y="4793"/>
                    <a:pt x="31452" y="4793"/>
                  </a:cubicBezTo>
                  <a:cubicBezTo>
                    <a:pt x="31527" y="4793"/>
                    <a:pt x="31602" y="4793"/>
                    <a:pt x="31676" y="4793"/>
                  </a:cubicBezTo>
                  <a:cubicBezTo>
                    <a:pt x="32326" y="4738"/>
                    <a:pt x="32326" y="3738"/>
                    <a:pt x="31676" y="3684"/>
                  </a:cubicBezTo>
                  <a:cubicBezTo>
                    <a:pt x="31600" y="3684"/>
                    <a:pt x="31524" y="3684"/>
                    <a:pt x="31448" y="3684"/>
                  </a:cubicBezTo>
                  <a:cubicBezTo>
                    <a:pt x="27005" y="3684"/>
                    <a:pt x="22513" y="2916"/>
                    <a:pt x="18152" y="2331"/>
                  </a:cubicBezTo>
                  <a:cubicBezTo>
                    <a:pt x="12390" y="1601"/>
                    <a:pt x="6683" y="762"/>
                    <a:pt x="949" y="5"/>
                  </a:cubicBezTo>
                  <a:cubicBezTo>
                    <a:pt x="923" y="2"/>
                    <a:pt x="898" y="0"/>
                    <a:pt x="8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0"/>
            <p:cNvSpPr/>
            <p:nvPr/>
          </p:nvSpPr>
          <p:spPr>
            <a:xfrm>
              <a:off x="1561650" y="1954025"/>
              <a:ext cx="351875" cy="569450"/>
            </a:xfrm>
            <a:custGeom>
              <a:avLst/>
              <a:gdLst/>
              <a:ahLst/>
              <a:cxnLst/>
              <a:rect l="l" t="t" r="r" b="b"/>
              <a:pathLst>
                <a:path w="14075" h="22778" extrusionOk="0">
                  <a:moveTo>
                    <a:pt x="13321" y="0"/>
                  </a:moveTo>
                  <a:cubicBezTo>
                    <a:pt x="13156" y="0"/>
                    <a:pt x="12992" y="76"/>
                    <a:pt x="12884" y="258"/>
                  </a:cubicBezTo>
                  <a:lnTo>
                    <a:pt x="225" y="21979"/>
                  </a:lnTo>
                  <a:cubicBezTo>
                    <a:pt x="0" y="22391"/>
                    <a:pt x="373" y="22778"/>
                    <a:pt x="741" y="22778"/>
                  </a:cubicBezTo>
                  <a:cubicBezTo>
                    <a:pt x="903" y="22778"/>
                    <a:pt x="1064" y="22702"/>
                    <a:pt x="1172" y="22520"/>
                  </a:cubicBezTo>
                  <a:lnTo>
                    <a:pt x="13831" y="799"/>
                  </a:lnTo>
                  <a:cubicBezTo>
                    <a:pt x="14075" y="387"/>
                    <a:pt x="13695" y="0"/>
                    <a:pt x="133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0"/>
            <p:cNvSpPr/>
            <p:nvPr/>
          </p:nvSpPr>
          <p:spPr>
            <a:xfrm>
              <a:off x="1564275" y="1039275"/>
              <a:ext cx="408375" cy="260700"/>
            </a:xfrm>
            <a:custGeom>
              <a:avLst/>
              <a:gdLst/>
              <a:ahLst/>
              <a:cxnLst/>
              <a:rect l="l" t="t" r="r" b="b"/>
              <a:pathLst>
                <a:path w="16335" h="10428" extrusionOk="0">
                  <a:moveTo>
                    <a:pt x="761" y="1"/>
                  </a:moveTo>
                  <a:cubicBezTo>
                    <a:pt x="300" y="1"/>
                    <a:pt x="0" y="718"/>
                    <a:pt x="499" y="1035"/>
                  </a:cubicBezTo>
                  <a:lnTo>
                    <a:pt x="15295" y="10340"/>
                  </a:lnTo>
                  <a:cubicBezTo>
                    <a:pt x="15391" y="10401"/>
                    <a:pt x="15486" y="10428"/>
                    <a:pt x="15574" y="10428"/>
                  </a:cubicBezTo>
                  <a:cubicBezTo>
                    <a:pt x="16035" y="10428"/>
                    <a:pt x="16335" y="9711"/>
                    <a:pt x="15836" y="9393"/>
                  </a:cubicBezTo>
                  <a:lnTo>
                    <a:pt x="1040" y="88"/>
                  </a:ln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0"/>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0"/>
            <p:cNvSpPr/>
            <p:nvPr/>
          </p:nvSpPr>
          <p:spPr>
            <a:xfrm>
              <a:off x="1450475" y="1742400"/>
              <a:ext cx="465575" cy="238700"/>
            </a:xfrm>
            <a:custGeom>
              <a:avLst/>
              <a:gdLst/>
              <a:ahLst/>
              <a:cxnLst/>
              <a:rect l="l" t="t" r="r" b="b"/>
              <a:pathLst>
                <a:path w="18623" h="9548" extrusionOk="0">
                  <a:moveTo>
                    <a:pt x="816" y="1"/>
                  </a:moveTo>
                  <a:cubicBezTo>
                    <a:pt x="322" y="1"/>
                    <a:pt x="1" y="736"/>
                    <a:pt x="534" y="1014"/>
                  </a:cubicBezTo>
                  <a:cubicBezTo>
                    <a:pt x="6106" y="4071"/>
                    <a:pt x="11976" y="6451"/>
                    <a:pt x="17548" y="9481"/>
                  </a:cubicBezTo>
                  <a:cubicBezTo>
                    <a:pt x="17637" y="9527"/>
                    <a:pt x="17724" y="9547"/>
                    <a:pt x="17806" y="9547"/>
                  </a:cubicBezTo>
                  <a:cubicBezTo>
                    <a:pt x="18301" y="9547"/>
                    <a:pt x="18622" y="8812"/>
                    <a:pt x="18089" y="8534"/>
                  </a:cubicBezTo>
                  <a:cubicBezTo>
                    <a:pt x="12517" y="5477"/>
                    <a:pt x="6647" y="3097"/>
                    <a:pt x="1075" y="68"/>
                  </a:cubicBezTo>
                  <a:cubicBezTo>
                    <a:pt x="986" y="21"/>
                    <a:pt x="899" y="1"/>
                    <a:pt x="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0"/>
            <p:cNvSpPr/>
            <p:nvPr/>
          </p:nvSpPr>
          <p:spPr>
            <a:xfrm>
              <a:off x="1874275" y="1217950"/>
              <a:ext cx="185325" cy="183975"/>
            </a:xfrm>
            <a:custGeom>
              <a:avLst/>
              <a:gdLst/>
              <a:ahLst/>
              <a:cxnLst/>
              <a:rect l="l" t="t" r="r" b="b"/>
              <a:pathLst>
                <a:path w="7413" h="7359" extrusionOk="0">
                  <a:moveTo>
                    <a:pt x="3703" y="1"/>
                  </a:moveTo>
                  <a:cubicBezTo>
                    <a:pt x="3686" y="1"/>
                    <a:pt x="3669" y="1"/>
                    <a:pt x="3652" y="1"/>
                  </a:cubicBezTo>
                  <a:cubicBezTo>
                    <a:pt x="1624" y="28"/>
                    <a:pt x="1" y="1678"/>
                    <a:pt x="28" y="3734"/>
                  </a:cubicBezTo>
                  <a:cubicBezTo>
                    <a:pt x="55" y="5746"/>
                    <a:pt x="1704" y="7359"/>
                    <a:pt x="3711" y="7359"/>
                  </a:cubicBezTo>
                  <a:cubicBezTo>
                    <a:pt x="3727" y="7359"/>
                    <a:pt x="3744" y="7359"/>
                    <a:pt x="3761" y="7359"/>
                  </a:cubicBezTo>
                  <a:cubicBezTo>
                    <a:pt x="5789" y="7332"/>
                    <a:pt x="7412" y="5655"/>
                    <a:pt x="7385" y="3626"/>
                  </a:cubicBezTo>
                  <a:cubicBezTo>
                    <a:pt x="7358" y="1614"/>
                    <a:pt x="5735" y="1"/>
                    <a:pt x="3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0"/>
            <p:cNvSpPr/>
            <p:nvPr/>
          </p:nvSpPr>
          <p:spPr>
            <a:xfrm>
              <a:off x="1486800" y="2418275"/>
              <a:ext cx="185325" cy="183975"/>
            </a:xfrm>
            <a:custGeom>
              <a:avLst/>
              <a:gdLst/>
              <a:ahLst/>
              <a:cxnLst/>
              <a:rect l="l" t="t" r="r" b="b"/>
              <a:pathLst>
                <a:path w="7413" h="7359" extrusionOk="0">
                  <a:moveTo>
                    <a:pt x="3702" y="0"/>
                  </a:moveTo>
                  <a:cubicBezTo>
                    <a:pt x="3686" y="0"/>
                    <a:pt x="3669" y="0"/>
                    <a:pt x="3652" y="1"/>
                  </a:cubicBezTo>
                  <a:cubicBezTo>
                    <a:pt x="1623" y="28"/>
                    <a:pt x="1" y="1678"/>
                    <a:pt x="28" y="3733"/>
                  </a:cubicBezTo>
                  <a:cubicBezTo>
                    <a:pt x="54" y="5745"/>
                    <a:pt x="1704" y="7358"/>
                    <a:pt x="3710" y="7358"/>
                  </a:cubicBezTo>
                  <a:cubicBezTo>
                    <a:pt x="3727" y="7358"/>
                    <a:pt x="3744" y="7358"/>
                    <a:pt x="3760" y="7358"/>
                  </a:cubicBezTo>
                  <a:cubicBezTo>
                    <a:pt x="5789" y="7331"/>
                    <a:pt x="7412" y="5654"/>
                    <a:pt x="7385" y="3625"/>
                  </a:cubicBezTo>
                  <a:cubicBezTo>
                    <a:pt x="7358" y="1613"/>
                    <a:pt x="5708" y="0"/>
                    <a:pt x="3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0"/>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0"/>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0"/>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0"/>
            <p:cNvSpPr/>
            <p:nvPr/>
          </p:nvSpPr>
          <p:spPr>
            <a:xfrm>
              <a:off x="1466525" y="937325"/>
              <a:ext cx="234000" cy="231975"/>
            </a:xfrm>
            <a:custGeom>
              <a:avLst/>
              <a:gdLst/>
              <a:ahLst/>
              <a:cxnLst/>
              <a:rect l="l" t="t" r="r" b="b"/>
              <a:pathLst>
                <a:path w="9360" h="9279" extrusionOk="0">
                  <a:moveTo>
                    <a:pt x="4675" y="1"/>
                  </a:moveTo>
                  <a:cubicBezTo>
                    <a:pt x="4659" y="1"/>
                    <a:pt x="4642" y="1"/>
                    <a:pt x="4625" y="1"/>
                  </a:cubicBezTo>
                  <a:cubicBezTo>
                    <a:pt x="2056" y="28"/>
                    <a:pt x="0" y="2138"/>
                    <a:pt x="54" y="4707"/>
                  </a:cubicBezTo>
                  <a:cubicBezTo>
                    <a:pt x="81" y="7260"/>
                    <a:pt x="2163" y="9279"/>
                    <a:pt x="4683" y="9279"/>
                  </a:cubicBezTo>
                  <a:cubicBezTo>
                    <a:pt x="4700" y="9279"/>
                    <a:pt x="4717" y="9279"/>
                    <a:pt x="4734" y="9279"/>
                  </a:cubicBezTo>
                  <a:cubicBezTo>
                    <a:pt x="7303" y="9252"/>
                    <a:pt x="9359" y="7142"/>
                    <a:pt x="9332" y="4572"/>
                  </a:cubicBezTo>
                  <a:cubicBezTo>
                    <a:pt x="9278" y="2046"/>
                    <a:pt x="7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0"/>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0"/>
            <p:cNvSpPr/>
            <p:nvPr/>
          </p:nvSpPr>
          <p:spPr>
            <a:xfrm>
              <a:off x="1404300" y="1690650"/>
              <a:ext cx="131900" cy="130550"/>
            </a:xfrm>
            <a:custGeom>
              <a:avLst/>
              <a:gdLst/>
              <a:ahLst/>
              <a:cxnLst/>
              <a:rect l="l" t="t" r="r" b="b"/>
              <a:pathLst>
                <a:path w="5276" h="5222" extrusionOk="0">
                  <a:moveTo>
                    <a:pt x="2673" y="0"/>
                  </a:moveTo>
                  <a:cubicBezTo>
                    <a:pt x="2657" y="0"/>
                    <a:pt x="2641" y="0"/>
                    <a:pt x="2624" y="1"/>
                  </a:cubicBezTo>
                  <a:cubicBezTo>
                    <a:pt x="1164" y="1"/>
                    <a:pt x="1" y="1191"/>
                    <a:pt x="28" y="2651"/>
                  </a:cubicBezTo>
                  <a:cubicBezTo>
                    <a:pt x="54" y="4069"/>
                    <a:pt x="1218" y="5222"/>
                    <a:pt x="2629" y="5222"/>
                  </a:cubicBezTo>
                  <a:cubicBezTo>
                    <a:pt x="2646" y="5222"/>
                    <a:pt x="2662" y="5221"/>
                    <a:pt x="2678" y="5221"/>
                  </a:cubicBezTo>
                  <a:cubicBezTo>
                    <a:pt x="4139" y="5194"/>
                    <a:pt x="5275" y="4031"/>
                    <a:pt x="5275" y="2570"/>
                  </a:cubicBezTo>
                  <a:cubicBezTo>
                    <a:pt x="5248" y="1153"/>
                    <a:pt x="4085" y="0"/>
                    <a:pt x="2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0"/>
            <p:cNvSpPr/>
            <p:nvPr/>
          </p:nvSpPr>
          <p:spPr>
            <a:xfrm>
              <a:off x="1829650" y="1902300"/>
              <a:ext cx="131900" cy="130550"/>
            </a:xfrm>
            <a:custGeom>
              <a:avLst/>
              <a:gdLst/>
              <a:ahLst/>
              <a:cxnLst/>
              <a:rect l="l" t="t" r="r" b="b"/>
              <a:pathLst>
                <a:path w="5276" h="5222" extrusionOk="0">
                  <a:moveTo>
                    <a:pt x="2673" y="1"/>
                  </a:moveTo>
                  <a:cubicBezTo>
                    <a:pt x="2657" y="1"/>
                    <a:pt x="2641" y="1"/>
                    <a:pt x="2624" y="1"/>
                  </a:cubicBezTo>
                  <a:cubicBezTo>
                    <a:pt x="1164" y="1"/>
                    <a:pt x="0" y="1191"/>
                    <a:pt x="28" y="2652"/>
                  </a:cubicBezTo>
                  <a:cubicBezTo>
                    <a:pt x="54" y="4069"/>
                    <a:pt x="1218" y="5222"/>
                    <a:pt x="2629" y="5222"/>
                  </a:cubicBezTo>
                  <a:cubicBezTo>
                    <a:pt x="2646" y="5222"/>
                    <a:pt x="2662" y="5222"/>
                    <a:pt x="2678" y="5222"/>
                  </a:cubicBezTo>
                  <a:cubicBezTo>
                    <a:pt x="4139" y="5194"/>
                    <a:pt x="5275" y="4004"/>
                    <a:pt x="5275" y="2571"/>
                  </a:cubicBezTo>
                  <a:cubicBezTo>
                    <a:pt x="5248" y="1153"/>
                    <a:pt x="4085" y="1"/>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header 2">
  <p:cSld name="CUSTOM_14_1">
    <p:spTree>
      <p:nvGrpSpPr>
        <p:cNvPr id="1" name="Shape 533"/>
        <p:cNvGrpSpPr/>
        <p:nvPr/>
      </p:nvGrpSpPr>
      <p:grpSpPr>
        <a:xfrm>
          <a:off x="0" y="0"/>
          <a:ext cx="0" cy="0"/>
          <a:chOff x="0" y="0"/>
          <a:chExt cx="0" cy="0"/>
        </a:xfrm>
      </p:grpSpPr>
      <p:sp>
        <p:nvSpPr>
          <p:cNvPr id="534" name="Google Shape;534;p21"/>
          <p:cNvSpPr txBox="1">
            <a:spLocks noGrp="1"/>
          </p:cNvSpPr>
          <p:nvPr>
            <p:ph type="title"/>
          </p:nvPr>
        </p:nvSpPr>
        <p:spPr>
          <a:xfrm>
            <a:off x="581025" y="2152650"/>
            <a:ext cx="3939900" cy="1590600"/>
          </a:xfrm>
          <a:prstGeom prst="rect">
            <a:avLst/>
          </a:prstGeom>
        </p:spPr>
        <p:txBody>
          <a:bodyPr spcFirstLastPara="1" wrap="square" lIns="91425" tIns="91425" rIns="91425" bIns="91425" anchor="ctr" anchorCtr="0">
            <a:noAutofit/>
          </a:bodyPr>
          <a:lstStyle>
            <a:lvl1pPr lvl="0" algn="r" rtl="0">
              <a:lnSpc>
                <a:spcPct val="90000"/>
              </a:lnSpc>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35" name="Google Shape;535;p21"/>
          <p:cNvSpPr txBox="1">
            <a:spLocks noGrp="1"/>
          </p:cNvSpPr>
          <p:nvPr>
            <p:ph type="title" idx="2" hasCustomPrompt="1"/>
          </p:nvPr>
        </p:nvSpPr>
        <p:spPr>
          <a:xfrm>
            <a:off x="3206250" y="819975"/>
            <a:ext cx="1314600" cy="102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accent4"/>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536" name="Google Shape;536;p21"/>
          <p:cNvSpPr txBox="1">
            <a:spLocks noGrp="1"/>
          </p:cNvSpPr>
          <p:nvPr>
            <p:ph type="subTitle" idx="1"/>
          </p:nvPr>
        </p:nvSpPr>
        <p:spPr>
          <a:xfrm>
            <a:off x="1577550" y="3741775"/>
            <a:ext cx="2943300" cy="713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537" name="Google Shape;537;p21"/>
          <p:cNvGrpSpPr/>
          <p:nvPr/>
        </p:nvGrpSpPr>
        <p:grpSpPr>
          <a:xfrm rot="-4213300">
            <a:off x="620134" y="4130487"/>
            <a:ext cx="661389" cy="928976"/>
            <a:chOff x="2374700" y="1056350"/>
            <a:chExt cx="797300" cy="1119875"/>
          </a:xfrm>
        </p:grpSpPr>
        <p:sp>
          <p:nvSpPr>
            <p:cNvPr id="538" name="Google Shape;538;p21"/>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1"/>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1"/>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1"/>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1"/>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1"/>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1"/>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1"/>
        <p:cNvGrpSpPr/>
        <p:nvPr/>
      </p:nvGrpSpPr>
      <p:grpSpPr>
        <a:xfrm>
          <a:off x="0" y="0"/>
          <a:ext cx="0" cy="0"/>
          <a:chOff x="0" y="0"/>
          <a:chExt cx="0" cy="0"/>
        </a:xfrm>
      </p:grpSpPr>
      <p:sp>
        <p:nvSpPr>
          <p:cNvPr id="42" name="Google Shape;42;p3"/>
          <p:cNvSpPr txBox="1">
            <a:spLocks noGrp="1"/>
          </p:cNvSpPr>
          <p:nvPr>
            <p:ph type="title"/>
          </p:nvPr>
        </p:nvSpPr>
        <p:spPr>
          <a:xfrm>
            <a:off x="4714875" y="2152650"/>
            <a:ext cx="3587400" cy="1590600"/>
          </a:xfrm>
          <a:prstGeom prst="rect">
            <a:avLst/>
          </a:prstGeom>
        </p:spPr>
        <p:txBody>
          <a:bodyPr spcFirstLastPara="1" wrap="square" lIns="91425" tIns="91425" rIns="91425" bIns="91425" anchor="ctr" anchorCtr="0">
            <a:noAutofit/>
          </a:bodyPr>
          <a:lstStyle>
            <a:lvl1pPr lvl="0" rtl="0">
              <a:lnSpc>
                <a:spcPct val="90000"/>
              </a:lnSpc>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3" name="Google Shape;43;p3"/>
          <p:cNvSpPr txBox="1">
            <a:spLocks noGrp="1"/>
          </p:cNvSpPr>
          <p:nvPr>
            <p:ph type="title" idx="2" hasCustomPrompt="1"/>
          </p:nvPr>
        </p:nvSpPr>
        <p:spPr>
          <a:xfrm>
            <a:off x="4705350" y="819975"/>
            <a:ext cx="1314600" cy="102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accent4"/>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4" name="Google Shape;44;p3"/>
          <p:cNvSpPr txBox="1">
            <a:spLocks noGrp="1"/>
          </p:cNvSpPr>
          <p:nvPr>
            <p:ph type="subTitle" idx="1"/>
          </p:nvPr>
        </p:nvSpPr>
        <p:spPr>
          <a:xfrm>
            <a:off x="4714875" y="3741775"/>
            <a:ext cx="2943300" cy="71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45" name="Google Shape;45;p3"/>
          <p:cNvGrpSpPr/>
          <p:nvPr/>
        </p:nvGrpSpPr>
        <p:grpSpPr>
          <a:xfrm rot="-4213300">
            <a:off x="3201409" y="3997949"/>
            <a:ext cx="661389" cy="928976"/>
            <a:chOff x="2374700" y="1056350"/>
            <a:chExt cx="797300" cy="1119875"/>
          </a:xfrm>
        </p:grpSpPr>
        <p:sp>
          <p:nvSpPr>
            <p:cNvPr id="46" name="Google Shape;46;p3"/>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 name="Google Shape;53;p3"/>
          <p:cNvGrpSpPr/>
          <p:nvPr/>
        </p:nvGrpSpPr>
        <p:grpSpPr>
          <a:xfrm rot="4242672">
            <a:off x="454798" y="334510"/>
            <a:ext cx="890563" cy="1081114"/>
            <a:chOff x="3397302" y="3304800"/>
            <a:chExt cx="1031123" cy="1251750"/>
          </a:xfrm>
        </p:grpSpPr>
        <p:sp>
          <p:nvSpPr>
            <p:cNvPr id="54" name="Google Shape;54;p3"/>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3397302" y="3664259"/>
              <a:ext cx="231613" cy="229120"/>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header 3">
  <p:cSld name="CUSTOM_14_1_1">
    <p:spTree>
      <p:nvGrpSpPr>
        <p:cNvPr id="1" name="Shape 545"/>
        <p:cNvGrpSpPr/>
        <p:nvPr/>
      </p:nvGrpSpPr>
      <p:grpSpPr>
        <a:xfrm>
          <a:off x="0" y="0"/>
          <a:ext cx="0" cy="0"/>
          <a:chOff x="0" y="0"/>
          <a:chExt cx="0" cy="0"/>
        </a:xfrm>
      </p:grpSpPr>
      <p:sp>
        <p:nvSpPr>
          <p:cNvPr id="546" name="Google Shape;546;p22"/>
          <p:cNvSpPr txBox="1">
            <a:spLocks noGrp="1"/>
          </p:cNvSpPr>
          <p:nvPr>
            <p:ph type="title"/>
          </p:nvPr>
        </p:nvSpPr>
        <p:spPr>
          <a:xfrm>
            <a:off x="3777400" y="1239378"/>
            <a:ext cx="4525500" cy="7581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47" name="Google Shape;547;p22"/>
          <p:cNvSpPr txBox="1">
            <a:spLocks noGrp="1"/>
          </p:cNvSpPr>
          <p:nvPr>
            <p:ph type="title" idx="2" hasCustomPrompt="1"/>
          </p:nvPr>
        </p:nvSpPr>
        <p:spPr>
          <a:xfrm>
            <a:off x="2437575" y="1539723"/>
            <a:ext cx="1101300" cy="603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accent4"/>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548" name="Google Shape;548;p22"/>
          <p:cNvSpPr txBox="1">
            <a:spLocks noGrp="1"/>
          </p:cNvSpPr>
          <p:nvPr>
            <p:ph type="subTitle" idx="1"/>
          </p:nvPr>
        </p:nvSpPr>
        <p:spPr>
          <a:xfrm>
            <a:off x="3777400" y="2046132"/>
            <a:ext cx="4525500" cy="359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549" name="Google Shape;549;p22"/>
          <p:cNvGrpSpPr/>
          <p:nvPr/>
        </p:nvGrpSpPr>
        <p:grpSpPr>
          <a:xfrm>
            <a:off x="3385087" y="281537"/>
            <a:ext cx="475878" cy="397876"/>
            <a:chOff x="5428050" y="3546975"/>
            <a:chExt cx="475878" cy="397876"/>
          </a:xfrm>
        </p:grpSpPr>
        <p:sp>
          <p:nvSpPr>
            <p:cNvPr id="550" name="Google Shape;550;p22"/>
            <p:cNvSpPr/>
            <p:nvPr/>
          </p:nvSpPr>
          <p:spPr>
            <a:xfrm>
              <a:off x="5509829" y="3637232"/>
              <a:ext cx="92935" cy="234122"/>
            </a:xfrm>
            <a:custGeom>
              <a:avLst/>
              <a:gdLst/>
              <a:ahLst/>
              <a:cxnLst/>
              <a:rect l="l" t="t" r="r" b="b"/>
              <a:pathLst>
                <a:path w="1425" h="3590" extrusionOk="0">
                  <a:moveTo>
                    <a:pt x="239" y="1"/>
                  </a:moveTo>
                  <a:cubicBezTo>
                    <a:pt x="178" y="1"/>
                    <a:pt x="117" y="28"/>
                    <a:pt x="67" y="90"/>
                  </a:cubicBezTo>
                  <a:cubicBezTo>
                    <a:pt x="25" y="139"/>
                    <a:pt x="0" y="200"/>
                    <a:pt x="7" y="267"/>
                  </a:cubicBezTo>
                  <a:cubicBezTo>
                    <a:pt x="13" y="334"/>
                    <a:pt x="25" y="407"/>
                    <a:pt x="49" y="474"/>
                  </a:cubicBezTo>
                  <a:cubicBezTo>
                    <a:pt x="98" y="638"/>
                    <a:pt x="153" y="802"/>
                    <a:pt x="195" y="972"/>
                  </a:cubicBezTo>
                  <a:cubicBezTo>
                    <a:pt x="293" y="1295"/>
                    <a:pt x="390" y="1630"/>
                    <a:pt x="487" y="1952"/>
                  </a:cubicBezTo>
                  <a:cubicBezTo>
                    <a:pt x="566" y="2214"/>
                    <a:pt x="645" y="2482"/>
                    <a:pt x="731" y="2743"/>
                  </a:cubicBezTo>
                  <a:cubicBezTo>
                    <a:pt x="816" y="2999"/>
                    <a:pt x="883" y="3339"/>
                    <a:pt x="1084" y="3540"/>
                  </a:cubicBezTo>
                  <a:cubicBezTo>
                    <a:pt x="1117" y="3574"/>
                    <a:pt x="1160" y="3589"/>
                    <a:pt x="1202" y="3589"/>
                  </a:cubicBezTo>
                  <a:cubicBezTo>
                    <a:pt x="1281" y="3589"/>
                    <a:pt x="1358" y="3534"/>
                    <a:pt x="1370" y="3443"/>
                  </a:cubicBezTo>
                  <a:cubicBezTo>
                    <a:pt x="1424" y="3187"/>
                    <a:pt x="1303" y="2907"/>
                    <a:pt x="1236" y="2658"/>
                  </a:cubicBezTo>
                  <a:cubicBezTo>
                    <a:pt x="1163" y="2378"/>
                    <a:pt x="1071" y="2098"/>
                    <a:pt x="986" y="1818"/>
                  </a:cubicBezTo>
                  <a:cubicBezTo>
                    <a:pt x="895" y="1514"/>
                    <a:pt x="798" y="1210"/>
                    <a:pt x="700" y="906"/>
                  </a:cubicBezTo>
                  <a:cubicBezTo>
                    <a:pt x="627" y="668"/>
                    <a:pt x="566" y="407"/>
                    <a:pt x="475" y="175"/>
                  </a:cubicBezTo>
                  <a:cubicBezTo>
                    <a:pt x="427" y="68"/>
                    <a:pt x="333" y="1"/>
                    <a:pt x="2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2"/>
            <p:cNvSpPr/>
            <p:nvPr/>
          </p:nvSpPr>
          <p:spPr>
            <a:xfrm>
              <a:off x="5601912" y="3745032"/>
              <a:ext cx="225848" cy="123517"/>
            </a:xfrm>
            <a:custGeom>
              <a:avLst/>
              <a:gdLst/>
              <a:ahLst/>
              <a:cxnLst/>
              <a:rect l="l" t="t" r="r" b="b"/>
              <a:pathLst>
                <a:path w="3463" h="1894" extrusionOk="0">
                  <a:moveTo>
                    <a:pt x="3195" y="1"/>
                  </a:moveTo>
                  <a:cubicBezTo>
                    <a:pt x="3161" y="1"/>
                    <a:pt x="3127" y="9"/>
                    <a:pt x="3097" y="25"/>
                  </a:cubicBezTo>
                  <a:lnTo>
                    <a:pt x="2939" y="104"/>
                  </a:lnTo>
                  <a:cubicBezTo>
                    <a:pt x="2787" y="153"/>
                    <a:pt x="2641" y="232"/>
                    <a:pt x="2507" y="293"/>
                  </a:cubicBezTo>
                  <a:cubicBezTo>
                    <a:pt x="2239" y="409"/>
                    <a:pt x="1972" y="536"/>
                    <a:pt x="1710" y="664"/>
                  </a:cubicBezTo>
                  <a:cubicBezTo>
                    <a:pt x="1546" y="737"/>
                    <a:pt x="1381" y="816"/>
                    <a:pt x="1217" y="895"/>
                  </a:cubicBezTo>
                  <a:cubicBezTo>
                    <a:pt x="1065" y="975"/>
                    <a:pt x="913" y="1041"/>
                    <a:pt x="761" y="1114"/>
                  </a:cubicBezTo>
                  <a:cubicBezTo>
                    <a:pt x="639" y="1175"/>
                    <a:pt x="499" y="1236"/>
                    <a:pt x="365" y="1309"/>
                  </a:cubicBezTo>
                  <a:lnTo>
                    <a:pt x="359" y="1309"/>
                  </a:lnTo>
                  <a:lnTo>
                    <a:pt x="158" y="1400"/>
                  </a:lnTo>
                  <a:cubicBezTo>
                    <a:pt x="85" y="1437"/>
                    <a:pt x="31" y="1504"/>
                    <a:pt x="12" y="1589"/>
                  </a:cubicBezTo>
                  <a:cubicBezTo>
                    <a:pt x="0" y="1674"/>
                    <a:pt x="24" y="1766"/>
                    <a:pt x="79" y="1826"/>
                  </a:cubicBezTo>
                  <a:cubicBezTo>
                    <a:pt x="117" y="1872"/>
                    <a:pt x="169" y="1894"/>
                    <a:pt x="223" y="1894"/>
                  </a:cubicBezTo>
                  <a:cubicBezTo>
                    <a:pt x="256" y="1894"/>
                    <a:pt x="290" y="1885"/>
                    <a:pt x="323" y="1869"/>
                  </a:cubicBezTo>
                  <a:lnTo>
                    <a:pt x="481" y="1790"/>
                  </a:lnTo>
                  <a:cubicBezTo>
                    <a:pt x="633" y="1741"/>
                    <a:pt x="773" y="1662"/>
                    <a:pt x="913" y="1601"/>
                  </a:cubicBezTo>
                  <a:cubicBezTo>
                    <a:pt x="1181" y="1486"/>
                    <a:pt x="1442" y="1358"/>
                    <a:pt x="1710" y="1230"/>
                  </a:cubicBezTo>
                  <a:cubicBezTo>
                    <a:pt x="1874" y="1157"/>
                    <a:pt x="2039" y="1078"/>
                    <a:pt x="2197" y="999"/>
                  </a:cubicBezTo>
                  <a:cubicBezTo>
                    <a:pt x="2349" y="926"/>
                    <a:pt x="2507" y="853"/>
                    <a:pt x="2659" y="774"/>
                  </a:cubicBezTo>
                  <a:cubicBezTo>
                    <a:pt x="2787" y="713"/>
                    <a:pt x="2927" y="652"/>
                    <a:pt x="3061" y="585"/>
                  </a:cubicBezTo>
                  <a:lnTo>
                    <a:pt x="3262" y="488"/>
                  </a:lnTo>
                  <a:cubicBezTo>
                    <a:pt x="3335" y="451"/>
                    <a:pt x="3389" y="384"/>
                    <a:pt x="3408" y="305"/>
                  </a:cubicBezTo>
                  <a:cubicBezTo>
                    <a:pt x="3462" y="220"/>
                    <a:pt x="3432" y="104"/>
                    <a:pt x="3341" y="68"/>
                  </a:cubicBezTo>
                  <a:cubicBezTo>
                    <a:pt x="3303" y="23"/>
                    <a:pt x="3249" y="1"/>
                    <a:pt x="3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2"/>
            <p:cNvSpPr/>
            <p:nvPr/>
          </p:nvSpPr>
          <p:spPr>
            <a:xfrm>
              <a:off x="5742775" y="3680600"/>
              <a:ext cx="161152" cy="144386"/>
            </a:xfrm>
            <a:custGeom>
              <a:avLst/>
              <a:gdLst/>
              <a:ahLst/>
              <a:cxnLst/>
              <a:rect l="l" t="t" r="r" b="b"/>
              <a:pathLst>
                <a:path w="2471" h="2214" extrusionOk="0">
                  <a:moveTo>
                    <a:pt x="1291" y="0"/>
                  </a:moveTo>
                  <a:cubicBezTo>
                    <a:pt x="952" y="0"/>
                    <a:pt x="612" y="151"/>
                    <a:pt x="384" y="405"/>
                  </a:cubicBezTo>
                  <a:cubicBezTo>
                    <a:pt x="0" y="837"/>
                    <a:pt x="67" y="1531"/>
                    <a:pt x="487" y="1914"/>
                  </a:cubicBezTo>
                  <a:cubicBezTo>
                    <a:pt x="560" y="1981"/>
                    <a:pt x="645" y="2042"/>
                    <a:pt x="730" y="2084"/>
                  </a:cubicBezTo>
                  <a:cubicBezTo>
                    <a:pt x="897" y="2170"/>
                    <a:pt x="1086" y="2214"/>
                    <a:pt x="1275" y="2214"/>
                  </a:cubicBezTo>
                  <a:cubicBezTo>
                    <a:pt x="1568" y="2214"/>
                    <a:pt x="1859" y="2108"/>
                    <a:pt x="2063" y="1890"/>
                  </a:cubicBezTo>
                  <a:cubicBezTo>
                    <a:pt x="2471" y="1464"/>
                    <a:pt x="2459" y="746"/>
                    <a:pt x="2051" y="326"/>
                  </a:cubicBezTo>
                  <a:cubicBezTo>
                    <a:pt x="2027" y="295"/>
                    <a:pt x="1996" y="265"/>
                    <a:pt x="1966" y="241"/>
                  </a:cubicBezTo>
                  <a:cubicBezTo>
                    <a:pt x="1767" y="75"/>
                    <a:pt x="1529"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2"/>
            <p:cNvSpPr/>
            <p:nvPr/>
          </p:nvSpPr>
          <p:spPr>
            <a:xfrm>
              <a:off x="5476504" y="3748032"/>
              <a:ext cx="220696" cy="196819"/>
            </a:xfrm>
            <a:custGeom>
              <a:avLst/>
              <a:gdLst/>
              <a:ahLst/>
              <a:cxnLst/>
              <a:rect l="l" t="t" r="r" b="b"/>
              <a:pathLst>
                <a:path w="3384" h="3018" extrusionOk="0">
                  <a:moveTo>
                    <a:pt x="1770" y="0"/>
                  </a:moveTo>
                  <a:cubicBezTo>
                    <a:pt x="1391" y="0"/>
                    <a:pt x="1017" y="147"/>
                    <a:pt x="737" y="423"/>
                  </a:cubicBezTo>
                  <a:cubicBezTo>
                    <a:pt x="232" y="910"/>
                    <a:pt x="0" y="1720"/>
                    <a:pt x="402" y="2377"/>
                  </a:cubicBezTo>
                  <a:cubicBezTo>
                    <a:pt x="457" y="2474"/>
                    <a:pt x="524" y="2559"/>
                    <a:pt x="603" y="2632"/>
                  </a:cubicBezTo>
                  <a:cubicBezTo>
                    <a:pt x="873" y="2889"/>
                    <a:pt x="1249" y="3018"/>
                    <a:pt x="1633" y="3018"/>
                  </a:cubicBezTo>
                  <a:cubicBezTo>
                    <a:pt x="1943" y="3018"/>
                    <a:pt x="2257" y="2934"/>
                    <a:pt x="2526" y="2766"/>
                  </a:cubicBezTo>
                  <a:cubicBezTo>
                    <a:pt x="3286" y="2285"/>
                    <a:pt x="3384" y="1154"/>
                    <a:pt x="2860" y="515"/>
                  </a:cubicBezTo>
                  <a:cubicBezTo>
                    <a:pt x="2739" y="357"/>
                    <a:pt x="2580" y="235"/>
                    <a:pt x="2398" y="144"/>
                  </a:cubicBezTo>
                  <a:cubicBezTo>
                    <a:pt x="2198" y="47"/>
                    <a:pt x="1983" y="0"/>
                    <a:pt x="17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2"/>
            <p:cNvSpPr/>
            <p:nvPr/>
          </p:nvSpPr>
          <p:spPr>
            <a:xfrm>
              <a:off x="5428050" y="3546975"/>
              <a:ext cx="166761" cy="143603"/>
            </a:xfrm>
            <a:custGeom>
              <a:avLst/>
              <a:gdLst/>
              <a:ahLst/>
              <a:cxnLst/>
              <a:rect l="l" t="t" r="r" b="b"/>
              <a:pathLst>
                <a:path w="2557" h="2202" extrusionOk="0">
                  <a:moveTo>
                    <a:pt x="1336" y="0"/>
                  </a:moveTo>
                  <a:cubicBezTo>
                    <a:pt x="1004" y="0"/>
                    <a:pt x="679" y="141"/>
                    <a:pt x="451" y="403"/>
                  </a:cubicBezTo>
                  <a:cubicBezTo>
                    <a:pt x="403" y="458"/>
                    <a:pt x="366" y="513"/>
                    <a:pt x="330" y="574"/>
                  </a:cubicBezTo>
                  <a:cubicBezTo>
                    <a:pt x="1" y="1164"/>
                    <a:pt x="275" y="1748"/>
                    <a:pt x="737" y="2028"/>
                  </a:cubicBezTo>
                  <a:cubicBezTo>
                    <a:pt x="917" y="2138"/>
                    <a:pt x="1126" y="2202"/>
                    <a:pt x="1340" y="2202"/>
                  </a:cubicBezTo>
                  <a:cubicBezTo>
                    <a:pt x="1610" y="2202"/>
                    <a:pt x="1887" y="2099"/>
                    <a:pt x="2119" y="1858"/>
                  </a:cubicBezTo>
                  <a:cubicBezTo>
                    <a:pt x="2557" y="1407"/>
                    <a:pt x="2514" y="634"/>
                    <a:pt x="2033" y="239"/>
                  </a:cubicBezTo>
                  <a:cubicBezTo>
                    <a:pt x="1948" y="166"/>
                    <a:pt x="1851" y="111"/>
                    <a:pt x="1747" y="75"/>
                  </a:cubicBezTo>
                  <a:cubicBezTo>
                    <a:pt x="1613" y="25"/>
                    <a:pt x="1474" y="0"/>
                    <a:pt x="13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 name="Google Shape;555;p22"/>
          <p:cNvGrpSpPr/>
          <p:nvPr/>
        </p:nvGrpSpPr>
        <p:grpSpPr>
          <a:xfrm rot="-5237941">
            <a:off x="-1432949" y="-881709"/>
            <a:ext cx="3707174" cy="3728900"/>
            <a:chOff x="-741470" y="2755466"/>
            <a:chExt cx="3961335" cy="3984550"/>
          </a:xfrm>
        </p:grpSpPr>
        <p:sp>
          <p:nvSpPr>
            <p:cNvPr id="556" name="Google Shape;556;p22"/>
            <p:cNvSpPr/>
            <p:nvPr/>
          </p:nvSpPr>
          <p:spPr>
            <a:xfrm rot="3504383">
              <a:off x="2120535" y="5166032"/>
              <a:ext cx="186903" cy="322656"/>
            </a:xfrm>
            <a:custGeom>
              <a:avLst/>
              <a:gdLst/>
              <a:ahLst/>
              <a:cxnLst/>
              <a:rect l="l" t="t" r="r" b="b"/>
              <a:pathLst>
                <a:path w="7476" h="12906" extrusionOk="0">
                  <a:moveTo>
                    <a:pt x="651" y="0"/>
                  </a:moveTo>
                  <a:cubicBezTo>
                    <a:pt x="323" y="0"/>
                    <a:pt x="1" y="331"/>
                    <a:pt x="213" y="721"/>
                  </a:cubicBezTo>
                  <a:lnTo>
                    <a:pt x="6412" y="12650"/>
                  </a:lnTo>
                  <a:cubicBezTo>
                    <a:pt x="6515" y="12830"/>
                    <a:pt x="6674" y="12905"/>
                    <a:pt x="6831" y="12905"/>
                  </a:cubicBezTo>
                  <a:cubicBezTo>
                    <a:pt x="7156" y="12905"/>
                    <a:pt x="7475" y="12582"/>
                    <a:pt x="7283" y="12198"/>
                  </a:cubicBezTo>
                  <a:lnTo>
                    <a:pt x="1084" y="286"/>
                  </a:lnTo>
                  <a:cubicBezTo>
                    <a:pt x="983" y="84"/>
                    <a:pt x="816" y="0"/>
                    <a:pt x="6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2"/>
            <p:cNvSpPr/>
            <p:nvPr/>
          </p:nvSpPr>
          <p:spPr>
            <a:xfrm rot="3504383">
              <a:off x="2014927" y="5064932"/>
              <a:ext cx="246104" cy="435032"/>
            </a:xfrm>
            <a:custGeom>
              <a:avLst/>
              <a:gdLst/>
              <a:ahLst/>
              <a:cxnLst/>
              <a:rect l="l" t="t" r="r" b="b"/>
              <a:pathLst>
                <a:path w="9844" h="17401" extrusionOk="0">
                  <a:moveTo>
                    <a:pt x="660" y="0"/>
                  </a:moveTo>
                  <a:cubicBezTo>
                    <a:pt x="329" y="0"/>
                    <a:pt x="0" y="341"/>
                    <a:pt x="214" y="734"/>
                  </a:cubicBezTo>
                  <a:lnTo>
                    <a:pt x="8758" y="17120"/>
                  </a:lnTo>
                  <a:cubicBezTo>
                    <a:pt x="8852" y="17318"/>
                    <a:pt x="9014" y="17401"/>
                    <a:pt x="9176" y="17401"/>
                  </a:cubicBezTo>
                  <a:cubicBezTo>
                    <a:pt x="9507" y="17401"/>
                    <a:pt x="9843" y="17060"/>
                    <a:pt x="9630" y="16667"/>
                  </a:cubicBezTo>
                  <a:lnTo>
                    <a:pt x="1085" y="281"/>
                  </a:lnTo>
                  <a:cubicBezTo>
                    <a:pt x="985" y="83"/>
                    <a:pt x="822" y="0"/>
                    <a:pt x="6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2"/>
            <p:cNvSpPr/>
            <p:nvPr/>
          </p:nvSpPr>
          <p:spPr>
            <a:xfrm rot="3504383">
              <a:off x="1915198" y="4972895"/>
              <a:ext cx="293705" cy="527484"/>
            </a:xfrm>
            <a:custGeom>
              <a:avLst/>
              <a:gdLst/>
              <a:ahLst/>
              <a:cxnLst/>
              <a:rect l="l" t="t" r="r" b="b"/>
              <a:pathLst>
                <a:path w="11748" h="21099" extrusionOk="0">
                  <a:moveTo>
                    <a:pt x="661" y="1"/>
                  </a:moveTo>
                  <a:cubicBezTo>
                    <a:pt x="332" y="1"/>
                    <a:pt x="1" y="336"/>
                    <a:pt x="213" y="738"/>
                  </a:cubicBezTo>
                  <a:lnTo>
                    <a:pt x="10684" y="20843"/>
                  </a:lnTo>
                  <a:cubicBezTo>
                    <a:pt x="10788" y="21023"/>
                    <a:pt x="10947" y="21098"/>
                    <a:pt x="11104" y="21098"/>
                  </a:cubicBezTo>
                  <a:cubicBezTo>
                    <a:pt x="11429" y="21098"/>
                    <a:pt x="11748" y="20775"/>
                    <a:pt x="11556" y="20391"/>
                  </a:cubicBezTo>
                  <a:lnTo>
                    <a:pt x="1084" y="286"/>
                  </a:lnTo>
                  <a:cubicBezTo>
                    <a:pt x="989" y="84"/>
                    <a:pt x="825" y="1"/>
                    <a:pt x="6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2"/>
            <p:cNvSpPr/>
            <p:nvPr/>
          </p:nvSpPr>
          <p:spPr>
            <a:xfrm rot="3504383">
              <a:off x="1823402" y="4896076"/>
              <a:ext cx="326131" cy="589810"/>
            </a:xfrm>
            <a:custGeom>
              <a:avLst/>
              <a:gdLst/>
              <a:ahLst/>
              <a:cxnLst/>
              <a:rect l="l" t="t" r="r" b="b"/>
              <a:pathLst>
                <a:path w="13045" h="23592" extrusionOk="0">
                  <a:moveTo>
                    <a:pt x="660" y="1"/>
                  </a:moveTo>
                  <a:cubicBezTo>
                    <a:pt x="329" y="1"/>
                    <a:pt x="1" y="341"/>
                    <a:pt x="214" y="735"/>
                  </a:cubicBezTo>
                  <a:lnTo>
                    <a:pt x="11993" y="23336"/>
                  </a:lnTo>
                  <a:cubicBezTo>
                    <a:pt x="12091" y="23516"/>
                    <a:pt x="12246" y="23591"/>
                    <a:pt x="12401" y="23591"/>
                  </a:cubicBezTo>
                  <a:cubicBezTo>
                    <a:pt x="12722" y="23591"/>
                    <a:pt x="13045" y="23268"/>
                    <a:pt x="12864" y="22884"/>
                  </a:cubicBezTo>
                  <a:lnTo>
                    <a:pt x="1085" y="282"/>
                  </a:lnTo>
                  <a:cubicBezTo>
                    <a:pt x="986" y="83"/>
                    <a:pt x="823" y="1"/>
                    <a:pt x="6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2"/>
            <p:cNvSpPr/>
            <p:nvPr/>
          </p:nvSpPr>
          <p:spPr>
            <a:xfrm rot="3504383">
              <a:off x="1734978" y="4827723"/>
              <a:ext cx="351106" cy="637161"/>
            </a:xfrm>
            <a:custGeom>
              <a:avLst/>
              <a:gdLst/>
              <a:ahLst/>
              <a:cxnLst/>
              <a:rect l="l" t="t" r="r" b="b"/>
              <a:pathLst>
                <a:path w="14044" h="25486" extrusionOk="0">
                  <a:moveTo>
                    <a:pt x="662" y="1"/>
                  </a:moveTo>
                  <a:cubicBezTo>
                    <a:pt x="333" y="1"/>
                    <a:pt x="0" y="341"/>
                    <a:pt x="225" y="734"/>
                  </a:cubicBezTo>
                  <a:lnTo>
                    <a:pt x="12958" y="25213"/>
                  </a:lnTo>
                  <a:cubicBezTo>
                    <a:pt x="13057" y="25405"/>
                    <a:pt x="13220" y="25486"/>
                    <a:pt x="13382" y="25486"/>
                  </a:cubicBezTo>
                  <a:cubicBezTo>
                    <a:pt x="13713" y="25486"/>
                    <a:pt x="14044" y="25149"/>
                    <a:pt x="13830" y="24743"/>
                  </a:cubicBezTo>
                  <a:lnTo>
                    <a:pt x="1079" y="282"/>
                  </a:lnTo>
                  <a:cubicBezTo>
                    <a:pt x="986" y="83"/>
                    <a:pt x="824" y="1"/>
                    <a:pt x="6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2"/>
            <p:cNvSpPr/>
            <p:nvPr/>
          </p:nvSpPr>
          <p:spPr>
            <a:xfrm rot="3504383">
              <a:off x="1659028" y="4782426"/>
              <a:ext cx="351206" cy="637036"/>
            </a:xfrm>
            <a:custGeom>
              <a:avLst/>
              <a:gdLst/>
              <a:ahLst/>
              <a:cxnLst/>
              <a:rect l="l" t="t" r="r" b="b"/>
              <a:pathLst>
                <a:path w="14048" h="25481" extrusionOk="0">
                  <a:moveTo>
                    <a:pt x="654" y="1"/>
                  </a:moveTo>
                  <a:cubicBezTo>
                    <a:pt x="325" y="1"/>
                    <a:pt x="1" y="336"/>
                    <a:pt x="213" y="738"/>
                  </a:cubicBezTo>
                  <a:lnTo>
                    <a:pt x="12947" y="25200"/>
                  </a:lnTo>
                  <a:lnTo>
                    <a:pt x="12963" y="25200"/>
                  </a:lnTo>
                  <a:cubicBezTo>
                    <a:pt x="13057" y="25399"/>
                    <a:pt x="13218" y="25481"/>
                    <a:pt x="13381" y="25481"/>
                  </a:cubicBezTo>
                  <a:cubicBezTo>
                    <a:pt x="13712" y="25481"/>
                    <a:pt x="14048" y="25140"/>
                    <a:pt x="13835" y="24747"/>
                  </a:cubicBezTo>
                  <a:lnTo>
                    <a:pt x="1084" y="286"/>
                  </a:lnTo>
                  <a:cubicBezTo>
                    <a:pt x="984" y="85"/>
                    <a:pt x="818" y="1"/>
                    <a:pt x="6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2"/>
            <p:cNvSpPr/>
            <p:nvPr/>
          </p:nvSpPr>
          <p:spPr>
            <a:xfrm rot="3504383">
              <a:off x="1583109" y="4736711"/>
              <a:ext cx="351106" cy="637186"/>
            </a:xfrm>
            <a:custGeom>
              <a:avLst/>
              <a:gdLst/>
              <a:ahLst/>
              <a:cxnLst/>
              <a:rect l="l" t="t" r="r" b="b"/>
              <a:pathLst>
                <a:path w="14044" h="25487" extrusionOk="0">
                  <a:moveTo>
                    <a:pt x="662" y="1"/>
                  </a:moveTo>
                  <a:cubicBezTo>
                    <a:pt x="333" y="1"/>
                    <a:pt x="0" y="341"/>
                    <a:pt x="225" y="734"/>
                  </a:cubicBezTo>
                  <a:lnTo>
                    <a:pt x="12958" y="25213"/>
                  </a:lnTo>
                  <a:cubicBezTo>
                    <a:pt x="13058" y="25406"/>
                    <a:pt x="13221" y="25486"/>
                    <a:pt x="13384" y="25486"/>
                  </a:cubicBezTo>
                  <a:cubicBezTo>
                    <a:pt x="13714" y="25486"/>
                    <a:pt x="14043" y="25153"/>
                    <a:pt x="13830" y="24760"/>
                  </a:cubicBezTo>
                  <a:lnTo>
                    <a:pt x="1079" y="282"/>
                  </a:lnTo>
                  <a:cubicBezTo>
                    <a:pt x="986" y="83"/>
                    <a:pt x="824" y="1"/>
                    <a:pt x="6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2"/>
            <p:cNvSpPr/>
            <p:nvPr/>
          </p:nvSpPr>
          <p:spPr>
            <a:xfrm rot="3504383">
              <a:off x="1507526" y="4691940"/>
              <a:ext cx="350381" cy="636386"/>
            </a:xfrm>
            <a:custGeom>
              <a:avLst/>
              <a:gdLst/>
              <a:ahLst/>
              <a:cxnLst/>
              <a:rect l="l" t="t" r="r" b="b"/>
              <a:pathLst>
                <a:path w="14015" h="25455" extrusionOk="0">
                  <a:moveTo>
                    <a:pt x="637" y="1"/>
                  </a:moveTo>
                  <a:cubicBezTo>
                    <a:pt x="314" y="1"/>
                    <a:pt x="0" y="326"/>
                    <a:pt x="191" y="719"/>
                  </a:cubicBezTo>
                  <a:lnTo>
                    <a:pt x="12941" y="25198"/>
                  </a:lnTo>
                  <a:lnTo>
                    <a:pt x="12941" y="25181"/>
                  </a:lnTo>
                  <a:cubicBezTo>
                    <a:pt x="13041" y="25374"/>
                    <a:pt x="13202" y="25455"/>
                    <a:pt x="13363" y="25455"/>
                  </a:cubicBezTo>
                  <a:cubicBezTo>
                    <a:pt x="13690" y="25455"/>
                    <a:pt x="14015" y="25122"/>
                    <a:pt x="13813" y="24728"/>
                  </a:cubicBezTo>
                  <a:lnTo>
                    <a:pt x="1062" y="267"/>
                  </a:lnTo>
                  <a:cubicBezTo>
                    <a:pt x="957" y="79"/>
                    <a:pt x="796" y="1"/>
                    <a:pt x="6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2"/>
            <p:cNvSpPr/>
            <p:nvPr/>
          </p:nvSpPr>
          <p:spPr>
            <a:xfrm rot="3504383">
              <a:off x="1443459" y="4669366"/>
              <a:ext cx="326806" cy="590435"/>
            </a:xfrm>
            <a:custGeom>
              <a:avLst/>
              <a:gdLst/>
              <a:ahLst/>
              <a:cxnLst/>
              <a:rect l="l" t="t" r="r" b="b"/>
              <a:pathLst>
                <a:path w="13072" h="23617" extrusionOk="0">
                  <a:moveTo>
                    <a:pt x="660" y="0"/>
                  </a:moveTo>
                  <a:cubicBezTo>
                    <a:pt x="329" y="0"/>
                    <a:pt x="0" y="341"/>
                    <a:pt x="214" y="734"/>
                  </a:cubicBezTo>
                  <a:lnTo>
                    <a:pt x="11976" y="23336"/>
                  </a:lnTo>
                  <a:cubicBezTo>
                    <a:pt x="12075" y="23534"/>
                    <a:pt x="12240" y="23617"/>
                    <a:pt x="12404" y="23617"/>
                  </a:cubicBezTo>
                  <a:cubicBezTo>
                    <a:pt x="12739" y="23617"/>
                    <a:pt x="13071" y="23276"/>
                    <a:pt x="12847" y="22883"/>
                  </a:cubicBezTo>
                  <a:lnTo>
                    <a:pt x="1085" y="281"/>
                  </a:lnTo>
                  <a:cubicBezTo>
                    <a:pt x="986" y="83"/>
                    <a:pt x="823" y="0"/>
                    <a:pt x="6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2"/>
            <p:cNvSpPr/>
            <p:nvPr/>
          </p:nvSpPr>
          <p:spPr>
            <a:xfrm rot="3504383">
              <a:off x="1383979" y="4654916"/>
              <a:ext cx="293855" cy="527859"/>
            </a:xfrm>
            <a:custGeom>
              <a:avLst/>
              <a:gdLst/>
              <a:ahLst/>
              <a:cxnLst/>
              <a:rect l="l" t="t" r="r" b="b"/>
              <a:pathLst>
                <a:path w="11754" h="21114" extrusionOk="0">
                  <a:moveTo>
                    <a:pt x="663" y="1"/>
                  </a:moveTo>
                  <a:cubicBezTo>
                    <a:pt x="333" y="1"/>
                    <a:pt x="1" y="341"/>
                    <a:pt x="225" y="734"/>
                  </a:cubicBezTo>
                  <a:lnTo>
                    <a:pt x="10697" y="20840"/>
                  </a:lnTo>
                  <a:cubicBezTo>
                    <a:pt x="10796" y="21033"/>
                    <a:pt x="10956" y="21114"/>
                    <a:pt x="11114" y="21114"/>
                  </a:cubicBezTo>
                  <a:cubicBezTo>
                    <a:pt x="11436" y="21114"/>
                    <a:pt x="11753" y="20781"/>
                    <a:pt x="11551" y="20387"/>
                  </a:cubicBezTo>
                  <a:lnTo>
                    <a:pt x="1080" y="282"/>
                  </a:lnTo>
                  <a:cubicBezTo>
                    <a:pt x="986" y="83"/>
                    <a:pt x="825" y="1"/>
                    <a:pt x="6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2"/>
            <p:cNvSpPr/>
            <p:nvPr/>
          </p:nvSpPr>
          <p:spPr>
            <a:xfrm rot="3504383">
              <a:off x="1332500" y="4656707"/>
              <a:ext cx="245154" cy="434407"/>
            </a:xfrm>
            <a:custGeom>
              <a:avLst/>
              <a:gdLst/>
              <a:ahLst/>
              <a:cxnLst/>
              <a:rect l="l" t="t" r="r" b="b"/>
              <a:pathLst>
                <a:path w="9806" h="17376" extrusionOk="0">
                  <a:moveTo>
                    <a:pt x="645" y="1"/>
                  </a:moveTo>
                  <a:cubicBezTo>
                    <a:pt x="320" y="1"/>
                    <a:pt x="1" y="324"/>
                    <a:pt x="193" y="708"/>
                  </a:cubicBezTo>
                  <a:lnTo>
                    <a:pt x="8721" y="17094"/>
                  </a:lnTo>
                  <a:cubicBezTo>
                    <a:pt x="8821" y="17293"/>
                    <a:pt x="8984" y="17375"/>
                    <a:pt x="9146" y="17375"/>
                  </a:cubicBezTo>
                  <a:cubicBezTo>
                    <a:pt x="9477" y="17375"/>
                    <a:pt x="9806" y="17035"/>
                    <a:pt x="9592" y="16642"/>
                  </a:cubicBezTo>
                  <a:lnTo>
                    <a:pt x="1064" y="256"/>
                  </a:lnTo>
                  <a:cubicBezTo>
                    <a:pt x="961" y="76"/>
                    <a:pt x="802" y="1"/>
                    <a:pt x="6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2"/>
            <p:cNvSpPr/>
            <p:nvPr/>
          </p:nvSpPr>
          <p:spPr>
            <a:xfrm rot="3504383">
              <a:off x="1285801" y="4667444"/>
              <a:ext cx="187053" cy="322556"/>
            </a:xfrm>
            <a:custGeom>
              <a:avLst/>
              <a:gdLst/>
              <a:ahLst/>
              <a:cxnLst/>
              <a:rect l="l" t="t" r="r" b="b"/>
              <a:pathLst>
                <a:path w="7482" h="12902" extrusionOk="0">
                  <a:moveTo>
                    <a:pt x="644" y="0"/>
                  </a:moveTo>
                  <a:cubicBezTo>
                    <a:pt x="323" y="0"/>
                    <a:pt x="0" y="323"/>
                    <a:pt x="181" y="708"/>
                  </a:cubicBezTo>
                  <a:lnTo>
                    <a:pt x="6397" y="12637"/>
                  </a:lnTo>
                  <a:lnTo>
                    <a:pt x="6397" y="12620"/>
                  </a:lnTo>
                  <a:cubicBezTo>
                    <a:pt x="6491" y="12819"/>
                    <a:pt x="6652" y="12901"/>
                    <a:pt x="6815" y="12901"/>
                  </a:cubicBezTo>
                  <a:cubicBezTo>
                    <a:pt x="7145" y="12901"/>
                    <a:pt x="7482" y="12561"/>
                    <a:pt x="7268" y="12168"/>
                  </a:cubicBezTo>
                  <a:lnTo>
                    <a:pt x="1052" y="255"/>
                  </a:lnTo>
                  <a:cubicBezTo>
                    <a:pt x="954" y="75"/>
                    <a:pt x="799" y="0"/>
                    <a:pt x="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2"/>
            <p:cNvSpPr/>
            <p:nvPr/>
          </p:nvSpPr>
          <p:spPr>
            <a:xfrm rot="3504383">
              <a:off x="1012227" y="4503646"/>
              <a:ext cx="187053" cy="322831"/>
            </a:xfrm>
            <a:custGeom>
              <a:avLst/>
              <a:gdLst/>
              <a:ahLst/>
              <a:cxnLst/>
              <a:rect l="l" t="t" r="r" b="b"/>
              <a:pathLst>
                <a:path w="7482" h="12913" extrusionOk="0">
                  <a:moveTo>
                    <a:pt x="638" y="1"/>
                  </a:moveTo>
                  <a:cubicBezTo>
                    <a:pt x="318" y="1"/>
                    <a:pt x="1" y="326"/>
                    <a:pt x="181" y="719"/>
                  </a:cubicBezTo>
                  <a:lnTo>
                    <a:pt x="6397" y="12632"/>
                  </a:lnTo>
                  <a:cubicBezTo>
                    <a:pt x="6491" y="12831"/>
                    <a:pt x="6652" y="12913"/>
                    <a:pt x="6814" y="12913"/>
                  </a:cubicBezTo>
                  <a:cubicBezTo>
                    <a:pt x="7145" y="12913"/>
                    <a:pt x="7481" y="12572"/>
                    <a:pt x="7268" y="12179"/>
                  </a:cubicBezTo>
                  <a:lnTo>
                    <a:pt x="1052" y="267"/>
                  </a:lnTo>
                  <a:cubicBezTo>
                    <a:pt x="953" y="79"/>
                    <a:pt x="795" y="1"/>
                    <a:pt x="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2"/>
            <p:cNvSpPr/>
            <p:nvPr/>
          </p:nvSpPr>
          <p:spPr>
            <a:xfrm rot="3504383">
              <a:off x="907227" y="4402354"/>
              <a:ext cx="245154" cy="434582"/>
            </a:xfrm>
            <a:custGeom>
              <a:avLst/>
              <a:gdLst/>
              <a:ahLst/>
              <a:cxnLst/>
              <a:rect l="l" t="t" r="r" b="b"/>
              <a:pathLst>
                <a:path w="9806" h="17383" extrusionOk="0">
                  <a:moveTo>
                    <a:pt x="644" y="0"/>
                  </a:moveTo>
                  <a:cubicBezTo>
                    <a:pt x="319" y="0"/>
                    <a:pt x="0" y="331"/>
                    <a:pt x="192" y="715"/>
                  </a:cubicBezTo>
                  <a:lnTo>
                    <a:pt x="8721" y="17101"/>
                  </a:lnTo>
                  <a:cubicBezTo>
                    <a:pt x="8820" y="17300"/>
                    <a:pt x="8983" y="17382"/>
                    <a:pt x="9146" y="17382"/>
                  </a:cubicBezTo>
                  <a:cubicBezTo>
                    <a:pt x="9477" y="17382"/>
                    <a:pt x="9805" y="17042"/>
                    <a:pt x="9592" y="16649"/>
                  </a:cubicBezTo>
                  <a:lnTo>
                    <a:pt x="1064" y="263"/>
                  </a:lnTo>
                  <a:cubicBezTo>
                    <a:pt x="960" y="77"/>
                    <a:pt x="801" y="0"/>
                    <a:pt x="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2"/>
            <p:cNvSpPr/>
            <p:nvPr/>
          </p:nvSpPr>
          <p:spPr>
            <a:xfrm rot="3504383">
              <a:off x="806985" y="4309739"/>
              <a:ext cx="293755" cy="527384"/>
            </a:xfrm>
            <a:custGeom>
              <a:avLst/>
              <a:gdLst/>
              <a:ahLst/>
              <a:cxnLst/>
              <a:rect l="l" t="t" r="r" b="b"/>
              <a:pathLst>
                <a:path w="11750" h="21095" extrusionOk="0">
                  <a:moveTo>
                    <a:pt x="668" y="1"/>
                  </a:moveTo>
                  <a:cubicBezTo>
                    <a:pt x="334" y="1"/>
                    <a:pt x="1" y="341"/>
                    <a:pt x="226" y="734"/>
                  </a:cubicBezTo>
                  <a:lnTo>
                    <a:pt x="10697" y="20840"/>
                  </a:lnTo>
                  <a:cubicBezTo>
                    <a:pt x="10795" y="21020"/>
                    <a:pt x="10950" y="21095"/>
                    <a:pt x="11105" y="21095"/>
                  </a:cubicBezTo>
                  <a:cubicBezTo>
                    <a:pt x="11427" y="21095"/>
                    <a:pt x="11749" y="20772"/>
                    <a:pt x="11568" y="20387"/>
                  </a:cubicBezTo>
                  <a:lnTo>
                    <a:pt x="1097" y="282"/>
                  </a:lnTo>
                  <a:cubicBezTo>
                    <a:pt x="997" y="83"/>
                    <a:pt x="832" y="1"/>
                    <a:pt x="6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2"/>
            <p:cNvSpPr/>
            <p:nvPr/>
          </p:nvSpPr>
          <p:spPr>
            <a:xfrm rot="3504383">
              <a:off x="715444" y="4233871"/>
              <a:ext cx="325431" cy="589185"/>
            </a:xfrm>
            <a:custGeom>
              <a:avLst/>
              <a:gdLst/>
              <a:ahLst/>
              <a:cxnLst/>
              <a:rect l="l" t="t" r="r" b="b"/>
              <a:pathLst>
                <a:path w="13017" h="23567" extrusionOk="0">
                  <a:moveTo>
                    <a:pt x="637" y="0"/>
                  </a:moveTo>
                  <a:cubicBezTo>
                    <a:pt x="314" y="0"/>
                    <a:pt x="0" y="325"/>
                    <a:pt x="191" y="719"/>
                  </a:cubicBezTo>
                  <a:lnTo>
                    <a:pt x="11953" y="23304"/>
                  </a:lnTo>
                  <a:cubicBezTo>
                    <a:pt x="12051" y="23489"/>
                    <a:pt x="12208" y="23566"/>
                    <a:pt x="12365" y="23566"/>
                  </a:cubicBezTo>
                  <a:cubicBezTo>
                    <a:pt x="12690" y="23566"/>
                    <a:pt x="13016" y="23236"/>
                    <a:pt x="12824" y="22851"/>
                  </a:cubicBezTo>
                  <a:lnTo>
                    <a:pt x="1062" y="266"/>
                  </a:lnTo>
                  <a:cubicBezTo>
                    <a:pt x="957" y="79"/>
                    <a:pt x="796" y="0"/>
                    <a:pt x="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2"/>
            <p:cNvSpPr/>
            <p:nvPr/>
          </p:nvSpPr>
          <p:spPr>
            <a:xfrm rot="3504383">
              <a:off x="626546" y="4164285"/>
              <a:ext cx="351256" cy="637361"/>
            </a:xfrm>
            <a:custGeom>
              <a:avLst/>
              <a:gdLst/>
              <a:ahLst/>
              <a:cxnLst/>
              <a:rect l="l" t="t" r="r" b="b"/>
              <a:pathLst>
                <a:path w="14050" h="25494" extrusionOk="0">
                  <a:moveTo>
                    <a:pt x="668" y="0"/>
                  </a:moveTo>
                  <a:cubicBezTo>
                    <a:pt x="337" y="0"/>
                    <a:pt x="1" y="340"/>
                    <a:pt x="214" y="734"/>
                  </a:cubicBezTo>
                  <a:lnTo>
                    <a:pt x="12965" y="25212"/>
                  </a:lnTo>
                  <a:cubicBezTo>
                    <a:pt x="13058" y="25411"/>
                    <a:pt x="13220" y="25493"/>
                    <a:pt x="13382" y="25493"/>
                  </a:cubicBezTo>
                  <a:cubicBezTo>
                    <a:pt x="13713" y="25493"/>
                    <a:pt x="14049" y="25153"/>
                    <a:pt x="13836" y="24760"/>
                  </a:cubicBezTo>
                  <a:lnTo>
                    <a:pt x="1086" y="281"/>
                  </a:lnTo>
                  <a:cubicBezTo>
                    <a:pt x="992" y="82"/>
                    <a:pt x="830" y="0"/>
                    <a:pt x="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2"/>
            <p:cNvSpPr/>
            <p:nvPr/>
          </p:nvSpPr>
          <p:spPr>
            <a:xfrm rot="3504383">
              <a:off x="551174" y="4119607"/>
              <a:ext cx="350381" cy="636386"/>
            </a:xfrm>
            <a:custGeom>
              <a:avLst/>
              <a:gdLst/>
              <a:ahLst/>
              <a:cxnLst/>
              <a:rect l="l" t="t" r="r" b="b"/>
              <a:pathLst>
                <a:path w="14015" h="25455" extrusionOk="0">
                  <a:moveTo>
                    <a:pt x="637" y="1"/>
                  </a:moveTo>
                  <a:cubicBezTo>
                    <a:pt x="314" y="1"/>
                    <a:pt x="0" y="326"/>
                    <a:pt x="191" y="720"/>
                  </a:cubicBezTo>
                  <a:lnTo>
                    <a:pt x="12941" y="25181"/>
                  </a:lnTo>
                  <a:cubicBezTo>
                    <a:pt x="13041" y="25374"/>
                    <a:pt x="13202" y="25455"/>
                    <a:pt x="13363" y="25455"/>
                  </a:cubicBezTo>
                  <a:cubicBezTo>
                    <a:pt x="13690" y="25455"/>
                    <a:pt x="14015" y="25122"/>
                    <a:pt x="13813" y="24729"/>
                  </a:cubicBezTo>
                  <a:lnTo>
                    <a:pt x="1062" y="267"/>
                  </a:lnTo>
                  <a:cubicBezTo>
                    <a:pt x="958" y="79"/>
                    <a:pt x="796" y="1"/>
                    <a:pt x="6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2"/>
            <p:cNvSpPr/>
            <p:nvPr/>
          </p:nvSpPr>
          <p:spPr>
            <a:xfrm rot="3504383">
              <a:off x="475396" y="4074185"/>
              <a:ext cx="350056" cy="636236"/>
            </a:xfrm>
            <a:custGeom>
              <a:avLst/>
              <a:gdLst/>
              <a:ahLst/>
              <a:cxnLst/>
              <a:rect l="l" t="t" r="r" b="b"/>
              <a:pathLst>
                <a:path w="14002" h="25449" extrusionOk="0">
                  <a:moveTo>
                    <a:pt x="645" y="0"/>
                  </a:moveTo>
                  <a:cubicBezTo>
                    <a:pt x="320" y="0"/>
                    <a:pt x="1" y="323"/>
                    <a:pt x="193" y="708"/>
                  </a:cubicBezTo>
                  <a:lnTo>
                    <a:pt x="12943" y="25186"/>
                  </a:lnTo>
                  <a:cubicBezTo>
                    <a:pt x="13036" y="25372"/>
                    <a:pt x="13191" y="25449"/>
                    <a:pt x="13347" y="25449"/>
                  </a:cubicBezTo>
                  <a:cubicBezTo>
                    <a:pt x="13671" y="25449"/>
                    <a:pt x="14001" y="25118"/>
                    <a:pt x="13798" y="24734"/>
                  </a:cubicBezTo>
                  <a:lnTo>
                    <a:pt x="1064" y="255"/>
                  </a:lnTo>
                  <a:cubicBezTo>
                    <a:pt x="961" y="75"/>
                    <a:pt x="802" y="0"/>
                    <a:pt x="6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2"/>
            <p:cNvSpPr/>
            <p:nvPr/>
          </p:nvSpPr>
          <p:spPr>
            <a:xfrm rot="3504383">
              <a:off x="399785" y="4028749"/>
              <a:ext cx="349731" cy="636086"/>
            </a:xfrm>
            <a:custGeom>
              <a:avLst/>
              <a:gdLst/>
              <a:ahLst/>
              <a:cxnLst/>
              <a:rect l="l" t="t" r="r" b="b"/>
              <a:pathLst>
                <a:path w="13989" h="25443" extrusionOk="0">
                  <a:moveTo>
                    <a:pt x="633" y="0"/>
                  </a:moveTo>
                  <a:cubicBezTo>
                    <a:pt x="315" y="0"/>
                    <a:pt x="1" y="325"/>
                    <a:pt x="192" y="719"/>
                  </a:cubicBezTo>
                  <a:lnTo>
                    <a:pt x="12925" y="25180"/>
                  </a:lnTo>
                  <a:cubicBezTo>
                    <a:pt x="13029" y="25366"/>
                    <a:pt x="13188" y="25443"/>
                    <a:pt x="13345" y="25443"/>
                  </a:cubicBezTo>
                  <a:cubicBezTo>
                    <a:pt x="13670" y="25443"/>
                    <a:pt x="13989" y="25112"/>
                    <a:pt x="13797" y="24728"/>
                  </a:cubicBezTo>
                  <a:lnTo>
                    <a:pt x="1046" y="266"/>
                  </a:lnTo>
                  <a:cubicBezTo>
                    <a:pt x="947" y="79"/>
                    <a:pt x="790" y="0"/>
                    <a:pt x="6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2"/>
            <p:cNvSpPr/>
            <p:nvPr/>
          </p:nvSpPr>
          <p:spPr>
            <a:xfrm rot="3504383">
              <a:off x="335463" y="4006091"/>
              <a:ext cx="326706" cy="589985"/>
            </a:xfrm>
            <a:custGeom>
              <a:avLst/>
              <a:gdLst/>
              <a:ahLst/>
              <a:cxnLst/>
              <a:rect l="l" t="t" r="r" b="b"/>
              <a:pathLst>
                <a:path w="13068" h="23599" extrusionOk="0">
                  <a:moveTo>
                    <a:pt x="667" y="1"/>
                  </a:moveTo>
                  <a:cubicBezTo>
                    <a:pt x="337" y="1"/>
                    <a:pt x="1" y="341"/>
                    <a:pt x="214" y="734"/>
                  </a:cubicBezTo>
                  <a:lnTo>
                    <a:pt x="11992" y="23336"/>
                  </a:lnTo>
                  <a:cubicBezTo>
                    <a:pt x="12091" y="23521"/>
                    <a:pt x="12249" y="23599"/>
                    <a:pt x="12408" y="23599"/>
                  </a:cubicBezTo>
                  <a:cubicBezTo>
                    <a:pt x="12737" y="23599"/>
                    <a:pt x="13067" y="23268"/>
                    <a:pt x="12864" y="22884"/>
                  </a:cubicBezTo>
                  <a:lnTo>
                    <a:pt x="1085" y="282"/>
                  </a:lnTo>
                  <a:cubicBezTo>
                    <a:pt x="991" y="83"/>
                    <a:pt x="830" y="1"/>
                    <a:pt x="6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2"/>
            <p:cNvSpPr/>
            <p:nvPr/>
          </p:nvSpPr>
          <p:spPr>
            <a:xfrm rot="3504383">
              <a:off x="276041" y="3991853"/>
              <a:ext cx="293755" cy="527559"/>
            </a:xfrm>
            <a:custGeom>
              <a:avLst/>
              <a:gdLst/>
              <a:ahLst/>
              <a:cxnLst/>
              <a:rect l="l" t="t" r="r" b="b"/>
              <a:pathLst>
                <a:path w="11750" h="21102" extrusionOk="0">
                  <a:moveTo>
                    <a:pt x="660" y="0"/>
                  </a:moveTo>
                  <a:cubicBezTo>
                    <a:pt x="330" y="0"/>
                    <a:pt x="1" y="341"/>
                    <a:pt x="214" y="734"/>
                  </a:cubicBezTo>
                  <a:lnTo>
                    <a:pt x="10686" y="20839"/>
                  </a:lnTo>
                  <a:cubicBezTo>
                    <a:pt x="10784" y="21025"/>
                    <a:pt x="10941" y="21102"/>
                    <a:pt x="11098" y="21102"/>
                  </a:cubicBezTo>
                  <a:cubicBezTo>
                    <a:pt x="11423" y="21102"/>
                    <a:pt x="11749" y="20771"/>
                    <a:pt x="11557" y="20387"/>
                  </a:cubicBezTo>
                  <a:lnTo>
                    <a:pt x="1086" y="281"/>
                  </a:lnTo>
                  <a:cubicBezTo>
                    <a:pt x="986" y="83"/>
                    <a:pt x="823" y="0"/>
                    <a:pt x="6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2"/>
            <p:cNvSpPr/>
            <p:nvPr/>
          </p:nvSpPr>
          <p:spPr>
            <a:xfrm rot="3504383">
              <a:off x="224692" y="3993408"/>
              <a:ext cx="244479" cy="434157"/>
            </a:xfrm>
            <a:custGeom>
              <a:avLst/>
              <a:gdLst/>
              <a:ahLst/>
              <a:cxnLst/>
              <a:rect l="l" t="t" r="r" b="b"/>
              <a:pathLst>
                <a:path w="9779" h="17366" extrusionOk="0">
                  <a:moveTo>
                    <a:pt x="644" y="0"/>
                  </a:moveTo>
                  <a:cubicBezTo>
                    <a:pt x="323" y="0"/>
                    <a:pt x="0" y="324"/>
                    <a:pt x="181" y="708"/>
                  </a:cubicBezTo>
                  <a:lnTo>
                    <a:pt x="8726" y="17110"/>
                  </a:lnTo>
                  <a:cubicBezTo>
                    <a:pt x="8824" y="17290"/>
                    <a:pt x="8979" y="17366"/>
                    <a:pt x="9134" y="17366"/>
                  </a:cubicBezTo>
                  <a:cubicBezTo>
                    <a:pt x="9456" y="17366"/>
                    <a:pt x="9778" y="17042"/>
                    <a:pt x="9597" y="16658"/>
                  </a:cubicBezTo>
                  <a:lnTo>
                    <a:pt x="1052" y="255"/>
                  </a:lnTo>
                  <a:cubicBezTo>
                    <a:pt x="954" y="76"/>
                    <a:pt x="799" y="0"/>
                    <a:pt x="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2"/>
            <p:cNvSpPr/>
            <p:nvPr/>
          </p:nvSpPr>
          <p:spPr>
            <a:xfrm rot="3504383">
              <a:off x="177770" y="4003737"/>
              <a:ext cx="186678" cy="322506"/>
            </a:xfrm>
            <a:custGeom>
              <a:avLst/>
              <a:gdLst/>
              <a:ahLst/>
              <a:cxnLst/>
              <a:rect l="l" t="t" r="r" b="b"/>
              <a:pathLst>
                <a:path w="7467" h="12900" extrusionOk="0">
                  <a:moveTo>
                    <a:pt x="652" y="0"/>
                  </a:moveTo>
                  <a:cubicBezTo>
                    <a:pt x="323" y="0"/>
                    <a:pt x="1" y="331"/>
                    <a:pt x="204" y="715"/>
                  </a:cubicBezTo>
                  <a:lnTo>
                    <a:pt x="6403" y="12644"/>
                  </a:lnTo>
                  <a:cubicBezTo>
                    <a:pt x="6507" y="12824"/>
                    <a:pt x="6665" y="12899"/>
                    <a:pt x="6822" y="12899"/>
                  </a:cubicBezTo>
                  <a:cubicBezTo>
                    <a:pt x="7148" y="12899"/>
                    <a:pt x="7466" y="12576"/>
                    <a:pt x="7274" y="12192"/>
                  </a:cubicBezTo>
                  <a:lnTo>
                    <a:pt x="1075" y="263"/>
                  </a:lnTo>
                  <a:cubicBezTo>
                    <a:pt x="971" y="77"/>
                    <a:pt x="811" y="0"/>
                    <a:pt x="6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2"/>
            <p:cNvSpPr/>
            <p:nvPr/>
          </p:nvSpPr>
          <p:spPr>
            <a:xfrm rot="3504383">
              <a:off x="-92805" y="3842306"/>
              <a:ext cx="187028" cy="322831"/>
            </a:xfrm>
            <a:custGeom>
              <a:avLst/>
              <a:gdLst/>
              <a:ahLst/>
              <a:cxnLst/>
              <a:rect l="l" t="t" r="r" b="b"/>
              <a:pathLst>
                <a:path w="7481" h="12913" extrusionOk="0">
                  <a:moveTo>
                    <a:pt x="637" y="0"/>
                  </a:moveTo>
                  <a:cubicBezTo>
                    <a:pt x="318" y="0"/>
                    <a:pt x="0" y="325"/>
                    <a:pt x="180" y="719"/>
                  </a:cubicBezTo>
                  <a:lnTo>
                    <a:pt x="6396" y="12631"/>
                  </a:lnTo>
                  <a:cubicBezTo>
                    <a:pt x="6490" y="12830"/>
                    <a:pt x="6651" y="12912"/>
                    <a:pt x="6814" y="12912"/>
                  </a:cubicBezTo>
                  <a:cubicBezTo>
                    <a:pt x="7144" y="12912"/>
                    <a:pt x="7480" y="12572"/>
                    <a:pt x="7267" y="12179"/>
                  </a:cubicBezTo>
                  <a:lnTo>
                    <a:pt x="1051" y="266"/>
                  </a:lnTo>
                  <a:cubicBezTo>
                    <a:pt x="952" y="79"/>
                    <a:pt x="794" y="0"/>
                    <a:pt x="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2"/>
            <p:cNvSpPr/>
            <p:nvPr/>
          </p:nvSpPr>
          <p:spPr>
            <a:xfrm rot="3504383">
              <a:off x="-197479" y="3740885"/>
              <a:ext cx="244329" cy="433932"/>
            </a:xfrm>
            <a:custGeom>
              <a:avLst/>
              <a:gdLst/>
              <a:ahLst/>
              <a:cxnLst/>
              <a:rect l="l" t="t" r="r" b="b"/>
              <a:pathLst>
                <a:path w="9773" h="17357" extrusionOk="0">
                  <a:moveTo>
                    <a:pt x="640" y="1"/>
                  </a:moveTo>
                  <a:cubicBezTo>
                    <a:pt x="319" y="1"/>
                    <a:pt x="1" y="324"/>
                    <a:pt x="193" y="708"/>
                  </a:cubicBezTo>
                  <a:lnTo>
                    <a:pt x="8721" y="17094"/>
                  </a:lnTo>
                  <a:cubicBezTo>
                    <a:pt x="8819" y="17280"/>
                    <a:pt x="8974" y="17357"/>
                    <a:pt x="9129" y="17357"/>
                  </a:cubicBezTo>
                  <a:cubicBezTo>
                    <a:pt x="9451" y="17357"/>
                    <a:pt x="9773" y="17026"/>
                    <a:pt x="9592" y="16642"/>
                  </a:cubicBezTo>
                  <a:lnTo>
                    <a:pt x="1047" y="256"/>
                  </a:lnTo>
                  <a:cubicBezTo>
                    <a:pt x="949" y="76"/>
                    <a:pt x="794" y="1"/>
                    <a:pt x="6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2"/>
            <p:cNvSpPr/>
            <p:nvPr/>
          </p:nvSpPr>
          <p:spPr>
            <a:xfrm rot="3504383">
              <a:off x="-298188" y="3649432"/>
              <a:ext cx="293755" cy="527384"/>
            </a:xfrm>
            <a:custGeom>
              <a:avLst/>
              <a:gdLst/>
              <a:ahLst/>
              <a:cxnLst/>
              <a:rect l="l" t="t" r="r" b="b"/>
              <a:pathLst>
                <a:path w="11750" h="21095" extrusionOk="0">
                  <a:moveTo>
                    <a:pt x="645" y="0"/>
                  </a:moveTo>
                  <a:cubicBezTo>
                    <a:pt x="319" y="0"/>
                    <a:pt x="1" y="323"/>
                    <a:pt x="193" y="708"/>
                  </a:cubicBezTo>
                  <a:lnTo>
                    <a:pt x="10664" y="20813"/>
                  </a:lnTo>
                  <a:cubicBezTo>
                    <a:pt x="10758" y="21012"/>
                    <a:pt x="10920" y="21094"/>
                    <a:pt x="11082" y="21094"/>
                  </a:cubicBezTo>
                  <a:cubicBezTo>
                    <a:pt x="11413" y="21094"/>
                    <a:pt x="11749" y="20754"/>
                    <a:pt x="11536" y="20361"/>
                  </a:cubicBezTo>
                  <a:lnTo>
                    <a:pt x="1064" y="255"/>
                  </a:lnTo>
                  <a:cubicBezTo>
                    <a:pt x="960" y="75"/>
                    <a:pt x="802" y="0"/>
                    <a:pt x="6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2"/>
            <p:cNvSpPr/>
            <p:nvPr/>
          </p:nvSpPr>
          <p:spPr>
            <a:xfrm rot="3504383">
              <a:off x="-390583" y="3572344"/>
              <a:ext cx="326556" cy="589960"/>
            </a:xfrm>
            <a:custGeom>
              <a:avLst/>
              <a:gdLst/>
              <a:ahLst/>
              <a:cxnLst/>
              <a:rect l="l" t="t" r="r" b="b"/>
              <a:pathLst>
                <a:path w="13062" h="23598" extrusionOk="0">
                  <a:moveTo>
                    <a:pt x="656" y="1"/>
                  </a:moveTo>
                  <a:cubicBezTo>
                    <a:pt x="328" y="1"/>
                    <a:pt x="0" y="336"/>
                    <a:pt x="215" y="732"/>
                  </a:cubicBezTo>
                  <a:lnTo>
                    <a:pt x="11977" y="23317"/>
                  </a:lnTo>
                  <a:cubicBezTo>
                    <a:pt x="12071" y="23516"/>
                    <a:pt x="12232" y="23598"/>
                    <a:pt x="12395" y="23598"/>
                  </a:cubicBezTo>
                  <a:cubicBezTo>
                    <a:pt x="12725" y="23598"/>
                    <a:pt x="13062" y="23258"/>
                    <a:pt x="12848" y="22864"/>
                  </a:cubicBezTo>
                  <a:lnTo>
                    <a:pt x="1070" y="263"/>
                  </a:lnTo>
                  <a:cubicBezTo>
                    <a:pt x="972" y="78"/>
                    <a:pt x="814" y="1"/>
                    <a:pt x="6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2"/>
            <p:cNvSpPr/>
            <p:nvPr/>
          </p:nvSpPr>
          <p:spPr>
            <a:xfrm rot="3504383">
              <a:off x="-478049" y="3503354"/>
              <a:ext cx="349881" cy="636486"/>
            </a:xfrm>
            <a:custGeom>
              <a:avLst/>
              <a:gdLst/>
              <a:ahLst/>
              <a:cxnLst/>
              <a:rect l="l" t="t" r="r" b="b"/>
              <a:pathLst>
                <a:path w="13995" h="25459" extrusionOk="0">
                  <a:moveTo>
                    <a:pt x="644" y="0"/>
                  </a:moveTo>
                  <a:cubicBezTo>
                    <a:pt x="319" y="0"/>
                    <a:pt x="0" y="324"/>
                    <a:pt x="192" y="708"/>
                  </a:cubicBezTo>
                  <a:lnTo>
                    <a:pt x="12943" y="25186"/>
                  </a:lnTo>
                  <a:lnTo>
                    <a:pt x="12943" y="25203"/>
                  </a:lnTo>
                  <a:cubicBezTo>
                    <a:pt x="13041" y="25383"/>
                    <a:pt x="13196" y="25458"/>
                    <a:pt x="13351" y="25458"/>
                  </a:cubicBezTo>
                  <a:cubicBezTo>
                    <a:pt x="13672" y="25458"/>
                    <a:pt x="13995" y="25135"/>
                    <a:pt x="13814" y="24751"/>
                  </a:cubicBezTo>
                  <a:lnTo>
                    <a:pt x="1064" y="256"/>
                  </a:lnTo>
                  <a:cubicBezTo>
                    <a:pt x="960" y="76"/>
                    <a:pt x="802" y="0"/>
                    <a:pt x="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2"/>
            <p:cNvSpPr/>
            <p:nvPr/>
          </p:nvSpPr>
          <p:spPr>
            <a:xfrm rot="3504383">
              <a:off x="-553838" y="3458191"/>
              <a:ext cx="349756" cy="636061"/>
            </a:xfrm>
            <a:custGeom>
              <a:avLst/>
              <a:gdLst/>
              <a:ahLst/>
              <a:cxnLst/>
              <a:rect l="l" t="t" r="r" b="b"/>
              <a:pathLst>
                <a:path w="13990" h="25442" extrusionOk="0">
                  <a:moveTo>
                    <a:pt x="639" y="0"/>
                  </a:moveTo>
                  <a:cubicBezTo>
                    <a:pt x="319" y="0"/>
                    <a:pt x="0" y="324"/>
                    <a:pt x="192" y="708"/>
                  </a:cubicBezTo>
                  <a:lnTo>
                    <a:pt x="12943" y="25186"/>
                  </a:lnTo>
                  <a:lnTo>
                    <a:pt x="12926" y="25186"/>
                  </a:lnTo>
                  <a:cubicBezTo>
                    <a:pt x="13029" y="25366"/>
                    <a:pt x="13188" y="25441"/>
                    <a:pt x="13345" y="25441"/>
                  </a:cubicBezTo>
                  <a:cubicBezTo>
                    <a:pt x="13671" y="25441"/>
                    <a:pt x="13989" y="25118"/>
                    <a:pt x="13797" y="24734"/>
                  </a:cubicBezTo>
                  <a:lnTo>
                    <a:pt x="1047" y="256"/>
                  </a:lnTo>
                  <a:cubicBezTo>
                    <a:pt x="949" y="76"/>
                    <a:pt x="794" y="0"/>
                    <a:pt x="6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2"/>
            <p:cNvSpPr/>
            <p:nvPr/>
          </p:nvSpPr>
          <p:spPr>
            <a:xfrm rot="3504383">
              <a:off x="2383500" y="5324239"/>
              <a:ext cx="187053" cy="322981"/>
            </a:xfrm>
            <a:custGeom>
              <a:avLst/>
              <a:gdLst/>
              <a:ahLst/>
              <a:cxnLst/>
              <a:rect l="l" t="t" r="r" b="b"/>
              <a:pathLst>
                <a:path w="7482" h="12919" extrusionOk="0">
                  <a:moveTo>
                    <a:pt x="644" y="1"/>
                  </a:moveTo>
                  <a:cubicBezTo>
                    <a:pt x="323" y="1"/>
                    <a:pt x="0" y="324"/>
                    <a:pt x="181" y="708"/>
                  </a:cubicBezTo>
                  <a:lnTo>
                    <a:pt x="6397" y="12637"/>
                  </a:lnTo>
                  <a:cubicBezTo>
                    <a:pt x="6491" y="12836"/>
                    <a:pt x="6652" y="12918"/>
                    <a:pt x="6815" y="12918"/>
                  </a:cubicBezTo>
                  <a:cubicBezTo>
                    <a:pt x="7146" y="12918"/>
                    <a:pt x="7482" y="12578"/>
                    <a:pt x="7269" y="12185"/>
                  </a:cubicBezTo>
                  <a:lnTo>
                    <a:pt x="1053" y="256"/>
                  </a:lnTo>
                  <a:cubicBezTo>
                    <a:pt x="954" y="76"/>
                    <a:pt x="799" y="1"/>
                    <a:pt x="6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2"/>
            <p:cNvSpPr/>
            <p:nvPr/>
          </p:nvSpPr>
          <p:spPr>
            <a:xfrm rot="3504383">
              <a:off x="2429994" y="5313356"/>
              <a:ext cx="245979" cy="434607"/>
            </a:xfrm>
            <a:custGeom>
              <a:avLst/>
              <a:gdLst/>
              <a:ahLst/>
              <a:cxnLst/>
              <a:rect l="l" t="t" r="r" b="b"/>
              <a:pathLst>
                <a:path w="9839" h="17384" extrusionOk="0">
                  <a:moveTo>
                    <a:pt x="660" y="0"/>
                  </a:moveTo>
                  <a:cubicBezTo>
                    <a:pt x="330" y="0"/>
                    <a:pt x="1" y="340"/>
                    <a:pt x="214" y="734"/>
                  </a:cubicBezTo>
                  <a:lnTo>
                    <a:pt x="8742" y="17119"/>
                  </a:lnTo>
                  <a:lnTo>
                    <a:pt x="8742" y="17103"/>
                  </a:lnTo>
                  <a:cubicBezTo>
                    <a:pt x="8842" y="17302"/>
                    <a:pt x="9007" y="17384"/>
                    <a:pt x="9171" y="17384"/>
                  </a:cubicBezTo>
                  <a:cubicBezTo>
                    <a:pt x="9506" y="17384"/>
                    <a:pt x="9838" y="17043"/>
                    <a:pt x="9614" y="16650"/>
                  </a:cubicBezTo>
                  <a:lnTo>
                    <a:pt x="1086" y="281"/>
                  </a:lnTo>
                  <a:cubicBezTo>
                    <a:pt x="986" y="82"/>
                    <a:pt x="823" y="0"/>
                    <a:pt x="6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2"/>
            <p:cNvSpPr/>
            <p:nvPr/>
          </p:nvSpPr>
          <p:spPr>
            <a:xfrm rot="3504383">
              <a:off x="2481948" y="5312929"/>
              <a:ext cx="293730" cy="527384"/>
            </a:xfrm>
            <a:custGeom>
              <a:avLst/>
              <a:gdLst/>
              <a:ahLst/>
              <a:cxnLst/>
              <a:rect l="l" t="t" r="r" b="b"/>
              <a:pathLst>
                <a:path w="11749" h="21095" extrusionOk="0">
                  <a:moveTo>
                    <a:pt x="644" y="0"/>
                  </a:moveTo>
                  <a:cubicBezTo>
                    <a:pt x="319" y="0"/>
                    <a:pt x="0" y="324"/>
                    <a:pt x="192" y="708"/>
                  </a:cubicBezTo>
                  <a:lnTo>
                    <a:pt x="10664" y="20813"/>
                  </a:lnTo>
                  <a:cubicBezTo>
                    <a:pt x="10758" y="21012"/>
                    <a:pt x="10919" y="21094"/>
                    <a:pt x="11082" y="21094"/>
                  </a:cubicBezTo>
                  <a:cubicBezTo>
                    <a:pt x="11412" y="21094"/>
                    <a:pt x="11749" y="20754"/>
                    <a:pt x="11535" y="20361"/>
                  </a:cubicBezTo>
                  <a:lnTo>
                    <a:pt x="1064" y="256"/>
                  </a:lnTo>
                  <a:cubicBezTo>
                    <a:pt x="960" y="76"/>
                    <a:pt x="801" y="0"/>
                    <a:pt x="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2"/>
            <p:cNvSpPr/>
            <p:nvPr/>
          </p:nvSpPr>
          <p:spPr>
            <a:xfrm rot="3504383">
              <a:off x="2541452" y="5326975"/>
              <a:ext cx="326281" cy="589810"/>
            </a:xfrm>
            <a:custGeom>
              <a:avLst/>
              <a:gdLst/>
              <a:ahLst/>
              <a:cxnLst/>
              <a:rect l="l" t="t" r="r" b="b"/>
              <a:pathLst>
                <a:path w="13051" h="23592" extrusionOk="0">
                  <a:moveTo>
                    <a:pt x="653" y="1"/>
                  </a:moveTo>
                  <a:cubicBezTo>
                    <a:pt x="327" y="1"/>
                    <a:pt x="1" y="324"/>
                    <a:pt x="193" y="708"/>
                  </a:cubicBezTo>
                  <a:lnTo>
                    <a:pt x="11972" y="23310"/>
                  </a:lnTo>
                  <a:cubicBezTo>
                    <a:pt x="12066" y="23509"/>
                    <a:pt x="12227" y="23591"/>
                    <a:pt x="12389" y="23591"/>
                  </a:cubicBezTo>
                  <a:cubicBezTo>
                    <a:pt x="12718" y="23591"/>
                    <a:pt x="13051" y="23251"/>
                    <a:pt x="12826" y="22858"/>
                  </a:cubicBezTo>
                  <a:lnTo>
                    <a:pt x="1064" y="256"/>
                  </a:lnTo>
                  <a:cubicBezTo>
                    <a:pt x="966" y="76"/>
                    <a:pt x="810" y="1"/>
                    <a:pt x="6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2"/>
            <p:cNvSpPr/>
            <p:nvPr/>
          </p:nvSpPr>
          <p:spPr>
            <a:xfrm rot="3504383">
              <a:off x="2604961" y="5348405"/>
              <a:ext cx="351256" cy="636936"/>
            </a:xfrm>
            <a:custGeom>
              <a:avLst/>
              <a:gdLst/>
              <a:ahLst/>
              <a:cxnLst/>
              <a:rect l="l" t="t" r="r" b="b"/>
              <a:pathLst>
                <a:path w="14050" h="25477" extrusionOk="0">
                  <a:moveTo>
                    <a:pt x="668" y="0"/>
                  </a:moveTo>
                  <a:cubicBezTo>
                    <a:pt x="337" y="0"/>
                    <a:pt x="1" y="341"/>
                    <a:pt x="214" y="734"/>
                  </a:cubicBezTo>
                  <a:lnTo>
                    <a:pt x="12965" y="25195"/>
                  </a:lnTo>
                  <a:cubicBezTo>
                    <a:pt x="13059" y="25394"/>
                    <a:pt x="13220" y="25476"/>
                    <a:pt x="13382" y="25476"/>
                  </a:cubicBezTo>
                  <a:cubicBezTo>
                    <a:pt x="13713" y="25476"/>
                    <a:pt x="14049" y="25136"/>
                    <a:pt x="13836" y="24743"/>
                  </a:cubicBezTo>
                  <a:lnTo>
                    <a:pt x="1086" y="281"/>
                  </a:lnTo>
                  <a:cubicBezTo>
                    <a:pt x="992" y="82"/>
                    <a:pt x="830" y="0"/>
                    <a:pt x="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2"/>
            <p:cNvSpPr/>
            <p:nvPr/>
          </p:nvSpPr>
          <p:spPr>
            <a:xfrm rot="3504383">
              <a:off x="2680893" y="5393579"/>
              <a:ext cx="351106" cy="637361"/>
            </a:xfrm>
            <a:custGeom>
              <a:avLst/>
              <a:gdLst/>
              <a:ahLst/>
              <a:cxnLst/>
              <a:rect l="l" t="t" r="r" b="b"/>
              <a:pathLst>
                <a:path w="14044" h="25494" extrusionOk="0">
                  <a:moveTo>
                    <a:pt x="663" y="0"/>
                  </a:moveTo>
                  <a:cubicBezTo>
                    <a:pt x="333" y="0"/>
                    <a:pt x="1" y="341"/>
                    <a:pt x="225" y="734"/>
                  </a:cubicBezTo>
                  <a:lnTo>
                    <a:pt x="12959" y="25212"/>
                  </a:lnTo>
                  <a:cubicBezTo>
                    <a:pt x="13058" y="25411"/>
                    <a:pt x="13221" y="25493"/>
                    <a:pt x="13384" y="25493"/>
                  </a:cubicBezTo>
                  <a:cubicBezTo>
                    <a:pt x="13715" y="25493"/>
                    <a:pt x="14043" y="25153"/>
                    <a:pt x="13830" y="24760"/>
                  </a:cubicBezTo>
                  <a:lnTo>
                    <a:pt x="1080" y="281"/>
                  </a:lnTo>
                  <a:cubicBezTo>
                    <a:pt x="986" y="83"/>
                    <a:pt x="825" y="0"/>
                    <a:pt x="6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2"/>
            <p:cNvSpPr/>
            <p:nvPr/>
          </p:nvSpPr>
          <p:spPr>
            <a:xfrm rot="3504383">
              <a:off x="1172190" y="4687378"/>
              <a:ext cx="131827" cy="109102"/>
            </a:xfrm>
            <a:custGeom>
              <a:avLst/>
              <a:gdLst/>
              <a:ahLst/>
              <a:cxnLst/>
              <a:rect l="l" t="t" r="r" b="b"/>
              <a:pathLst>
                <a:path w="5273" h="4364" extrusionOk="0">
                  <a:moveTo>
                    <a:pt x="2766" y="0"/>
                  </a:moveTo>
                  <a:cubicBezTo>
                    <a:pt x="2406" y="0"/>
                    <a:pt x="2034" y="93"/>
                    <a:pt x="1676" y="298"/>
                  </a:cubicBezTo>
                  <a:cubicBezTo>
                    <a:pt x="0" y="1270"/>
                    <a:pt x="318" y="3783"/>
                    <a:pt x="2195" y="4286"/>
                  </a:cubicBezTo>
                  <a:cubicBezTo>
                    <a:pt x="2387" y="4339"/>
                    <a:pt x="2579" y="4364"/>
                    <a:pt x="2769" y="4364"/>
                  </a:cubicBezTo>
                  <a:cubicBezTo>
                    <a:pt x="3726" y="4364"/>
                    <a:pt x="4610" y="3726"/>
                    <a:pt x="4876" y="2761"/>
                  </a:cubicBezTo>
                  <a:cubicBezTo>
                    <a:pt x="5272" y="1282"/>
                    <a:pt x="4106" y="0"/>
                    <a:pt x="2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 name="Google Shape;593;p22"/>
            <p:cNvGrpSpPr/>
            <p:nvPr/>
          </p:nvGrpSpPr>
          <p:grpSpPr>
            <a:xfrm>
              <a:off x="-360684" y="2755466"/>
              <a:ext cx="3204205" cy="3984550"/>
              <a:chOff x="-360684" y="2755466"/>
              <a:chExt cx="3204205" cy="3984550"/>
            </a:xfrm>
          </p:grpSpPr>
          <p:sp>
            <p:nvSpPr>
              <p:cNvPr id="594" name="Google Shape;594;p22"/>
              <p:cNvSpPr/>
              <p:nvPr/>
            </p:nvSpPr>
            <p:spPr>
              <a:xfrm rot="3504383">
                <a:off x="-659952" y="4036303"/>
                <a:ext cx="3802741" cy="1422875"/>
              </a:xfrm>
              <a:custGeom>
                <a:avLst/>
                <a:gdLst/>
                <a:ahLst/>
                <a:cxnLst/>
                <a:rect l="l" t="t" r="r" b="b"/>
                <a:pathLst>
                  <a:path w="152107" h="56914" extrusionOk="0">
                    <a:moveTo>
                      <a:pt x="105131" y="1"/>
                    </a:moveTo>
                    <a:cubicBezTo>
                      <a:pt x="101027" y="1"/>
                      <a:pt x="96660" y="922"/>
                      <a:pt x="91883" y="3410"/>
                    </a:cubicBezTo>
                    <a:cubicBezTo>
                      <a:pt x="80155" y="9508"/>
                      <a:pt x="77591" y="19025"/>
                      <a:pt x="75111" y="28240"/>
                    </a:cubicBezTo>
                    <a:cubicBezTo>
                      <a:pt x="72615" y="37488"/>
                      <a:pt x="70253" y="46234"/>
                      <a:pt x="59161" y="52014"/>
                    </a:cubicBezTo>
                    <a:cubicBezTo>
                      <a:pt x="54656" y="54366"/>
                      <a:pt x="50572" y="55248"/>
                      <a:pt x="46705" y="55248"/>
                    </a:cubicBezTo>
                    <a:cubicBezTo>
                      <a:pt x="41067" y="55248"/>
                      <a:pt x="35891" y="53373"/>
                      <a:pt x="30544" y="51445"/>
                    </a:cubicBezTo>
                    <a:cubicBezTo>
                      <a:pt x="25224" y="49516"/>
                      <a:pt x="19798" y="47551"/>
                      <a:pt x="13814" y="47551"/>
                    </a:cubicBezTo>
                    <a:cubicBezTo>
                      <a:pt x="9715" y="47551"/>
                      <a:pt x="5355" y="48473"/>
                      <a:pt x="587" y="50959"/>
                    </a:cubicBezTo>
                    <a:cubicBezTo>
                      <a:pt x="168" y="51177"/>
                      <a:pt x="0" y="51679"/>
                      <a:pt x="218" y="52098"/>
                    </a:cubicBezTo>
                    <a:cubicBezTo>
                      <a:pt x="371" y="52380"/>
                      <a:pt x="663" y="52546"/>
                      <a:pt x="968" y="52546"/>
                    </a:cubicBezTo>
                    <a:cubicBezTo>
                      <a:pt x="1099" y="52546"/>
                      <a:pt x="1232" y="52515"/>
                      <a:pt x="1358" y="52450"/>
                    </a:cubicBezTo>
                    <a:cubicBezTo>
                      <a:pt x="5875" y="50096"/>
                      <a:pt x="9965" y="49212"/>
                      <a:pt x="13835" y="49212"/>
                    </a:cubicBezTo>
                    <a:cubicBezTo>
                      <a:pt x="19466" y="49212"/>
                      <a:pt x="24632" y="51083"/>
                      <a:pt x="29975" y="53020"/>
                    </a:cubicBezTo>
                    <a:cubicBezTo>
                      <a:pt x="35294" y="54949"/>
                      <a:pt x="40720" y="56913"/>
                      <a:pt x="46705" y="56913"/>
                    </a:cubicBezTo>
                    <a:cubicBezTo>
                      <a:pt x="50803" y="56913"/>
                      <a:pt x="55164" y="55991"/>
                      <a:pt x="59932" y="53506"/>
                    </a:cubicBezTo>
                    <a:cubicBezTo>
                      <a:pt x="71677" y="47390"/>
                      <a:pt x="74240" y="37874"/>
                      <a:pt x="76720" y="28675"/>
                    </a:cubicBezTo>
                    <a:cubicBezTo>
                      <a:pt x="79216" y="19410"/>
                      <a:pt x="81562" y="10664"/>
                      <a:pt x="92670" y="4901"/>
                    </a:cubicBezTo>
                    <a:cubicBezTo>
                      <a:pt x="97190" y="2552"/>
                      <a:pt x="101282" y="1670"/>
                      <a:pt x="105154" y="1670"/>
                    </a:cubicBezTo>
                    <a:cubicBezTo>
                      <a:pt x="110782" y="1670"/>
                      <a:pt x="115947" y="3535"/>
                      <a:pt x="121287" y="5470"/>
                    </a:cubicBezTo>
                    <a:cubicBezTo>
                      <a:pt x="126611" y="7391"/>
                      <a:pt x="132042" y="9359"/>
                      <a:pt x="138035" y="9359"/>
                    </a:cubicBezTo>
                    <a:cubicBezTo>
                      <a:pt x="142132" y="9359"/>
                      <a:pt x="146492" y="8439"/>
                      <a:pt x="151261" y="5956"/>
                    </a:cubicBezTo>
                    <a:cubicBezTo>
                      <a:pt x="152107" y="5512"/>
                      <a:pt x="151653" y="4357"/>
                      <a:pt x="150885" y="4357"/>
                    </a:cubicBezTo>
                    <a:cubicBezTo>
                      <a:pt x="150756" y="4357"/>
                      <a:pt x="150617" y="4390"/>
                      <a:pt x="150474" y="4465"/>
                    </a:cubicBezTo>
                    <a:cubicBezTo>
                      <a:pt x="145969" y="6809"/>
                      <a:pt x="141885" y="7690"/>
                      <a:pt x="138019" y="7690"/>
                    </a:cubicBezTo>
                    <a:cubicBezTo>
                      <a:pt x="132381" y="7690"/>
                      <a:pt x="127204" y="5817"/>
                      <a:pt x="121857" y="3879"/>
                    </a:cubicBezTo>
                    <a:cubicBezTo>
                      <a:pt x="116539" y="1960"/>
                      <a:pt x="111115" y="1"/>
                      <a:pt x="105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 name="Google Shape;595;p22"/>
              <p:cNvGrpSpPr/>
              <p:nvPr/>
            </p:nvGrpSpPr>
            <p:grpSpPr>
              <a:xfrm>
                <a:off x="-211186" y="3448204"/>
                <a:ext cx="2901595" cy="2592599"/>
                <a:chOff x="-211186" y="3448204"/>
                <a:chExt cx="2901595" cy="2592599"/>
              </a:xfrm>
            </p:grpSpPr>
            <p:sp>
              <p:nvSpPr>
                <p:cNvPr id="596" name="Google Shape;596;p22"/>
                <p:cNvSpPr/>
                <p:nvPr/>
              </p:nvSpPr>
              <p:spPr>
                <a:xfrm rot="3504383">
                  <a:off x="2558439" y="5909959"/>
                  <a:ext cx="112302" cy="108952"/>
                </a:xfrm>
                <a:custGeom>
                  <a:avLst/>
                  <a:gdLst/>
                  <a:ahLst/>
                  <a:cxnLst/>
                  <a:rect l="l" t="t" r="r" b="b"/>
                  <a:pathLst>
                    <a:path w="4492" h="4358" extrusionOk="0">
                      <a:moveTo>
                        <a:pt x="2146" y="1"/>
                      </a:moveTo>
                      <a:cubicBezTo>
                        <a:pt x="2079" y="1"/>
                        <a:pt x="2012" y="5"/>
                        <a:pt x="1944" y="13"/>
                      </a:cubicBezTo>
                      <a:cubicBezTo>
                        <a:pt x="1810" y="30"/>
                        <a:pt x="1676" y="64"/>
                        <a:pt x="1542" y="97"/>
                      </a:cubicBezTo>
                      <a:cubicBezTo>
                        <a:pt x="1023" y="281"/>
                        <a:pt x="604" y="650"/>
                        <a:pt x="353" y="1136"/>
                      </a:cubicBezTo>
                      <a:cubicBezTo>
                        <a:pt x="85" y="1638"/>
                        <a:pt x="1" y="2225"/>
                        <a:pt x="152" y="2778"/>
                      </a:cubicBezTo>
                      <a:cubicBezTo>
                        <a:pt x="286" y="3347"/>
                        <a:pt x="654" y="3817"/>
                        <a:pt x="1157" y="4101"/>
                      </a:cubicBezTo>
                      <a:cubicBezTo>
                        <a:pt x="1486" y="4271"/>
                        <a:pt x="1844" y="4357"/>
                        <a:pt x="2200" y="4357"/>
                      </a:cubicBezTo>
                      <a:cubicBezTo>
                        <a:pt x="2443" y="4357"/>
                        <a:pt x="2685" y="4317"/>
                        <a:pt x="2916" y="4235"/>
                      </a:cubicBezTo>
                      <a:cubicBezTo>
                        <a:pt x="3067" y="4185"/>
                        <a:pt x="3218" y="4118"/>
                        <a:pt x="3352" y="4051"/>
                      </a:cubicBezTo>
                      <a:cubicBezTo>
                        <a:pt x="3486" y="3967"/>
                        <a:pt x="3603" y="3884"/>
                        <a:pt x="3720" y="3766"/>
                      </a:cubicBezTo>
                      <a:cubicBezTo>
                        <a:pt x="3938" y="3582"/>
                        <a:pt x="4123" y="3347"/>
                        <a:pt x="4240" y="3079"/>
                      </a:cubicBezTo>
                      <a:cubicBezTo>
                        <a:pt x="4491" y="2543"/>
                        <a:pt x="4491" y="1940"/>
                        <a:pt x="4273" y="1404"/>
                      </a:cubicBezTo>
                      <a:cubicBezTo>
                        <a:pt x="4056" y="884"/>
                        <a:pt x="3637" y="449"/>
                        <a:pt x="3117" y="214"/>
                      </a:cubicBezTo>
                      <a:cubicBezTo>
                        <a:pt x="2883" y="97"/>
                        <a:pt x="2615" y="30"/>
                        <a:pt x="2347" y="13"/>
                      </a:cubicBezTo>
                      <a:cubicBezTo>
                        <a:pt x="2280" y="5"/>
                        <a:pt x="2213" y="1"/>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2"/>
                <p:cNvSpPr/>
                <p:nvPr/>
              </p:nvSpPr>
              <p:spPr>
                <a:xfrm rot="3504383">
                  <a:off x="2438930" y="5777674"/>
                  <a:ext cx="111452" cy="108977"/>
                </a:xfrm>
                <a:custGeom>
                  <a:avLst/>
                  <a:gdLst/>
                  <a:ahLst/>
                  <a:cxnLst/>
                  <a:rect l="l" t="t" r="r" b="b"/>
                  <a:pathLst>
                    <a:path w="4458" h="4359" extrusionOk="0">
                      <a:moveTo>
                        <a:pt x="2210" y="1"/>
                      </a:moveTo>
                      <a:cubicBezTo>
                        <a:pt x="1910" y="1"/>
                        <a:pt x="1608" y="69"/>
                        <a:pt x="1324" y="207"/>
                      </a:cubicBezTo>
                      <a:cubicBezTo>
                        <a:pt x="1207" y="257"/>
                        <a:pt x="1090" y="324"/>
                        <a:pt x="989" y="408"/>
                      </a:cubicBezTo>
                      <a:cubicBezTo>
                        <a:pt x="872" y="492"/>
                        <a:pt x="771" y="576"/>
                        <a:pt x="687" y="676"/>
                      </a:cubicBezTo>
                      <a:cubicBezTo>
                        <a:pt x="285" y="1078"/>
                        <a:pt x="51" y="1631"/>
                        <a:pt x="34" y="2201"/>
                      </a:cubicBezTo>
                      <a:cubicBezTo>
                        <a:pt x="1" y="2787"/>
                        <a:pt x="235" y="3340"/>
                        <a:pt x="654" y="3742"/>
                      </a:cubicBezTo>
                      <a:cubicBezTo>
                        <a:pt x="754" y="3860"/>
                        <a:pt x="872" y="3943"/>
                        <a:pt x="989" y="4027"/>
                      </a:cubicBezTo>
                      <a:cubicBezTo>
                        <a:pt x="1123" y="4094"/>
                        <a:pt x="1257" y="4161"/>
                        <a:pt x="1391" y="4211"/>
                      </a:cubicBezTo>
                      <a:cubicBezTo>
                        <a:pt x="1654" y="4311"/>
                        <a:pt x="1925" y="4358"/>
                        <a:pt x="2194" y="4358"/>
                      </a:cubicBezTo>
                      <a:cubicBezTo>
                        <a:pt x="2833" y="4358"/>
                        <a:pt x="3456" y="4087"/>
                        <a:pt x="3904" y="3592"/>
                      </a:cubicBezTo>
                      <a:cubicBezTo>
                        <a:pt x="4290" y="3156"/>
                        <a:pt x="4457" y="2570"/>
                        <a:pt x="4373" y="1983"/>
                      </a:cubicBezTo>
                      <a:cubicBezTo>
                        <a:pt x="4290" y="1413"/>
                        <a:pt x="4022" y="911"/>
                        <a:pt x="3586" y="542"/>
                      </a:cubicBezTo>
                      <a:cubicBezTo>
                        <a:pt x="3199" y="187"/>
                        <a:pt x="2708" y="1"/>
                        <a:pt x="2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2"/>
                <p:cNvSpPr/>
                <p:nvPr/>
              </p:nvSpPr>
              <p:spPr>
                <a:xfrm rot="3504383">
                  <a:off x="2356701" y="5616929"/>
                  <a:ext cx="112277" cy="109202"/>
                </a:xfrm>
                <a:custGeom>
                  <a:avLst/>
                  <a:gdLst/>
                  <a:ahLst/>
                  <a:cxnLst/>
                  <a:rect l="l" t="t" r="r" b="b"/>
                  <a:pathLst>
                    <a:path w="4491" h="4368" extrusionOk="0">
                      <a:moveTo>
                        <a:pt x="2267" y="1"/>
                      </a:moveTo>
                      <a:cubicBezTo>
                        <a:pt x="2137" y="1"/>
                        <a:pt x="2006" y="12"/>
                        <a:pt x="1877" y="36"/>
                      </a:cubicBezTo>
                      <a:cubicBezTo>
                        <a:pt x="1608" y="103"/>
                        <a:pt x="1357" y="204"/>
                        <a:pt x="1123" y="355"/>
                      </a:cubicBezTo>
                      <a:cubicBezTo>
                        <a:pt x="637" y="656"/>
                        <a:pt x="285" y="1142"/>
                        <a:pt x="151" y="1695"/>
                      </a:cubicBezTo>
                      <a:cubicBezTo>
                        <a:pt x="0" y="2265"/>
                        <a:pt x="101" y="2851"/>
                        <a:pt x="402" y="3337"/>
                      </a:cubicBezTo>
                      <a:cubicBezTo>
                        <a:pt x="570" y="3588"/>
                        <a:pt x="771" y="3806"/>
                        <a:pt x="1005" y="3974"/>
                      </a:cubicBezTo>
                      <a:cubicBezTo>
                        <a:pt x="1257" y="4141"/>
                        <a:pt x="1541" y="4258"/>
                        <a:pt x="1843" y="4325"/>
                      </a:cubicBezTo>
                      <a:cubicBezTo>
                        <a:pt x="1987" y="4353"/>
                        <a:pt x="2131" y="4367"/>
                        <a:pt x="2274" y="4367"/>
                      </a:cubicBezTo>
                      <a:cubicBezTo>
                        <a:pt x="2729" y="4367"/>
                        <a:pt x="3170" y="4228"/>
                        <a:pt x="3552" y="3974"/>
                      </a:cubicBezTo>
                      <a:cubicBezTo>
                        <a:pt x="4038" y="3638"/>
                        <a:pt x="4339" y="3119"/>
                        <a:pt x="4423" y="2549"/>
                      </a:cubicBezTo>
                      <a:cubicBezTo>
                        <a:pt x="4490" y="1980"/>
                        <a:pt x="4356" y="1393"/>
                        <a:pt x="4021" y="924"/>
                      </a:cubicBezTo>
                      <a:cubicBezTo>
                        <a:pt x="3626" y="332"/>
                        <a:pt x="2958" y="1"/>
                        <a:pt x="2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2"/>
                <p:cNvSpPr/>
                <p:nvPr/>
              </p:nvSpPr>
              <p:spPr>
                <a:xfrm rot="3504383">
                  <a:off x="2303578" y="5442660"/>
                  <a:ext cx="117727" cy="109127"/>
                </a:xfrm>
                <a:custGeom>
                  <a:avLst/>
                  <a:gdLst/>
                  <a:ahLst/>
                  <a:cxnLst/>
                  <a:rect l="l" t="t" r="r" b="b"/>
                  <a:pathLst>
                    <a:path w="4709" h="4365" extrusionOk="0">
                      <a:moveTo>
                        <a:pt x="2482" y="1"/>
                      </a:moveTo>
                      <a:cubicBezTo>
                        <a:pt x="1584" y="1"/>
                        <a:pt x="740" y="555"/>
                        <a:pt x="419" y="1451"/>
                      </a:cubicBezTo>
                      <a:cubicBezTo>
                        <a:pt x="0" y="2607"/>
                        <a:pt x="603" y="3863"/>
                        <a:pt x="1759" y="4249"/>
                      </a:cubicBezTo>
                      <a:cubicBezTo>
                        <a:pt x="1990" y="4326"/>
                        <a:pt x="2231" y="4365"/>
                        <a:pt x="2473" y="4365"/>
                      </a:cubicBezTo>
                      <a:cubicBezTo>
                        <a:pt x="2811" y="4365"/>
                        <a:pt x="3148" y="4288"/>
                        <a:pt x="3452" y="4132"/>
                      </a:cubicBezTo>
                      <a:cubicBezTo>
                        <a:pt x="3971" y="3880"/>
                        <a:pt x="4373" y="3411"/>
                        <a:pt x="4541" y="2858"/>
                      </a:cubicBezTo>
                      <a:cubicBezTo>
                        <a:pt x="4708" y="2305"/>
                        <a:pt x="4658" y="1702"/>
                        <a:pt x="4407" y="1199"/>
                      </a:cubicBezTo>
                      <a:cubicBezTo>
                        <a:pt x="4155" y="680"/>
                        <a:pt x="3703" y="295"/>
                        <a:pt x="3167" y="110"/>
                      </a:cubicBezTo>
                      <a:cubicBezTo>
                        <a:pt x="2940" y="36"/>
                        <a:pt x="2709" y="1"/>
                        <a:pt x="24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2"/>
                <p:cNvSpPr/>
                <p:nvPr/>
              </p:nvSpPr>
              <p:spPr>
                <a:xfrm rot="3504383">
                  <a:off x="2270606" y="5269590"/>
                  <a:ext cx="112727" cy="109427"/>
                </a:xfrm>
                <a:custGeom>
                  <a:avLst/>
                  <a:gdLst/>
                  <a:ahLst/>
                  <a:cxnLst/>
                  <a:rect l="l" t="t" r="r" b="b"/>
                  <a:pathLst>
                    <a:path w="4509" h="4377" extrusionOk="0">
                      <a:moveTo>
                        <a:pt x="2232" y="1"/>
                      </a:moveTo>
                      <a:cubicBezTo>
                        <a:pt x="1908" y="1"/>
                        <a:pt x="1576" y="75"/>
                        <a:pt x="1257" y="236"/>
                      </a:cubicBezTo>
                      <a:cubicBezTo>
                        <a:pt x="738" y="487"/>
                        <a:pt x="353" y="940"/>
                        <a:pt x="168" y="1509"/>
                      </a:cubicBezTo>
                      <a:cubicBezTo>
                        <a:pt x="1" y="2046"/>
                        <a:pt x="34" y="2649"/>
                        <a:pt x="302" y="3168"/>
                      </a:cubicBezTo>
                      <a:cubicBezTo>
                        <a:pt x="554" y="3671"/>
                        <a:pt x="989" y="4073"/>
                        <a:pt x="1525" y="4257"/>
                      </a:cubicBezTo>
                      <a:cubicBezTo>
                        <a:pt x="1763" y="4338"/>
                        <a:pt x="2003" y="4376"/>
                        <a:pt x="2236" y="4376"/>
                      </a:cubicBezTo>
                      <a:cubicBezTo>
                        <a:pt x="3450" y="4376"/>
                        <a:pt x="4508" y="3352"/>
                        <a:pt x="4424" y="2046"/>
                      </a:cubicBezTo>
                      <a:cubicBezTo>
                        <a:pt x="4334" y="844"/>
                        <a:pt x="3326" y="1"/>
                        <a:pt x="2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2"/>
                <p:cNvSpPr/>
                <p:nvPr/>
              </p:nvSpPr>
              <p:spPr>
                <a:xfrm rot="3504383">
                  <a:off x="2223391" y="5097035"/>
                  <a:ext cx="112277" cy="109152"/>
                </a:xfrm>
                <a:custGeom>
                  <a:avLst/>
                  <a:gdLst/>
                  <a:ahLst/>
                  <a:cxnLst/>
                  <a:rect l="l" t="t" r="r" b="b"/>
                  <a:pathLst>
                    <a:path w="4491" h="4366" extrusionOk="0">
                      <a:moveTo>
                        <a:pt x="2189" y="1"/>
                      </a:moveTo>
                      <a:cubicBezTo>
                        <a:pt x="1750" y="1"/>
                        <a:pt x="1322" y="129"/>
                        <a:pt x="955" y="373"/>
                      </a:cubicBezTo>
                      <a:cubicBezTo>
                        <a:pt x="470" y="708"/>
                        <a:pt x="151" y="1228"/>
                        <a:pt x="67" y="1797"/>
                      </a:cubicBezTo>
                      <a:cubicBezTo>
                        <a:pt x="0" y="2367"/>
                        <a:pt x="134" y="2954"/>
                        <a:pt x="453" y="3423"/>
                      </a:cubicBezTo>
                      <a:cubicBezTo>
                        <a:pt x="754" y="3875"/>
                        <a:pt x="1223" y="4210"/>
                        <a:pt x="1760" y="4327"/>
                      </a:cubicBezTo>
                      <a:cubicBezTo>
                        <a:pt x="1902" y="4353"/>
                        <a:pt x="2040" y="4365"/>
                        <a:pt x="2178" y="4365"/>
                      </a:cubicBezTo>
                      <a:cubicBezTo>
                        <a:pt x="2317" y="4365"/>
                        <a:pt x="2455" y="4353"/>
                        <a:pt x="2597" y="4327"/>
                      </a:cubicBezTo>
                      <a:cubicBezTo>
                        <a:pt x="2865" y="4277"/>
                        <a:pt x="3117" y="4177"/>
                        <a:pt x="3351" y="4043"/>
                      </a:cubicBezTo>
                      <a:cubicBezTo>
                        <a:pt x="3837" y="3741"/>
                        <a:pt x="4189" y="3255"/>
                        <a:pt x="4340" y="2702"/>
                      </a:cubicBezTo>
                      <a:cubicBezTo>
                        <a:pt x="4491" y="2133"/>
                        <a:pt x="4407" y="1546"/>
                        <a:pt x="4105" y="1044"/>
                      </a:cubicBezTo>
                      <a:cubicBezTo>
                        <a:pt x="3954" y="792"/>
                        <a:pt x="3753" y="591"/>
                        <a:pt x="3519" y="424"/>
                      </a:cubicBezTo>
                      <a:cubicBezTo>
                        <a:pt x="3268" y="239"/>
                        <a:pt x="2983" y="122"/>
                        <a:pt x="2681" y="55"/>
                      </a:cubicBezTo>
                      <a:cubicBezTo>
                        <a:pt x="2517" y="19"/>
                        <a:pt x="2352" y="1"/>
                        <a:pt x="2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2"/>
                <p:cNvSpPr/>
                <p:nvPr/>
              </p:nvSpPr>
              <p:spPr>
                <a:xfrm rot="3504383">
                  <a:off x="2144857" y="4935142"/>
                  <a:ext cx="111427" cy="109127"/>
                </a:xfrm>
                <a:custGeom>
                  <a:avLst/>
                  <a:gdLst/>
                  <a:ahLst/>
                  <a:cxnLst/>
                  <a:rect l="l" t="t" r="r" b="b"/>
                  <a:pathLst>
                    <a:path w="4457" h="4365" extrusionOk="0">
                      <a:moveTo>
                        <a:pt x="2277" y="0"/>
                      </a:moveTo>
                      <a:cubicBezTo>
                        <a:pt x="2244" y="0"/>
                        <a:pt x="2211" y="1"/>
                        <a:pt x="2178" y="3"/>
                      </a:cubicBezTo>
                      <a:cubicBezTo>
                        <a:pt x="1877" y="3"/>
                        <a:pt x="1558" y="87"/>
                        <a:pt x="1274" y="204"/>
                      </a:cubicBezTo>
                      <a:cubicBezTo>
                        <a:pt x="1005" y="338"/>
                        <a:pt x="771" y="506"/>
                        <a:pt x="570" y="740"/>
                      </a:cubicBezTo>
                      <a:cubicBezTo>
                        <a:pt x="184" y="1176"/>
                        <a:pt x="0" y="1746"/>
                        <a:pt x="67" y="2332"/>
                      </a:cubicBezTo>
                      <a:lnTo>
                        <a:pt x="67" y="2349"/>
                      </a:lnTo>
                      <a:cubicBezTo>
                        <a:pt x="168" y="3186"/>
                        <a:pt x="721" y="3907"/>
                        <a:pt x="1525" y="4225"/>
                      </a:cubicBezTo>
                      <a:cubicBezTo>
                        <a:pt x="1757" y="4318"/>
                        <a:pt x="2003" y="4364"/>
                        <a:pt x="2249" y="4364"/>
                      </a:cubicBezTo>
                      <a:cubicBezTo>
                        <a:pt x="2535" y="4364"/>
                        <a:pt x="2821" y="4301"/>
                        <a:pt x="3083" y="4175"/>
                      </a:cubicBezTo>
                      <a:cubicBezTo>
                        <a:pt x="3334" y="4074"/>
                        <a:pt x="3552" y="3924"/>
                        <a:pt x="3736" y="3723"/>
                      </a:cubicBezTo>
                      <a:cubicBezTo>
                        <a:pt x="4155" y="3320"/>
                        <a:pt x="4390" y="2784"/>
                        <a:pt x="4423" y="2215"/>
                      </a:cubicBezTo>
                      <a:cubicBezTo>
                        <a:pt x="4457" y="1628"/>
                        <a:pt x="4239" y="1059"/>
                        <a:pt x="3837" y="640"/>
                      </a:cubicBezTo>
                      <a:cubicBezTo>
                        <a:pt x="3619" y="439"/>
                        <a:pt x="3385" y="271"/>
                        <a:pt x="3100" y="154"/>
                      </a:cubicBezTo>
                      <a:cubicBezTo>
                        <a:pt x="2844" y="64"/>
                        <a:pt x="2562" y="0"/>
                        <a:pt x="22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2"/>
                <p:cNvSpPr/>
                <p:nvPr/>
              </p:nvSpPr>
              <p:spPr>
                <a:xfrm rot="3504383">
                  <a:off x="2026742" y="4800111"/>
                  <a:ext cx="112702" cy="109127"/>
                </a:xfrm>
                <a:custGeom>
                  <a:avLst/>
                  <a:gdLst/>
                  <a:ahLst/>
                  <a:cxnLst/>
                  <a:rect l="l" t="t" r="r" b="b"/>
                  <a:pathLst>
                    <a:path w="4508" h="4365" extrusionOk="0">
                      <a:moveTo>
                        <a:pt x="2301" y="0"/>
                      </a:moveTo>
                      <a:cubicBezTo>
                        <a:pt x="2074" y="0"/>
                        <a:pt x="1847" y="34"/>
                        <a:pt x="1626" y="103"/>
                      </a:cubicBezTo>
                      <a:cubicBezTo>
                        <a:pt x="1325" y="204"/>
                        <a:pt x="1056" y="355"/>
                        <a:pt x="805" y="556"/>
                      </a:cubicBezTo>
                      <a:cubicBezTo>
                        <a:pt x="587" y="740"/>
                        <a:pt x="403" y="975"/>
                        <a:pt x="286" y="1243"/>
                      </a:cubicBezTo>
                      <a:cubicBezTo>
                        <a:pt x="18" y="1779"/>
                        <a:pt x="1" y="2382"/>
                        <a:pt x="219" y="2918"/>
                      </a:cubicBezTo>
                      <a:cubicBezTo>
                        <a:pt x="437" y="3454"/>
                        <a:pt x="839" y="3890"/>
                        <a:pt x="1358" y="4141"/>
                      </a:cubicBezTo>
                      <a:cubicBezTo>
                        <a:pt x="1593" y="4259"/>
                        <a:pt x="1861" y="4326"/>
                        <a:pt x="2129" y="4359"/>
                      </a:cubicBezTo>
                      <a:cubicBezTo>
                        <a:pt x="2189" y="4363"/>
                        <a:pt x="2249" y="4365"/>
                        <a:pt x="2310" y="4365"/>
                      </a:cubicBezTo>
                      <a:cubicBezTo>
                        <a:pt x="2517" y="4365"/>
                        <a:pt x="2725" y="4340"/>
                        <a:pt x="2933" y="4275"/>
                      </a:cubicBezTo>
                      <a:cubicBezTo>
                        <a:pt x="3452" y="4108"/>
                        <a:pt x="3871" y="3739"/>
                        <a:pt x="4139" y="3270"/>
                      </a:cubicBezTo>
                      <a:cubicBezTo>
                        <a:pt x="4424" y="2767"/>
                        <a:pt x="4508" y="2181"/>
                        <a:pt x="4391" y="1628"/>
                      </a:cubicBezTo>
                      <a:cubicBezTo>
                        <a:pt x="4257" y="1058"/>
                        <a:pt x="3888" y="556"/>
                        <a:pt x="3385" y="271"/>
                      </a:cubicBezTo>
                      <a:cubicBezTo>
                        <a:pt x="3051" y="93"/>
                        <a:pt x="2677" y="0"/>
                        <a:pt x="2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2"/>
                <p:cNvSpPr/>
                <p:nvPr/>
              </p:nvSpPr>
              <p:spPr>
                <a:xfrm rot="3504383">
                  <a:off x="1880113" y="4699683"/>
                  <a:ext cx="111027" cy="108802"/>
                </a:xfrm>
                <a:custGeom>
                  <a:avLst/>
                  <a:gdLst/>
                  <a:ahLst/>
                  <a:cxnLst/>
                  <a:rect l="l" t="t" r="r" b="b"/>
                  <a:pathLst>
                    <a:path w="4441" h="4352" extrusionOk="0">
                      <a:moveTo>
                        <a:pt x="2255" y="0"/>
                      </a:moveTo>
                      <a:cubicBezTo>
                        <a:pt x="2013" y="0"/>
                        <a:pt x="1773" y="39"/>
                        <a:pt x="1542" y="112"/>
                      </a:cubicBezTo>
                      <a:cubicBezTo>
                        <a:pt x="1392" y="179"/>
                        <a:pt x="1258" y="246"/>
                        <a:pt x="1123" y="330"/>
                      </a:cubicBezTo>
                      <a:cubicBezTo>
                        <a:pt x="855" y="481"/>
                        <a:pt x="621" y="682"/>
                        <a:pt x="437" y="933"/>
                      </a:cubicBezTo>
                      <a:cubicBezTo>
                        <a:pt x="269" y="1168"/>
                        <a:pt x="135" y="1436"/>
                        <a:pt x="68" y="1721"/>
                      </a:cubicBezTo>
                      <a:cubicBezTo>
                        <a:pt x="1" y="2006"/>
                        <a:pt x="1" y="2291"/>
                        <a:pt x="51" y="2559"/>
                      </a:cubicBezTo>
                      <a:cubicBezTo>
                        <a:pt x="101" y="2843"/>
                        <a:pt x="219" y="3111"/>
                        <a:pt x="386" y="3363"/>
                      </a:cubicBezTo>
                      <a:cubicBezTo>
                        <a:pt x="537" y="3597"/>
                        <a:pt x="755" y="3798"/>
                        <a:pt x="989" y="3949"/>
                      </a:cubicBezTo>
                      <a:cubicBezTo>
                        <a:pt x="1224" y="4117"/>
                        <a:pt x="1475" y="4217"/>
                        <a:pt x="1743" y="4284"/>
                      </a:cubicBezTo>
                      <a:cubicBezTo>
                        <a:pt x="1922" y="4329"/>
                        <a:pt x="2105" y="4351"/>
                        <a:pt x="2286" y="4351"/>
                      </a:cubicBezTo>
                      <a:cubicBezTo>
                        <a:pt x="2648" y="4351"/>
                        <a:pt x="3006" y="4262"/>
                        <a:pt x="3318" y="4083"/>
                      </a:cubicBezTo>
                      <a:cubicBezTo>
                        <a:pt x="3436" y="4016"/>
                        <a:pt x="3553" y="3932"/>
                        <a:pt x="3653" y="3832"/>
                      </a:cubicBezTo>
                      <a:cubicBezTo>
                        <a:pt x="3955" y="3564"/>
                        <a:pt x="4173" y="3212"/>
                        <a:pt x="4273" y="2810"/>
                      </a:cubicBezTo>
                      <a:cubicBezTo>
                        <a:pt x="4441" y="2257"/>
                        <a:pt x="4391" y="1671"/>
                        <a:pt x="4139" y="1151"/>
                      </a:cubicBezTo>
                      <a:cubicBezTo>
                        <a:pt x="3871" y="632"/>
                        <a:pt x="3402" y="246"/>
                        <a:pt x="2849" y="79"/>
                      </a:cubicBezTo>
                      <a:cubicBezTo>
                        <a:pt x="2653" y="26"/>
                        <a:pt x="2454"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2"/>
                <p:cNvSpPr/>
                <p:nvPr/>
              </p:nvSpPr>
              <p:spPr>
                <a:xfrm rot="3504383">
                  <a:off x="1714130" y="4634535"/>
                  <a:ext cx="109352" cy="108977"/>
                </a:xfrm>
                <a:custGeom>
                  <a:avLst/>
                  <a:gdLst/>
                  <a:ahLst/>
                  <a:cxnLst/>
                  <a:rect l="l" t="t" r="r" b="b"/>
                  <a:pathLst>
                    <a:path w="4374" h="4359" extrusionOk="0">
                      <a:moveTo>
                        <a:pt x="2312" y="1"/>
                      </a:moveTo>
                      <a:cubicBezTo>
                        <a:pt x="2161" y="1"/>
                        <a:pt x="2011" y="18"/>
                        <a:pt x="1877" y="34"/>
                      </a:cubicBezTo>
                      <a:cubicBezTo>
                        <a:pt x="1726" y="68"/>
                        <a:pt x="1592" y="101"/>
                        <a:pt x="1458" y="152"/>
                      </a:cubicBezTo>
                      <a:cubicBezTo>
                        <a:pt x="1156" y="269"/>
                        <a:pt x="905" y="453"/>
                        <a:pt x="670" y="671"/>
                      </a:cubicBezTo>
                      <a:cubicBezTo>
                        <a:pt x="452" y="889"/>
                        <a:pt x="285" y="1157"/>
                        <a:pt x="151" y="1442"/>
                      </a:cubicBezTo>
                      <a:cubicBezTo>
                        <a:pt x="50" y="1727"/>
                        <a:pt x="0" y="2011"/>
                        <a:pt x="0" y="2313"/>
                      </a:cubicBezTo>
                      <a:cubicBezTo>
                        <a:pt x="17" y="2899"/>
                        <a:pt x="285" y="3452"/>
                        <a:pt x="737" y="3821"/>
                      </a:cubicBezTo>
                      <a:cubicBezTo>
                        <a:pt x="1155" y="4174"/>
                        <a:pt x="1680" y="4358"/>
                        <a:pt x="2224" y="4358"/>
                      </a:cubicBezTo>
                      <a:cubicBezTo>
                        <a:pt x="2248" y="4358"/>
                        <a:pt x="2272" y="4358"/>
                        <a:pt x="2295" y="4357"/>
                      </a:cubicBezTo>
                      <a:cubicBezTo>
                        <a:pt x="2564" y="4357"/>
                        <a:pt x="2832" y="4307"/>
                        <a:pt x="3083" y="4206"/>
                      </a:cubicBezTo>
                      <a:cubicBezTo>
                        <a:pt x="3334" y="4106"/>
                        <a:pt x="3552" y="3955"/>
                        <a:pt x="3736" y="3771"/>
                      </a:cubicBezTo>
                      <a:cubicBezTo>
                        <a:pt x="3937" y="3570"/>
                        <a:pt x="4088" y="3352"/>
                        <a:pt x="4189" y="3100"/>
                      </a:cubicBezTo>
                      <a:cubicBezTo>
                        <a:pt x="4239" y="2966"/>
                        <a:pt x="4273" y="2849"/>
                        <a:pt x="4306" y="2715"/>
                      </a:cubicBezTo>
                      <a:cubicBezTo>
                        <a:pt x="4340" y="2581"/>
                        <a:pt x="4356" y="2447"/>
                        <a:pt x="4356" y="2313"/>
                      </a:cubicBezTo>
                      <a:cubicBezTo>
                        <a:pt x="4373" y="1743"/>
                        <a:pt x="4172" y="1190"/>
                        <a:pt x="3820" y="738"/>
                      </a:cubicBezTo>
                      <a:cubicBezTo>
                        <a:pt x="3435" y="286"/>
                        <a:pt x="2899" y="34"/>
                        <a:pt x="2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2"/>
                <p:cNvSpPr/>
                <p:nvPr/>
              </p:nvSpPr>
              <p:spPr>
                <a:xfrm rot="3504383">
                  <a:off x="1534317" y="4616730"/>
                  <a:ext cx="111452" cy="109252"/>
                </a:xfrm>
                <a:custGeom>
                  <a:avLst/>
                  <a:gdLst/>
                  <a:ahLst/>
                  <a:cxnLst/>
                  <a:rect l="l" t="t" r="r" b="b"/>
                  <a:pathLst>
                    <a:path w="4458" h="4370" extrusionOk="0">
                      <a:moveTo>
                        <a:pt x="2277" y="1"/>
                      </a:moveTo>
                      <a:cubicBezTo>
                        <a:pt x="2110" y="1"/>
                        <a:pt x="1943" y="22"/>
                        <a:pt x="1776" y="66"/>
                      </a:cubicBezTo>
                      <a:cubicBezTo>
                        <a:pt x="1492" y="133"/>
                        <a:pt x="1223" y="267"/>
                        <a:pt x="989" y="435"/>
                      </a:cubicBezTo>
                      <a:cubicBezTo>
                        <a:pt x="738" y="636"/>
                        <a:pt x="537" y="870"/>
                        <a:pt x="369" y="1138"/>
                      </a:cubicBezTo>
                      <a:cubicBezTo>
                        <a:pt x="67" y="1658"/>
                        <a:pt x="0" y="2294"/>
                        <a:pt x="168" y="2881"/>
                      </a:cubicBezTo>
                      <a:cubicBezTo>
                        <a:pt x="335" y="3434"/>
                        <a:pt x="738" y="3886"/>
                        <a:pt x="1257" y="4137"/>
                      </a:cubicBezTo>
                      <a:cubicBezTo>
                        <a:pt x="1574" y="4291"/>
                        <a:pt x="1921" y="4369"/>
                        <a:pt x="2266" y="4369"/>
                      </a:cubicBezTo>
                      <a:cubicBezTo>
                        <a:pt x="2487" y="4369"/>
                        <a:pt x="2706" y="4337"/>
                        <a:pt x="2916" y="4271"/>
                      </a:cubicBezTo>
                      <a:cubicBezTo>
                        <a:pt x="3452" y="4104"/>
                        <a:pt x="3887" y="3769"/>
                        <a:pt x="4172" y="3283"/>
                      </a:cubicBezTo>
                      <a:cubicBezTo>
                        <a:pt x="4306" y="3048"/>
                        <a:pt x="4390" y="2797"/>
                        <a:pt x="4424" y="2529"/>
                      </a:cubicBezTo>
                      <a:cubicBezTo>
                        <a:pt x="4457" y="2261"/>
                        <a:pt x="4440" y="1993"/>
                        <a:pt x="4357" y="1725"/>
                      </a:cubicBezTo>
                      <a:cubicBezTo>
                        <a:pt x="4223" y="1172"/>
                        <a:pt x="3887" y="686"/>
                        <a:pt x="3418" y="351"/>
                      </a:cubicBezTo>
                      <a:cubicBezTo>
                        <a:pt x="3074" y="126"/>
                        <a:pt x="2680" y="1"/>
                        <a:pt x="2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2"/>
                <p:cNvSpPr/>
                <p:nvPr/>
              </p:nvSpPr>
              <p:spPr>
                <a:xfrm rot="3504383">
                  <a:off x="1353133" y="4639545"/>
                  <a:ext cx="116477" cy="109327"/>
                </a:xfrm>
                <a:custGeom>
                  <a:avLst/>
                  <a:gdLst/>
                  <a:ahLst/>
                  <a:cxnLst/>
                  <a:rect l="l" t="t" r="r" b="b"/>
                  <a:pathLst>
                    <a:path w="4659" h="4373" extrusionOk="0">
                      <a:moveTo>
                        <a:pt x="2435" y="1"/>
                      </a:moveTo>
                      <a:cubicBezTo>
                        <a:pt x="2127" y="1"/>
                        <a:pt x="1820" y="68"/>
                        <a:pt x="1542" y="203"/>
                      </a:cubicBezTo>
                      <a:cubicBezTo>
                        <a:pt x="1274" y="337"/>
                        <a:pt x="1039" y="504"/>
                        <a:pt x="855" y="722"/>
                      </a:cubicBezTo>
                      <a:cubicBezTo>
                        <a:pt x="654" y="940"/>
                        <a:pt x="503" y="1208"/>
                        <a:pt x="402" y="1493"/>
                      </a:cubicBezTo>
                      <a:cubicBezTo>
                        <a:pt x="0" y="2649"/>
                        <a:pt x="637" y="3922"/>
                        <a:pt x="1810" y="4274"/>
                      </a:cubicBezTo>
                      <a:cubicBezTo>
                        <a:pt x="2023" y="4341"/>
                        <a:pt x="2240" y="4373"/>
                        <a:pt x="2453" y="4373"/>
                      </a:cubicBezTo>
                      <a:cubicBezTo>
                        <a:pt x="3362" y="4373"/>
                        <a:pt x="4215" y="3796"/>
                        <a:pt x="4541" y="2900"/>
                      </a:cubicBezTo>
                      <a:cubicBezTo>
                        <a:pt x="4625" y="2632"/>
                        <a:pt x="4658" y="2347"/>
                        <a:pt x="4641" y="2063"/>
                      </a:cubicBezTo>
                      <a:cubicBezTo>
                        <a:pt x="4625" y="1795"/>
                        <a:pt x="4558" y="1527"/>
                        <a:pt x="4424" y="1275"/>
                      </a:cubicBezTo>
                      <a:cubicBezTo>
                        <a:pt x="4189" y="773"/>
                        <a:pt x="3753" y="354"/>
                        <a:pt x="3217" y="153"/>
                      </a:cubicBezTo>
                      <a:cubicBezTo>
                        <a:pt x="2968" y="52"/>
                        <a:pt x="2701" y="1"/>
                        <a:pt x="24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2"/>
                <p:cNvSpPr/>
                <p:nvPr/>
              </p:nvSpPr>
              <p:spPr>
                <a:xfrm rot="3504383">
                  <a:off x="1011154" y="4738277"/>
                  <a:ext cx="111027" cy="109177"/>
                </a:xfrm>
                <a:custGeom>
                  <a:avLst/>
                  <a:gdLst/>
                  <a:ahLst/>
                  <a:cxnLst/>
                  <a:rect l="l" t="t" r="r" b="b"/>
                  <a:pathLst>
                    <a:path w="4441" h="4367" extrusionOk="0">
                      <a:moveTo>
                        <a:pt x="2217" y="1"/>
                      </a:moveTo>
                      <a:cubicBezTo>
                        <a:pt x="1304" y="1"/>
                        <a:pt x="448" y="568"/>
                        <a:pt x="134" y="1467"/>
                      </a:cubicBezTo>
                      <a:cubicBezTo>
                        <a:pt x="34" y="1735"/>
                        <a:pt x="0" y="2020"/>
                        <a:pt x="17" y="2305"/>
                      </a:cubicBezTo>
                      <a:cubicBezTo>
                        <a:pt x="34" y="2573"/>
                        <a:pt x="118" y="2841"/>
                        <a:pt x="235" y="3075"/>
                      </a:cubicBezTo>
                      <a:cubicBezTo>
                        <a:pt x="469" y="3595"/>
                        <a:pt x="905" y="4014"/>
                        <a:pt x="1441" y="4215"/>
                      </a:cubicBezTo>
                      <a:cubicBezTo>
                        <a:pt x="1690" y="4316"/>
                        <a:pt x="1953" y="4366"/>
                        <a:pt x="2218" y="4366"/>
                      </a:cubicBezTo>
                      <a:cubicBezTo>
                        <a:pt x="2523" y="4366"/>
                        <a:pt x="2829" y="4299"/>
                        <a:pt x="3117" y="4164"/>
                      </a:cubicBezTo>
                      <a:cubicBezTo>
                        <a:pt x="3368" y="4030"/>
                        <a:pt x="3603" y="3863"/>
                        <a:pt x="3804" y="3645"/>
                      </a:cubicBezTo>
                      <a:cubicBezTo>
                        <a:pt x="4005" y="3427"/>
                        <a:pt x="4155" y="3159"/>
                        <a:pt x="4256" y="2874"/>
                      </a:cubicBezTo>
                      <a:cubicBezTo>
                        <a:pt x="4440" y="2305"/>
                        <a:pt x="4407" y="1685"/>
                        <a:pt x="4139" y="1165"/>
                      </a:cubicBezTo>
                      <a:cubicBezTo>
                        <a:pt x="3871" y="646"/>
                        <a:pt x="3401" y="261"/>
                        <a:pt x="2849" y="93"/>
                      </a:cubicBezTo>
                      <a:cubicBezTo>
                        <a:pt x="2639" y="31"/>
                        <a:pt x="2427" y="1"/>
                        <a:pt x="2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2"/>
                <p:cNvSpPr/>
                <p:nvPr/>
              </p:nvSpPr>
              <p:spPr>
                <a:xfrm rot="3504383">
                  <a:off x="833491" y="4763634"/>
                  <a:ext cx="111427" cy="109052"/>
                </a:xfrm>
                <a:custGeom>
                  <a:avLst/>
                  <a:gdLst/>
                  <a:ahLst/>
                  <a:cxnLst/>
                  <a:rect l="l" t="t" r="r" b="b"/>
                  <a:pathLst>
                    <a:path w="4457" h="4362" extrusionOk="0">
                      <a:moveTo>
                        <a:pt x="2191" y="1"/>
                      </a:moveTo>
                      <a:cubicBezTo>
                        <a:pt x="1971" y="1"/>
                        <a:pt x="1751" y="33"/>
                        <a:pt x="1542" y="99"/>
                      </a:cubicBezTo>
                      <a:cubicBezTo>
                        <a:pt x="1005" y="266"/>
                        <a:pt x="570" y="601"/>
                        <a:pt x="285" y="1087"/>
                      </a:cubicBezTo>
                      <a:cubicBezTo>
                        <a:pt x="151" y="1322"/>
                        <a:pt x="67" y="1573"/>
                        <a:pt x="50" y="1858"/>
                      </a:cubicBezTo>
                      <a:cubicBezTo>
                        <a:pt x="0" y="2109"/>
                        <a:pt x="34" y="2394"/>
                        <a:pt x="101" y="2645"/>
                      </a:cubicBezTo>
                      <a:cubicBezTo>
                        <a:pt x="235" y="3198"/>
                        <a:pt x="570" y="3684"/>
                        <a:pt x="1039" y="4019"/>
                      </a:cubicBezTo>
                      <a:cubicBezTo>
                        <a:pt x="1385" y="4246"/>
                        <a:pt x="1790" y="4362"/>
                        <a:pt x="2194" y="4362"/>
                      </a:cubicBezTo>
                      <a:cubicBezTo>
                        <a:pt x="2358" y="4362"/>
                        <a:pt x="2521" y="4343"/>
                        <a:pt x="2681" y="4304"/>
                      </a:cubicBezTo>
                      <a:cubicBezTo>
                        <a:pt x="2966" y="4237"/>
                        <a:pt x="3234" y="4103"/>
                        <a:pt x="3468" y="3919"/>
                      </a:cubicBezTo>
                      <a:cubicBezTo>
                        <a:pt x="3720" y="3734"/>
                        <a:pt x="3921" y="3500"/>
                        <a:pt x="4088" y="3232"/>
                      </a:cubicBezTo>
                      <a:cubicBezTo>
                        <a:pt x="4390" y="2696"/>
                        <a:pt x="4457" y="2076"/>
                        <a:pt x="4289" y="1489"/>
                      </a:cubicBezTo>
                      <a:cubicBezTo>
                        <a:pt x="4122" y="936"/>
                        <a:pt x="3720" y="467"/>
                        <a:pt x="3200" y="233"/>
                      </a:cubicBezTo>
                      <a:cubicBezTo>
                        <a:pt x="2884" y="79"/>
                        <a:pt x="2536"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2"/>
                <p:cNvSpPr/>
                <p:nvPr/>
              </p:nvSpPr>
              <p:spPr>
                <a:xfrm rot="3504383">
                  <a:off x="655943" y="4746034"/>
                  <a:ext cx="109752" cy="108952"/>
                </a:xfrm>
                <a:custGeom>
                  <a:avLst/>
                  <a:gdLst/>
                  <a:ahLst/>
                  <a:cxnLst/>
                  <a:rect l="l" t="t" r="r" b="b"/>
                  <a:pathLst>
                    <a:path w="4390" h="4358" extrusionOk="0">
                      <a:moveTo>
                        <a:pt x="2144" y="0"/>
                      </a:moveTo>
                      <a:cubicBezTo>
                        <a:pt x="2122" y="0"/>
                        <a:pt x="2100" y="1"/>
                        <a:pt x="2078" y="1"/>
                      </a:cubicBezTo>
                      <a:cubicBezTo>
                        <a:pt x="1810" y="1"/>
                        <a:pt x="1542" y="68"/>
                        <a:pt x="1290" y="169"/>
                      </a:cubicBezTo>
                      <a:cubicBezTo>
                        <a:pt x="1039" y="269"/>
                        <a:pt x="821" y="420"/>
                        <a:pt x="620" y="605"/>
                      </a:cubicBezTo>
                      <a:cubicBezTo>
                        <a:pt x="436" y="789"/>
                        <a:pt x="285" y="1023"/>
                        <a:pt x="185" y="1275"/>
                      </a:cubicBezTo>
                      <a:cubicBezTo>
                        <a:pt x="134" y="1392"/>
                        <a:pt x="101" y="1526"/>
                        <a:pt x="67" y="1660"/>
                      </a:cubicBezTo>
                      <a:cubicBezTo>
                        <a:pt x="34" y="1777"/>
                        <a:pt x="17" y="1911"/>
                        <a:pt x="17" y="2045"/>
                      </a:cubicBezTo>
                      <a:cubicBezTo>
                        <a:pt x="0" y="2615"/>
                        <a:pt x="201" y="3185"/>
                        <a:pt x="570" y="3620"/>
                      </a:cubicBezTo>
                      <a:cubicBezTo>
                        <a:pt x="959" y="4093"/>
                        <a:pt x="1533" y="4358"/>
                        <a:pt x="2138" y="4358"/>
                      </a:cubicBezTo>
                      <a:cubicBezTo>
                        <a:pt x="2262" y="4358"/>
                        <a:pt x="2388" y="4347"/>
                        <a:pt x="2513" y="4324"/>
                      </a:cubicBezTo>
                      <a:cubicBezTo>
                        <a:pt x="2648" y="4307"/>
                        <a:pt x="2782" y="4257"/>
                        <a:pt x="2932" y="4207"/>
                      </a:cubicBezTo>
                      <a:cubicBezTo>
                        <a:pt x="3217" y="4089"/>
                        <a:pt x="3485" y="3922"/>
                        <a:pt x="3703" y="3704"/>
                      </a:cubicBezTo>
                      <a:cubicBezTo>
                        <a:pt x="3921" y="3470"/>
                        <a:pt x="4105" y="3201"/>
                        <a:pt x="4222" y="2917"/>
                      </a:cubicBezTo>
                      <a:cubicBezTo>
                        <a:pt x="4340" y="2649"/>
                        <a:pt x="4390" y="2347"/>
                        <a:pt x="4373" y="2062"/>
                      </a:cubicBezTo>
                      <a:cubicBezTo>
                        <a:pt x="4356" y="1476"/>
                        <a:pt x="4088" y="923"/>
                        <a:pt x="3653" y="554"/>
                      </a:cubicBezTo>
                      <a:cubicBezTo>
                        <a:pt x="3218" y="200"/>
                        <a:pt x="2690" y="0"/>
                        <a:pt x="2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2"/>
                <p:cNvSpPr/>
                <p:nvPr/>
              </p:nvSpPr>
              <p:spPr>
                <a:xfrm rot="3504383">
                  <a:off x="488367" y="4680869"/>
                  <a:ext cx="111027" cy="108777"/>
                </a:xfrm>
                <a:custGeom>
                  <a:avLst/>
                  <a:gdLst/>
                  <a:ahLst/>
                  <a:cxnLst/>
                  <a:rect l="l" t="t" r="r" b="b"/>
                  <a:pathLst>
                    <a:path w="4441" h="4351" extrusionOk="0">
                      <a:moveTo>
                        <a:pt x="2145" y="0"/>
                      </a:moveTo>
                      <a:cubicBezTo>
                        <a:pt x="2056" y="0"/>
                        <a:pt x="1966" y="6"/>
                        <a:pt x="1877" y="17"/>
                      </a:cubicBezTo>
                      <a:cubicBezTo>
                        <a:pt x="1609" y="50"/>
                        <a:pt x="1341" y="151"/>
                        <a:pt x="1106" y="285"/>
                      </a:cubicBezTo>
                      <a:cubicBezTo>
                        <a:pt x="989" y="352"/>
                        <a:pt x="888" y="436"/>
                        <a:pt x="788" y="536"/>
                      </a:cubicBezTo>
                      <a:cubicBezTo>
                        <a:pt x="687" y="620"/>
                        <a:pt x="587" y="720"/>
                        <a:pt x="503" y="821"/>
                      </a:cubicBezTo>
                      <a:cubicBezTo>
                        <a:pt x="352" y="1039"/>
                        <a:pt x="218" y="1290"/>
                        <a:pt x="151" y="1541"/>
                      </a:cubicBezTo>
                      <a:cubicBezTo>
                        <a:pt x="0" y="2094"/>
                        <a:pt x="51" y="2681"/>
                        <a:pt x="302" y="3200"/>
                      </a:cubicBezTo>
                      <a:cubicBezTo>
                        <a:pt x="570" y="3720"/>
                        <a:pt x="1039" y="4105"/>
                        <a:pt x="1592" y="4272"/>
                      </a:cubicBezTo>
                      <a:cubicBezTo>
                        <a:pt x="1788" y="4325"/>
                        <a:pt x="1988" y="4351"/>
                        <a:pt x="2186" y="4351"/>
                      </a:cubicBezTo>
                      <a:cubicBezTo>
                        <a:pt x="2428" y="4351"/>
                        <a:pt x="2669" y="4313"/>
                        <a:pt x="2899" y="4239"/>
                      </a:cubicBezTo>
                      <a:cubicBezTo>
                        <a:pt x="3050" y="4189"/>
                        <a:pt x="3184" y="4122"/>
                        <a:pt x="3318" y="4038"/>
                      </a:cubicBezTo>
                      <a:cubicBezTo>
                        <a:pt x="3854" y="3736"/>
                        <a:pt x="4223" y="3234"/>
                        <a:pt x="4373" y="2630"/>
                      </a:cubicBezTo>
                      <a:cubicBezTo>
                        <a:pt x="4440" y="2362"/>
                        <a:pt x="4440" y="2078"/>
                        <a:pt x="4390" y="1793"/>
                      </a:cubicBezTo>
                      <a:cubicBezTo>
                        <a:pt x="4340" y="1508"/>
                        <a:pt x="4223" y="1240"/>
                        <a:pt x="4055" y="989"/>
                      </a:cubicBezTo>
                      <a:cubicBezTo>
                        <a:pt x="3888" y="754"/>
                        <a:pt x="3686" y="553"/>
                        <a:pt x="3435" y="385"/>
                      </a:cubicBezTo>
                      <a:cubicBezTo>
                        <a:pt x="3201" y="235"/>
                        <a:pt x="2949" y="134"/>
                        <a:pt x="2681" y="67"/>
                      </a:cubicBezTo>
                      <a:cubicBezTo>
                        <a:pt x="2502" y="22"/>
                        <a:pt x="2324" y="0"/>
                        <a:pt x="2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2"/>
                <p:cNvSpPr/>
                <p:nvPr/>
              </p:nvSpPr>
              <p:spPr>
                <a:xfrm rot="3504383">
                  <a:off x="339988" y="4580224"/>
                  <a:ext cx="112702" cy="108977"/>
                </a:xfrm>
                <a:custGeom>
                  <a:avLst/>
                  <a:gdLst/>
                  <a:ahLst/>
                  <a:cxnLst/>
                  <a:rect l="l" t="t" r="r" b="b"/>
                  <a:pathLst>
                    <a:path w="4508" h="4359" extrusionOk="0">
                      <a:moveTo>
                        <a:pt x="2136" y="0"/>
                      </a:moveTo>
                      <a:cubicBezTo>
                        <a:pt x="1949" y="0"/>
                        <a:pt x="1762" y="30"/>
                        <a:pt x="1575" y="100"/>
                      </a:cubicBezTo>
                      <a:cubicBezTo>
                        <a:pt x="1056" y="251"/>
                        <a:pt x="637" y="619"/>
                        <a:pt x="369" y="1088"/>
                      </a:cubicBezTo>
                      <a:cubicBezTo>
                        <a:pt x="84" y="1591"/>
                        <a:pt x="0" y="2177"/>
                        <a:pt x="134" y="2747"/>
                      </a:cubicBezTo>
                      <a:cubicBezTo>
                        <a:pt x="252" y="3317"/>
                        <a:pt x="620" y="3803"/>
                        <a:pt x="1123" y="4087"/>
                      </a:cubicBezTo>
                      <a:cubicBezTo>
                        <a:pt x="1457" y="4265"/>
                        <a:pt x="1831" y="4358"/>
                        <a:pt x="2207" y="4358"/>
                      </a:cubicBezTo>
                      <a:cubicBezTo>
                        <a:pt x="2434" y="4358"/>
                        <a:pt x="2662" y="4324"/>
                        <a:pt x="2882" y="4255"/>
                      </a:cubicBezTo>
                      <a:cubicBezTo>
                        <a:pt x="3184" y="4154"/>
                        <a:pt x="3452" y="4004"/>
                        <a:pt x="3686" y="3803"/>
                      </a:cubicBezTo>
                      <a:cubicBezTo>
                        <a:pt x="3921" y="3618"/>
                        <a:pt x="4105" y="3384"/>
                        <a:pt x="4223" y="3116"/>
                      </a:cubicBezTo>
                      <a:cubicBezTo>
                        <a:pt x="4491" y="2579"/>
                        <a:pt x="4507" y="1976"/>
                        <a:pt x="4290" y="1440"/>
                      </a:cubicBezTo>
                      <a:cubicBezTo>
                        <a:pt x="4072" y="904"/>
                        <a:pt x="3670" y="468"/>
                        <a:pt x="3150" y="217"/>
                      </a:cubicBezTo>
                      <a:cubicBezTo>
                        <a:pt x="2916" y="100"/>
                        <a:pt x="2648" y="33"/>
                        <a:pt x="2380" y="16"/>
                      </a:cubicBezTo>
                      <a:cubicBezTo>
                        <a:pt x="2298" y="6"/>
                        <a:pt x="2217" y="0"/>
                        <a:pt x="2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2"/>
                <p:cNvSpPr/>
                <p:nvPr/>
              </p:nvSpPr>
              <p:spPr>
                <a:xfrm rot="3504383">
                  <a:off x="223185" y="4445203"/>
                  <a:ext cx="111452" cy="108927"/>
                </a:xfrm>
                <a:custGeom>
                  <a:avLst/>
                  <a:gdLst/>
                  <a:ahLst/>
                  <a:cxnLst/>
                  <a:rect l="l" t="t" r="r" b="b"/>
                  <a:pathLst>
                    <a:path w="4458" h="4357" extrusionOk="0">
                      <a:moveTo>
                        <a:pt x="2145" y="0"/>
                      </a:moveTo>
                      <a:cubicBezTo>
                        <a:pt x="1877" y="17"/>
                        <a:pt x="1609" y="67"/>
                        <a:pt x="1374" y="184"/>
                      </a:cubicBezTo>
                      <a:cubicBezTo>
                        <a:pt x="1123" y="302"/>
                        <a:pt x="905" y="452"/>
                        <a:pt x="721" y="637"/>
                      </a:cubicBezTo>
                      <a:cubicBezTo>
                        <a:pt x="302" y="1039"/>
                        <a:pt x="67" y="1592"/>
                        <a:pt x="34" y="2161"/>
                      </a:cubicBezTo>
                      <a:cubicBezTo>
                        <a:pt x="0" y="2731"/>
                        <a:pt x="218" y="3301"/>
                        <a:pt x="620" y="3720"/>
                      </a:cubicBezTo>
                      <a:cubicBezTo>
                        <a:pt x="838" y="3921"/>
                        <a:pt x="1073" y="4088"/>
                        <a:pt x="1358" y="4189"/>
                      </a:cubicBezTo>
                      <a:cubicBezTo>
                        <a:pt x="1642" y="4306"/>
                        <a:pt x="1961" y="4356"/>
                        <a:pt x="2262" y="4356"/>
                      </a:cubicBezTo>
                      <a:cubicBezTo>
                        <a:pt x="2581" y="4356"/>
                        <a:pt x="2899" y="4273"/>
                        <a:pt x="3184" y="4138"/>
                      </a:cubicBezTo>
                      <a:cubicBezTo>
                        <a:pt x="3452" y="4021"/>
                        <a:pt x="3686" y="3854"/>
                        <a:pt x="3888" y="3619"/>
                      </a:cubicBezTo>
                      <a:cubicBezTo>
                        <a:pt x="4273" y="3183"/>
                        <a:pt x="4457" y="2614"/>
                        <a:pt x="4390" y="2027"/>
                      </a:cubicBezTo>
                      <a:cubicBezTo>
                        <a:pt x="4306" y="1458"/>
                        <a:pt x="4038" y="938"/>
                        <a:pt x="3619" y="553"/>
                      </a:cubicBezTo>
                      <a:cubicBezTo>
                        <a:pt x="3418" y="385"/>
                        <a:pt x="3184" y="235"/>
                        <a:pt x="2933" y="134"/>
                      </a:cubicBezTo>
                      <a:cubicBezTo>
                        <a:pt x="2681" y="50"/>
                        <a:pt x="2413" y="0"/>
                        <a:pt x="2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2"/>
                <p:cNvSpPr/>
                <p:nvPr/>
              </p:nvSpPr>
              <p:spPr>
                <a:xfrm rot="3504383">
                  <a:off x="143737" y="4283348"/>
                  <a:ext cx="112702" cy="109127"/>
                </a:xfrm>
                <a:custGeom>
                  <a:avLst/>
                  <a:gdLst/>
                  <a:ahLst/>
                  <a:cxnLst/>
                  <a:rect l="l" t="t" r="r" b="b"/>
                  <a:pathLst>
                    <a:path w="4508" h="4365" extrusionOk="0">
                      <a:moveTo>
                        <a:pt x="2321" y="0"/>
                      </a:moveTo>
                      <a:cubicBezTo>
                        <a:pt x="2183" y="0"/>
                        <a:pt x="2045" y="13"/>
                        <a:pt x="1911" y="38"/>
                      </a:cubicBezTo>
                      <a:cubicBezTo>
                        <a:pt x="1643" y="88"/>
                        <a:pt x="1375" y="189"/>
                        <a:pt x="1157" y="340"/>
                      </a:cubicBezTo>
                      <a:cubicBezTo>
                        <a:pt x="654" y="641"/>
                        <a:pt x="302" y="1110"/>
                        <a:pt x="152" y="1680"/>
                      </a:cubicBezTo>
                      <a:cubicBezTo>
                        <a:pt x="1" y="2233"/>
                        <a:pt x="84" y="2819"/>
                        <a:pt x="386" y="3322"/>
                      </a:cubicBezTo>
                      <a:cubicBezTo>
                        <a:pt x="537" y="3556"/>
                        <a:pt x="738" y="3774"/>
                        <a:pt x="972" y="3942"/>
                      </a:cubicBezTo>
                      <a:cubicBezTo>
                        <a:pt x="1224" y="4126"/>
                        <a:pt x="1509" y="4243"/>
                        <a:pt x="1810" y="4310"/>
                      </a:cubicBezTo>
                      <a:cubicBezTo>
                        <a:pt x="1974" y="4347"/>
                        <a:pt x="2139" y="4365"/>
                        <a:pt x="2303" y="4365"/>
                      </a:cubicBezTo>
                      <a:cubicBezTo>
                        <a:pt x="2741" y="4365"/>
                        <a:pt x="3170" y="4236"/>
                        <a:pt x="3536" y="3992"/>
                      </a:cubicBezTo>
                      <a:cubicBezTo>
                        <a:pt x="4005" y="3657"/>
                        <a:pt x="4340" y="3138"/>
                        <a:pt x="4424" y="2568"/>
                      </a:cubicBezTo>
                      <a:cubicBezTo>
                        <a:pt x="4508" y="1998"/>
                        <a:pt x="4374" y="1412"/>
                        <a:pt x="4039" y="943"/>
                      </a:cubicBezTo>
                      <a:cubicBezTo>
                        <a:pt x="3737" y="490"/>
                        <a:pt x="3268" y="155"/>
                        <a:pt x="2732" y="38"/>
                      </a:cubicBezTo>
                      <a:cubicBezTo>
                        <a:pt x="2598" y="13"/>
                        <a:pt x="2459" y="0"/>
                        <a:pt x="23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2"/>
                <p:cNvSpPr/>
                <p:nvPr/>
              </p:nvSpPr>
              <p:spPr>
                <a:xfrm rot="3504383">
                  <a:off x="89897" y="4107254"/>
                  <a:ext cx="120602" cy="109202"/>
                </a:xfrm>
                <a:custGeom>
                  <a:avLst/>
                  <a:gdLst/>
                  <a:ahLst/>
                  <a:cxnLst/>
                  <a:rect l="l" t="t" r="r" b="b"/>
                  <a:pathLst>
                    <a:path w="4824" h="4368" extrusionOk="0">
                      <a:moveTo>
                        <a:pt x="2585" y="1"/>
                      </a:moveTo>
                      <a:cubicBezTo>
                        <a:pt x="1686" y="1"/>
                        <a:pt x="853" y="553"/>
                        <a:pt x="534" y="1443"/>
                      </a:cubicBezTo>
                      <a:cubicBezTo>
                        <a:pt x="1" y="2961"/>
                        <a:pt x="1188" y="4368"/>
                        <a:pt x="2599" y="4368"/>
                      </a:cubicBezTo>
                      <a:cubicBezTo>
                        <a:pt x="2916" y="4368"/>
                        <a:pt x="3244" y="4297"/>
                        <a:pt x="3567" y="4140"/>
                      </a:cubicBezTo>
                      <a:cubicBezTo>
                        <a:pt x="4086" y="3872"/>
                        <a:pt x="4472" y="3420"/>
                        <a:pt x="4656" y="2867"/>
                      </a:cubicBezTo>
                      <a:cubicBezTo>
                        <a:pt x="4824" y="2314"/>
                        <a:pt x="4790" y="1727"/>
                        <a:pt x="4522" y="1208"/>
                      </a:cubicBezTo>
                      <a:cubicBezTo>
                        <a:pt x="4271" y="689"/>
                        <a:pt x="3835" y="303"/>
                        <a:pt x="3299" y="119"/>
                      </a:cubicBezTo>
                      <a:cubicBezTo>
                        <a:pt x="3062" y="39"/>
                        <a:pt x="2821" y="1"/>
                        <a:pt x="25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2"/>
                <p:cNvSpPr/>
                <p:nvPr/>
              </p:nvSpPr>
              <p:spPr>
                <a:xfrm rot="3504383">
                  <a:off x="58055" y="3937699"/>
                  <a:ext cx="117727" cy="109077"/>
                </a:xfrm>
                <a:custGeom>
                  <a:avLst/>
                  <a:gdLst/>
                  <a:ahLst/>
                  <a:cxnLst/>
                  <a:rect l="l" t="t" r="r" b="b"/>
                  <a:pathLst>
                    <a:path w="4709" h="4363" extrusionOk="0">
                      <a:moveTo>
                        <a:pt x="2227" y="0"/>
                      </a:moveTo>
                      <a:cubicBezTo>
                        <a:pt x="1890" y="0"/>
                        <a:pt x="1559" y="78"/>
                        <a:pt x="1257" y="225"/>
                      </a:cubicBezTo>
                      <a:cubicBezTo>
                        <a:pt x="737" y="493"/>
                        <a:pt x="335" y="945"/>
                        <a:pt x="168" y="1515"/>
                      </a:cubicBezTo>
                      <a:cubicBezTo>
                        <a:pt x="0" y="2051"/>
                        <a:pt x="50" y="2654"/>
                        <a:pt x="302" y="3174"/>
                      </a:cubicBezTo>
                      <a:cubicBezTo>
                        <a:pt x="553" y="3676"/>
                        <a:pt x="1005" y="4062"/>
                        <a:pt x="1542" y="4246"/>
                      </a:cubicBezTo>
                      <a:cubicBezTo>
                        <a:pt x="1772" y="4325"/>
                        <a:pt x="2006" y="4362"/>
                        <a:pt x="2236" y="4362"/>
                      </a:cubicBezTo>
                      <a:cubicBezTo>
                        <a:pt x="3132" y="4362"/>
                        <a:pt x="3973" y="3798"/>
                        <a:pt x="4306" y="2906"/>
                      </a:cubicBezTo>
                      <a:cubicBezTo>
                        <a:pt x="4708" y="1766"/>
                        <a:pt x="4088" y="510"/>
                        <a:pt x="2949" y="124"/>
                      </a:cubicBezTo>
                      <a:cubicBezTo>
                        <a:pt x="2711" y="40"/>
                        <a:pt x="2468" y="0"/>
                        <a:pt x="2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2"/>
                <p:cNvSpPr/>
                <p:nvPr/>
              </p:nvSpPr>
              <p:spPr>
                <a:xfrm rot="3504383">
                  <a:off x="10478" y="3763309"/>
                  <a:ext cx="112277" cy="109127"/>
                </a:xfrm>
                <a:custGeom>
                  <a:avLst/>
                  <a:gdLst/>
                  <a:ahLst/>
                  <a:cxnLst/>
                  <a:rect l="l" t="t" r="r" b="b"/>
                  <a:pathLst>
                    <a:path w="4491" h="4365" extrusionOk="0">
                      <a:moveTo>
                        <a:pt x="2212" y="0"/>
                      </a:moveTo>
                      <a:cubicBezTo>
                        <a:pt x="1768" y="0"/>
                        <a:pt x="1324" y="130"/>
                        <a:pt x="938" y="390"/>
                      </a:cubicBezTo>
                      <a:cubicBezTo>
                        <a:pt x="452" y="725"/>
                        <a:pt x="134" y="1244"/>
                        <a:pt x="67" y="1831"/>
                      </a:cubicBezTo>
                      <a:cubicBezTo>
                        <a:pt x="0" y="2400"/>
                        <a:pt x="134" y="2970"/>
                        <a:pt x="469" y="3439"/>
                      </a:cubicBezTo>
                      <a:cubicBezTo>
                        <a:pt x="771" y="3892"/>
                        <a:pt x="1257" y="4210"/>
                        <a:pt x="1793" y="4327"/>
                      </a:cubicBezTo>
                      <a:cubicBezTo>
                        <a:pt x="1927" y="4352"/>
                        <a:pt x="2065" y="4365"/>
                        <a:pt x="2203" y="4365"/>
                      </a:cubicBezTo>
                      <a:cubicBezTo>
                        <a:pt x="2342" y="4365"/>
                        <a:pt x="2480" y="4352"/>
                        <a:pt x="2614" y="4327"/>
                      </a:cubicBezTo>
                      <a:cubicBezTo>
                        <a:pt x="2882" y="4260"/>
                        <a:pt x="3133" y="4160"/>
                        <a:pt x="3368" y="4009"/>
                      </a:cubicBezTo>
                      <a:cubicBezTo>
                        <a:pt x="3854" y="3707"/>
                        <a:pt x="4205" y="3221"/>
                        <a:pt x="4340" y="2668"/>
                      </a:cubicBezTo>
                      <a:cubicBezTo>
                        <a:pt x="4490" y="2099"/>
                        <a:pt x="4390" y="1512"/>
                        <a:pt x="4088" y="1010"/>
                      </a:cubicBezTo>
                      <a:cubicBezTo>
                        <a:pt x="3937" y="775"/>
                        <a:pt x="3720" y="557"/>
                        <a:pt x="3485" y="390"/>
                      </a:cubicBezTo>
                      <a:cubicBezTo>
                        <a:pt x="3100" y="130"/>
                        <a:pt x="2656" y="0"/>
                        <a:pt x="2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2"/>
                <p:cNvSpPr/>
                <p:nvPr/>
              </p:nvSpPr>
              <p:spPr>
                <a:xfrm rot="3504383">
                  <a:off x="-71006" y="3602681"/>
                  <a:ext cx="111427" cy="109202"/>
                </a:xfrm>
                <a:custGeom>
                  <a:avLst/>
                  <a:gdLst/>
                  <a:ahLst/>
                  <a:cxnLst/>
                  <a:rect l="l" t="t" r="r" b="b"/>
                  <a:pathLst>
                    <a:path w="4457" h="4368" extrusionOk="0">
                      <a:moveTo>
                        <a:pt x="2339" y="1"/>
                      </a:moveTo>
                      <a:cubicBezTo>
                        <a:pt x="2275" y="1"/>
                        <a:pt x="2210" y="4"/>
                        <a:pt x="2145" y="11"/>
                      </a:cubicBezTo>
                      <a:cubicBezTo>
                        <a:pt x="1542" y="28"/>
                        <a:pt x="955" y="296"/>
                        <a:pt x="553" y="765"/>
                      </a:cubicBezTo>
                      <a:cubicBezTo>
                        <a:pt x="168" y="1200"/>
                        <a:pt x="0" y="1804"/>
                        <a:pt x="84" y="2373"/>
                      </a:cubicBezTo>
                      <a:cubicBezTo>
                        <a:pt x="168" y="2943"/>
                        <a:pt x="452" y="3462"/>
                        <a:pt x="888" y="3831"/>
                      </a:cubicBezTo>
                      <a:cubicBezTo>
                        <a:pt x="1291" y="4169"/>
                        <a:pt x="1786" y="4368"/>
                        <a:pt x="2300" y="4368"/>
                      </a:cubicBezTo>
                      <a:cubicBezTo>
                        <a:pt x="2321" y="4368"/>
                        <a:pt x="2342" y="4368"/>
                        <a:pt x="2362" y="4367"/>
                      </a:cubicBezTo>
                      <a:cubicBezTo>
                        <a:pt x="2631" y="4350"/>
                        <a:pt x="2899" y="4283"/>
                        <a:pt x="3133" y="4166"/>
                      </a:cubicBezTo>
                      <a:cubicBezTo>
                        <a:pt x="3250" y="4099"/>
                        <a:pt x="3368" y="4032"/>
                        <a:pt x="3485" y="3965"/>
                      </a:cubicBezTo>
                      <a:cubicBezTo>
                        <a:pt x="3586" y="3881"/>
                        <a:pt x="3686" y="3797"/>
                        <a:pt x="3787" y="3697"/>
                      </a:cubicBezTo>
                      <a:cubicBezTo>
                        <a:pt x="4189" y="3278"/>
                        <a:pt x="4423" y="2742"/>
                        <a:pt x="4440" y="2172"/>
                      </a:cubicBezTo>
                      <a:cubicBezTo>
                        <a:pt x="4457" y="1586"/>
                        <a:pt x="4239" y="1016"/>
                        <a:pt x="3803" y="614"/>
                      </a:cubicBezTo>
                      <a:cubicBezTo>
                        <a:pt x="3703" y="513"/>
                        <a:pt x="3586" y="413"/>
                        <a:pt x="3468" y="346"/>
                      </a:cubicBezTo>
                      <a:cubicBezTo>
                        <a:pt x="3351" y="262"/>
                        <a:pt x="3217" y="195"/>
                        <a:pt x="3066" y="145"/>
                      </a:cubicBezTo>
                      <a:cubicBezTo>
                        <a:pt x="2840" y="52"/>
                        <a:pt x="2592" y="1"/>
                        <a:pt x="23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2"/>
                <p:cNvSpPr/>
                <p:nvPr/>
              </p:nvSpPr>
              <p:spPr>
                <a:xfrm rot="3504383">
                  <a:off x="-191582" y="3470249"/>
                  <a:ext cx="112702" cy="109027"/>
                </a:xfrm>
                <a:custGeom>
                  <a:avLst/>
                  <a:gdLst/>
                  <a:ahLst/>
                  <a:cxnLst/>
                  <a:rect l="l" t="t" r="r" b="b"/>
                  <a:pathLst>
                    <a:path w="4508" h="4361" extrusionOk="0">
                      <a:moveTo>
                        <a:pt x="2320" y="0"/>
                      </a:moveTo>
                      <a:cubicBezTo>
                        <a:pt x="2076" y="0"/>
                        <a:pt x="1830" y="40"/>
                        <a:pt x="1592" y="122"/>
                      </a:cubicBezTo>
                      <a:cubicBezTo>
                        <a:pt x="1441" y="172"/>
                        <a:pt x="1291" y="239"/>
                        <a:pt x="1156" y="306"/>
                      </a:cubicBezTo>
                      <a:cubicBezTo>
                        <a:pt x="1022" y="390"/>
                        <a:pt x="905" y="491"/>
                        <a:pt x="788" y="591"/>
                      </a:cubicBezTo>
                      <a:cubicBezTo>
                        <a:pt x="570" y="775"/>
                        <a:pt x="386" y="1010"/>
                        <a:pt x="268" y="1278"/>
                      </a:cubicBezTo>
                      <a:cubicBezTo>
                        <a:pt x="17" y="1814"/>
                        <a:pt x="0" y="2417"/>
                        <a:pt x="235" y="2953"/>
                      </a:cubicBezTo>
                      <a:cubicBezTo>
                        <a:pt x="453" y="3490"/>
                        <a:pt x="872" y="3908"/>
                        <a:pt x="1391" y="4143"/>
                      </a:cubicBezTo>
                      <a:cubicBezTo>
                        <a:pt x="1642" y="4260"/>
                        <a:pt x="1910" y="4327"/>
                        <a:pt x="2179" y="4361"/>
                      </a:cubicBezTo>
                      <a:cubicBezTo>
                        <a:pt x="2313" y="4361"/>
                        <a:pt x="2447" y="4361"/>
                        <a:pt x="2581" y="4344"/>
                      </a:cubicBezTo>
                      <a:cubicBezTo>
                        <a:pt x="2715" y="4327"/>
                        <a:pt x="2849" y="4311"/>
                        <a:pt x="2983" y="4260"/>
                      </a:cubicBezTo>
                      <a:cubicBezTo>
                        <a:pt x="3485" y="4076"/>
                        <a:pt x="3921" y="3707"/>
                        <a:pt x="4172" y="3238"/>
                      </a:cubicBezTo>
                      <a:cubicBezTo>
                        <a:pt x="4440" y="2719"/>
                        <a:pt x="4507" y="2149"/>
                        <a:pt x="4373" y="1580"/>
                      </a:cubicBezTo>
                      <a:cubicBezTo>
                        <a:pt x="4239" y="1010"/>
                        <a:pt x="3871" y="524"/>
                        <a:pt x="3351" y="256"/>
                      </a:cubicBezTo>
                      <a:cubicBezTo>
                        <a:pt x="3033" y="87"/>
                        <a:pt x="2678" y="0"/>
                        <a:pt x="2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0" name="Google Shape;620;p22"/>
            <p:cNvGrpSpPr/>
            <p:nvPr/>
          </p:nvGrpSpPr>
          <p:grpSpPr>
            <a:xfrm>
              <a:off x="-627038" y="2762763"/>
              <a:ext cx="3737139" cy="3969842"/>
              <a:chOff x="-627038" y="2762763"/>
              <a:chExt cx="3737139" cy="3969842"/>
            </a:xfrm>
          </p:grpSpPr>
          <p:sp>
            <p:nvSpPr>
              <p:cNvPr id="621" name="Google Shape;621;p22"/>
              <p:cNvSpPr/>
              <p:nvPr/>
            </p:nvSpPr>
            <p:spPr>
              <a:xfrm rot="3504383">
                <a:off x="-336471" y="3524525"/>
                <a:ext cx="3156004" cy="2446317"/>
              </a:xfrm>
              <a:custGeom>
                <a:avLst/>
                <a:gdLst/>
                <a:ahLst/>
                <a:cxnLst/>
                <a:rect l="l" t="t" r="r" b="b"/>
                <a:pathLst>
                  <a:path w="126238" h="97851" extrusionOk="0">
                    <a:moveTo>
                      <a:pt x="125021" y="1"/>
                    </a:moveTo>
                    <a:cubicBezTo>
                      <a:pt x="124890" y="1"/>
                      <a:pt x="124750" y="34"/>
                      <a:pt x="124604" y="109"/>
                    </a:cubicBezTo>
                    <a:cubicBezTo>
                      <a:pt x="112876" y="6208"/>
                      <a:pt x="110312" y="15724"/>
                      <a:pt x="107833" y="24939"/>
                    </a:cubicBezTo>
                    <a:cubicBezTo>
                      <a:pt x="105336" y="34188"/>
                      <a:pt x="102974" y="42933"/>
                      <a:pt x="91882" y="48714"/>
                    </a:cubicBezTo>
                    <a:cubicBezTo>
                      <a:pt x="87375" y="51060"/>
                      <a:pt x="83289" y="51940"/>
                      <a:pt x="79421" y="51940"/>
                    </a:cubicBezTo>
                    <a:cubicBezTo>
                      <a:pt x="73785" y="51940"/>
                      <a:pt x="68611" y="50071"/>
                      <a:pt x="63265" y="48144"/>
                    </a:cubicBezTo>
                    <a:cubicBezTo>
                      <a:pt x="57946" y="46215"/>
                      <a:pt x="52520" y="44251"/>
                      <a:pt x="46532" y="44251"/>
                    </a:cubicBezTo>
                    <a:cubicBezTo>
                      <a:pt x="42431" y="44251"/>
                      <a:pt x="38066" y="45172"/>
                      <a:pt x="33291" y="47658"/>
                    </a:cubicBezTo>
                    <a:cubicBezTo>
                      <a:pt x="21563" y="53774"/>
                      <a:pt x="19000" y="63290"/>
                      <a:pt x="16520" y="72488"/>
                    </a:cubicBezTo>
                    <a:cubicBezTo>
                      <a:pt x="14024" y="81754"/>
                      <a:pt x="11661" y="90483"/>
                      <a:pt x="570" y="96263"/>
                    </a:cubicBezTo>
                    <a:cubicBezTo>
                      <a:pt x="168" y="96481"/>
                      <a:pt x="0" y="96983"/>
                      <a:pt x="218" y="97402"/>
                    </a:cubicBezTo>
                    <a:cubicBezTo>
                      <a:pt x="370" y="97684"/>
                      <a:pt x="662" y="97850"/>
                      <a:pt x="961" y="97850"/>
                    </a:cubicBezTo>
                    <a:cubicBezTo>
                      <a:pt x="1090" y="97850"/>
                      <a:pt x="1220" y="97820"/>
                      <a:pt x="1340" y="97754"/>
                    </a:cubicBezTo>
                    <a:cubicBezTo>
                      <a:pt x="13085" y="91639"/>
                      <a:pt x="15649" y="82122"/>
                      <a:pt x="18129" y="72924"/>
                    </a:cubicBezTo>
                    <a:cubicBezTo>
                      <a:pt x="20625" y="63659"/>
                      <a:pt x="22971" y="54913"/>
                      <a:pt x="34079" y="49149"/>
                    </a:cubicBezTo>
                    <a:cubicBezTo>
                      <a:pt x="38597" y="46795"/>
                      <a:pt x="42686" y="45911"/>
                      <a:pt x="46556" y="45911"/>
                    </a:cubicBezTo>
                    <a:cubicBezTo>
                      <a:pt x="52187" y="45911"/>
                      <a:pt x="57353" y="47783"/>
                      <a:pt x="62696" y="49719"/>
                    </a:cubicBezTo>
                    <a:cubicBezTo>
                      <a:pt x="68016" y="51648"/>
                      <a:pt x="73442" y="53613"/>
                      <a:pt x="79429" y="53613"/>
                    </a:cubicBezTo>
                    <a:cubicBezTo>
                      <a:pt x="83531" y="53613"/>
                      <a:pt x="87895" y="52691"/>
                      <a:pt x="92670" y="50205"/>
                    </a:cubicBezTo>
                    <a:cubicBezTo>
                      <a:pt x="104398" y="44089"/>
                      <a:pt x="106962" y="34573"/>
                      <a:pt x="109441" y="25375"/>
                    </a:cubicBezTo>
                    <a:cubicBezTo>
                      <a:pt x="111938" y="16109"/>
                      <a:pt x="114300" y="7364"/>
                      <a:pt x="125392" y="1600"/>
                    </a:cubicBezTo>
                    <a:cubicBezTo>
                      <a:pt x="126237" y="1156"/>
                      <a:pt x="125796" y="1"/>
                      <a:pt x="125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2" name="Google Shape;622;p22"/>
              <p:cNvGrpSpPr/>
              <p:nvPr/>
            </p:nvGrpSpPr>
            <p:grpSpPr>
              <a:xfrm>
                <a:off x="-560680" y="3937377"/>
                <a:ext cx="3600600" cy="1614804"/>
                <a:chOff x="-560680" y="3937377"/>
                <a:chExt cx="3600600" cy="1614804"/>
              </a:xfrm>
            </p:grpSpPr>
            <p:sp>
              <p:nvSpPr>
                <p:cNvPr id="623" name="Google Shape;623;p22"/>
                <p:cNvSpPr/>
                <p:nvPr/>
              </p:nvSpPr>
              <p:spPr>
                <a:xfrm rot="3504383">
                  <a:off x="2908065" y="5324751"/>
                  <a:ext cx="112277" cy="108727"/>
                </a:xfrm>
                <a:custGeom>
                  <a:avLst/>
                  <a:gdLst/>
                  <a:ahLst/>
                  <a:cxnLst/>
                  <a:rect l="l" t="t" r="r" b="b"/>
                  <a:pathLst>
                    <a:path w="4491" h="4349" extrusionOk="0">
                      <a:moveTo>
                        <a:pt x="2338" y="1"/>
                      </a:moveTo>
                      <a:cubicBezTo>
                        <a:pt x="2002" y="1"/>
                        <a:pt x="1675" y="73"/>
                        <a:pt x="1375" y="211"/>
                      </a:cubicBezTo>
                      <a:cubicBezTo>
                        <a:pt x="1241" y="278"/>
                        <a:pt x="1090" y="361"/>
                        <a:pt x="972" y="445"/>
                      </a:cubicBezTo>
                      <a:cubicBezTo>
                        <a:pt x="470" y="814"/>
                        <a:pt x="152" y="1367"/>
                        <a:pt x="68" y="1970"/>
                      </a:cubicBezTo>
                      <a:cubicBezTo>
                        <a:pt x="1" y="2539"/>
                        <a:pt x="185" y="3126"/>
                        <a:pt x="570" y="3561"/>
                      </a:cubicBezTo>
                      <a:cubicBezTo>
                        <a:pt x="956" y="3997"/>
                        <a:pt x="1475" y="4265"/>
                        <a:pt x="2045" y="4332"/>
                      </a:cubicBezTo>
                      <a:cubicBezTo>
                        <a:pt x="2135" y="4343"/>
                        <a:pt x="2225" y="4349"/>
                        <a:pt x="2316" y="4349"/>
                      </a:cubicBezTo>
                      <a:cubicBezTo>
                        <a:pt x="2763" y="4349"/>
                        <a:pt x="3207" y="4212"/>
                        <a:pt x="3569" y="3947"/>
                      </a:cubicBezTo>
                      <a:cubicBezTo>
                        <a:pt x="3687" y="3863"/>
                        <a:pt x="3787" y="3779"/>
                        <a:pt x="3871" y="3662"/>
                      </a:cubicBezTo>
                      <a:cubicBezTo>
                        <a:pt x="3955" y="3578"/>
                        <a:pt x="4039" y="3461"/>
                        <a:pt x="4106" y="3344"/>
                      </a:cubicBezTo>
                      <a:cubicBezTo>
                        <a:pt x="4256" y="3109"/>
                        <a:pt x="4340" y="2858"/>
                        <a:pt x="4390" y="2590"/>
                      </a:cubicBezTo>
                      <a:cubicBezTo>
                        <a:pt x="4491" y="2037"/>
                        <a:pt x="4374" y="1450"/>
                        <a:pt x="4072" y="965"/>
                      </a:cubicBezTo>
                      <a:cubicBezTo>
                        <a:pt x="3754" y="462"/>
                        <a:pt x="3251" y="127"/>
                        <a:pt x="2681" y="26"/>
                      </a:cubicBezTo>
                      <a:cubicBezTo>
                        <a:pt x="2567" y="9"/>
                        <a:pt x="2452" y="1"/>
                        <a:pt x="2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2"/>
                <p:cNvSpPr/>
                <p:nvPr/>
              </p:nvSpPr>
              <p:spPr>
                <a:xfrm rot="3504383">
                  <a:off x="2735719" y="5281697"/>
                  <a:ext cx="111452" cy="109352"/>
                </a:xfrm>
                <a:custGeom>
                  <a:avLst/>
                  <a:gdLst/>
                  <a:ahLst/>
                  <a:cxnLst/>
                  <a:rect l="l" t="t" r="r" b="b"/>
                  <a:pathLst>
                    <a:path w="4458" h="4374" extrusionOk="0">
                      <a:moveTo>
                        <a:pt x="2218" y="0"/>
                      </a:moveTo>
                      <a:cubicBezTo>
                        <a:pt x="2160" y="0"/>
                        <a:pt x="2102" y="3"/>
                        <a:pt x="2045" y="8"/>
                      </a:cubicBezTo>
                      <a:cubicBezTo>
                        <a:pt x="1425" y="75"/>
                        <a:pt x="872" y="393"/>
                        <a:pt x="503" y="896"/>
                      </a:cubicBezTo>
                      <a:cubicBezTo>
                        <a:pt x="302" y="1130"/>
                        <a:pt x="152" y="1415"/>
                        <a:pt x="85" y="1733"/>
                      </a:cubicBezTo>
                      <a:cubicBezTo>
                        <a:pt x="34" y="1867"/>
                        <a:pt x="18" y="2018"/>
                        <a:pt x="1" y="2169"/>
                      </a:cubicBezTo>
                      <a:cubicBezTo>
                        <a:pt x="1" y="2303"/>
                        <a:pt x="18" y="2454"/>
                        <a:pt x="34" y="2605"/>
                      </a:cubicBezTo>
                      <a:cubicBezTo>
                        <a:pt x="135" y="3174"/>
                        <a:pt x="453" y="3694"/>
                        <a:pt x="956" y="3995"/>
                      </a:cubicBezTo>
                      <a:cubicBezTo>
                        <a:pt x="1341" y="4247"/>
                        <a:pt x="1778" y="4373"/>
                        <a:pt x="2226" y="4373"/>
                      </a:cubicBezTo>
                      <a:cubicBezTo>
                        <a:pt x="2344" y="4373"/>
                        <a:pt x="2462" y="4364"/>
                        <a:pt x="2581" y="4347"/>
                      </a:cubicBezTo>
                      <a:cubicBezTo>
                        <a:pt x="2715" y="4330"/>
                        <a:pt x="2849" y="4297"/>
                        <a:pt x="2966" y="4246"/>
                      </a:cubicBezTo>
                      <a:cubicBezTo>
                        <a:pt x="3100" y="4196"/>
                        <a:pt x="3218" y="4146"/>
                        <a:pt x="3335" y="4079"/>
                      </a:cubicBezTo>
                      <a:cubicBezTo>
                        <a:pt x="4055" y="3677"/>
                        <a:pt x="4458" y="2873"/>
                        <a:pt x="4357" y="2052"/>
                      </a:cubicBezTo>
                      <a:cubicBezTo>
                        <a:pt x="4307" y="1482"/>
                        <a:pt x="4039" y="946"/>
                        <a:pt x="3620" y="560"/>
                      </a:cubicBezTo>
                      <a:cubicBezTo>
                        <a:pt x="3243" y="199"/>
                        <a:pt x="2731" y="0"/>
                        <a:pt x="2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2"/>
                <p:cNvSpPr/>
                <p:nvPr/>
              </p:nvSpPr>
              <p:spPr>
                <a:xfrm rot="3504383">
                  <a:off x="2556101" y="5287038"/>
                  <a:ext cx="113552" cy="109352"/>
                </a:xfrm>
                <a:custGeom>
                  <a:avLst/>
                  <a:gdLst/>
                  <a:ahLst/>
                  <a:cxnLst/>
                  <a:rect l="l" t="t" r="r" b="b"/>
                  <a:pathLst>
                    <a:path w="4542" h="4374" extrusionOk="0">
                      <a:moveTo>
                        <a:pt x="2185" y="0"/>
                      </a:moveTo>
                      <a:cubicBezTo>
                        <a:pt x="1943" y="0"/>
                        <a:pt x="1701" y="43"/>
                        <a:pt x="1475" y="128"/>
                      </a:cubicBezTo>
                      <a:cubicBezTo>
                        <a:pt x="905" y="346"/>
                        <a:pt x="453" y="781"/>
                        <a:pt x="218" y="1334"/>
                      </a:cubicBezTo>
                      <a:cubicBezTo>
                        <a:pt x="84" y="1619"/>
                        <a:pt x="17" y="1921"/>
                        <a:pt x="17" y="2222"/>
                      </a:cubicBezTo>
                      <a:cubicBezTo>
                        <a:pt x="1" y="3110"/>
                        <a:pt x="553" y="3915"/>
                        <a:pt x="1391" y="4233"/>
                      </a:cubicBezTo>
                      <a:cubicBezTo>
                        <a:pt x="1643" y="4327"/>
                        <a:pt x="1906" y="4374"/>
                        <a:pt x="2170" y="4374"/>
                      </a:cubicBezTo>
                      <a:cubicBezTo>
                        <a:pt x="2468" y="4374"/>
                        <a:pt x="2766" y="4315"/>
                        <a:pt x="3050" y="4199"/>
                      </a:cubicBezTo>
                      <a:cubicBezTo>
                        <a:pt x="3301" y="4099"/>
                        <a:pt x="3536" y="3948"/>
                        <a:pt x="3737" y="3764"/>
                      </a:cubicBezTo>
                      <a:cubicBezTo>
                        <a:pt x="4340" y="3177"/>
                        <a:pt x="4541" y="2289"/>
                        <a:pt x="4240" y="1502"/>
                      </a:cubicBezTo>
                      <a:cubicBezTo>
                        <a:pt x="4038" y="949"/>
                        <a:pt x="3653" y="513"/>
                        <a:pt x="3150" y="245"/>
                      </a:cubicBezTo>
                      <a:cubicBezTo>
                        <a:pt x="2850" y="81"/>
                        <a:pt x="2517" y="0"/>
                        <a:pt x="21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2"/>
                <p:cNvSpPr/>
                <p:nvPr/>
              </p:nvSpPr>
              <p:spPr>
                <a:xfrm rot="3504383">
                  <a:off x="2376291" y="5322037"/>
                  <a:ext cx="117727" cy="109427"/>
                </a:xfrm>
                <a:custGeom>
                  <a:avLst/>
                  <a:gdLst/>
                  <a:ahLst/>
                  <a:cxnLst/>
                  <a:rect l="l" t="t" r="r" b="b"/>
                  <a:pathLst>
                    <a:path w="4709" h="4377" extrusionOk="0">
                      <a:moveTo>
                        <a:pt x="2417" y="0"/>
                      </a:moveTo>
                      <a:cubicBezTo>
                        <a:pt x="2070" y="0"/>
                        <a:pt x="1724" y="87"/>
                        <a:pt x="1408" y="260"/>
                      </a:cubicBezTo>
                      <a:cubicBezTo>
                        <a:pt x="889" y="544"/>
                        <a:pt x="520" y="1014"/>
                        <a:pt x="353" y="1583"/>
                      </a:cubicBezTo>
                      <a:cubicBezTo>
                        <a:pt x="1" y="2756"/>
                        <a:pt x="688" y="3962"/>
                        <a:pt x="1861" y="4297"/>
                      </a:cubicBezTo>
                      <a:cubicBezTo>
                        <a:pt x="2055" y="4351"/>
                        <a:pt x="2251" y="4377"/>
                        <a:pt x="2444" y="4377"/>
                      </a:cubicBezTo>
                      <a:cubicBezTo>
                        <a:pt x="3394" y="4377"/>
                        <a:pt x="4266" y="3754"/>
                        <a:pt x="4558" y="2806"/>
                      </a:cubicBezTo>
                      <a:cubicBezTo>
                        <a:pt x="4709" y="2253"/>
                        <a:pt x="4642" y="1667"/>
                        <a:pt x="4374" y="1164"/>
                      </a:cubicBezTo>
                      <a:cubicBezTo>
                        <a:pt x="4106" y="662"/>
                        <a:pt x="3637" y="276"/>
                        <a:pt x="3084" y="109"/>
                      </a:cubicBezTo>
                      <a:cubicBezTo>
                        <a:pt x="2867" y="36"/>
                        <a:pt x="2642" y="0"/>
                        <a:pt x="2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2"/>
                <p:cNvSpPr/>
                <p:nvPr/>
              </p:nvSpPr>
              <p:spPr>
                <a:xfrm rot="3504383">
                  <a:off x="2205590" y="5377814"/>
                  <a:ext cx="120677" cy="109177"/>
                </a:xfrm>
                <a:custGeom>
                  <a:avLst/>
                  <a:gdLst/>
                  <a:ahLst/>
                  <a:cxnLst/>
                  <a:rect l="l" t="t" r="r" b="b"/>
                  <a:pathLst>
                    <a:path w="4827" h="4367" extrusionOk="0">
                      <a:moveTo>
                        <a:pt x="2265" y="0"/>
                      </a:moveTo>
                      <a:cubicBezTo>
                        <a:pt x="1337" y="0"/>
                        <a:pt x="441" y="592"/>
                        <a:pt x="152" y="1583"/>
                      </a:cubicBezTo>
                      <a:cubicBezTo>
                        <a:pt x="1" y="2136"/>
                        <a:pt x="68" y="2722"/>
                        <a:pt x="336" y="3225"/>
                      </a:cubicBezTo>
                      <a:cubicBezTo>
                        <a:pt x="621" y="3727"/>
                        <a:pt x="1090" y="4096"/>
                        <a:pt x="1626" y="4263"/>
                      </a:cubicBezTo>
                      <a:cubicBezTo>
                        <a:pt x="1834" y="4333"/>
                        <a:pt x="2049" y="4366"/>
                        <a:pt x="2264" y="4366"/>
                      </a:cubicBezTo>
                      <a:cubicBezTo>
                        <a:pt x="2621" y="4366"/>
                        <a:pt x="2978" y="4273"/>
                        <a:pt x="3302" y="4096"/>
                      </a:cubicBezTo>
                      <a:cubicBezTo>
                        <a:pt x="4659" y="3359"/>
                        <a:pt x="4826" y="1449"/>
                        <a:pt x="3620" y="477"/>
                      </a:cubicBezTo>
                      <a:cubicBezTo>
                        <a:pt x="3210" y="151"/>
                        <a:pt x="2733" y="0"/>
                        <a:pt x="2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2"/>
                <p:cNvSpPr/>
                <p:nvPr/>
              </p:nvSpPr>
              <p:spPr>
                <a:xfrm rot="3504383">
                  <a:off x="2033387" y="5413958"/>
                  <a:ext cx="110177" cy="109127"/>
                </a:xfrm>
                <a:custGeom>
                  <a:avLst/>
                  <a:gdLst/>
                  <a:ahLst/>
                  <a:cxnLst/>
                  <a:rect l="l" t="t" r="r" b="b"/>
                  <a:pathLst>
                    <a:path w="4407" h="4365" extrusionOk="0">
                      <a:moveTo>
                        <a:pt x="2246" y="1"/>
                      </a:moveTo>
                      <a:cubicBezTo>
                        <a:pt x="1941" y="1"/>
                        <a:pt x="1637" y="64"/>
                        <a:pt x="1357" y="190"/>
                      </a:cubicBezTo>
                      <a:cubicBezTo>
                        <a:pt x="1106" y="291"/>
                        <a:pt x="872" y="442"/>
                        <a:pt x="670" y="643"/>
                      </a:cubicBezTo>
                      <a:cubicBezTo>
                        <a:pt x="469" y="827"/>
                        <a:pt x="319" y="1062"/>
                        <a:pt x="218" y="1313"/>
                      </a:cubicBezTo>
                      <a:cubicBezTo>
                        <a:pt x="0" y="1832"/>
                        <a:pt x="0" y="2402"/>
                        <a:pt x="201" y="2905"/>
                      </a:cubicBezTo>
                      <a:cubicBezTo>
                        <a:pt x="402" y="3441"/>
                        <a:pt x="804" y="3893"/>
                        <a:pt x="1307" y="4144"/>
                      </a:cubicBezTo>
                      <a:cubicBezTo>
                        <a:pt x="1595" y="4293"/>
                        <a:pt x="1908" y="4364"/>
                        <a:pt x="2221" y="4364"/>
                      </a:cubicBezTo>
                      <a:cubicBezTo>
                        <a:pt x="2474" y="4364"/>
                        <a:pt x="2727" y="4318"/>
                        <a:pt x="2966" y="4228"/>
                      </a:cubicBezTo>
                      <a:cubicBezTo>
                        <a:pt x="3535" y="4010"/>
                        <a:pt x="3988" y="3575"/>
                        <a:pt x="4222" y="3005"/>
                      </a:cubicBezTo>
                      <a:cubicBezTo>
                        <a:pt x="4340" y="2720"/>
                        <a:pt x="4407" y="2419"/>
                        <a:pt x="4407" y="2117"/>
                      </a:cubicBezTo>
                      <a:cubicBezTo>
                        <a:pt x="4407" y="1832"/>
                        <a:pt x="4340" y="1547"/>
                        <a:pt x="4239" y="1279"/>
                      </a:cubicBezTo>
                      <a:cubicBezTo>
                        <a:pt x="4005" y="743"/>
                        <a:pt x="3569" y="324"/>
                        <a:pt x="3016" y="140"/>
                      </a:cubicBezTo>
                      <a:cubicBezTo>
                        <a:pt x="2769" y="47"/>
                        <a:pt x="2507" y="1"/>
                        <a:pt x="2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2"/>
                <p:cNvSpPr/>
                <p:nvPr/>
              </p:nvSpPr>
              <p:spPr>
                <a:xfrm rot="3504383">
                  <a:off x="1852726" y="5421014"/>
                  <a:ext cx="112702" cy="109152"/>
                </a:xfrm>
                <a:custGeom>
                  <a:avLst/>
                  <a:gdLst/>
                  <a:ahLst/>
                  <a:cxnLst/>
                  <a:rect l="l" t="t" r="r" b="b"/>
                  <a:pathLst>
                    <a:path w="4508" h="4366" extrusionOk="0">
                      <a:moveTo>
                        <a:pt x="2315" y="1"/>
                      </a:moveTo>
                      <a:cubicBezTo>
                        <a:pt x="2170" y="1"/>
                        <a:pt x="2023" y="16"/>
                        <a:pt x="1877" y="46"/>
                      </a:cubicBezTo>
                      <a:cubicBezTo>
                        <a:pt x="1609" y="79"/>
                        <a:pt x="1358" y="180"/>
                        <a:pt x="1123" y="314"/>
                      </a:cubicBezTo>
                      <a:cubicBezTo>
                        <a:pt x="889" y="448"/>
                        <a:pt x="687" y="632"/>
                        <a:pt x="537" y="850"/>
                      </a:cubicBezTo>
                      <a:cubicBezTo>
                        <a:pt x="369" y="1068"/>
                        <a:pt x="252" y="1319"/>
                        <a:pt x="202" y="1570"/>
                      </a:cubicBezTo>
                      <a:cubicBezTo>
                        <a:pt x="1" y="2408"/>
                        <a:pt x="269" y="3279"/>
                        <a:pt x="922" y="3849"/>
                      </a:cubicBezTo>
                      <a:cubicBezTo>
                        <a:pt x="1284" y="4182"/>
                        <a:pt x="1772" y="4365"/>
                        <a:pt x="2266" y="4365"/>
                      </a:cubicBezTo>
                      <a:cubicBezTo>
                        <a:pt x="2343" y="4365"/>
                        <a:pt x="2420" y="4361"/>
                        <a:pt x="2497" y="4352"/>
                      </a:cubicBezTo>
                      <a:cubicBezTo>
                        <a:pt x="2799" y="4318"/>
                        <a:pt x="3083" y="4218"/>
                        <a:pt x="3335" y="4067"/>
                      </a:cubicBezTo>
                      <a:cubicBezTo>
                        <a:pt x="3620" y="3916"/>
                        <a:pt x="3854" y="3698"/>
                        <a:pt x="4038" y="3447"/>
                      </a:cubicBezTo>
                      <a:cubicBezTo>
                        <a:pt x="4223" y="3196"/>
                        <a:pt x="4357" y="2911"/>
                        <a:pt x="4424" y="2609"/>
                      </a:cubicBezTo>
                      <a:cubicBezTo>
                        <a:pt x="4491" y="2324"/>
                        <a:pt x="4508" y="2023"/>
                        <a:pt x="4457" y="1738"/>
                      </a:cubicBezTo>
                      <a:cubicBezTo>
                        <a:pt x="4357" y="1152"/>
                        <a:pt x="4005" y="649"/>
                        <a:pt x="3502" y="347"/>
                      </a:cubicBezTo>
                      <a:cubicBezTo>
                        <a:pt x="3141" y="123"/>
                        <a:pt x="2734" y="1"/>
                        <a:pt x="2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2"/>
                <p:cNvSpPr/>
                <p:nvPr/>
              </p:nvSpPr>
              <p:spPr>
                <a:xfrm rot="3504383">
                  <a:off x="1679794" y="5382042"/>
                  <a:ext cx="111877" cy="109202"/>
                </a:xfrm>
                <a:custGeom>
                  <a:avLst/>
                  <a:gdLst/>
                  <a:ahLst/>
                  <a:cxnLst/>
                  <a:rect l="l" t="t" r="r" b="b"/>
                  <a:pathLst>
                    <a:path w="4475" h="4368" extrusionOk="0">
                      <a:moveTo>
                        <a:pt x="2140" y="1"/>
                      </a:moveTo>
                      <a:cubicBezTo>
                        <a:pt x="1679" y="1"/>
                        <a:pt x="1240" y="153"/>
                        <a:pt x="872" y="435"/>
                      </a:cubicBezTo>
                      <a:cubicBezTo>
                        <a:pt x="654" y="603"/>
                        <a:pt x="487" y="804"/>
                        <a:pt x="353" y="1039"/>
                      </a:cubicBezTo>
                      <a:cubicBezTo>
                        <a:pt x="219" y="1273"/>
                        <a:pt x="135" y="1541"/>
                        <a:pt x="85" y="1793"/>
                      </a:cubicBezTo>
                      <a:cubicBezTo>
                        <a:pt x="1" y="2362"/>
                        <a:pt x="118" y="2949"/>
                        <a:pt x="437" y="3434"/>
                      </a:cubicBezTo>
                      <a:cubicBezTo>
                        <a:pt x="755" y="3920"/>
                        <a:pt x="1258" y="4239"/>
                        <a:pt x="1827" y="4339"/>
                      </a:cubicBezTo>
                      <a:cubicBezTo>
                        <a:pt x="1940" y="4358"/>
                        <a:pt x="2051" y="4367"/>
                        <a:pt x="2160" y="4367"/>
                      </a:cubicBezTo>
                      <a:cubicBezTo>
                        <a:pt x="2342" y="4367"/>
                        <a:pt x="2520" y="4341"/>
                        <a:pt x="2698" y="4289"/>
                      </a:cubicBezTo>
                      <a:cubicBezTo>
                        <a:pt x="3000" y="4222"/>
                        <a:pt x="3285" y="4071"/>
                        <a:pt x="3536" y="3887"/>
                      </a:cubicBezTo>
                      <a:cubicBezTo>
                        <a:pt x="4039" y="3518"/>
                        <a:pt x="4340" y="2965"/>
                        <a:pt x="4407" y="2345"/>
                      </a:cubicBezTo>
                      <a:cubicBezTo>
                        <a:pt x="4474" y="1776"/>
                        <a:pt x="4273" y="1189"/>
                        <a:pt x="3888" y="771"/>
                      </a:cubicBezTo>
                      <a:cubicBezTo>
                        <a:pt x="3486" y="335"/>
                        <a:pt x="2966" y="67"/>
                        <a:pt x="2397" y="17"/>
                      </a:cubicBezTo>
                      <a:cubicBezTo>
                        <a:pt x="2311" y="6"/>
                        <a:pt x="2225" y="1"/>
                        <a:pt x="2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2"/>
                <p:cNvSpPr/>
                <p:nvPr/>
              </p:nvSpPr>
              <p:spPr>
                <a:xfrm rot="3504383">
                  <a:off x="1522053" y="5299808"/>
                  <a:ext cx="111027" cy="109277"/>
                </a:xfrm>
                <a:custGeom>
                  <a:avLst/>
                  <a:gdLst/>
                  <a:ahLst/>
                  <a:cxnLst/>
                  <a:rect l="l" t="t" r="r" b="b"/>
                  <a:pathLst>
                    <a:path w="4441" h="4371" extrusionOk="0">
                      <a:moveTo>
                        <a:pt x="2148" y="1"/>
                      </a:moveTo>
                      <a:cubicBezTo>
                        <a:pt x="2114" y="1"/>
                        <a:pt x="2079" y="2"/>
                        <a:pt x="2044" y="4"/>
                      </a:cubicBezTo>
                      <a:cubicBezTo>
                        <a:pt x="1910" y="4"/>
                        <a:pt x="1776" y="21"/>
                        <a:pt x="1642" y="54"/>
                      </a:cubicBezTo>
                      <a:cubicBezTo>
                        <a:pt x="1508" y="88"/>
                        <a:pt x="1374" y="138"/>
                        <a:pt x="1257" y="188"/>
                      </a:cubicBezTo>
                      <a:cubicBezTo>
                        <a:pt x="754" y="423"/>
                        <a:pt x="369" y="842"/>
                        <a:pt x="168" y="1344"/>
                      </a:cubicBezTo>
                      <a:cubicBezTo>
                        <a:pt x="67" y="1612"/>
                        <a:pt x="17" y="1881"/>
                        <a:pt x="0" y="2165"/>
                      </a:cubicBezTo>
                      <a:cubicBezTo>
                        <a:pt x="0" y="2450"/>
                        <a:pt x="50" y="2735"/>
                        <a:pt x="151" y="3020"/>
                      </a:cubicBezTo>
                      <a:cubicBezTo>
                        <a:pt x="252" y="3288"/>
                        <a:pt x="419" y="3539"/>
                        <a:pt x="620" y="3757"/>
                      </a:cubicBezTo>
                      <a:cubicBezTo>
                        <a:pt x="821" y="3958"/>
                        <a:pt x="1056" y="4109"/>
                        <a:pt x="1324" y="4226"/>
                      </a:cubicBezTo>
                      <a:cubicBezTo>
                        <a:pt x="1578" y="4323"/>
                        <a:pt x="1846" y="4371"/>
                        <a:pt x="2112" y="4371"/>
                      </a:cubicBezTo>
                      <a:cubicBezTo>
                        <a:pt x="2442" y="4371"/>
                        <a:pt x="2770" y="4298"/>
                        <a:pt x="3066" y="4159"/>
                      </a:cubicBezTo>
                      <a:cubicBezTo>
                        <a:pt x="3217" y="4092"/>
                        <a:pt x="3351" y="4008"/>
                        <a:pt x="3485" y="3925"/>
                      </a:cubicBezTo>
                      <a:cubicBezTo>
                        <a:pt x="3602" y="3824"/>
                        <a:pt x="3720" y="3724"/>
                        <a:pt x="3820" y="3623"/>
                      </a:cubicBezTo>
                      <a:cubicBezTo>
                        <a:pt x="4005" y="3405"/>
                        <a:pt x="4155" y="3137"/>
                        <a:pt x="4256" y="2869"/>
                      </a:cubicBezTo>
                      <a:cubicBezTo>
                        <a:pt x="4440" y="2316"/>
                        <a:pt x="4390" y="1713"/>
                        <a:pt x="4105" y="1194"/>
                      </a:cubicBezTo>
                      <a:cubicBezTo>
                        <a:pt x="3837" y="691"/>
                        <a:pt x="3385" y="306"/>
                        <a:pt x="2849" y="121"/>
                      </a:cubicBezTo>
                      <a:cubicBezTo>
                        <a:pt x="2615" y="48"/>
                        <a:pt x="2382" y="1"/>
                        <a:pt x="21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2"/>
                <p:cNvSpPr/>
                <p:nvPr/>
              </p:nvSpPr>
              <p:spPr>
                <a:xfrm rot="3504383">
                  <a:off x="1385467" y="5182648"/>
                  <a:ext cx="112302" cy="109052"/>
                </a:xfrm>
                <a:custGeom>
                  <a:avLst/>
                  <a:gdLst/>
                  <a:ahLst/>
                  <a:cxnLst/>
                  <a:rect l="l" t="t" r="r" b="b"/>
                  <a:pathLst>
                    <a:path w="4492" h="4362" extrusionOk="0">
                      <a:moveTo>
                        <a:pt x="2200" y="1"/>
                      </a:moveTo>
                      <a:cubicBezTo>
                        <a:pt x="2076" y="1"/>
                        <a:pt x="1952" y="13"/>
                        <a:pt x="1827" y="37"/>
                      </a:cubicBezTo>
                      <a:cubicBezTo>
                        <a:pt x="1559" y="70"/>
                        <a:pt x="1308" y="171"/>
                        <a:pt x="1090" y="321"/>
                      </a:cubicBezTo>
                      <a:cubicBezTo>
                        <a:pt x="855" y="472"/>
                        <a:pt x="671" y="657"/>
                        <a:pt x="503" y="874"/>
                      </a:cubicBezTo>
                      <a:cubicBezTo>
                        <a:pt x="168" y="1327"/>
                        <a:pt x="1" y="1896"/>
                        <a:pt x="51" y="2466"/>
                      </a:cubicBezTo>
                      <a:cubicBezTo>
                        <a:pt x="101" y="3052"/>
                        <a:pt x="403" y="3589"/>
                        <a:pt x="872" y="3940"/>
                      </a:cubicBezTo>
                      <a:cubicBezTo>
                        <a:pt x="1107" y="4108"/>
                        <a:pt x="1375" y="4242"/>
                        <a:pt x="1660" y="4309"/>
                      </a:cubicBezTo>
                      <a:cubicBezTo>
                        <a:pt x="1830" y="4345"/>
                        <a:pt x="2001" y="4362"/>
                        <a:pt x="2169" y="4362"/>
                      </a:cubicBezTo>
                      <a:cubicBezTo>
                        <a:pt x="2314" y="4362"/>
                        <a:pt x="2458" y="4349"/>
                        <a:pt x="2598" y="4326"/>
                      </a:cubicBezTo>
                      <a:cubicBezTo>
                        <a:pt x="2899" y="4276"/>
                        <a:pt x="3201" y="4158"/>
                        <a:pt x="3469" y="3974"/>
                      </a:cubicBezTo>
                      <a:cubicBezTo>
                        <a:pt x="3586" y="3907"/>
                        <a:pt x="3704" y="3806"/>
                        <a:pt x="3804" y="3706"/>
                      </a:cubicBezTo>
                      <a:cubicBezTo>
                        <a:pt x="3905" y="3589"/>
                        <a:pt x="4005" y="3488"/>
                        <a:pt x="4089" y="3354"/>
                      </a:cubicBezTo>
                      <a:cubicBezTo>
                        <a:pt x="4407" y="2868"/>
                        <a:pt x="4491" y="2265"/>
                        <a:pt x="4340" y="1712"/>
                      </a:cubicBezTo>
                      <a:cubicBezTo>
                        <a:pt x="4189" y="1159"/>
                        <a:pt x="3838" y="673"/>
                        <a:pt x="3369" y="355"/>
                      </a:cubicBezTo>
                      <a:cubicBezTo>
                        <a:pt x="3251" y="288"/>
                        <a:pt x="3134" y="221"/>
                        <a:pt x="3000" y="171"/>
                      </a:cubicBezTo>
                      <a:cubicBezTo>
                        <a:pt x="2883" y="120"/>
                        <a:pt x="2749" y="87"/>
                        <a:pt x="2631" y="53"/>
                      </a:cubicBezTo>
                      <a:cubicBezTo>
                        <a:pt x="2488" y="17"/>
                        <a:pt x="2344" y="1"/>
                        <a:pt x="2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2"/>
                <p:cNvSpPr/>
                <p:nvPr/>
              </p:nvSpPr>
              <p:spPr>
                <a:xfrm rot="3504383">
                  <a:off x="1285881" y="5032815"/>
                  <a:ext cx="111027" cy="108627"/>
                </a:xfrm>
                <a:custGeom>
                  <a:avLst/>
                  <a:gdLst/>
                  <a:ahLst/>
                  <a:cxnLst/>
                  <a:rect l="l" t="t" r="r" b="b"/>
                  <a:pathLst>
                    <a:path w="4441" h="4345" extrusionOk="0">
                      <a:moveTo>
                        <a:pt x="2270" y="0"/>
                      </a:moveTo>
                      <a:cubicBezTo>
                        <a:pt x="1786" y="0"/>
                        <a:pt x="1323" y="165"/>
                        <a:pt x="938" y="461"/>
                      </a:cubicBezTo>
                      <a:cubicBezTo>
                        <a:pt x="486" y="813"/>
                        <a:pt x="184" y="1333"/>
                        <a:pt x="84" y="1885"/>
                      </a:cubicBezTo>
                      <a:cubicBezTo>
                        <a:pt x="0" y="2472"/>
                        <a:pt x="151" y="3042"/>
                        <a:pt x="503" y="3494"/>
                      </a:cubicBezTo>
                      <a:cubicBezTo>
                        <a:pt x="888" y="3980"/>
                        <a:pt x="1441" y="4281"/>
                        <a:pt x="2044" y="4332"/>
                      </a:cubicBezTo>
                      <a:cubicBezTo>
                        <a:pt x="2124" y="4340"/>
                        <a:pt x="2202" y="4344"/>
                        <a:pt x="2280" y="4344"/>
                      </a:cubicBezTo>
                      <a:cubicBezTo>
                        <a:pt x="2513" y="4344"/>
                        <a:pt x="2739" y="4306"/>
                        <a:pt x="2966" y="4231"/>
                      </a:cubicBezTo>
                      <a:cubicBezTo>
                        <a:pt x="3251" y="4147"/>
                        <a:pt x="3502" y="4013"/>
                        <a:pt x="3736" y="3812"/>
                      </a:cubicBezTo>
                      <a:cubicBezTo>
                        <a:pt x="4172" y="3444"/>
                        <a:pt x="4423" y="2874"/>
                        <a:pt x="4440" y="2304"/>
                      </a:cubicBezTo>
                      <a:cubicBezTo>
                        <a:pt x="4440" y="1718"/>
                        <a:pt x="4239" y="1165"/>
                        <a:pt x="3854" y="746"/>
                      </a:cubicBezTo>
                      <a:cubicBezTo>
                        <a:pt x="3686" y="528"/>
                        <a:pt x="3468" y="361"/>
                        <a:pt x="3234" y="244"/>
                      </a:cubicBezTo>
                      <a:cubicBezTo>
                        <a:pt x="2982" y="109"/>
                        <a:pt x="2731" y="26"/>
                        <a:pt x="2463" y="9"/>
                      </a:cubicBezTo>
                      <a:cubicBezTo>
                        <a:pt x="2398" y="3"/>
                        <a:pt x="2334" y="0"/>
                        <a:pt x="2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2"/>
                <p:cNvSpPr/>
                <p:nvPr/>
              </p:nvSpPr>
              <p:spPr>
                <a:xfrm rot="3504383">
                  <a:off x="1219355" y="4862881"/>
                  <a:ext cx="117727" cy="109202"/>
                </a:xfrm>
                <a:custGeom>
                  <a:avLst/>
                  <a:gdLst/>
                  <a:ahLst/>
                  <a:cxnLst/>
                  <a:rect l="l" t="t" r="r" b="b"/>
                  <a:pathLst>
                    <a:path w="4709" h="4368" extrusionOk="0">
                      <a:moveTo>
                        <a:pt x="2471" y="1"/>
                      </a:moveTo>
                      <a:cubicBezTo>
                        <a:pt x="1538" y="1"/>
                        <a:pt x="676" y="596"/>
                        <a:pt x="385" y="1523"/>
                      </a:cubicBezTo>
                      <a:cubicBezTo>
                        <a:pt x="0" y="2696"/>
                        <a:pt x="670" y="3953"/>
                        <a:pt x="1843" y="4271"/>
                      </a:cubicBezTo>
                      <a:cubicBezTo>
                        <a:pt x="2067" y="4333"/>
                        <a:pt x="2290" y="4368"/>
                        <a:pt x="2514" y="4368"/>
                      </a:cubicBezTo>
                      <a:cubicBezTo>
                        <a:pt x="2592" y="4368"/>
                        <a:pt x="2670" y="4364"/>
                        <a:pt x="2748" y="4355"/>
                      </a:cubicBezTo>
                      <a:cubicBezTo>
                        <a:pt x="3033" y="4321"/>
                        <a:pt x="3301" y="4221"/>
                        <a:pt x="3552" y="4087"/>
                      </a:cubicBezTo>
                      <a:cubicBezTo>
                        <a:pt x="4071" y="3802"/>
                        <a:pt x="4423" y="3316"/>
                        <a:pt x="4557" y="2747"/>
                      </a:cubicBezTo>
                      <a:cubicBezTo>
                        <a:pt x="4708" y="2194"/>
                        <a:pt x="4624" y="1590"/>
                        <a:pt x="4340" y="1105"/>
                      </a:cubicBezTo>
                      <a:cubicBezTo>
                        <a:pt x="4206" y="853"/>
                        <a:pt x="4021" y="652"/>
                        <a:pt x="3803" y="468"/>
                      </a:cubicBezTo>
                      <a:cubicBezTo>
                        <a:pt x="3586" y="284"/>
                        <a:pt x="3334" y="166"/>
                        <a:pt x="3066" y="83"/>
                      </a:cubicBezTo>
                      <a:cubicBezTo>
                        <a:pt x="2868" y="27"/>
                        <a:pt x="2668" y="1"/>
                        <a:pt x="24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2"/>
                <p:cNvSpPr/>
                <p:nvPr/>
              </p:nvSpPr>
              <p:spPr>
                <a:xfrm rot="3504383">
                  <a:off x="1176782" y="4692376"/>
                  <a:ext cx="128652" cy="109352"/>
                </a:xfrm>
                <a:custGeom>
                  <a:avLst/>
                  <a:gdLst/>
                  <a:ahLst/>
                  <a:cxnLst/>
                  <a:rect l="l" t="t" r="r" b="b"/>
                  <a:pathLst>
                    <a:path w="5146" h="4374" extrusionOk="0">
                      <a:moveTo>
                        <a:pt x="2470" y="0"/>
                      </a:moveTo>
                      <a:cubicBezTo>
                        <a:pt x="1613" y="0"/>
                        <a:pt x="761" y="492"/>
                        <a:pt x="420" y="1454"/>
                      </a:cubicBezTo>
                      <a:cubicBezTo>
                        <a:pt x="1" y="2577"/>
                        <a:pt x="587" y="3833"/>
                        <a:pt x="1726" y="4236"/>
                      </a:cubicBezTo>
                      <a:cubicBezTo>
                        <a:pt x="1984" y="4330"/>
                        <a:pt x="2240" y="4374"/>
                        <a:pt x="2486" y="4374"/>
                      </a:cubicBezTo>
                      <a:cubicBezTo>
                        <a:pt x="3985" y="4374"/>
                        <a:pt x="5146" y="2764"/>
                        <a:pt x="4441" y="1253"/>
                      </a:cubicBezTo>
                      <a:cubicBezTo>
                        <a:pt x="4040" y="413"/>
                        <a:pt x="3253" y="0"/>
                        <a:pt x="2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2"/>
                <p:cNvSpPr/>
                <p:nvPr/>
              </p:nvSpPr>
              <p:spPr>
                <a:xfrm rot="3504383">
                  <a:off x="1143187" y="4515526"/>
                  <a:ext cx="113102" cy="109202"/>
                </a:xfrm>
                <a:custGeom>
                  <a:avLst/>
                  <a:gdLst/>
                  <a:ahLst/>
                  <a:cxnLst/>
                  <a:rect l="l" t="t" r="r" b="b"/>
                  <a:pathLst>
                    <a:path w="4524" h="4368" extrusionOk="0">
                      <a:moveTo>
                        <a:pt x="2194" y="0"/>
                      </a:moveTo>
                      <a:cubicBezTo>
                        <a:pt x="2116" y="0"/>
                        <a:pt x="2038" y="4"/>
                        <a:pt x="1960" y="13"/>
                      </a:cubicBezTo>
                      <a:cubicBezTo>
                        <a:pt x="1676" y="47"/>
                        <a:pt x="1391" y="130"/>
                        <a:pt x="1156" y="281"/>
                      </a:cubicBezTo>
                      <a:cubicBezTo>
                        <a:pt x="637" y="566"/>
                        <a:pt x="268" y="1052"/>
                        <a:pt x="134" y="1622"/>
                      </a:cubicBezTo>
                      <a:cubicBezTo>
                        <a:pt x="0" y="2174"/>
                        <a:pt x="84" y="2761"/>
                        <a:pt x="369" y="3263"/>
                      </a:cubicBezTo>
                      <a:cubicBezTo>
                        <a:pt x="503" y="3515"/>
                        <a:pt x="687" y="3716"/>
                        <a:pt x="905" y="3900"/>
                      </a:cubicBezTo>
                      <a:cubicBezTo>
                        <a:pt x="1123" y="4068"/>
                        <a:pt x="1374" y="4202"/>
                        <a:pt x="1642" y="4285"/>
                      </a:cubicBezTo>
                      <a:cubicBezTo>
                        <a:pt x="1840" y="4341"/>
                        <a:pt x="2040" y="4367"/>
                        <a:pt x="2237" y="4367"/>
                      </a:cubicBezTo>
                      <a:cubicBezTo>
                        <a:pt x="3170" y="4367"/>
                        <a:pt x="4032" y="3772"/>
                        <a:pt x="4323" y="2845"/>
                      </a:cubicBezTo>
                      <a:cubicBezTo>
                        <a:pt x="4524" y="2292"/>
                        <a:pt x="4457" y="1672"/>
                        <a:pt x="4189" y="1169"/>
                      </a:cubicBezTo>
                      <a:cubicBezTo>
                        <a:pt x="3904" y="633"/>
                        <a:pt x="3435" y="248"/>
                        <a:pt x="2848" y="97"/>
                      </a:cubicBezTo>
                      <a:cubicBezTo>
                        <a:pt x="2637" y="35"/>
                        <a:pt x="2417"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2"/>
                <p:cNvSpPr/>
                <p:nvPr/>
              </p:nvSpPr>
              <p:spPr>
                <a:xfrm rot="3504383">
                  <a:off x="1082431" y="4347831"/>
                  <a:ext cx="111427" cy="109252"/>
                </a:xfrm>
                <a:custGeom>
                  <a:avLst/>
                  <a:gdLst/>
                  <a:ahLst/>
                  <a:cxnLst/>
                  <a:rect l="l" t="t" r="r" b="b"/>
                  <a:pathLst>
                    <a:path w="4457" h="4370" extrusionOk="0">
                      <a:moveTo>
                        <a:pt x="2238" y="1"/>
                      </a:moveTo>
                      <a:cubicBezTo>
                        <a:pt x="1977" y="1"/>
                        <a:pt x="1726" y="36"/>
                        <a:pt x="1475" y="105"/>
                      </a:cubicBezTo>
                      <a:cubicBezTo>
                        <a:pt x="1190" y="206"/>
                        <a:pt x="939" y="340"/>
                        <a:pt x="721" y="541"/>
                      </a:cubicBezTo>
                      <a:cubicBezTo>
                        <a:pt x="268" y="926"/>
                        <a:pt x="17" y="1479"/>
                        <a:pt x="17" y="2066"/>
                      </a:cubicBezTo>
                      <a:cubicBezTo>
                        <a:pt x="0" y="2635"/>
                        <a:pt x="218" y="3188"/>
                        <a:pt x="603" y="3624"/>
                      </a:cubicBezTo>
                      <a:cubicBezTo>
                        <a:pt x="771" y="3825"/>
                        <a:pt x="989" y="3993"/>
                        <a:pt x="1223" y="4127"/>
                      </a:cubicBezTo>
                      <a:cubicBezTo>
                        <a:pt x="1458" y="4261"/>
                        <a:pt x="1726" y="4344"/>
                        <a:pt x="1994" y="4361"/>
                      </a:cubicBezTo>
                      <a:cubicBezTo>
                        <a:pt x="2058" y="4367"/>
                        <a:pt x="2123" y="4370"/>
                        <a:pt x="2186" y="4370"/>
                      </a:cubicBezTo>
                      <a:cubicBezTo>
                        <a:pt x="2670" y="4370"/>
                        <a:pt x="3134" y="4203"/>
                        <a:pt x="3519" y="3892"/>
                      </a:cubicBezTo>
                      <a:cubicBezTo>
                        <a:pt x="3954" y="3540"/>
                        <a:pt x="4273" y="3038"/>
                        <a:pt x="4356" y="2468"/>
                      </a:cubicBezTo>
                      <a:cubicBezTo>
                        <a:pt x="4457" y="1898"/>
                        <a:pt x="4306" y="1312"/>
                        <a:pt x="3938" y="843"/>
                      </a:cubicBezTo>
                      <a:cubicBezTo>
                        <a:pt x="3569" y="374"/>
                        <a:pt x="2999" y="72"/>
                        <a:pt x="2396" y="5"/>
                      </a:cubicBezTo>
                      <a:cubicBezTo>
                        <a:pt x="2343" y="2"/>
                        <a:pt x="2291" y="1"/>
                        <a:pt x="2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2"/>
                <p:cNvSpPr/>
                <p:nvPr/>
              </p:nvSpPr>
              <p:spPr>
                <a:xfrm rot="3504383">
                  <a:off x="981651" y="4197755"/>
                  <a:ext cx="112277" cy="108977"/>
                </a:xfrm>
                <a:custGeom>
                  <a:avLst/>
                  <a:gdLst/>
                  <a:ahLst/>
                  <a:cxnLst/>
                  <a:rect l="l" t="t" r="r" b="b"/>
                  <a:pathLst>
                    <a:path w="4491" h="4359" extrusionOk="0">
                      <a:moveTo>
                        <a:pt x="2257" y="0"/>
                      </a:moveTo>
                      <a:cubicBezTo>
                        <a:pt x="2134" y="0"/>
                        <a:pt x="2012" y="10"/>
                        <a:pt x="1894" y="30"/>
                      </a:cubicBezTo>
                      <a:cubicBezTo>
                        <a:pt x="1592" y="97"/>
                        <a:pt x="1290" y="214"/>
                        <a:pt x="1022" y="381"/>
                      </a:cubicBezTo>
                      <a:cubicBezTo>
                        <a:pt x="905" y="465"/>
                        <a:pt x="788" y="566"/>
                        <a:pt x="687" y="666"/>
                      </a:cubicBezTo>
                      <a:cubicBezTo>
                        <a:pt x="587" y="767"/>
                        <a:pt x="503" y="884"/>
                        <a:pt x="419" y="1018"/>
                      </a:cubicBezTo>
                      <a:cubicBezTo>
                        <a:pt x="101" y="1487"/>
                        <a:pt x="0" y="2090"/>
                        <a:pt x="151" y="2660"/>
                      </a:cubicBezTo>
                      <a:cubicBezTo>
                        <a:pt x="302" y="3213"/>
                        <a:pt x="654" y="3682"/>
                        <a:pt x="1140" y="4000"/>
                      </a:cubicBezTo>
                      <a:cubicBezTo>
                        <a:pt x="1240" y="4067"/>
                        <a:pt x="1357" y="4134"/>
                        <a:pt x="1491" y="4185"/>
                      </a:cubicBezTo>
                      <a:cubicBezTo>
                        <a:pt x="1609" y="4235"/>
                        <a:pt x="1743" y="4285"/>
                        <a:pt x="1860" y="4319"/>
                      </a:cubicBezTo>
                      <a:cubicBezTo>
                        <a:pt x="2008" y="4346"/>
                        <a:pt x="2155" y="4359"/>
                        <a:pt x="2303" y="4359"/>
                      </a:cubicBezTo>
                      <a:cubicBezTo>
                        <a:pt x="2423" y="4359"/>
                        <a:pt x="2544" y="4351"/>
                        <a:pt x="2664" y="4335"/>
                      </a:cubicBezTo>
                      <a:cubicBezTo>
                        <a:pt x="2932" y="4285"/>
                        <a:pt x="3184" y="4185"/>
                        <a:pt x="3401" y="4034"/>
                      </a:cubicBezTo>
                      <a:cubicBezTo>
                        <a:pt x="3636" y="3883"/>
                        <a:pt x="3820" y="3699"/>
                        <a:pt x="3988" y="3481"/>
                      </a:cubicBezTo>
                      <a:cubicBezTo>
                        <a:pt x="4323" y="3029"/>
                        <a:pt x="4490" y="2459"/>
                        <a:pt x="4440" y="1889"/>
                      </a:cubicBezTo>
                      <a:cubicBezTo>
                        <a:pt x="4390" y="1303"/>
                        <a:pt x="4088" y="767"/>
                        <a:pt x="3619" y="432"/>
                      </a:cubicBezTo>
                      <a:cubicBezTo>
                        <a:pt x="3385" y="247"/>
                        <a:pt x="3117" y="130"/>
                        <a:pt x="2832" y="63"/>
                      </a:cubicBezTo>
                      <a:cubicBezTo>
                        <a:pt x="2639" y="22"/>
                        <a:pt x="2446" y="0"/>
                        <a:pt x="2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2"/>
                <p:cNvSpPr/>
                <p:nvPr/>
              </p:nvSpPr>
              <p:spPr>
                <a:xfrm rot="3504383">
                  <a:off x="846042" y="4080243"/>
                  <a:ext cx="111452" cy="109077"/>
                </a:xfrm>
                <a:custGeom>
                  <a:avLst/>
                  <a:gdLst/>
                  <a:ahLst/>
                  <a:cxnLst/>
                  <a:rect l="l" t="t" r="r" b="b"/>
                  <a:pathLst>
                    <a:path w="4458" h="4363" extrusionOk="0">
                      <a:moveTo>
                        <a:pt x="2384" y="1"/>
                      </a:moveTo>
                      <a:cubicBezTo>
                        <a:pt x="2355" y="1"/>
                        <a:pt x="2325" y="1"/>
                        <a:pt x="2296" y="3"/>
                      </a:cubicBezTo>
                      <a:cubicBezTo>
                        <a:pt x="1977" y="3"/>
                        <a:pt x="1676" y="70"/>
                        <a:pt x="1391" y="204"/>
                      </a:cubicBezTo>
                      <a:cubicBezTo>
                        <a:pt x="1240" y="271"/>
                        <a:pt x="1106" y="355"/>
                        <a:pt x="972" y="439"/>
                      </a:cubicBezTo>
                      <a:cubicBezTo>
                        <a:pt x="855" y="539"/>
                        <a:pt x="738" y="640"/>
                        <a:pt x="637" y="757"/>
                      </a:cubicBezTo>
                      <a:cubicBezTo>
                        <a:pt x="453" y="958"/>
                        <a:pt x="302" y="1226"/>
                        <a:pt x="201" y="1494"/>
                      </a:cubicBezTo>
                      <a:cubicBezTo>
                        <a:pt x="0" y="2047"/>
                        <a:pt x="67" y="2650"/>
                        <a:pt x="352" y="3170"/>
                      </a:cubicBezTo>
                      <a:cubicBezTo>
                        <a:pt x="620" y="3672"/>
                        <a:pt x="1073" y="4058"/>
                        <a:pt x="1626" y="4242"/>
                      </a:cubicBezTo>
                      <a:cubicBezTo>
                        <a:pt x="1859" y="4315"/>
                        <a:pt x="2092" y="4362"/>
                        <a:pt x="2326" y="4362"/>
                      </a:cubicBezTo>
                      <a:cubicBezTo>
                        <a:pt x="2361" y="4362"/>
                        <a:pt x="2395" y="4361"/>
                        <a:pt x="2430" y="4359"/>
                      </a:cubicBezTo>
                      <a:cubicBezTo>
                        <a:pt x="2564" y="4359"/>
                        <a:pt x="2698" y="4343"/>
                        <a:pt x="2832" y="4309"/>
                      </a:cubicBezTo>
                      <a:cubicBezTo>
                        <a:pt x="2966" y="4276"/>
                        <a:pt x="3100" y="4225"/>
                        <a:pt x="3217" y="4175"/>
                      </a:cubicBezTo>
                      <a:cubicBezTo>
                        <a:pt x="3469" y="4058"/>
                        <a:pt x="3686" y="3890"/>
                        <a:pt x="3871" y="3689"/>
                      </a:cubicBezTo>
                      <a:cubicBezTo>
                        <a:pt x="4055" y="3488"/>
                        <a:pt x="4206" y="3270"/>
                        <a:pt x="4290" y="3019"/>
                      </a:cubicBezTo>
                      <a:cubicBezTo>
                        <a:pt x="4390" y="2751"/>
                        <a:pt x="4457" y="2483"/>
                        <a:pt x="4457" y="2198"/>
                      </a:cubicBezTo>
                      <a:cubicBezTo>
                        <a:pt x="4457" y="1913"/>
                        <a:pt x="4424" y="1628"/>
                        <a:pt x="4323" y="1343"/>
                      </a:cubicBezTo>
                      <a:cubicBezTo>
                        <a:pt x="4206" y="1075"/>
                        <a:pt x="4055" y="824"/>
                        <a:pt x="3854" y="623"/>
                      </a:cubicBezTo>
                      <a:cubicBezTo>
                        <a:pt x="3653" y="422"/>
                        <a:pt x="3418" y="254"/>
                        <a:pt x="3150" y="154"/>
                      </a:cubicBezTo>
                      <a:cubicBezTo>
                        <a:pt x="2895" y="64"/>
                        <a:pt x="2639" y="1"/>
                        <a:pt x="2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2"/>
                <p:cNvSpPr/>
                <p:nvPr/>
              </p:nvSpPr>
              <p:spPr>
                <a:xfrm rot="3504383">
                  <a:off x="687756" y="3998253"/>
                  <a:ext cx="112302" cy="109227"/>
                </a:xfrm>
                <a:custGeom>
                  <a:avLst/>
                  <a:gdLst/>
                  <a:ahLst/>
                  <a:cxnLst/>
                  <a:rect l="l" t="t" r="r" b="b"/>
                  <a:pathLst>
                    <a:path w="4492" h="4369" extrusionOk="0">
                      <a:moveTo>
                        <a:pt x="2298" y="1"/>
                      </a:moveTo>
                      <a:cubicBezTo>
                        <a:pt x="2122" y="1"/>
                        <a:pt x="1949" y="23"/>
                        <a:pt x="1777" y="64"/>
                      </a:cubicBezTo>
                      <a:cubicBezTo>
                        <a:pt x="1475" y="147"/>
                        <a:pt x="1191" y="298"/>
                        <a:pt x="939" y="482"/>
                      </a:cubicBezTo>
                      <a:cubicBezTo>
                        <a:pt x="453" y="868"/>
                        <a:pt x="135" y="1421"/>
                        <a:pt x="68" y="2024"/>
                      </a:cubicBezTo>
                      <a:cubicBezTo>
                        <a:pt x="1" y="2610"/>
                        <a:pt x="202" y="3180"/>
                        <a:pt x="604" y="3616"/>
                      </a:cubicBezTo>
                      <a:cubicBezTo>
                        <a:pt x="989" y="4034"/>
                        <a:pt x="1526" y="4302"/>
                        <a:pt x="2095" y="4353"/>
                      </a:cubicBezTo>
                      <a:cubicBezTo>
                        <a:pt x="2179" y="4363"/>
                        <a:pt x="2262" y="4368"/>
                        <a:pt x="2345" y="4368"/>
                      </a:cubicBezTo>
                      <a:cubicBezTo>
                        <a:pt x="2796" y="4368"/>
                        <a:pt x="3235" y="4217"/>
                        <a:pt x="3603" y="3934"/>
                      </a:cubicBezTo>
                      <a:cubicBezTo>
                        <a:pt x="3821" y="3766"/>
                        <a:pt x="4005" y="3565"/>
                        <a:pt x="4139" y="3331"/>
                      </a:cubicBezTo>
                      <a:cubicBezTo>
                        <a:pt x="4273" y="3096"/>
                        <a:pt x="4357" y="2828"/>
                        <a:pt x="4391" y="2560"/>
                      </a:cubicBezTo>
                      <a:cubicBezTo>
                        <a:pt x="4491" y="2007"/>
                        <a:pt x="4357" y="1421"/>
                        <a:pt x="4056" y="935"/>
                      </a:cubicBezTo>
                      <a:cubicBezTo>
                        <a:pt x="3737" y="449"/>
                        <a:pt x="3218" y="114"/>
                        <a:pt x="2648" y="30"/>
                      </a:cubicBezTo>
                      <a:cubicBezTo>
                        <a:pt x="2529" y="10"/>
                        <a:pt x="2413" y="1"/>
                        <a:pt x="2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2"/>
                <p:cNvSpPr/>
                <p:nvPr/>
              </p:nvSpPr>
              <p:spPr>
                <a:xfrm rot="3504383">
                  <a:off x="513802" y="3959434"/>
                  <a:ext cx="112702" cy="108977"/>
                </a:xfrm>
                <a:custGeom>
                  <a:avLst/>
                  <a:gdLst/>
                  <a:ahLst/>
                  <a:cxnLst/>
                  <a:rect l="l" t="t" r="r" b="b"/>
                  <a:pathLst>
                    <a:path w="4508" h="4359" extrusionOk="0">
                      <a:moveTo>
                        <a:pt x="2243" y="1"/>
                      </a:moveTo>
                      <a:cubicBezTo>
                        <a:pt x="2166" y="1"/>
                        <a:pt x="2088" y="5"/>
                        <a:pt x="2011" y="14"/>
                      </a:cubicBezTo>
                      <a:cubicBezTo>
                        <a:pt x="1710" y="48"/>
                        <a:pt x="1425" y="132"/>
                        <a:pt x="1174" y="283"/>
                      </a:cubicBezTo>
                      <a:cubicBezTo>
                        <a:pt x="889" y="450"/>
                        <a:pt x="654" y="668"/>
                        <a:pt x="470" y="919"/>
                      </a:cubicBezTo>
                      <a:cubicBezTo>
                        <a:pt x="286" y="1171"/>
                        <a:pt x="152" y="1455"/>
                        <a:pt x="85" y="1757"/>
                      </a:cubicBezTo>
                      <a:cubicBezTo>
                        <a:pt x="18" y="2042"/>
                        <a:pt x="1" y="2343"/>
                        <a:pt x="51" y="2628"/>
                      </a:cubicBezTo>
                      <a:cubicBezTo>
                        <a:pt x="152" y="3198"/>
                        <a:pt x="503" y="3700"/>
                        <a:pt x="1006" y="4019"/>
                      </a:cubicBezTo>
                      <a:cubicBezTo>
                        <a:pt x="1371" y="4245"/>
                        <a:pt x="1791" y="4358"/>
                        <a:pt x="2219" y="4358"/>
                      </a:cubicBezTo>
                      <a:cubicBezTo>
                        <a:pt x="2362" y="4358"/>
                        <a:pt x="2506" y="4346"/>
                        <a:pt x="2648" y="4320"/>
                      </a:cubicBezTo>
                      <a:cubicBezTo>
                        <a:pt x="2899" y="4270"/>
                        <a:pt x="3151" y="4170"/>
                        <a:pt x="3385" y="4036"/>
                      </a:cubicBezTo>
                      <a:cubicBezTo>
                        <a:pt x="3620" y="3902"/>
                        <a:pt x="3821" y="3717"/>
                        <a:pt x="3972" y="3499"/>
                      </a:cubicBezTo>
                      <a:cubicBezTo>
                        <a:pt x="4139" y="3282"/>
                        <a:pt x="4256" y="3047"/>
                        <a:pt x="4324" y="2779"/>
                      </a:cubicBezTo>
                      <a:cubicBezTo>
                        <a:pt x="4508" y="1958"/>
                        <a:pt x="4240" y="1087"/>
                        <a:pt x="3603" y="517"/>
                      </a:cubicBezTo>
                      <a:cubicBezTo>
                        <a:pt x="3226" y="184"/>
                        <a:pt x="2737" y="1"/>
                        <a:pt x="2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2"/>
                <p:cNvSpPr/>
                <p:nvPr/>
              </p:nvSpPr>
              <p:spPr>
                <a:xfrm rot="3504383">
                  <a:off x="335565" y="3966521"/>
                  <a:ext cx="110602" cy="109302"/>
                </a:xfrm>
                <a:custGeom>
                  <a:avLst/>
                  <a:gdLst/>
                  <a:ahLst/>
                  <a:cxnLst/>
                  <a:rect l="l" t="t" r="r" b="b"/>
                  <a:pathLst>
                    <a:path w="4424" h="4372" extrusionOk="0">
                      <a:moveTo>
                        <a:pt x="2172" y="1"/>
                      </a:moveTo>
                      <a:cubicBezTo>
                        <a:pt x="1921" y="1"/>
                        <a:pt x="1668" y="48"/>
                        <a:pt x="1425" y="144"/>
                      </a:cubicBezTo>
                      <a:cubicBezTo>
                        <a:pt x="855" y="362"/>
                        <a:pt x="419" y="797"/>
                        <a:pt x="185" y="1350"/>
                      </a:cubicBezTo>
                      <a:cubicBezTo>
                        <a:pt x="68" y="1635"/>
                        <a:pt x="1" y="1937"/>
                        <a:pt x="1" y="2255"/>
                      </a:cubicBezTo>
                      <a:cubicBezTo>
                        <a:pt x="1" y="2540"/>
                        <a:pt x="68" y="2825"/>
                        <a:pt x="168" y="3093"/>
                      </a:cubicBezTo>
                      <a:cubicBezTo>
                        <a:pt x="403" y="3612"/>
                        <a:pt x="838" y="4031"/>
                        <a:pt x="1391" y="4232"/>
                      </a:cubicBezTo>
                      <a:cubicBezTo>
                        <a:pt x="1639" y="4325"/>
                        <a:pt x="1900" y="4371"/>
                        <a:pt x="2163" y="4371"/>
                      </a:cubicBezTo>
                      <a:cubicBezTo>
                        <a:pt x="2470" y="4371"/>
                        <a:pt x="2778" y="4308"/>
                        <a:pt x="3067" y="4182"/>
                      </a:cubicBezTo>
                      <a:cubicBezTo>
                        <a:pt x="3318" y="4081"/>
                        <a:pt x="3536" y="3930"/>
                        <a:pt x="3737" y="3729"/>
                      </a:cubicBezTo>
                      <a:cubicBezTo>
                        <a:pt x="3938" y="3545"/>
                        <a:pt x="4089" y="3311"/>
                        <a:pt x="4206" y="3059"/>
                      </a:cubicBezTo>
                      <a:cubicBezTo>
                        <a:pt x="4407" y="2540"/>
                        <a:pt x="4424" y="1970"/>
                        <a:pt x="4223" y="1451"/>
                      </a:cubicBezTo>
                      <a:cubicBezTo>
                        <a:pt x="4005" y="915"/>
                        <a:pt x="3620" y="479"/>
                        <a:pt x="3100" y="228"/>
                      </a:cubicBezTo>
                      <a:cubicBezTo>
                        <a:pt x="2809" y="78"/>
                        <a:pt x="2492" y="1"/>
                        <a:pt x="2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2"/>
                <p:cNvSpPr/>
                <p:nvPr/>
              </p:nvSpPr>
              <p:spPr>
                <a:xfrm rot="3504383">
                  <a:off x="149195" y="4000278"/>
                  <a:ext cx="125677" cy="109352"/>
                </a:xfrm>
                <a:custGeom>
                  <a:avLst/>
                  <a:gdLst/>
                  <a:ahLst/>
                  <a:cxnLst/>
                  <a:rect l="l" t="t" r="r" b="b"/>
                  <a:pathLst>
                    <a:path w="5027" h="4374" extrusionOk="0">
                      <a:moveTo>
                        <a:pt x="2758" y="0"/>
                      </a:moveTo>
                      <a:cubicBezTo>
                        <a:pt x="2403" y="0"/>
                        <a:pt x="2048" y="87"/>
                        <a:pt x="1726" y="264"/>
                      </a:cubicBezTo>
                      <a:cubicBezTo>
                        <a:pt x="0" y="1202"/>
                        <a:pt x="302" y="3765"/>
                        <a:pt x="2195" y="4301"/>
                      </a:cubicBezTo>
                      <a:cubicBezTo>
                        <a:pt x="2382" y="4350"/>
                        <a:pt x="2570" y="4373"/>
                        <a:pt x="2755" y="4373"/>
                      </a:cubicBezTo>
                      <a:cubicBezTo>
                        <a:pt x="3713" y="4373"/>
                        <a:pt x="4595" y="3746"/>
                        <a:pt x="4876" y="2777"/>
                      </a:cubicBezTo>
                      <a:cubicBezTo>
                        <a:pt x="5026" y="2224"/>
                        <a:pt x="4959" y="1637"/>
                        <a:pt x="4691" y="1152"/>
                      </a:cubicBezTo>
                      <a:cubicBezTo>
                        <a:pt x="4407" y="649"/>
                        <a:pt x="3937" y="264"/>
                        <a:pt x="3401" y="96"/>
                      </a:cubicBezTo>
                      <a:cubicBezTo>
                        <a:pt x="3192" y="32"/>
                        <a:pt x="2975" y="0"/>
                        <a:pt x="2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2"/>
                <p:cNvSpPr/>
                <p:nvPr/>
              </p:nvSpPr>
              <p:spPr>
                <a:xfrm rot="3504383">
                  <a:off x="-14724" y="4058147"/>
                  <a:ext cx="117727" cy="109152"/>
                </a:xfrm>
                <a:custGeom>
                  <a:avLst/>
                  <a:gdLst/>
                  <a:ahLst/>
                  <a:cxnLst/>
                  <a:rect l="l" t="t" r="r" b="b"/>
                  <a:pathLst>
                    <a:path w="4709" h="4366" extrusionOk="0">
                      <a:moveTo>
                        <a:pt x="2273" y="0"/>
                      </a:moveTo>
                      <a:cubicBezTo>
                        <a:pt x="1323" y="0"/>
                        <a:pt x="446" y="613"/>
                        <a:pt x="168" y="1572"/>
                      </a:cubicBezTo>
                      <a:cubicBezTo>
                        <a:pt x="0" y="2125"/>
                        <a:pt x="67" y="2711"/>
                        <a:pt x="352" y="3197"/>
                      </a:cubicBezTo>
                      <a:cubicBezTo>
                        <a:pt x="620" y="3716"/>
                        <a:pt x="1073" y="4085"/>
                        <a:pt x="1626" y="4269"/>
                      </a:cubicBezTo>
                      <a:cubicBezTo>
                        <a:pt x="1838" y="4334"/>
                        <a:pt x="2061" y="4366"/>
                        <a:pt x="2283" y="4366"/>
                      </a:cubicBezTo>
                      <a:cubicBezTo>
                        <a:pt x="2638" y="4366"/>
                        <a:pt x="2992" y="4283"/>
                        <a:pt x="3301" y="4118"/>
                      </a:cubicBezTo>
                      <a:cubicBezTo>
                        <a:pt x="3820" y="3834"/>
                        <a:pt x="4206" y="3348"/>
                        <a:pt x="4357" y="2778"/>
                      </a:cubicBezTo>
                      <a:cubicBezTo>
                        <a:pt x="4708" y="1622"/>
                        <a:pt x="4022" y="399"/>
                        <a:pt x="2865" y="81"/>
                      </a:cubicBezTo>
                      <a:cubicBezTo>
                        <a:pt x="2668" y="26"/>
                        <a:pt x="2469" y="0"/>
                        <a:pt x="2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2"/>
                <p:cNvSpPr/>
                <p:nvPr/>
              </p:nvSpPr>
              <p:spPr>
                <a:xfrm rot="3504383">
                  <a:off x="-188393" y="4094295"/>
                  <a:ext cx="111027" cy="109027"/>
                </a:xfrm>
                <a:custGeom>
                  <a:avLst/>
                  <a:gdLst/>
                  <a:ahLst/>
                  <a:cxnLst/>
                  <a:rect l="l" t="t" r="r" b="b"/>
                  <a:pathLst>
                    <a:path w="4441" h="4361" extrusionOk="0">
                      <a:moveTo>
                        <a:pt x="2261" y="0"/>
                      </a:moveTo>
                      <a:cubicBezTo>
                        <a:pt x="1696" y="0"/>
                        <a:pt x="1138" y="213"/>
                        <a:pt x="704" y="612"/>
                      </a:cubicBezTo>
                      <a:cubicBezTo>
                        <a:pt x="503" y="797"/>
                        <a:pt x="353" y="1031"/>
                        <a:pt x="235" y="1282"/>
                      </a:cubicBezTo>
                      <a:cubicBezTo>
                        <a:pt x="18" y="1785"/>
                        <a:pt x="1" y="2355"/>
                        <a:pt x="202" y="2874"/>
                      </a:cubicBezTo>
                      <a:cubicBezTo>
                        <a:pt x="403" y="3410"/>
                        <a:pt x="788" y="3863"/>
                        <a:pt x="1291" y="4131"/>
                      </a:cubicBezTo>
                      <a:cubicBezTo>
                        <a:pt x="1588" y="4284"/>
                        <a:pt x="1912" y="4361"/>
                        <a:pt x="2238" y="4361"/>
                      </a:cubicBezTo>
                      <a:cubicBezTo>
                        <a:pt x="2483" y="4361"/>
                        <a:pt x="2729" y="4317"/>
                        <a:pt x="2966" y="4231"/>
                      </a:cubicBezTo>
                      <a:cubicBezTo>
                        <a:pt x="3838" y="3896"/>
                        <a:pt x="4407" y="3075"/>
                        <a:pt x="4424" y="2137"/>
                      </a:cubicBezTo>
                      <a:cubicBezTo>
                        <a:pt x="4441" y="1249"/>
                        <a:pt x="3888" y="445"/>
                        <a:pt x="3050" y="143"/>
                      </a:cubicBezTo>
                      <a:cubicBezTo>
                        <a:pt x="2793" y="47"/>
                        <a:pt x="2527" y="0"/>
                        <a:pt x="2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2"/>
                <p:cNvSpPr/>
                <p:nvPr/>
              </p:nvSpPr>
              <p:spPr>
                <a:xfrm rot="3504383">
                  <a:off x="-366975" y="4099328"/>
                  <a:ext cx="110602" cy="108952"/>
                </a:xfrm>
                <a:custGeom>
                  <a:avLst/>
                  <a:gdLst/>
                  <a:ahLst/>
                  <a:cxnLst/>
                  <a:rect l="l" t="t" r="r" b="b"/>
                  <a:pathLst>
                    <a:path w="4424" h="4358" extrusionOk="0">
                      <a:moveTo>
                        <a:pt x="2187" y="1"/>
                      </a:moveTo>
                      <a:cubicBezTo>
                        <a:pt x="2067" y="1"/>
                        <a:pt x="1946" y="9"/>
                        <a:pt x="1826" y="27"/>
                      </a:cubicBezTo>
                      <a:cubicBezTo>
                        <a:pt x="1692" y="44"/>
                        <a:pt x="1575" y="77"/>
                        <a:pt x="1441" y="128"/>
                      </a:cubicBezTo>
                      <a:cubicBezTo>
                        <a:pt x="1324" y="161"/>
                        <a:pt x="1190" y="228"/>
                        <a:pt x="1072" y="278"/>
                      </a:cubicBezTo>
                      <a:cubicBezTo>
                        <a:pt x="838" y="429"/>
                        <a:pt x="637" y="597"/>
                        <a:pt x="469" y="815"/>
                      </a:cubicBezTo>
                      <a:cubicBezTo>
                        <a:pt x="151" y="1233"/>
                        <a:pt x="0" y="1786"/>
                        <a:pt x="50" y="2322"/>
                      </a:cubicBezTo>
                      <a:cubicBezTo>
                        <a:pt x="101" y="2892"/>
                        <a:pt x="369" y="3428"/>
                        <a:pt x="788" y="3814"/>
                      </a:cubicBezTo>
                      <a:cubicBezTo>
                        <a:pt x="1176" y="4172"/>
                        <a:pt x="1672" y="4358"/>
                        <a:pt x="2191" y="4358"/>
                      </a:cubicBezTo>
                      <a:cubicBezTo>
                        <a:pt x="2253" y="4358"/>
                        <a:pt x="2316" y="4355"/>
                        <a:pt x="2379" y="4350"/>
                      </a:cubicBezTo>
                      <a:cubicBezTo>
                        <a:pt x="3317" y="4232"/>
                        <a:pt x="4088" y="3562"/>
                        <a:pt x="4339" y="2641"/>
                      </a:cubicBezTo>
                      <a:cubicBezTo>
                        <a:pt x="4407" y="2356"/>
                        <a:pt x="4423" y="2054"/>
                        <a:pt x="4373" y="1770"/>
                      </a:cubicBezTo>
                      <a:cubicBezTo>
                        <a:pt x="4289" y="1183"/>
                        <a:pt x="3954" y="680"/>
                        <a:pt x="3468" y="362"/>
                      </a:cubicBezTo>
                      <a:cubicBezTo>
                        <a:pt x="3084" y="124"/>
                        <a:pt x="2638" y="1"/>
                        <a:pt x="2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2"/>
                <p:cNvSpPr/>
                <p:nvPr/>
              </p:nvSpPr>
              <p:spPr>
                <a:xfrm rot="3504383">
                  <a:off x="-540963" y="4055779"/>
                  <a:ext cx="112277" cy="109052"/>
                </a:xfrm>
                <a:custGeom>
                  <a:avLst/>
                  <a:gdLst/>
                  <a:ahLst/>
                  <a:cxnLst/>
                  <a:rect l="l" t="t" r="r" b="b"/>
                  <a:pathLst>
                    <a:path w="4491" h="4362" extrusionOk="0">
                      <a:moveTo>
                        <a:pt x="2176" y="0"/>
                      </a:moveTo>
                      <a:cubicBezTo>
                        <a:pt x="1728" y="0"/>
                        <a:pt x="1284" y="138"/>
                        <a:pt x="922" y="403"/>
                      </a:cubicBezTo>
                      <a:cubicBezTo>
                        <a:pt x="805" y="486"/>
                        <a:pt x="704" y="587"/>
                        <a:pt x="620" y="687"/>
                      </a:cubicBezTo>
                      <a:cubicBezTo>
                        <a:pt x="520" y="788"/>
                        <a:pt x="453" y="888"/>
                        <a:pt x="386" y="1006"/>
                      </a:cubicBezTo>
                      <a:cubicBezTo>
                        <a:pt x="235" y="1240"/>
                        <a:pt x="151" y="1492"/>
                        <a:pt x="101" y="1760"/>
                      </a:cubicBezTo>
                      <a:cubicBezTo>
                        <a:pt x="0" y="2329"/>
                        <a:pt x="118" y="2916"/>
                        <a:pt x="419" y="3402"/>
                      </a:cubicBezTo>
                      <a:cubicBezTo>
                        <a:pt x="738" y="3887"/>
                        <a:pt x="1240" y="4223"/>
                        <a:pt x="1810" y="4340"/>
                      </a:cubicBezTo>
                      <a:cubicBezTo>
                        <a:pt x="1928" y="4354"/>
                        <a:pt x="2049" y="4362"/>
                        <a:pt x="2170" y="4362"/>
                      </a:cubicBezTo>
                      <a:cubicBezTo>
                        <a:pt x="2342" y="4362"/>
                        <a:pt x="2514" y="4346"/>
                        <a:pt x="2681" y="4306"/>
                      </a:cubicBezTo>
                      <a:cubicBezTo>
                        <a:pt x="2832" y="4273"/>
                        <a:pt x="2966" y="4223"/>
                        <a:pt x="3117" y="4156"/>
                      </a:cubicBezTo>
                      <a:cubicBezTo>
                        <a:pt x="3251" y="4088"/>
                        <a:pt x="3385" y="4005"/>
                        <a:pt x="3519" y="3904"/>
                      </a:cubicBezTo>
                      <a:cubicBezTo>
                        <a:pt x="4005" y="3552"/>
                        <a:pt x="4340" y="2999"/>
                        <a:pt x="4407" y="2396"/>
                      </a:cubicBezTo>
                      <a:cubicBezTo>
                        <a:pt x="4491" y="1810"/>
                        <a:pt x="4306" y="1223"/>
                        <a:pt x="3904" y="788"/>
                      </a:cubicBezTo>
                      <a:cubicBezTo>
                        <a:pt x="3536" y="369"/>
                        <a:pt x="3016" y="84"/>
                        <a:pt x="2447" y="17"/>
                      </a:cubicBezTo>
                      <a:cubicBezTo>
                        <a:pt x="2357" y="6"/>
                        <a:pt x="2266" y="0"/>
                        <a:pt x="21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header 4">
  <p:cSld name="CUSTOM_14_1_1_1">
    <p:spTree>
      <p:nvGrpSpPr>
        <p:cNvPr id="1" name="Shape 648"/>
        <p:cNvGrpSpPr/>
        <p:nvPr/>
      </p:nvGrpSpPr>
      <p:grpSpPr>
        <a:xfrm>
          <a:off x="0" y="0"/>
          <a:ext cx="0" cy="0"/>
          <a:chOff x="0" y="0"/>
          <a:chExt cx="0" cy="0"/>
        </a:xfrm>
      </p:grpSpPr>
      <p:sp>
        <p:nvSpPr>
          <p:cNvPr id="649" name="Google Shape;649;p23"/>
          <p:cNvSpPr txBox="1">
            <a:spLocks noGrp="1"/>
          </p:cNvSpPr>
          <p:nvPr>
            <p:ph type="title"/>
          </p:nvPr>
        </p:nvSpPr>
        <p:spPr>
          <a:xfrm>
            <a:off x="776075" y="1888350"/>
            <a:ext cx="3639300" cy="14694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50" name="Google Shape;650;p23"/>
          <p:cNvSpPr txBox="1">
            <a:spLocks noGrp="1"/>
          </p:cNvSpPr>
          <p:nvPr>
            <p:ph type="title" idx="2" hasCustomPrompt="1"/>
          </p:nvPr>
        </p:nvSpPr>
        <p:spPr>
          <a:xfrm>
            <a:off x="981600" y="689653"/>
            <a:ext cx="1101300" cy="91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000">
                <a:solidFill>
                  <a:schemeClr val="accent4"/>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651" name="Google Shape;651;p23"/>
          <p:cNvSpPr txBox="1">
            <a:spLocks noGrp="1"/>
          </p:cNvSpPr>
          <p:nvPr>
            <p:ph type="subTitle" idx="1"/>
          </p:nvPr>
        </p:nvSpPr>
        <p:spPr>
          <a:xfrm>
            <a:off x="776075" y="3449725"/>
            <a:ext cx="2815200" cy="587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652" name="Google Shape;652;p23"/>
          <p:cNvGrpSpPr/>
          <p:nvPr/>
        </p:nvGrpSpPr>
        <p:grpSpPr>
          <a:xfrm rot="-356998">
            <a:off x="4275665" y="-2199997"/>
            <a:ext cx="5453237" cy="5485195"/>
            <a:chOff x="-741470" y="2755466"/>
            <a:chExt cx="3961335" cy="3984550"/>
          </a:xfrm>
        </p:grpSpPr>
        <p:sp>
          <p:nvSpPr>
            <p:cNvPr id="653" name="Google Shape;653;p23"/>
            <p:cNvSpPr/>
            <p:nvPr/>
          </p:nvSpPr>
          <p:spPr>
            <a:xfrm rot="3504383">
              <a:off x="2120535" y="5166032"/>
              <a:ext cx="186903" cy="322656"/>
            </a:xfrm>
            <a:custGeom>
              <a:avLst/>
              <a:gdLst/>
              <a:ahLst/>
              <a:cxnLst/>
              <a:rect l="l" t="t" r="r" b="b"/>
              <a:pathLst>
                <a:path w="7476" h="12906" extrusionOk="0">
                  <a:moveTo>
                    <a:pt x="651" y="0"/>
                  </a:moveTo>
                  <a:cubicBezTo>
                    <a:pt x="323" y="0"/>
                    <a:pt x="1" y="331"/>
                    <a:pt x="213" y="721"/>
                  </a:cubicBezTo>
                  <a:lnTo>
                    <a:pt x="6412" y="12650"/>
                  </a:lnTo>
                  <a:cubicBezTo>
                    <a:pt x="6515" y="12830"/>
                    <a:pt x="6674" y="12905"/>
                    <a:pt x="6831" y="12905"/>
                  </a:cubicBezTo>
                  <a:cubicBezTo>
                    <a:pt x="7156" y="12905"/>
                    <a:pt x="7475" y="12582"/>
                    <a:pt x="7283" y="12198"/>
                  </a:cubicBezTo>
                  <a:lnTo>
                    <a:pt x="1084" y="286"/>
                  </a:lnTo>
                  <a:cubicBezTo>
                    <a:pt x="983" y="84"/>
                    <a:pt x="816" y="0"/>
                    <a:pt x="6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3"/>
            <p:cNvSpPr/>
            <p:nvPr/>
          </p:nvSpPr>
          <p:spPr>
            <a:xfrm rot="3504383">
              <a:off x="2014927" y="5064932"/>
              <a:ext cx="246104" cy="435032"/>
            </a:xfrm>
            <a:custGeom>
              <a:avLst/>
              <a:gdLst/>
              <a:ahLst/>
              <a:cxnLst/>
              <a:rect l="l" t="t" r="r" b="b"/>
              <a:pathLst>
                <a:path w="9844" h="17401" extrusionOk="0">
                  <a:moveTo>
                    <a:pt x="660" y="0"/>
                  </a:moveTo>
                  <a:cubicBezTo>
                    <a:pt x="329" y="0"/>
                    <a:pt x="0" y="341"/>
                    <a:pt x="214" y="734"/>
                  </a:cubicBezTo>
                  <a:lnTo>
                    <a:pt x="8758" y="17120"/>
                  </a:lnTo>
                  <a:cubicBezTo>
                    <a:pt x="8852" y="17318"/>
                    <a:pt x="9014" y="17401"/>
                    <a:pt x="9176" y="17401"/>
                  </a:cubicBezTo>
                  <a:cubicBezTo>
                    <a:pt x="9507" y="17401"/>
                    <a:pt x="9843" y="17060"/>
                    <a:pt x="9630" y="16667"/>
                  </a:cubicBezTo>
                  <a:lnTo>
                    <a:pt x="1085" y="281"/>
                  </a:lnTo>
                  <a:cubicBezTo>
                    <a:pt x="985" y="83"/>
                    <a:pt x="822" y="0"/>
                    <a:pt x="6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3"/>
            <p:cNvSpPr/>
            <p:nvPr/>
          </p:nvSpPr>
          <p:spPr>
            <a:xfrm rot="3504383">
              <a:off x="1915198" y="4972895"/>
              <a:ext cx="293705" cy="527484"/>
            </a:xfrm>
            <a:custGeom>
              <a:avLst/>
              <a:gdLst/>
              <a:ahLst/>
              <a:cxnLst/>
              <a:rect l="l" t="t" r="r" b="b"/>
              <a:pathLst>
                <a:path w="11748" h="21099" extrusionOk="0">
                  <a:moveTo>
                    <a:pt x="661" y="1"/>
                  </a:moveTo>
                  <a:cubicBezTo>
                    <a:pt x="332" y="1"/>
                    <a:pt x="1" y="336"/>
                    <a:pt x="213" y="738"/>
                  </a:cubicBezTo>
                  <a:lnTo>
                    <a:pt x="10684" y="20843"/>
                  </a:lnTo>
                  <a:cubicBezTo>
                    <a:pt x="10788" y="21023"/>
                    <a:pt x="10947" y="21098"/>
                    <a:pt x="11104" y="21098"/>
                  </a:cubicBezTo>
                  <a:cubicBezTo>
                    <a:pt x="11429" y="21098"/>
                    <a:pt x="11748" y="20775"/>
                    <a:pt x="11556" y="20391"/>
                  </a:cubicBezTo>
                  <a:lnTo>
                    <a:pt x="1084" y="286"/>
                  </a:lnTo>
                  <a:cubicBezTo>
                    <a:pt x="989" y="84"/>
                    <a:pt x="825" y="1"/>
                    <a:pt x="6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3"/>
            <p:cNvSpPr/>
            <p:nvPr/>
          </p:nvSpPr>
          <p:spPr>
            <a:xfrm rot="3504383">
              <a:off x="1823402" y="4896076"/>
              <a:ext cx="326131" cy="589810"/>
            </a:xfrm>
            <a:custGeom>
              <a:avLst/>
              <a:gdLst/>
              <a:ahLst/>
              <a:cxnLst/>
              <a:rect l="l" t="t" r="r" b="b"/>
              <a:pathLst>
                <a:path w="13045" h="23592" extrusionOk="0">
                  <a:moveTo>
                    <a:pt x="660" y="1"/>
                  </a:moveTo>
                  <a:cubicBezTo>
                    <a:pt x="329" y="1"/>
                    <a:pt x="1" y="341"/>
                    <a:pt x="214" y="735"/>
                  </a:cubicBezTo>
                  <a:lnTo>
                    <a:pt x="11993" y="23336"/>
                  </a:lnTo>
                  <a:cubicBezTo>
                    <a:pt x="12091" y="23516"/>
                    <a:pt x="12246" y="23591"/>
                    <a:pt x="12401" y="23591"/>
                  </a:cubicBezTo>
                  <a:cubicBezTo>
                    <a:pt x="12722" y="23591"/>
                    <a:pt x="13045" y="23268"/>
                    <a:pt x="12864" y="22884"/>
                  </a:cubicBezTo>
                  <a:lnTo>
                    <a:pt x="1085" y="282"/>
                  </a:lnTo>
                  <a:cubicBezTo>
                    <a:pt x="986" y="83"/>
                    <a:pt x="823" y="1"/>
                    <a:pt x="6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3"/>
            <p:cNvSpPr/>
            <p:nvPr/>
          </p:nvSpPr>
          <p:spPr>
            <a:xfrm rot="3504383">
              <a:off x="1734978" y="4827723"/>
              <a:ext cx="351106" cy="637161"/>
            </a:xfrm>
            <a:custGeom>
              <a:avLst/>
              <a:gdLst/>
              <a:ahLst/>
              <a:cxnLst/>
              <a:rect l="l" t="t" r="r" b="b"/>
              <a:pathLst>
                <a:path w="14044" h="25486" extrusionOk="0">
                  <a:moveTo>
                    <a:pt x="662" y="1"/>
                  </a:moveTo>
                  <a:cubicBezTo>
                    <a:pt x="333" y="1"/>
                    <a:pt x="0" y="341"/>
                    <a:pt x="225" y="734"/>
                  </a:cubicBezTo>
                  <a:lnTo>
                    <a:pt x="12958" y="25213"/>
                  </a:lnTo>
                  <a:cubicBezTo>
                    <a:pt x="13057" y="25405"/>
                    <a:pt x="13220" y="25486"/>
                    <a:pt x="13382" y="25486"/>
                  </a:cubicBezTo>
                  <a:cubicBezTo>
                    <a:pt x="13713" y="25486"/>
                    <a:pt x="14044" y="25149"/>
                    <a:pt x="13830" y="24743"/>
                  </a:cubicBezTo>
                  <a:lnTo>
                    <a:pt x="1079" y="282"/>
                  </a:lnTo>
                  <a:cubicBezTo>
                    <a:pt x="986" y="83"/>
                    <a:pt x="824" y="1"/>
                    <a:pt x="6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3"/>
            <p:cNvSpPr/>
            <p:nvPr/>
          </p:nvSpPr>
          <p:spPr>
            <a:xfrm rot="3504383">
              <a:off x="1659028" y="4782426"/>
              <a:ext cx="351206" cy="637036"/>
            </a:xfrm>
            <a:custGeom>
              <a:avLst/>
              <a:gdLst/>
              <a:ahLst/>
              <a:cxnLst/>
              <a:rect l="l" t="t" r="r" b="b"/>
              <a:pathLst>
                <a:path w="14048" h="25481" extrusionOk="0">
                  <a:moveTo>
                    <a:pt x="654" y="1"/>
                  </a:moveTo>
                  <a:cubicBezTo>
                    <a:pt x="325" y="1"/>
                    <a:pt x="1" y="336"/>
                    <a:pt x="213" y="738"/>
                  </a:cubicBezTo>
                  <a:lnTo>
                    <a:pt x="12947" y="25200"/>
                  </a:lnTo>
                  <a:lnTo>
                    <a:pt x="12963" y="25200"/>
                  </a:lnTo>
                  <a:cubicBezTo>
                    <a:pt x="13057" y="25399"/>
                    <a:pt x="13218" y="25481"/>
                    <a:pt x="13381" y="25481"/>
                  </a:cubicBezTo>
                  <a:cubicBezTo>
                    <a:pt x="13712" y="25481"/>
                    <a:pt x="14048" y="25140"/>
                    <a:pt x="13835" y="24747"/>
                  </a:cubicBezTo>
                  <a:lnTo>
                    <a:pt x="1084" y="286"/>
                  </a:lnTo>
                  <a:cubicBezTo>
                    <a:pt x="984" y="85"/>
                    <a:pt x="818" y="1"/>
                    <a:pt x="6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3"/>
            <p:cNvSpPr/>
            <p:nvPr/>
          </p:nvSpPr>
          <p:spPr>
            <a:xfrm rot="3504383">
              <a:off x="1583109" y="4736711"/>
              <a:ext cx="351106" cy="637186"/>
            </a:xfrm>
            <a:custGeom>
              <a:avLst/>
              <a:gdLst/>
              <a:ahLst/>
              <a:cxnLst/>
              <a:rect l="l" t="t" r="r" b="b"/>
              <a:pathLst>
                <a:path w="14044" h="25487" extrusionOk="0">
                  <a:moveTo>
                    <a:pt x="662" y="1"/>
                  </a:moveTo>
                  <a:cubicBezTo>
                    <a:pt x="333" y="1"/>
                    <a:pt x="0" y="341"/>
                    <a:pt x="225" y="734"/>
                  </a:cubicBezTo>
                  <a:lnTo>
                    <a:pt x="12958" y="25213"/>
                  </a:lnTo>
                  <a:cubicBezTo>
                    <a:pt x="13058" y="25406"/>
                    <a:pt x="13221" y="25486"/>
                    <a:pt x="13384" y="25486"/>
                  </a:cubicBezTo>
                  <a:cubicBezTo>
                    <a:pt x="13714" y="25486"/>
                    <a:pt x="14043" y="25153"/>
                    <a:pt x="13830" y="24760"/>
                  </a:cubicBezTo>
                  <a:lnTo>
                    <a:pt x="1079" y="282"/>
                  </a:lnTo>
                  <a:cubicBezTo>
                    <a:pt x="986" y="83"/>
                    <a:pt x="824" y="1"/>
                    <a:pt x="6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3"/>
            <p:cNvSpPr/>
            <p:nvPr/>
          </p:nvSpPr>
          <p:spPr>
            <a:xfrm rot="3504383">
              <a:off x="1507526" y="4691940"/>
              <a:ext cx="350381" cy="636386"/>
            </a:xfrm>
            <a:custGeom>
              <a:avLst/>
              <a:gdLst/>
              <a:ahLst/>
              <a:cxnLst/>
              <a:rect l="l" t="t" r="r" b="b"/>
              <a:pathLst>
                <a:path w="14015" h="25455" extrusionOk="0">
                  <a:moveTo>
                    <a:pt x="637" y="1"/>
                  </a:moveTo>
                  <a:cubicBezTo>
                    <a:pt x="314" y="1"/>
                    <a:pt x="0" y="326"/>
                    <a:pt x="191" y="719"/>
                  </a:cubicBezTo>
                  <a:lnTo>
                    <a:pt x="12941" y="25198"/>
                  </a:lnTo>
                  <a:lnTo>
                    <a:pt x="12941" y="25181"/>
                  </a:lnTo>
                  <a:cubicBezTo>
                    <a:pt x="13041" y="25374"/>
                    <a:pt x="13202" y="25455"/>
                    <a:pt x="13363" y="25455"/>
                  </a:cubicBezTo>
                  <a:cubicBezTo>
                    <a:pt x="13690" y="25455"/>
                    <a:pt x="14015" y="25122"/>
                    <a:pt x="13813" y="24728"/>
                  </a:cubicBezTo>
                  <a:lnTo>
                    <a:pt x="1062" y="267"/>
                  </a:lnTo>
                  <a:cubicBezTo>
                    <a:pt x="957" y="79"/>
                    <a:pt x="796" y="1"/>
                    <a:pt x="6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3"/>
            <p:cNvSpPr/>
            <p:nvPr/>
          </p:nvSpPr>
          <p:spPr>
            <a:xfrm rot="3504383">
              <a:off x="1443459" y="4669366"/>
              <a:ext cx="326806" cy="590435"/>
            </a:xfrm>
            <a:custGeom>
              <a:avLst/>
              <a:gdLst/>
              <a:ahLst/>
              <a:cxnLst/>
              <a:rect l="l" t="t" r="r" b="b"/>
              <a:pathLst>
                <a:path w="13072" h="23617" extrusionOk="0">
                  <a:moveTo>
                    <a:pt x="660" y="0"/>
                  </a:moveTo>
                  <a:cubicBezTo>
                    <a:pt x="329" y="0"/>
                    <a:pt x="0" y="341"/>
                    <a:pt x="214" y="734"/>
                  </a:cubicBezTo>
                  <a:lnTo>
                    <a:pt x="11976" y="23336"/>
                  </a:lnTo>
                  <a:cubicBezTo>
                    <a:pt x="12075" y="23534"/>
                    <a:pt x="12240" y="23617"/>
                    <a:pt x="12404" y="23617"/>
                  </a:cubicBezTo>
                  <a:cubicBezTo>
                    <a:pt x="12739" y="23617"/>
                    <a:pt x="13071" y="23276"/>
                    <a:pt x="12847" y="22883"/>
                  </a:cubicBezTo>
                  <a:lnTo>
                    <a:pt x="1085" y="281"/>
                  </a:lnTo>
                  <a:cubicBezTo>
                    <a:pt x="986" y="83"/>
                    <a:pt x="823" y="0"/>
                    <a:pt x="6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3"/>
            <p:cNvSpPr/>
            <p:nvPr/>
          </p:nvSpPr>
          <p:spPr>
            <a:xfrm rot="3504383">
              <a:off x="1383979" y="4654916"/>
              <a:ext cx="293855" cy="527859"/>
            </a:xfrm>
            <a:custGeom>
              <a:avLst/>
              <a:gdLst/>
              <a:ahLst/>
              <a:cxnLst/>
              <a:rect l="l" t="t" r="r" b="b"/>
              <a:pathLst>
                <a:path w="11754" h="21114" extrusionOk="0">
                  <a:moveTo>
                    <a:pt x="663" y="1"/>
                  </a:moveTo>
                  <a:cubicBezTo>
                    <a:pt x="333" y="1"/>
                    <a:pt x="1" y="341"/>
                    <a:pt x="225" y="734"/>
                  </a:cubicBezTo>
                  <a:lnTo>
                    <a:pt x="10697" y="20840"/>
                  </a:lnTo>
                  <a:cubicBezTo>
                    <a:pt x="10796" y="21033"/>
                    <a:pt x="10956" y="21114"/>
                    <a:pt x="11114" y="21114"/>
                  </a:cubicBezTo>
                  <a:cubicBezTo>
                    <a:pt x="11436" y="21114"/>
                    <a:pt x="11753" y="20781"/>
                    <a:pt x="11551" y="20387"/>
                  </a:cubicBezTo>
                  <a:lnTo>
                    <a:pt x="1080" y="282"/>
                  </a:lnTo>
                  <a:cubicBezTo>
                    <a:pt x="986" y="83"/>
                    <a:pt x="825" y="1"/>
                    <a:pt x="6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3"/>
            <p:cNvSpPr/>
            <p:nvPr/>
          </p:nvSpPr>
          <p:spPr>
            <a:xfrm rot="3504383">
              <a:off x="1332500" y="4656707"/>
              <a:ext cx="245154" cy="434407"/>
            </a:xfrm>
            <a:custGeom>
              <a:avLst/>
              <a:gdLst/>
              <a:ahLst/>
              <a:cxnLst/>
              <a:rect l="l" t="t" r="r" b="b"/>
              <a:pathLst>
                <a:path w="9806" h="17376" extrusionOk="0">
                  <a:moveTo>
                    <a:pt x="645" y="1"/>
                  </a:moveTo>
                  <a:cubicBezTo>
                    <a:pt x="320" y="1"/>
                    <a:pt x="1" y="324"/>
                    <a:pt x="193" y="708"/>
                  </a:cubicBezTo>
                  <a:lnTo>
                    <a:pt x="8721" y="17094"/>
                  </a:lnTo>
                  <a:cubicBezTo>
                    <a:pt x="8821" y="17293"/>
                    <a:pt x="8984" y="17375"/>
                    <a:pt x="9146" y="17375"/>
                  </a:cubicBezTo>
                  <a:cubicBezTo>
                    <a:pt x="9477" y="17375"/>
                    <a:pt x="9806" y="17035"/>
                    <a:pt x="9592" y="16642"/>
                  </a:cubicBezTo>
                  <a:lnTo>
                    <a:pt x="1064" y="256"/>
                  </a:lnTo>
                  <a:cubicBezTo>
                    <a:pt x="961" y="76"/>
                    <a:pt x="802" y="1"/>
                    <a:pt x="6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3"/>
            <p:cNvSpPr/>
            <p:nvPr/>
          </p:nvSpPr>
          <p:spPr>
            <a:xfrm rot="3504383">
              <a:off x="1285801" y="4667444"/>
              <a:ext cx="187053" cy="322556"/>
            </a:xfrm>
            <a:custGeom>
              <a:avLst/>
              <a:gdLst/>
              <a:ahLst/>
              <a:cxnLst/>
              <a:rect l="l" t="t" r="r" b="b"/>
              <a:pathLst>
                <a:path w="7482" h="12902" extrusionOk="0">
                  <a:moveTo>
                    <a:pt x="644" y="0"/>
                  </a:moveTo>
                  <a:cubicBezTo>
                    <a:pt x="323" y="0"/>
                    <a:pt x="0" y="323"/>
                    <a:pt x="181" y="708"/>
                  </a:cubicBezTo>
                  <a:lnTo>
                    <a:pt x="6397" y="12637"/>
                  </a:lnTo>
                  <a:lnTo>
                    <a:pt x="6397" y="12620"/>
                  </a:lnTo>
                  <a:cubicBezTo>
                    <a:pt x="6491" y="12819"/>
                    <a:pt x="6652" y="12901"/>
                    <a:pt x="6815" y="12901"/>
                  </a:cubicBezTo>
                  <a:cubicBezTo>
                    <a:pt x="7145" y="12901"/>
                    <a:pt x="7482" y="12561"/>
                    <a:pt x="7268" y="12168"/>
                  </a:cubicBezTo>
                  <a:lnTo>
                    <a:pt x="1052" y="255"/>
                  </a:lnTo>
                  <a:cubicBezTo>
                    <a:pt x="954" y="75"/>
                    <a:pt x="799" y="0"/>
                    <a:pt x="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3"/>
            <p:cNvSpPr/>
            <p:nvPr/>
          </p:nvSpPr>
          <p:spPr>
            <a:xfrm rot="3504383">
              <a:off x="1012227" y="4503646"/>
              <a:ext cx="187053" cy="322831"/>
            </a:xfrm>
            <a:custGeom>
              <a:avLst/>
              <a:gdLst/>
              <a:ahLst/>
              <a:cxnLst/>
              <a:rect l="l" t="t" r="r" b="b"/>
              <a:pathLst>
                <a:path w="7482" h="12913" extrusionOk="0">
                  <a:moveTo>
                    <a:pt x="638" y="1"/>
                  </a:moveTo>
                  <a:cubicBezTo>
                    <a:pt x="318" y="1"/>
                    <a:pt x="1" y="326"/>
                    <a:pt x="181" y="719"/>
                  </a:cubicBezTo>
                  <a:lnTo>
                    <a:pt x="6397" y="12632"/>
                  </a:lnTo>
                  <a:cubicBezTo>
                    <a:pt x="6491" y="12831"/>
                    <a:pt x="6652" y="12913"/>
                    <a:pt x="6814" y="12913"/>
                  </a:cubicBezTo>
                  <a:cubicBezTo>
                    <a:pt x="7145" y="12913"/>
                    <a:pt x="7481" y="12572"/>
                    <a:pt x="7268" y="12179"/>
                  </a:cubicBezTo>
                  <a:lnTo>
                    <a:pt x="1052" y="267"/>
                  </a:lnTo>
                  <a:cubicBezTo>
                    <a:pt x="953" y="79"/>
                    <a:pt x="795" y="1"/>
                    <a:pt x="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3"/>
            <p:cNvSpPr/>
            <p:nvPr/>
          </p:nvSpPr>
          <p:spPr>
            <a:xfrm rot="3504383">
              <a:off x="907227" y="4402354"/>
              <a:ext cx="245154" cy="434582"/>
            </a:xfrm>
            <a:custGeom>
              <a:avLst/>
              <a:gdLst/>
              <a:ahLst/>
              <a:cxnLst/>
              <a:rect l="l" t="t" r="r" b="b"/>
              <a:pathLst>
                <a:path w="9806" h="17383" extrusionOk="0">
                  <a:moveTo>
                    <a:pt x="644" y="0"/>
                  </a:moveTo>
                  <a:cubicBezTo>
                    <a:pt x="319" y="0"/>
                    <a:pt x="0" y="331"/>
                    <a:pt x="192" y="715"/>
                  </a:cubicBezTo>
                  <a:lnTo>
                    <a:pt x="8721" y="17101"/>
                  </a:lnTo>
                  <a:cubicBezTo>
                    <a:pt x="8820" y="17300"/>
                    <a:pt x="8983" y="17382"/>
                    <a:pt x="9146" y="17382"/>
                  </a:cubicBezTo>
                  <a:cubicBezTo>
                    <a:pt x="9477" y="17382"/>
                    <a:pt x="9805" y="17042"/>
                    <a:pt x="9592" y="16649"/>
                  </a:cubicBezTo>
                  <a:lnTo>
                    <a:pt x="1064" y="263"/>
                  </a:lnTo>
                  <a:cubicBezTo>
                    <a:pt x="960" y="77"/>
                    <a:pt x="801" y="0"/>
                    <a:pt x="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3"/>
            <p:cNvSpPr/>
            <p:nvPr/>
          </p:nvSpPr>
          <p:spPr>
            <a:xfrm rot="3504383">
              <a:off x="806985" y="4309739"/>
              <a:ext cx="293755" cy="527384"/>
            </a:xfrm>
            <a:custGeom>
              <a:avLst/>
              <a:gdLst/>
              <a:ahLst/>
              <a:cxnLst/>
              <a:rect l="l" t="t" r="r" b="b"/>
              <a:pathLst>
                <a:path w="11750" h="21095" extrusionOk="0">
                  <a:moveTo>
                    <a:pt x="668" y="1"/>
                  </a:moveTo>
                  <a:cubicBezTo>
                    <a:pt x="334" y="1"/>
                    <a:pt x="1" y="341"/>
                    <a:pt x="226" y="734"/>
                  </a:cubicBezTo>
                  <a:lnTo>
                    <a:pt x="10697" y="20840"/>
                  </a:lnTo>
                  <a:cubicBezTo>
                    <a:pt x="10795" y="21020"/>
                    <a:pt x="10950" y="21095"/>
                    <a:pt x="11105" y="21095"/>
                  </a:cubicBezTo>
                  <a:cubicBezTo>
                    <a:pt x="11427" y="21095"/>
                    <a:pt x="11749" y="20772"/>
                    <a:pt x="11568" y="20387"/>
                  </a:cubicBezTo>
                  <a:lnTo>
                    <a:pt x="1097" y="282"/>
                  </a:lnTo>
                  <a:cubicBezTo>
                    <a:pt x="997" y="83"/>
                    <a:pt x="832" y="1"/>
                    <a:pt x="6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3"/>
            <p:cNvSpPr/>
            <p:nvPr/>
          </p:nvSpPr>
          <p:spPr>
            <a:xfrm rot="3504383">
              <a:off x="715444" y="4233871"/>
              <a:ext cx="325431" cy="589185"/>
            </a:xfrm>
            <a:custGeom>
              <a:avLst/>
              <a:gdLst/>
              <a:ahLst/>
              <a:cxnLst/>
              <a:rect l="l" t="t" r="r" b="b"/>
              <a:pathLst>
                <a:path w="13017" h="23567" extrusionOk="0">
                  <a:moveTo>
                    <a:pt x="637" y="0"/>
                  </a:moveTo>
                  <a:cubicBezTo>
                    <a:pt x="314" y="0"/>
                    <a:pt x="0" y="325"/>
                    <a:pt x="191" y="719"/>
                  </a:cubicBezTo>
                  <a:lnTo>
                    <a:pt x="11953" y="23304"/>
                  </a:lnTo>
                  <a:cubicBezTo>
                    <a:pt x="12051" y="23489"/>
                    <a:pt x="12208" y="23566"/>
                    <a:pt x="12365" y="23566"/>
                  </a:cubicBezTo>
                  <a:cubicBezTo>
                    <a:pt x="12690" y="23566"/>
                    <a:pt x="13016" y="23236"/>
                    <a:pt x="12824" y="22851"/>
                  </a:cubicBezTo>
                  <a:lnTo>
                    <a:pt x="1062" y="266"/>
                  </a:lnTo>
                  <a:cubicBezTo>
                    <a:pt x="957" y="79"/>
                    <a:pt x="796" y="0"/>
                    <a:pt x="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3"/>
            <p:cNvSpPr/>
            <p:nvPr/>
          </p:nvSpPr>
          <p:spPr>
            <a:xfrm rot="3504383">
              <a:off x="626546" y="4164285"/>
              <a:ext cx="351256" cy="637361"/>
            </a:xfrm>
            <a:custGeom>
              <a:avLst/>
              <a:gdLst/>
              <a:ahLst/>
              <a:cxnLst/>
              <a:rect l="l" t="t" r="r" b="b"/>
              <a:pathLst>
                <a:path w="14050" h="25494" extrusionOk="0">
                  <a:moveTo>
                    <a:pt x="668" y="0"/>
                  </a:moveTo>
                  <a:cubicBezTo>
                    <a:pt x="337" y="0"/>
                    <a:pt x="1" y="340"/>
                    <a:pt x="214" y="734"/>
                  </a:cubicBezTo>
                  <a:lnTo>
                    <a:pt x="12965" y="25212"/>
                  </a:lnTo>
                  <a:cubicBezTo>
                    <a:pt x="13058" y="25411"/>
                    <a:pt x="13220" y="25493"/>
                    <a:pt x="13382" y="25493"/>
                  </a:cubicBezTo>
                  <a:cubicBezTo>
                    <a:pt x="13713" y="25493"/>
                    <a:pt x="14049" y="25153"/>
                    <a:pt x="13836" y="24760"/>
                  </a:cubicBezTo>
                  <a:lnTo>
                    <a:pt x="1086" y="281"/>
                  </a:lnTo>
                  <a:cubicBezTo>
                    <a:pt x="992" y="82"/>
                    <a:pt x="830" y="0"/>
                    <a:pt x="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3"/>
            <p:cNvSpPr/>
            <p:nvPr/>
          </p:nvSpPr>
          <p:spPr>
            <a:xfrm rot="3504383">
              <a:off x="551174" y="4119607"/>
              <a:ext cx="350381" cy="636386"/>
            </a:xfrm>
            <a:custGeom>
              <a:avLst/>
              <a:gdLst/>
              <a:ahLst/>
              <a:cxnLst/>
              <a:rect l="l" t="t" r="r" b="b"/>
              <a:pathLst>
                <a:path w="14015" h="25455" extrusionOk="0">
                  <a:moveTo>
                    <a:pt x="637" y="1"/>
                  </a:moveTo>
                  <a:cubicBezTo>
                    <a:pt x="314" y="1"/>
                    <a:pt x="0" y="326"/>
                    <a:pt x="191" y="720"/>
                  </a:cubicBezTo>
                  <a:lnTo>
                    <a:pt x="12941" y="25181"/>
                  </a:lnTo>
                  <a:cubicBezTo>
                    <a:pt x="13041" y="25374"/>
                    <a:pt x="13202" y="25455"/>
                    <a:pt x="13363" y="25455"/>
                  </a:cubicBezTo>
                  <a:cubicBezTo>
                    <a:pt x="13690" y="25455"/>
                    <a:pt x="14015" y="25122"/>
                    <a:pt x="13813" y="24729"/>
                  </a:cubicBezTo>
                  <a:lnTo>
                    <a:pt x="1062" y="267"/>
                  </a:lnTo>
                  <a:cubicBezTo>
                    <a:pt x="958" y="79"/>
                    <a:pt x="796" y="1"/>
                    <a:pt x="6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3"/>
            <p:cNvSpPr/>
            <p:nvPr/>
          </p:nvSpPr>
          <p:spPr>
            <a:xfrm rot="3504383">
              <a:off x="475396" y="4074185"/>
              <a:ext cx="350056" cy="636236"/>
            </a:xfrm>
            <a:custGeom>
              <a:avLst/>
              <a:gdLst/>
              <a:ahLst/>
              <a:cxnLst/>
              <a:rect l="l" t="t" r="r" b="b"/>
              <a:pathLst>
                <a:path w="14002" h="25449" extrusionOk="0">
                  <a:moveTo>
                    <a:pt x="645" y="0"/>
                  </a:moveTo>
                  <a:cubicBezTo>
                    <a:pt x="320" y="0"/>
                    <a:pt x="1" y="323"/>
                    <a:pt x="193" y="708"/>
                  </a:cubicBezTo>
                  <a:lnTo>
                    <a:pt x="12943" y="25186"/>
                  </a:lnTo>
                  <a:cubicBezTo>
                    <a:pt x="13036" y="25372"/>
                    <a:pt x="13191" y="25449"/>
                    <a:pt x="13347" y="25449"/>
                  </a:cubicBezTo>
                  <a:cubicBezTo>
                    <a:pt x="13671" y="25449"/>
                    <a:pt x="14001" y="25118"/>
                    <a:pt x="13798" y="24734"/>
                  </a:cubicBezTo>
                  <a:lnTo>
                    <a:pt x="1064" y="255"/>
                  </a:lnTo>
                  <a:cubicBezTo>
                    <a:pt x="961" y="75"/>
                    <a:pt x="802" y="0"/>
                    <a:pt x="6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3"/>
            <p:cNvSpPr/>
            <p:nvPr/>
          </p:nvSpPr>
          <p:spPr>
            <a:xfrm rot="3504383">
              <a:off x="399785" y="4028749"/>
              <a:ext cx="349731" cy="636086"/>
            </a:xfrm>
            <a:custGeom>
              <a:avLst/>
              <a:gdLst/>
              <a:ahLst/>
              <a:cxnLst/>
              <a:rect l="l" t="t" r="r" b="b"/>
              <a:pathLst>
                <a:path w="13989" h="25443" extrusionOk="0">
                  <a:moveTo>
                    <a:pt x="633" y="0"/>
                  </a:moveTo>
                  <a:cubicBezTo>
                    <a:pt x="315" y="0"/>
                    <a:pt x="1" y="325"/>
                    <a:pt x="192" y="719"/>
                  </a:cubicBezTo>
                  <a:lnTo>
                    <a:pt x="12925" y="25180"/>
                  </a:lnTo>
                  <a:cubicBezTo>
                    <a:pt x="13029" y="25366"/>
                    <a:pt x="13188" y="25443"/>
                    <a:pt x="13345" y="25443"/>
                  </a:cubicBezTo>
                  <a:cubicBezTo>
                    <a:pt x="13670" y="25443"/>
                    <a:pt x="13989" y="25112"/>
                    <a:pt x="13797" y="24728"/>
                  </a:cubicBezTo>
                  <a:lnTo>
                    <a:pt x="1046" y="266"/>
                  </a:lnTo>
                  <a:cubicBezTo>
                    <a:pt x="947" y="79"/>
                    <a:pt x="790" y="0"/>
                    <a:pt x="6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3"/>
            <p:cNvSpPr/>
            <p:nvPr/>
          </p:nvSpPr>
          <p:spPr>
            <a:xfrm rot="3504383">
              <a:off x="335463" y="4006091"/>
              <a:ext cx="326706" cy="589985"/>
            </a:xfrm>
            <a:custGeom>
              <a:avLst/>
              <a:gdLst/>
              <a:ahLst/>
              <a:cxnLst/>
              <a:rect l="l" t="t" r="r" b="b"/>
              <a:pathLst>
                <a:path w="13068" h="23599" extrusionOk="0">
                  <a:moveTo>
                    <a:pt x="667" y="1"/>
                  </a:moveTo>
                  <a:cubicBezTo>
                    <a:pt x="337" y="1"/>
                    <a:pt x="1" y="341"/>
                    <a:pt x="214" y="734"/>
                  </a:cubicBezTo>
                  <a:lnTo>
                    <a:pt x="11992" y="23336"/>
                  </a:lnTo>
                  <a:cubicBezTo>
                    <a:pt x="12091" y="23521"/>
                    <a:pt x="12249" y="23599"/>
                    <a:pt x="12408" y="23599"/>
                  </a:cubicBezTo>
                  <a:cubicBezTo>
                    <a:pt x="12737" y="23599"/>
                    <a:pt x="13067" y="23268"/>
                    <a:pt x="12864" y="22884"/>
                  </a:cubicBezTo>
                  <a:lnTo>
                    <a:pt x="1085" y="282"/>
                  </a:lnTo>
                  <a:cubicBezTo>
                    <a:pt x="991" y="83"/>
                    <a:pt x="830" y="1"/>
                    <a:pt x="6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3"/>
            <p:cNvSpPr/>
            <p:nvPr/>
          </p:nvSpPr>
          <p:spPr>
            <a:xfrm rot="3504383">
              <a:off x="276041" y="3991853"/>
              <a:ext cx="293755" cy="527559"/>
            </a:xfrm>
            <a:custGeom>
              <a:avLst/>
              <a:gdLst/>
              <a:ahLst/>
              <a:cxnLst/>
              <a:rect l="l" t="t" r="r" b="b"/>
              <a:pathLst>
                <a:path w="11750" h="21102" extrusionOk="0">
                  <a:moveTo>
                    <a:pt x="660" y="0"/>
                  </a:moveTo>
                  <a:cubicBezTo>
                    <a:pt x="330" y="0"/>
                    <a:pt x="1" y="341"/>
                    <a:pt x="214" y="734"/>
                  </a:cubicBezTo>
                  <a:lnTo>
                    <a:pt x="10686" y="20839"/>
                  </a:lnTo>
                  <a:cubicBezTo>
                    <a:pt x="10784" y="21025"/>
                    <a:pt x="10941" y="21102"/>
                    <a:pt x="11098" y="21102"/>
                  </a:cubicBezTo>
                  <a:cubicBezTo>
                    <a:pt x="11423" y="21102"/>
                    <a:pt x="11749" y="20771"/>
                    <a:pt x="11557" y="20387"/>
                  </a:cubicBezTo>
                  <a:lnTo>
                    <a:pt x="1086" y="281"/>
                  </a:lnTo>
                  <a:cubicBezTo>
                    <a:pt x="986" y="83"/>
                    <a:pt x="823" y="0"/>
                    <a:pt x="6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3"/>
            <p:cNvSpPr/>
            <p:nvPr/>
          </p:nvSpPr>
          <p:spPr>
            <a:xfrm rot="3504383">
              <a:off x="224692" y="3993408"/>
              <a:ext cx="244479" cy="434157"/>
            </a:xfrm>
            <a:custGeom>
              <a:avLst/>
              <a:gdLst/>
              <a:ahLst/>
              <a:cxnLst/>
              <a:rect l="l" t="t" r="r" b="b"/>
              <a:pathLst>
                <a:path w="9779" h="17366" extrusionOk="0">
                  <a:moveTo>
                    <a:pt x="644" y="0"/>
                  </a:moveTo>
                  <a:cubicBezTo>
                    <a:pt x="323" y="0"/>
                    <a:pt x="0" y="324"/>
                    <a:pt x="181" y="708"/>
                  </a:cubicBezTo>
                  <a:lnTo>
                    <a:pt x="8726" y="17110"/>
                  </a:lnTo>
                  <a:cubicBezTo>
                    <a:pt x="8824" y="17290"/>
                    <a:pt x="8979" y="17366"/>
                    <a:pt x="9134" y="17366"/>
                  </a:cubicBezTo>
                  <a:cubicBezTo>
                    <a:pt x="9456" y="17366"/>
                    <a:pt x="9778" y="17042"/>
                    <a:pt x="9597" y="16658"/>
                  </a:cubicBezTo>
                  <a:lnTo>
                    <a:pt x="1052" y="255"/>
                  </a:lnTo>
                  <a:cubicBezTo>
                    <a:pt x="954" y="76"/>
                    <a:pt x="799" y="0"/>
                    <a:pt x="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3"/>
            <p:cNvSpPr/>
            <p:nvPr/>
          </p:nvSpPr>
          <p:spPr>
            <a:xfrm rot="3504383">
              <a:off x="177770" y="4003737"/>
              <a:ext cx="186678" cy="322506"/>
            </a:xfrm>
            <a:custGeom>
              <a:avLst/>
              <a:gdLst/>
              <a:ahLst/>
              <a:cxnLst/>
              <a:rect l="l" t="t" r="r" b="b"/>
              <a:pathLst>
                <a:path w="7467" h="12900" extrusionOk="0">
                  <a:moveTo>
                    <a:pt x="652" y="0"/>
                  </a:moveTo>
                  <a:cubicBezTo>
                    <a:pt x="323" y="0"/>
                    <a:pt x="1" y="331"/>
                    <a:pt x="204" y="715"/>
                  </a:cubicBezTo>
                  <a:lnTo>
                    <a:pt x="6403" y="12644"/>
                  </a:lnTo>
                  <a:cubicBezTo>
                    <a:pt x="6507" y="12824"/>
                    <a:pt x="6665" y="12899"/>
                    <a:pt x="6822" y="12899"/>
                  </a:cubicBezTo>
                  <a:cubicBezTo>
                    <a:pt x="7148" y="12899"/>
                    <a:pt x="7466" y="12576"/>
                    <a:pt x="7274" y="12192"/>
                  </a:cubicBezTo>
                  <a:lnTo>
                    <a:pt x="1075" y="263"/>
                  </a:lnTo>
                  <a:cubicBezTo>
                    <a:pt x="971" y="77"/>
                    <a:pt x="811" y="0"/>
                    <a:pt x="6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3"/>
            <p:cNvSpPr/>
            <p:nvPr/>
          </p:nvSpPr>
          <p:spPr>
            <a:xfrm rot="3504383">
              <a:off x="-92805" y="3842306"/>
              <a:ext cx="187028" cy="322831"/>
            </a:xfrm>
            <a:custGeom>
              <a:avLst/>
              <a:gdLst/>
              <a:ahLst/>
              <a:cxnLst/>
              <a:rect l="l" t="t" r="r" b="b"/>
              <a:pathLst>
                <a:path w="7481" h="12913" extrusionOk="0">
                  <a:moveTo>
                    <a:pt x="637" y="0"/>
                  </a:moveTo>
                  <a:cubicBezTo>
                    <a:pt x="318" y="0"/>
                    <a:pt x="0" y="325"/>
                    <a:pt x="180" y="719"/>
                  </a:cubicBezTo>
                  <a:lnTo>
                    <a:pt x="6396" y="12631"/>
                  </a:lnTo>
                  <a:cubicBezTo>
                    <a:pt x="6490" y="12830"/>
                    <a:pt x="6651" y="12912"/>
                    <a:pt x="6814" y="12912"/>
                  </a:cubicBezTo>
                  <a:cubicBezTo>
                    <a:pt x="7144" y="12912"/>
                    <a:pt x="7480" y="12572"/>
                    <a:pt x="7267" y="12179"/>
                  </a:cubicBezTo>
                  <a:lnTo>
                    <a:pt x="1051" y="266"/>
                  </a:lnTo>
                  <a:cubicBezTo>
                    <a:pt x="952" y="79"/>
                    <a:pt x="794" y="0"/>
                    <a:pt x="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3"/>
            <p:cNvSpPr/>
            <p:nvPr/>
          </p:nvSpPr>
          <p:spPr>
            <a:xfrm rot="3504383">
              <a:off x="-197479" y="3740885"/>
              <a:ext cx="244329" cy="433932"/>
            </a:xfrm>
            <a:custGeom>
              <a:avLst/>
              <a:gdLst/>
              <a:ahLst/>
              <a:cxnLst/>
              <a:rect l="l" t="t" r="r" b="b"/>
              <a:pathLst>
                <a:path w="9773" h="17357" extrusionOk="0">
                  <a:moveTo>
                    <a:pt x="640" y="1"/>
                  </a:moveTo>
                  <a:cubicBezTo>
                    <a:pt x="319" y="1"/>
                    <a:pt x="1" y="324"/>
                    <a:pt x="193" y="708"/>
                  </a:cubicBezTo>
                  <a:lnTo>
                    <a:pt x="8721" y="17094"/>
                  </a:lnTo>
                  <a:cubicBezTo>
                    <a:pt x="8819" y="17280"/>
                    <a:pt x="8974" y="17357"/>
                    <a:pt x="9129" y="17357"/>
                  </a:cubicBezTo>
                  <a:cubicBezTo>
                    <a:pt x="9451" y="17357"/>
                    <a:pt x="9773" y="17026"/>
                    <a:pt x="9592" y="16642"/>
                  </a:cubicBezTo>
                  <a:lnTo>
                    <a:pt x="1047" y="256"/>
                  </a:lnTo>
                  <a:cubicBezTo>
                    <a:pt x="949" y="76"/>
                    <a:pt x="794" y="1"/>
                    <a:pt x="6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3"/>
            <p:cNvSpPr/>
            <p:nvPr/>
          </p:nvSpPr>
          <p:spPr>
            <a:xfrm rot="3504383">
              <a:off x="-298188" y="3649432"/>
              <a:ext cx="293755" cy="527384"/>
            </a:xfrm>
            <a:custGeom>
              <a:avLst/>
              <a:gdLst/>
              <a:ahLst/>
              <a:cxnLst/>
              <a:rect l="l" t="t" r="r" b="b"/>
              <a:pathLst>
                <a:path w="11750" h="21095" extrusionOk="0">
                  <a:moveTo>
                    <a:pt x="645" y="0"/>
                  </a:moveTo>
                  <a:cubicBezTo>
                    <a:pt x="319" y="0"/>
                    <a:pt x="1" y="323"/>
                    <a:pt x="193" y="708"/>
                  </a:cubicBezTo>
                  <a:lnTo>
                    <a:pt x="10664" y="20813"/>
                  </a:lnTo>
                  <a:cubicBezTo>
                    <a:pt x="10758" y="21012"/>
                    <a:pt x="10920" y="21094"/>
                    <a:pt x="11082" y="21094"/>
                  </a:cubicBezTo>
                  <a:cubicBezTo>
                    <a:pt x="11413" y="21094"/>
                    <a:pt x="11749" y="20754"/>
                    <a:pt x="11536" y="20361"/>
                  </a:cubicBezTo>
                  <a:lnTo>
                    <a:pt x="1064" y="255"/>
                  </a:lnTo>
                  <a:cubicBezTo>
                    <a:pt x="960" y="75"/>
                    <a:pt x="802" y="0"/>
                    <a:pt x="6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3"/>
            <p:cNvSpPr/>
            <p:nvPr/>
          </p:nvSpPr>
          <p:spPr>
            <a:xfrm rot="3504383">
              <a:off x="-390583" y="3572344"/>
              <a:ext cx="326556" cy="589960"/>
            </a:xfrm>
            <a:custGeom>
              <a:avLst/>
              <a:gdLst/>
              <a:ahLst/>
              <a:cxnLst/>
              <a:rect l="l" t="t" r="r" b="b"/>
              <a:pathLst>
                <a:path w="13062" h="23598" extrusionOk="0">
                  <a:moveTo>
                    <a:pt x="656" y="1"/>
                  </a:moveTo>
                  <a:cubicBezTo>
                    <a:pt x="328" y="1"/>
                    <a:pt x="0" y="336"/>
                    <a:pt x="215" y="732"/>
                  </a:cubicBezTo>
                  <a:lnTo>
                    <a:pt x="11977" y="23317"/>
                  </a:lnTo>
                  <a:cubicBezTo>
                    <a:pt x="12071" y="23516"/>
                    <a:pt x="12232" y="23598"/>
                    <a:pt x="12395" y="23598"/>
                  </a:cubicBezTo>
                  <a:cubicBezTo>
                    <a:pt x="12725" y="23598"/>
                    <a:pt x="13062" y="23258"/>
                    <a:pt x="12848" y="22864"/>
                  </a:cubicBezTo>
                  <a:lnTo>
                    <a:pt x="1070" y="263"/>
                  </a:lnTo>
                  <a:cubicBezTo>
                    <a:pt x="972" y="78"/>
                    <a:pt x="814" y="1"/>
                    <a:pt x="6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3"/>
            <p:cNvSpPr/>
            <p:nvPr/>
          </p:nvSpPr>
          <p:spPr>
            <a:xfrm rot="3504383">
              <a:off x="-478049" y="3503354"/>
              <a:ext cx="349881" cy="636486"/>
            </a:xfrm>
            <a:custGeom>
              <a:avLst/>
              <a:gdLst/>
              <a:ahLst/>
              <a:cxnLst/>
              <a:rect l="l" t="t" r="r" b="b"/>
              <a:pathLst>
                <a:path w="13995" h="25459" extrusionOk="0">
                  <a:moveTo>
                    <a:pt x="644" y="0"/>
                  </a:moveTo>
                  <a:cubicBezTo>
                    <a:pt x="319" y="0"/>
                    <a:pt x="0" y="324"/>
                    <a:pt x="192" y="708"/>
                  </a:cubicBezTo>
                  <a:lnTo>
                    <a:pt x="12943" y="25186"/>
                  </a:lnTo>
                  <a:lnTo>
                    <a:pt x="12943" y="25203"/>
                  </a:lnTo>
                  <a:cubicBezTo>
                    <a:pt x="13041" y="25383"/>
                    <a:pt x="13196" y="25458"/>
                    <a:pt x="13351" y="25458"/>
                  </a:cubicBezTo>
                  <a:cubicBezTo>
                    <a:pt x="13672" y="25458"/>
                    <a:pt x="13995" y="25135"/>
                    <a:pt x="13814" y="24751"/>
                  </a:cubicBezTo>
                  <a:lnTo>
                    <a:pt x="1064" y="256"/>
                  </a:lnTo>
                  <a:cubicBezTo>
                    <a:pt x="960" y="76"/>
                    <a:pt x="802" y="0"/>
                    <a:pt x="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3"/>
            <p:cNvSpPr/>
            <p:nvPr/>
          </p:nvSpPr>
          <p:spPr>
            <a:xfrm rot="3504383">
              <a:off x="-553838" y="3458191"/>
              <a:ext cx="349756" cy="636061"/>
            </a:xfrm>
            <a:custGeom>
              <a:avLst/>
              <a:gdLst/>
              <a:ahLst/>
              <a:cxnLst/>
              <a:rect l="l" t="t" r="r" b="b"/>
              <a:pathLst>
                <a:path w="13990" h="25442" extrusionOk="0">
                  <a:moveTo>
                    <a:pt x="639" y="0"/>
                  </a:moveTo>
                  <a:cubicBezTo>
                    <a:pt x="319" y="0"/>
                    <a:pt x="0" y="324"/>
                    <a:pt x="192" y="708"/>
                  </a:cubicBezTo>
                  <a:lnTo>
                    <a:pt x="12943" y="25186"/>
                  </a:lnTo>
                  <a:lnTo>
                    <a:pt x="12926" y="25186"/>
                  </a:lnTo>
                  <a:cubicBezTo>
                    <a:pt x="13029" y="25366"/>
                    <a:pt x="13188" y="25441"/>
                    <a:pt x="13345" y="25441"/>
                  </a:cubicBezTo>
                  <a:cubicBezTo>
                    <a:pt x="13671" y="25441"/>
                    <a:pt x="13989" y="25118"/>
                    <a:pt x="13797" y="24734"/>
                  </a:cubicBezTo>
                  <a:lnTo>
                    <a:pt x="1047" y="256"/>
                  </a:lnTo>
                  <a:cubicBezTo>
                    <a:pt x="949" y="76"/>
                    <a:pt x="794" y="0"/>
                    <a:pt x="6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3"/>
            <p:cNvSpPr/>
            <p:nvPr/>
          </p:nvSpPr>
          <p:spPr>
            <a:xfrm rot="3504383">
              <a:off x="2383500" y="5324239"/>
              <a:ext cx="187053" cy="322981"/>
            </a:xfrm>
            <a:custGeom>
              <a:avLst/>
              <a:gdLst/>
              <a:ahLst/>
              <a:cxnLst/>
              <a:rect l="l" t="t" r="r" b="b"/>
              <a:pathLst>
                <a:path w="7482" h="12919" extrusionOk="0">
                  <a:moveTo>
                    <a:pt x="644" y="1"/>
                  </a:moveTo>
                  <a:cubicBezTo>
                    <a:pt x="323" y="1"/>
                    <a:pt x="0" y="324"/>
                    <a:pt x="181" y="708"/>
                  </a:cubicBezTo>
                  <a:lnTo>
                    <a:pt x="6397" y="12637"/>
                  </a:lnTo>
                  <a:cubicBezTo>
                    <a:pt x="6491" y="12836"/>
                    <a:pt x="6652" y="12918"/>
                    <a:pt x="6815" y="12918"/>
                  </a:cubicBezTo>
                  <a:cubicBezTo>
                    <a:pt x="7146" y="12918"/>
                    <a:pt x="7482" y="12578"/>
                    <a:pt x="7269" y="12185"/>
                  </a:cubicBezTo>
                  <a:lnTo>
                    <a:pt x="1053" y="256"/>
                  </a:lnTo>
                  <a:cubicBezTo>
                    <a:pt x="954" y="76"/>
                    <a:pt x="799" y="1"/>
                    <a:pt x="6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3"/>
            <p:cNvSpPr/>
            <p:nvPr/>
          </p:nvSpPr>
          <p:spPr>
            <a:xfrm rot="3504383">
              <a:off x="2429994" y="5313356"/>
              <a:ext cx="245979" cy="434607"/>
            </a:xfrm>
            <a:custGeom>
              <a:avLst/>
              <a:gdLst/>
              <a:ahLst/>
              <a:cxnLst/>
              <a:rect l="l" t="t" r="r" b="b"/>
              <a:pathLst>
                <a:path w="9839" h="17384" extrusionOk="0">
                  <a:moveTo>
                    <a:pt x="660" y="0"/>
                  </a:moveTo>
                  <a:cubicBezTo>
                    <a:pt x="330" y="0"/>
                    <a:pt x="1" y="340"/>
                    <a:pt x="214" y="734"/>
                  </a:cubicBezTo>
                  <a:lnTo>
                    <a:pt x="8742" y="17119"/>
                  </a:lnTo>
                  <a:lnTo>
                    <a:pt x="8742" y="17103"/>
                  </a:lnTo>
                  <a:cubicBezTo>
                    <a:pt x="8842" y="17302"/>
                    <a:pt x="9007" y="17384"/>
                    <a:pt x="9171" y="17384"/>
                  </a:cubicBezTo>
                  <a:cubicBezTo>
                    <a:pt x="9506" y="17384"/>
                    <a:pt x="9838" y="17043"/>
                    <a:pt x="9614" y="16650"/>
                  </a:cubicBezTo>
                  <a:lnTo>
                    <a:pt x="1086" y="281"/>
                  </a:lnTo>
                  <a:cubicBezTo>
                    <a:pt x="986" y="82"/>
                    <a:pt x="823" y="0"/>
                    <a:pt x="6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3"/>
            <p:cNvSpPr/>
            <p:nvPr/>
          </p:nvSpPr>
          <p:spPr>
            <a:xfrm rot="3504383">
              <a:off x="2481948" y="5312929"/>
              <a:ext cx="293730" cy="527384"/>
            </a:xfrm>
            <a:custGeom>
              <a:avLst/>
              <a:gdLst/>
              <a:ahLst/>
              <a:cxnLst/>
              <a:rect l="l" t="t" r="r" b="b"/>
              <a:pathLst>
                <a:path w="11749" h="21095" extrusionOk="0">
                  <a:moveTo>
                    <a:pt x="644" y="0"/>
                  </a:moveTo>
                  <a:cubicBezTo>
                    <a:pt x="319" y="0"/>
                    <a:pt x="0" y="324"/>
                    <a:pt x="192" y="708"/>
                  </a:cubicBezTo>
                  <a:lnTo>
                    <a:pt x="10664" y="20813"/>
                  </a:lnTo>
                  <a:cubicBezTo>
                    <a:pt x="10758" y="21012"/>
                    <a:pt x="10919" y="21094"/>
                    <a:pt x="11082" y="21094"/>
                  </a:cubicBezTo>
                  <a:cubicBezTo>
                    <a:pt x="11412" y="21094"/>
                    <a:pt x="11749" y="20754"/>
                    <a:pt x="11535" y="20361"/>
                  </a:cubicBezTo>
                  <a:lnTo>
                    <a:pt x="1064" y="256"/>
                  </a:lnTo>
                  <a:cubicBezTo>
                    <a:pt x="960" y="76"/>
                    <a:pt x="801" y="0"/>
                    <a:pt x="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3"/>
            <p:cNvSpPr/>
            <p:nvPr/>
          </p:nvSpPr>
          <p:spPr>
            <a:xfrm rot="3504383">
              <a:off x="2541452" y="5326975"/>
              <a:ext cx="326281" cy="589810"/>
            </a:xfrm>
            <a:custGeom>
              <a:avLst/>
              <a:gdLst/>
              <a:ahLst/>
              <a:cxnLst/>
              <a:rect l="l" t="t" r="r" b="b"/>
              <a:pathLst>
                <a:path w="13051" h="23592" extrusionOk="0">
                  <a:moveTo>
                    <a:pt x="653" y="1"/>
                  </a:moveTo>
                  <a:cubicBezTo>
                    <a:pt x="327" y="1"/>
                    <a:pt x="1" y="324"/>
                    <a:pt x="193" y="708"/>
                  </a:cubicBezTo>
                  <a:lnTo>
                    <a:pt x="11972" y="23310"/>
                  </a:lnTo>
                  <a:cubicBezTo>
                    <a:pt x="12066" y="23509"/>
                    <a:pt x="12227" y="23591"/>
                    <a:pt x="12389" y="23591"/>
                  </a:cubicBezTo>
                  <a:cubicBezTo>
                    <a:pt x="12718" y="23591"/>
                    <a:pt x="13051" y="23251"/>
                    <a:pt x="12826" y="22858"/>
                  </a:cubicBezTo>
                  <a:lnTo>
                    <a:pt x="1064" y="256"/>
                  </a:lnTo>
                  <a:cubicBezTo>
                    <a:pt x="966" y="76"/>
                    <a:pt x="810" y="1"/>
                    <a:pt x="6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3"/>
            <p:cNvSpPr/>
            <p:nvPr/>
          </p:nvSpPr>
          <p:spPr>
            <a:xfrm rot="3504383">
              <a:off x="2604961" y="5348405"/>
              <a:ext cx="351256" cy="636936"/>
            </a:xfrm>
            <a:custGeom>
              <a:avLst/>
              <a:gdLst/>
              <a:ahLst/>
              <a:cxnLst/>
              <a:rect l="l" t="t" r="r" b="b"/>
              <a:pathLst>
                <a:path w="14050" h="25477" extrusionOk="0">
                  <a:moveTo>
                    <a:pt x="668" y="0"/>
                  </a:moveTo>
                  <a:cubicBezTo>
                    <a:pt x="337" y="0"/>
                    <a:pt x="1" y="341"/>
                    <a:pt x="214" y="734"/>
                  </a:cubicBezTo>
                  <a:lnTo>
                    <a:pt x="12965" y="25195"/>
                  </a:lnTo>
                  <a:cubicBezTo>
                    <a:pt x="13059" y="25394"/>
                    <a:pt x="13220" y="25476"/>
                    <a:pt x="13382" y="25476"/>
                  </a:cubicBezTo>
                  <a:cubicBezTo>
                    <a:pt x="13713" y="25476"/>
                    <a:pt x="14049" y="25136"/>
                    <a:pt x="13836" y="24743"/>
                  </a:cubicBezTo>
                  <a:lnTo>
                    <a:pt x="1086" y="281"/>
                  </a:lnTo>
                  <a:cubicBezTo>
                    <a:pt x="992" y="82"/>
                    <a:pt x="830" y="0"/>
                    <a:pt x="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3"/>
            <p:cNvSpPr/>
            <p:nvPr/>
          </p:nvSpPr>
          <p:spPr>
            <a:xfrm rot="3504383">
              <a:off x="2680893" y="5393579"/>
              <a:ext cx="351106" cy="637361"/>
            </a:xfrm>
            <a:custGeom>
              <a:avLst/>
              <a:gdLst/>
              <a:ahLst/>
              <a:cxnLst/>
              <a:rect l="l" t="t" r="r" b="b"/>
              <a:pathLst>
                <a:path w="14044" h="25494" extrusionOk="0">
                  <a:moveTo>
                    <a:pt x="663" y="0"/>
                  </a:moveTo>
                  <a:cubicBezTo>
                    <a:pt x="333" y="0"/>
                    <a:pt x="1" y="341"/>
                    <a:pt x="225" y="734"/>
                  </a:cubicBezTo>
                  <a:lnTo>
                    <a:pt x="12959" y="25212"/>
                  </a:lnTo>
                  <a:cubicBezTo>
                    <a:pt x="13058" y="25411"/>
                    <a:pt x="13221" y="25493"/>
                    <a:pt x="13384" y="25493"/>
                  </a:cubicBezTo>
                  <a:cubicBezTo>
                    <a:pt x="13715" y="25493"/>
                    <a:pt x="14043" y="25153"/>
                    <a:pt x="13830" y="24760"/>
                  </a:cubicBezTo>
                  <a:lnTo>
                    <a:pt x="1080" y="281"/>
                  </a:lnTo>
                  <a:cubicBezTo>
                    <a:pt x="986" y="83"/>
                    <a:pt x="825" y="0"/>
                    <a:pt x="6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3"/>
            <p:cNvSpPr/>
            <p:nvPr/>
          </p:nvSpPr>
          <p:spPr>
            <a:xfrm rot="3504383">
              <a:off x="1172190" y="4687378"/>
              <a:ext cx="131827" cy="109102"/>
            </a:xfrm>
            <a:custGeom>
              <a:avLst/>
              <a:gdLst/>
              <a:ahLst/>
              <a:cxnLst/>
              <a:rect l="l" t="t" r="r" b="b"/>
              <a:pathLst>
                <a:path w="5273" h="4364" extrusionOk="0">
                  <a:moveTo>
                    <a:pt x="2766" y="0"/>
                  </a:moveTo>
                  <a:cubicBezTo>
                    <a:pt x="2406" y="0"/>
                    <a:pt x="2034" y="93"/>
                    <a:pt x="1676" y="298"/>
                  </a:cubicBezTo>
                  <a:cubicBezTo>
                    <a:pt x="0" y="1270"/>
                    <a:pt x="318" y="3783"/>
                    <a:pt x="2195" y="4286"/>
                  </a:cubicBezTo>
                  <a:cubicBezTo>
                    <a:pt x="2387" y="4339"/>
                    <a:pt x="2579" y="4364"/>
                    <a:pt x="2769" y="4364"/>
                  </a:cubicBezTo>
                  <a:cubicBezTo>
                    <a:pt x="3726" y="4364"/>
                    <a:pt x="4610" y="3726"/>
                    <a:pt x="4876" y="2761"/>
                  </a:cubicBezTo>
                  <a:cubicBezTo>
                    <a:pt x="5272" y="1282"/>
                    <a:pt x="4106" y="0"/>
                    <a:pt x="2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 name="Google Shape;690;p23"/>
            <p:cNvGrpSpPr/>
            <p:nvPr/>
          </p:nvGrpSpPr>
          <p:grpSpPr>
            <a:xfrm>
              <a:off x="-360684" y="2755466"/>
              <a:ext cx="3204205" cy="3984550"/>
              <a:chOff x="-360684" y="2755466"/>
              <a:chExt cx="3204205" cy="3984550"/>
            </a:xfrm>
          </p:grpSpPr>
          <p:sp>
            <p:nvSpPr>
              <p:cNvPr id="691" name="Google Shape;691;p23"/>
              <p:cNvSpPr/>
              <p:nvPr/>
            </p:nvSpPr>
            <p:spPr>
              <a:xfrm rot="3504383">
                <a:off x="-659952" y="4036303"/>
                <a:ext cx="3802741" cy="1422875"/>
              </a:xfrm>
              <a:custGeom>
                <a:avLst/>
                <a:gdLst/>
                <a:ahLst/>
                <a:cxnLst/>
                <a:rect l="l" t="t" r="r" b="b"/>
                <a:pathLst>
                  <a:path w="152107" h="56914" extrusionOk="0">
                    <a:moveTo>
                      <a:pt x="105131" y="1"/>
                    </a:moveTo>
                    <a:cubicBezTo>
                      <a:pt x="101027" y="1"/>
                      <a:pt x="96660" y="922"/>
                      <a:pt x="91883" y="3410"/>
                    </a:cubicBezTo>
                    <a:cubicBezTo>
                      <a:pt x="80155" y="9508"/>
                      <a:pt x="77591" y="19025"/>
                      <a:pt x="75111" y="28240"/>
                    </a:cubicBezTo>
                    <a:cubicBezTo>
                      <a:pt x="72615" y="37488"/>
                      <a:pt x="70253" y="46234"/>
                      <a:pt x="59161" y="52014"/>
                    </a:cubicBezTo>
                    <a:cubicBezTo>
                      <a:pt x="54656" y="54366"/>
                      <a:pt x="50572" y="55248"/>
                      <a:pt x="46705" y="55248"/>
                    </a:cubicBezTo>
                    <a:cubicBezTo>
                      <a:pt x="41067" y="55248"/>
                      <a:pt x="35891" y="53373"/>
                      <a:pt x="30544" y="51445"/>
                    </a:cubicBezTo>
                    <a:cubicBezTo>
                      <a:pt x="25224" y="49516"/>
                      <a:pt x="19798" y="47551"/>
                      <a:pt x="13814" y="47551"/>
                    </a:cubicBezTo>
                    <a:cubicBezTo>
                      <a:pt x="9715" y="47551"/>
                      <a:pt x="5355" y="48473"/>
                      <a:pt x="587" y="50959"/>
                    </a:cubicBezTo>
                    <a:cubicBezTo>
                      <a:pt x="168" y="51177"/>
                      <a:pt x="0" y="51679"/>
                      <a:pt x="218" y="52098"/>
                    </a:cubicBezTo>
                    <a:cubicBezTo>
                      <a:pt x="371" y="52380"/>
                      <a:pt x="663" y="52546"/>
                      <a:pt x="968" y="52546"/>
                    </a:cubicBezTo>
                    <a:cubicBezTo>
                      <a:pt x="1099" y="52546"/>
                      <a:pt x="1232" y="52515"/>
                      <a:pt x="1358" y="52450"/>
                    </a:cubicBezTo>
                    <a:cubicBezTo>
                      <a:pt x="5875" y="50096"/>
                      <a:pt x="9965" y="49212"/>
                      <a:pt x="13835" y="49212"/>
                    </a:cubicBezTo>
                    <a:cubicBezTo>
                      <a:pt x="19466" y="49212"/>
                      <a:pt x="24632" y="51083"/>
                      <a:pt x="29975" y="53020"/>
                    </a:cubicBezTo>
                    <a:cubicBezTo>
                      <a:pt x="35294" y="54949"/>
                      <a:pt x="40720" y="56913"/>
                      <a:pt x="46705" y="56913"/>
                    </a:cubicBezTo>
                    <a:cubicBezTo>
                      <a:pt x="50803" y="56913"/>
                      <a:pt x="55164" y="55991"/>
                      <a:pt x="59932" y="53506"/>
                    </a:cubicBezTo>
                    <a:cubicBezTo>
                      <a:pt x="71677" y="47390"/>
                      <a:pt x="74240" y="37874"/>
                      <a:pt x="76720" y="28675"/>
                    </a:cubicBezTo>
                    <a:cubicBezTo>
                      <a:pt x="79216" y="19410"/>
                      <a:pt x="81562" y="10664"/>
                      <a:pt x="92670" y="4901"/>
                    </a:cubicBezTo>
                    <a:cubicBezTo>
                      <a:pt x="97190" y="2552"/>
                      <a:pt x="101282" y="1670"/>
                      <a:pt x="105154" y="1670"/>
                    </a:cubicBezTo>
                    <a:cubicBezTo>
                      <a:pt x="110782" y="1670"/>
                      <a:pt x="115947" y="3535"/>
                      <a:pt x="121287" y="5470"/>
                    </a:cubicBezTo>
                    <a:cubicBezTo>
                      <a:pt x="126611" y="7391"/>
                      <a:pt x="132042" y="9359"/>
                      <a:pt x="138035" y="9359"/>
                    </a:cubicBezTo>
                    <a:cubicBezTo>
                      <a:pt x="142132" y="9359"/>
                      <a:pt x="146492" y="8439"/>
                      <a:pt x="151261" y="5956"/>
                    </a:cubicBezTo>
                    <a:cubicBezTo>
                      <a:pt x="152107" y="5512"/>
                      <a:pt x="151653" y="4357"/>
                      <a:pt x="150885" y="4357"/>
                    </a:cubicBezTo>
                    <a:cubicBezTo>
                      <a:pt x="150756" y="4357"/>
                      <a:pt x="150617" y="4390"/>
                      <a:pt x="150474" y="4465"/>
                    </a:cubicBezTo>
                    <a:cubicBezTo>
                      <a:pt x="145969" y="6809"/>
                      <a:pt x="141885" y="7690"/>
                      <a:pt x="138019" y="7690"/>
                    </a:cubicBezTo>
                    <a:cubicBezTo>
                      <a:pt x="132381" y="7690"/>
                      <a:pt x="127204" y="5817"/>
                      <a:pt x="121857" y="3879"/>
                    </a:cubicBezTo>
                    <a:cubicBezTo>
                      <a:pt x="116539" y="1960"/>
                      <a:pt x="111115" y="1"/>
                      <a:pt x="105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 name="Google Shape;692;p23"/>
              <p:cNvGrpSpPr/>
              <p:nvPr/>
            </p:nvGrpSpPr>
            <p:grpSpPr>
              <a:xfrm>
                <a:off x="-211186" y="3448204"/>
                <a:ext cx="2901595" cy="2592599"/>
                <a:chOff x="-211186" y="3448204"/>
                <a:chExt cx="2901595" cy="2592599"/>
              </a:xfrm>
            </p:grpSpPr>
            <p:sp>
              <p:nvSpPr>
                <p:cNvPr id="693" name="Google Shape;693;p23"/>
                <p:cNvSpPr/>
                <p:nvPr/>
              </p:nvSpPr>
              <p:spPr>
                <a:xfrm rot="3504383">
                  <a:off x="2558439" y="5909959"/>
                  <a:ext cx="112302" cy="108952"/>
                </a:xfrm>
                <a:custGeom>
                  <a:avLst/>
                  <a:gdLst/>
                  <a:ahLst/>
                  <a:cxnLst/>
                  <a:rect l="l" t="t" r="r" b="b"/>
                  <a:pathLst>
                    <a:path w="4492" h="4358" extrusionOk="0">
                      <a:moveTo>
                        <a:pt x="2146" y="1"/>
                      </a:moveTo>
                      <a:cubicBezTo>
                        <a:pt x="2079" y="1"/>
                        <a:pt x="2012" y="5"/>
                        <a:pt x="1944" y="13"/>
                      </a:cubicBezTo>
                      <a:cubicBezTo>
                        <a:pt x="1810" y="30"/>
                        <a:pt x="1676" y="64"/>
                        <a:pt x="1542" y="97"/>
                      </a:cubicBezTo>
                      <a:cubicBezTo>
                        <a:pt x="1023" y="281"/>
                        <a:pt x="604" y="650"/>
                        <a:pt x="353" y="1136"/>
                      </a:cubicBezTo>
                      <a:cubicBezTo>
                        <a:pt x="85" y="1638"/>
                        <a:pt x="1" y="2225"/>
                        <a:pt x="152" y="2778"/>
                      </a:cubicBezTo>
                      <a:cubicBezTo>
                        <a:pt x="286" y="3347"/>
                        <a:pt x="654" y="3817"/>
                        <a:pt x="1157" y="4101"/>
                      </a:cubicBezTo>
                      <a:cubicBezTo>
                        <a:pt x="1486" y="4271"/>
                        <a:pt x="1844" y="4357"/>
                        <a:pt x="2200" y="4357"/>
                      </a:cubicBezTo>
                      <a:cubicBezTo>
                        <a:pt x="2443" y="4357"/>
                        <a:pt x="2685" y="4317"/>
                        <a:pt x="2916" y="4235"/>
                      </a:cubicBezTo>
                      <a:cubicBezTo>
                        <a:pt x="3067" y="4185"/>
                        <a:pt x="3218" y="4118"/>
                        <a:pt x="3352" y="4051"/>
                      </a:cubicBezTo>
                      <a:cubicBezTo>
                        <a:pt x="3486" y="3967"/>
                        <a:pt x="3603" y="3884"/>
                        <a:pt x="3720" y="3766"/>
                      </a:cubicBezTo>
                      <a:cubicBezTo>
                        <a:pt x="3938" y="3582"/>
                        <a:pt x="4123" y="3347"/>
                        <a:pt x="4240" y="3079"/>
                      </a:cubicBezTo>
                      <a:cubicBezTo>
                        <a:pt x="4491" y="2543"/>
                        <a:pt x="4491" y="1940"/>
                        <a:pt x="4273" y="1404"/>
                      </a:cubicBezTo>
                      <a:cubicBezTo>
                        <a:pt x="4056" y="884"/>
                        <a:pt x="3637" y="449"/>
                        <a:pt x="3117" y="214"/>
                      </a:cubicBezTo>
                      <a:cubicBezTo>
                        <a:pt x="2883" y="97"/>
                        <a:pt x="2615" y="30"/>
                        <a:pt x="2347" y="13"/>
                      </a:cubicBezTo>
                      <a:cubicBezTo>
                        <a:pt x="2280" y="5"/>
                        <a:pt x="2213" y="1"/>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3"/>
                <p:cNvSpPr/>
                <p:nvPr/>
              </p:nvSpPr>
              <p:spPr>
                <a:xfrm rot="3504383">
                  <a:off x="2438930" y="5777674"/>
                  <a:ext cx="111452" cy="108977"/>
                </a:xfrm>
                <a:custGeom>
                  <a:avLst/>
                  <a:gdLst/>
                  <a:ahLst/>
                  <a:cxnLst/>
                  <a:rect l="l" t="t" r="r" b="b"/>
                  <a:pathLst>
                    <a:path w="4458" h="4359" extrusionOk="0">
                      <a:moveTo>
                        <a:pt x="2210" y="1"/>
                      </a:moveTo>
                      <a:cubicBezTo>
                        <a:pt x="1910" y="1"/>
                        <a:pt x="1608" y="69"/>
                        <a:pt x="1324" y="207"/>
                      </a:cubicBezTo>
                      <a:cubicBezTo>
                        <a:pt x="1207" y="257"/>
                        <a:pt x="1090" y="324"/>
                        <a:pt x="989" y="408"/>
                      </a:cubicBezTo>
                      <a:cubicBezTo>
                        <a:pt x="872" y="492"/>
                        <a:pt x="771" y="576"/>
                        <a:pt x="687" y="676"/>
                      </a:cubicBezTo>
                      <a:cubicBezTo>
                        <a:pt x="285" y="1078"/>
                        <a:pt x="51" y="1631"/>
                        <a:pt x="34" y="2201"/>
                      </a:cubicBezTo>
                      <a:cubicBezTo>
                        <a:pt x="1" y="2787"/>
                        <a:pt x="235" y="3340"/>
                        <a:pt x="654" y="3742"/>
                      </a:cubicBezTo>
                      <a:cubicBezTo>
                        <a:pt x="754" y="3860"/>
                        <a:pt x="872" y="3943"/>
                        <a:pt x="989" y="4027"/>
                      </a:cubicBezTo>
                      <a:cubicBezTo>
                        <a:pt x="1123" y="4094"/>
                        <a:pt x="1257" y="4161"/>
                        <a:pt x="1391" y="4211"/>
                      </a:cubicBezTo>
                      <a:cubicBezTo>
                        <a:pt x="1654" y="4311"/>
                        <a:pt x="1925" y="4358"/>
                        <a:pt x="2194" y="4358"/>
                      </a:cubicBezTo>
                      <a:cubicBezTo>
                        <a:pt x="2833" y="4358"/>
                        <a:pt x="3456" y="4087"/>
                        <a:pt x="3904" y="3592"/>
                      </a:cubicBezTo>
                      <a:cubicBezTo>
                        <a:pt x="4290" y="3156"/>
                        <a:pt x="4457" y="2570"/>
                        <a:pt x="4373" y="1983"/>
                      </a:cubicBezTo>
                      <a:cubicBezTo>
                        <a:pt x="4290" y="1413"/>
                        <a:pt x="4022" y="911"/>
                        <a:pt x="3586" y="542"/>
                      </a:cubicBezTo>
                      <a:cubicBezTo>
                        <a:pt x="3199" y="187"/>
                        <a:pt x="2708" y="1"/>
                        <a:pt x="2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3"/>
                <p:cNvSpPr/>
                <p:nvPr/>
              </p:nvSpPr>
              <p:spPr>
                <a:xfrm rot="3504383">
                  <a:off x="2356701" y="5616929"/>
                  <a:ext cx="112277" cy="109202"/>
                </a:xfrm>
                <a:custGeom>
                  <a:avLst/>
                  <a:gdLst/>
                  <a:ahLst/>
                  <a:cxnLst/>
                  <a:rect l="l" t="t" r="r" b="b"/>
                  <a:pathLst>
                    <a:path w="4491" h="4368" extrusionOk="0">
                      <a:moveTo>
                        <a:pt x="2267" y="1"/>
                      </a:moveTo>
                      <a:cubicBezTo>
                        <a:pt x="2137" y="1"/>
                        <a:pt x="2006" y="12"/>
                        <a:pt x="1877" y="36"/>
                      </a:cubicBezTo>
                      <a:cubicBezTo>
                        <a:pt x="1608" y="103"/>
                        <a:pt x="1357" y="204"/>
                        <a:pt x="1123" y="355"/>
                      </a:cubicBezTo>
                      <a:cubicBezTo>
                        <a:pt x="637" y="656"/>
                        <a:pt x="285" y="1142"/>
                        <a:pt x="151" y="1695"/>
                      </a:cubicBezTo>
                      <a:cubicBezTo>
                        <a:pt x="0" y="2265"/>
                        <a:pt x="101" y="2851"/>
                        <a:pt x="402" y="3337"/>
                      </a:cubicBezTo>
                      <a:cubicBezTo>
                        <a:pt x="570" y="3588"/>
                        <a:pt x="771" y="3806"/>
                        <a:pt x="1005" y="3974"/>
                      </a:cubicBezTo>
                      <a:cubicBezTo>
                        <a:pt x="1257" y="4141"/>
                        <a:pt x="1541" y="4258"/>
                        <a:pt x="1843" y="4325"/>
                      </a:cubicBezTo>
                      <a:cubicBezTo>
                        <a:pt x="1987" y="4353"/>
                        <a:pt x="2131" y="4367"/>
                        <a:pt x="2274" y="4367"/>
                      </a:cubicBezTo>
                      <a:cubicBezTo>
                        <a:pt x="2729" y="4367"/>
                        <a:pt x="3170" y="4228"/>
                        <a:pt x="3552" y="3974"/>
                      </a:cubicBezTo>
                      <a:cubicBezTo>
                        <a:pt x="4038" y="3638"/>
                        <a:pt x="4339" y="3119"/>
                        <a:pt x="4423" y="2549"/>
                      </a:cubicBezTo>
                      <a:cubicBezTo>
                        <a:pt x="4490" y="1980"/>
                        <a:pt x="4356" y="1393"/>
                        <a:pt x="4021" y="924"/>
                      </a:cubicBezTo>
                      <a:cubicBezTo>
                        <a:pt x="3626" y="332"/>
                        <a:pt x="2958" y="1"/>
                        <a:pt x="2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3"/>
                <p:cNvSpPr/>
                <p:nvPr/>
              </p:nvSpPr>
              <p:spPr>
                <a:xfrm rot="3504383">
                  <a:off x="2303578" y="5442660"/>
                  <a:ext cx="117727" cy="109127"/>
                </a:xfrm>
                <a:custGeom>
                  <a:avLst/>
                  <a:gdLst/>
                  <a:ahLst/>
                  <a:cxnLst/>
                  <a:rect l="l" t="t" r="r" b="b"/>
                  <a:pathLst>
                    <a:path w="4709" h="4365" extrusionOk="0">
                      <a:moveTo>
                        <a:pt x="2482" y="1"/>
                      </a:moveTo>
                      <a:cubicBezTo>
                        <a:pt x="1584" y="1"/>
                        <a:pt x="740" y="555"/>
                        <a:pt x="419" y="1451"/>
                      </a:cubicBezTo>
                      <a:cubicBezTo>
                        <a:pt x="0" y="2607"/>
                        <a:pt x="603" y="3863"/>
                        <a:pt x="1759" y="4249"/>
                      </a:cubicBezTo>
                      <a:cubicBezTo>
                        <a:pt x="1990" y="4326"/>
                        <a:pt x="2231" y="4365"/>
                        <a:pt x="2473" y="4365"/>
                      </a:cubicBezTo>
                      <a:cubicBezTo>
                        <a:pt x="2811" y="4365"/>
                        <a:pt x="3148" y="4288"/>
                        <a:pt x="3452" y="4132"/>
                      </a:cubicBezTo>
                      <a:cubicBezTo>
                        <a:pt x="3971" y="3880"/>
                        <a:pt x="4373" y="3411"/>
                        <a:pt x="4541" y="2858"/>
                      </a:cubicBezTo>
                      <a:cubicBezTo>
                        <a:pt x="4708" y="2305"/>
                        <a:pt x="4658" y="1702"/>
                        <a:pt x="4407" y="1199"/>
                      </a:cubicBezTo>
                      <a:cubicBezTo>
                        <a:pt x="4155" y="680"/>
                        <a:pt x="3703" y="295"/>
                        <a:pt x="3167" y="110"/>
                      </a:cubicBezTo>
                      <a:cubicBezTo>
                        <a:pt x="2940" y="36"/>
                        <a:pt x="2709" y="1"/>
                        <a:pt x="24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3"/>
                <p:cNvSpPr/>
                <p:nvPr/>
              </p:nvSpPr>
              <p:spPr>
                <a:xfrm rot="3504383">
                  <a:off x="2270606" y="5269590"/>
                  <a:ext cx="112727" cy="109427"/>
                </a:xfrm>
                <a:custGeom>
                  <a:avLst/>
                  <a:gdLst/>
                  <a:ahLst/>
                  <a:cxnLst/>
                  <a:rect l="l" t="t" r="r" b="b"/>
                  <a:pathLst>
                    <a:path w="4509" h="4377" extrusionOk="0">
                      <a:moveTo>
                        <a:pt x="2232" y="1"/>
                      </a:moveTo>
                      <a:cubicBezTo>
                        <a:pt x="1908" y="1"/>
                        <a:pt x="1576" y="75"/>
                        <a:pt x="1257" y="236"/>
                      </a:cubicBezTo>
                      <a:cubicBezTo>
                        <a:pt x="738" y="487"/>
                        <a:pt x="353" y="940"/>
                        <a:pt x="168" y="1509"/>
                      </a:cubicBezTo>
                      <a:cubicBezTo>
                        <a:pt x="1" y="2046"/>
                        <a:pt x="34" y="2649"/>
                        <a:pt x="302" y="3168"/>
                      </a:cubicBezTo>
                      <a:cubicBezTo>
                        <a:pt x="554" y="3671"/>
                        <a:pt x="989" y="4073"/>
                        <a:pt x="1525" y="4257"/>
                      </a:cubicBezTo>
                      <a:cubicBezTo>
                        <a:pt x="1763" y="4338"/>
                        <a:pt x="2003" y="4376"/>
                        <a:pt x="2236" y="4376"/>
                      </a:cubicBezTo>
                      <a:cubicBezTo>
                        <a:pt x="3450" y="4376"/>
                        <a:pt x="4508" y="3352"/>
                        <a:pt x="4424" y="2046"/>
                      </a:cubicBezTo>
                      <a:cubicBezTo>
                        <a:pt x="4334" y="844"/>
                        <a:pt x="3326" y="1"/>
                        <a:pt x="2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3"/>
                <p:cNvSpPr/>
                <p:nvPr/>
              </p:nvSpPr>
              <p:spPr>
                <a:xfrm rot="3504383">
                  <a:off x="2223391" y="5097035"/>
                  <a:ext cx="112277" cy="109152"/>
                </a:xfrm>
                <a:custGeom>
                  <a:avLst/>
                  <a:gdLst/>
                  <a:ahLst/>
                  <a:cxnLst/>
                  <a:rect l="l" t="t" r="r" b="b"/>
                  <a:pathLst>
                    <a:path w="4491" h="4366" extrusionOk="0">
                      <a:moveTo>
                        <a:pt x="2189" y="1"/>
                      </a:moveTo>
                      <a:cubicBezTo>
                        <a:pt x="1750" y="1"/>
                        <a:pt x="1322" y="129"/>
                        <a:pt x="955" y="373"/>
                      </a:cubicBezTo>
                      <a:cubicBezTo>
                        <a:pt x="470" y="708"/>
                        <a:pt x="151" y="1228"/>
                        <a:pt x="67" y="1797"/>
                      </a:cubicBezTo>
                      <a:cubicBezTo>
                        <a:pt x="0" y="2367"/>
                        <a:pt x="134" y="2954"/>
                        <a:pt x="453" y="3423"/>
                      </a:cubicBezTo>
                      <a:cubicBezTo>
                        <a:pt x="754" y="3875"/>
                        <a:pt x="1223" y="4210"/>
                        <a:pt x="1760" y="4327"/>
                      </a:cubicBezTo>
                      <a:cubicBezTo>
                        <a:pt x="1902" y="4353"/>
                        <a:pt x="2040" y="4365"/>
                        <a:pt x="2178" y="4365"/>
                      </a:cubicBezTo>
                      <a:cubicBezTo>
                        <a:pt x="2317" y="4365"/>
                        <a:pt x="2455" y="4353"/>
                        <a:pt x="2597" y="4327"/>
                      </a:cubicBezTo>
                      <a:cubicBezTo>
                        <a:pt x="2865" y="4277"/>
                        <a:pt x="3117" y="4177"/>
                        <a:pt x="3351" y="4043"/>
                      </a:cubicBezTo>
                      <a:cubicBezTo>
                        <a:pt x="3837" y="3741"/>
                        <a:pt x="4189" y="3255"/>
                        <a:pt x="4340" y="2702"/>
                      </a:cubicBezTo>
                      <a:cubicBezTo>
                        <a:pt x="4491" y="2133"/>
                        <a:pt x="4407" y="1546"/>
                        <a:pt x="4105" y="1044"/>
                      </a:cubicBezTo>
                      <a:cubicBezTo>
                        <a:pt x="3954" y="792"/>
                        <a:pt x="3753" y="591"/>
                        <a:pt x="3519" y="424"/>
                      </a:cubicBezTo>
                      <a:cubicBezTo>
                        <a:pt x="3268" y="239"/>
                        <a:pt x="2983" y="122"/>
                        <a:pt x="2681" y="55"/>
                      </a:cubicBezTo>
                      <a:cubicBezTo>
                        <a:pt x="2517" y="19"/>
                        <a:pt x="2352" y="1"/>
                        <a:pt x="2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3"/>
                <p:cNvSpPr/>
                <p:nvPr/>
              </p:nvSpPr>
              <p:spPr>
                <a:xfrm rot="3504383">
                  <a:off x="2144857" y="4935142"/>
                  <a:ext cx="111427" cy="109127"/>
                </a:xfrm>
                <a:custGeom>
                  <a:avLst/>
                  <a:gdLst/>
                  <a:ahLst/>
                  <a:cxnLst/>
                  <a:rect l="l" t="t" r="r" b="b"/>
                  <a:pathLst>
                    <a:path w="4457" h="4365" extrusionOk="0">
                      <a:moveTo>
                        <a:pt x="2277" y="0"/>
                      </a:moveTo>
                      <a:cubicBezTo>
                        <a:pt x="2244" y="0"/>
                        <a:pt x="2211" y="1"/>
                        <a:pt x="2178" y="3"/>
                      </a:cubicBezTo>
                      <a:cubicBezTo>
                        <a:pt x="1877" y="3"/>
                        <a:pt x="1558" y="87"/>
                        <a:pt x="1274" y="204"/>
                      </a:cubicBezTo>
                      <a:cubicBezTo>
                        <a:pt x="1005" y="338"/>
                        <a:pt x="771" y="506"/>
                        <a:pt x="570" y="740"/>
                      </a:cubicBezTo>
                      <a:cubicBezTo>
                        <a:pt x="184" y="1176"/>
                        <a:pt x="0" y="1746"/>
                        <a:pt x="67" y="2332"/>
                      </a:cubicBezTo>
                      <a:lnTo>
                        <a:pt x="67" y="2349"/>
                      </a:lnTo>
                      <a:cubicBezTo>
                        <a:pt x="168" y="3186"/>
                        <a:pt x="721" y="3907"/>
                        <a:pt x="1525" y="4225"/>
                      </a:cubicBezTo>
                      <a:cubicBezTo>
                        <a:pt x="1757" y="4318"/>
                        <a:pt x="2003" y="4364"/>
                        <a:pt x="2249" y="4364"/>
                      </a:cubicBezTo>
                      <a:cubicBezTo>
                        <a:pt x="2535" y="4364"/>
                        <a:pt x="2821" y="4301"/>
                        <a:pt x="3083" y="4175"/>
                      </a:cubicBezTo>
                      <a:cubicBezTo>
                        <a:pt x="3334" y="4074"/>
                        <a:pt x="3552" y="3924"/>
                        <a:pt x="3736" y="3723"/>
                      </a:cubicBezTo>
                      <a:cubicBezTo>
                        <a:pt x="4155" y="3320"/>
                        <a:pt x="4390" y="2784"/>
                        <a:pt x="4423" y="2215"/>
                      </a:cubicBezTo>
                      <a:cubicBezTo>
                        <a:pt x="4457" y="1628"/>
                        <a:pt x="4239" y="1059"/>
                        <a:pt x="3837" y="640"/>
                      </a:cubicBezTo>
                      <a:cubicBezTo>
                        <a:pt x="3619" y="439"/>
                        <a:pt x="3385" y="271"/>
                        <a:pt x="3100" y="154"/>
                      </a:cubicBezTo>
                      <a:cubicBezTo>
                        <a:pt x="2844" y="64"/>
                        <a:pt x="2562" y="0"/>
                        <a:pt x="22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3"/>
                <p:cNvSpPr/>
                <p:nvPr/>
              </p:nvSpPr>
              <p:spPr>
                <a:xfrm rot="3504383">
                  <a:off x="2026742" y="4800111"/>
                  <a:ext cx="112702" cy="109127"/>
                </a:xfrm>
                <a:custGeom>
                  <a:avLst/>
                  <a:gdLst/>
                  <a:ahLst/>
                  <a:cxnLst/>
                  <a:rect l="l" t="t" r="r" b="b"/>
                  <a:pathLst>
                    <a:path w="4508" h="4365" extrusionOk="0">
                      <a:moveTo>
                        <a:pt x="2301" y="0"/>
                      </a:moveTo>
                      <a:cubicBezTo>
                        <a:pt x="2074" y="0"/>
                        <a:pt x="1847" y="34"/>
                        <a:pt x="1626" y="103"/>
                      </a:cubicBezTo>
                      <a:cubicBezTo>
                        <a:pt x="1325" y="204"/>
                        <a:pt x="1056" y="355"/>
                        <a:pt x="805" y="556"/>
                      </a:cubicBezTo>
                      <a:cubicBezTo>
                        <a:pt x="587" y="740"/>
                        <a:pt x="403" y="975"/>
                        <a:pt x="286" y="1243"/>
                      </a:cubicBezTo>
                      <a:cubicBezTo>
                        <a:pt x="18" y="1779"/>
                        <a:pt x="1" y="2382"/>
                        <a:pt x="219" y="2918"/>
                      </a:cubicBezTo>
                      <a:cubicBezTo>
                        <a:pt x="437" y="3454"/>
                        <a:pt x="839" y="3890"/>
                        <a:pt x="1358" y="4141"/>
                      </a:cubicBezTo>
                      <a:cubicBezTo>
                        <a:pt x="1593" y="4259"/>
                        <a:pt x="1861" y="4326"/>
                        <a:pt x="2129" y="4359"/>
                      </a:cubicBezTo>
                      <a:cubicBezTo>
                        <a:pt x="2189" y="4363"/>
                        <a:pt x="2249" y="4365"/>
                        <a:pt x="2310" y="4365"/>
                      </a:cubicBezTo>
                      <a:cubicBezTo>
                        <a:pt x="2517" y="4365"/>
                        <a:pt x="2725" y="4340"/>
                        <a:pt x="2933" y="4275"/>
                      </a:cubicBezTo>
                      <a:cubicBezTo>
                        <a:pt x="3452" y="4108"/>
                        <a:pt x="3871" y="3739"/>
                        <a:pt x="4139" y="3270"/>
                      </a:cubicBezTo>
                      <a:cubicBezTo>
                        <a:pt x="4424" y="2767"/>
                        <a:pt x="4508" y="2181"/>
                        <a:pt x="4391" y="1628"/>
                      </a:cubicBezTo>
                      <a:cubicBezTo>
                        <a:pt x="4257" y="1058"/>
                        <a:pt x="3888" y="556"/>
                        <a:pt x="3385" y="271"/>
                      </a:cubicBezTo>
                      <a:cubicBezTo>
                        <a:pt x="3051" y="93"/>
                        <a:pt x="2677" y="0"/>
                        <a:pt x="2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3"/>
                <p:cNvSpPr/>
                <p:nvPr/>
              </p:nvSpPr>
              <p:spPr>
                <a:xfrm rot="3504383">
                  <a:off x="1880113" y="4699683"/>
                  <a:ext cx="111027" cy="108802"/>
                </a:xfrm>
                <a:custGeom>
                  <a:avLst/>
                  <a:gdLst/>
                  <a:ahLst/>
                  <a:cxnLst/>
                  <a:rect l="l" t="t" r="r" b="b"/>
                  <a:pathLst>
                    <a:path w="4441" h="4352" extrusionOk="0">
                      <a:moveTo>
                        <a:pt x="2255" y="0"/>
                      </a:moveTo>
                      <a:cubicBezTo>
                        <a:pt x="2013" y="0"/>
                        <a:pt x="1773" y="39"/>
                        <a:pt x="1542" y="112"/>
                      </a:cubicBezTo>
                      <a:cubicBezTo>
                        <a:pt x="1392" y="179"/>
                        <a:pt x="1258" y="246"/>
                        <a:pt x="1123" y="330"/>
                      </a:cubicBezTo>
                      <a:cubicBezTo>
                        <a:pt x="855" y="481"/>
                        <a:pt x="621" y="682"/>
                        <a:pt x="437" y="933"/>
                      </a:cubicBezTo>
                      <a:cubicBezTo>
                        <a:pt x="269" y="1168"/>
                        <a:pt x="135" y="1436"/>
                        <a:pt x="68" y="1721"/>
                      </a:cubicBezTo>
                      <a:cubicBezTo>
                        <a:pt x="1" y="2006"/>
                        <a:pt x="1" y="2291"/>
                        <a:pt x="51" y="2559"/>
                      </a:cubicBezTo>
                      <a:cubicBezTo>
                        <a:pt x="101" y="2843"/>
                        <a:pt x="219" y="3111"/>
                        <a:pt x="386" y="3363"/>
                      </a:cubicBezTo>
                      <a:cubicBezTo>
                        <a:pt x="537" y="3597"/>
                        <a:pt x="755" y="3798"/>
                        <a:pt x="989" y="3949"/>
                      </a:cubicBezTo>
                      <a:cubicBezTo>
                        <a:pt x="1224" y="4117"/>
                        <a:pt x="1475" y="4217"/>
                        <a:pt x="1743" y="4284"/>
                      </a:cubicBezTo>
                      <a:cubicBezTo>
                        <a:pt x="1922" y="4329"/>
                        <a:pt x="2105" y="4351"/>
                        <a:pt x="2286" y="4351"/>
                      </a:cubicBezTo>
                      <a:cubicBezTo>
                        <a:pt x="2648" y="4351"/>
                        <a:pt x="3006" y="4262"/>
                        <a:pt x="3318" y="4083"/>
                      </a:cubicBezTo>
                      <a:cubicBezTo>
                        <a:pt x="3436" y="4016"/>
                        <a:pt x="3553" y="3932"/>
                        <a:pt x="3653" y="3832"/>
                      </a:cubicBezTo>
                      <a:cubicBezTo>
                        <a:pt x="3955" y="3564"/>
                        <a:pt x="4173" y="3212"/>
                        <a:pt x="4273" y="2810"/>
                      </a:cubicBezTo>
                      <a:cubicBezTo>
                        <a:pt x="4441" y="2257"/>
                        <a:pt x="4391" y="1671"/>
                        <a:pt x="4139" y="1151"/>
                      </a:cubicBezTo>
                      <a:cubicBezTo>
                        <a:pt x="3871" y="632"/>
                        <a:pt x="3402" y="246"/>
                        <a:pt x="2849" y="79"/>
                      </a:cubicBezTo>
                      <a:cubicBezTo>
                        <a:pt x="2653" y="26"/>
                        <a:pt x="2454"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3"/>
                <p:cNvSpPr/>
                <p:nvPr/>
              </p:nvSpPr>
              <p:spPr>
                <a:xfrm rot="3504383">
                  <a:off x="1714130" y="4634535"/>
                  <a:ext cx="109352" cy="108977"/>
                </a:xfrm>
                <a:custGeom>
                  <a:avLst/>
                  <a:gdLst/>
                  <a:ahLst/>
                  <a:cxnLst/>
                  <a:rect l="l" t="t" r="r" b="b"/>
                  <a:pathLst>
                    <a:path w="4374" h="4359" extrusionOk="0">
                      <a:moveTo>
                        <a:pt x="2312" y="1"/>
                      </a:moveTo>
                      <a:cubicBezTo>
                        <a:pt x="2161" y="1"/>
                        <a:pt x="2011" y="18"/>
                        <a:pt x="1877" y="34"/>
                      </a:cubicBezTo>
                      <a:cubicBezTo>
                        <a:pt x="1726" y="68"/>
                        <a:pt x="1592" y="101"/>
                        <a:pt x="1458" y="152"/>
                      </a:cubicBezTo>
                      <a:cubicBezTo>
                        <a:pt x="1156" y="269"/>
                        <a:pt x="905" y="453"/>
                        <a:pt x="670" y="671"/>
                      </a:cubicBezTo>
                      <a:cubicBezTo>
                        <a:pt x="452" y="889"/>
                        <a:pt x="285" y="1157"/>
                        <a:pt x="151" y="1442"/>
                      </a:cubicBezTo>
                      <a:cubicBezTo>
                        <a:pt x="50" y="1727"/>
                        <a:pt x="0" y="2011"/>
                        <a:pt x="0" y="2313"/>
                      </a:cubicBezTo>
                      <a:cubicBezTo>
                        <a:pt x="17" y="2899"/>
                        <a:pt x="285" y="3452"/>
                        <a:pt x="737" y="3821"/>
                      </a:cubicBezTo>
                      <a:cubicBezTo>
                        <a:pt x="1155" y="4174"/>
                        <a:pt x="1680" y="4358"/>
                        <a:pt x="2224" y="4358"/>
                      </a:cubicBezTo>
                      <a:cubicBezTo>
                        <a:pt x="2248" y="4358"/>
                        <a:pt x="2272" y="4358"/>
                        <a:pt x="2295" y="4357"/>
                      </a:cubicBezTo>
                      <a:cubicBezTo>
                        <a:pt x="2564" y="4357"/>
                        <a:pt x="2832" y="4307"/>
                        <a:pt x="3083" y="4206"/>
                      </a:cubicBezTo>
                      <a:cubicBezTo>
                        <a:pt x="3334" y="4106"/>
                        <a:pt x="3552" y="3955"/>
                        <a:pt x="3736" y="3771"/>
                      </a:cubicBezTo>
                      <a:cubicBezTo>
                        <a:pt x="3937" y="3570"/>
                        <a:pt x="4088" y="3352"/>
                        <a:pt x="4189" y="3100"/>
                      </a:cubicBezTo>
                      <a:cubicBezTo>
                        <a:pt x="4239" y="2966"/>
                        <a:pt x="4273" y="2849"/>
                        <a:pt x="4306" y="2715"/>
                      </a:cubicBezTo>
                      <a:cubicBezTo>
                        <a:pt x="4340" y="2581"/>
                        <a:pt x="4356" y="2447"/>
                        <a:pt x="4356" y="2313"/>
                      </a:cubicBezTo>
                      <a:cubicBezTo>
                        <a:pt x="4373" y="1743"/>
                        <a:pt x="4172" y="1190"/>
                        <a:pt x="3820" y="738"/>
                      </a:cubicBezTo>
                      <a:cubicBezTo>
                        <a:pt x="3435" y="286"/>
                        <a:pt x="2899" y="34"/>
                        <a:pt x="2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3"/>
                <p:cNvSpPr/>
                <p:nvPr/>
              </p:nvSpPr>
              <p:spPr>
                <a:xfrm rot="3504383">
                  <a:off x="1534317" y="4616730"/>
                  <a:ext cx="111452" cy="109252"/>
                </a:xfrm>
                <a:custGeom>
                  <a:avLst/>
                  <a:gdLst/>
                  <a:ahLst/>
                  <a:cxnLst/>
                  <a:rect l="l" t="t" r="r" b="b"/>
                  <a:pathLst>
                    <a:path w="4458" h="4370" extrusionOk="0">
                      <a:moveTo>
                        <a:pt x="2277" y="1"/>
                      </a:moveTo>
                      <a:cubicBezTo>
                        <a:pt x="2110" y="1"/>
                        <a:pt x="1943" y="22"/>
                        <a:pt x="1776" y="66"/>
                      </a:cubicBezTo>
                      <a:cubicBezTo>
                        <a:pt x="1492" y="133"/>
                        <a:pt x="1223" y="267"/>
                        <a:pt x="989" y="435"/>
                      </a:cubicBezTo>
                      <a:cubicBezTo>
                        <a:pt x="738" y="636"/>
                        <a:pt x="537" y="870"/>
                        <a:pt x="369" y="1138"/>
                      </a:cubicBezTo>
                      <a:cubicBezTo>
                        <a:pt x="67" y="1658"/>
                        <a:pt x="0" y="2294"/>
                        <a:pt x="168" y="2881"/>
                      </a:cubicBezTo>
                      <a:cubicBezTo>
                        <a:pt x="335" y="3434"/>
                        <a:pt x="738" y="3886"/>
                        <a:pt x="1257" y="4137"/>
                      </a:cubicBezTo>
                      <a:cubicBezTo>
                        <a:pt x="1574" y="4291"/>
                        <a:pt x="1921" y="4369"/>
                        <a:pt x="2266" y="4369"/>
                      </a:cubicBezTo>
                      <a:cubicBezTo>
                        <a:pt x="2487" y="4369"/>
                        <a:pt x="2706" y="4337"/>
                        <a:pt x="2916" y="4271"/>
                      </a:cubicBezTo>
                      <a:cubicBezTo>
                        <a:pt x="3452" y="4104"/>
                        <a:pt x="3887" y="3769"/>
                        <a:pt x="4172" y="3283"/>
                      </a:cubicBezTo>
                      <a:cubicBezTo>
                        <a:pt x="4306" y="3048"/>
                        <a:pt x="4390" y="2797"/>
                        <a:pt x="4424" y="2529"/>
                      </a:cubicBezTo>
                      <a:cubicBezTo>
                        <a:pt x="4457" y="2261"/>
                        <a:pt x="4440" y="1993"/>
                        <a:pt x="4357" y="1725"/>
                      </a:cubicBezTo>
                      <a:cubicBezTo>
                        <a:pt x="4223" y="1172"/>
                        <a:pt x="3887" y="686"/>
                        <a:pt x="3418" y="351"/>
                      </a:cubicBezTo>
                      <a:cubicBezTo>
                        <a:pt x="3074" y="126"/>
                        <a:pt x="2680" y="1"/>
                        <a:pt x="2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3"/>
                <p:cNvSpPr/>
                <p:nvPr/>
              </p:nvSpPr>
              <p:spPr>
                <a:xfrm rot="3504383">
                  <a:off x="1353133" y="4639545"/>
                  <a:ext cx="116477" cy="109327"/>
                </a:xfrm>
                <a:custGeom>
                  <a:avLst/>
                  <a:gdLst/>
                  <a:ahLst/>
                  <a:cxnLst/>
                  <a:rect l="l" t="t" r="r" b="b"/>
                  <a:pathLst>
                    <a:path w="4659" h="4373" extrusionOk="0">
                      <a:moveTo>
                        <a:pt x="2435" y="1"/>
                      </a:moveTo>
                      <a:cubicBezTo>
                        <a:pt x="2127" y="1"/>
                        <a:pt x="1820" y="68"/>
                        <a:pt x="1542" y="203"/>
                      </a:cubicBezTo>
                      <a:cubicBezTo>
                        <a:pt x="1274" y="337"/>
                        <a:pt x="1039" y="504"/>
                        <a:pt x="855" y="722"/>
                      </a:cubicBezTo>
                      <a:cubicBezTo>
                        <a:pt x="654" y="940"/>
                        <a:pt x="503" y="1208"/>
                        <a:pt x="402" y="1493"/>
                      </a:cubicBezTo>
                      <a:cubicBezTo>
                        <a:pt x="0" y="2649"/>
                        <a:pt x="637" y="3922"/>
                        <a:pt x="1810" y="4274"/>
                      </a:cubicBezTo>
                      <a:cubicBezTo>
                        <a:pt x="2023" y="4341"/>
                        <a:pt x="2240" y="4373"/>
                        <a:pt x="2453" y="4373"/>
                      </a:cubicBezTo>
                      <a:cubicBezTo>
                        <a:pt x="3362" y="4373"/>
                        <a:pt x="4215" y="3796"/>
                        <a:pt x="4541" y="2900"/>
                      </a:cubicBezTo>
                      <a:cubicBezTo>
                        <a:pt x="4625" y="2632"/>
                        <a:pt x="4658" y="2347"/>
                        <a:pt x="4641" y="2063"/>
                      </a:cubicBezTo>
                      <a:cubicBezTo>
                        <a:pt x="4625" y="1795"/>
                        <a:pt x="4558" y="1527"/>
                        <a:pt x="4424" y="1275"/>
                      </a:cubicBezTo>
                      <a:cubicBezTo>
                        <a:pt x="4189" y="773"/>
                        <a:pt x="3753" y="354"/>
                        <a:pt x="3217" y="153"/>
                      </a:cubicBezTo>
                      <a:cubicBezTo>
                        <a:pt x="2968" y="52"/>
                        <a:pt x="2701" y="1"/>
                        <a:pt x="24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3"/>
                <p:cNvSpPr/>
                <p:nvPr/>
              </p:nvSpPr>
              <p:spPr>
                <a:xfrm rot="3504383">
                  <a:off x="1011154" y="4738277"/>
                  <a:ext cx="111027" cy="109177"/>
                </a:xfrm>
                <a:custGeom>
                  <a:avLst/>
                  <a:gdLst/>
                  <a:ahLst/>
                  <a:cxnLst/>
                  <a:rect l="l" t="t" r="r" b="b"/>
                  <a:pathLst>
                    <a:path w="4441" h="4367" extrusionOk="0">
                      <a:moveTo>
                        <a:pt x="2217" y="1"/>
                      </a:moveTo>
                      <a:cubicBezTo>
                        <a:pt x="1304" y="1"/>
                        <a:pt x="448" y="568"/>
                        <a:pt x="134" y="1467"/>
                      </a:cubicBezTo>
                      <a:cubicBezTo>
                        <a:pt x="34" y="1735"/>
                        <a:pt x="0" y="2020"/>
                        <a:pt x="17" y="2305"/>
                      </a:cubicBezTo>
                      <a:cubicBezTo>
                        <a:pt x="34" y="2573"/>
                        <a:pt x="118" y="2841"/>
                        <a:pt x="235" y="3075"/>
                      </a:cubicBezTo>
                      <a:cubicBezTo>
                        <a:pt x="469" y="3595"/>
                        <a:pt x="905" y="4014"/>
                        <a:pt x="1441" y="4215"/>
                      </a:cubicBezTo>
                      <a:cubicBezTo>
                        <a:pt x="1690" y="4316"/>
                        <a:pt x="1953" y="4366"/>
                        <a:pt x="2218" y="4366"/>
                      </a:cubicBezTo>
                      <a:cubicBezTo>
                        <a:pt x="2523" y="4366"/>
                        <a:pt x="2829" y="4299"/>
                        <a:pt x="3117" y="4164"/>
                      </a:cubicBezTo>
                      <a:cubicBezTo>
                        <a:pt x="3368" y="4030"/>
                        <a:pt x="3603" y="3863"/>
                        <a:pt x="3804" y="3645"/>
                      </a:cubicBezTo>
                      <a:cubicBezTo>
                        <a:pt x="4005" y="3427"/>
                        <a:pt x="4155" y="3159"/>
                        <a:pt x="4256" y="2874"/>
                      </a:cubicBezTo>
                      <a:cubicBezTo>
                        <a:pt x="4440" y="2305"/>
                        <a:pt x="4407" y="1685"/>
                        <a:pt x="4139" y="1165"/>
                      </a:cubicBezTo>
                      <a:cubicBezTo>
                        <a:pt x="3871" y="646"/>
                        <a:pt x="3401" y="261"/>
                        <a:pt x="2849" y="93"/>
                      </a:cubicBezTo>
                      <a:cubicBezTo>
                        <a:pt x="2639" y="31"/>
                        <a:pt x="2427" y="1"/>
                        <a:pt x="2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3"/>
                <p:cNvSpPr/>
                <p:nvPr/>
              </p:nvSpPr>
              <p:spPr>
                <a:xfrm rot="3504383">
                  <a:off x="833491" y="4763634"/>
                  <a:ext cx="111427" cy="109052"/>
                </a:xfrm>
                <a:custGeom>
                  <a:avLst/>
                  <a:gdLst/>
                  <a:ahLst/>
                  <a:cxnLst/>
                  <a:rect l="l" t="t" r="r" b="b"/>
                  <a:pathLst>
                    <a:path w="4457" h="4362" extrusionOk="0">
                      <a:moveTo>
                        <a:pt x="2191" y="1"/>
                      </a:moveTo>
                      <a:cubicBezTo>
                        <a:pt x="1971" y="1"/>
                        <a:pt x="1751" y="33"/>
                        <a:pt x="1542" y="99"/>
                      </a:cubicBezTo>
                      <a:cubicBezTo>
                        <a:pt x="1005" y="266"/>
                        <a:pt x="570" y="601"/>
                        <a:pt x="285" y="1087"/>
                      </a:cubicBezTo>
                      <a:cubicBezTo>
                        <a:pt x="151" y="1322"/>
                        <a:pt x="67" y="1573"/>
                        <a:pt x="50" y="1858"/>
                      </a:cubicBezTo>
                      <a:cubicBezTo>
                        <a:pt x="0" y="2109"/>
                        <a:pt x="34" y="2394"/>
                        <a:pt x="101" y="2645"/>
                      </a:cubicBezTo>
                      <a:cubicBezTo>
                        <a:pt x="235" y="3198"/>
                        <a:pt x="570" y="3684"/>
                        <a:pt x="1039" y="4019"/>
                      </a:cubicBezTo>
                      <a:cubicBezTo>
                        <a:pt x="1385" y="4246"/>
                        <a:pt x="1790" y="4362"/>
                        <a:pt x="2194" y="4362"/>
                      </a:cubicBezTo>
                      <a:cubicBezTo>
                        <a:pt x="2358" y="4362"/>
                        <a:pt x="2521" y="4343"/>
                        <a:pt x="2681" y="4304"/>
                      </a:cubicBezTo>
                      <a:cubicBezTo>
                        <a:pt x="2966" y="4237"/>
                        <a:pt x="3234" y="4103"/>
                        <a:pt x="3468" y="3919"/>
                      </a:cubicBezTo>
                      <a:cubicBezTo>
                        <a:pt x="3720" y="3734"/>
                        <a:pt x="3921" y="3500"/>
                        <a:pt x="4088" y="3232"/>
                      </a:cubicBezTo>
                      <a:cubicBezTo>
                        <a:pt x="4390" y="2696"/>
                        <a:pt x="4457" y="2076"/>
                        <a:pt x="4289" y="1489"/>
                      </a:cubicBezTo>
                      <a:cubicBezTo>
                        <a:pt x="4122" y="936"/>
                        <a:pt x="3720" y="467"/>
                        <a:pt x="3200" y="233"/>
                      </a:cubicBezTo>
                      <a:cubicBezTo>
                        <a:pt x="2884" y="79"/>
                        <a:pt x="2536"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3"/>
                <p:cNvSpPr/>
                <p:nvPr/>
              </p:nvSpPr>
              <p:spPr>
                <a:xfrm rot="3504383">
                  <a:off x="655943" y="4746034"/>
                  <a:ext cx="109752" cy="108952"/>
                </a:xfrm>
                <a:custGeom>
                  <a:avLst/>
                  <a:gdLst/>
                  <a:ahLst/>
                  <a:cxnLst/>
                  <a:rect l="l" t="t" r="r" b="b"/>
                  <a:pathLst>
                    <a:path w="4390" h="4358" extrusionOk="0">
                      <a:moveTo>
                        <a:pt x="2144" y="0"/>
                      </a:moveTo>
                      <a:cubicBezTo>
                        <a:pt x="2122" y="0"/>
                        <a:pt x="2100" y="1"/>
                        <a:pt x="2078" y="1"/>
                      </a:cubicBezTo>
                      <a:cubicBezTo>
                        <a:pt x="1810" y="1"/>
                        <a:pt x="1542" y="68"/>
                        <a:pt x="1290" y="169"/>
                      </a:cubicBezTo>
                      <a:cubicBezTo>
                        <a:pt x="1039" y="269"/>
                        <a:pt x="821" y="420"/>
                        <a:pt x="620" y="605"/>
                      </a:cubicBezTo>
                      <a:cubicBezTo>
                        <a:pt x="436" y="789"/>
                        <a:pt x="285" y="1023"/>
                        <a:pt x="185" y="1275"/>
                      </a:cubicBezTo>
                      <a:cubicBezTo>
                        <a:pt x="134" y="1392"/>
                        <a:pt x="101" y="1526"/>
                        <a:pt x="67" y="1660"/>
                      </a:cubicBezTo>
                      <a:cubicBezTo>
                        <a:pt x="34" y="1777"/>
                        <a:pt x="17" y="1911"/>
                        <a:pt x="17" y="2045"/>
                      </a:cubicBezTo>
                      <a:cubicBezTo>
                        <a:pt x="0" y="2615"/>
                        <a:pt x="201" y="3185"/>
                        <a:pt x="570" y="3620"/>
                      </a:cubicBezTo>
                      <a:cubicBezTo>
                        <a:pt x="959" y="4093"/>
                        <a:pt x="1533" y="4358"/>
                        <a:pt x="2138" y="4358"/>
                      </a:cubicBezTo>
                      <a:cubicBezTo>
                        <a:pt x="2262" y="4358"/>
                        <a:pt x="2388" y="4347"/>
                        <a:pt x="2513" y="4324"/>
                      </a:cubicBezTo>
                      <a:cubicBezTo>
                        <a:pt x="2648" y="4307"/>
                        <a:pt x="2782" y="4257"/>
                        <a:pt x="2932" y="4207"/>
                      </a:cubicBezTo>
                      <a:cubicBezTo>
                        <a:pt x="3217" y="4089"/>
                        <a:pt x="3485" y="3922"/>
                        <a:pt x="3703" y="3704"/>
                      </a:cubicBezTo>
                      <a:cubicBezTo>
                        <a:pt x="3921" y="3470"/>
                        <a:pt x="4105" y="3201"/>
                        <a:pt x="4222" y="2917"/>
                      </a:cubicBezTo>
                      <a:cubicBezTo>
                        <a:pt x="4340" y="2649"/>
                        <a:pt x="4390" y="2347"/>
                        <a:pt x="4373" y="2062"/>
                      </a:cubicBezTo>
                      <a:cubicBezTo>
                        <a:pt x="4356" y="1476"/>
                        <a:pt x="4088" y="923"/>
                        <a:pt x="3653" y="554"/>
                      </a:cubicBezTo>
                      <a:cubicBezTo>
                        <a:pt x="3218" y="200"/>
                        <a:pt x="2690" y="0"/>
                        <a:pt x="2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3"/>
                <p:cNvSpPr/>
                <p:nvPr/>
              </p:nvSpPr>
              <p:spPr>
                <a:xfrm rot="3504383">
                  <a:off x="488367" y="4680869"/>
                  <a:ext cx="111027" cy="108777"/>
                </a:xfrm>
                <a:custGeom>
                  <a:avLst/>
                  <a:gdLst/>
                  <a:ahLst/>
                  <a:cxnLst/>
                  <a:rect l="l" t="t" r="r" b="b"/>
                  <a:pathLst>
                    <a:path w="4441" h="4351" extrusionOk="0">
                      <a:moveTo>
                        <a:pt x="2145" y="0"/>
                      </a:moveTo>
                      <a:cubicBezTo>
                        <a:pt x="2056" y="0"/>
                        <a:pt x="1966" y="6"/>
                        <a:pt x="1877" y="17"/>
                      </a:cubicBezTo>
                      <a:cubicBezTo>
                        <a:pt x="1609" y="50"/>
                        <a:pt x="1341" y="151"/>
                        <a:pt x="1106" y="285"/>
                      </a:cubicBezTo>
                      <a:cubicBezTo>
                        <a:pt x="989" y="352"/>
                        <a:pt x="888" y="436"/>
                        <a:pt x="788" y="536"/>
                      </a:cubicBezTo>
                      <a:cubicBezTo>
                        <a:pt x="687" y="620"/>
                        <a:pt x="587" y="720"/>
                        <a:pt x="503" y="821"/>
                      </a:cubicBezTo>
                      <a:cubicBezTo>
                        <a:pt x="352" y="1039"/>
                        <a:pt x="218" y="1290"/>
                        <a:pt x="151" y="1541"/>
                      </a:cubicBezTo>
                      <a:cubicBezTo>
                        <a:pt x="0" y="2094"/>
                        <a:pt x="51" y="2681"/>
                        <a:pt x="302" y="3200"/>
                      </a:cubicBezTo>
                      <a:cubicBezTo>
                        <a:pt x="570" y="3720"/>
                        <a:pt x="1039" y="4105"/>
                        <a:pt x="1592" y="4272"/>
                      </a:cubicBezTo>
                      <a:cubicBezTo>
                        <a:pt x="1788" y="4325"/>
                        <a:pt x="1988" y="4351"/>
                        <a:pt x="2186" y="4351"/>
                      </a:cubicBezTo>
                      <a:cubicBezTo>
                        <a:pt x="2428" y="4351"/>
                        <a:pt x="2669" y="4313"/>
                        <a:pt x="2899" y="4239"/>
                      </a:cubicBezTo>
                      <a:cubicBezTo>
                        <a:pt x="3050" y="4189"/>
                        <a:pt x="3184" y="4122"/>
                        <a:pt x="3318" y="4038"/>
                      </a:cubicBezTo>
                      <a:cubicBezTo>
                        <a:pt x="3854" y="3736"/>
                        <a:pt x="4223" y="3234"/>
                        <a:pt x="4373" y="2630"/>
                      </a:cubicBezTo>
                      <a:cubicBezTo>
                        <a:pt x="4440" y="2362"/>
                        <a:pt x="4440" y="2078"/>
                        <a:pt x="4390" y="1793"/>
                      </a:cubicBezTo>
                      <a:cubicBezTo>
                        <a:pt x="4340" y="1508"/>
                        <a:pt x="4223" y="1240"/>
                        <a:pt x="4055" y="989"/>
                      </a:cubicBezTo>
                      <a:cubicBezTo>
                        <a:pt x="3888" y="754"/>
                        <a:pt x="3686" y="553"/>
                        <a:pt x="3435" y="385"/>
                      </a:cubicBezTo>
                      <a:cubicBezTo>
                        <a:pt x="3201" y="235"/>
                        <a:pt x="2949" y="134"/>
                        <a:pt x="2681" y="67"/>
                      </a:cubicBezTo>
                      <a:cubicBezTo>
                        <a:pt x="2502" y="22"/>
                        <a:pt x="2324" y="0"/>
                        <a:pt x="2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3"/>
                <p:cNvSpPr/>
                <p:nvPr/>
              </p:nvSpPr>
              <p:spPr>
                <a:xfrm rot="3504383">
                  <a:off x="339988" y="4580224"/>
                  <a:ext cx="112702" cy="108977"/>
                </a:xfrm>
                <a:custGeom>
                  <a:avLst/>
                  <a:gdLst/>
                  <a:ahLst/>
                  <a:cxnLst/>
                  <a:rect l="l" t="t" r="r" b="b"/>
                  <a:pathLst>
                    <a:path w="4508" h="4359" extrusionOk="0">
                      <a:moveTo>
                        <a:pt x="2136" y="0"/>
                      </a:moveTo>
                      <a:cubicBezTo>
                        <a:pt x="1949" y="0"/>
                        <a:pt x="1762" y="30"/>
                        <a:pt x="1575" y="100"/>
                      </a:cubicBezTo>
                      <a:cubicBezTo>
                        <a:pt x="1056" y="251"/>
                        <a:pt x="637" y="619"/>
                        <a:pt x="369" y="1088"/>
                      </a:cubicBezTo>
                      <a:cubicBezTo>
                        <a:pt x="84" y="1591"/>
                        <a:pt x="0" y="2177"/>
                        <a:pt x="134" y="2747"/>
                      </a:cubicBezTo>
                      <a:cubicBezTo>
                        <a:pt x="252" y="3317"/>
                        <a:pt x="620" y="3803"/>
                        <a:pt x="1123" y="4087"/>
                      </a:cubicBezTo>
                      <a:cubicBezTo>
                        <a:pt x="1457" y="4265"/>
                        <a:pt x="1831" y="4358"/>
                        <a:pt x="2207" y="4358"/>
                      </a:cubicBezTo>
                      <a:cubicBezTo>
                        <a:pt x="2434" y="4358"/>
                        <a:pt x="2662" y="4324"/>
                        <a:pt x="2882" y="4255"/>
                      </a:cubicBezTo>
                      <a:cubicBezTo>
                        <a:pt x="3184" y="4154"/>
                        <a:pt x="3452" y="4004"/>
                        <a:pt x="3686" y="3803"/>
                      </a:cubicBezTo>
                      <a:cubicBezTo>
                        <a:pt x="3921" y="3618"/>
                        <a:pt x="4105" y="3384"/>
                        <a:pt x="4223" y="3116"/>
                      </a:cubicBezTo>
                      <a:cubicBezTo>
                        <a:pt x="4491" y="2579"/>
                        <a:pt x="4507" y="1976"/>
                        <a:pt x="4290" y="1440"/>
                      </a:cubicBezTo>
                      <a:cubicBezTo>
                        <a:pt x="4072" y="904"/>
                        <a:pt x="3670" y="468"/>
                        <a:pt x="3150" y="217"/>
                      </a:cubicBezTo>
                      <a:cubicBezTo>
                        <a:pt x="2916" y="100"/>
                        <a:pt x="2648" y="33"/>
                        <a:pt x="2380" y="16"/>
                      </a:cubicBezTo>
                      <a:cubicBezTo>
                        <a:pt x="2298" y="6"/>
                        <a:pt x="2217" y="0"/>
                        <a:pt x="2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3"/>
                <p:cNvSpPr/>
                <p:nvPr/>
              </p:nvSpPr>
              <p:spPr>
                <a:xfrm rot="3504383">
                  <a:off x="223185" y="4445203"/>
                  <a:ext cx="111452" cy="108927"/>
                </a:xfrm>
                <a:custGeom>
                  <a:avLst/>
                  <a:gdLst/>
                  <a:ahLst/>
                  <a:cxnLst/>
                  <a:rect l="l" t="t" r="r" b="b"/>
                  <a:pathLst>
                    <a:path w="4458" h="4357" extrusionOk="0">
                      <a:moveTo>
                        <a:pt x="2145" y="0"/>
                      </a:moveTo>
                      <a:cubicBezTo>
                        <a:pt x="1877" y="17"/>
                        <a:pt x="1609" y="67"/>
                        <a:pt x="1374" y="184"/>
                      </a:cubicBezTo>
                      <a:cubicBezTo>
                        <a:pt x="1123" y="302"/>
                        <a:pt x="905" y="452"/>
                        <a:pt x="721" y="637"/>
                      </a:cubicBezTo>
                      <a:cubicBezTo>
                        <a:pt x="302" y="1039"/>
                        <a:pt x="67" y="1592"/>
                        <a:pt x="34" y="2161"/>
                      </a:cubicBezTo>
                      <a:cubicBezTo>
                        <a:pt x="0" y="2731"/>
                        <a:pt x="218" y="3301"/>
                        <a:pt x="620" y="3720"/>
                      </a:cubicBezTo>
                      <a:cubicBezTo>
                        <a:pt x="838" y="3921"/>
                        <a:pt x="1073" y="4088"/>
                        <a:pt x="1358" y="4189"/>
                      </a:cubicBezTo>
                      <a:cubicBezTo>
                        <a:pt x="1642" y="4306"/>
                        <a:pt x="1961" y="4356"/>
                        <a:pt x="2262" y="4356"/>
                      </a:cubicBezTo>
                      <a:cubicBezTo>
                        <a:pt x="2581" y="4356"/>
                        <a:pt x="2899" y="4273"/>
                        <a:pt x="3184" y="4138"/>
                      </a:cubicBezTo>
                      <a:cubicBezTo>
                        <a:pt x="3452" y="4021"/>
                        <a:pt x="3686" y="3854"/>
                        <a:pt x="3888" y="3619"/>
                      </a:cubicBezTo>
                      <a:cubicBezTo>
                        <a:pt x="4273" y="3183"/>
                        <a:pt x="4457" y="2614"/>
                        <a:pt x="4390" y="2027"/>
                      </a:cubicBezTo>
                      <a:cubicBezTo>
                        <a:pt x="4306" y="1458"/>
                        <a:pt x="4038" y="938"/>
                        <a:pt x="3619" y="553"/>
                      </a:cubicBezTo>
                      <a:cubicBezTo>
                        <a:pt x="3418" y="385"/>
                        <a:pt x="3184" y="235"/>
                        <a:pt x="2933" y="134"/>
                      </a:cubicBezTo>
                      <a:cubicBezTo>
                        <a:pt x="2681" y="50"/>
                        <a:pt x="2413" y="0"/>
                        <a:pt x="2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3"/>
                <p:cNvSpPr/>
                <p:nvPr/>
              </p:nvSpPr>
              <p:spPr>
                <a:xfrm rot="3504383">
                  <a:off x="143737" y="4283348"/>
                  <a:ext cx="112702" cy="109127"/>
                </a:xfrm>
                <a:custGeom>
                  <a:avLst/>
                  <a:gdLst/>
                  <a:ahLst/>
                  <a:cxnLst/>
                  <a:rect l="l" t="t" r="r" b="b"/>
                  <a:pathLst>
                    <a:path w="4508" h="4365" extrusionOk="0">
                      <a:moveTo>
                        <a:pt x="2321" y="0"/>
                      </a:moveTo>
                      <a:cubicBezTo>
                        <a:pt x="2183" y="0"/>
                        <a:pt x="2045" y="13"/>
                        <a:pt x="1911" y="38"/>
                      </a:cubicBezTo>
                      <a:cubicBezTo>
                        <a:pt x="1643" y="88"/>
                        <a:pt x="1375" y="189"/>
                        <a:pt x="1157" y="340"/>
                      </a:cubicBezTo>
                      <a:cubicBezTo>
                        <a:pt x="654" y="641"/>
                        <a:pt x="302" y="1110"/>
                        <a:pt x="152" y="1680"/>
                      </a:cubicBezTo>
                      <a:cubicBezTo>
                        <a:pt x="1" y="2233"/>
                        <a:pt x="84" y="2819"/>
                        <a:pt x="386" y="3322"/>
                      </a:cubicBezTo>
                      <a:cubicBezTo>
                        <a:pt x="537" y="3556"/>
                        <a:pt x="738" y="3774"/>
                        <a:pt x="972" y="3942"/>
                      </a:cubicBezTo>
                      <a:cubicBezTo>
                        <a:pt x="1224" y="4126"/>
                        <a:pt x="1509" y="4243"/>
                        <a:pt x="1810" y="4310"/>
                      </a:cubicBezTo>
                      <a:cubicBezTo>
                        <a:pt x="1974" y="4347"/>
                        <a:pt x="2139" y="4365"/>
                        <a:pt x="2303" y="4365"/>
                      </a:cubicBezTo>
                      <a:cubicBezTo>
                        <a:pt x="2741" y="4365"/>
                        <a:pt x="3170" y="4236"/>
                        <a:pt x="3536" y="3992"/>
                      </a:cubicBezTo>
                      <a:cubicBezTo>
                        <a:pt x="4005" y="3657"/>
                        <a:pt x="4340" y="3138"/>
                        <a:pt x="4424" y="2568"/>
                      </a:cubicBezTo>
                      <a:cubicBezTo>
                        <a:pt x="4508" y="1998"/>
                        <a:pt x="4374" y="1412"/>
                        <a:pt x="4039" y="943"/>
                      </a:cubicBezTo>
                      <a:cubicBezTo>
                        <a:pt x="3737" y="490"/>
                        <a:pt x="3268" y="155"/>
                        <a:pt x="2732" y="38"/>
                      </a:cubicBezTo>
                      <a:cubicBezTo>
                        <a:pt x="2598" y="13"/>
                        <a:pt x="2459" y="0"/>
                        <a:pt x="23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3"/>
                <p:cNvSpPr/>
                <p:nvPr/>
              </p:nvSpPr>
              <p:spPr>
                <a:xfrm rot="3504383">
                  <a:off x="89897" y="4107254"/>
                  <a:ext cx="120602" cy="109202"/>
                </a:xfrm>
                <a:custGeom>
                  <a:avLst/>
                  <a:gdLst/>
                  <a:ahLst/>
                  <a:cxnLst/>
                  <a:rect l="l" t="t" r="r" b="b"/>
                  <a:pathLst>
                    <a:path w="4824" h="4368" extrusionOk="0">
                      <a:moveTo>
                        <a:pt x="2585" y="1"/>
                      </a:moveTo>
                      <a:cubicBezTo>
                        <a:pt x="1686" y="1"/>
                        <a:pt x="853" y="553"/>
                        <a:pt x="534" y="1443"/>
                      </a:cubicBezTo>
                      <a:cubicBezTo>
                        <a:pt x="1" y="2961"/>
                        <a:pt x="1188" y="4368"/>
                        <a:pt x="2599" y="4368"/>
                      </a:cubicBezTo>
                      <a:cubicBezTo>
                        <a:pt x="2916" y="4368"/>
                        <a:pt x="3244" y="4297"/>
                        <a:pt x="3567" y="4140"/>
                      </a:cubicBezTo>
                      <a:cubicBezTo>
                        <a:pt x="4086" y="3872"/>
                        <a:pt x="4472" y="3420"/>
                        <a:pt x="4656" y="2867"/>
                      </a:cubicBezTo>
                      <a:cubicBezTo>
                        <a:pt x="4824" y="2314"/>
                        <a:pt x="4790" y="1727"/>
                        <a:pt x="4522" y="1208"/>
                      </a:cubicBezTo>
                      <a:cubicBezTo>
                        <a:pt x="4271" y="689"/>
                        <a:pt x="3835" y="303"/>
                        <a:pt x="3299" y="119"/>
                      </a:cubicBezTo>
                      <a:cubicBezTo>
                        <a:pt x="3062" y="39"/>
                        <a:pt x="2821" y="1"/>
                        <a:pt x="25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3"/>
                <p:cNvSpPr/>
                <p:nvPr/>
              </p:nvSpPr>
              <p:spPr>
                <a:xfrm rot="3504383">
                  <a:off x="58055" y="3937699"/>
                  <a:ext cx="117727" cy="109077"/>
                </a:xfrm>
                <a:custGeom>
                  <a:avLst/>
                  <a:gdLst/>
                  <a:ahLst/>
                  <a:cxnLst/>
                  <a:rect l="l" t="t" r="r" b="b"/>
                  <a:pathLst>
                    <a:path w="4709" h="4363" extrusionOk="0">
                      <a:moveTo>
                        <a:pt x="2227" y="0"/>
                      </a:moveTo>
                      <a:cubicBezTo>
                        <a:pt x="1890" y="0"/>
                        <a:pt x="1559" y="78"/>
                        <a:pt x="1257" y="225"/>
                      </a:cubicBezTo>
                      <a:cubicBezTo>
                        <a:pt x="737" y="493"/>
                        <a:pt x="335" y="945"/>
                        <a:pt x="168" y="1515"/>
                      </a:cubicBezTo>
                      <a:cubicBezTo>
                        <a:pt x="0" y="2051"/>
                        <a:pt x="50" y="2654"/>
                        <a:pt x="302" y="3174"/>
                      </a:cubicBezTo>
                      <a:cubicBezTo>
                        <a:pt x="553" y="3676"/>
                        <a:pt x="1005" y="4062"/>
                        <a:pt x="1542" y="4246"/>
                      </a:cubicBezTo>
                      <a:cubicBezTo>
                        <a:pt x="1772" y="4325"/>
                        <a:pt x="2006" y="4362"/>
                        <a:pt x="2236" y="4362"/>
                      </a:cubicBezTo>
                      <a:cubicBezTo>
                        <a:pt x="3132" y="4362"/>
                        <a:pt x="3973" y="3798"/>
                        <a:pt x="4306" y="2906"/>
                      </a:cubicBezTo>
                      <a:cubicBezTo>
                        <a:pt x="4708" y="1766"/>
                        <a:pt x="4088" y="510"/>
                        <a:pt x="2949" y="124"/>
                      </a:cubicBezTo>
                      <a:cubicBezTo>
                        <a:pt x="2711" y="40"/>
                        <a:pt x="2468" y="0"/>
                        <a:pt x="2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3"/>
                <p:cNvSpPr/>
                <p:nvPr/>
              </p:nvSpPr>
              <p:spPr>
                <a:xfrm rot="3504383">
                  <a:off x="10478" y="3763309"/>
                  <a:ext cx="112277" cy="109127"/>
                </a:xfrm>
                <a:custGeom>
                  <a:avLst/>
                  <a:gdLst/>
                  <a:ahLst/>
                  <a:cxnLst/>
                  <a:rect l="l" t="t" r="r" b="b"/>
                  <a:pathLst>
                    <a:path w="4491" h="4365" extrusionOk="0">
                      <a:moveTo>
                        <a:pt x="2212" y="0"/>
                      </a:moveTo>
                      <a:cubicBezTo>
                        <a:pt x="1768" y="0"/>
                        <a:pt x="1324" y="130"/>
                        <a:pt x="938" y="390"/>
                      </a:cubicBezTo>
                      <a:cubicBezTo>
                        <a:pt x="452" y="725"/>
                        <a:pt x="134" y="1244"/>
                        <a:pt x="67" y="1831"/>
                      </a:cubicBezTo>
                      <a:cubicBezTo>
                        <a:pt x="0" y="2400"/>
                        <a:pt x="134" y="2970"/>
                        <a:pt x="469" y="3439"/>
                      </a:cubicBezTo>
                      <a:cubicBezTo>
                        <a:pt x="771" y="3892"/>
                        <a:pt x="1257" y="4210"/>
                        <a:pt x="1793" y="4327"/>
                      </a:cubicBezTo>
                      <a:cubicBezTo>
                        <a:pt x="1927" y="4352"/>
                        <a:pt x="2065" y="4365"/>
                        <a:pt x="2203" y="4365"/>
                      </a:cubicBezTo>
                      <a:cubicBezTo>
                        <a:pt x="2342" y="4365"/>
                        <a:pt x="2480" y="4352"/>
                        <a:pt x="2614" y="4327"/>
                      </a:cubicBezTo>
                      <a:cubicBezTo>
                        <a:pt x="2882" y="4260"/>
                        <a:pt x="3133" y="4160"/>
                        <a:pt x="3368" y="4009"/>
                      </a:cubicBezTo>
                      <a:cubicBezTo>
                        <a:pt x="3854" y="3707"/>
                        <a:pt x="4205" y="3221"/>
                        <a:pt x="4340" y="2668"/>
                      </a:cubicBezTo>
                      <a:cubicBezTo>
                        <a:pt x="4490" y="2099"/>
                        <a:pt x="4390" y="1512"/>
                        <a:pt x="4088" y="1010"/>
                      </a:cubicBezTo>
                      <a:cubicBezTo>
                        <a:pt x="3937" y="775"/>
                        <a:pt x="3720" y="557"/>
                        <a:pt x="3485" y="390"/>
                      </a:cubicBezTo>
                      <a:cubicBezTo>
                        <a:pt x="3100" y="130"/>
                        <a:pt x="2656" y="0"/>
                        <a:pt x="2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3"/>
                <p:cNvSpPr/>
                <p:nvPr/>
              </p:nvSpPr>
              <p:spPr>
                <a:xfrm rot="3504383">
                  <a:off x="-71006" y="3602681"/>
                  <a:ext cx="111427" cy="109202"/>
                </a:xfrm>
                <a:custGeom>
                  <a:avLst/>
                  <a:gdLst/>
                  <a:ahLst/>
                  <a:cxnLst/>
                  <a:rect l="l" t="t" r="r" b="b"/>
                  <a:pathLst>
                    <a:path w="4457" h="4368" extrusionOk="0">
                      <a:moveTo>
                        <a:pt x="2339" y="1"/>
                      </a:moveTo>
                      <a:cubicBezTo>
                        <a:pt x="2275" y="1"/>
                        <a:pt x="2210" y="4"/>
                        <a:pt x="2145" y="11"/>
                      </a:cubicBezTo>
                      <a:cubicBezTo>
                        <a:pt x="1542" y="28"/>
                        <a:pt x="955" y="296"/>
                        <a:pt x="553" y="765"/>
                      </a:cubicBezTo>
                      <a:cubicBezTo>
                        <a:pt x="168" y="1200"/>
                        <a:pt x="0" y="1804"/>
                        <a:pt x="84" y="2373"/>
                      </a:cubicBezTo>
                      <a:cubicBezTo>
                        <a:pt x="168" y="2943"/>
                        <a:pt x="452" y="3462"/>
                        <a:pt x="888" y="3831"/>
                      </a:cubicBezTo>
                      <a:cubicBezTo>
                        <a:pt x="1291" y="4169"/>
                        <a:pt x="1786" y="4368"/>
                        <a:pt x="2300" y="4368"/>
                      </a:cubicBezTo>
                      <a:cubicBezTo>
                        <a:pt x="2321" y="4368"/>
                        <a:pt x="2342" y="4368"/>
                        <a:pt x="2362" y="4367"/>
                      </a:cubicBezTo>
                      <a:cubicBezTo>
                        <a:pt x="2631" y="4350"/>
                        <a:pt x="2899" y="4283"/>
                        <a:pt x="3133" y="4166"/>
                      </a:cubicBezTo>
                      <a:cubicBezTo>
                        <a:pt x="3250" y="4099"/>
                        <a:pt x="3368" y="4032"/>
                        <a:pt x="3485" y="3965"/>
                      </a:cubicBezTo>
                      <a:cubicBezTo>
                        <a:pt x="3586" y="3881"/>
                        <a:pt x="3686" y="3797"/>
                        <a:pt x="3787" y="3697"/>
                      </a:cubicBezTo>
                      <a:cubicBezTo>
                        <a:pt x="4189" y="3278"/>
                        <a:pt x="4423" y="2742"/>
                        <a:pt x="4440" y="2172"/>
                      </a:cubicBezTo>
                      <a:cubicBezTo>
                        <a:pt x="4457" y="1586"/>
                        <a:pt x="4239" y="1016"/>
                        <a:pt x="3803" y="614"/>
                      </a:cubicBezTo>
                      <a:cubicBezTo>
                        <a:pt x="3703" y="513"/>
                        <a:pt x="3586" y="413"/>
                        <a:pt x="3468" y="346"/>
                      </a:cubicBezTo>
                      <a:cubicBezTo>
                        <a:pt x="3351" y="262"/>
                        <a:pt x="3217" y="195"/>
                        <a:pt x="3066" y="145"/>
                      </a:cubicBezTo>
                      <a:cubicBezTo>
                        <a:pt x="2840" y="52"/>
                        <a:pt x="2592" y="1"/>
                        <a:pt x="23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3"/>
                <p:cNvSpPr/>
                <p:nvPr/>
              </p:nvSpPr>
              <p:spPr>
                <a:xfrm rot="3504383">
                  <a:off x="-191582" y="3470249"/>
                  <a:ext cx="112702" cy="109027"/>
                </a:xfrm>
                <a:custGeom>
                  <a:avLst/>
                  <a:gdLst/>
                  <a:ahLst/>
                  <a:cxnLst/>
                  <a:rect l="l" t="t" r="r" b="b"/>
                  <a:pathLst>
                    <a:path w="4508" h="4361" extrusionOk="0">
                      <a:moveTo>
                        <a:pt x="2320" y="0"/>
                      </a:moveTo>
                      <a:cubicBezTo>
                        <a:pt x="2076" y="0"/>
                        <a:pt x="1830" y="40"/>
                        <a:pt x="1592" y="122"/>
                      </a:cubicBezTo>
                      <a:cubicBezTo>
                        <a:pt x="1441" y="172"/>
                        <a:pt x="1291" y="239"/>
                        <a:pt x="1156" y="306"/>
                      </a:cubicBezTo>
                      <a:cubicBezTo>
                        <a:pt x="1022" y="390"/>
                        <a:pt x="905" y="491"/>
                        <a:pt x="788" y="591"/>
                      </a:cubicBezTo>
                      <a:cubicBezTo>
                        <a:pt x="570" y="775"/>
                        <a:pt x="386" y="1010"/>
                        <a:pt x="268" y="1278"/>
                      </a:cubicBezTo>
                      <a:cubicBezTo>
                        <a:pt x="17" y="1814"/>
                        <a:pt x="0" y="2417"/>
                        <a:pt x="235" y="2953"/>
                      </a:cubicBezTo>
                      <a:cubicBezTo>
                        <a:pt x="453" y="3490"/>
                        <a:pt x="872" y="3908"/>
                        <a:pt x="1391" y="4143"/>
                      </a:cubicBezTo>
                      <a:cubicBezTo>
                        <a:pt x="1642" y="4260"/>
                        <a:pt x="1910" y="4327"/>
                        <a:pt x="2179" y="4361"/>
                      </a:cubicBezTo>
                      <a:cubicBezTo>
                        <a:pt x="2313" y="4361"/>
                        <a:pt x="2447" y="4361"/>
                        <a:pt x="2581" y="4344"/>
                      </a:cubicBezTo>
                      <a:cubicBezTo>
                        <a:pt x="2715" y="4327"/>
                        <a:pt x="2849" y="4311"/>
                        <a:pt x="2983" y="4260"/>
                      </a:cubicBezTo>
                      <a:cubicBezTo>
                        <a:pt x="3485" y="4076"/>
                        <a:pt x="3921" y="3707"/>
                        <a:pt x="4172" y="3238"/>
                      </a:cubicBezTo>
                      <a:cubicBezTo>
                        <a:pt x="4440" y="2719"/>
                        <a:pt x="4507" y="2149"/>
                        <a:pt x="4373" y="1580"/>
                      </a:cubicBezTo>
                      <a:cubicBezTo>
                        <a:pt x="4239" y="1010"/>
                        <a:pt x="3871" y="524"/>
                        <a:pt x="3351" y="256"/>
                      </a:cubicBezTo>
                      <a:cubicBezTo>
                        <a:pt x="3033" y="87"/>
                        <a:pt x="2678" y="0"/>
                        <a:pt x="2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7" name="Google Shape;717;p23"/>
            <p:cNvGrpSpPr/>
            <p:nvPr/>
          </p:nvGrpSpPr>
          <p:grpSpPr>
            <a:xfrm>
              <a:off x="-627038" y="2762763"/>
              <a:ext cx="3737139" cy="3969842"/>
              <a:chOff x="-627038" y="2762763"/>
              <a:chExt cx="3737139" cy="3969842"/>
            </a:xfrm>
          </p:grpSpPr>
          <p:sp>
            <p:nvSpPr>
              <p:cNvPr id="718" name="Google Shape;718;p23"/>
              <p:cNvSpPr/>
              <p:nvPr/>
            </p:nvSpPr>
            <p:spPr>
              <a:xfrm rot="3504383">
                <a:off x="-336471" y="3524525"/>
                <a:ext cx="3156004" cy="2446317"/>
              </a:xfrm>
              <a:custGeom>
                <a:avLst/>
                <a:gdLst/>
                <a:ahLst/>
                <a:cxnLst/>
                <a:rect l="l" t="t" r="r" b="b"/>
                <a:pathLst>
                  <a:path w="126238" h="97851" extrusionOk="0">
                    <a:moveTo>
                      <a:pt x="125021" y="1"/>
                    </a:moveTo>
                    <a:cubicBezTo>
                      <a:pt x="124890" y="1"/>
                      <a:pt x="124750" y="34"/>
                      <a:pt x="124604" y="109"/>
                    </a:cubicBezTo>
                    <a:cubicBezTo>
                      <a:pt x="112876" y="6208"/>
                      <a:pt x="110312" y="15724"/>
                      <a:pt x="107833" y="24939"/>
                    </a:cubicBezTo>
                    <a:cubicBezTo>
                      <a:pt x="105336" y="34188"/>
                      <a:pt x="102974" y="42933"/>
                      <a:pt x="91882" y="48714"/>
                    </a:cubicBezTo>
                    <a:cubicBezTo>
                      <a:pt x="87375" y="51060"/>
                      <a:pt x="83289" y="51940"/>
                      <a:pt x="79421" y="51940"/>
                    </a:cubicBezTo>
                    <a:cubicBezTo>
                      <a:pt x="73785" y="51940"/>
                      <a:pt x="68611" y="50071"/>
                      <a:pt x="63265" y="48144"/>
                    </a:cubicBezTo>
                    <a:cubicBezTo>
                      <a:pt x="57946" y="46215"/>
                      <a:pt x="52520" y="44251"/>
                      <a:pt x="46532" y="44251"/>
                    </a:cubicBezTo>
                    <a:cubicBezTo>
                      <a:pt x="42431" y="44251"/>
                      <a:pt x="38066" y="45172"/>
                      <a:pt x="33291" y="47658"/>
                    </a:cubicBezTo>
                    <a:cubicBezTo>
                      <a:pt x="21563" y="53774"/>
                      <a:pt x="19000" y="63290"/>
                      <a:pt x="16520" y="72488"/>
                    </a:cubicBezTo>
                    <a:cubicBezTo>
                      <a:pt x="14024" y="81754"/>
                      <a:pt x="11661" y="90483"/>
                      <a:pt x="570" y="96263"/>
                    </a:cubicBezTo>
                    <a:cubicBezTo>
                      <a:pt x="168" y="96481"/>
                      <a:pt x="0" y="96983"/>
                      <a:pt x="218" y="97402"/>
                    </a:cubicBezTo>
                    <a:cubicBezTo>
                      <a:pt x="370" y="97684"/>
                      <a:pt x="662" y="97850"/>
                      <a:pt x="961" y="97850"/>
                    </a:cubicBezTo>
                    <a:cubicBezTo>
                      <a:pt x="1090" y="97850"/>
                      <a:pt x="1220" y="97820"/>
                      <a:pt x="1340" y="97754"/>
                    </a:cubicBezTo>
                    <a:cubicBezTo>
                      <a:pt x="13085" y="91639"/>
                      <a:pt x="15649" y="82122"/>
                      <a:pt x="18129" y="72924"/>
                    </a:cubicBezTo>
                    <a:cubicBezTo>
                      <a:pt x="20625" y="63659"/>
                      <a:pt x="22971" y="54913"/>
                      <a:pt x="34079" y="49149"/>
                    </a:cubicBezTo>
                    <a:cubicBezTo>
                      <a:pt x="38597" y="46795"/>
                      <a:pt x="42686" y="45911"/>
                      <a:pt x="46556" y="45911"/>
                    </a:cubicBezTo>
                    <a:cubicBezTo>
                      <a:pt x="52187" y="45911"/>
                      <a:pt x="57353" y="47783"/>
                      <a:pt x="62696" y="49719"/>
                    </a:cubicBezTo>
                    <a:cubicBezTo>
                      <a:pt x="68016" y="51648"/>
                      <a:pt x="73442" y="53613"/>
                      <a:pt x="79429" y="53613"/>
                    </a:cubicBezTo>
                    <a:cubicBezTo>
                      <a:pt x="83531" y="53613"/>
                      <a:pt x="87895" y="52691"/>
                      <a:pt x="92670" y="50205"/>
                    </a:cubicBezTo>
                    <a:cubicBezTo>
                      <a:pt x="104398" y="44089"/>
                      <a:pt x="106962" y="34573"/>
                      <a:pt x="109441" y="25375"/>
                    </a:cubicBezTo>
                    <a:cubicBezTo>
                      <a:pt x="111938" y="16109"/>
                      <a:pt x="114300" y="7364"/>
                      <a:pt x="125392" y="1600"/>
                    </a:cubicBezTo>
                    <a:cubicBezTo>
                      <a:pt x="126237" y="1156"/>
                      <a:pt x="125796" y="1"/>
                      <a:pt x="125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 name="Google Shape;719;p23"/>
              <p:cNvGrpSpPr/>
              <p:nvPr/>
            </p:nvGrpSpPr>
            <p:grpSpPr>
              <a:xfrm>
                <a:off x="-208396" y="3937377"/>
                <a:ext cx="3248316" cy="1614804"/>
                <a:chOff x="-208396" y="3937377"/>
                <a:chExt cx="3248316" cy="1614804"/>
              </a:xfrm>
            </p:grpSpPr>
            <p:sp>
              <p:nvSpPr>
                <p:cNvPr id="720" name="Google Shape;720;p23"/>
                <p:cNvSpPr/>
                <p:nvPr/>
              </p:nvSpPr>
              <p:spPr>
                <a:xfrm rot="3504383">
                  <a:off x="2908065" y="5324751"/>
                  <a:ext cx="112277" cy="108727"/>
                </a:xfrm>
                <a:custGeom>
                  <a:avLst/>
                  <a:gdLst/>
                  <a:ahLst/>
                  <a:cxnLst/>
                  <a:rect l="l" t="t" r="r" b="b"/>
                  <a:pathLst>
                    <a:path w="4491" h="4349" extrusionOk="0">
                      <a:moveTo>
                        <a:pt x="2338" y="1"/>
                      </a:moveTo>
                      <a:cubicBezTo>
                        <a:pt x="2002" y="1"/>
                        <a:pt x="1675" y="73"/>
                        <a:pt x="1375" y="211"/>
                      </a:cubicBezTo>
                      <a:cubicBezTo>
                        <a:pt x="1241" y="278"/>
                        <a:pt x="1090" y="361"/>
                        <a:pt x="972" y="445"/>
                      </a:cubicBezTo>
                      <a:cubicBezTo>
                        <a:pt x="470" y="814"/>
                        <a:pt x="152" y="1367"/>
                        <a:pt x="68" y="1970"/>
                      </a:cubicBezTo>
                      <a:cubicBezTo>
                        <a:pt x="1" y="2539"/>
                        <a:pt x="185" y="3126"/>
                        <a:pt x="570" y="3561"/>
                      </a:cubicBezTo>
                      <a:cubicBezTo>
                        <a:pt x="956" y="3997"/>
                        <a:pt x="1475" y="4265"/>
                        <a:pt x="2045" y="4332"/>
                      </a:cubicBezTo>
                      <a:cubicBezTo>
                        <a:pt x="2135" y="4343"/>
                        <a:pt x="2225" y="4349"/>
                        <a:pt x="2316" y="4349"/>
                      </a:cubicBezTo>
                      <a:cubicBezTo>
                        <a:pt x="2763" y="4349"/>
                        <a:pt x="3207" y="4212"/>
                        <a:pt x="3569" y="3947"/>
                      </a:cubicBezTo>
                      <a:cubicBezTo>
                        <a:pt x="3687" y="3863"/>
                        <a:pt x="3787" y="3779"/>
                        <a:pt x="3871" y="3662"/>
                      </a:cubicBezTo>
                      <a:cubicBezTo>
                        <a:pt x="3955" y="3578"/>
                        <a:pt x="4039" y="3461"/>
                        <a:pt x="4106" y="3344"/>
                      </a:cubicBezTo>
                      <a:cubicBezTo>
                        <a:pt x="4256" y="3109"/>
                        <a:pt x="4340" y="2858"/>
                        <a:pt x="4390" y="2590"/>
                      </a:cubicBezTo>
                      <a:cubicBezTo>
                        <a:pt x="4491" y="2037"/>
                        <a:pt x="4374" y="1450"/>
                        <a:pt x="4072" y="965"/>
                      </a:cubicBezTo>
                      <a:cubicBezTo>
                        <a:pt x="3754" y="462"/>
                        <a:pt x="3251" y="127"/>
                        <a:pt x="2681" y="26"/>
                      </a:cubicBezTo>
                      <a:cubicBezTo>
                        <a:pt x="2567" y="9"/>
                        <a:pt x="2452" y="1"/>
                        <a:pt x="2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3"/>
                <p:cNvSpPr/>
                <p:nvPr/>
              </p:nvSpPr>
              <p:spPr>
                <a:xfrm rot="3504383">
                  <a:off x="2735719" y="5281697"/>
                  <a:ext cx="111452" cy="109352"/>
                </a:xfrm>
                <a:custGeom>
                  <a:avLst/>
                  <a:gdLst/>
                  <a:ahLst/>
                  <a:cxnLst/>
                  <a:rect l="l" t="t" r="r" b="b"/>
                  <a:pathLst>
                    <a:path w="4458" h="4374" extrusionOk="0">
                      <a:moveTo>
                        <a:pt x="2218" y="0"/>
                      </a:moveTo>
                      <a:cubicBezTo>
                        <a:pt x="2160" y="0"/>
                        <a:pt x="2102" y="3"/>
                        <a:pt x="2045" y="8"/>
                      </a:cubicBezTo>
                      <a:cubicBezTo>
                        <a:pt x="1425" y="75"/>
                        <a:pt x="872" y="393"/>
                        <a:pt x="503" y="896"/>
                      </a:cubicBezTo>
                      <a:cubicBezTo>
                        <a:pt x="302" y="1130"/>
                        <a:pt x="152" y="1415"/>
                        <a:pt x="85" y="1733"/>
                      </a:cubicBezTo>
                      <a:cubicBezTo>
                        <a:pt x="34" y="1867"/>
                        <a:pt x="18" y="2018"/>
                        <a:pt x="1" y="2169"/>
                      </a:cubicBezTo>
                      <a:cubicBezTo>
                        <a:pt x="1" y="2303"/>
                        <a:pt x="18" y="2454"/>
                        <a:pt x="34" y="2605"/>
                      </a:cubicBezTo>
                      <a:cubicBezTo>
                        <a:pt x="135" y="3174"/>
                        <a:pt x="453" y="3694"/>
                        <a:pt x="956" y="3995"/>
                      </a:cubicBezTo>
                      <a:cubicBezTo>
                        <a:pt x="1341" y="4247"/>
                        <a:pt x="1778" y="4373"/>
                        <a:pt x="2226" y="4373"/>
                      </a:cubicBezTo>
                      <a:cubicBezTo>
                        <a:pt x="2344" y="4373"/>
                        <a:pt x="2462" y="4364"/>
                        <a:pt x="2581" y="4347"/>
                      </a:cubicBezTo>
                      <a:cubicBezTo>
                        <a:pt x="2715" y="4330"/>
                        <a:pt x="2849" y="4297"/>
                        <a:pt x="2966" y="4246"/>
                      </a:cubicBezTo>
                      <a:cubicBezTo>
                        <a:pt x="3100" y="4196"/>
                        <a:pt x="3218" y="4146"/>
                        <a:pt x="3335" y="4079"/>
                      </a:cubicBezTo>
                      <a:cubicBezTo>
                        <a:pt x="4055" y="3677"/>
                        <a:pt x="4458" y="2873"/>
                        <a:pt x="4357" y="2052"/>
                      </a:cubicBezTo>
                      <a:cubicBezTo>
                        <a:pt x="4307" y="1482"/>
                        <a:pt x="4039" y="946"/>
                        <a:pt x="3620" y="560"/>
                      </a:cubicBezTo>
                      <a:cubicBezTo>
                        <a:pt x="3243" y="199"/>
                        <a:pt x="2731" y="0"/>
                        <a:pt x="2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3"/>
                <p:cNvSpPr/>
                <p:nvPr/>
              </p:nvSpPr>
              <p:spPr>
                <a:xfrm rot="3504383">
                  <a:off x="2556101" y="5287038"/>
                  <a:ext cx="113552" cy="109352"/>
                </a:xfrm>
                <a:custGeom>
                  <a:avLst/>
                  <a:gdLst/>
                  <a:ahLst/>
                  <a:cxnLst/>
                  <a:rect l="l" t="t" r="r" b="b"/>
                  <a:pathLst>
                    <a:path w="4542" h="4374" extrusionOk="0">
                      <a:moveTo>
                        <a:pt x="2185" y="0"/>
                      </a:moveTo>
                      <a:cubicBezTo>
                        <a:pt x="1943" y="0"/>
                        <a:pt x="1701" y="43"/>
                        <a:pt x="1475" y="128"/>
                      </a:cubicBezTo>
                      <a:cubicBezTo>
                        <a:pt x="905" y="346"/>
                        <a:pt x="453" y="781"/>
                        <a:pt x="218" y="1334"/>
                      </a:cubicBezTo>
                      <a:cubicBezTo>
                        <a:pt x="84" y="1619"/>
                        <a:pt x="17" y="1921"/>
                        <a:pt x="17" y="2222"/>
                      </a:cubicBezTo>
                      <a:cubicBezTo>
                        <a:pt x="1" y="3110"/>
                        <a:pt x="553" y="3915"/>
                        <a:pt x="1391" y="4233"/>
                      </a:cubicBezTo>
                      <a:cubicBezTo>
                        <a:pt x="1643" y="4327"/>
                        <a:pt x="1906" y="4374"/>
                        <a:pt x="2170" y="4374"/>
                      </a:cubicBezTo>
                      <a:cubicBezTo>
                        <a:pt x="2468" y="4374"/>
                        <a:pt x="2766" y="4315"/>
                        <a:pt x="3050" y="4199"/>
                      </a:cubicBezTo>
                      <a:cubicBezTo>
                        <a:pt x="3301" y="4099"/>
                        <a:pt x="3536" y="3948"/>
                        <a:pt x="3737" y="3764"/>
                      </a:cubicBezTo>
                      <a:cubicBezTo>
                        <a:pt x="4340" y="3177"/>
                        <a:pt x="4541" y="2289"/>
                        <a:pt x="4240" y="1502"/>
                      </a:cubicBezTo>
                      <a:cubicBezTo>
                        <a:pt x="4038" y="949"/>
                        <a:pt x="3653" y="513"/>
                        <a:pt x="3150" y="245"/>
                      </a:cubicBezTo>
                      <a:cubicBezTo>
                        <a:pt x="2850" y="81"/>
                        <a:pt x="2517" y="0"/>
                        <a:pt x="21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3"/>
                <p:cNvSpPr/>
                <p:nvPr/>
              </p:nvSpPr>
              <p:spPr>
                <a:xfrm rot="3504383">
                  <a:off x="2376291" y="5322037"/>
                  <a:ext cx="117727" cy="109427"/>
                </a:xfrm>
                <a:custGeom>
                  <a:avLst/>
                  <a:gdLst/>
                  <a:ahLst/>
                  <a:cxnLst/>
                  <a:rect l="l" t="t" r="r" b="b"/>
                  <a:pathLst>
                    <a:path w="4709" h="4377" extrusionOk="0">
                      <a:moveTo>
                        <a:pt x="2417" y="0"/>
                      </a:moveTo>
                      <a:cubicBezTo>
                        <a:pt x="2070" y="0"/>
                        <a:pt x="1724" y="87"/>
                        <a:pt x="1408" y="260"/>
                      </a:cubicBezTo>
                      <a:cubicBezTo>
                        <a:pt x="889" y="544"/>
                        <a:pt x="520" y="1014"/>
                        <a:pt x="353" y="1583"/>
                      </a:cubicBezTo>
                      <a:cubicBezTo>
                        <a:pt x="1" y="2756"/>
                        <a:pt x="688" y="3962"/>
                        <a:pt x="1861" y="4297"/>
                      </a:cubicBezTo>
                      <a:cubicBezTo>
                        <a:pt x="2055" y="4351"/>
                        <a:pt x="2251" y="4377"/>
                        <a:pt x="2444" y="4377"/>
                      </a:cubicBezTo>
                      <a:cubicBezTo>
                        <a:pt x="3394" y="4377"/>
                        <a:pt x="4266" y="3754"/>
                        <a:pt x="4558" y="2806"/>
                      </a:cubicBezTo>
                      <a:cubicBezTo>
                        <a:pt x="4709" y="2253"/>
                        <a:pt x="4642" y="1667"/>
                        <a:pt x="4374" y="1164"/>
                      </a:cubicBezTo>
                      <a:cubicBezTo>
                        <a:pt x="4106" y="662"/>
                        <a:pt x="3637" y="276"/>
                        <a:pt x="3084" y="109"/>
                      </a:cubicBezTo>
                      <a:cubicBezTo>
                        <a:pt x="2867" y="36"/>
                        <a:pt x="2642" y="0"/>
                        <a:pt x="2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3"/>
                <p:cNvSpPr/>
                <p:nvPr/>
              </p:nvSpPr>
              <p:spPr>
                <a:xfrm rot="3504383">
                  <a:off x="2205590" y="5377814"/>
                  <a:ext cx="120677" cy="109177"/>
                </a:xfrm>
                <a:custGeom>
                  <a:avLst/>
                  <a:gdLst/>
                  <a:ahLst/>
                  <a:cxnLst/>
                  <a:rect l="l" t="t" r="r" b="b"/>
                  <a:pathLst>
                    <a:path w="4827" h="4367" extrusionOk="0">
                      <a:moveTo>
                        <a:pt x="2265" y="0"/>
                      </a:moveTo>
                      <a:cubicBezTo>
                        <a:pt x="1337" y="0"/>
                        <a:pt x="441" y="592"/>
                        <a:pt x="152" y="1583"/>
                      </a:cubicBezTo>
                      <a:cubicBezTo>
                        <a:pt x="1" y="2136"/>
                        <a:pt x="68" y="2722"/>
                        <a:pt x="336" y="3225"/>
                      </a:cubicBezTo>
                      <a:cubicBezTo>
                        <a:pt x="621" y="3727"/>
                        <a:pt x="1090" y="4096"/>
                        <a:pt x="1626" y="4263"/>
                      </a:cubicBezTo>
                      <a:cubicBezTo>
                        <a:pt x="1834" y="4333"/>
                        <a:pt x="2049" y="4366"/>
                        <a:pt x="2264" y="4366"/>
                      </a:cubicBezTo>
                      <a:cubicBezTo>
                        <a:pt x="2621" y="4366"/>
                        <a:pt x="2978" y="4273"/>
                        <a:pt x="3302" y="4096"/>
                      </a:cubicBezTo>
                      <a:cubicBezTo>
                        <a:pt x="4659" y="3359"/>
                        <a:pt x="4826" y="1449"/>
                        <a:pt x="3620" y="477"/>
                      </a:cubicBezTo>
                      <a:cubicBezTo>
                        <a:pt x="3210" y="151"/>
                        <a:pt x="2733" y="0"/>
                        <a:pt x="2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3"/>
                <p:cNvSpPr/>
                <p:nvPr/>
              </p:nvSpPr>
              <p:spPr>
                <a:xfrm rot="3504383">
                  <a:off x="2033387" y="5413958"/>
                  <a:ext cx="110177" cy="109127"/>
                </a:xfrm>
                <a:custGeom>
                  <a:avLst/>
                  <a:gdLst/>
                  <a:ahLst/>
                  <a:cxnLst/>
                  <a:rect l="l" t="t" r="r" b="b"/>
                  <a:pathLst>
                    <a:path w="4407" h="4365" extrusionOk="0">
                      <a:moveTo>
                        <a:pt x="2246" y="1"/>
                      </a:moveTo>
                      <a:cubicBezTo>
                        <a:pt x="1941" y="1"/>
                        <a:pt x="1637" y="64"/>
                        <a:pt x="1357" y="190"/>
                      </a:cubicBezTo>
                      <a:cubicBezTo>
                        <a:pt x="1106" y="291"/>
                        <a:pt x="872" y="442"/>
                        <a:pt x="670" y="643"/>
                      </a:cubicBezTo>
                      <a:cubicBezTo>
                        <a:pt x="469" y="827"/>
                        <a:pt x="319" y="1062"/>
                        <a:pt x="218" y="1313"/>
                      </a:cubicBezTo>
                      <a:cubicBezTo>
                        <a:pt x="0" y="1832"/>
                        <a:pt x="0" y="2402"/>
                        <a:pt x="201" y="2905"/>
                      </a:cubicBezTo>
                      <a:cubicBezTo>
                        <a:pt x="402" y="3441"/>
                        <a:pt x="804" y="3893"/>
                        <a:pt x="1307" y="4144"/>
                      </a:cubicBezTo>
                      <a:cubicBezTo>
                        <a:pt x="1595" y="4293"/>
                        <a:pt x="1908" y="4364"/>
                        <a:pt x="2221" y="4364"/>
                      </a:cubicBezTo>
                      <a:cubicBezTo>
                        <a:pt x="2474" y="4364"/>
                        <a:pt x="2727" y="4318"/>
                        <a:pt x="2966" y="4228"/>
                      </a:cubicBezTo>
                      <a:cubicBezTo>
                        <a:pt x="3535" y="4010"/>
                        <a:pt x="3988" y="3575"/>
                        <a:pt x="4222" y="3005"/>
                      </a:cubicBezTo>
                      <a:cubicBezTo>
                        <a:pt x="4340" y="2720"/>
                        <a:pt x="4407" y="2419"/>
                        <a:pt x="4407" y="2117"/>
                      </a:cubicBezTo>
                      <a:cubicBezTo>
                        <a:pt x="4407" y="1832"/>
                        <a:pt x="4340" y="1547"/>
                        <a:pt x="4239" y="1279"/>
                      </a:cubicBezTo>
                      <a:cubicBezTo>
                        <a:pt x="4005" y="743"/>
                        <a:pt x="3569" y="324"/>
                        <a:pt x="3016" y="140"/>
                      </a:cubicBezTo>
                      <a:cubicBezTo>
                        <a:pt x="2769" y="47"/>
                        <a:pt x="2507" y="1"/>
                        <a:pt x="2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3"/>
                <p:cNvSpPr/>
                <p:nvPr/>
              </p:nvSpPr>
              <p:spPr>
                <a:xfrm rot="3504383">
                  <a:off x="1852726" y="5421014"/>
                  <a:ext cx="112702" cy="109152"/>
                </a:xfrm>
                <a:custGeom>
                  <a:avLst/>
                  <a:gdLst/>
                  <a:ahLst/>
                  <a:cxnLst/>
                  <a:rect l="l" t="t" r="r" b="b"/>
                  <a:pathLst>
                    <a:path w="4508" h="4366" extrusionOk="0">
                      <a:moveTo>
                        <a:pt x="2315" y="1"/>
                      </a:moveTo>
                      <a:cubicBezTo>
                        <a:pt x="2170" y="1"/>
                        <a:pt x="2023" y="16"/>
                        <a:pt x="1877" y="46"/>
                      </a:cubicBezTo>
                      <a:cubicBezTo>
                        <a:pt x="1609" y="79"/>
                        <a:pt x="1358" y="180"/>
                        <a:pt x="1123" y="314"/>
                      </a:cubicBezTo>
                      <a:cubicBezTo>
                        <a:pt x="889" y="448"/>
                        <a:pt x="687" y="632"/>
                        <a:pt x="537" y="850"/>
                      </a:cubicBezTo>
                      <a:cubicBezTo>
                        <a:pt x="369" y="1068"/>
                        <a:pt x="252" y="1319"/>
                        <a:pt x="202" y="1570"/>
                      </a:cubicBezTo>
                      <a:cubicBezTo>
                        <a:pt x="1" y="2408"/>
                        <a:pt x="269" y="3279"/>
                        <a:pt x="922" y="3849"/>
                      </a:cubicBezTo>
                      <a:cubicBezTo>
                        <a:pt x="1284" y="4182"/>
                        <a:pt x="1772" y="4365"/>
                        <a:pt x="2266" y="4365"/>
                      </a:cubicBezTo>
                      <a:cubicBezTo>
                        <a:pt x="2343" y="4365"/>
                        <a:pt x="2420" y="4361"/>
                        <a:pt x="2497" y="4352"/>
                      </a:cubicBezTo>
                      <a:cubicBezTo>
                        <a:pt x="2799" y="4318"/>
                        <a:pt x="3083" y="4218"/>
                        <a:pt x="3335" y="4067"/>
                      </a:cubicBezTo>
                      <a:cubicBezTo>
                        <a:pt x="3620" y="3916"/>
                        <a:pt x="3854" y="3698"/>
                        <a:pt x="4038" y="3447"/>
                      </a:cubicBezTo>
                      <a:cubicBezTo>
                        <a:pt x="4223" y="3196"/>
                        <a:pt x="4357" y="2911"/>
                        <a:pt x="4424" y="2609"/>
                      </a:cubicBezTo>
                      <a:cubicBezTo>
                        <a:pt x="4491" y="2324"/>
                        <a:pt x="4508" y="2023"/>
                        <a:pt x="4457" y="1738"/>
                      </a:cubicBezTo>
                      <a:cubicBezTo>
                        <a:pt x="4357" y="1152"/>
                        <a:pt x="4005" y="649"/>
                        <a:pt x="3502" y="347"/>
                      </a:cubicBezTo>
                      <a:cubicBezTo>
                        <a:pt x="3141" y="123"/>
                        <a:pt x="2734" y="1"/>
                        <a:pt x="2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3"/>
                <p:cNvSpPr/>
                <p:nvPr/>
              </p:nvSpPr>
              <p:spPr>
                <a:xfrm rot="3504383">
                  <a:off x="1679794" y="5382042"/>
                  <a:ext cx="111877" cy="109202"/>
                </a:xfrm>
                <a:custGeom>
                  <a:avLst/>
                  <a:gdLst/>
                  <a:ahLst/>
                  <a:cxnLst/>
                  <a:rect l="l" t="t" r="r" b="b"/>
                  <a:pathLst>
                    <a:path w="4475" h="4368" extrusionOk="0">
                      <a:moveTo>
                        <a:pt x="2140" y="1"/>
                      </a:moveTo>
                      <a:cubicBezTo>
                        <a:pt x="1679" y="1"/>
                        <a:pt x="1240" y="153"/>
                        <a:pt x="872" y="435"/>
                      </a:cubicBezTo>
                      <a:cubicBezTo>
                        <a:pt x="654" y="603"/>
                        <a:pt x="487" y="804"/>
                        <a:pt x="353" y="1039"/>
                      </a:cubicBezTo>
                      <a:cubicBezTo>
                        <a:pt x="219" y="1273"/>
                        <a:pt x="135" y="1541"/>
                        <a:pt x="85" y="1793"/>
                      </a:cubicBezTo>
                      <a:cubicBezTo>
                        <a:pt x="1" y="2362"/>
                        <a:pt x="118" y="2949"/>
                        <a:pt x="437" y="3434"/>
                      </a:cubicBezTo>
                      <a:cubicBezTo>
                        <a:pt x="755" y="3920"/>
                        <a:pt x="1258" y="4239"/>
                        <a:pt x="1827" y="4339"/>
                      </a:cubicBezTo>
                      <a:cubicBezTo>
                        <a:pt x="1940" y="4358"/>
                        <a:pt x="2051" y="4367"/>
                        <a:pt x="2160" y="4367"/>
                      </a:cubicBezTo>
                      <a:cubicBezTo>
                        <a:pt x="2342" y="4367"/>
                        <a:pt x="2520" y="4341"/>
                        <a:pt x="2698" y="4289"/>
                      </a:cubicBezTo>
                      <a:cubicBezTo>
                        <a:pt x="3000" y="4222"/>
                        <a:pt x="3285" y="4071"/>
                        <a:pt x="3536" y="3887"/>
                      </a:cubicBezTo>
                      <a:cubicBezTo>
                        <a:pt x="4039" y="3518"/>
                        <a:pt x="4340" y="2965"/>
                        <a:pt x="4407" y="2345"/>
                      </a:cubicBezTo>
                      <a:cubicBezTo>
                        <a:pt x="4474" y="1776"/>
                        <a:pt x="4273" y="1189"/>
                        <a:pt x="3888" y="771"/>
                      </a:cubicBezTo>
                      <a:cubicBezTo>
                        <a:pt x="3486" y="335"/>
                        <a:pt x="2966" y="67"/>
                        <a:pt x="2397" y="17"/>
                      </a:cubicBezTo>
                      <a:cubicBezTo>
                        <a:pt x="2311" y="6"/>
                        <a:pt x="2225" y="1"/>
                        <a:pt x="2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3"/>
                <p:cNvSpPr/>
                <p:nvPr/>
              </p:nvSpPr>
              <p:spPr>
                <a:xfrm rot="3504383">
                  <a:off x="1522053" y="5299808"/>
                  <a:ext cx="111027" cy="109277"/>
                </a:xfrm>
                <a:custGeom>
                  <a:avLst/>
                  <a:gdLst/>
                  <a:ahLst/>
                  <a:cxnLst/>
                  <a:rect l="l" t="t" r="r" b="b"/>
                  <a:pathLst>
                    <a:path w="4441" h="4371" extrusionOk="0">
                      <a:moveTo>
                        <a:pt x="2148" y="1"/>
                      </a:moveTo>
                      <a:cubicBezTo>
                        <a:pt x="2114" y="1"/>
                        <a:pt x="2079" y="2"/>
                        <a:pt x="2044" y="4"/>
                      </a:cubicBezTo>
                      <a:cubicBezTo>
                        <a:pt x="1910" y="4"/>
                        <a:pt x="1776" y="21"/>
                        <a:pt x="1642" y="54"/>
                      </a:cubicBezTo>
                      <a:cubicBezTo>
                        <a:pt x="1508" y="88"/>
                        <a:pt x="1374" y="138"/>
                        <a:pt x="1257" y="188"/>
                      </a:cubicBezTo>
                      <a:cubicBezTo>
                        <a:pt x="754" y="423"/>
                        <a:pt x="369" y="842"/>
                        <a:pt x="168" y="1344"/>
                      </a:cubicBezTo>
                      <a:cubicBezTo>
                        <a:pt x="67" y="1612"/>
                        <a:pt x="17" y="1881"/>
                        <a:pt x="0" y="2165"/>
                      </a:cubicBezTo>
                      <a:cubicBezTo>
                        <a:pt x="0" y="2450"/>
                        <a:pt x="50" y="2735"/>
                        <a:pt x="151" y="3020"/>
                      </a:cubicBezTo>
                      <a:cubicBezTo>
                        <a:pt x="252" y="3288"/>
                        <a:pt x="419" y="3539"/>
                        <a:pt x="620" y="3757"/>
                      </a:cubicBezTo>
                      <a:cubicBezTo>
                        <a:pt x="821" y="3958"/>
                        <a:pt x="1056" y="4109"/>
                        <a:pt x="1324" y="4226"/>
                      </a:cubicBezTo>
                      <a:cubicBezTo>
                        <a:pt x="1578" y="4323"/>
                        <a:pt x="1846" y="4371"/>
                        <a:pt x="2112" y="4371"/>
                      </a:cubicBezTo>
                      <a:cubicBezTo>
                        <a:pt x="2442" y="4371"/>
                        <a:pt x="2770" y="4298"/>
                        <a:pt x="3066" y="4159"/>
                      </a:cubicBezTo>
                      <a:cubicBezTo>
                        <a:pt x="3217" y="4092"/>
                        <a:pt x="3351" y="4008"/>
                        <a:pt x="3485" y="3925"/>
                      </a:cubicBezTo>
                      <a:cubicBezTo>
                        <a:pt x="3602" y="3824"/>
                        <a:pt x="3720" y="3724"/>
                        <a:pt x="3820" y="3623"/>
                      </a:cubicBezTo>
                      <a:cubicBezTo>
                        <a:pt x="4005" y="3405"/>
                        <a:pt x="4155" y="3137"/>
                        <a:pt x="4256" y="2869"/>
                      </a:cubicBezTo>
                      <a:cubicBezTo>
                        <a:pt x="4440" y="2316"/>
                        <a:pt x="4390" y="1713"/>
                        <a:pt x="4105" y="1194"/>
                      </a:cubicBezTo>
                      <a:cubicBezTo>
                        <a:pt x="3837" y="691"/>
                        <a:pt x="3385" y="306"/>
                        <a:pt x="2849" y="121"/>
                      </a:cubicBezTo>
                      <a:cubicBezTo>
                        <a:pt x="2615" y="48"/>
                        <a:pt x="2382" y="1"/>
                        <a:pt x="21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3"/>
                <p:cNvSpPr/>
                <p:nvPr/>
              </p:nvSpPr>
              <p:spPr>
                <a:xfrm rot="3504383">
                  <a:off x="1385467" y="5182648"/>
                  <a:ext cx="112302" cy="109052"/>
                </a:xfrm>
                <a:custGeom>
                  <a:avLst/>
                  <a:gdLst/>
                  <a:ahLst/>
                  <a:cxnLst/>
                  <a:rect l="l" t="t" r="r" b="b"/>
                  <a:pathLst>
                    <a:path w="4492" h="4362" extrusionOk="0">
                      <a:moveTo>
                        <a:pt x="2200" y="1"/>
                      </a:moveTo>
                      <a:cubicBezTo>
                        <a:pt x="2076" y="1"/>
                        <a:pt x="1952" y="13"/>
                        <a:pt x="1827" y="37"/>
                      </a:cubicBezTo>
                      <a:cubicBezTo>
                        <a:pt x="1559" y="70"/>
                        <a:pt x="1308" y="171"/>
                        <a:pt x="1090" y="321"/>
                      </a:cubicBezTo>
                      <a:cubicBezTo>
                        <a:pt x="855" y="472"/>
                        <a:pt x="671" y="657"/>
                        <a:pt x="503" y="874"/>
                      </a:cubicBezTo>
                      <a:cubicBezTo>
                        <a:pt x="168" y="1327"/>
                        <a:pt x="1" y="1896"/>
                        <a:pt x="51" y="2466"/>
                      </a:cubicBezTo>
                      <a:cubicBezTo>
                        <a:pt x="101" y="3052"/>
                        <a:pt x="403" y="3589"/>
                        <a:pt x="872" y="3940"/>
                      </a:cubicBezTo>
                      <a:cubicBezTo>
                        <a:pt x="1107" y="4108"/>
                        <a:pt x="1375" y="4242"/>
                        <a:pt x="1660" y="4309"/>
                      </a:cubicBezTo>
                      <a:cubicBezTo>
                        <a:pt x="1830" y="4345"/>
                        <a:pt x="2001" y="4362"/>
                        <a:pt x="2169" y="4362"/>
                      </a:cubicBezTo>
                      <a:cubicBezTo>
                        <a:pt x="2314" y="4362"/>
                        <a:pt x="2458" y="4349"/>
                        <a:pt x="2598" y="4326"/>
                      </a:cubicBezTo>
                      <a:cubicBezTo>
                        <a:pt x="2899" y="4276"/>
                        <a:pt x="3201" y="4158"/>
                        <a:pt x="3469" y="3974"/>
                      </a:cubicBezTo>
                      <a:cubicBezTo>
                        <a:pt x="3586" y="3907"/>
                        <a:pt x="3704" y="3806"/>
                        <a:pt x="3804" y="3706"/>
                      </a:cubicBezTo>
                      <a:cubicBezTo>
                        <a:pt x="3905" y="3589"/>
                        <a:pt x="4005" y="3488"/>
                        <a:pt x="4089" y="3354"/>
                      </a:cubicBezTo>
                      <a:cubicBezTo>
                        <a:pt x="4407" y="2868"/>
                        <a:pt x="4491" y="2265"/>
                        <a:pt x="4340" y="1712"/>
                      </a:cubicBezTo>
                      <a:cubicBezTo>
                        <a:pt x="4189" y="1159"/>
                        <a:pt x="3838" y="673"/>
                        <a:pt x="3369" y="355"/>
                      </a:cubicBezTo>
                      <a:cubicBezTo>
                        <a:pt x="3251" y="288"/>
                        <a:pt x="3134" y="221"/>
                        <a:pt x="3000" y="171"/>
                      </a:cubicBezTo>
                      <a:cubicBezTo>
                        <a:pt x="2883" y="120"/>
                        <a:pt x="2749" y="87"/>
                        <a:pt x="2631" y="53"/>
                      </a:cubicBezTo>
                      <a:cubicBezTo>
                        <a:pt x="2488" y="17"/>
                        <a:pt x="2344" y="1"/>
                        <a:pt x="2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3"/>
                <p:cNvSpPr/>
                <p:nvPr/>
              </p:nvSpPr>
              <p:spPr>
                <a:xfrm rot="3504383">
                  <a:off x="1285881" y="5032815"/>
                  <a:ext cx="111027" cy="108627"/>
                </a:xfrm>
                <a:custGeom>
                  <a:avLst/>
                  <a:gdLst/>
                  <a:ahLst/>
                  <a:cxnLst/>
                  <a:rect l="l" t="t" r="r" b="b"/>
                  <a:pathLst>
                    <a:path w="4441" h="4345" extrusionOk="0">
                      <a:moveTo>
                        <a:pt x="2270" y="0"/>
                      </a:moveTo>
                      <a:cubicBezTo>
                        <a:pt x="1786" y="0"/>
                        <a:pt x="1323" y="165"/>
                        <a:pt x="938" y="461"/>
                      </a:cubicBezTo>
                      <a:cubicBezTo>
                        <a:pt x="486" y="813"/>
                        <a:pt x="184" y="1333"/>
                        <a:pt x="84" y="1885"/>
                      </a:cubicBezTo>
                      <a:cubicBezTo>
                        <a:pt x="0" y="2472"/>
                        <a:pt x="151" y="3042"/>
                        <a:pt x="503" y="3494"/>
                      </a:cubicBezTo>
                      <a:cubicBezTo>
                        <a:pt x="888" y="3980"/>
                        <a:pt x="1441" y="4281"/>
                        <a:pt x="2044" y="4332"/>
                      </a:cubicBezTo>
                      <a:cubicBezTo>
                        <a:pt x="2124" y="4340"/>
                        <a:pt x="2202" y="4344"/>
                        <a:pt x="2280" y="4344"/>
                      </a:cubicBezTo>
                      <a:cubicBezTo>
                        <a:pt x="2513" y="4344"/>
                        <a:pt x="2739" y="4306"/>
                        <a:pt x="2966" y="4231"/>
                      </a:cubicBezTo>
                      <a:cubicBezTo>
                        <a:pt x="3251" y="4147"/>
                        <a:pt x="3502" y="4013"/>
                        <a:pt x="3736" y="3812"/>
                      </a:cubicBezTo>
                      <a:cubicBezTo>
                        <a:pt x="4172" y="3444"/>
                        <a:pt x="4423" y="2874"/>
                        <a:pt x="4440" y="2304"/>
                      </a:cubicBezTo>
                      <a:cubicBezTo>
                        <a:pt x="4440" y="1718"/>
                        <a:pt x="4239" y="1165"/>
                        <a:pt x="3854" y="746"/>
                      </a:cubicBezTo>
                      <a:cubicBezTo>
                        <a:pt x="3686" y="528"/>
                        <a:pt x="3468" y="361"/>
                        <a:pt x="3234" y="244"/>
                      </a:cubicBezTo>
                      <a:cubicBezTo>
                        <a:pt x="2982" y="109"/>
                        <a:pt x="2731" y="26"/>
                        <a:pt x="2463" y="9"/>
                      </a:cubicBezTo>
                      <a:cubicBezTo>
                        <a:pt x="2398" y="3"/>
                        <a:pt x="2334" y="0"/>
                        <a:pt x="2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3"/>
                <p:cNvSpPr/>
                <p:nvPr/>
              </p:nvSpPr>
              <p:spPr>
                <a:xfrm rot="3504383">
                  <a:off x="1219355" y="4862881"/>
                  <a:ext cx="117727" cy="109202"/>
                </a:xfrm>
                <a:custGeom>
                  <a:avLst/>
                  <a:gdLst/>
                  <a:ahLst/>
                  <a:cxnLst/>
                  <a:rect l="l" t="t" r="r" b="b"/>
                  <a:pathLst>
                    <a:path w="4709" h="4368" extrusionOk="0">
                      <a:moveTo>
                        <a:pt x="2471" y="1"/>
                      </a:moveTo>
                      <a:cubicBezTo>
                        <a:pt x="1538" y="1"/>
                        <a:pt x="676" y="596"/>
                        <a:pt x="385" y="1523"/>
                      </a:cubicBezTo>
                      <a:cubicBezTo>
                        <a:pt x="0" y="2696"/>
                        <a:pt x="670" y="3953"/>
                        <a:pt x="1843" y="4271"/>
                      </a:cubicBezTo>
                      <a:cubicBezTo>
                        <a:pt x="2067" y="4333"/>
                        <a:pt x="2290" y="4368"/>
                        <a:pt x="2514" y="4368"/>
                      </a:cubicBezTo>
                      <a:cubicBezTo>
                        <a:pt x="2592" y="4368"/>
                        <a:pt x="2670" y="4364"/>
                        <a:pt x="2748" y="4355"/>
                      </a:cubicBezTo>
                      <a:cubicBezTo>
                        <a:pt x="3033" y="4321"/>
                        <a:pt x="3301" y="4221"/>
                        <a:pt x="3552" y="4087"/>
                      </a:cubicBezTo>
                      <a:cubicBezTo>
                        <a:pt x="4071" y="3802"/>
                        <a:pt x="4423" y="3316"/>
                        <a:pt x="4557" y="2747"/>
                      </a:cubicBezTo>
                      <a:cubicBezTo>
                        <a:pt x="4708" y="2194"/>
                        <a:pt x="4624" y="1590"/>
                        <a:pt x="4340" y="1105"/>
                      </a:cubicBezTo>
                      <a:cubicBezTo>
                        <a:pt x="4206" y="853"/>
                        <a:pt x="4021" y="652"/>
                        <a:pt x="3803" y="468"/>
                      </a:cubicBezTo>
                      <a:cubicBezTo>
                        <a:pt x="3586" y="284"/>
                        <a:pt x="3334" y="166"/>
                        <a:pt x="3066" y="83"/>
                      </a:cubicBezTo>
                      <a:cubicBezTo>
                        <a:pt x="2868" y="27"/>
                        <a:pt x="2668" y="1"/>
                        <a:pt x="24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3"/>
                <p:cNvSpPr/>
                <p:nvPr/>
              </p:nvSpPr>
              <p:spPr>
                <a:xfrm rot="3504383">
                  <a:off x="1176782" y="4692376"/>
                  <a:ext cx="128652" cy="109352"/>
                </a:xfrm>
                <a:custGeom>
                  <a:avLst/>
                  <a:gdLst/>
                  <a:ahLst/>
                  <a:cxnLst/>
                  <a:rect l="l" t="t" r="r" b="b"/>
                  <a:pathLst>
                    <a:path w="5146" h="4374" extrusionOk="0">
                      <a:moveTo>
                        <a:pt x="2470" y="0"/>
                      </a:moveTo>
                      <a:cubicBezTo>
                        <a:pt x="1613" y="0"/>
                        <a:pt x="761" y="492"/>
                        <a:pt x="420" y="1454"/>
                      </a:cubicBezTo>
                      <a:cubicBezTo>
                        <a:pt x="1" y="2577"/>
                        <a:pt x="587" y="3833"/>
                        <a:pt x="1726" y="4236"/>
                      </a:cubicBezTo>
                      <a:cubicBezTo>
                        <a:pt x="1984" y="4330"/>
                        <a:pt x="2240" y="4374"/>
                        <a:pt x="2486" y="4374"/>
                      </a:cubicBezTo>
                      <a:cubicBezTo>
                        <a:pt x="3985" y="4374"/>
                        <a:pt x="5146" y="2764"/>
                        <a:pt x="4441" y="1253"/>
                      </a:cubicBezTo>
                      <a:cubicBezTo>
                        <a:pt x="4040" y="413"/>
                        <a:pt x="3253" y="0"/>
                        <a:pt x="2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3"/>
                <p:cNvSpPr/>
                <p:nvPr/>
              </p:nvSpPr>
              <p:spPr>
                <a:xfrm rot="3504383">
                  <a:off x="1143187" y="4515526"/>
                  <a:ext cx="113102" cy="109202"/>
                </a:xfrm>
                <a:custGeom>
                  <a:avLst/>
                  <a:gdLst/>
                  <a:ahLst/>
                  <a:cxnLst/>
                  <a:rect l="l" t="t" r="r" b="b"/>
                  <a:pathLst>
                    <a:path w="4524" h="4368" extrusionOk="0">
                      <a:moveTo>
                        <a:pt x="2194" y="0"/>
                      </a:moveTo>
                      <a:cubicBezTo>
                        <a:pt x="2116" y="0"/>
                        <a:pt x="2038" y="4"/>
                        <a:pt x="1960" y="13"/>
                      </a:cubicBezTo>
                      <a:cubicBezTo>
                        <a:pt x="1676" y="47"/>
                        <a:pt x="1391" y="130"/>
                        <a:pt x="1156" y="281"/>
                      </a:cubicBezTo>
                      <a:cubicBezTo>
                        <a:pt x="637" y="566"/>
                        <a:pt x="268" y="1052"/>
                        <a:pt x="134" y="1622"/>
                      </a:cubicBezTo>
                      <a:cubicBezTo>
                        <a:pt x="0" y="2174"/>
                        <a:pt x="84" y="2761"/>
                        <a:pt x="369" y="3263"/>
                      </a:cubicBezTo>
                      <a:cubicBezTo>
                        <a:pt x="503" y="3515"/>
                        <a:pt x="687" y="3716"/>
                        <a:pt x="905" y="3900"/>
                      </a:cubicBezTo>
                      <a:cubicBezTo>
                        <a:pt x="1123" y="4068"/>
                        <a:pt x="1374" y="4202"/>
                        <a:pt x="1642" y="4285"/>
                      </a:cubicBezTo>
                      <a:cubicBezTo>
                        <a:pt x="1840" y="4341"/>
                        <a:pt x="2040" y="4367"/>
                        <a:pt x="2237" y="4367"/>
                      </a:cubicBezTo>
                      <a:cubicBezTo>
                        <a:pt x="3170" y="4367"/>
                        <a:pt x="4032" y="3772"/>
                        <a:pt x="4323" y="2845"/>
                      </a:cubicBezTo>
                      <a:cubicBezTo>
                        <a:pt x="4524" y="2292"/>
                        <a:pt x="4457" y="1672"/>
                        <a:pt x="4189" y="1169"/>
                      </a:cubicBezTo>
                      <a:cubicBezTo>
                        <a:pt x="3904" y="633"/>
                        <a:pt x="3435" y="248"/>
                        <a:pt x="2848" y="97"/>
                      </a:cubicBezTo>
                      <a:cubicBezTo>
                        <a:pt x="2637" y="35"/>
                        <a:pt x="2417"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3"/>
                <p:cNvSpPr/>
                <p:nvPr/>
              </p:nvSpPr>
              <p:spPr>
                <a:xfrm rot="3504383">
                  <a:off x="1082431" y="4347831"/>
                  <a:ext cx="111427" cy="109252"/>
                </a:xfrm>
                <a:custGeom>
                  <a:avLst/>
                  <a:gdLst/>
                  <a:ahLst/>
                  <a:cxnLst/>
                  <a:rect l="l" t="t" r="r" b="b"/>
                  <a:pathLst>
                    <a:path w="4457" h="4370" extrusionOk="0">
                      <a:moveTo>
                        <a:pt x="2238" y="1"/>
                      </a:moveTo>
                      <a:cubicBezTo>
                        <a:pt x="1977" y="1"/>
                        <a:pt x="1726" y="36"/>
                        <a:pt x="1475" y="105"/>
                      </a:cubicBezTo>
                      <a:cubicBezTo>
                        <a:pt x="1190" y="206"/>
                        <a:pt x="939" y="340"/>
                        <a:pt x="721" y="541"/>
                      </a:cubicBezTo>
                      <a:cubicBezTo>
                        <a:pt x="268" y="926"/>
                        <a:pt x="17" y="1479"/>
                        <a:pt x="17" y="2066"/>
                      </a:cubicBezTo>
                      <a:cubicBezTo>
                        <a:pt x="0" y="2635"/>
                        <a:pt x="218" y="3188"/>
                        <a:pt x="603" y="3624"/>
                      </a:cubicBezTo>
                      <a:cubicBezTo>
                        <a:pt x="771" y="3825"/>
                        <a:pt x="989" y="3993"/>
                        <a:pt x="1223" y="4127"/>
                      </a:cubicBezTo>
                      <a:cubicBezTo>
                        <a:pt x="1458" y="4261"/>
                        <a:pt x="1726" y="4344"/>
                        <a:pt x="1994" y="4361"/>
                      </a:cubicBezTo>
                      <a:cubicBezTo>
                        <a:pt x="2058" y="4367"/>
                        <a:pt x="2123" y="4370"/>
                        <a:pt x="2186" y="4370"/>
                      </a:cubicBezTo>
                      <a:cubicBezTo>
                        <a:pt x="2670" y="4370"/>
                        <a:pt x="3134" y="4203"/>
                        <a:pt x="3519" y="3892"/>
                      </a:cubicBezTo>
                      <a:cubicBezTo>
                        <a:pt x="3954" y="3540"/>
                        <a:pt x="4273" y="3038"/>
                        <a:pt x="4356" y="2468"/>
                      </a:cubicBezTo>
                      <a:cubicBezTo>
                        <a:pt x="4457" y="1898"/>
                        <a:pt x="4306" y="1312"/>
                        <a:pt x="3938" y="843"/>
                      </a:cubicBezTo>
                      <a:cubicBezTo>
                        <a:pt x="3569" y="374"/>
                        <a:pt x="2999" y="72"/>
                        <a:pt x="2396" y="5"/>
                      </a:cubicBezTo>
                      <a:cubicBezTo>
                        <a:pt x="2343" y="2"/>
                        <a:pt x="2291" y="1"/>
                        <a:pt x="2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3"/>
                <p:cNvSpPr/>
                <p:nvPr/>
              </p:nvSpPr>
              <p:spPr>
                <a:xfrm rot="3504383">
                  <a:off x="981651" y="4197755"/>
                  <a:ext cx="112277" cy="108977"/>
                </a:xfrm>
                <a:custGeom>
                  <a:avLst/>
                  <a:gdLst/>
                  <a:ahLst/>
                  <a:cxnLst/>
                  <a:rect l="l" t="t" r="r" b="b"/>
                  <a:pathLst>
                    <a:path w="4491" h="4359" extrusionOk="0">
                      <a:moveTo>
                        <a:pt x="2257" y="0"/>
                      </a:moveTo>
                      <a:cubicBezTo>
                        <a:pt x="2134" y="0"/>
                        <a:pt x="2012" y="10"/>
                        <a:pt x="1894" y="30"/>
                      </a:cubicBezTo>
                      <a:cubicBezTo>
                        <a:pt x="1592" y="97"/>
                        <a:pt x="1290" y="214"/>
                        <a:pt x="1022" y="381"/>
                      </a:cubicBezTo>
                      <a:cubicBezTo>
                        <a:pt x="905" y="465"/>
                        <a:pt x="788" y="566"/>
                        <a:pt x="687" y="666"/>
                      </a:cubicBezTo>
                      <a:cubicBezTo>
                        <a:pt x="587" y="767"/>
                        <a:pt x="503" y="884"/>
                        <a:pt x="419" y="1018"/>
                      </a:cubicBezTo>
                      <a:cubicBezTo>
                        <a:pt x="101" y="1487"/>
                        <a:pt x="0" y="2090"/>
                        <a:pt x="151" y="2660"/>
                      </a:cubicBezTo>
                      <a:cubicBezTo>
                        <a:pt x="302" y="3213"/>
                        <a:pt x="654" y="3682"/>
                        <a:pt x="1140" y="4000"/>
                      </a:cubicBezTo>
                      <a:cubicBezTo>
                        <a:pt x="1240" y="4067"/>
                        <a:pt x="1357" y="4134"/>
                        <a:pt x="1491" y="4185"/>
                      </a:cubicBezTo>
                      <a:cubicBezTo>
                        <a:pt x="1609" y="4235"/>
                        <a:pt x="1743" y="4285"/>
                        <a:pt x="1860" y="4319"/>
                      </a:cubicBezTo>
                      <a:cubicBezTo>
                        <a:pt x="2008" y="4346"/>
                        <a:pt x="2155" y="4359"/>
                        <a:pt x="2303" y="4359"/>
                      </a:cubicBezTo>
                      <a:cubicBezTo>
                        <a:pt x="2423" y="4359"/>
                        <a:pt x="2544" y="4351"/>
                        <a:pt x="2664" y="4335"/>
                      </a:cubicBezTo>
                      <a:cubicBezTo>
                        <a:pt x="2932" y="4285"/>
                        <a:pt x="3184" y="4185"/>
                        <a:pt x="3401" y="4034"/>
                      </a:cubicBezTo>
                      <a:cubicBezTo>
                        <a:pt x="3636" y="3883"/>
                        <a:pt x="3820" y="3699"/>
                        <a:pt x="3988" y="3481"/>
                      </a:cubicBezTo>
                      <a:cubicBezTo>
                        <a:pt x="4323" y="3029"/>
                        <a:pt x="4490" y="2459"/>
                        <a:pt x="4440" y="1889"/>
                      </a:cubicBezTo>
                      <a:cubicBezTo>
                        <a:pt x="4390" y="1303"/>
                        <a:pt x="4088" y="767"/>
                        <a:pt x="3619" y="432"/>
                      </a:cubicBezTo>
                      <a:cubicBezTo>
                        <a:pt x="3385" y="247"/>
                        <a:pt x="3117" y="130"/>
                        <a:pt x="2832" y="63"/>
                      </a:cubicBezTo>
                      <a:cubicBezTo>
                        <a:pt x="2639" y="22"/>
                        <a:pt x="2446" y="0"/>
                        <a:pt x="2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3"/>
                <p:cNvSpPr/>
                <p:nvPr/>
              </p:nvSpPr>
              <p:spPr>
                <a:xfrm rot="3504383">
                  <a:off x="846042" y="4080243"/>
                  <a:ext cx="111452" cy="109077"/>
                </a:xfrm>
                <a:custGeom>
                  <a:avLst/>
                  <a:gdLst/>
                  <a:ahLst/>
                  <a:cxnLst/>
                  <a:rect l="l" t="t" r="r" b="b"/>
                  <a:pathLst>
                    <a:path w="4458" h="4363" extrusionOk="0">
                      <a:moveTo>
                        <a:pt x="2384" y="1"/>
                      </a:moveTo>
                      <a:cubicBezTo>
                        <a:pt x="2355" y="1"/>
                        <a:pt x="2325" y="1"/>
                        <a:pt x="2296" y="3"/>
                      </a:cubicBezTo>
                      <a:cubicBezTo>
                        <a:pt x="1977" y="3"/>
                        <a:pt x="1676" y="70"/>
                        <a:pt x="1391" y="204"/>
                      </a:cubicBezTo>
                      <a:cubicBezTo>
                        <a:pt x="1240" y="271"/>
                        <a:pt x="1106" y="355"/>
                        <a:pt x="972" y="439"/>
                      </a:cubicBezTo>
                      <a:cubicBezTo>
                        <a:pt x="855" y="539"/>
                        <a:pt x="738" y="640"/>
                        <a:pt x="637" y="757"/>
                      </a:cubicBezTo>
                      <a:cubicBezTo>
                        <a:pt x="453" y="958"/>
                        <a:pt x="302" y="1226"/>
                        <a:pt x="201" y="1494"/>
                      </a:cubicBezTo>
                      <a:cubicBezTo>
                        <a:pt x="0" y="2047"/>
                        <a:pt x="67" y="2650"/>
                        <a:pt x="352" y="3170"/>
                      </a:cubicBezTo>
                      <a:cubicBezTo>
                        <a:pt x="620" y="3672"/>
                        <a:pt x="1073" y="4058"/>
                        <a:pt x="1626" y="4242"/>
                      </a:cubicBezTo>
                      <a:cubicBezTo>
                        <a:pt x="1859" y="4315"/>
                        <a:pt x="2092" y="4362"/>
                        <a:pt x="2326" y="4362"/>
                      </a:cubicBezTo>
                      <a:cubicBezTo>
                        <a:pt x="2361" y="4362"/>
                        <a:pt x="2395" y="4361"/>
                        <a:pt x="2430" y="4359"/>
                      </a:cubicBezTo>
                      <a:cubicBezTo>
                        <a:pt x="2564" y="4359"/>
                        <a:pt x="2698" y="4343"/>
                        <a:pt x="2832" y="4309"/>
                      </a:cubicBezTo>
                      <a:cubicBezTo>
                        <a:pt x="2966" y="4276"/>
                        <a:pt x="3100" y="4225"/>
                        <a:pt x="3217" y="4175"/>
                      </a:cubicBezTo>
                      <a:cubicBezTo>
                        <a:pt x="3469" y="4058"/>
                        <a:pt x="3686" y="3890"/>
                        <a:pt x="3871" y="3689"/>
                      </a:cubicBezTo>
                      <a:cubicBezTo>
                        <a:pt x="4055" y="3488"/>
                        <a:pt x="4206" y="3270"/>
                        <a:pt x="4290" y="3019"/>
                      </a:cubicBezTo>
                      <a:cubicBezTo>
                        <a:pt x="4390" y="2751"/>
                        <a:pt x="4457" y="2483"/>
                        <a:pt x="4457" y="2198"/>
                      </a:cubicBezTo>
                      <a:cubicBezTo>
                        <a:pt x="4457" y="1913"/>
                        <a:pt x="4424" y="1628"/>
                        <a:pt x="4323" y="1343"/>
                      </a:cubicBezTo>
                      <a:cubicBezTo>
                        <a:pt x="4206" y="1075"/>
                        <a:pt x="4055" y="824"/>
                        <a:pt x="3854" y="623"/>
                      </a:cubicBezTo>
                      <a:cubicBezTo>
                        <a:pt x="3653" y="422"/>
                        <a:pt x="3418" y="254"/>
                        <a:pt x="3150" y="154"/>
                      </a:cubicBezTo>
                      <a:cubicBezTo>
                        <a:pt x="2895" y="64"/>
                        <a:pt x="2639" y="1"/>
                        <a:pt x="2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3"/>
                <p:cNvSpPr/>
                <p:nvPr/>
              </p:nvSpPr>
              <p:spPr>
                <a:xfrm rot="3504383">
                  <a:off x="687756" y="3998253"/>
                  <a:ext cx="112302" cy="109227"/>
                </a:xfrm>
                <a:custGeom>
                  <a:avLst/>
                  <a:gdLst/>
                  <a:ahLst/>
                  <a:cxnLst/>
                  <a:rect l="l" t="t" r="r" b="b"/>
                  <a:pathLst>
                    <a:path w="4492" h="4369" extrusionOk="0">
                      <a:moveTo>
                        <a:pt x="2298" y="1"/>
                      </a:moveTo>
                      <a:cubicBezTo>
                        <a:pt x="2122" y="1"/>
                        <a:pt x="1949" y="23"/>
                        <a:pt x="1777" y="64"/>
                      </a:cubicBezTo>
                      <a:cubicBezTo>
                        <a:pt x="1475" y="147"/>
                        <a:pt x="1191" y="298"/>
                        <a:pt x="939" y="482"/>
                      </a:cubicBezTo>
                      <a:cubicBezTo>
                        <a:pt x="453" y="868"/>
                        <a:pt x="135" y="1421"/>
                        <a:pt x="68" y="2024"/>
                      </a:cubicBezTo>
                      <a:cubicBezTo>
                        <a:pt x="1" y="2610"/>
                        <a:pt x="202" y="3180"/>
                        <a:pt x="604" y="3616"/>
                      </a:cubicBezTo>
                      <a:cubicBezTo>
                        <a:pt x="989" y="4034"/>
                        <a:pt x="1526" y="4302"/>
                        <a:pt x="2095" y="4353"/>
                      </a:cubicBezTo>
                      <a:cubicBezTo>
                        <a:pt x="2179" y="4363"/>
                        <a:pt x="2262" y="4368"/>
                        <a:pt x="2345" y="4368"/>
                      </a:cubicBezTo>
                      <a:cubicBezTo>
                        <a:pt x="2796" y="4368"/>
                        <a:pt x="3235" y="4217"/>
                        <a:pt x="3603" y="3934"/>
                      </a:cubicBezTo>
                      <a:cubicBezTo>
                        <a:pt x="3821" y="3766"/>
                        <a:pt x="4005" y="3565"/>
                        <a:pt x="4139" y="3331"/>
                      </a:cubicBezTo>
                      <a:cubicBezTo>
                        <a:pt x="4273" y="3096"/>
                        <a:pt x="4357" y="2828"/>
                        <a:pt x="4391" y="2560"/>
                      </a:cubicBezTo>
                      <a:cubicBezTo>
                        <a:pt x="4491" y="2007"/>
                        <a:pt x="4357" y="1421"/>
                        <a:pt x="4056" y="935"/>
                      </a:cubicBezTo>
                      <a:cubicBezTo>
                        <a:pt x="3737" y="449"/>
                        <a:pt x="3218" y="114"/>
                        <a:pt x="2648" y="30"/>
                      </a:cubicBezTo>
                      <a:cubicBezTo>
                        <a:pt x="2529" y="10"/>
                        <a:pt x="2413" y="1"/>
                        <a:pt x="2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3"/>
                <p:cNvSpPr/>
                <p:nvPr/>
              </p:nvSpPr>
              <p:spPr>
                <a:xfrm rot="3504383">
                  <a:off x="513802" y="3959434"/>
                  <a:ext cx="112702" cy="108977"/>
                </a:xfrm>
                <a:custGeom>
                  <a:avLst/>
                  <a:gdLst/>
                  <a:ahLst/>
                  <a:cxnLst/>
                  <a:rect l="l" t="t" r="r" b="b"/>
                  <a:pathLst>
                    <a:path w="4508" h="4359" extrusionOk="0">
                      <a:moveTo>
                        <a:pt x="2243" y="1"/>
                      </a:moveTo>
                      <a:cubicBezTo>
                        <a:pt x="2166" y="1"/>
                        <a:pt x="2088" y="5"/>
                        <a:pt x="2011" y="14"/>
                      </a:cubicBezTo>
                      <a:cubicBezTo>
                        <a:pt x="1710" y="48"/>
                        <a:pt x="1425" y="132"/>
                        <a:pt x="1174" y="283"/>
                      </a:cubicBezTo>
                      <a:cubicBezTo>
                        <a:pt x="889" y="450"/>
                        <a:pt x="654" y="668"/>
                        <a:pt x="470" y="919"/>
                      </a:cubicBezTo>
                      <a:cubicBezTo>
                        <a:pt x="286" y="1171"/>
                        <a:pt x="152" y="1455"/>
                        <a:pt x="85" y="1757"/>
                      </a:cubicBezTo>
                      <a:cubicBezTo>
                        <a:pt x="18" y="2042"/>
                        <a:pt x="1" y="2343"/>
                        <a:pt x="51" y="2628"/>
                      </a:cubicBezTo>
                      <a:cubicBezTo>
                        <a:pt x="152" y="3198"/>
                        <a:pt x="503" y="3700"/>
                        <a:pt x="1006" y="4019"/>
                      </a:cubicBezTo>
                      <a:cubicBezTo>
                        <a:pt x="1371" y="4245"/>
                        <a:pt x="1791" y="4358"/>
                        <a:pt x="2219" y="4358"/>
                      </a:cubicBezTo>
                      <a:cubicBezTo>
                        <a:pt x="2362" y="4358"/>
                        <a:pt x="2506" y="4346"/>
                        <a:pt x="2648" y="4320"/>
                      </a:cubicBezTo>
                      <a:cubicBezTo>
                        <a:pt x="2899" y="4270"/>
                        <a:pt x="3151" y="4170"/>
                        <a:pt x="3385" y="4036"/>
                      </a:cubicBezTo>
                      <a:cubicBezTo>
                        <a:pt x="3620" y="3902"/>
                        <a:pt x="3821" y="3717"/>
                        <a:pt x="3972" y="3499"/>
                      </a:cubicBezTo>
                      <a:cubicBezTo>
                        <a:pt x="4139" y="3282"/>
                        <a:pt x="4256" y="3047"/>
                        <a:pt x="4324" y="2779"/>
                      </a:cubicBezTo>
                      <a:cubicBezTo>
                        <a:pt x="4508" y="1958"/>
                        <a:pt x="4240" y="1087"/>
                        <a:pt x="3603" y="517"/>
                      </a:cubicBezTo>
                      <a:cubicBezTo>
                        <a:pt x="3226" y="184"/>
                        <a:pt x="2737" y="1"/>
                        <a:pt x="2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3"/>
                <p:cNvSpPr/>
                <p:nvPr/>
              </p:nvSpPr>
              <p:spPr>
                <a:xfrm rot="3504383">
                  <a:off x="335565" y="3966521"/>
                  <a:ext cx="110602" cy="109302"/>
                </a:xfrm>
                <a:custGeom>
                  <a:avLst/>
                  <a:gdLst/>
                  <a:ahLst/>
                  <a:cxnLst/>
                  <a:rect l="l" t="t" r="r" b="b"/>
                  <a:pathLst>
                    <a:path w="4424" h="4372" extrusionOk="0">
                      <a:moveTo>
                        <a:pt x="2172" y="1"/>
                      </a:moveTo>
                      <a:cubicBezTo>
                        <a:pt x="1921" y="1"/>
                        <a:pt x="1668" y="48"/>
                        <a:pt x="1425" y="144"/>
                      </a:cubicBezTo>
                      <a:cubicBezTo>
                        <a:pt x="855" y="362"/>
                        <a:pt x="419" y="797"/>
                        <a:pt x="185" y="1350"/>
                      </a:cubicBezTo>
                      <a:cubicBezTo>
                        <a:pt x="68" y="1635"/>
                        <a:pt x="1" y="1937"/>
                        <a:pt x="1" y="2255"/>
                      </a:cubicBezTo>
                      <a:cubicBezTo>
                        <a:pt x="1" y="2540"/>
                        <a:pt x="68" y="2825"/>
                        <a:pt x="168" y="3093"/>
                      </a:cubicBezTo>
                      <a:cubicBezTo>
                        <a:pt x="403" y="3612"/>
                        <a:pt x="838" y="4031"/>
                        <a:pt x="1391" y="4232"/>
                      </a:cubicBezTo>
                      <a:cubicBezTo>
                        <a:pt x="1639" y="4325"/>
                        <a:pt x="1900" y="4371"/>
                        <a:pt x="2163" y="4371"/>
                      </a:cubicBezTo>
                      <a:cubicBezTo>
                        <a:pt x="2470" y="4371"/>
                        <a:pt x="2778" y="4308"/>
                        <a:pt x="3067" y="4182"/>
                      </a:cubicBezTo>
                      <a:cubicBezTo>
                        <a:pt x="3318" y="4081"/>
                        <a:pt x="3536" y="3930"/>
                        <a:pt x="3737" y="3729"/>
                      </a:cubicBezTo>
                      <a:cubicBezTo>
                        <a:pt x="3938" y="3545"/>
                        <a:pt x="4089" y="3311"/>
                        <a:pt x="4206" y="3059"/>
                      </a:cubicBezTo>
                      <a:cubicBezTo>
                        <a:pt x="4407" y="2540"/>
                        <a:pt x="4424" y="1970"/>
                        <a:pt x="4223" y="1451"/>
                      </a:cubicBezTo>
                      <a:cubicBezTo>
                        <a:pt x="4005" y="915"/>
                        <a:pt x="3620" y="479"/>
                        <a:pt x="3100" y="228"/>
                      </a:cubicBezTo>
                      <a:cubicBezTo>
                        <a:pt x="2809" y="78"/>
                        <a:pt x="2492" y="1"/>
                        <a:pt x="2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3"/>
                <p:cNvSpPr/>
                <p:nvPr/>
              </p:nvSpPr>
              <p:spPr>
                <a:xfrm rot="3504383">
                  <a:off x="149195" y="4000278"/>
                  <a:ext cx="125677" cy="109352"/>
                </a:xfrm>
                <a:custGeom>
                  <a:avLst/>
                  <a:gdLst/>
                  <a:ahLst/>
                  <a:cxnLst/>
                  <a:rect l="l" t="t" r="r" b="b"/>
                  <a:pathLst>
                    <a:path w="5027" h="4374" extrusionOk="0">
                      <a:moveTo>
                        <a:pt x="2758" y="0"/>
                      </a:moveTo>
                      <a:cubicBezTo>
                        <a:pt x="2403" y="0"/>
                        <a:pt x="2048" y="87"/>
                        <a:pt x="1726" y="264"/>
                      </a:cubicBezTo>
                      <a:cubicBezTo>
                        <a:pt x="0" y="1202"/>
                        <a:pt x="302" y="3765"/>
                        <a:pt x="2195" y="4301"/>
                      </a:cubicBezTo>
                      <a:cubicBezTo>
                        <a:pt x="2382" y="4350"/>
                        <a:pt x="2570" y="4373"/>
                        <a:pt x="2755" y="4373"/>
                      </a:cubicBezTo>
                      <a:cubicBezTo>
                        <a:pt x="3713" y="4373"/>
                        <a:pt x="4595" y="3746"/>
                        <a:pt x="4876" y="2777"/>
                      </a:cubicBezTo>
                      <a:cubicBezTo>
                        <a:pt x="5026" y="2224"/>
                        <a:pt x="4959" y="1637"/>
                        <a:pt x="4691" y="1152"/>
                      </a:cubicBezTo>
                      <a:cubicBezTo>
                        <a:pt x="4407" y="649"/>
                        <a:pt x="3937" y="264"/>
                        <a:pt x="3401" y="96"/>
                      </a:cubicBezTo>
                      <a:cubicBezTo>
                        <a:pt x="3192" y="32"/>
                        <a:pt x="2975" y="0"/>
                        <a:pt x="2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3"/>
                <p:cNvSpPr/>
                <p:nvPr/>
              </p:nvSpPr>
              <p:spPr>
                <a:xfrm rot="3504383">
                  <a:off x="-14724" y="4058147"/>
                  <a:ext cx="117727" cy="109152"/>
                </a:xfrm>
                <a:custGeom>
                  <a:avLst/>
                  <a:gdLst/>
                  <a:ahLst/>
                  <a:cxnLst/>
                  <a:rect l="l" t="t" r="r" b="b"/>
                  <a:pathLst>
                    <a:path w="4709" h="4366" extrusionOk="0">
                      <a:moveTo>
                        <a:pt x="2273" y="0"/>
                      </a:moveTo>
                      <a:cubicBezTo>
                        <a:pt x="1323" y="0"/>
                        <a:pt x="446" y="613"/>
                        <a:pt x="168" y="1572"/>
                      </a:cubicBezTo>
                      <a:cubicBezTo>
                        <a:pt x="0" y="2125"/>
                        <a:pt x="67" y="2711"/>
                        <a:pt x="352" y="3197"/>
                      </a:cubicBezTo>
                      <a:cubicBezTo>
                        <a:pt x="620" y="3716"/>
                        <a:pt x="1073" y="4085"/>
                        <a:pt x="1626" y="4269"/>
                      </a:cubicBezTo>
                      <a:cubicBezTo>
                        <a:pt x="1838" y="4334"/>
                        <a:pt x="2061" y="4366"/>
                        <a:pt x="2283" y="4366"/>
                      </a:cubicBezTo>
                      <a:cubicBezTo>
                        <a:pt x="2638" y="4366"/>
                        <a:pt x="2992" y="4283"/>
                        <a:pt x="3301" y="4118"/>
                      </a:cubicBezTo>
                      <a:cubicBezTo>
                        <a:pt x="3820" y="3834"/>
                        <a:pt x="4206" y="3348"/>
                        <a:pt x="4357" y="2778"/>
                      </a:cubicBezTo>
                      <a:cubicBezTo>
                        <a:pt x="4708" y="1622"/>
                        <a:pt x="4022" y="399"/>
                        <a:pt x="2865" y="81"/>
                      </a:cubicBezTo>
                      <a:cubicBezTo>
                        <a:pt x="2668" y="26"/>
                        <a:pt x="2469" y="0"/>
                        <a:pt x="2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3"/>
                <p:cNvSpPr/>
                <p:nvPr/>
              </p:nvSpPr>
              <p:spPr>
                <a:xfrm rot="3504383">
                  <a:off x="-188393" y="4094295"/>
                  <a:ext cx="111027" cy="109027"/>
                </a:xfrm>
                <a:custGeom>
                  <a:avLst/>
                  <a:gdLst/>
                  <a:ahLst/>
                  <a:cxnLst/>
                  <a:rect l="l" t="t" r="r" b="b"/>
                  <a:pathLst>
                    <a:path w="4441" h="4361" extrusionOk="0">
                      <a:moveTo>
                        <a:pt x="2261" y="0"/>
                      </a:moveTo>
                      <a:cubicBezTo>
                        <a:pt x="1696" y="0"/>
                        <a:pt x="1138" y="213"/>
                        <a:pt x="704" y="612"/>
                      </a:cubicBezTo>
                      <a:cubicBezTo>
                        <a:pt x="503" y="797"/>
                        <a:pt x="353" y="1031"/>
                        <a:pt x="235" y="1282"/>
                      </a:cubicBezTo>
                      <a:cubicBezTo>
                        <a:pt x="18" y="1785"/>
                        <a:pt x="1" y="2355"/>
                        <a:pt x="202" y="2874"/>
                      </a:cubicBezTo>
                      <a:cubicBezTo>
                        <a:pt x="403" y="3410"/>
                        <a:pt x="788" y="3863"/>
                        <a:pt x="1291" y="4131"/>
                      </a:cubicBezTo>
                      <a:cubicBezTo>
                        <a:pt x="1588" y="4284"/>
                        <a:pt x="1912" y="4361"/>
                        <a:pt x="2238" y="4361"/>
                      </a:cubicBezTo>
                      <a:cubicBezTo>
                        <a:pt x="2483" y="4361"/>
                        <a:pt x="2729" y="4317"/>
                        <a:pt x="2966" y="4231"/>
                      </a:cubicBezTo>
                      <a:cubicBezTo>
                        <a:pt x="3838" y="3896"/>
                        <a:pt x="4407" y="3075"/>
                        <a:pt x="4424" y="2137"/>
                      </a:cubicBezTo>
                      <a:cubicBezTo>
                        <a:pt x="4441" y="1249"/>
                        <a:pt x="3888" y="445"/>
                        <a:pt x="3050" y="143"/>
                      </a:cubicBezTo>
                      <a:cubicBezTo>
                        <a:pt x="2793" y="47"/>
                        <a:pt x="2527" y="0"/>
                        <a:pt x="2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header 5">
  <p:cSld name="CUSTOM_14_1_1_1_1">
    <p:spTree>
      <p:nvGrpSpPr>
        <p:cNvPr id="1" name="Shape 743"/>
        <p:cNvGrpSpPr/>
        <p:nvPr/>
      </p:nvGrpSpPr>
      <p:grpSpPr>
        <a:xfrm>
          <a:off x="0" y="0"/>
          <a:ext cx="0" cy="0"/>
          <a:chOff x="0" y="0"/>
          <a:chExt cx="0" cy="0"/>
        </a:xfrm>
      </p:grpSpPr>
      <p:sp>
        <p:nvSpPr>
          <p:cNvPr id="744" name="Google Shape;744;p24"/>
          <p:cNvSpPr txBox="1">
            <a:spLocks noGrp="1"/>
          </p:cNvSpPr>
          <p:nvPr>
            <p:ph type="title"/>
          </p:nvPr>
        </p:nvSpPr>
        <p:spPr>
          <a:xfrm flipH="1">
            <a:off x="2074075" y="959083"/>
            <a:ext cx="4941900" cy="712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45" name="Google Shape;745;p24"/>
          <p:cNvSpPr txBox="1">
            <a:spLocks noGrp="1"/>
          </p:cNvSpPr>
          <p:nvPr>
            <p:ph type="title" idx="2" hasCustomPrompt="1"/>
          </p:nvPr>
        </p:nvSpPr>
        <p:spPr>
          <a:xfrm flipH="1">
            <a:off x="7254533" y="1073759"/>
            <a:ext cx="1101300" cy="970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000">
                <a:solidFill>
                  <a:schemeClr val="dk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46" name="Google Shape;746;p24"/>
          <p:cNvSpPr txBox="1">
            <a:spLocks noGrp="1"/>
          </p:cNvSpPr>
          <p:nvPr>
            <p:ph type="subTitle" idx="1"/>
          </p:nvPr>
        </p:nvSpPr>
        <p:spPr>
          <a:xfrm flipH="1">
            <a:off x="2074075" y="1766104"/>
            <a:ext cx="4941900" cy="336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747" name="Google Shape;747;p24"/>
          <p:cNvGrpSpPr/>
          <p:nvPr/>
        </p:nvGrpSpPr>
        <p:grpSpPr>
          <a:xfrm rot="-7430219" flipH="1">
            <a:off x="-338507" y="-614623"/>
            <a:ext cx="1783989" cy="1890956"/>
            <a:chOff x="3403900" y="3304800"/>
            <a:chExt cx="1556050" cy="1649350"/>
          </a:xfrm>
        </p:grpSpPr>
        <p:sp>
          <p:nvSpPr>
            <p:cNvPr id="748" name="Google Shape;748;p24"/>
            <p:cNvSpPr/>
            <p:nvPr/>
          </p:nvSpPr>
          <p:spPr>
            <a:xfrm>
              <a:off x="3960075" y="3761850"/>
              <a:ext cx="510150" cy="213400"/>
            </a:xfrm>
            <a:custGeom>
              <a:avLst/>
              <a:gdLst/>
              <a:ahLst/>
              <a:cxnLst/>
              <a:rect l="l" t="t" r="r" b="b"/>
              <a:pathLst>
                <a:path w="20406" h="8536" extrusionOk="0">
                  <a:moveTo>
                    <a:pt x="19766" y="0"/>
                  </a:moveTo>
                  <a:cubicBezTo>
                    <a:pt x="19714" y="0"/>
                    <a:pt x="19658" y="10"/>
                    <a:pt x="19599" y="31"/>
                  </a:cubicBezTo>
                  <a:cubicBezTo>
                    <a:pt x="13161" y="2358"/>
                    <a:pt x="6967" y="5198"/>
                    <a:pt x="556" y="7524"/>
                  </a:cubicBezTo>
                  <a:cubicBezTo>
                    <a:pt x="1" y="7717"/>
                    <a:pt x="157" y="8536"/>
                    <a:pt x="640" y="8536"/>
                  </a:cubicBezTo>
                  <a:cubicBezTo>
                    <a:pt x="698" y="8536"/>
                    <a:pt x="760" y="8524"/>
                    <a:pt x="827" y="8498"/>
                  </a:cubicBezTo>
                  <a:cubicBezTo>
                    <a:pt x="7238" y="6171"/>
                    <a:pt x="13459" y="3358"/>
                    <a:pt x="19870" y="1005"/>
                  </a:cubicBezTo>
                  <a:cubicBezTo>
                    <a:pt x="20406" y="810"/>
                    <a:pt x="20239" y="0"/>
                    <a:pt x="19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4"/>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4"/>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4"/>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4"/>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4"/>
            <p:cNvSpPr/>
            <p:nvPr/>
          </p:nvSpPr>
          <p:spPr>
            <a:xfrm>
              <a:off x="4353000" y="3762125"/>
              <a:ext cx="113300" cy="745475"/>
            </a:xfrm>
            <a:custGeom>
              <a:avLst/>
              <a:gdLst/>
              <a:ahLst/>
              <a:cxnLst/>
              <a:rect l="l" t="t" r="r" b="b"/>
              <a:pathLst>
                <a:path w="4532" h="29819" extrusionOk="0">
                  <a:moveTo>
                    <a:pt x="4004" y="0"/>
                  </a:moveTo>
                  <a:cubicBezTo>
                    <a:pt x="3754" y="0"/>
                    <a:pt x="3503" y="169"/>
                    <a:pt x="3503" y="507"/>
                  </a:cubicBezTo>
                  <a:cubicBezTo>
                    <a:pt x="3530" y="4673"/>
                    <a:pt x="2773" y="8920"/>
                    <a:pt x="2259" y="13031"/>
                  </a:cubicBezTo>
                  <a:cubicBezTo>
                    <a:pt x="1529" y="18468"/>
                    <a:pt x="744" y="23905"/>
                    <a:pt x="41" y="29342"/>
                  </a:cubicBezTo>
                  <a:cubicBezTo>
                    <a:pt x="1" y="29663"/>
                    <a:pt x="226" y="29818"/>
                    <a:pt x="473" y="29818"/>
                  </a:cubicBezTo>
                  <a:cubicBezTo>
                    <a:pt x="725" y="29818"/>
                    <a:pt x="1001" y="29656"/>
                    <a:pt x="1042" y="29342"/>
                  </a:cubicBezTo>
                  <a:cubicBezTo>
                    <a:pt x="1772" y="23905"/>
                    <a:pt x="2557" y="18468"/>
                    <a:pt x="3260" y="13031"/>
                  </a:cubicBezTo>
                  <a:cubicBezTo>
                    <a:pt x="3801" y="8920"/>
                    <a:pt x="4531" y="4673"/>
                    <a:pt x="4504" y="507"/>
                  </a:cubicBezTo>
                  <a:cubicBezTo>
                    <a:pt x="4504" y="169"/>
                    <a:pt x="4254" y="0"/>
                    <a:pt x="4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4"/>
            <p:cNvSpPr/>
            <p:nvPr/>
          </p:nvSpPr>
          <p:spPr>
            <a:xfrm>
              <a:off x="4348800" y="4483000"/>
              <a:ext cx="542900" cy="320575"/>
            </a:xfrm>
            <a:custGeom>
              <a:avLst/>
              <a:gdLst/>
              <a:ahLst/>
              <a:cxnLst/>
              <a:rect l="l" t="t" r="r" b="b"/>
              <a:pathLst>
                <a:path w="21716" h="12823" extrusionOk="0">
                  <a:moveTo>
                    <a:pt x="709" y="1"/>
                  </a:moveTo>
                  <a:cubicBezTo>
                    <a:pt x="272" y="1"/>
                    <a:pt x="1" y="643"/>
                    <a:pt x="480" y="939"/>
                  </a:cubicBezTo>
                  <a:lnTo>
                    <a:pt x="20739" y="12760"/>
                  </a:lnTo>
                  <a:cubicBezTo>
                    <a:pt x="20823" y="12804"/>
                    <a:pt x="20904" y="12823"/>
                    <a:pt x="20981" y="12823"/>
                  </a:cubicBezTo>
                  <a:cubicBezTo>
                    <a:pt x="21428" y="12823"/>
                    <a:pt x="21715" y="12171"/>
                    <a:pt x="21253" y="11894"/>
                  </a:cubicBezTo>
                  <a:lnTo>
                    <a:pt x="966" y="74"/>
                  </a:lnTo>
                  <a:cubicBezTo>
                    <a:pt x="877" y="23"/>
                    <a:pt x="790" y="1"/>
                    <a:pt x="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4"/>
            <p:cNvSpPr/>
            <p:nvPr/>
          </p:nvSpPr>
          <p:spPr>
            <a:xfrm>
              <a:off x="3496325" y="4429725"/>
              <a:ext cx="250725" cy="370050"/>
            </a:xfrm>
            <a:custGeom>
              <a:avLst/>
              <a:gdLst/>
              <a:ahLst/>
              <a:cxnLst/>
              <a:rect l="l" t="t" r="r" b="b"/>
              <a:pathLst>
                <a:path w="10029" h="14802" extrusionOk="0">
                  <a:moveTo>
                    <a:pt x="9319" y="0"/>
                  </a:moveTo>
                  <a:cubicBezTo>
                    <a:pt x="9166" y="0"/>
                    <a:pt x="9015" y="68"/>
                    <a:pt x="8909" y="230"/>
                  </a:cubicBezTo>
                  <a:lnTo>
                    <a:pt x="226" y="14052"/>
                  </a:lnTo>
                  <a:cubicBezTo>
                    <a:pt x="1" y="14446"/>
                    <a:pt x="348" y="14801"/>
                    <a:pt x="700" y="14801"/>
                  </a:cubicBezTo>
                  <a:cubicBezTo>
                    <a:pt x="855" y="14801"/>
                    <a:pt x="1011" y="14732"/>
                    <a:pt x="1119" y="14566"/>
                  </a:cubicBezTo>
                  <a:lnTo>
                    <a:pt x="9802" y="744"/>
                  </a:lnTo>
                  <a:cubicBezTo>
                    <a:pt x="10029" y="366"/>
                    <a:pt x="9673" y="0"/>
                    <a:pt x="9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4"/>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4"/>
            <p:cNvSpPr/>
            <p:nvPr/>
          </p:nvSpPr>
          <p:spPr>
            <a:xfrm>
              <a:off x="4152750" y="4482950"/>
              <a:ext cx="230050" cy="422600"/>
            </a:xfrm>
            <a:custGeom>
              <a:avLst/>
              <a:gdLst/>
              <a:ahLst/>
              <a:cxnLst/>
              <a:rect l="l" t="t" r="r" b="b"/>
              <a:pathLst>
                <a:path w="9202" h="16904" extrusionOk="0">
                  <a:moveTo>
                    <a:pt x="8521" y="0"/>
                  </a:moveTo>
                  <a:cubicBezTo>
                    <a:pt x="8364" y="0"/>
                    <a:pt x="8208" y="77"/>
                    <a:pt x="8105" y="265"/>
                  </a:cubicBezTo>
                  <a:cubicBezTo>
                    <a:pt x="5292" y="5459"/>
                    <a:pt x="3047" y="10950"/>
                    <a:pt x="207" y="16143"/>
                  </a:cubicBezTo>
                  <a:cubicBezTo>
                    <a:pt x="1" y="16537"/>
                    <a:pt x="353" y="16904"/>
                    <a:pt x="696" y="16904"/>
                  </a:cubicBezTo>
                  <a:cubicBezTo>
                    <a:pt x="849" y="16904"/>
                    <a:pt x="1000" y="16832"/>
                    <a:pt x="1099" y="16657"/>
                  </a:cubicBezTo>
                  <a:cubicBezTo>
                    <a:pt x="3913" y="11464"/>
                    <a:pt x="6158" y="5973"/>
                    <a:pt x="8998" y="752"/>
                  </a:cubicBezTo>
                  <a:cubicBezTo>
                    <a:pt x="9201" y="363"/>
                    <a:pt x="8860" y="0"/>
                    <a:pt x="8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4"/>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4"/>
            <p:cNvSpPr/>
            <p:nvPr/>
          </p:nvSpPr>
          <p:spPr>
            <a:xfrm>
              <a:off x="4786800" y="4704600"/>
              <a:ext cx="173150" cy="172475"/>
            </a:xfrm>
            <a:custGeom>
              <a:avLst/>
              <a:gdLst/>
              <a:ahLst/>
              <a:cxnLst/>
              <a:rect l="l" t="t" r="r" b="b"/>
              <a:pathLst>
                <a:path w="6926" h="6899" extrusionOk="0">
                  <a:moveTo>
                    <a:pt x="3409" y="1"/>
                  </a:moveTo>
                  <a:cubicBezTo>
                    <a:pt x="1515" y="28"/>
                    <a:pt x="1" y="1597"/>
                    <a:pt x="28" y="3490"/>
                  </a:cubicBezTo>
                  <a:cubicBezTo>
                    <a:pt x="54" y="5394"/>
                    <a:pt x="1569" y="6899"/>
                    <a:pt x="3440" y="6899"/>
                  </a:cubicBezTo>
                  <a:cubicBezTo>
                    <a:pt x="3457" y="6899"/>
                    <a:pt x="3473" y="6899"/>
                    <a:pt x="3490" y="6898"/>
                  </a:cubicBezTo>
                  <a:cubicBezTo>
                    <a:pt x="5410" y="6871"/>
                    <a:pt x="6925" y="5302"/>
                    <a:pt x="6898" y="3409"/>
                  </a:cubicBezTo>
                  <a:cubicBezTo>
                    <a:pt x="6871" y="1516"/>
                    <a:pt x="5302" y="1"/>
                    <a:pt x="34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4"/>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4"/>
            <p:cNvSpPr/>
            <p:nvPr/>
          </p:nvSpPr>
          <p:spPr>
            <a:xfrm>
              <a:off x="4343875" y="3666600"/>
              <a:ext cx="218450" cy="216425"/>
            </a:xfrm>
            <a:custGeom>
              <a:avLst/>
              <a:gdLst/>
              <a:ahLst/>
              <a:cxnLst/>
              <a:rect l="l" t="t" r="r" b="b"/>
              <a:pathLst>
                <a:path w="8738" h="8657" extrusionOk="0">
                  <a:moveTo>
                    <a:pt x="4352" y="0"/>
                  </a:moveTo>
                  <a:cubicBezTo>
                    <a:pt x="4335" y="0"/>
                    <a:pt x="4318" y="0"/>
                    <a:pt x="4301" y="0"/>
                  </a:cubicBezTo>
                  <a:cubicBezTo>
                    <a:pt x="1921" y="27"/>
                    <a:pt x="0" y="2002"/>
                    <a:pt x="27" y="4382"/>
                  </a:cubicBezTo>
                  <a:cubicBezTo>
                    <a:pt x="81" y="6773"/>
                    <a:pt x="2002" y="8656"/>
                    <a:pt x="4385" y="8656"/>
                  </a:cubicBezTo>
                  <a:cubicBezTo>
                    <a:pt x="4402" y="8656"/>
                    <a:pt x="4419" y="8656"/>
                    <a:pt x="4436" y="8656"/>
                  </a:cubicBezTo>
                  <a:cubicBezTo>
                    <a:pt x="6817" y="8629"/>
                    <a:pt x="8737" y="6654"/>
                    <a:pt x="8710" y="4274"/>
                  </a:cubicBezTo>
                  <a:cubicBezTo>
                    <a:pt x="8656" y="1884"/>
                    <a:pt x="6736" y="0"/>
                    <a:pt x="4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4"/>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4"/>
            <p:cNvSpPr/>
            <p:nvPr/>
          </p:nvSpPr>
          <p:spPr>
            <a:xfrm>
              <a:off x="3403900" y="4678900"/>
              <a:ext cx="218450" cy="216450"/>
            </a:xfrm>
            <a:custGeom>
              <a:avLst/>
              <a:gdLst/>
              <a:ahLst/>
              <a:cxnLst/>
              <a:rect l="l" t="t" r="r" b="b"/>
              <a:pathLst>
                <a:path w="8738" h="8658" extrusionOk="0">
                  <a:moveTo>
                    <a:pt x="4352" y="1"/>
                  </a:moveTo>
                  <a:cubicBezTo>
                    <a:pt x="4335" y="1"/>
                    <a:pt x="4319" y="1"/>
                    <a:pt x="4302" y="1"/>
                  </a:cubicBezTo>
                  <a:cubicBezTo>
                    <a:pt x="1921" y="28"/>
                    <a:pt x="1" y="2003"/>
                    <a:pt x="28" y="4410"/>
                  </a:cubicBezTo>
                  <a:cubicBezTo>
                    <a:pt x="81" y="6758"/>
                    <a:pt x="1976" y="8658"/>
                    <a:pt x="4338" y="8658"/>
                  </a:cubicBezTo>
                  <a:cubicBezTo>
                    <a:pt x="4371" y="8658"/>
                    <a:pt x="4404" y="8657"/>
                    <a:pt x="4437" y="8657"/>
                  </a:cubicBezTo>
                  <a:cubicBezTo>
                    <a:pt x="6817" y="8630"/>
                    <a:pt x="8738" y="6682"/>
                    <a:pt x="8711" y="4275"/>
                  </a:cubicBezTo>
                  <a:cubicBezTo>
                    <a:pt x="8657" y="1911"/>
                    <a:pt x="6736" y="1"/>
                    <a:pt x="43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4"/>
            <p:cNvSpPr/>
            <p:nvPr/>
          </p:nvSpPr>
          <p:spPr>
            <a:xfrm>
              <a:off x="3515500" y="3748400"/>
              <a:ext cx="123100" cy="121775"/>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4"/>
            <p:cNvSpPr/>
            <p:nvPr/>
          </p:nvSpPr>
          <p:spPr>
            <a:xfrm>
              <a:off x="4107875" y="4831725"/>
              <a:ext cx="123100" cy="122425"/>
            </a:xfrm>
            <a:custGeom>
              <a:avLst/>
              <a:gdLst/>
              <a:ahLst/>
              <a:cxnLst/>
              <a:rect l="l" t="t" r="r" b="b"/>
              <a:pathLst>
                <a:path w="4924" h="4897" extrusionOk="0">
                  <a:moveTo>
                    <a:pt x="2457" y="1"/>
                  </a:moveTo>
                  <a:cubicBezTo>
                    <a:pt x="2441" y="1"/>
                    <a:pt x="2424" y="1"/>
                    <a:pt x="2408" y="1"/>
                  </a:cubicBezTo>
                  <a:cubicBezTo>
                    <a:pt x="1055" y="28"/>
                    <a:pt x="0" y="1137"/>
                    <a:pt x="0" y="2490"/>
                  </a:cubicBezTo>
                  <a:cubicBezTo>
                    <a:pt x="27" y="3815"/>
                    <a:pt x="1136" y="4897"/>
                    <a:pt x="2489" y="4897"/>
                  </a:cubicBezTo>
                  <a:cubicBezTo>
                    <a:pt x="3841" y="4870"/>
                    <a:pt x="4923" y="3761"/>
                    <a:pt x="4896" y="2408"/>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4"/>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 name="Google Shape;767;p24"/>
          <p:cNvGrpSpPr/>
          <p:nvPr/>
        </p:nvGrpSpPr>
        <p:grpSpPr>
          <a:xfrm rot="4179065">
            <a:off x="5883543" y="993804"/>
            <a:ext cx="1837580" cy="7479591"/>
            <a:chOff x="9065175" y="1446600"/>
            <a:chExt cx="682175" cy="2603425"/>
          </a:xfrm>
        </p:grpSpPr>
        <p:sp>
          <p:nvSpPr>
            <p:cNvPr id="768" name="Google Shape;768;p24"/>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4"/>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4"/>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4"/>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4"/>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4"/>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4"/>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4"/>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4"/>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4"/>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4"/>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4"/>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4"/>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4"/>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4"/>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4"/>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4"/>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4"/>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4"/>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4"/>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4"/>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4"/>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4"/>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4"/>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4"/>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4"/>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1">
  <p:cSld name="CUSTOM_15">
    <p:spTree>
      <p:nvGrpSpPr>
        <p:cNvPr id="1" name="Shape 794"/>
        <p:cNvGrpSpPr/>
        <p:nvPr/>
      </p:nvGrpSpPr>
      <p:grpSpPr>
        <a:xfrm>
          <a:off x="0" y="0"/>
          <a:ext cx="0" cy="0"/>
          <a:chOff x="0" y="0"/>
          <a:chExt cx="0" cy="0"/>
        </a:xfrm>
      </p:grpSpPr>
      <p:sp>
        <p:nvSpPr>
          <p:cNvPr id="795" name="Google Shape;795;p25"/>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796" name="Google Shape;796;p25"/>
          <p:cNvGrpSpPr/>
          <p:nvPr/>
        </p:nvGrpSpPr>
        <p:grpSpPr>
          <a:xfrm rot="1189805" flipH="1">
            <a:off x="8109255" y="4030729"/>
            <a:ext cx="890598" cy="1081156"/>
            <a:chOff x="3397302" y="3304800"/>
            <a:chExt cx="1031123" cy="1251750"/>
          </a:xfrm>
        </p:grpSpPr>
        <p:sp>
          <p:nvSpPr>
            <p:cNvPr id="797" name="Google Shape;797;p25"/>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5"/>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5"/>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5"/>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5"/>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5"/>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5"/>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5"/>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5"/>
            <p:cNvSpPr/>
            <p:nvPr/>
          </p:nvSpPr>
          <p:spPr>
            <a:xfrm>
              <a:off x="3397302" y="3664259"/>
              <a:ext cx="231613" cy="229120"/>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5"/>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 name="Google Shape;807;p25"/>
          <p:cNvGrpSpPr/>
          <p:nvPr/>
        </p:nvGrpSpPr>
        <p:grpSpPr>
          <a:xfrm rot="-7104810" flipH="1">
            <a:off x="-140465" y="-1703055"/>
            <a:ext cx="1420602" cy="5421529"/>
            <a:chOff x="9065175" y="1446600"/>
            <a:chExt cx="682175" cy="2603425"/>
          </a:xfrm>
        </p:grpSpPr>
        <p:sp>
          <p:nvSpPr>
            <p:cNvPr id="808" name="Google Shape;808;p25"/>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5"/>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5"/>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5"/>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5"/>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5"/>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5"/>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5"/>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5"/>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5"/>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5"/>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5"/>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5"/>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5"/>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5"/>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5"/>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5"/>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5"/>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5"/>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5"/>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5"/>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5"/>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5"/>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5"/>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5"/>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5"/>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2">
  <p:cSld name="CUSTOM_16">
    <p:spTree>
      <p:nvGrpSpPr>
        <p:cNvPr id="1" name="Shape 834"/>
        <p:cNvGrpSpPr/>
        <p:nvPr/>
      </p:nvGrpSpPr>
      <p:grpSpPr>
        <a:xfrm>
          <a:off x="0" y="0"/>
          <a:ext cx="0" cy="0"/>
          <a:chOff x="0" y="0"/>
          <a:chExt cx="0" cy="0"/>
        </a:xfrm>
      </p:grpSpPr>
      <p:sp>
        <p:nvSpPr>
          <p:cNvPr id="835" name="Google Shape;835;p26"/>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36" name="Google Shape;836;p26"/>
          <p:cNvGrpSpPr/>
          <p:nvPr/>
        </p:nvGrpSpPr>
        <p:grpSpPr>
          <a:xfrm rot="628474">
            <a:off x="78785" y="3885372"/>
            <a:ext cx="890469" cy="1081000"/>
            <a:chOff x="3397302" y="3304800"/>
            <a:chExt cx="1031123" cy="1251750"/>
          </a:xfrm>
        </p:grpSpPr>
        <p:sp>
          <p:nvSpPr>
            <p:cNvPr id="837" name="Google Shape;837;p26"/>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6"/>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6"/>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6"/>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6"/>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6"/>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6"/>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6"/>
            <p:cNvSpPr/>
            <p:nvPr/>
          </p:nvSpPr>
          <p:spPr>
            <a:xfrm>
              <a:off x="3397302" y="3664259"/>
              <a:ext cx="231613" cy="229120"/>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6"/>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 name="Google Shape;846;p26"/>
          <p:cNvGrpSpPr/>
          <p:nvPr/>
        </p:nvGrpSpPr>
        <p:grpSpPr>
          <a:xfrm rot="8100000">
            <a:off x="7849004" y="-1702812"/>
            <a:ext cx="1420581" cy="5421449"/>
            <a:chOff x="9065175" y="1446600"/>
            <a:chExt cx="682175" cy="2603425"/>
          </a:xfrm>
        </p:grpSpPr>
        <p:sp>
          <p:nvSpPr>
            <p:cNvPr id="847" name="Google Shape;847;p26"/>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6"/>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6"/>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6"/>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6"/>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6"/>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6"/>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6"/>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6"/>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6"/>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6"/>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6"/>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6"/>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6"/>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6"/>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6"/>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6"/>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6"/>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6"/>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6"/>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6"/>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6"/>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6"/>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6"/>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6"/>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6"/>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3">
  <p:cSld name="CUSTOM_17">
    <p:spTree>
      <p:nvGrpSpPr>
        <p:cNvPr id="1" name="Shape 873"/>
        <p:cNvGrpSpPr/>
        <p:nvPr/>
      </p:nvGrpSpPr>
      <p:grpSpPr>
        <a:xfrm>
          <a:off x="0" y="0"/>
          <a:ext cx="0" cy="0"/>
          <a:chOff x="0" y="0"/>
          <a:chExt cx="0" cy="0"/>
        </a:xfrm>
      </p:grpSpPr>
      <p:sp>
        <p:nvSpPr>
          <p:cNvPr id="874" name="Google Shape;874;p27"/>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75" name="Google Shape;875;p27"/>
          <p:cNvGrpSpPr/>
          <p:nvPr/>
        </p:nvGrpSpPr>
        <p:grpSpPr>
          <a:xfrm rot="-3354926">
            <a:off x="634789" y="2200677"/>
            <a:ext cx="1549822" cy="5914680"/>
            <a:chOff x="9065175" y="1446600"/>
            <a:chExt cx="682175" cy="2603425"/>
          </a:xfrm>
        </p:grpSpPr>
        <p:sp>
          <p:nvSpPr>
            <p:cNvPr id="876" name="Google Shape;876;p27"/>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7"/>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7"/>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7"/>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7"/>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7"/>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7"/>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7"/>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7"/>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7"/>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7"/>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7"/>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7"/>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7"/>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7"/>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7"/>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7"/>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7"/>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7"/>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7"/>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7"/>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7"/>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7"/>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7"/>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7"/>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7"/>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 name="Google Shape;902;p27"/>
          <p:cNvGrpSpPr/>
          <p:nvPr/>
        </p:nvGrpSpPr>
        <p:grpSpPr>
          <a:xfrm rot="3354926" flipH="1">
            <a:off x="6959389" y="2124477"/>
            <a:ext cx="1549822" cy="5914680"/>
            <a:chOff x="9065175" y="1446600"/>
            <a:chExt cx="682175" cy="2603425"/>
          </a:xfrm>
        </p:grpSpPr>
        <p:sp>
          <p:nvSpPr>
            <p:cNvPr id="903" name="Google Shape;903;p27"/>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7"/>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7"/>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7"/>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7"/>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7"/>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7"/>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7"/>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7"/>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7"/>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7"/>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7"/>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7"/>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7"/>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7"/>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7"/>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7"/>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7"/>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7"/>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7"/>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7"/>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7"/>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7"/>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7"/>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7"/>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7"/>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 name="Google Shape;929;p27"/>
          <p:cNvGrpSpPr/>
          <p:nvPr/>
        </p:nvGrpSpPr>
        <p:grpSpPr>
          <a:xfrm rot="-7937313">
            <a:off x="364243" y="128450"/>
            <a:ext cx="661430" cy="929034"/>
            <a:chOff x="2374700" y="1056350"/>
            <a:chExt cx="797300" cy="1119875"/>
          </a:xfrm>
        </p:grpSpPr>
        <p:sp>
          <p:nvSpPr>
            <p:cNvPr id="930" name="Google Shape;930;p27"/>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7"/>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7"/>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7"/>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7"/>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7"/>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7"/>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27"/>
          <p:cNvGrpSpPr/>
          <p:nvPr/>
        </p:nvGrpSpPr>
        <p:grpSpPr>
          <a:xfrm rot="7675516">
            <a:off x="8136654" y="204800"/>
            <a:ext cx="661441" cy="929049"/>
            <a:chOff x="2374700" y="1056350"/>
            <a:chExt cx="797300" cy="1119875"/>
          </a:xfrm>
        </p:grpSpPr>
        <p:sp>
          <p:nvSpPr>
            <p:cNvPr id="938" name="Google Shape;938;p27"/>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7"/>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7"/>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7"/>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7"/>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7"/>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7"/>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4">
  <p:cSld name="CUSTOM_19">
    <p:spTree>
      <p:nvGrpSpPr>
        <p:cNvPr id="1" name="Shape 945"/>
        <p:cNvGrpSpPr/>
        <p:nvPr/>
      </p:nvGrpSpPr>
      <p:grpSpPr>
        <a:xfrm>
          <a:off x="0" y="0"/>
          <a:ext cx="0" cy="0"/>
          <a:chOff x="0" y="0"/>
          <a:chExt cx="0" cy="0"/>
        </a:xfrm>
      </p:grpSpPr>
      <p:sp>
        <p:nvSpPr>
          <p:cNvPr id="946" name="Google Shape;946;p28"/>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947" name="Google Shape;947;p28"/>
          <p:cNvGrpSpPr/>
          <p:nvPr/>
        </p:nvGrpSpPr>
        <p:grpSpPr>
          <a:xfrm rot="5400000">
            <a:off x="-308475" y="-339699"/>
            <a:ext cx="1783856" cy="1890815"/>
            <a:chOff x="3403900" y="3304800"/>
            <a:chExt cx="1556050" cy="1649350"/>
          </a:xfrm>
        </p:grpSpPr>
        <p:sp>
          <p:nvSpPr>
            <p:cNvPr id="948" name="Google Shape;948;p28"/>
            <p:cNvSpPr/>
            <p:nvPr/>
          </p:nvSpPr>
          <p:spPr>
            <a:xfrm>
              <a:off x="3960075" y="3761850"/>
              <a:ext cx="510150" cy="213400"/>
            </a:xfrm>
            <a:custGeom>
              <a:avLst/>
              <a:gdLst/>
              <a:ahLst/>
              <a:cxnLst/>
              <a:rect l="l" t="t" r="r" b="b"/>
              <a:pathLst>
                <a:path w="20406" h="8536" extrusionOk="0">
                  <a:moveTo>
                    <a:pt x="19766" y="0"/>
                  </a:moveTo>
                  <a:cubicBezTo>
                    <a:pt x="19714" y="0"/>
                    <a:pt x="19658" y="10"/>
                    <a:pt x="19599" y="31"/>
                  </a:cubicBezTo>
                  <a:cubicBezTo>
                    <a:pt x="13161" y="2358"/>
                    <a:pt x="6967" y="5198"/>
                    <a:pt x="556" y="7524"/>
                  </a:cubicBezTo>
                  <a:cubicBezTo>
                    <a:pt x="1" y="7717"/>
                    <a:pt x="157" y="8536"/>
                    <a:pt x="640" y="8536"/>
                  </a:cubicBezTo>
                  <a:cubicBezTo>
                    <a:pt x="698" y="8536"/>
                    <a:pt x="760" y="8524"/>
                    <a:pt x="827" y="8498"/>
                  </a:cubicBezTo>
                  <a:cubicBezTo>
                    <a:pt x="7238" y="6171"/>
                    <a:pt x="13459" y="3358"/>
                    <a:pt x="19870" y="1005"/>
                  </a:cubicBezTo>
                  <a:cubicBezTo>
                    <a:pt x="20406" y="810"/>
                    <a:pt x="20239" y="0"/>
                    <a:pt x="19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8"/>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8"/>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8"/>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8"/>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8"/>
            <p:cNvSpPr/>
            <p:nvPr/>
          </p:nvSpPr>
          <p:spPr>
            <a:xfrm>
              <a:off x="4353000" y="3762125"/>
              <a:ext cx="113300" cy="745475"/>
            </a:xfrm>
            <a:custGeom>
              <a:avLst/>
              <a:gdLst/>
              <a:ahLst/>
              <a:cxnLst/>
              <a:rect l="l" t="t" r="r" b="b"/>
              <a:pathLst>
                <a:path w="4532" h="29819" extrusionOk="0">
                  <a:moveTo>
                    <a:pt x="4004" y="0"/>
                  </a:moveTo>
                  <a:cubicBezTo>
                    <a:pt x="3754" y="0"/>
                    <a:pt x="3503" y="169"/>
                    <a:pt x="3503" y="507"/>
                  </a:cubicBezTo>
                  <a:cubicBezTo>
                    <a:pt x="3530" y="4673"/>
                    <a:pt x="2773" y="8920"/>
                    <a:pt x="2259" y="13031"/>
                  </a:cubicBezTo>
                  <a:cubicBezTo>
                    <a:pt x="1529" y="18468"/>
                    <a:pt x="744" y="23905"/>
                    <a:pt x="41" y="29342"/>
                  </a:cubicBezTo>
                  <a:cubicBezTo>
                    <a:pt x="1" y="29663"/>
                    <a:pt x="226" y="29818"/>
                    <a:pt x="473" y="29818"/>
                  </a:cubicBezTo>
                  <a:cubicBezTo>
                    <a:pt x="725" y="29818"/>
                    <a:pt x="1001" y="29656"/>
                    <a:pt x="1042" y="29342"/>
                  </a:cubicBezTo>
                  <a:cubicBezTo>
                    <a:pt x="1772" y="23905"/>
                    <a:pt x="2557" y="18468"/>
                    <a:pt x="3260" y="13031"/>
                  </a:cubicBezTo>
                  <a:cubicBezTo>
                    <a:pt x="3801" y="8920"/>
                    <a:pt x="4531" y="4673"/>
                    <a:pt x="4504" y="507"/>
                  </a:cubicBezTo>
                  <a:cubicBezTo>
                    <a:pt x="4504" y="169"/>
                    <a:pt x="4254" y="0"/>
                    <a:pt x="4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8"/>
            <p:cNvSpPr/>
            <p:nvPr/>
          </p:nvSpPr>
          <p:spPr>
            <a:xfrm>
              <a:off x="4348800" y="4483000"/>
              <a:ext cx="542900" cy="320575"/>
            </a:xfrm>
            <a:custGeom>
              <a:avLst/>
              <a:gdLst/>
              <a:ahLst/>
              <a:cxnLst/>
              <a:rect l="l" t="t" r="r" b="b"/>
              <a:pathLst>
                <a:path w="21716" h="12823" extrusionOk="0">
                  <a:moveTo>
                    <a:pt x="709" y="1"/>
                  </a:moveTo>
                  <a:cubicBezTo>
                    <a:pt x="272" y="1"/>
                    <a:pt x="1" y="643"/>
                    <a:pt x="480" y="939"/>
                  </a:cubicBezTo>
                  <a:lnTo>
                    <a:pt x="20739" y="12760"/>
                  </a:lnTo>
                  <a:cubicBezTo>
                    <a:pt x="20823" y="12804"/>
                    <a:pt x="20904" y="12823"/>
                    <a:pt x="20981" y="12823"/>
                  </a:cubicBezTo>
                  <a:cubicBezTo>
                    <a:pt x="21428" y="12823"/>
                    <a:pt x="21715" y="12171"/>
                    <a:pt x="21253" y="11894"/>
                  </a:cubicBezTo>
                  <a:lnTo>
                    <a:pt x="966" y="74"/>
                  </a:lnTo>
                  <a:cubicBezTo>
                    <a:pt x="877" y="23"/>
                    <a:pt x="790" y="1"/>
                    <a:pt x="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8"/>
            <p:cNvSpPr/>
            <p:nvPr/>
          </p:nvSpPr>
          <p:spPr>
            <a:xfrm>
              <a:off x="3496325" y="4429725"/>
              <a:ext cx="250725" cy="370050"/>
            </a:xfrm>
            <a:custGeom>
              <a:avLst/>
              <a:gdLst/>
              <a:ahLst/>
              <a:cxnLst/>
              <a:rect l="l" t="t" r="r" b="b"/>
              <a:pathLst>
                <a:path w="10029" h="14802" extrusionOk="0">
                  <a:moveTo>
                    <a:pt x="9319" y="0"/>
                  </a:moveTo>
                  <a:cubicBezTo>
                    <a:pt x="9166" y="0"/>
                    <a:pt x="9015" y="68"/>
                    <a:pt x="8909" y="230"/>
                  </a:cubicBezTo>
                  <a:lnTo>
                    <a:pt x="226" y="14052"/>
                  </a:lnTo>
                  <a:cubicBezTo>
                    <a:pt x="1" y="14446"/>
                    <a:pt x="348" y="14801"/>
                    <a:pt x="700" y="14801"/>
                  </a:cubicBezTo>
                  <a:cubicBezTo>
                    <a:pt x="855" y="14801"/>
                    <a:pt x="1011" y="14732"/>
                    <a:pt x="1119" y="14566"/>
                  </a:cubicBezTo>
                  <a:lnTo>
                    <a:pt x="9802" y="744"/>
                  </a:lnTo>
                  <a:cubicBezTo>
                    <a:pt x="10029" y="366"/>
                    <a:pt x="9673" y="0"/>
                    <a:pt x="9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8"/>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8"/>
            <p:cNvSpPr/>
            <p:nvPr/>
          </p:nvSpPr>
          <p:spPr>
            <a:xfrm>
              <a:off x="4152750" y="4482950"/>
              <a:ext cx="230050" cy="422600"/>
            </a:xfrm>
            <a:custGeom>
              <a:avLst/>
              <a:gdLst/>
              <a:ahLst/>
              <a:cxnLst/>
              <a:rect l="l" t="t" r="r" b="b"/>
              <a:pathLst>
                <a:path w="9202" h="16904" extrusionOk="0">
                  <a:moveTo>
                    <a:pt x="8521" y="0"/>
                  </a:moveTo>
                  <a:cubicBezTo>
                    <a:pt x="8364" y="0"/>
                    <a:pt x="8208" y="77"/>
                    <a:pt x="8105" y="265"/>
                  </a:cubicBezTo>
                  <a:cubicBezTo>
                    <a:pt x="5292" y="5459"/>
                    <a:pt x="3047" y="10950"/>
                    <a:pt x="207" y="16143"/>
                  </a:cubicBezTo>
                  <a:cubicBezTo>
                    <a:pt x="1" y="16537"/>
                    <a:pt x="353" y="16904"/>
                    <a:pt x="696" y="16904"/>
                  </a:cubicBezTo>
                  <a:cubicBezTo>
                    <a:pt x="849" y="16904"/>
                    <a:pt x="1000" y="16832"/>
                    <a:pt x="1099" y="16657"/>
                  </a:cubicBezTo>
                  <a:cubicBezTo>
                    <a:pt x="3913" y="11464"/>
                    <a:pt x="6158" y="5973"/>
                    <a:pt x="8998" y="752"/>
                  </a:cubicBezTo>
                  <a:cubicBezTo>
                    <a:pt x="9201" y="363"/>
                    <a:pt x="8860" y="0"/>
                    <a:pt x="8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8"/>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8"/>
            <p:cNvSpPr/>
            <p:nvPr/>
          </p:nvSpPr>
          <p:spPr>
            <a:xfrm>
              <a:off x="4786800" y="4704600"/>
              <a:ext cx="173150" cy="172475"/>
            </a:xfrm>
            <a:custGeom>
              <a:avLst/>
              <a:gdLst/>
              <a:ahLst/>
              <a:cxnLst/>
              <a:rect l="l" t="t" r="r" b="b"/>
              <a:pathLst>
                <a:path w="6926" h="6899" extrusionOk="0">
                  <a:moveTo>
                    <a:pt x="3409" y="1"/>
                  </a:moveTo>
                  <a:cubicBezTo>
                    <a:pt x="1515" y="28"/>
                    <a:pt x="1" y="1597"/>
                    <a:pt x="28" y="3490"/>
                  </a:cubicBezTo>
                  <a:cubicBezTo>
                    <a:pt x="54" y="5394"/>
                    <a:pt x="1569" y="6899"/>
                    <a:pt x="3440" y="6899"/>
                  </a:cubicBezTo>
                  <a:cubicBezTo>
                    <a:pt x="3457" y="6899"/>
                    <a:pt x="3473" y="6899"/>
                    <a:pt x="3490" y="6898"/>
                  </a:cubicBezTo>
                  <a:cubicBezTo>
                    <a:pt x="5410" y="6871"/>
                    <a:pt x="6925" y="5302"/>
                    <a:pt x="6898" y="3409"/>
                  </a:cubicBezTo>
                  <a:cubicBezTo>
                    <a:pt x="6871" y="1516"/>
                    <a:pt x="5302" y="1"/>
                    <a:pt x="34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8"/>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8"/>
            <p:cNvSpPr/>
            <p:nvPr/>
          </p:nvSpPr>
          <p:spPr>
            <a:xfrm>
              <a:off x="4343875" y="3666600"/>
              <a:ext cx="218450" cy="216425"/>
            </a:xfrm>
            <a:custGeom>
              <a:avLst/>
              <a:gdLst/>
              <a:ahLst/>
              <a:cxnLst/>
              <a:rect l="l" t="t" r="r" b="b"/>
              <a:pathLst>
                <a:path w="8738" h="8657" extrusionOk="0">
                  <a:moveTo>
                    <a:pt x="4352" y="0"/>
                  </a:moveTo>
                  <a:cubicBezTo>
                    <a:pt x="4335" y="0"/>
                    <a:pt x="4318" y="0"/>
                    <a:pt x="4301" y="0"/>
                  </a:cubicBezTo>
                  <a:cubicBezTo>
                    <a:pt x="1921" y="27"/>
                    <a:pt x="0" y="2002"/>
                    <a:pt x="27" y="4382"/>
                  </a:cubicBezTo>
                  <a:cubicBezTo>
                    <a:pt x="81" y="6773"/>
                    <a:pt x="2002" y="8656"/>
                    <a:pt x="4385" y="8656"/>
                  </a:cubicBezTo>
                  <a:cubicBezTo>
                    <a:pt x="4402" y="8656"/>
                    <a:pt x="4419" y="8656"/>
                    <a:pt x="4436" y="8656"/>
                  </a:cubicBezTo>
                  <a:cubicBezTo>
                    <a:pt x="6817" y="8629"/>
                    <a:pt x="8737" y="6654"/>
                    <a:pt x="8710" y="4274"/>
                  </a:cubicBezTo>
                  <a:cubicBezTo>
                    <a:pt x="8656" y="1884"/>
                    <a:pt x="6736" y="0"/>
                    <a:pt x="4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8"/>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8"/>
            <p:cNvSpPr/>
            <p:nvPr/>
          </p:nvSpPr>
          <p:spPr>
            <a:xfrm>
              <a:off x="3403900" y="4678900"/>
              <a:ext cx="218450" cy="216450"/>
            </a:xfrm>
            <a:custGeom>
              <a:avLst/>
              <a:gdLst/>
              <a:ahLst/>
              <a:cxnLst/>
              <a:rect l="l" t="t" r="r" b="b"/>
              <a:pathLst>
                <a:path w="8738" h="8658" extrusionOk="0">
                  <a:moveTo>
                    <a:pt x="4352" y="1"/>
                  </a:moveTo>
                  <a:cubicBezTo>
                    <a:pt x="4335" y="1"/>
                    <a:pt x="4319" y="1"/>
                    <a:pt x="4302" y="1"/>
                  </a:cubicBezTo>
                  <a:cubicBezTo>
                    <a:pt x="1921" y="28"/>
                    <a:pt x="1" y="2003"/>
                    <a:pt x="28" y="4410"/>
                  </a:cubicBezTo>
                  <a:cubicBezTo>
                    <a:pt x="81" y="6758"/>
                    <a:pt x="1976" y="8658"/>
                    <a:pt x="4338" y="8658"/>
                  </a:cubicBezTo>
                  <a:cubicBezTo>
                    <a:pt x="4371" y="8658"/>
                    <a:pt x="4404" y="8657"/>
                    <a:pt x="4437" y="8657"/>
                  </a:cubicBezTo>
                  <a:cubicBezTo>
                    <a:pt x="6817" y="8630"/>
                    <a:pt x="8738" y="6682"/>
                    <a:pt x="8711" y="4275"/>
                  </a:cubicBezTo>
                  <a:cubicBezTo>
                    <a:pt x="8657" y="1911"/>
                    <a:pt x="6736" y="1"/>
                    <a:pt x="43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8"/>
            <p:cNvSpPr/>
            <p:nvPr/>
          </p:nvSpPr>
          <p:spPr>
            <a:xfrm>
              <a:off x="3515500" y="3748400"/>
              <a:ext cx="123100" cy="121775"/>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8"/>
            <p:cNvSpPr/>
            <p:nvPr/>
          </p:nvSpPr>
          <p:spPr>
            <a:xfrm>
              <a:off x="4107875" y="4831725"/>
              <a:ext cx="123100" cy="122425"/>
            </a:xfrm>
            <a:custGeom>
              <a:avLst/>
              <a:gdLst/>
              <a:ahLst/>
              <a:cxnLst/>
              <a:rect l="l" t="t" r="r" b="b"/>
              <a:pathLst>
                <a:path w="4924" h="4897" extrusionOk="0">
                  <a:moveTo>
                    <a:pt x="2457" y="1"/>
                  </a:moveTo>
                  <a:cubicBezTo>
                    <a:pt x="2441" y="1"/>
                    <a:pt x="2424" y="1"/>
                    <a:pt x="2408" y="1"/>
                  </a:cubicBezTo>
                  <a:cubicBezTo>
                    <a:pt x="1055" y="28"/>
                    <a:pt x="0" y="1137"/>
                    <a:pt x="0" y="2490"/>
                  </a:cubicBezTo>
                  <a:cubicBezTo>
                    <a:pt x="27" y="3815"/>
                    <a:pt x="1136" y="4897"/>
                    <a:pt x="2489" y="4897"/>
                  </a:cubicBezTo>
                  <a:cubicBezTo>
                    <a:pt x="3841" y="4870"/>
                    <a:pt x="4923" y="3761"/>
                    <a:pt x="4896" y="2408"/>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8"/>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 name="Google Shape;967;p28"/>
          <p:cNvGrpSpPr/>
          <p:nvPr/>
        </p:nvGrpSpPr>
        <p:grpSpPr>
          <a:xfrm rot="2936368">
            <a:off x="7918566" y="1385"/>
            <a:ext cx="1466409" cy="1381152"/>
            <a:chOff x="1404300" y="937325"/>
            <a:chExt cx="1767700" cy="1664925"/>
          </a:xfrm>
        </p:grpSpPr>
        <p:sp>
          <p:nvSpPr>
            <p:cNvPr id="968" name="Google Shape;968;p28"/>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8"/>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8"/>
            <p:cNvSpPr/>
            <p:nvPr/>
          </p:nvSpPr>
          <p:spPr>
            <a:xfrm>
              <a:off x="1936875" y="1271900"/>
              <a:ext cx="550725" cy="299850"/>
            </a:xfrm>
            <a:custGeom>
              <a:avLst/>
              <a:gdLst/>
              <a:ahLst/>
              <a:cxnLst/>
              <a:rect l="l" t="t" r="r" b="b"/>
              <a:pathLst>
                <a:path w="22029" h="11994" extrusionOk="0">
                  <a:moveTo>
                    <a:pt x="761" y="1"/>
                  </a:moveTo>
                  <a:cubicBezTo>
                    <a:pt x="300" y="1"/>
                    <a:pt x="0" y="718"/>
                    <a:pt x="499" y="1035"/>
                  </a:cubicBezTo>
                  <a:cubicBezTo>
                    <a:pt x="6910" y="5201"/>
                    <a:pt x="14051" y="8609"/>
                    <a:pt x="20948" y="11936"/>
                  </a:cubicBezTo>
                  <a:cubicBezTo>
                    <a:pt x="21035" y="11975"/>
                    <a:pt x="21119" y="11993"/>
                    <a:pt x="21198" y="11993"/>
                  </a:cubicBezTo>
                  <a:cubicBezTo>
                    <a:pt x="21714" y="11993"/>
                    <a:pt x="22029" y="11247"/>
                    <a:pt x="21489" y="10989"/>
                  </a:cubicBezTo>
                  <a:cubicBezTo>
                    <a:pt x="14592" y="7662"/>
                    <a:pt x="7478" y="4254"/>
                    <a:pt x="1040" y="88"/>
                  </a:cubicBez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8"/>
            <p:cNvSpPr/>
            <p:nvPr/>
          </p:nvSpPr>
          <p:spPr>
            <a:xfrm>
              <a:off x="1880700" y="1297000"/>
              <a:ext cx="89625" cy="682925"/>
            </a:xfrm>
            <a:custGeom>
              <a:avLst/>
              <a:gdLst/>
              <a:ahLst/>
              <a:cxnLst/>
              <a:rect l="l" t="t" r="r" b="b"/>
              <a:pathLst>
                <a:path w="3585" h="27317" extrusionOk="0">
                  <a:moveTo>
                    <a:pt x="3065" y="1"/>
                  </a:moveTo>
                  <a:cubicBezTo>
                    <a:pt x="2792" y="1"/>
                    <a:pt x="2503" y="177"/>
                    <a:pt x="2476" y="518"/>
                  </a:cubicBezTo>
                  <a:cubicBezTo>
                    <a:pt x="1799" y="9309"/>
                    <a:pt x="1069" y="18073"/>
                    <a:pt x="41" y="26810"/>
                  </a:cubicBezTo>
                  <a:cubicBezTo>
                    <a:pt x="1" y="27148"/>
                    <a:pt x="258" y="27317"/>
                    <a:pt x="535" y="27317"/>
                  </a:cubicBezTo>
                  <a:cubicBezTo>
                    <a:pt x="812" y="27317"/>
                    <a:pt x="1110" y="27148"/>
                    <a:pt x="1150" y="26810"/>
                  </a:cubicBezTo>
                  <a:cubicBezTo>
                    <a:pt x="2151" y="18073"/>
                    <a:pt x="2881" y="9282"/>
                    <a:pt x="3558" y="518"/>
                  </a:cubicBezTo>
                  <a:cubicBezTo>
                    <a:pt x="3584" y="170"/>
                    <a:pt x="3333" y="1"/>
                    <a:pt x="3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8"/>
            <p:cNvSpPr/>
            <p:nvPr/>
          </p:nvSpPr>
          <p:spPr>
            <a:xfrm>
              <a:off x="1877975" y="1536400"/>
              <a:ext cx="607800" cy="445550"/>
            </a:xfrm>
            <a:custGeom>
              <a:avLst/>
              <a:gdLst/>
              <a:ahLst/>
              <a:cxnLst/>
              <a:rect l="l" t="t" r="r" b="b"/>
              <a:pathLst>
                <a:path w="24312" h="17822" extrusionOk="0">
                  <a:moveTo>
                    <a:pt x="23591" y="1"/>
                  </a:moveTo>
                  <a:cubicBezTo>
                    <a:pt x="23499" y="1"/>
                    <a:pt x="23401" y="34"/>
                    <a:pt x="23304" y="112"/>
                  </a:cubicBezTo>
                  <a:cubicBezTo>
                    <a:pt x="15866" y="5900"/>
                    <a:pt x="7832" y="10931"/>
                    <a:pt x="448" y="16774"/>
                  </a:cubicBezTo>
                  <a:cubicBezTo>
                    <a:pt x="1" y="17132"/>
                    <a:pt x="293" y="17822"/>
                    <a:pt x="713" y="17822"/>
                  </a:cubicBezTo>
                  <a:cubicBezTo>
                    <a:pt x="801" y="17822"/>
                    <a:pt x="895" y="17791"/>
                    <a:pt x="989" y="17721"/>
                  </a:cubicBezTo>
                  <a:lnTo>
                    <a:pt x="989" y="17694"/>
                  </a:lnTo>
                  <a:cubicBezTo>
                    <a:pt x="8400" y="11851"/>
                    <a:pt x="16407" y="6820"/>
                    <a:pt x="23845" y="1031"/>
                  </a:cubicBezTo>
                  <a:cubicBezTo>
                    <a:pt x="24312" y="698"/>
                    <a:pt x="24012" y="1"/>
                    <a:pt x="2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8"/>
            <p:cNvSpPr/>
            <p:nvPr/>
          </p:nvSpPr>
          <p:spPr>
            <a:xfrm>
              <a:off x="1876275" y="1954275"/>
              <a:ext cx="808150" cy="119850"/>
            </a:xfrm>
            <a:custGeom>
              <a:avLst/>
              <a:gdLst/>
              <a:ahLst/>
              <a:cxnLst/>
              <a:rect l="l" t="t" r="r" b="b"/>
              <a:pathLst>
                <a:path w="32326" h="4794" extrusionOk="0">
                  <a:moveTo>
                    <a:pt x="873" y="0"/>
                  </a:moveTo>
                  <a:cubicBezTo>
                    <a:pt x="251" y="0"/>
                    <a:pt x="0" y="956"/>
                    <a:pt x="651" y="1060"/>
                  </a:cubicBezTo>
                  <a:cubicBezTo>
                    <a:pt x="6548" y="1817"/>
                    <a:pt x="12444" y="2683"/>
                    <a:pt x="18368" y="3467"/>
                  </a:cubicBezTo>
                  <a:cubicBezTo>
                    <a:pt x="22676" y="4026"/>
                    <a:pt x="27089" y="4793"/>
                    <a:pt x="31452" y="4793"/>
                  </a:cubicBezTo>
                  <a:cubicBezTo>
                    <a:pt x="31527" y="4793"/>
                    <a:pt x="31602" y="4793"/>
                    <a:pt x="31676" y="4793"/>
                  </a:cubicBezTo>
                  <a:cubicBezTo>
                    <a:pt x="32326" y="4738"/>
                    <a:pt x="32326" y="3738"/>
                    <a:pt x="31676" y="3684"/>
                  </a:cubicBezTo>
                  <a:cubicBezTo>
                    <a:pt x="31600" y="3684"/>
                    <a:pt x="31524" y="3684"/>
                    <a:pt x="31448" y="3684"/>
                  </a:cubicBezTo>
                  <a:cubicBezTo>
                    <a:pt x="27005" y="3684"/>
                    <a:pt x="22513" y="2916"/>
                    <a:pt x="18152" y="2331"/>
                  </a:cubicBezTo>
                  <a:cubicBezTo>
                    <a:pt x="12390" y="1601"/>
                    <a:pt x="6683" y="762"/>
                    <a:pt x="949" y="5"/>
                  </a:cubicBezTo>
                  <a:cubicBezTo>
                    <a:pt x="923" y="2"/>
                    <a:pt x="898" y="0"/>
                    <a:pt x="8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8"/>
            <p:cNvSpPr/>
            <p:nvPr/>
          </p:nvSpPr>
          <p:spPr>
            <a:xfrm>
              <a:off x="1561650" y="1954025"/>
              <a:ext cx="351875" cy="569450"/>
            </a:xfrm>
            <a:custGeom>
              <a:avLst/>
              <a:gdLst/>
              <a:ahLst/>
              <a:cxnLst/>
              <a:rect l="l" t="t" r="r" b="b"/>
              <a:pathLst>
                <a:path w="14075" h="22778" extrusionOk="0">
                  <a:moveTo>
                    <a:pt x="13321" y="0"/>
                  </a:moveTo>
                  <a:cubicBezTo>
                    <a:pt x="13156" y="0"/>
                    <a:pt x="12992" y="76"/>
                    <a:pt x="12884" y="258"/>
                  </a:cubicBezTo>
                  <a:lnTo>
                    <a:pt x="225" y="21979"/>
                  </a:lnTo>
                  <a:cubicBezTo>
                    <a:pt x="0" y="22391"/>
                    <a:pt x="373" y="22778"/>
                    <a:pt x="741" y="22778"/>
                  </a:cubicBezTo>
                  <a:cubicBezTo>
                    <a:pt x="903" y="22778"/>
                    <a:pt x="1064" y="22702"/>
                    <a:pt x="1172" y="22520"/>
                  </a:cubicBezTo>
                  <a:lnTo>
                    <a:pt x="13831" y="799"/>
                  </a:lnTo>
                  <a:cubicBezTo>
                    <a:pt x="14075" y="387"/>
                    <a:pt x="13695" y="0"/>
                    <a:pt x="133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8"/>
            <p:cNvSpPr/>
            <p:nvPr/>
          </p:nvSpPr>
          <p:spPr>
            <a:xfrm>
              <a:off x="1564275" y="1039275"/>
              <a:ext cx="408375" cy="260700"/>
            </a:xfrm>
            <a:custGeom>
              <a:avLst/>
              <a:gdLst/>
              <a:ahLst/>
              <a:cxnLst/>
              <a:rect l="l" t="t" r="r" b="b"/>
              <a:pathLst>
                <a:path w="16335" h="10428" extrusionOk="0">
                  <a:moveTo>
                    <a:pt x="761" y="1"/>
                  </a:moveTo>
                  <a:cubicBezTo>
                    <a:pt x="300" y="1"/>
                    <a:pt x="0" y="718"/>
                    <a:pt x="499" y="1035"/>
                  </a:cubicBezTo>
                  <a:lnTo>
                    <a:pt x="15295" y="10340"/>
                  </a:lnTo>
                  <a:cubicBezTo>
                    <a:pt x="15391" y="10401"/>
                    <a:pt x="15486" y="10428"/>
                    <a:pt x="15574" y="10428"/>
                  </a:cubicBezTo>
                  <a:cubicBezTo>
                    <a:pt x="16035" y="10428"/>
                    <a:pt x="16335" y="9711"/>
                    <a:pt x="15836" y="9393"/>
                  </a:cubicBezTo>
                  <a:lnTo>
                    <a:pt x="1040" y="88"/>
                  </a:ln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8"/>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8"/>
            <p:cNvSpPr/>
            <p:nvPr/>
          </p:nvSpPr>
          <p:spPr>
            <a:xfrm>
              <a:off x="1450475" y="1742400"/>
              <a:ext cx="465575" cy="238700"/>
            </a:xfrm>
            <a:custGeom>
              <a:avLst/>
              <a:gdLst/>
              <a:ahLst/>
              <a:cxnLst/>
              <a:rect l="l" t="t" r="r" b="b"/>
              <a:pathLst>
                <a:path w="18623" h="9548" extrusionOk="0">
                  <a:moveTo>
                    <a:pt x="816" y="1"/>
                  </a:moveTo>
                  <a:cubicBezTo>
                    <a:pt x="322" y="1"/>
                    <a:pt x="1" y="736"/>
                    <a:pt x="534" y="1014"/>
                  </a:cubicBezTo>
                  <a:cubicBezTo>
                    <a:pt x="6106" y="4071"/>
                    <a:pt x="11976" y="6451"/>
                    <a:pt x="17548" y="9481"/>
                  </a:cubicBezTo>
                  <a:cubicBezTo>
                    <a:pt x="17637" y="9527"/>
                    <a:pt x="17724" y="9547"/>
                    <a:pt x="17806" y="9547"/>
                  </a:cubicBezTo>
                  <a:cubicBezTo>
                    <a:pt x="18301" y="9547"/>
                    <a:pt x="18622" y="8812"/>
                    <a:pt x="18089" y="8534"/>
                  </a:cubicBezTo>
                  <a:cubicBezTo>
                    <a:pt x="12517" y="5477"/>
                    <a:pt x="6647" y="3097"/>
                    <a:pt x="1075" y="68"/>
                  </a:cubicBezTo>
                  <a:cubicBezTo>
                    <a:pt x="986" y="21"/>
                    <a:pt x="899" y="1"/>
                    <a:pt x="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8"/>
            <p:cNvSpPr/>
            <p:nvPr/>
          </p:nvSpPr>
          <p:spPr>
            <a:xfrm>
              <a:off x="1874275" y="1217950"/>
              <a:ext cx="185325" cy="183975"/>
            </a:xfrm>
            <a:custGeom>
              <a:avLst/>
              <a:gdLst/>
              <a:ahLst/>
              <a:cxnLst/>
              <a:rect l="l" t="t" r="r" b="b"/>
              <a:pathLst>
                <a:path w="7413" h="7359" extrusionOk="0">
                  <a:moveTo>
                    <a:pt x="3703" y="1"/>
                  </a:moveTo>
                  <a:cubicBezTo>
                    <a:pt x="3686" y="1"/>
                    <a:pt x="3669" y="1"/>
                    <a:pt x="3652" y="1"/>
                  </a:cubicBezTo>
                  <a:cubicBezTo>
                    <a:pt x="1624" y="28"/>
                    <a:pt x="1" y="1678"/>
                    <a:pt x="28" y="3734"/>
                  </a:cubicBezTo>
                  <a:cubicBezTo>
                    <a:pt x="55" y="5746"/>
                    <a:pt x="1704" y="7359"/>
                    <a:pt x="3711" y="7359"/>
                  </a:cubicBezTo>
                  <a:cubicBezTo>
                    <a:pt x="3727" y="7359"/>
                    <a:pt x="3744" y="7359"/>
                    <a:pt x="3761" y="7359"/>
                  </a:cubicBezTo>
                  <a:cubicBezTo>
                    <a:pt x="5789" y="7332"/>
                    <a:pt x="7412" y="5655"/>
                    <a:pt x="7385" y="3626"/>
                  </a:cubicBezTo>
                  <a:cubicBezTo>
                    <a:pt x="7358" y="1614"/>
                    <a:pt x="5735" y="1"/>
                    <a:pt x="3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8"/>
            <p:cNvSpPr/>
            <p:nvPr/>
          </p:nvSpPr>
          <p:spPr>
            <a:xfrm>
              <a:off x="1486800" y="2418275"/>
              <a:ext cx="185325" cy="183975"/>
            </a:xfrm>
            <a:custGeom>
              <a:avLst/>
              <a:gdLst/>
              <a:ahLst/>
              <a:cxnLst/>
              <a:rect l="l" t="t" r="r" b="b"/>
              <a:pathLst>
                <a:path w="7413" h="7359" extrusionOk="0">
                  <a:moveTo>
                    <a:pt x="3702" y="0"/>
                  </a:moveTo>
                  <a:cubicBezTo>
                    <a:pt x="3686" y="0"/>
                    <a:pt x="3669" y="0"/>
                    <a:pt x="3652" y="1"/>
                  </a:cubicBezTo>
                  <a:cubicBezTo>
                    <a:pt x="1623" y="28"/>
                    <a:pt x="1" y="1678"/>
                    <a:pt x="28" y="3733"/>
                  </a:cubicBezTo>
                  <a:cubicBezTo>
                    <a:pt x="54" y="5745"/>
                    <a:pt x="1704" y="7358"/>
                    <a:pt x="3710" y="7358"/>
                  </a:cubicBezTo>
                  <a:cubicBezTo>
                    <a:pt x="3727" y="7358"/>
                    <a:pt x="3744" y="7358"/>
                    <a:pt x="3760" y="7358"/>
                  </a:cubicBezTo>
                  <a:cubicBezTo>
                    <a:pt x="5789" y="7331"/>
                    <a:pt x="7412" y="5654"/>
                    <a:pt x="7385" y="3625"/>
                  </a:cubicBezTo>
                  <a:cubicBezTo>
                    <a:pt x="7358" y="1613"/>
                    <a:pt x="5708" y="0"/>
                    <a:pt x="3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8"/>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8"/>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8"/>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8"/>
            <p:cNvSpPr/>
            <p:nvPr/>
          </p:nvSpPr>
          <p:spPr>
            <a:xfrm>
              <a:off x="1466525" y="937325"/>
              <a:ext cx="234000" cy="231975"/>
            </a:xfrm>
            <a:custGeom>
              <a:avLst/>
              <a:gdLst/>
              <a:ahLst/>
              <a:cxnLst/>
              <a:rect l="l" t="t" r="r" b="b"/>
              <a:pathLst>
                <a:path w="9360" h="9279" extrusionOk="0">
                  <a:moveTo>
                    <a:pt x="4675" y="1"/>
                  </a:moveTo>
                  <a:cubicBezTo>
                    <a:pt x="4659" y="1"/>
                    <a:pt x="4642" y="1"/>
                    <a:pt x="4625" y="1"/>
                  </a:cubicBezTo>
                  <a:cubicBezTo>
                    <a:pt x="2056" y="28"/>
                    <a:pt x="0" y="2138"/>
                    <a:pt x="54" y="4707"/>
                  </a:cubicBezTo>
                  <a:cubicBezTo>
                    <a:pt x="81" y="7260"/>
                    <a:pt x="2163" y="9279"/>
                    <a:pt x="4683" y="9279"/>
                  </a:cubicBezTo>
                  <a:cubicBezTo>
                    <a:pt x="4700" y="9279"/>
                    <a:pt x="4717" y="9279"/>
                    <a:pt x="4734" y="9279"/>
                  </a:cubicBezTo>
                  <a:cubicBezTo>
                    <a:pt x="7303" y="9252"/>
                    <a:pt x="9359" y="7142"/>
                    <a:pt x="9332" y="4572"/>
                  </a:cubicBezTo>
                  <a:cubicBezTo>
                    <a:pt x="9278" y="2046"/>
                    <a:pt x="7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8"/>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8"/>
            <p:cNvSpPr/>
            <p:nvPr/>
          </p:nvSpPr>
          <p:spPr>
            <a:xfrm>
              <a:off x="1404300" y="1690650"/>
              <a:ext cx="131900" cy="130550"/>
            </a:xfrm>
            <a:custGeom>
              <a:avLst/>
              <a:gdLst/>
              <a:ahLst/>
              <a:cxnLst/>
              <a:rect l="l" t="t" r="r" b="b"/>
              <a:pathLst>
                <a:path w="5276" h="5222" extrusionOk="0">
                  <a:moveTo>
                    <a:pt x="2673" y="0"/>
                  </a:moveTo>
                  <a:cubicBezTo>
                    <a:pt x="2657" y="0"/>
                    <a:pt x="2641" y="0"/>
                    <a:pt x="2624" y="1"/>
                  </a:cubicBezTo>
                  <a:cubicBezTo>
                    <a:pt x="1164" y="1"/>
                    <a:pt x="1" y="1191"/>
                    <a:pt x="28" y="2651"/>
                  </a:cubicBezTo>
                  <a:cubicBezTo>
                    <a:pt x="54" y="4069"/>
                    <a:pt x="1218" y="5222"/>
                    <a:pt x="2629" y="5222"/>
                  </a:cubicBezTo>
                  <a:cubicBezTo>
                    <a:pt x="2646" y="5222"/>
                    <a:pt x="2662" y="5221"/>
                    <a:pt x="2678" y="5221"/>
                  </a:cubicBezTo>
                  <a:cubicBezTo>
                    <a:pt x="4139" y="5194"/>
                    <a:pt x="5275" y="4031"/>
                    <a:pt x="5275" y="2570"/>
                  </a:cubicBezTo>
                  <a:cubicBezTo>
                    <a:pt x="5248" y="1153"/>
                    <a:pt x="4085" y="0"/>
                    <a:pt x="2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8"/>
            <p:cNvSpPr/>
            <p:nvPr/>
          </p:nvSpPr>
          <p:spPr>
            <a:xfrm>
              <a:off x="1829650" y="1902300"/>
              <a:ext cx="131900" cy="130550"/>
            </a:xfrm>
            <a:custGeom>
              <a:avLst/>
              <a:gdLst/>
              <a:ahLst/>
              <a:cxnLst/>
              <a:rect l="l" t="t" r="r" b="b"/>
              <a:pathLst>
                <a:path w="5276" h="5222" extrusionOk="0">
                  <a:moveTo>
                    <a:pt x="2673" y="1"/>
                  </a:moveTo>
                  <a:cubicBezTo>
                    <a:pt x="2657" y="1"/>
                    <a:pt x="2641" y="1"/>
                    <a:pt x="2624" y="1"/>
                  </a:cubicBezTo>
                  <a:cubicBezTo>
                    <a:pt x="1164" y="1"/>
                    <a:pt x="0" y="1191"/>
                    <a:pt x="28" y="2652"/>
                  </a:cubicBezTo>
                  <a:cubicBezTo>
                    <a:pt x="54" y="4069"/>
                    <a:pt x="1218" y="5222"/>
                    <a:pt x="2629" y="5222"/>
                  </a:cubicBezTo>
                  <a:cubicBezTo>
                    <a:pt x="2646" y="5222"/>
                    <a:pt x="2662" y="5222"/>
                    <a:pt x="2678" y="5222"/>
                  </a:cubicBezTo>
                  <a:cubicBezTo>
                    <a:pt x="4139" y="5194"/>
                    <a:pt x="5275" y="4004"/>
                    <a:pt x="5275" y="2571"/>
                  </a:cubicBezTo>
                  <a:cubicBezTo>
                    <a:pt x="5248" y="1153"/>
                    <a:pt x="4085" y="1"/>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5">
  <p:cSld name="CUSTOM_24">
    <p:spTree>
      <p:nvGrpSpPr>
        <p:cNvPr id="1" name="Shape 987"/>
        <p:cNvGrpSpPr/>
        <p:nvPr/>
      </p:nvGrpSpPr>
      <p:grpSpPr>
        <a:xfrm>
          <a:off x="0" y="0"/>
          <a:ext cx="0" cy="0"/>
          <a:chOff x="0" y="0"/>
          <a:chExt cx="0" cy="0"/>
        </a:xfrm>
      </p:grpSpPr>
      <p:sp>
        <p:nvSpPr>
          <p:cNvPr id="988" name="Google Shape;988;p29"/>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6">
  <p:cSld name="CUSTOM_24_1">
    <p:spTree>
      <p:nvGrpSpPr>
        <p:cNvPr id="1" name="Shape 989"/>
        <p:cNvGrpSpPr/>
        <p:nvPr/>
      </p:nvGrpSpPr>
      <p:grpSpPr>
        <a:xfrm>
          <a:off x="0" y="0"/>
          <a:ext cx="0" cy="0"/>
          <a:chOff x="0" y="0"/>
          <a:chExt cx="0" cy="0"/>
        </a:xfrm>
      </p:grpSpPr>
      <p:sp>
        <p:nvSpPr>
          <p:cNvPr id="990" name="Google Shape;990;p30"/>
          <p:cNvSpPr txBox="1">
            <a:spLocks noGrp="1"/>
          </p:cNvSpPr>
          <p:nvPr>
            <p:ph type="title"/>
          </p:nvPr>
        </p:nvSpPr>
        <p:spPr>
          <a:xfrm>
            <a:off x="1296675" y="368825"/>
            <a:ext cx="6557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991" name="Google Shape;991;p30"/>
          <p:cNvGrpSpPr/>
          <p:nvPr/>
        </p:nvGrpSpPr>
        <p:grpSpPr>
          <a:xfrm>
            <a:off x="167942" y="-231944"/>
            <a:ext cx="964388" cy="1015999"/>
            <a:chOff x="7547525" y="2278475"/>
            <a:chExt cx="985376" cy="1038111"/>
          </a:xfrm>
        </p:grpSpPr>
        <p:sp>
          <p:nvSpPr>
            <p:cNvPr id="992" name="Google Shape;992;p30"/>
            <p:cNvSpPr/>
            <p:nvPr/>
          </p:nvSpPr>
          <p:spPr>
            <a:xfrm>
              <a:off x="7688409" y="2385360"/>
              <a:ext cx="544909" cy="800719"/>
            </a:xfrm>
            <a:custGeom>
              <a:avLst/>
              <a:gdLst/>
              <a:ahLst/>
              <a:cxnLst/>
              <a:rect l="l" t="t" r="r" b="b"/>
              <a:pathLst>
                <a:path w="5353" h="7866" fill="none" extrusionOk="0">
                  <a:moveTo>
                    <a:pt x="1" y="6005"/>
                  </a:moveTo>
                  <a:lnTo>
                    <a:pt x="2196" y="7866"/>
                  </a:lnTo>
                  <a:lnTo>
                    <a:pt x="4453" y="6993"/>
                  </a:lnTo>
                  <a:lnTo>
                    <a:pt x="5353" y="3678"/>
                  </a:lnTo>
                  <a:lnTo>
                    <a:pt x="3281" y="1994"/>
                  </a:lnTo>
                  <a:lnTo>
                    <a:pt x="3995" y="1"/>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0"/>
            <p:cNvSpPr/>
            <p:nvPr/>
          </p:nvSpPr>
          <p:spPr>
            <a:xfrm>
              <a:off x="8289815" y="2675273"/>
              <a:ext cx="150860" cy="66574"/>
            </a:xfrm>
            <a:custGeom>
              <a:avLst/>
              <a:gdLst/>
              <a:ahLst/>
              <a:cxnLst/>
              <a:rect l="l" t="t" r="r" b="b"/>
              <a:pathLst>
                <a:path w="1482" h="654" fill="none" extrusionOk="0">
                  <a:moveTo>
                    <a:pt x="1482" y="1"/>
                  </a:moveTo>
                  <a:lnTo>
                    <a:pt x="0" y="653"/>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0"/>
            <p:cNvSpPr/>
            <p:nvPr/>
          </p:nvSpPr>
          <p:spPr>
            <a:xfrm>
              <a:off x="8362497" y="2588747"/>
              <a:ext cx="170405" cy="139154"/>
            </a:xfrm>
            <a:custGeom>
              <a:avLst/>
              <a:gdLst/>
              <a:ahLst/>
              <a:cxnLst/>
              <a:rect l="l" t="t" r="r" b="b"/>
              <a:pathLst>
                <a:path w="1674" h="1367" extrusionOk="0">
                  <a:moveTo>
                    <a:pt x="836" y="1"/>
                  </a:moveTo>
                  <a:cubicBezTo>
                    <a:pt x="745" y="1"/>
                    <a:pt x="653" y="19"/>
                    <a:pt x="565" y="57"/>
                  </a:cubicBezTo>
                  <a:cubicBezTo>
                    <a:pt x="0" y="304"/>
                    <a:pt x="18" y="1098"/>
                    <a:pt x="591" y="1318"/>
                  </a:cubicBezTo>
                  <a:cubicBezTo>
                    <a:pt x="676" y="1351"/>
                    <a:pt x="761" y="1366"/>
                    <a:pt x="843" y="1366"/>
                  </a:cubicBezTo>
                  <a:cubicBezTo>
                    <a:pt x="1304" y="1366"/>
                    <a:pt x="1674" y="882"/>
                    <a:pt x="1464" y="410"/>
                  </a:cubicBezTo>
                  <a:cubicBezTo>
                    <a:pt x="1353" y="154"/>
                    <a:pt x="1099" y="1"/>
                    <a:pt x="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0"/>
            <p:cNvSpPr/>
            <p:nvPr/>
          </p:nvSpPr>
          <p:spPr>
            <a:xfrm>
              <a:off x="8013339" y="2278475"/>
              <a:ext cx="158088" cy="139357"/>
            </a:xfrm>
            <a:custGeom>
              <a:avLst/>
              <a:gdLst/>
              <a:ahLst/>
              <a:cxnLst/>
              <a:rect l="l" t="t" r="r" b="b"/>
              <a:pathLst>
                <a:path w="1553" h="1369" extrusionOk="0">
                  <a:moveTo>
                    <a:pt x="776" y="1"/>
                  </a:moveTo>
                  <a:cubicBezTo>
                    <a:pt x="502" y="1"/>
                    <a:pt x="243" y="162"/>
                    <a:pt x="142" y="434"/>
                  </a:cubicBezTo>
                  <a:cubicBezTo>
                    <a:pt x="1" y="786"/>
                    <a:pt x="177" y="1183"/>
                    <a:pt x="530" y="1324"/>
                  </a:cubicBezTo>
                  <a:cubicBezTo>
                    <a:pt x="609" y="1354"/>
                    <a:pt x="691" y="1368"/>
                    <a:pt x="771" y="1368"/>
                  </a:cubicBezTo>
                  <a:cubicBezTo>
                    <a:pt x="1048" y="1368"/>
                    <a:pt x="1311" y="1201"/>
                    <a:pt x="1420" y="927"/>
                  </a:cubicBezTo>
                  <a:cubicBezTo>
                    <a:pt x="1552" y="575"/>
                    <a:pt x="1376" y="178"/>
                    <a:pt x="1023" y="46"/>
                  </a:cubicBezTo>
                  <a:cubicBezTo>
                    <a:pt x="942" y="15"/>
                    <a:pt x="858" y="1"/>
                    <a:pt x="7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0"/>
            <p:cNvSpPr/>
            <p:nvPr/>
          </p:nvSpPr>
          <p:spPr>
            <a:xfrm>
              <a:off x="8225175" y="3093550"/>
              <a:ext cx="179566" cy="202063"/>
            </a:xfrm>
            <a:custGeom>
              <a:avLst/>
              <a:gdLst/>
              <a:ahLst/>
              <a:cxnLst/>
              <a:rect l="l" t="t" r="r" b="b"/>
              <a:pathLst>
                <a:path w="1764" h="1985" fill="none" extrusionOk="0">
                  <a:moveTo>
                    <a:pt x="1764" y="1984"/>
                  </a:moveTo>
                  <a:lnTo>
                    <a:pt x="0" y="1"/>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0"/>
            <p:cNvSpPr/>
            <p:nvPr/>
          </p:nvSpPr>
          <p:spPr>
            <a:xfrm>
              <a:off x="7547525" y="2894744"/>
              <a:ext cx="249500" cy="204404"/>
            </a:xfrm>
            <a:custGeom>
              <a:avLst/>
              <a:gdLst/>
              <a:ahLst/>
              <a:cxnLst/>
              <a:rect l="l" t="t" r="r" b="b"/>
              <a:pathLst>
                <a:path w="2451" h="2008" extrusionOk="0">
                  <a:moveTo>
                    <a:pt x="1220" y="0"/>
                  </a:moveTo>
                  <a:cubicBezTo>
                    <a:pt x="1086" y="0"/>
                    <a:pt x="950" y="27"/>
                    <a:pt x="821" y="84"/>
                  </a:cubicBezTo>
                  <a:cubicBezTo>
                    <a:pt x="1" y="437"/>
                    <a:pt x="18" y="1610"/>
                    <a:pt x="856" y="1936"/>
                  </a:cubicBezTo>
                  <a:cubicBezTo>
                    <a:pt x="982" y="1985"/>
                    <a:pt x="1108" y="2008"/>
                    <a:pt x="1229" y="2008"/>
                  </a:cubicBezTo>
                  <a:cubicBezTo>
                    <a:pt x="1911" y="2008"/>
                    <a:pt x="2450" y="1292"/>
                    <a:pt x="2143" y="596"/>
                  </a:cubicBezTo>
                  <a:cubicBezTo>
                    <a:pt x="1973" y="223"/>
                    <a:pt x="1604" y="0"/>
                    <a:pt x="1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0"/>
            <p:cNvSpPr/>
            <p:nvPr/>
          </p:nvSpPr>
          <p:spPr>
            <a:xfrm>
              <a:off x="8348235" y="3240590"/>
              <a:ext cx="92927" cy="75996"/>
            </a:xfrm>
            <a:custGeom>
              <a:avLst/>
              <a:gdLst/>
              <a:ahLst/>
              <a:cxnLst/>
              <a:rect l="l" t="t" r="r" b="b"/>
              <a:pathLst>
                <a:path w="2461" h="2013" extrusionOk="0">
                  <a:moveTo>
                    <a:pt x="1229" y="0"/>
                  </a:moveTo>
                  <a:cubicBezTo>
                    <a:pt x="1095" y="0"/>
                    <a:pt x="959" y="27"/>
                    <a:pt x="830" y="84"/>
                  </a:cubicBezTo>
                  <a:cubicBezTo>
                    <a:pt x="1" y="446"/>
                    <a:pt x="27" y="1618"/>
                    <a:pt x="865" y="1945"/>
                  </a:cubicBezTo>
                  <a:cubicBezTo>
                    <a:pt x="989" y="1991"/>
                    <a:pt x="1111" y="2013"/>
                    <a:pt x="1230" y="2013"/>
                  </a:cubicBezTo>
                  <a:cubicBezTo>
                    <a:pt x="1916" y="2013"/>
                    <a:pt x="2460" y="1295"/>
                    <a:pt x="2152" y="596"/>
                  </a:cubicBezTo>
                  <a:cubicBezTo>
                    <a:pt x="1982" y="223"/>
                    <a:pt x="1613" y="0"/>
                    <a:pt x="1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0"/>
            <p:cNvSpPr/>
            <p:nvPr/>
          </p:nvSpPr>
          <p:spPr>
            <a:xfrm>
              <a:off x="7981225" y="2538690"/>
              <a:ext cx="91524" cy="80897"/>
            </a:xfrm>
            <a:custGeom>
              <a:avLst/>
              <a:gdLst/>
              <a:ahLst/>
              <a:cxnLst/>
              <a:rect l="l" t="t" r="r" b="b"/>
              <a:pathLst>
                <a:path w="2276" h="2012" extrusionOk="0">
                  <a:moveTo>
                    <a:pt x="1138" y="1"/>
                  </a:moveTo>
                  <a:cubicBezTo>
                    <a:pt x="733" y="1"/>
                    <a:pt x="353" y="248"/>
                    <a:pt x="204" y="642"/>
                  </a:cubicBezTo>
                  <a:cubicBezTo>
                    <a:pt x="1" y="1163"/>
                    <a:pt x="265" y="1744"/>
                    <a:pt x="777" y="1947"/>
                  </a:cubicBezTo>
                  <a:cubicBezTo>
                    <a:pt x="895" y="1991"/>
                    <a:pt x="1015" y="2012"/>
                    <a:pt x="1134" y="2012"/>
                  </a:cubicBezTo>
                  <a:cubicBezTo>
                    <a:pt x="1541" y="2012"/>
                    <a:pt x="1925" y="1768"/>
                    <a:pt x="2082" y="1365"/>
                  </a:cubicBezTo>
                  <a:cubicBezTo>
                    <a:pt x="2276" y="845"/>
                    <a:pt x="2020" y="263"/>
                    <a:pt x="1500" y="69"/>
                  </a:cubicBezTo>
                  <a:cubicBezTo>
                    <a:pt x="1381" y="23"/>
                    <a:pt x="1258" y="1"/>
                    <a:pt x="11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0"/>
            <p:cNvSpPr/>
            <p:nvPr/>
          </p:nvSpPr>
          <p:spPr>
            <a:xfrm>
              <a:off x="8116560" y="2656645"/>
              <a:ext cx="231685" cy="204913"/>
            </a:xfrm>
            <a:custGeom>
              <a:avLst/>
              <a:gdLst/>
              <a:ahLst/>
              <a:cxnLst/>
              <a:rect l="l" t="t" r="r" b="b"/>
              <a:pathLst>
                <a:path w="2276" h="2013" extrusionOk="0">
                  <a:moveTo>
                    <a:pt x="1142" y="1"/>
                  </a:moveTo>
                  <a:cubicBezTo>
                    <a:pt x="741" y="1"/>
                    <a:pt x="360" y="248"/>
                    <a:pt x="203" y="642"/>
                  </a:cubicBezTo>
                  <a:cubicBezTo>
                    <a:pt x="1" y="1162"/>
                    <a:pt x="256" y="1744"/>
                    <a:pt x="776" y="1947"/>
                  </a:cubicBezTo>
                  <a:cubicBezTo>
                    <a:pt x="894" y="1991"/>
                    <a:pt x="1016" y="2012"/>
                    <a:pt x="1135" y="2012"/>
                  </a:cubicBezTo>
                  <a:cubicBezTo>
                    <a:pt x="1541" y="2012"/>
                    <a:pt x="1925" y="1769"/>
                    <a:pt x="2081" y="1374"/>
                  </a:cubicBezTo>
                  <a:cubicBezTo>
                    <a:pt x="2275" y="854"/>
                    <a:pt x="2020" y="272"/>
                    <a:pt x="1499" y="69"/>
                  </a:cubicBezTo>
                  <a:cubicBezTo>
                    <a:pt x="1382" y="23"/>
                    <a:pt x="1261"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0"/>
            <p:cNvSpPr/>
            <p:nvPr/>
          </p:nvSpPr>
          <p:spPr>
            <a:xfrm>
              <a:off x="8107562" y="3000011"/>
              <a:ext cx="143607" cy="117758"/>
            </a:xfrm>
            <a:custGeom>
              <a:avLst/>
              <a:gdLst/>
              <a:ahLst/>
              <a:cxnLst/>
              <a:rect l="l" t="t" r="r" b="b"/>
              <a:pathLst>
                <a:path w="2450" h="2009" extrusionOk="0">
                  <a:moveTo>
                    <a:pt x="1223" y="1"/>
                  </a:moveTo>
                  <a:cubicBezTo>
                    <a:pt x="1089" y="1"/>
                    <a:pt x="952" y="28"/>
                    <a:pt x="820" y="85"/>
                  </a:cubicBezTo>
                  <a:cubicBezTo>
                    <a:pt x="0" y="446"/>
                    <a:pt x="27" y="1619"/>
                    <a:pt x="855" y="1936"/>
                  </a:cubicBezTo>
                  <a:cubicBezTo>
                    <a:pt x="983" y="1986"/>
                    <a:pt x="1109" y="2008"/>
                    <a:pt x="1231" y="2008"/>
                  </a:cubicBezTo>
                  <a:cubicBezTo>
                    <a:pt x="1912" y="2008"/>
                    <a:pt x="2449" y="1300"/>
                    <a:pt x="2143" y="605"/>
                  </a:cubicBezTo>
                  <a:cubicBezTo>
                    <a:pt x="1979" y="225"/>
                    <a:pt x="1611" y="1"/>
                    <a:pt x="1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0"/>
            <p:cNvSpPr/>
            <p:nvPr/>
          </p:nvSpPr>
          <p:spPr>
            <a:xfrm>
              <a:off x="7863798" y="3146665"/>
              <a:ext cx="96202" cy="78932"/>
            </a:xfrm>
            <a:custGeom>
              <a:avLst/>
              <a:gdLst/>
              <a:ahLst/>
              <a:cxnLst/>
              <a:rect l="l" t="t" r="r" b="b"/>
              <a:pathLst>
                <a:path w="2451" h="2011" extrusionOk="0">
                  <a:moveTo>
                    <a:pt x="1228" y="0"/>
                  </a:moveTo>
                  <a:cubicBezTo>
                    <a:pt x="1092" y="0"/>
                    <a:pt x="954" y="28"/>
                    <a:pt x="821" y="88"/>
                  </a:cubicBezTo>
                  <a:cubicBezTo>
                    <a:pt x="1" y="440"/>
                    <a:pt x="27" y="1613"/>
                    <a:pt x="856" y="1939"/>
                  </a:cubicBezTo>
                  <a:cubicBezTo>
                    <a:pt x="982" y="1988"/>
                    <a:pt x="1108" y="2011"/>
                    <a:pt x="1229" y="2011"/>
                  </a:cubicBezTo>
                  <a:cubicBezTo>
                    <a:pt x="1911" y="2011"/>
                    <a:pt x="2450" y="1295"/>
                    <a:pt x="2143" y="599"/>
                  </a:cubicBezTo>
                  <a:cubicBezTo>
                    <a:pt x="1980" y="227"/>
                    <a:pt x="1614" y="0"/>
                    <a:pt x="1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 name="Google Shape;1003;p30"/>
          <p:cNvGrpSpPr/>
          <p:nvPr/>
        </p:nvGrpSpPr>
        <p:grpSpPr>
          <a:xfrm rot="7166359">
            <a:off x="8078091" y="256239"/>
            <a:ext cx="524773" cy="737087"/>
            <a:chOff x="2374700" y="1056350"/>
            <a:chExt cx="797300" cy="1119875"/>
          </a:xfrm>
        </p:grpSpPr>
        <p:sp>
          <p:nvSpPr>
            <p:cNvPr id="1004" name="Google Shape;1004;p30"/>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0"/>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0"/>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0"/>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0"/>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0"/>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0"/>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7">
  <p:cSld name="CUSTOM_24_1_1_2">
    <p:spTree>
      <p:nvGrpSpPr>
        <p:cNvPr id="1" name="Shape 1011"/>
        <p:cNvGrpSpPr/>
        <p:nvPr/>
      </p:nvGrpSpPr>
      <p:grpSpPr>
        <a:xfrm>
          <a:off x="0" y="0"/>
          <a:ext cx="0" cy="0"/>
          <a:chOff x="0" y="0"/>
          <a:chExt cx="0" cy="0"/>
        </a:xfrm>
      </p:grpSpPr>
      <p:sp>
        <p:nvSpPr>
          <p:cNvPr id="1012" name="Google Shape;1012;p31"/>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013" name="Google Shape;1013;p31"/>
          <p:cNvGrpSpPr/>
          <p:nvPr/>
        </p:nvGrpSpPr>
        <p:grpSpPr>
          <a:xfrm rot="-3376020">
            <a:off x="7326820" y="-659925"/>
            <a:ext cx="1670308" cy="1770459"/>
            <a:chOff x="3403900" y="3304800"/>
            <a:chExt cx="1556050" cy="1649350"/>
          </a:xfrm>
        </p:grpSpPr>
        <p:sp>
          <p:nvSpPr>
            <p:cNvPr id="1014" name="Google Shape;1014;p31"/>
            <p:cNvSpPr/>
            <p:nvPr/>
          </p:nvSpPr>
          <p:spPr>
            <a:xfrm>
              <a:off x="3960075" y="3761850"/>
              <a:ext cx="510150" cy="213400"/>
            </a:xfrm>
            <a:custGeom>
              <a:avLst/>
              <a:gdLst/>
              <a:ahLst/>
              <a:cxnLst/>
              <a:rect l="l" t="t" r="r" b="b"/>
              <a:pathLst>
                <a:path w="20406" h="8536" extrusionOk="0">
                  <a:moveTo>
                    <a:pt x="19766" y="0"/>
                  </a:moveTo>
                  <a:cubicBezTo>
                    <a:pt x="19714" y="0"/>
                    <a:pt x="19658" y="10"/>
                    <a:pt x="19599" y="31"/>
                  </a:cubicBezTo>
                  <a:cubicBezTo>
                    <a:pt x="13161" y="2358"/>
                    <a:pt x="6967" y="5198"/>
                    <a:pt x="556" y="7524"/>
                  </a:cubicBezTo>
                  <a:cubicBezTo>
                    <a:pt x="1" y="7717"/>
                    <a:pt x="157" y="8536"/>
                    <a:pt x="640" y="8536"/>
                  </a:cubicBezTo>
                  <a:cubicBezTo>
                    <a:pt x="698" y="8536"/>
                    <a:pt x="760" y="8524"/>
                    <a:pt x="827" y="8498"/>
                  </a:cubicBezTo>
                  <a:cubicBezTo>
                    <a:pt x="7238" y="6171"/>
                    <a:pt x="13459" y="3358"/>
                    <a:pt x="19870" y="1005"/>
                  </a:cubicBezTo>
                  <a:cubicBezTo>
                    <a:pt x="20406" y="810"/>
                    <a:pt x="20239" y="0"/>
                    <a:pt x="19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1"/>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1"/>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1"/>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1"/>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1"/>
            <p:cNvSpPr/>
            <p:nvPr/>
          </p:nvSpPr>
          <p:spPr>
            <a:xfrm>
              <a:off x="4353000" y="3762125"/>
              <a:ext cx="113300" cy="745475"/>
            </a:xfrm>
            <a:custGeom>
              <a:avLst/>
              <a:gdLst/>
              <a:ahLst/>
              <a:cxnLst/>
              <a:rect l="l" t="t" r="r" b="b"/>
              <a:pathLst>
                <a:path w="4532" h="29819" extrusionOk="0">
                  <a:moveTo>
                    <a:pt x="4004" y="0"/>
                  </a:moveTo>
                  <a:cubicBezTo>
                    <a:pt x="3754" y="0"/>
                    <a:pt x="3503" y="169"/>
                    <a:pt x="3503" y="507"/>
                  </a:cubicBezTo>
                  <a:cubicBezTo>
                    <a:pt x="3530" y="4673"/>
                    <a:pt x="2773" y="8920"/>
                    <a:pt x="2259" y="13031"/>
                  </a:cubicBezTo>
                  <a:cubicBezTo>
                    <a:pt x="1529" y="18468"/>
                    <a:pt x="744" y="23905"/>
                    <a:pt x="41" y="29342"/>
                  </a:cubicBezTo>
                  <a:cubicBezTo>
                    <a:pt x="1" y="29663"/>
                    <a:pt x="226" y="29818"/>
                    <a:pt x="473" y="29818"/>
                  </a:cubicBezTo>
                  <a:cubicBezTo>
                    <a:pt x="725" y="29818"/>
                    <a:pt x="1001" y="29656"/>
                    <a:pt x="1042" y="29342"/>
                  </a:cubicBezTo>
                  <a:cubicBezTo>
                    <a:pt x="1772" y="23905"/>
                    <a:pt x="2557" y="18468"/>
                    <a:pt x="3260" y="13031"/>
                  </a:cubicBezTo>
                  <a:cubicBezTo>
                    <a:pt x="3801" y="8920"/>
                    <a:pt x="4531" y="4673"/>
                    <a:pt x="4504" y="507"/>
                  </a:cubicBezTo>
                  <a:cubicBezTo>
                    <a:pt x="4504" y="169"/>
                    <a:pt x="4254" y="0"/>
                    <a:pt x="4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1"/>
            <p:cNvSpPr/>
            <p:nvPr/>
          </p:nvSpPr>
          <p:spPr>
            <a:xfrm>
              <a:off x="4348800" y="4483000"/>
              <a:ext cx="542900" cy="320575"/>
            </a:xfrm>
            <a:custGeom>
              <a:avLst/>
              <a:gdLst/>
              <a:ahLst/>
              <a:cxnLst/>
              <a:rect l="l" t="t" r="r" b="b"/>
              <a:pathLst>
                <a:path w="21716" h="12823" extrusionOk="0">
                  <a:moveTo>
                    <a:pt x="709" y="1"/>
                  </a:moveTo>
                  <a:cubicBezTo>
                    <a:pt x="272" y="1"/>
                    <a:pt x="1" y="643"/>
                    <a:pt x="480" y="939"/>
                  </a:cubicBezTo>
                  <a:lnTo>
                    <a:pt x="20739" y="12760"/>
                  </a:lnTo>
                  <a:cubicBezTo>
                    <a:pt x="20823" y="12804"/>
                    <a:pt x="20904" y="12823"/>
                    <a:pt x="20981" y="12823"/>
                  </a:cubicBezTo>
                  <a:cubicBezTo>
                    <a:pt x="21428" y="12823"/>
                    <a:pt x="21715" y="12171"/>
                    <a:pt x="21253" y="11894"/>
                  </a:cubicBezTo>
                  <a:lnTo>
                    <a:pt x="966" y="74"/>
                  </a:lnTo>
                  <a:cubicBezTo>
                    <a:pt x="877" y="23"/>
                    <a:pt x="790" y="1"/>
                    <a:pt x="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1"/>
            <p:cNvSpPr/>
            <p:nvPr/>
          </p:nvSpPr>
          <p:spPr>
            <a:xfrm>
              <a:off x="3496325" y="4429725"/>
              <a:ext cx="250725" cy="370050"/>
            </a:xfrm>
            <a:custGeom>
              <a:avLst/>
              <a:gdLst/>
              <a:ahLst/>
              <a:cxnLst/>
              <a:rect l="l" t="t" r="r" b="b"/>
              <a:pathLst>
                <a:path w="10029" h="14802" extrusionOk="0">
                  <a:moveTo>
                    <a:pt x="9319" y="0"/>
                  </a:moveTo>
                  <a:cubicBezTo>
                    <a:pt x="9166" y="0"/>
                    <a:pt x="9015" y="68"/>
                    <a:pt x="8909" y="230"/>
                  </a:cubicBezTo>
                  <a:lnTo>
                    <a:pt x="226" y="14052"/>
                  </a:lnTo>
                  <a:cubicBezTo>
                    <a:pt x="1" y="14446"/>
                    <a:pt x="348" y="14801"/>
                    <a:pt x="700" y="14801"/>
                  </a:cubicBezTo>
                  <a:cubicBezTo>
                    <a:pt x="855" y="14801"/>
                    <a:pt x="1011" y="14732"/>
                    <a:pt x="1119" y="14566"/>
                  </a:cubicBezTo>
                  <a:lnTo>
                    <a:pt x="9802" y="744"/>
                  </a:lnTo>
                  <a:cubicBezTo>
                    <a:pt x="10029" y="366"/>
                    <a:pt x="9673" y="0"/>
                    <a:pt x="9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1"/>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1"/>
            <p:cNvSpPr/>
            <p:nvPr/>
          </p:nvSpPr>
          <p:spPr>
            <a:xfrm>
              <a:off x="4152750" y="4482950"/>
              <a:ext cx="230050" cy="422600"/>
            </a:xfrm>
            <a:custGeom>
              <a:avLst/>
              <a:gdLst/>
              <a:ahLst/>
              <a:cxnLst/>
              <a:rect l="l" t="t" r="r" b="b"/>
              <a:pathLst>
                <a:path w="9202" h="16904" extrusionOk="0">
                  <a:moveTo>
                    <a:pt x="8521" y="0"/>
                  </a:moveTo>
                  <a:cubicBezTo>
                    <a:pt x="8364" y="0"/>
                    <a:pt x="8208" y="77"/>
                    <a:pt x="8105" y="265"/>
                  </a:cubicBezTo>
                  <a:cubicBezTo>
                    <a:pt x="5292" y="5459"/>
                    <a:pt x="3047" y="10950"/>
                    <a:pt x="207" y="16143"/>
                  </a:cubicBezTo>
                  <a:cubicBezTo>
                    <a:pt x="1" y="16537"/>
                    <a:pt x="353" y="16904"/>
                    <a:pt x="696" y="16904"/>
                  </a:cubicBezTo>
                  <a:cubicBezTo>
                    <a:pt x="849" y="16904"/>
                    <a:pt x="1000" y="16832"/>
                    <a:pt x="1099" y="16657"/>
                  </a:cubicBezTo>
                  <a:cubicBezTo>
                    <a:pt x="3913" y="11464"/>
                    <a:pt x="6158" y="5973"/>
                    <a:pt x="8998" y="752"/>
                  </a:cubicBezTo>
                  <a:cubicBezTo>
                    <a:pt x="9201" y="363"/>
                    <a:pt x="8860" y="0"/>
                    <a:pt x="8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1"/>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1"/>
            <p:cNvSpPr/>
            <p:nvPr/>
          </p:nvSpPr>
          <p:spPr>
            <a:xfrm>
              <a:off x="4786800" y="4704600"/>
              <a:ext cx="173150" cy="172475"/>
            </a:xfrm>
            <a:custGeom>
              <a:avLst/>
              <a:gdLst/>
              <a:ahLst/>
              <a:cxnLst/>
              <a:rect l="l" t="t" r="r" b="b"/>
              <a:pathLst>
                <a:path w="6926" h="6899" extrusionOk="0">
                  <a:moveTo>
                    <a:pt x="3409" y="1"/>
                  </a:moveTo>
                  <a:cubicBezTo>
                    <a:pt x="1515" y="28"/>
                    <a:pt x="1" y="1597"/>
                    <a:pt x="28" y="3490"/>
                  </a:cubicBezTo>
                  <a:cubicBezTo>
                    <a:pt x="54" y="5394"/>
                    <a:pt x="1569" y="6899"/>
                    <a:pt x="3440" y="6899"/>
                  </a:cubicBezTo>
                  <a:cubicBezTo>
                    <a:pt x="3457" y="6899"/>
                    <a:pt x="3473" y="6899"/>
                    <a:pt x="3490" y="6898"/>
                  </a:cubicBezTo>
                  <a:cubicBezTo>
                    <a:pt x="5410" y="6871"/>
                    <a:pt x="6925" y="5302"/>
                    <a:pt x="6898" y="3409"/>
                  </a:cubicBezTo>
                  <a:cubicBezTo>
                    <a:pt x="6871" y="1516"/>
                    <a:pt x="5302" y="1"/>
                    <a:pt x="34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1"/>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1"/>
            <p:cNvSpPr/>
            <p:nvPr/>
          </p:nvSpPr>
          <p:spPr>
            <a:xfrm>
              <a:off x="4343875" y="3666600"/>
              <a:ext cx="218450" cy="216425"/>
            </a:xfrm>
            <a:custGeom>
              <a:avLst/>
              <a:gdLst/>
              <a:ahLst/>
              <a:cxnLst/>
              <a:rect l="l" t="t" r="r" b="b"/>
              <a:pathLst>
                <a:path w="8738" h="8657" extrusionOk="0">
                  <a:moveTo>
                    <a:pt x="4352" y="0"/>
                  </a:moveTo>
                  <a:cubicBezTo>
                    <a:pt x="4335" y="0"/>
                    <a:pt x="4318" y="0"/>
                    <a:pt x="4301" y="0"/>
                  </a:cubicBezTo>
                  <a:cubicBezTo>
                    <a:pt x="1921" y="27"/>
                    <a:pt x="0" y="2002"/>
                    <a:pt x="27" y="4382"/>
                  </a:cubicBezTo>
                  <a:cubicBezTo>
                    <a:pt x="81" y="6773"/>
                    <a:pt x="2002" y="8656"/>
                    <a:pt x="4385" y="8656"/>
                  </a:cubicBezTo>
                  <a:cubicBezTo>
                    <a:pt x="4402" y="8656"/>
                    <a:pt x="4419" y="8656"/>
                    <a:pt x="4436" y="8656"/>
                  </a:cubicBezTo>
                  <a:cubicBezTo>
                    <a:pt x="6817" y="8629"/>
                    <a:pt x="8737" y="6654"/>
                    <a:pt x="8710" y="4274"/>
                  </a:cubicBezTo>
                  <a:cubicBezTo>
                    <a:pt x="8656" y="1884"/>
                    <a:pt x="6736" y="0"/>
                    <a:pt x="4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1"/>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1"/>
            <p:cNvSpPr/>
            <p:nvPr/>
          </p:nvSpPr>
          <p:spPr>
            <a:xfrm>
              <a:off x="3403900" y="4678900"/>
              <a:ext cx="218450" cy="216450"/>
            </a:xfrm>
            <a:custGeom>
              <a:avLst/>
              <a:gdLst/>
              <a:ahLst/>
              <a:cxnLst/>
              <a:rect l="l" t="t" r="r" b="b"/>
              <a:pathLst>
                <a:path w="8738" h="8658" extrusionOk="0">
                  <a:moveTo>
                    <a:pt x="4352" y="1"/>
                  </a:moveTo>
                  <a:cubicBezTo>
                    <a:pt x="4335" y="1"/>
                    <a:pt x="4319" y="1"/>
                    <a:pt x="4302" y="1"/>
                  </a:cubicBezTo>
                  <a:cubicBezTo>
                    <a:pt x="1921" y="28"/>
                    <a:pt x="1" y="2003"/>
                    <a:pt x="28" y="4410"/>
                  </a:cubicBezTo>
                  <a:cubicBezTo>
                    <a:pt x="81" y="6758"/>
                    <a:pt x="1976" y="8658"/>
                    <a:pt x="4338" y="8658"/>
                  </a:cubicBezTo>
                  <a:cubicBezTo>
                    <a:pt x="4371" y="8658"/>
                    <a:pt x="4404" y="8657"/>
                    <a:pt x="4437" y="8657"/>
                  </a:cubicBezTo>
                  <a:cubicBezTo>
                    <a:pt x="6817" y="8630"/>
                    <a:pt x="8738" y="6682"/>
                    <a:pt x="8711" y="4275"/>
                  </a:cubicBezTo>
                  <a:cubicBezTo>
                    <a:pt x="8657" y="1911"/>
                    <a:pt x="6736" y="1"/>
                    <a:pt x="43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1"/>
            <p:cNvSpPr/>
            <p:nvPr/>
          </p:nvSpPr>
          <p:spPr>
            <a:xfrm>
              <a:off x="3515500" y="3748400"/>
              <a:ext cx="123100" cy="121775"/>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1"/>
            <p:cNvSpPr/>
            <p:nvPr/>
          </p:nvSpPr>
          <p:spPr>
            <a:xfrm>
              <a:off x="4107875" y="4831725"/>
              <a:ext cx="123100" cy="122425"/>
            </a:xfrm>
            <a:custGeom>
              <a:avLst/>
              <a:gdLst/>
              <a:ahLst/>
              <a:cxnLst/>
              <a:rect l="l" t="t" r="r" b="b"/>
              <a:pathLst>
                <a:path w="4924" h="4897" extrusionOk="0">
                  <a:moveTo>
                    <a:pt x="2457" y="1"/>
                  </a:moveTo>
                  <a:cubicBezTo>
                    <a:pt x="2441" y="1"/>
                    <a:pt x="2424" y="1"/>
                    <a:pt x="2408" y="1"/>
                  </a:cubicBezTo>
                  <a:cubicBezTo>
                    <a:pt x="1055" y="28"/>
                    <a:pt x="0" y="1137"/>
                    <a:pt x="0" y="2490"/>
                  </a:cubicBezTo>
                  <a:cubicBezTo>
                    <a:pt x="27" y="3815"/>
                    <a:pt x="1136" y="4897"/>
                    <a:pt x="2489" y="4897"/>
                  </a:cubicBezTo>
                  <a:cubicBezTo>
                    <a:pt x="3841" y="4870"/>
                    <a:pt x="4923" y="3761"/>
                    <a:pt x="4896" y="2408"/>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1"/>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64"/>
        <p:cNvGrpSpPr/>
        <p:nvPr/>
      </p:nvGrpSpPr>
      <p:grpSpPr>
        <a:xfrm>
          <a:off x="0" y="0"/>
          <a:ext cx="0" cy="0"/>
          <a:chOff x="0" y="0"/>
          <a:chExt cx="0" cy="0"/>
        </a:xfrm>
      </p:grpSpPr>
      <p:sp>
        <p:nvSpPr>
          <p:cNvPr id="65" name="Google Shape;65;p4"/>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lvl1pPr lvl="0">
              <a:spcBef>
                <a:spcPts val="0"/>
              </a:spcBef>
              <a:spcAft>
                <a:spcPts val="0"/>
              </a:spcAft>
              <a:buSzPts val="3200"/>
              <a:buNone/>
              <a:defRPr sz="32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66" name="Google Shape;66;p4"/>
          <p:cNvSpPr txBox="1">
            <a:spLocks noGrp="1"/>
          </p:cNvSpPr>
          <p:nvPr>
            <p:ph type="body" idx="1"/>
          </p:nvPr>
        </p:nvSpPr>
        <p:spPr>
          <a:xfrm>
            <a:off x="713225" y="941525"/>
            <a:ext cx="7724400" cy="3627300"/>
          </a:xfrm>
          <a:prstGeom prst="rect">
            <a:avLst/>
          </a:prstGeom>
        </p:spPr>
        <p:txBody>
          <a:bodyPr spcFirstLastPara="1" wrap="square" lIns="91425" tIns="91425" rIns="91425" bIns="91425" anchor="t" anchorCtr="0">
            <a:noAutofit/>
          </a:bodyPr>
          <a:lstStyle>
            <a:lvl1pPr marL="457200" lvl="0" indent="-304800">
              <a:lnSpc>
                <a:spcPct val="100000"/>
              </a:lnSpc>
              <a:spcBef>
                <a:spcPts val="0"/>
              </a:spcBef>
              <a:spcAft>
                <a:spcPts val="0"/>
              </a:spcAft>
              <a:buSzPts val="1200"/>
              <a:buAutoNum type="arabicPeriod"/>
              <a:defRPr sz="1200"/>
            </a:lvl1pPr>
            <a:lvl2pPr marL="914400" lvl="1" indent="-317500">
              <a:spcBef>
                <a:spcPts val="0"/>
              </a:spcBef>
              <a:spcAft>
                <a:spcPts val="0"/>
              </a:spcAft>
              <a:buSzPts val="1400"/>
              <a:buAutoNum type="alphaLcPeriod"/>
              <a:defRPr/>
            </a:lvl2pPr>
            <a:lvl3pPr marL="1371600" lvl="2" indent="-317500">
              <a:spcBef>
                <a:spcPts val="0"/>
              </a:spcBef>
              <a:spcAft>
                <a:spcPts val="0"/>
              </a:spcAft>
              <a:buSzPts val="1400"/>
              <a:buAutoNum type="romanLcPeriod"/>
              <a:defRPr/>
            </a:lvl3pPr>
            <a:lvl4pPr marL="1828800" lvl="3" indent="-317500">
              <a:spcBef>
                <a:spcPts val="0"/>
              </a:spcBef>
              <a:spcAft>
                <a:spcPts val="0"/>
              </a:spcAft>
              <a:buSzPts val="1400"/>
              <a:buAutoNum type="arabicPeriod"/>
              <a:defRPr/>
            </a:lvl4pPr>
            <a:lvl5pPr marL="2286000" lvl="4" indent="-317500">
              <a:spcBef>
                <a:spcPts val="0"/>
              </a:spcBef>
              <a:spcAft>
                <a:spcPts val="0"/>
              </a:spcAft>
              <a:buSzPts val="1400"/>
              <a:buAutoNum type="alphaLcPeriod"/>
              <a:defRPr/>
            </a:lvl5pPr>
            <a:lvl6pPr marL="2743200" lvl="5" indent="-317500">
              <a:spcBef>
                <a:spcPts val="0"/>
              </a:spcBef>
              <a:spcAft>
                <a:spcPts val="0"/>
              </a:spcAft>
              <a:buSzPts val="1400"/>
              <a:buAutoNum type="romanLcPeriod"/>
              <a:defRPr/>
            </a:lvl6pPr>
            <a:lvl7pPr marL="3200400" lvl="6" indent="-317500">
              <a:spcBef>
                <a:spcPts val="0"/>
              </a:spcBef>
              <a:spcAft>
                <a:spcPts val="0"/>
              </a:spcAft>
              <a:buSzPts val="1400"/>
              <a:buAutoNum type="arabicPeriod"/>
              <a:defRPr/>
            </a:lvl7pPr>
            <a:lvl8pPr marL="3657600" lvl="7" indent="-317500">
              <a:spcBef>
                <a:spcPts val="0"/>
              </a:spcBef>
              <a:spcAft>
                <a:spcPts val="0"/>
              </a:spcAft>
              <a:buSzPts val="1400"/>
              <a:buAutoNum type="alphaLcPeriod"/>
              <a:defRPr/>
            </a:lvl8pPr>
            <a:lvl9pPr marL="4114800" lvl="8" indent="-317500">
              <a:spcBef>
                <a:spcPts val="0"/>
              </a:spcBef>
              <a:spcAft>
                <a:spcPts val="0"/>
              </a:spcAft>
              <a:buSzPts val="1400"/>
              <a:buAutoNum type="romanLcPeriod"/>
              <a:defRPr/>
            </a:lvl9pPr>
          </a:lstStyle>
          <a:p>
            <a:endParaRPr/>
          </a:p>
        </p:txBody>
      </p:sp>
      <p:grpSp>
        <p:nvGrpSpPr>
          <p:cNvPr id="67" name="Google Shape;67;p4"/>
          <p:cNvGrpSpPr/>
          <p:nvPr/>
        </p:nvGrpSpPr>
        <p:grpSpPr>
          <a:xfrm rot="9740687">
            <a:off x="91695" y="4118316"/>
            <a:ext cx="661419" cy="929019"/>
            <a:chOff x="2374700" y="1056350"/>
            <a:chExt cx="797300" cy="1119875"/>
          </a:xfrm>
        </p:grpSpPr>
        <p:sp>
          <p:nvSpPr>
            <p:cNvPr id="68" name="Google Shape;68;p4"/>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4"/>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4"/>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4"/>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4"/>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4"/>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4"/>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 name="Google Shape;75;p4"/>
          <p:cNvGrpSpPr/>
          <p:nvPr/>
        </p:nvGrpSpPr>
        <p:grpSpPr>
          <a:xfrm rot="7104810">
            <a:off x="7670035" y="-1779255"/>
            <a:ext cx="1420602" cy="5421529"/>
            <a:chOff x="9065175" y="1446600"/>
            <a:chExt cx="682175" cy="2603425"/>
          </a:xfrm>
        </p:grpSpPr>
        <p:sp>
          <p:nvSpPr>
            <p:cNvPr id="76" name="Google Shape;76;p4"/>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4"/>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4"/>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4"/>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4"/>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4"/>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4"/>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4"/>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4"/>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4"/>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4"/>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4"/>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4"/>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4"/>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4"/>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4"/>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4"/>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4"/>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4"/>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4"/>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4"/>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4"/>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4"/>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4"/>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4"/>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4"/>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 name="Google Shape;102;p4"/>
          <p:cNvGrpSpPr/>
          <p:nvPr/>
        </p:nvGrpSpPr>
        <p:grpSpPr>
          <a:xfrm rot="8100000" flipH="1">
            <a:off x="7765847" y="3506196"/>
            <a:ext cx="1924526" cy="1364190"/>
            <a:chOff x="193669" y="148127"/>
            <a:chExt cx="1982873" cy="1405549"/>
          </a:xfrm>
        </p:grpSpPr>
        <p:sp>
          <p:nvSpPr>
            <p:cNvPr id="103" name="Google Shape;103;p4"/>
            <p:cNvSpPr/>
            <p:nvPr/>
          </p:nvSpPr>
          <p:spPr>
            <a:xfrm rot="2541214">
              <a:off x="375899" y="290031"/>
              <a:ext cx="284505" cy="651194"/>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 name="Google Shape;104;p4"/>
            <p:cNvGrpSpPr/>
            <p:nvPr/>
          </p:nvGrpSpPr>
          <p:grpSpPr>
            <a:xfrm rot="-3943890">
              <a:off x="413745" y="559232"/>
              <a:ext cx="579901" cy="745140"/>
              <a:chOff x="234492" y="148127"/>
              <a:chExt cx="579920" cy="745164"/>
            </a:xfrm>
          </p:grpSpPr>
          <p:sp>
            <p:nvSpPr>
              <p:cNvPr id="105" name="Google Shape;105;p4"/>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4"/>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 name="Google Shape;107;p4"/>
            <p:cNvGrpSpPr/>
            <p:nvPr/>
          </p:nvGrpSpPr>
          <p:grpSpPr>
            <a:xfrm>
              <a:off x="539292" y="148127"/>
              <a:ext cx="1637250" cy="1405549"/>
              <a:chOff x="234492" y="148127"/>
              <a:chExt cx="1637250" cy="1405549"/>
            </a:xfrm>
          </p:grpSpPr>
          <p:sp>
            <p:nvSpPr>
              <p:cNvPr id="108" name="Google Shape;108;p4"/>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4"/>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 name="Google Shape;110;p4"/>
              <p:cNvGrpSpPr/>
              <p:nvPr/>
            </p:nvGrpSpPr>
            <p:grpSpPr>
              <a:xfrm rot="2700200">
                <a:off x="726654" y="558761"/>
                <a:ext cx="1036634" cy="736202"/>
                <a:chOff x="2374700" y="1045220"/>
                <a:chExt cx="852487" cy="605389"/>
              </a:xfrm>
            </p:grpSpPr>
            <p:sp>
              <p:nvSpPr>
                <p:cNvPr id="111" name="Google Shape;111;p4"/>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4"/>
                <p:cNvSpPr/>
                <p:nvPr/>
              </p:nvSpPr>
              <p:spPr>
                <a:xfrm>
                  <a:off x="2991366" y="1416101"/>
                  <a:ext cx="235822" cy="234508"/>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4"/>
                <p:cNvSpPr/>
                <p:nvPr/>
              </p:nvSpPr>
              <p:spPr>
                <a:xfrm>
                  <a:off x="2576281" y="1045220"/>
                  <a:ext cx="119040" cy="117808"/>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8">
  <p:cSld name="CUSTOM_24_1_1_2_1">
    <p:spTree>
      <p:nvGrpSpPr>
        <p:cNvPr id="1" name="Shape 1033"/>
        <p:cNvGrpSpPr/>
        <p:nvPr/>
      </p:nvGrpSpPr>
      <p:grpSpPr>
        <a:xfrm>
          <a:off x="0" y="0"/>
          <a:ext cx="0" cy="0"/>
          <a:chOff x="0" y="0"/>
          <a:chExt cx="0" cy="0"/>
        </a:xfrm>
      </p:grpSpPr>
      <p:sp>
        <p:nvSpPr>
          <p:cNvPr id="1034" name="Google Shape;1034;p32"/>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035" name="Google Shape;1035;p32"/>
          <p:cNvGrpSpPr/>
          <p:nvPr/>
        </p:nvGrpSpPr>
        <p:grpSpPr>
          <a:xfrm rot="-488072" flipH="1">
            <a:off x="7604242" y="-648472"/>
            <a:ext cx="2400888" cy="2439419"/>
            <a:chOff x="408117" y="2747510"/>
            <a:chExt cx="3282325" cy="3335002"/>
          </a:xfrm>
        </p:grpSpPr>
        <p:sp>
          <p:nvSpPr>
            <p:cNvPr id="1036" name="Google Shape;1036;p32"/>
            <p:cNvSpPr/>
            <p:nvPr/>
          </p:nvSpPr>
          <p:spPr>
            <a:xfrm rot="-370323">
              <a:off x="2372006" y="2874293"/>
              <a:ext cx="892965" cy="712647"/>
            </a:xfrm>
            <a:custGeom>
              <a:avLst/>
              <a:gdLst/>
              <a:ahLst/>
              <a:cxnLst/>
              <a:rect l="l" t="t" r="r" b="b"/>
              <a:pathLst>
                <a:path w="3105" h="2478" fill="none" extrusionOk="0">
                  <a:moveTo>
                    <a:pt x="1" y="0"/>
                  </a:moveTo>
                  <a:lnTo>
                    <a:pt x="3104" y="2478"/>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2"/>
            <p:cNvSpPr/>
            <p:nvPr/>
          </p:nvSpPr>
          <p:spPr>
            <a:xfrm rot="-370323">
              <a:off x="2041193" y="3764700"/>
              <a:ext cx="588408" cy="469634"/>
            </a:xfrm>
            <a:custGeom>
              <a:avLst/>
              <a:gdLst/>
              <a:ahLst/>
              <a:cxnLst/>
              <a:rect l="l" t="t" r="r" b="b"/>
              <a:pathLst>
                <a:path w="2046" h="1633" fill="none" extrusionOk="0">
                  <a:moveTo>
                    <a:pt x="0" y="1"/>
                  </a:moveTo>
                  <a:lnTo>
                    <a:pt x="2046" y="1632"/>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2"/>
            <p:cNvSpPr/>
            <p:nvPr/>
          </p:nvSpPr>
          <p:spPr>
            <a:xfrm rot="-370323">
              <a:off x="2243118" y="3405129"/>
              <a:ext cx="613716" cy="486889"/>
            </a:xfrm>
            <a:custGeom>
              <a:avLst/>
              <a:gdLst/>
              <a:ahLst/>
              <a:cxnLst/>
              <a:rect l="l" t="t" r="r" b="b"/>
              <a:pathLst>
                <a:path w="2134" h="1693" fill="none" extrusionOk="0">
                  <a:moveTo>
                    <a:pt x="0" y="0"/>
                  </a:moveTo>
                  <a:lnTo>
                    <a:pt x="2134" y="1693"/>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2"/>
            <p:cNvSpPr/>
            <p:nvPr/>
          </p:nvSpPr>
          <p:spPr>
            <a:xfrm rot="-370323">
              <a:off x="2237002" y="3090216"/>
              <a:ext cx="892965" cy="710346"/>
            </a:xfrm>
            <a:custGeom>
              <a:avLst/>
              <a:gdLst/>
              <a:ahLst/>
              <a:cxnLst/>
              <a:rect l="l" t="t" r="r" b="b"/>
              <a:pathLst>
                <a:path w="3105" h="2470" fill="none" extrusionOk="0">
                  <a:moveTo>
                    <a:pt x="1" y="1"/>
                  </a:moveTo>
                  <a:lnTo>
                    <a:pt x="3105"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2"/>
            <p:cNvSpPr/>
            <p:nvPr/>
          </p:nvSpPr>
          <p:spPr>
            <a:xfrm rot="-370323">
              <a:off x="1751218" y="3856947"/>
              <a:ext cx="892965" cy="710346"/>
            </a:xfrm>
            <a:custGeom>
              <a:avLst/>
              <a:gdLst/>
              <a:ahLst/>
              <a:cxnLst/>
              <a:rect l="l" t="t" r="r" b="b"/>
              <a:pathLst>
                <a:path w="3105" h="2470" fill="none" extrusionOk="0">
                  <a:moveTo>
                    <a:pt x="1" y="0"/>
                  </a:moveTo>
                  <a:lnTo>
                    <a:pt x="3104"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2"/>
            <p:cNvSpPr/>
            <p:nvPr/>
          </p:nvSpPr>
          <p:spPr>
            <a:xfrm rot="-370323">
              <a:off x="1485562" y="4275911"/>
              <a:ext cx="892678" cy="710346"/>
            </a:xfrm>
            <a:custGeom>
              <a:avLst/>
              <a:gdLst/>
              <a:ahLst/>
              <a:cxnLst/>
              <a:rect l="l" t="t" r="r" b="b"/>
              <a:pathLst>
                <a:path w="3104" h="2470" fill="none" extrusionOk="0">
                  <a:moveTo>
                    <a:pt x="0" y="0"/>
                  </a:moveTo>
                  <a:lnTo>
                    <a:pt x="3104"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2"/>
            <p:cNvSpPr/>
            <p:nvPr/>
          </p:nvSpPr>
          <p:spPr>
            <a:xfrm rot="-370323">
              <a:off x="1551423" y="4024506"/>
              <a:ext cx="979242" cy="778792"/>
            </a:xfrm>
            <a:custGeom>
              <a:avLst/>
              <a:gdLst/>
              <a:ahLst/>
              <a:cxnLst/>
              <a:rect l="l" t="t" r="r" b="b"/>
              <a:pathLst>
                <a:path w="3405" h="2708" fill="none" extrusionOk="0">
                  <a:moveTo>
                    <a:pt x="1" y="1"/>
                  </a:moveTo>
                  <a:lnTo>
                    <a:pt x="3404" y="2707"/>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2"/>
            <p:cNvSpPr/>
            <p:nvPr/>
          </p:nvSpPr>
          <p:spPr>
            <a:xfrm rot="-370323">
              <a:off x="1226638" y="4875663"/>
              <a:ext cx="733066" cy="583519"/>
            </a:xfrm>
            <a:custGeom>
              <a:avLst/>
              <a:gdLst/>
              <a:ahLst/>
              <a:cxnLst/>
              <a:rect l="l" t="t" r="r" b="b"/>
              <a:pathLst>
                <a:path w="2549" h="2029" fill="none" extrusionOk="0">
                  <a:moveTo>
                    <a:pt x="1" y="1"/>
                  </a:moveTo>
                  <a:lnTo>
                    <a:pt x="2549" y="202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2"/>
            <p:cNvSpPr/>
            <p:nvPr/>
          </p:nvSpPr>
          <p:spPr>
            <a:xfrm rot="-370287">
              <a:off x="830370" y="5192554"/>
              <a:ext cx="1007715" cy="781065"/>
            </a:xfrm>
            <a:custGeom>
              <a:avLst/>
              <a:gdLst/>
              <a:ahLst/>
              <a:cxnLst/>
              <a:rect l="l" t="t" r="r" b="b"/>
              <a:pathLst>
                <a:path w="3105" h="2470" fill="none" extrusionOk="0">
                  <a:moveTo>
                    <a:pt x="1" y="1"/>
                  </a:moveTo>
                  <a:lnTo>
                    <a:pt x="3105"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2"/>
            <p:cNvSpPr/>
            <p:nvPr/>
          </p:nvSpPr>
          <p:spPr>
            <a:xfrm rot="-370323">
              <a:off x="1010719" y="5026129"/>
              <a:ext cx="892678" cy="710346"/>
            </a:xfrm>
            <a:custGeom>
              <a:avLst/>
              <a:gdLst/>
              <a:ahLst/>
              <a:cxnLst/>
              <a:rect l="l" t="t" r="r" b="b"/>
              <a:pathLst>
                <a:path w="3104" h="2470" fill="none" extrusionOk="0">
                  <a:moveTo>
                    <a:pt x="0" y="0"/>
                  </a:moveTo>
                  <a:lnTo>
                    <a:pt x="3104"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2"/>
            <p:cNvSpPr/>
            <p:nvPr/>
          </p:nvSpPr>
          <p:spPr>
            <a:xfrm rot="-370323">
              <a:off x="532900" y="2857335"/>
              <a:ext cx="2174464" cy="2438471"/>
            </a:xfrm>
            <a:custGeom>
              <a:avLst/>
              <a:gdLst/>
              <a:ahLst/>
              <a:cxnLst/>
              <a:rect l="l" t="t" r="r" b="b"/>
              <a:pathLst>
                <a:path w="7561" h="8479" extrusionOk="0">
                  <a:moveTo>
                    <a:pt x="7196" y="0"/>
                  </a:moveTo>
                  <a:cubicBezTo>
                    <a:pt x="7149" y="0"/>
                    <a:pt x="7100" y="16"/>
                    <a:pt x="7058" y="48"/>
                  </a:cubicBezTo>
                  <a:cubicBezTo>
                    <a:pt x="6591" y="374"/>
                    <a:pt x="6238" y="842"/>
                    <a:pt x="6053" y="1388"/>
                  </a:cubicBezTo>
                  <a:cubicBezTo>
                    <a:pt x="5903" y="1873"/>
                    <a:pt x="5921" y="2402"/>
                    <a:pt x="6106" y="2887"/>
                  </a:cubicBezTo>
                  <a:cubicBezTo>
                    <a:pt x="6238" y="3213"/>
                    <a:pt x="6414" y="3522"/>
                    <a:pt x="6617" y="3813"/>
                  </a:cubicBezTo>
                  <a:cubicBezTo>
                    <a:pt x="6829" y="4139"/>
                    <a:pt x="6996" y="4492"/>
                    <a:pt x="7102" y="4871"/>
                  </a:cubicBezTo>
                  <a:cubicBezTo>
                    <a:pt x="7261" y="5444"/>
                    <a:pt x="7261" y="6079"/>
                    <a:pt x="6979" y="6617"/>
                  </a:cubicBezTo>
                  <a:cubicBezTo>
                    <a:pt x="6758" y="7040"/>
                    <a:pt x="6361" y="7348"/>
                    <a:pt x="5885" y="7445"/>
                  </a:cubicBezTo>
                  <a:cubicBezTo>
                    <a:pt x="5793" y="7462"/>
                    <a:pt x="5699" y="7469"/>
                    <a:pt x="5604" y="7469"/>
                  </a:cubicBezTo>
                  <a:cubicBezTo>
                    <a:pt x="5247" y="7469"/>
                    <a:pt x="4878" y="7365"/>
                    <a:pt x="4536" y="7260"/>
                  </a:cubicBezTo>
                  <a:cubicBezTo>
                    <a:pt x="4113" y="7128"/>
                    <a:pt x="3716" y="6961"/>
                    <a:pt x="3284" y="6872"/>
                  </a:cubicBezTo>
                  <a:cubicBezTo>
                    <a:pt x="3077" y="6822"/>
                    <a:pt x="2867" y="6796"/>
                    <a:pt x="2658" y="6796"/>
                  </a:cubicBezTo>
                  <a:cubicBezTo>
                    <a:pt x="2359" y="6796"/>
                    <a:pt x="2062" y="6848"/>
                    <a:pt x="1777" y="6952"/>
                  </a:cubicBezTo>
                  <a:cubicBezTo>
                    <a:pt x="1080" y="7207"/>
                    <a:pt x="533" y="7772"/>
                    <a:pt x="75" y="8336"/>
                  </a:cubicBezTo>
                  <a:cubicBezTo>
                    <a:pt x="1" y="8431"/>
                    <a:pt x="82" y="8479"/>
                    <a:pt x="176" y="8479"/>
                  </a:cubicBezTo>
                  <a:cubicBezTo>
                    <a:pt x="239" y="8479"/>
                    <a:pt x="308" y="8458"/>
                    <a:pt x="339" y="8415"/>
                  </a:cubicBezTo>
                  <a:cubicBezTo>
                    <a:pt x="745" y="7904"/>
                    <a:pt x="1221" y="7393"/>
                    <a:pt x="1838" y="7137"/>
                  </a:cubicBezTo>
                  <a:cubicBezTo>
                    <a:pt x="2079" y="7048"/>
                    <a:pt x="2330" y="7002"/>
                    <a:pt x="2582" y="7002"/>
                  </a:cubicBezTo>
                  <a:cubicBezTo>
                    <a:pt x="2754" y="7002"/>
                    <a:pt x="2928" y="7023"/>
                    <a:pt x="3099" y="7066"/>
                  </a:cubicBezTo>
                  <a:cubicBezTo>
                    <a:pt x="3906" y="7244"/>
                    <a:pt x="4675" y="7687"/>
                    <a:pt x="5509" y="7687"/>
                  </a:cubicBezTo>
                  <a:cubicBezTo>
                    <a:pt x="5587" y="7687"/>
                    <a:pt x="5665" y="7683"/>
                    <a:pt x="5744" y="7675"/>
                  </a:cubicBezTo>
                  <a:cubicBezTo>
                    <a:pt x="6838" y="7560"/>
                    <a:pt x="7561" y="6581"/>
                    <a:pt x="7534" y="5523"/>
                  </a:cubicBezTo>
                  <a:cubicBezTo>
                    <a:pt x="7516" y="4800"/>
                    <a:pt x="7217" y="4139"/>
                    <a:pt x="6820" y="3548"/>
                  </a:cubicBezTo>
                  <a:cubicBezTo>
                    <a:pt x="6476" y="3037"/>
                    <a:pt x="6229" y="2455"/>
                    <a:pt x="6282" y="1829"/>
                  </a:cubicBezTo>
                  <a:cubicBezTo>
                    <a:pt x="6326" y="1371"/>
                    <a:pt x="6511" y="939"/>
                    <a:pt x="6811" y="595"/>
                  </a:cubicBezTo>
                  <a:cubicBezTo>
                    <a:pt x="6943" y="427"/>
                    <a:pt x="7093" y="286"/>
                    <a:pt x="7270" y="171"/>
                  </a:cubicBezTo>
                  <a:cubicBezTo>
                    <a:pt x="7322" y="136"/>
                    <a:pt x="7349" y="57"/>
                    <a:pt x="7287" y="22"/>
                  </a:cubicBezTo>
                  <a:cubicBezTo>
                    <a:pt x="7259" y="7"/>
                    <a:pt x="7228" y="0"/>
                    <a:pt x="7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2"/>
            <p:cNvSpPr/>
            <p:nvPr/>
          </p:nvSpPr>
          <p:spPr>
            <a:xfrm rot="-370323">
              <a:off x="1414262" y="3458259"/>
              <a:ext cx="2147143" cy="2516121"/>
            </a:xfrm>
            <a:custGeom>
              <a:avLst/>
              <a:gdLst/>
              <a:ahLst/>
              <a:cxnLst/>
              <a:rect l="l" t="t" r="r" b="b"/>
              <a:pathLst>
                <a:path w="7466" h="8749" extrusionOk="0">
                  <a:moveTo>
                    <a:pt x="7384" y="0"/>
                  </a:moveTo>
                  <a:cubicBezTo>
                    <a:pt x="7298" y="0"/>
                    <a:pt x="7165" y="29"/>
                    <a:pt x="7142" y="81"/>
                  </a:cubicBezTo>
                  <a:lnTo>
                    <a:pt x="7151" y="81"/>
                  </a:lnTo>
                  <a:cubicBezTo>
                    <a:pt x="6957" y="557"/>
                    <a:pt x="6622" y="962"/>
                    <a:pt x="6190" y="1244"/>
                  </a:cubicBezTo>
                  <a:cubicBezTo>
                    <a:pt x="5897" y="1416"/>
                    <a:pt x="5563" y="1505"/>
                    <a:pt x="5225" y="1505"/>
                  </a:cubicBezTo>
                  <a:cubicBezTo>
                    <a:pt x="5094" y="1505"/>
                    <a:pt x="4962" y="1492"/>
                    <a:pt x="4832" y="1465"/>
                  </a:cubicBezTo>
                  <a:cubicBezTo>
                    <a:pt x="4470" y="1394"/>
                    <a:pt x="4135" y="1244"/>
                    <a:pt x="3783" y="1139"/>
                  </a:cubicBezTo>
                  <a:cubicBezTo>
                    <a:pt x="3448" y="1024"/>
                    <a:pt x="3095" y="971"/>
                    <a:pt x="2733" y="953"/>
                  </a:cubicBezTo>
                  <a:cubicBezTo>
                    <a:pt x="2707" y="953"/>
                    <a:pt x="2681" y="952"/>
                    <a:pt x="2655" y="952"/>
                  </a:cubicBezTo>
                  <a:cubicBezTo>
                    <a:pt x="1632" y="952"/>
                    <a:pt x="461" y="1457"/>
                    <a:pt x="221" y="2540"/>
                  </a:cubicBezTo>
                  <a:cubicBezTo>
                    <a:pt x="0" y="3528"/>
                    <a:pt x="723" y="4383"/>
                    <a:pt x="1182" y="5177"/>
                  </a:cubicBezTo>
                  <a:cubicBezTo>
                    <a:pt x="1402" y="5573"/>
                    <a:pt x="1596" y="6006"/>
                    <a:pt x="1614" y="6473"/>
                  </a:cubicBezTo>
                  <a:cubicBezTo>
                    <a:pt x="1640" y="7090"/>
                    <a:pt x="1367" y="7681"/>
                    <a:pt x="1041" y="8183"/>
                  </a:cubicBezTo>
                  <a:cubicBezTo>
                    <a:pt x="917" y="8368"/>
                    <a:pt x="785" y="8545"/>
                    <a:pt x="653" y="8721"/>
                  </a:cubicBezTo>
                  <a:cubicBezTo>
                    <a:pt x="629" y="8745"/>
                    <a:pt x="688" y="8749"/>
                    <a:pt x="732" y="8749"/>
                  </a:cubicBezTo>
                  <a:cubicBezTo>
                    <a:pt x="754" y="8749"/>
                    <a:pt x="773" y="8748"/>
                    <a:pt x="776" y="8748"/>
                  </a:cubicBezTo>
                  <a:cubicBezTo>
                    <a:pt x="847" y="8739"/>
                    <a:pt x="917" y="8704"/>
                    <a:pt x="970" y="8659"/>
                  </a:cubicBezTo>
                  <a:cubicBezTo>
                    <a:pt x="1393" y="8122"/>
                    <a:pt x="1790" y="7513"/>
                    <a:pt x="1905" y="6826"/>
                  </a:cubicBezTo>
                  <a:cubicBezTo>
                    <a:pt x="1975" y="6349"/>
                    <a:pt x="1896" y="5873"/>
                    <a:pt x="1684" y="5450"/>
                  </a:cubicBezTo>
                  <a:cubicBezTo>
                    <a:pt x="1481" y="5018"/>
                    <a:pt x="1208" y="4639"/>
                    <a:pt x="970" y="4224"/>
                  </a:cubicBezTo>
                  <a:cubicBezTo>
                    <a:pt x="741" y="3819"/>
                    <a:pt x="503" y="3343"/>
                    <a:pt x="494" y="2849"/>
                  </a:cubicBezTo>
                  <a:cubicBezTo>
                    <a:pt x="494" y="2364"/>
                    <a:pt x="706" y="1897"/>
                    <a:pt x="1076" y="1571"/>
                  </a:cubicBezTo>
                  <a:cubicBezTo>
                    <a:pt x="1462" y="1216"/>
                    <a:pt x="1953" y="1080"/>
                    <a:pt x="2455" y="1080"/>
                  </a:cubicBezTo>
                  <a:cubicBezTo>
                    <a:pt x="2516" y="1080"/>
                    <a:pt x="2576" y="1082"/>
                    <a:pt x="2636" y="1086"/>
                  </a:cubicBezTo>
                  <a:cubicBezTo>
                    <a:pt x="3033" y="1112"/>
                    <a:pt x="3430" y="1209"/>
                    <a:pt x="3800" y="1350"/>
                  </a:cubicBezTo>
                  <a:cubicBezTo>
                    <a:pt x="4100" y="1474"/>
                    <a:pt x="4417" y="1562"/>
                    <a:pt x="4744" y="1606"/>
                  </a:cubicBezTo>
                  <a:cubicBezTo>
                    <a:pt x="4850" y="1619"/>
                    <a:pt x="4957" y="1625"/>
                    <a:pt x="5063" y="1625"/>
                  </a:cubicBezTo>
                  <a:cubicBezTo>
                    <a:pt x="5466" y="1625"/>
                    <a:pt x="5864" y="1533"/>
                    <a:pt x="6234" y="1359"/>
                  </a:cubicBezTo>
                  <a:cubicBezTo>
                    <a:pt x="6578" y="1183"/>
                    <a:pt x="6877" y="936"/>
                    <a:pt x="7107" y="627"/>
                  </a:cubicBezTo>
                  <a:cubicBezTo>
                    <a:pt x="7248" y="451"/>
                    <a:pt x="7362" y="266"/>
                    <a:pt x="7451" y="54"/>
                  </a:cubicBezTo>
                  <a:cubicBezTo>
                    <a:pt x="7451" y="45"/>
                    <a:pt x="7459" y="36"/>
                    <a:pt x="7459" y="28"/>
                  </a:cubicBezTo>
                  <a:cubicBezTo>
                    <a:pt x="7466" y="9"/>
                    <a:pt x="7432" y="0"/>
                    <a:pt x="7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9">
  <p:cSld name="CUSTOM_24_1_1_1">
    <p:spTree>
      <p:nvGrpSpPr>
        <p:cNvPr id="1" name="Shape 1048"/>
        <p:cNvGrpSpPr/>
        <p:nvPr/>
      </p:nvGrpSpPr>
      <p:grpSpPr>
        <a:xfrm>
          <a:off x="0" y="0"/>
          <a:ext cx="0" cy="0"/>
          <a:chOff x="0" y="0"/>
          <a:chExt cx="0" cy="0"/>
        </a:xfrm>
      </p:grpSpPr>
      <p:sp>
        <p:nvSpPr>
          <p:cNvPr id="1049" name="Google Shape;1049;p33"/>
          <p:cNvSpPr txBox="1">
            <a:spLocks noGrp="1"/>
          </p:cNvSpPr>
          <p:nvPr>
            <p:ph type="title"/>
          </p:nvPr>
        </p:nvSpPr>
        <p:spPr>
          <a:xfrm>
            <a:off x="720975" y="1734120"/>
            <a:ext cx="3977100" cy="2913300"/>
          </a:xfrm>
          <a:prstGeom prst="rect">
            <a:avLst/>
          </a:prstGeom>
        </p:spPr>
        <p:txBody>
          <a:bodyPr spcFirstLastPara="1" wrap="square" lIns="91425" tIns="91425" rIns="91425" bIns="91425" anchor="t" anchorCtr="0">
            <a:noAutofit/>
          </a:bodyPr>
          <a:lstStyle>
            <a:lvl1pPr lvl="0" rtl="0">
              <a:lnSpc>
                <a:spcPct val="90000"/>
              </a:lnSpc>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grpSp>
        <p:nvGrpSpPr>
          <p:cNvPr id="1050" name="Google Shape;1050;p33"/>
          <p:cNvGrpSpPr/>
          <p:nvPr/>
        </p:nvGrpSpPr>
        <p:grpSpPr>
          <a:xfrm rot="-6820268" flipH="1">
            <a:off x="305728" y="-2082501"/>
            <a:ext cx="1420638" cy="5421664"/>
            <a:chOff x="9065175" y="1446600"/>
            <a:chExt cx="682175" cy="2603425"/>
          </a:xfrm>
        </p:grpSpPr>
        <p:sp>
          <p:nvSpPr>
            <p:cNvPr id="1051" name="Google Shape;1051;p33"/>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3"/>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3"/>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3"/>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3"/>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3"/>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3"/>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3"/>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3"/>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3"/>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3"/>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3"/>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3"/>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3"/>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3"/>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3"/>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3"/>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3"/>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3"/>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3"/>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3"/>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3"/>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3"/>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3"/>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3"/>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3"/>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p:cSld name="CUSTOM_2">
    <p:spTree>
      <p:nvGrpSpPr>
        <p:cNvPr id="1" name="Shape 1077"/>
        <p:cNvGrpSpPr/>
        <p:nvPr/>
      </p:nvGrpSpPr>
      <p:grpSpPr>
        <a:xfrm>
          <a:off x="0" y="0"/>
          <a:ext cx="0" cy="0"/>
          <a:chOff x="0" y="0"/>
          <a:chExt cx="0" cy="0"/>
        </a:xfrm>
      </p:grpSpPr>
      <p:grpSp>
        <p:nvGrpSpPr>
          <p:cNvPr id="1078" name="Google Shape;1078;p34"/>
          <p:cNvGrpSpPr/>
          <p:nvPr/>
        </p:nvGrpSpPr>
        <p:grpSpPr>
          <a:xfrm rot="-5678385" flipH="1">
            <a:off x="7566119" y="334964"/>
            <a:ext cx="1466340" cy="1381086"/>
            <a:chOff x="1404300" y="937325"/>
            <a:chExt cx="1767700" cy="1664925"/>
          </a:xfrm>
        </p:grpSpPr>
        <p:sp>
          <p:nvSpPr>
            <p:cNvPr id="1079" name="Google Shape;1079;p34"/>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4"/>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4"/>
            <p:cNvSpPr/>
            <p:nvPr/>
          </p:nvSpPr>
          <p:spPr>
            <a:xfrm>
              <a:off x="1936875" y="1271900"/>
              <a:ext cx="550725" cy="299850"/>
            </a:xfrm>
            <a:custGeom>
              <a:avLst/>
              <a:gdLst/>
              <a:ahLst/>
              <a:cxnLst/>
              <a:rect l="l" t="t" r="r" b="b"/>
              <a:pathLst>
                <a:path w="22029" h="11994" extrusionOk="0">
                  <a:moveTo>
                    <a:pt x="761" y="1"/>
                  </a:moveTo>
                  <a:cubicBezTo>
                    <a:pt x="300" y="1"/>
                    <a:pt x="0" y="718"/>
                    <a:pt x="499" y="1035"/>
                  </a:cubicBezTo>
                  <a:cubicBezTo>
                    <a:pt x="6910" y="5201"/>
                    <a:pt x="14051" y="8609"/>
                    <a:pt x="20948" y="11936"/>
                  </a:cubicBezTo>
                  <a:cubicBezTo>
                    <a:pt x="21035" y="11975"/>
                    <a:pt x="21119" y="11993"/>
                    <a:pt x="21198" y="11993"/>
                  </a:cubicBezTo>
                  <a:cubicBezTo>
                    <a:pt x="21714" y="11993"/>
                    <a:pt x="22029" y="11247"/>
                    <a:pt x="21489" y="10989"/>
                  </a:cubicBezTo>
                  <a:cubicBezTo>
                    <a:pt x="14592" y="7662"/>
                    <a:pt x="7478" y="4254"/>
                    <a:pt x="1040" y="88"/>
                  </a:cubicBez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4"/>
            <p:cNvSpPr/>
            <p:nvPr/>
          </p:nvSpPr>
          <p:spPr>
            <a:xfrm>
              <a:off x="1880700" y="1297000"/>
              <a:ext cx="89625" cy="682925"/>
            </a:xfrm>
            <a:custGeom>
              <a:avLst/>
              <a:gdLst/>
              <a:ahLst/>
              <a:cxnLst/>
              <a:rect l="l" t="t" r="r" b="b"/>
              <a:pathLst>
                <a:path w="3585" h="27317" extrusionOk="0">
                  <a:moveTo>
                    <a:pt x="3065" y="1"/>
                  </a:moveTo>
                  <a:cubicBezTo>
                    <a:pt x="2792" y="1"/>
                    <a:pt x="2503" y="177"/>
                    <a:pt x="2476" y="518"/>
                  </a:cubicBezTo>
                  <a:cubicBezTo>
                    <a:pt x="1799" y="9309"/>
                    <a:pt x="1069" y="18073"/>
                    <a:pt x="41" y="26810"/>
                  </a:cubicBezTo>
                  <a:cubicBezTo>
                    <a:pt x="1" y="27148"/>
                    <a:pt x="258" y="27317"/>
                    <a:pt x="535" y="27317"/>
                  </a:cubicBezTo>
                  <a:cubicBezTo>
                    <a:pt x="812" y="27317"/>
                    <a:pt x="1110" y="27148"/>
                    <a:pt x="1150" y="26810"/>
                  </a:cubicBezTo>
                  <a:cubicBezTo>
                    <a:pt x="2151" y="18073"/>
                    <a:pt x="2881" y="9282"/>
                    <a:pt x="3558" y="518"/>
                  </a:cubicBezTo>
                  <a:cubicBezTo>
                    <a:pt x="3584" y="170"/>
                    <a:pt x="3333" y="1"/>
                    <a:pt x="3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4"/>
            <p:cNvSpPr/>
            <p:nvPr/>
          </p:nvSpPr>
          <p:spPr>
            <a:xfrm>
              <a:off x="1877975" y="1536400"/>
              <a:ext cx="607800" cy="445550"/>
            </a:xfrm>
            <a:custGeom>
              <a:avLst/>
              <a:gdLst/>
              <a:ahLst/>
              <a:cxnLst/>
              <a:rect l="l" t="t" r="r" b="b"/>
              <a:pathLst>
                <a:path w="24312" h="17822" extrusionOk="0">
                  <a:moveTo>
                    <a:pt x="23591" y="1"/>
                  </a:moveTo>
                  <a:cubicBezTo>
                    <a:pt x="23499" y="1"/>
                    <a:pt x="23401" y="34"/>
                    <a:pt x="23304" y="112"/>
                  </a:cubicBezTo>
                  <a:cubicBezTo>
                    <a:pt x="15866" y="5900"/>
                    <a:pt x="7832" y="10931"/>
                    <a:pt x="448" y="16774"/>
                  </a:cubicBezTo>
                  <a:cubicBezTo>
                    <a:pt x="1" y="17132"/>
                    <a:pt x="293" y="17822"/>
                    <a:pt x="713" y="17822"/>
                  </a:cubicBezTo>
                  <a:cubicBezTo>
                    <a:pt x="801" y="17822"/>
                    <a:pt x="895" y="17791"/>
                    <a:pt x="989" y="17721"/>
                  </a:cubicBezTo>
                  <a:lnTo>
                    <a:pt x="989" y="17694"/>
                  </a:lnTo>
                  <a:cubicBezTo>
                    <a:pt x="8400" y="11851"/>
                    <a:pt x="16407" y="6820"/>
                    <a:pt x="23845" y="1031"/>
                  </a:cubicBezTo>
                  <a:cubicBezTo>
                    <a:pt x="24312" y="698"/>
                    <a:pt x="24012" y="1"/>
                    <a:pt x="2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4"/>
            <p:cNvSpPr/>
            <p:nvPr/>
          </p:nvSpPr>
          <p:spPr>
            <a:xfrm>
              <a:off x="1876275" y="1954275"/>
              <a:ext cx="808150" cy="119850"/>
            </a:xfrm>
            <a:custGeom>
              <a:avLst/>
              <a:gdLst/>
              <a:ahLst/>
              <a:cxnLst/>
              <a:rect l="l" t="t" r="r" b="b"/>
              <a:pathLst>
                <a:path w="32326" h="4794" extrusionOk="0">
                  <a:moveTo>
                    <a:pt x="873" y="0"/>
                  </a:moveTo>
                  <a:cubicBezTo>
                    <a:pt x="251" y="0"/>
                    <a:pt x="0" y="956"/>
                    <a:pt x="651" y="1060"/>
                  </a:cubicBezTo>
                  <a:cubicBezTo>
                    <a:pt x="6548" y="1817"/>
                    <a:pt x="12444" y="2683"/>
                    <a:pt x="18368" y="3467"/>
                  </a:cubicBezTo>
                  <a:cubicBezTo>
                    <a:pt x="22676" y="4026"/>
                    <a:pt x="27089" y="4793"/>
                    <a:pt x="31452" y="4793"/>
                  </a:cubicBezTo>
                  <a:cubicBezTo>
                    <a:pt x="31527" y="4793"/>
                    <a:pt x="31602" y="4793"/>
                    <a:pt x="31676" y="4793"/>
                  </a:cubicBezTo>
                  <a:cubicBezTo>
                    <a:pt x="32326" y="4738"/>
                    <a:pt x="32326" y="3738"/>
                    <a:pt x="31676" y="3684"/>
                  </a:cubicBezTo>
                  <a:cubicBezTo>
                    <a:pt x="31600" y="3684"/>
                    <a:pt x="31524" y="3684"/>
                    <a:pt x="31448" y="3684"/>
                  </a:cubicBezTo>
                  <a:cubicBezTo>
                    <a:pt x="27005" y="3684"/>
                    <a:pt x="22513" y="2916"/>
                    <a:pt x="18152" y="2331"/>
                  </a:cubicBezTo>
                  <a:cubicBezTo>
                    <a:pt x="12390" y="1601"/>
                    <a:pt x="6683" y="762"/>
                    <a:pt x="949" y="5"/>
                  </a:cubicBezTo>
                  <a:cubicBezTo>
                    <a:pt x="923" y="2"/>
                    <a:pt x="898" y="0"/>
                    <a:pt x="8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4"/>
            <p:cNvSpPr/>
            <p:nvPr/>
          </p:nvSpPr>
          <p:spPr>
            <a:xfrm>
              <a:off x="1561650" y="1954025"/>
              <a:ext cx="351875" cy="569450"/>
            </a:xfrm>
            <a:custGeom>
              <a:avLst/>
              <a:gdLst/>
              <a:ahLst/>
              <a:cxnLst/>
              <a:rect l="l" t="t" r="r" b="b"/>
              <a:pathLst>
                <a:path w="14075" h="22778" extrusionOk="0">
                  <a:moveTo>
                    <a:pt x="13321" y="0"/>
                  </a:moveTo>
                  <a:cubicBezTo>
                    <a:pt x="13156" y="0"/>
                    <a:pt x="12992" y="76"/>
                    <a:pt x="12884" y="258"/>
                  </a:cubicBezTo>
                  <a:lnTo>
                    <a:pt x="225" y="21979"/>
                  </a:lnTo>
                  <a:cubicBezTo>
                    <a:pt x="0" y="22391"/>
                    <a:pt x="373" y="22778"/>
                    <a:pt x="741" y="22778"/>
                  </a:cubicBezTo>
                  <a:cubicBezTo>
                    <a:pt x="903" y="22778"/>
                    <a:pt x="1064" y="22702"/>
                    <a:pt x="1172" y="22520"/>
                  </a:cubicBezTo>
                  <a:lnTo>
                    <a:pt x="13831" y="799"/>
                  </a:lnTo>
                  <a:cubicBezTo>
                    <a:pt x="14075" y="387"/>
                    <a:pt x="13695" y="0"/>
                    <a:pt x="133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4"/>
            <p:cNvSpPr/>
            <p:nvPr/>
          </p:nvSpPr>
          <p:spPr>
            <a:xfrm>
              <a:off x="1564275" y="1039275"/>
              <a:ext cx="408375" cy="260700"/>
            </a:xfrm>
            <a:custGeom>
              <a:avLst/>
              <a:gdLst/>
              <a:ahLst/>
              <a:cxnLst/>
              <a:rect l="l" t="t" r="r" b="b"/>
              <a:pathLst>
                <a:path w="16335" h="10428" extrusionOk="0">
                  <a:moveTo>
                    <a:pt x="761" y="1"/>
                  </a:moveTo>
                  <a:cubicBezTo>
                    <a:pt x="300" y="1"/>
                    <a:pt x="0" y="718"/>
                    <a:pt x="499" y="1035"/>
                  </a:cubicBezTo>
                  <a:lnTo>
                    <a:pt x="15295" y="10340"/>
                  </a:lnTo>
                  <a:cubicBezTo>
                    <a:pt x="15391" y="10401"/>
                    <a:pt x="15486" y="10428"/>
                    <a:pt x="15574" y="10428"/>
                  </a:cubicBezTo>
                  <a:cubicBezTo>
                    <a:pt x="16035" y="10428"/>
                    <a:pt x="16335" y="9711"/>
                    <a:pt x="15836" y="9393"/>
                  </a:cubicBezTo>
                  <a:lnTo>
                    <a:pt x="1040" y="88"/>
                  </a:ln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4"/>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4"/>
            <p:cNvSpPr/>
            <p:nvPr/>
          </p:nvSpPr>
          <p:spPr>
            <a:xfrm>
              <a:off x="1450475" y="1742400"/>
              <a:ext cx="465575" cy="238700"/>
            </a:xfrm>
            <a:custGeom>
              <a:avLst/>
              <a:gdLst/>
              <a:ahLst/>
              <a:cxnLst/>
              <a:rect l="l" t="t" r="r" b="b"/>
              <a:pathLst>
                <a:path w="18623" h="9548" extrusionOk="0">
                  <a:moveTo>
                    <a:pt x="816" y="1"/>
                  </a:moveTo>
                  <a:cubicBezTo>
                    <a:pt x="322" y="1"/>
                    <a:pt x="1" y="736"/>
                    <a:pt x="534" y="1014"/>
                  </a:cubicBezTo>
                  <a:cubicBezTo>
                    <a:pt x="6106" y="4071"/>
                    <a:pt x="11976" y="6451"/>
                    <a:pt x="17548" y="9481"/>
                  </a:cubicBezTo>
                  <a:cubicBezTo>
                    <a:pt x="17637" y="9527"/>
                    <a:pt x="17724" y="9547"/>
                    <a:pt x="17806" y="9547"/>
                  </a:cubicBezTo>
                  <a:cubicBezTo>
                    <a:pt x="18301" y="9547"/>
                    <a:pt x="18622" y="8812"/>
                    <a:pt x="18089" y="8534"/>
                  </a:cubicBezTo>
                  <a:cubicBezTo>
                    <a:pt x="12517" y="5477"/>
                    <a:pt x="6647" y="3097"/>
                    <a:pt x="1075" y="68"/>
                  </a:cubicBezTo>
                  <a:cubicBezTo>
                    <a:pt x="986" y="21"/>
                    <a:pt x="899" y="1"/>
                    <a:pt x="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4"/>
            <p:cNvSpPr/>
            <p:nvPr/>
          </p:nvSpPr>
          <p:spPr>
            <a:xfrm>
              <a:off x="1874275" y="1217950"/>
              <a:ext cx="185325" cy="183975"/>
            </a:xfrm>
            <a:custGeom>
              <a:avLst/>
              <a:gdLst/>
              <a:ahLst/>
              <a:cxnLst/>
              <a:rect l="l" t="t" r="r" b="b"/>
              <a:pathLst>
                <a:path w="7413" h="7359" extrusionOk="0">
                  <a:moveTo>
                    <a:pt x="3703" y="1"/>
                  </a:moveTo>
                  <a:cubicBezTo>
                    <a:pt x="3686" y="1"/>
                    <a:pt x="3669" y="1"/>
                    <a:pt x="3652" y="1"/>
                  </a:cubicBezTo>
                  <a:cubicBezTo>
                    <a:pt x="1624" y="28"/>
                    <a:pt x="1" y="1678"/>
                    <a:pt x="28" y="3734"/>
                  </a:cubicBezTo>
                  <a:cubicBezTo>
                    <a:pt x="55" y="5746"/>
                    <a:pt x="1704" y="7359"/>
                    <a:pt x="3711" y="7359"/>
                  </a:cubicBezTo>
                  <a:cubicBezTo>
                    <a:pt x="3727" y="7359"/>
                    <a:pt x="3744" y="7359"/>
                    <a:pt x="3761" y="7359"/>
                  </a:cubicBezTo>
                  <a:cubicBezTo>
                    <a:pt x="5789" y="7332"/>
                    <a:pt x="7412" y="5655"/>
                    <a:pt x="7385" y="3626"/>
                  </a:cubicBezTo>
                  <a:cubicBezTo>
                    <a:pt x="7358" y="1614"/>
                    <a:pt x="5735" y="1"/>
                    <a:pt x="3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4"/>
            <p:cNvSpPr/>
            <p:nvPr/>
          </p:nvSpPr>
          <p:spPr>
            <a:xfrm>
              <a:off x="1486800" y="2418275"/>
              <a:ext cx="185325" cy="183975"/>
            </a:xfrm>
            <a:custGeom>
              <a:avLst/>
              <a:gdLst/>
              <a:ahLst/>
              <a:cxnLst/>
              <a:rect l="l" t="t" r="r" b="b"/>
              <a:pathLst>
                <a:path w="7413" h="7359" extrusionOk="0">
                  <a:moveTo>
                    <a:pt x="3702" y="0"/>
                  </a:moveTo>
                  <a:cubicBezTo>
                    <a:pt x="3686" y="0"/>
                    <a:pt x="3669" y="0"/>
                    <a:pt x="3652" y="1"/>
                  </a:cubicBezTo>
                  <a:cubicBezTo>
                    <a:pt x="1623" y="28"/>
                    <a:pt x="1" y="1678"/>
                    <a:pt x="28" y="3733"/>
                  </a:cubicBezTo>
                  <a:cubicBezTo>
                    <a:pt x="54" y="5745"/>
                    <a:pt x="1704" y="7358"/>
                    <a:pt x="3710" y="7358"/>
                  </a:cubicBezTo>
                  <a:cubicBezTo>
                    <a:pt x="3727" y="7358"/>
                    <a:pt x="3744" y="7358"/>
                    <a:pt x="3760" y="7358"/>
                  </a:cubicBezTo>
                  <a:cubicBezTo>
                    <a:pt x="5789" y="7331"/>
                    <a:pt x="7412" y="5654"/>
                    <a:pt x="7385" y="3625"/>
                  </a:cubicBezTo>
                  <a:cubicBezTo>
                    <a:pt x="7358" y="1613"/>
                    <a:pt x="5708" y="0"/>
                    <a:pt x="3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4"/>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4"/>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4"/>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4"/>
            <p:cNvSpPr/>
            <p:nvPr/>
          </p:nvSpPr>
          <p:spPr>
            <a:xfrm>
              <a:off x="1466525" y="937325"/>
              <a:ext cx="234000" cy="231975"/>
            </a:xfrm>
            <a:custGeom>
              <a:avLst/>
              <a:gdLst/>
              <a:ahLst/>
              <a:cxnLst/>
              <a:rect l="l" t="t" r="r" b="b"/>
              <a:pathLst>
                <a:path w="9360" h="9279" extrusionOk="0">
                  <a:moveTo>
                    <a:pt x="4675" y="1"/>
                  </a:moveTo>
                  <a:cubicBezTo>
                    <a:pt x="4659" y="1"/>
                    <a:pt x="4642" y="1"/>
                    <a:pt x="4625" y="1"/>
                  </a:cubicBezTo>
                  <a:cubicBezTo>
                    <a:pt x="2056" y="28"/>
                    <a:pt x="0" y="2138"/>
                    <a:pt x="54" y="4707"/>
                  </a:cubicBezTo>
                  <a:cubicBezTo>
                    <a:pt x="81" y="7260"/>
                    <a:pt x="2163" y="9279"/>
                    <a:pt x="4683" y="9279"/>
                  </a:cubicBezTo>
                  <a:cubicBezTo>
                    <a:pt x="4700" y="9279"/>
                    <a:pt x="4717" y="9279"/>
                    <a:pt x="4734" y="9279"/>
                  </a:cubicBezTo>
                  <a:cubicBezTo>
                    <a:pt x="7303" y="9252"/>
                    <a:pt x="9359" y="7142"/>
                    <a:pt x="9332" y="4572"/>
                  </a:cubicBezTo>
                  <a:cubicBezTo>
                    <a:pt x="9278" y="2046"/>
                    <a:pt x="7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4"/>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4"/>
            <p:cNvSpPr/>
            <p:nvPr/>
          </p:nvSpPr>
          <p:spPr>
            <a:xfrm>
              <a:off x="1404300" y="1690650"/>
              <a:ext cx="131900" cy="130550"/>
            </a:xfrm>
            <a:custGeom>
              <a:avLst/>
              <a:gdLst/>
              <a:ahLst/>
              <a:cxnLst/>
              <a:rect l="l" t="t" r="r" b="b"/>
              <a:pathLst>
                <a:path w="5276" h="5222" extrusionOk="0">
                  <a:moveTo>
                    <a:pt x="2673" y="0"/>
                  </a:moveTo>
                  <a:cubicBezTo>
                    <a:pt x="2657" y="0"/>
                    <a:pt x="2641" y="0"/>
                    <a:pt x="2624" y="1"/>
                  </a:cubicBezTo>
                  <a:cubicBezTo>
                    <a:pt x="1164" y="1"/>
                    <a:pt x="1" y="1191"/>
                    <a:pt x="28" y="2651"/>
                  </a:cubicBezTo>
                  <a:cubicBezTo>
                    <a:pt x="54" y="4069"/>
                    <a:pt x="1218" y="5222"/>
                    <a:pt x="2629" y="5222"/>
                  </a:cubicBezTo>
                  <a:cubicBezTo>
                    <a:pt x="2646" y="5222"/>
                    <a:pt x="2662" y="5221"/>
                    <a:pt x="2678" y="5221"/>
                  </a:cubicBezTo>
                  <a:cubicBezTo>
                    <a:pt x="4139" y="5194"/>
                    <a:pt x="5275" y="4031"/>
                    <a:pt x="5275" y="2570"/>
                  </a:cubicBezTo>
                  <a:cubicBezTo>
                    <a:pt x="5248" y="1153"/>
                    <a:pt x="4085" y="0"/>
                    <a:pt x="2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4"/>
            <p:cNvSpPr/>
            <p:nvPr/>
          </p:nvSpPr>
          <p:spPr>
            <a:xfrm>
              <a:off x="1829650" y="1902300"/>
              <a:ext cx="131900" cy="130550"/>
            </a:xfrm>
            <a:custGeom>
              <a:avLst/>
              <a:gdLst/>
              <a:ahLst/>
              <a:cxnLst/>
              <a:rect l="l" t="t" r="r" b="b"/>
              <a:pathLst>
                <a:path w="5276" h="5222" extrusionOk="0">
                  <a:moveTo>
                    <a:pt x="2673" y="1"/>
                  </a:moveTo>
                  <a:cubicBezTo>
                    <a:pt x="2657" y="1"/>
                    <a:pt x="2641" y="1"/>
                    <a:pt x="2624" y="1"/>
                  </a:cubicBezTo>
                  <a:cubicBezTo>
                    <a:pt x="1164" y="1"/>
                    <a:pt x="0" y="1191"/>
                    <a:pt x="28" y="2652"/>
                  </a:cubicBezTo>
                  <a:cubicBezTo>
                    <a:pt x="54" y="4069"/>
                    <a:pt x="1218" y="5222"/>
                    <a:pt x="2629" y="5222"/>
                  </a:cubicBezTo>
                  <a:cubicBezTo>
                    <a:pt x="2646" y="5222"/>
                    <a:pt x="2662" y="5222"/>
                    <a:pt x="2678" y="5222"/>
                  </a:cubicBezTo>
                  <a:cubicBezTo>
                    <a:pt x="4139" y="5194"/>
                    <a:pt x="5275" y="4004"/>
                    <a:pt x="5275" y="2571"/>
                  </a:cubicBezTo>
                  <a:cubicBezTo>
                    <a:pt x="5248" y="1153"/>
                    <a:pt x="4085" y="1"/>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 name="Google Shape;1098;p34"/>
          <p:cNvGrpSpPr/>
          <p:nvPr/>
        </p:nvGrpSpPr>
        <p:grpSpPr>
          <a:xfrm rot="5400000" flipH="1">
            <a:off x="431559" y="3421465"/>
            <a:ext cx="1533332" cy="1625269"/>
            <a:chOff x="3403900" y="3304800"/>
            <a:chExt cx="1556050" cy="1649350"/>
          </a:xfrm>
        </p:grpSpPr>
        <p:sp>
          <p:nvSpPr>
            <p:cNvPr id="1099" name="Google Shape;1099;p34"/>
            <p:cNvSpPr/>
            <p:nvPr/>
          </p:nvSpPr>
          <p:spPr>
            <a:xfrm>
              <a:off x="3960075" y="3761850"/>
              <a:ext cx="510150" cy="213400"/>
            </a:xfrm>
            <a:custGeom>
              <a:avLst/>
              <a:gdLst/>
              <a:ahLst/>
              <a:cxnLst/>
              <a:rect l="l" t="t" r="r" b="b"/>
              <a:pathLst>
                <a:path w="20406" h="8536" extrusionOk="0">
                  <a:moveTo>
                    <a:pt x="19766" y="0"/>
                  </a:moveTo>
                  <a:cubicBezTo>
                    <a:pt x="19714" y="0"/>
                    <a:pt x="19658" y="10"/>
                    <a:pt x="19599" y="31"/>
                  </a:cubicBezTo>
                  <a:cubicBezTo>
                    <a:pt x="13161" y="2358"/>
                    <a:pt x="6967" y="5198"/>
                    <a:pt x="556" y="7524"/>
                  </a:cubicBezTo>
                  <a:cubicBezTo>
                    <a:pt x="1" y="7717"/>
                    <a:pt x="157" y="8536"/>
                    <a:pt x="640" y="8536"/>
                  </a:cubicBezTo>
                  <a:cubicBezTo>
                    <a:pt x="698" y="8536"/>
                    <a:pt x="760" y="8524"/>
                    <a:pt x="827" y="8498"/>
                  </a:cubicBezTo>
                  <a:cubicBezTo>
                    <a:pt x="7238" y="6171"/>
                    <a:pt x="13459" y="3358"/>
                    <a:pt x="19870" y="1005"/>
                  </a:cubicBezTo>
                  <a:cubicBezTo>
                    <a:pt x="20406" y="810"/>
                    <a:pt x="20239" y="0"/>
                    <a:pt x="19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4"/>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4"/>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4"/>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4"/>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4"/>
            <p:cNvSpPr/>
            <p:nvPr/>
          </p:nvSpPr>
          <p:spPr>
            <a:xfrm>
              <a:off x="4353000" y="3762125"/>
              <a:ext cx="113300" cy="745475"/>
            </a:xfrm>
            <a:custGeom>
              <a:avLst/>
              <a:gdLst/>
              <a:ahLst/>
              <a:cxnLst/>
              <a:rect l="l" t="t" r="r" b="b"/>
              <a:pathLst>
                <a:path w="4532" h="29819" extrusionOk="0">
                  <a:moveTo>
                    <a:pt x="4004" y="0"/>
                  </a:moveTo>
                  <a:cubicBezTo>
                    <a:pt x="3754" y="0"/>
                    <a:pt x="3503" y="169"/>
                    <a:pt x="3503" y="507"/>
                  </a:cubicBezTo>
                  <a:cubicBezTo>
                    <a:pt x="3530" y="4673"/>
                    <a:pt x="2773" y="8920"/>
                    <a:pt x="2259" y="13031"/>
                  </a:cubicBezTo>
                  <a:cubicBezTo>
                    <a:pt x="1529" y="18468"/>
                    <a:pt x="744" y="23905"/>
                    <a:pt x="41" y="29342"/>
                  </a:cubicBezTo>
                  <a:cubicBezTo>
                    <a:pt x="1" y="29663"/>
                    <a:pt x="226" y="29818"/>
                    <a:pt x="473" y="29818"/>
                  </a:cubicBezTo>
                  <a:cubicBezTo>
                    <a:pt x="725" y="29818"/>
                    <a:pt x="1001" y="29656"/>
                    <a:pt x="1042" y="29342"/>
                  </a:cubicBezTo>
                  <a:cubicBezTo>
                    <a:pt x="1772" y="23905"/>
                    <a:pt x="2557" y="18468"/>
                    <a:pt x="3260" y="13031"/>
                  </a:cubicBezTo>
                  <a:cubicBezTo>
                    <a:pt x="3801" y="8920"/>
                    <a:pt x="4531" y="4673"/>
                    <a:pt x="4504" y="507"/>
                  </a:cubicBezTo>
                  <a:cubicBezTo>
                    <a:pt x="4504" y="169"/>
                    <a:pt x="4254" y="0"/>
                    <a:pt x="4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4"/>
            <p:cNvSpPr/>
            <p:nvPr/>
          </p:nvSpPr>
          <p:spPr>
            <a:xfrm>
              <a:off x="4348800" y="4483000"/>
              <a:ext cx="542900" cy="320575"/>
            </a:xfrm>
            <a:custGeom>
              <a:avLst/>
              <a:gdLst/>
              <a:ahLst/>
              <a:cxnLst/>
              <a:rect l="l" t="t" r="r" b="b"/>
              <a:pathLst>
                <a:path w="21716" h="12823" extrusionOk="0">
                  <a:moveTo>
                    <a:pt x="709" y="1"/>
                  </a:moveTo>
                  <a:cubicBezTo>
                    <a:pt x="272" y="1"/>
                    <a:pt x="1" y="643"/>
                    <a:pt x="480" y="939"/>
                  </a:cubicBezTo>
                  <a:lnTo>
                    <a:pt x="20739" y="12760"/>
                  </a:lnTo>
                  <a:cubicBezTo>
                    <a:pt x="20823" y="12804"/>
                    <a:pt x="20904" y="12823"/>
                    <a:pt x="20981" y="12823"/>
                  </a:cubicBezTo>
                  <a:cubicBezTo>
                    <a:pt x="21428" y="12823"/>
                    <a:pt x="21715" y="12171"/>
                    <a:pt x="21253" y="11894"/>
                  </a:cubicBezTo>
                  <a:lnTo>
                    <a:pt x="966" y="74"/>
                  </a:lnTo>
                  <a:cubicBezTo>
                    <a:pt x="877" y="23"/>
                    <a:pt x="790" y="1"/>
                    <a:pt x="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4"/>
            <p:cNvSpPr/>
            <p:nvPr/>
          </p:nvSpPr>
          <p:spPr>
            <a:xfrm>
              <a:off x="3496325" y="4429725"/>
              <a:ext cx="250725" cy="370050"/>
            </a:xfrm>
            <a:custGeom>
              <a:avLst/>
              <a:gdLst/>
              <a:ahLst/>
              <a:cxnLst/>
              <a:rect l="l" t="t" r="r" b="b"/>
              <a:pathLst>
                <a:path w="10029" h="14802" extrusionOk="0">
                  <a:moveTo>
                    <a:pt x="9319" y="0"/>
                  </a:moveTo>
                  <a:cubicBezTo>
                    <a:pt x="9166" y="0"/>
                    <a:pt x="9015" y="68"/>
                    <a:pt x="8909" y="230"/>
                  </a:cubicBezTo>
                  <a:lnTo>
                    <a:pt x="226" y="14052"/>
                  </a:lnTo>
                  <a:cubicBezTo>
                    <a:pt x="1" y="14446"/>
                    <a:pt x="348" y="14801"/>
                    <a:pt x="700" y="14801"/>
                  </a:cubicBezTo>
                  <a:cubicBezTo>
                    <a:pt x="855" y="14801"/>
                    <a:pt x="1011" y="14732"/>
                    <a:pt x="1119" y="14566"/>
                  </a:cubicBezTo>
                  <a:lnTo>
                    <a:pt x="9802" y="744"/>
                  </a:lnTo>
                  <a:cubicBezTo>
                    <a:pt x="10029" y="366"/>
                    <a:pt x="9673" y="0"/>
                    <a:pt x="9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4"/>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4"/>
            <p:cNvSpPr/>
            <p:nvPr/>
          </p:nvSpPr>
          <p:spPr>
            <a:xfrm>
              <a:off x="4152750" y="4482950"/>
              <a:ext cx="230050" cy="422600"/>
            </a:xfrm>
            <a:custGeom>
              <a:avLst/>
              <a:gdLst/>
              <a:ahLst/>
              <a:cxnLst/>
              <a:rect l="l" t="t" r="r" b="b"/>
              <a:pathLst>
                <a:path w="9202" h="16904" extrusionOk="0">
                  <a:moveTo>
                    <a:pt x="8521" y="0"/>
                  </a:moveTo>
                  <a:cubicBezTo>
                    <a:pt x="8364" y="0"/>
                    <a:pt x="8208" y="77"/>
                    <a:pt x="8105" y="265"/>
                  </a:cubicBezTo>
                  <a:cubicBezTo>
                    <a:pt x="5292" y="5459"/>
                    <a:pt x="3047" y="10950"/>
                    <a:pt x="207" y="16143"/>
                  </a:cubicBezTo>
                  <a:cubicBezTo>
                    <a:pt x="1" y="16537"/>
                    <a:pt x="353" y="16904"/>
                    <a:pt x="696" y="16904"/>
                  </a:cubicBezTo>
                  <a:cubicBezTo>
                    <a:pt x="849" y="16904"/>
                    <a:pt x="1000" y="16832"/>
                    <a:pt x="1099" y="16657"/>
                  </a:cubicBezTo>
                  <a:cubicBezTo>
                    <a:pt x="3913" y="11464"/>
                    <a:pt x="6158" y="5973"/>
                    <a:pt x="8998" y="752"/>
                  </a:cubicBezTo>
                  <a:cubicBezTo>
                    <a:pt x="9201" y="363"/>
                    <a:pt x="8860" y="0"/>
                    <a:pt x="8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4"/>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4"/>
            <p:cNvSpPr/>
            <p:nvPr/>
          </p:nvSpPr>
          <p:spPr>
            <a:xfrm>
              <a:off x="4786800" y="4704600"/>
              <a:ext cx="173150" cy="172475"/>
            </a:xfrm>
            <a:custGeom>
              <a:avLst/>
              <a:gdLst/>
              <a:ahLst/>
              <a:cxnLst/>
              <a:rect l="l" t="t" r="r" b="b"/>
              <a:pathLst>
                <a:path w="6926" h="6899" extrusionOk="0">
                  <a:moveTo>
                    <a:pt x="3409" y="1"/>
                  </a:moveTo>
                  <a:cubicBezTo>
                    <a:pt x="1515" y="28"/>
                    <a:pt x="1" y="1597"/>
                    <a:pt x="28" y="3490"/>
                  </a:cubicBezTo>
                  <a:cubicBezTo>
                    <a:pt x="54" y="5394"/>
                    <a:pt x="1569" y="6899"/>
                    <a:pt x="3440" y="6899"/>
                  </a:cubicBezTo>
                  <a:cubicBezTo>
                    <a:pt x="3457" y="6899"/>
                    <a:pt x="3473" y="6899"/>
                    <a:pt x="3490" y="6898"/>
                  </a:cubicBezTo>
                  <a:cubicBezTo>
                    <a:pt x="5410" y="6871"/>
                    <a:pt x="6925" y="5302"/>
                    <a:pt x="6898" y="3409"/>
                  </a:cubicBezTo>
                  <a:cubicBezTo>
                    <a:pt x="6871" y="1516"/>
                    <a:pt x="5302" y="1"/>
                    <a:pt x="34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4"/>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4"/>
            <p:cNvSpPr/>
            <p:nvPr/>
          </p:nvSpPr>
          <p:spPr>
            <a:xfrm>
              <a:off x="4343875" y="3666600"/>
              <a:ext cx="218450" cy="216425"/>
            </a:xfrm>
            <a:custGeom>
              <a:avLst/>
              <a:gdLst/>
              <a:ahLst/>
              <a:cxnLst/>
              <a:rect l="l" t="t" r="r" b="b"/>
              <a:pathLst>
                <a:path w="8738" h="8657" extrusionOk="0">
                  <a:moveTo>
                    <a:pt x="4352" y="0"/>
                  </a:moveTo>
                  <a:cubicBezTo>
                    <a:pt x="4335" y="0"/>
                    <a:pt x="4318" y="0"/>
                    <a:pt x="4301" y="0"/>
                  </a:cubicBezTo>
                  <a:cubicBezTo>
                    <a:pt x="1921" y="27"/>
                    <a:pt x="0" y="2002"/>
                    <a:pt x="27" y="4382"/>
                  </a:cubicBezTo>
                  <a:cubicBezTo>
                    <a:pt x="81" y="6773"/>
                    <a:pt x="2002" y="8656"/>
                    <a:pt x="4385" y="8656"/>
                  </a:cubicBezTo>
                  <a:cubicBezTo>
                    <a:pt x="4402" y="8656"/>
                    <a:pt x="4419" y="8656"/>
                    <a:pt x="4436" y="8656"/>
                  </a:cubicBezTo>
                  <a:cubicBezTo>
                    <a:pt x="6817" y="8629"/>
                    <a:pt x="8737" y="6654"/>
                    <a:pt x="8710" y="4274"/>
                  </a:cubicBezTo>
                  <a:cubicBezTo>
                    <a:pt x="8656" y="1884"/>
                    <a:pt x="6736" y="0"/>
                    <a:pt x="4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4"/>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4"/>
            <p:cNvSpPr/>
            <p:nvPr/>
          </p:nvSpPr>
          <p:spPr>
            <a:xfrm>
              <a:off x="3403900" y="4678900"/>
              <a:ext cx="218450" cy="216450"/>
            </a:xfrm>
            <a:custGeom>
              <a:avLst/>
              <a:gdLst/>
              <a:ahLst/>
              <a:cxnLst/>
              <a:rect l="l" t="t" r="r" b="b"/>
              <a:pathLst>
                <a:path w="8738" h="8658" extrusionOk="0">
                  <a:moveTo>
                    <a:pt x="4352" y="1"/>
                  </a:moveTo>
                  <a:cubicBezTo>
                    <a:pt x="4335" y="1"/>
                    <a:pt x="4319" y="1"/>
                    <a:pt x="4302" y="1"/>
                  </a:cubicBezTo>
                  <a:cubicBezTo>
                    <a:pt x="1921" y="28"/>
                    <a:pt x="1" y="2003"/>
                    <a:pt x="28" y="4410"/>
                  </a:cubicBezTo>
                  <a:cubicBezTo>
                    <a:pt x="81" y="6758"/>
                    <a:pt x="1976" y="8658"/>
                    <a:pt x="4338" y="8658"/>
                  </a:cubicBezTo>
                  <a:cubicBezTo>
                    <a:pt x="4371" y="8658"/>
                    <a:pt x="4404" y="8657"/>
                    <a:pt x="4437" y="8657"/>
                  </a:cubicBezTo>
                  <a:cubicBezTo>
                    <a:pt x="6817" y="8630"/>
                    <a:pt x="8738" y="6682"/>
                    <a:pt x="8711" y="4275"/>
                  </a:cubicBezTo>
                  <a:cubicBezTo>
                    <a:pt x="8657" y="1911"/>
                    <a:pt x="6736" y="1"/>
                    <a:pt x="43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4"/>
            <p:cNvSpPr/>
            <p:nvPr/>
          </p:nvSpPr>
          <p:spPr>
            <a:xfrm>
              <a:off x="3515500" y="3748400"/>
              <a:ext cx="123100" cy="121775"/>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4"/>
            <p:cNvSpPr/>
            <p:nvPr/>
          </p:nvSpPr>
          <p:spPr>
            <a:xfrm>
              <a:off x="4107875" y="4831725"/>
              <a:ext cx="123100" cy="122425"/>
            </a:xfrm>
            <a:custGeom>
              <a:avLst/>
              <a:gdLst/>
              <a:ahLst/>
              <a:cxnLst/>
              <a:rect l="l" t="t" r="r" b="b"/>
              <a:pathLst>
                <a:path w="4924" h="4897" extrusionOk="0">
                  <a:moveTo>
                    <a:pt x="2457" y="1"/>
                  </a:moveTo>
                  <a:cubicBezTo>
                    <a:pt x="2441" y="1"/>
                    <a:pt x="2424" y="1"/>
                    <a:pt x="2408" y="1"/>
                  </a:cubicBezTo>
                  <a:cubicBezTo>
                    <a:pt x="1055" y="28"/>
                    <a:pt x="0" y="1137"/>
                    <a:pt x="0" y="2490"/>
                  </a:cubicBezTo>
                  <a:cubicBezTo>
                    <a:pt x="27" y="3815"/>
                    <a:pt x="1136" y="4897"/>
                    <a:pt x="2489" y="4897"/>
                  </a:cubicBezTo>
                  <a:cubicBezTo>
                    <a:pt x="3841" y="4870"/>
                    <a:pt x="4923" y="3761"/>
                    <a:pt x="4896" y="2408"/>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4"/>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8" name="Google Shape;1118;p34"/>
          <p:cNvSpPr txBox="1">
            <a:spLocks noGrp="1"/>
          </p:cNvSpPr>
          <p:nvPr>
            <p:ph type="title"/>
          </p:nvPr>
        </p:nvSpPr>
        <p:spPr>
          <a:xfrm>
            <a:off x="720600" y="771525"/>
            <a:ext cx="5226300" cy="1315200"/>
          </a:xfrm>
          <a:prstGeom prst="rect">
            <a:avLst/>
          </a:prstGeom>
        </p:spPr>
        <p:txBody>
          <a:bodyPr spcFirstLastPara="1" wrap="square" lIns="91425" tIns="91425" rIns="91425" bIns="91425" anchor="ctr" anchorCtr="0">
            <a:noAutofit/>
          </a:bodyPr>
          <a:lstStyle>
            <a:lvl1pPr lvl="0" rtl="0">
              <a:spcBef>
                <a:spcPts val="0"/>
              </a:spcBef>
              <a:spcAft>
                <a:spcPts val="0"/>
              </a:spcAft>
              <a:buSzPts val="3200"/>
              <a:buNone/>
              <a:defRPr sz="10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119" name="Google Shape;1119;p34"/>
          <p:cNvSpPr txBox="1">
            <a:spLocks noGrp="1"/>
          </p:cNvSpPr>
          <p:nvPr>
            <p:ph type="subTitle" idx="1"/>
          </p:nvPr>
        </p:nvSpPr>
        <p:spPr>
          <a:xfrm>
            <a:off x="720600" y="2391500"/>
            <a:ext cx="3470400" cy="801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ext 1">
  <p:cSld name="CUSTOM_7">
    <p:spTree>
      <p:nvGrpSpPr>
        <p:cNvPr id="1" name="Shape 1120"/>
        <p:cNvGrpSpPr/>
        <p:nvPr/>
      </p:nvGrpSpPr>
      <p:grpSpPr>
        <a:xfrm>
          <a:off x="0" y="0"/>
          <a:ext cx="0" cy="0"/>
          <a:chOff x="0" y="0"/>
          <a:chExt cx="0" cy="0"/>
        </a:xfrm>
      </p:grpSpPr>
      <p:sp>
        <p:nvSpPr>
          <p:cNvPr id="1121" name="Google Shape;1121;p35"/>
          <p:cNvSpPr txBox="1">
            <a:spLocks noGrp="1"/>
          </p:cNvSpPr>
          <p:nvPr>
            <p:ph type="title"/>
          </p:nvPr>
        </p:nvSpPr>
        <p:spPr>
          <a:xfrm>
            <a:off x="842025" y="1192500"/>
            <a:ext cx="3101400" cy="21120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22" name="Google Shape;1122;p35"/>
          <p:cNvSpPr txBox="1">
            <a:spLocks noGrp="1"/>
          </p:cNvSpPr>
          <p:nvPr>
            <p:ph type="subTitle" idx="1"/>
          </p:nvPr>
        </p:nvSpPr>
        <p:spPr>
          <a:xfrm>
            <a:off x="842013" y="3365400"/>
            <a:ext cx="3051900" cy="100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123" name="Google Shape;1123;p35"/>
          <p:cNvGrpSpPr/>
          <p:nvPr/>
        </p:nvGrpSpPr>
        <p:grpSpPr>
          <a:xfrm rot="1551809">
            <a:off x="-41806" y="203422"/>
            <a:ext cx="1519063" cy="1256740"/>
            <a:chOff x="193669" y="148127"/>
            <a:chExt cx="2323487" cy="1922250"/>
          </a:xfrm>
        </p:grpSpPr>
        <p:sp>
          <p:nvSpPr>
            <p:cNvPr id="1124" name="Google Shape;1124;p35"/>
            <p:cNvSpPr/>
            <p:nvPr/>
          </p:nvSpPr>
          <p:spPr>
            <a:xfrm rot="8392807">
              <a:off x="1938296" y="346149"/>
              <a:ext cx="284522" cy="651226"/>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5"/>
            <p:cNvSpPr/>
            <p:nvPr/>
          </p:nvSpPr>
          <p:spPr>
            <a:xfrm rot="-1368678">
              <a:off x="2331166" y="764963"/>
              <a:ext cx="161260" cy="160124"/>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5"/>
            <p:cNvSpPr/>
            <p:nvPr/>
          </p:nvSpPr>
          <p:spPr>
            <a:xfrm rot="2541214">
              <a:off x="375899" y="290031"/>
              <a:ext cx="284505" cy="651194"/>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 name="Google Shape;1127;p35"/>
            <p:cNvGrpSpPr/>
            <p:nvPr/>
          </p:nvGrpSpPr>
          <p:grpSpPr>
            <a:xfrm rot="-3943890">
              <a:off x="413745" y="559232"/>
              <a:ext cx="579901" cy="745140"/>
              <a:chOff x="234492" y="148127"/>
              <a:chExt cx="579920" cy="745164"/>
            </a:xfrm>
          </p:grpSpPr>
          <p:sp>
            <p:nvSpPr>
              <p:cNvPr id="1128" name="Google Shape;1128;p35"/>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5"/>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 name="Google Shape;1130;p35"/>
            <p:cNvGrpSpPr/>
            <p:nvPr/>
          </p:nvGrpSpPr>
          <p:grpSpPr>
            <a:xfrm>
              <a:off x="416768" y="148127"/>
              <a:ext cx="1867051" cy="1922250"/>
              <a:chOff x="111968" y="148127"/>
              <a:chExt cx="1867051" cy="1922250"/>
            </a:xfrm>
          </p:grpSpPr>
          <p:sp>
            <p:nvSpPr>
              <p:cNvPr id="1131" name="Google Shape;1131;p35"/>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5"/>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 name="Google Shape;1133;p35"/>
              <p:cNvGrpSpPr/>
              <p:nvPr/>
            </p:nvGrpSpPr>
            <p:grpSpPr>
              <a:xfrm rot="2700200">
                <a:off x="519774" y="342293"/>
                <a:ext cx="1051439" cy="1589031"/>
                <a:chOff x="2374700" y="932638"/>
                <a:chExt cx="864662" cy="1306680"/>
              </a:xfrm>
            </p:grpSpPr>
            <p:sp>
              <p:nvSpPr>
                <p:cNvPr id="1134" name="Google Shape;1134;p35"/>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5"/>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5"/>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5"/>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5"/>
                <p:cNvSpPr/>
                <p:nvPr/>
              </p:nvSpPr>
              <p:spPr>
                <a:xfrm>
                  <a:off x="2966745" y="1386898"/>
                  <a:ext cx="272617" cy="271098"/>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5"/>
                <p:cNvSpPr/>
                <p:nvPr/>
              </p:nvSpPr>
              <p:spPr>
                <a:xfrm>
                  <a:off x="2548853" y="932638"/>
                  <a:ext cx="249594" cy="24704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5"/>
                <p:cNvSpPr/>
                <p:nvPr/>
              </p:nvSpPr>
              <p:spPr>
                <a:xfrm>
                  <a:off x="2601160" y="2017689"/>
                  <a:ext cx="222919" cy="22163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41" name="Google Shape;1141;p35"/>
          <p:cNvGrpSpPr/>
          <p:nvPr/>
        </p:nvGrpSpPr>
        <p:grpSpPr>
          <a:xfrm rot="3354884" flipH="1">
            <a:off x="7411634" y="483556"/>
            <a:ext cx="2051786" cy="7830351"/>
            <a:chOff x="9065175" y="1446600"/>
            <a:chExt cx="682175" cy="2603425"/>
          </a:xfrm>
        </p:grpSpPr>
        <p:sp>
          <p:nvSpPr>
            <p:cNvPr id="1142" name="Google Shape;1142;p35"/>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5"/>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5"/>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5"/>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5"/>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5"/>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5"/>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5"/>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5"/>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5"/>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5"/>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5"/>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5"/>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5"/>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5"/>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5"/>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5"/>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5"/>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5"/>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5"/>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5"/>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5"/>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5"/>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5"/>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5"/>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5"/>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ext 2">
  <p:cSld name="CUSTOM_9">
    <p:spTree>
      <p:nvGrpSpPr>
        <p:cNvPr id="1" name="Shape 1168"/>
        <p:cNvGrpSpPr/>
        <p:nvPr/>
      </p:nvGrpSpPr>
      <p:grpSpPr>
        <a:xfrm>
          <a:off x="0" y="0"/>
          <a:ext cx="0" cy="0"/>
          <a:chOff x="0" y="0"/>
          <a:chExt cx="0" cy="0"/>
        </a:xfrm>
      </p:grpSpPr>
      <p:sp>
        <p:nvSpPr>
          <p:cNvPr id="1169" name="Google Shape;1169;p36"/>
          <p:cNvSpPr txBox="1">
            <a:spLocks noGrp="1"/>
          </p:cNvSpPr>
          <p:nvPr>
            <p:ph type="title"/>
          </p:nvPr>
        </p:nvSpPr>
        <p:spPr>
          <a:xfrm>
            <a:off x="1095712" y="760800"/>
            <a:ext cx="4060200" cy="11919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170" name="Google Shape;1170;p36"/>
          <p:cNvSpPr txBox="1">
            <a:spLocks noGrp="1"/>
          </p:cNvSpPr>
          <p:nvPr>
            <p:ph type="subTitle" idx="1"/>
          </p:nvPr>
        </p:nvSpPr>
        <p:spPr>
          <a:xfrm>
            <a:off x="1095712" y="2095500"/>
            <a:ext cx="2829600" cy="106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1171" name="Google Shape;1171;p36"/>
          <p:cNvGrpSpPr/>
          <p:nvPr/>
        </p:nvGrpSpPr>
        <p:grpSpPr>
          <a:xfrm rot="7047972">
            <a:off x="854466" y="1129341"/>
            <a:ext cx="1902945" cy="7262324"/>
            <a:chOff x="9065175" y="1446600"/>
            <a:chExt cx="682175" cy="2603425"/>
          </a:xfrm>
        </p:grpSpPr>
        <p:sp>
          <p:nvSpPr>
            <p:cNvPr id="1172" name="Google Shape;1172;p36"/>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 name="Google Shape;1198;p36"/>
          <p:cNvGrpSpPr/>
          <p:nvPr/>
        </p:nvGrpSpPr>
        <p:grpSpPr>
          <a:xfrm rot="8377225">
            <a:off x="7225721" y="-231048"/>
            <a:ext cx="1783871" cy="1890832"/>
            <a:chOff x="3403900" y="3304800"/>
            <a:chExt cx="1556050" cy="1649350"/>
          </a:xfrm>
        </p:grpSpPr>
        <p:sp>
          <p:nvSpPr>
            <p:cNvPr id="1199" name="Google Shape;1199;p36"/>
            <p:cNvSpPr/>
            <p:nvPr/>
          </p:nvSpPr>
          <p:spPr>
            <a:xfrm>
              <a:off x="3960075" y="3761850"/>
              <a:ext cx="510150" cy="213400"/>
            </a:xfrm>
            <a:custGeom>
              <a:avLst/>
              <a:gdLst/>
              <a:ahLst/>
              <a:cxnLst/>
              <a:rect l="l" t="t" r="r" b="b"/>
              <a:pathLst>
                <a:path w="20406" h="8536" extrusionOk="0">
                  <a:moveTo>
                    <a:pt x="19766" y="0"/>
                  </a:moveTo>
                  <a:cubicBezTo>
                    <a:pt x="19714" y="0"/>
                    <a:pt x="19658" y="10"/>
                    <a:pt x="19599" y="31"/>
                  </a:cubicBezTo>
                  <a:cubicBezTo>
                    <a:pt x="13161" y="2358"/>
                    <a:pt x="6967" y="5198"/>
                    <a:pt x="556" y="7524"/>
                  </a:cubicBezTo>
                  <a:cubicBezTo>
                    <a:pt x="1" y="7717"/>
                    <a:pt x="157" y="8536"/>
                    <a:pt x="640" y="8536"/>
                  </a:cubicBezTo>
                  <a:cubicBezTo>
                    <a:pt x="698" y="8536"/>
                    <a:pt x="760" y="8524"/>
                    <a:pt x="827" y="8498"/>
                  </a:cubicBezTo>
                  <a:cubicBezTo>
                    <a:pt x="7238" y="6171"/>
                    <a:pt x="13459" y="3358"/>
                    <a:pt x="19870" y="1005"/>
                  </a:cubicBezTo>
                  <a:cubicBezTo>
                    <a:pt x="20406" y="810"/>
                    <a:pt x="20239" y="0"/>
                    <a:pt x="19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4353000" y="3762125"/>
              <a:ext cx="113300" cy="745475"/>
            </a:xfrm>
            <a:custGeom>
              <a:avLst/>
              <a:gdLst/>
              <a:ahLst/>
              <a:cxnLst/>
              <a:rect l="l" t="t" r="r" b="b"/>
              <a:pathLst>
                <a:path w="4532" h="29819" extrusionOk="0">
                  <a:moveTo>
                    <a:pt x="4004" y="0"/>
                  </a:moveTo>
                  <a:cubicBezTo>
                    <a:pt x="3754" y="0"/>
                    <a:pt x="3503" y="169"/>
                    <a:pt x="3503" y="507"/>
                  </a:cubicBezTo>
                  <a:cubicBezTo>
                    <a:pt x="3530" y="4673"/>
                    <a:pt x="2773" y="8920"/>
                    <a:pt x="2259" y="13031"/>
                  </a:cubicBezTo>
                  <a:cubicBezTo>
                    <a:pt x="1529" y="18468"/>
                    <a:pt x="744" y="23905"/>
                    <a:pt x="41" y="29342"/>
                  </a:cubicBezTo>
                  <a:cubicBezTo>
                    <a:pt x="1" y="29663"/>
                    <a:pt x="226" y="29818"/>
                    <a:pt x="473" y="29818"/>
                  </a:cubicBezTo>
                  <a:cubicBezTo>
                    <a:pt x="725" y="29818"/>
                    <a:pt x="1001" y="29656"/>
                    <a:pt x="1042" y="29342"/>
                  </a:cubicBezTo>
                  <a:cubicBezTo>
                    <a:pt x="1772" y="23905"/>
                    <a:pt x="2557" y="18468"/>
                    <a:pt x="3260" y="13031"/>
                  </a:cubicBezTo>
                  <a:cubicBezTo>
                    <a:pt x="3801" y="8920"/>
                    <a:pt x="4531" y="4673"/>
                    <a:pt x="4504" y="507"/>
                  </a:cubicBezTo>
                  <a:cubicBezTo>
                    <a:pt x="4504" y="169"/>
                    <a:pt x="4254" y="0"/>
                    <a:pt x="4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4348800" y="4483000"/>
              <a:ext cx="542900" cy="320575"/>
            </a:xfrm>
            <a:custGeom>
              <a:avLst/>
              <a:gdLst/>
              <a:ahLst/>
              <a:cxnLst/>
              <a:rect l="l" t="t" r="r" b="b"/>
              <a:pathLst>
                <a:path w="21716" h="12823" extrusionOk="0">
                  <a:moveTo>
                    <a:pt x="709" y="1"/>
                  </a:moveTo>
                  <a:cubicBezTo>
                    <a:pt x="272" y="1"/>
                    <a:pt x="1" y="643"/>
                    <a:pt x="480" y="939"/>
                  </a:cubicBezTo>
                  <a:lnTo>
                    <a:pt x="20739" y="12760"/>
                  </a:lnTo>
                  <a:cubicBezTo>
                    <a:pt x="20823" y="12804"/>
                    <a:pt x="20904" y="12823"/>
                    <a:pt x="20981" y="12823"/>
                  </a:cubicBezTo>
                  <a:cubicBezTo>
                    <a:pt x="21428" y="12823"/>
                    <a:pt x="21715" y="12171"/>
                    <a:pt x="21253" y="11894"/>
                  </a:cubicBezTo>
                  <a:lnTo>
                    <a:pt x="966" y="74"/>
                  </a:lnTo>
                  <a:cubicBezTo>
                    <a:pt x="877" y="23"/>
                    <a:pt x="790" y="1"/>
                    <a:pt x="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3496325" y="4429725"/>
              <a:ext cx="250725" cy="370050"/>
            </a:xfrm>
            <a:custGeom>
              <a:avLst/>
              <a:gdLst/>
              <a:ahLst/>
              <a:cxnLst/>
              <a:rect l="l" t="t" r="r" b="b"/>
              <a:pathLst>
                <a:path w="10029" h="14802" extrusionOk="0">
                  <a:moveTo>
                    <a:pt x="9319" y="0"/>
                  </a:moveTo>
                  <a:cubicBezTo>
                    <a:pt x="9166" y="0"/>
                    <a:pt x="9015" y="68"/>
                    <a:pt x="8909" y="230"/>
                  </a:cubicBezTo>
                  <a:lnTo>
                    <a:pt x="226" y="14052"/>
                  </a:lnTo>
                  <a:cubicBezTo>
                    <a:pt x="1" y="14446"/>
                    <a:pt x="348" y="14801"/>
                    <a:pt x="700" y="14801"/>
                  </a:cubicBezTo>
                  <a:cubicBezTo>
                    <a:pt x="855" y="14801"/>
                    <a:pt x="1011" y="14732"/>
                    <a:pt x="1119" y="14566"/>
                  </a:cubicBezTo>
                  <a:lnTo>
                    <a:pt x="9802" y="744"/>
                  </a:lnTo>
                  <a:cubicBezTo>
                    <a:pt x="10029" y="366"/>
                    <a:pt x="9673" y="0"/>
                    <a:pt x="9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4152750" y="4482950"/>
              <a:ext cx="230050" cy="422600"/>
            </a:xfrm>
            <a:custGeom>
              <a:avLst/>
              <a:gdLst/>
              <a:ahLst/>
              <a:cxnLst/>
              <a:rect l="l" t="t" r="r" b="b"/>
              <a:pathLst>
                <a:path w="9202" h="16904" extrusionOk="0">
                  <a:moveTo>
                    <a:pt x="8521" y="0"/>
                  </a:moveTo>
                  <a:cubicBezTo>
                    <a:pt x="8364" y="0"/>
                    <a:pt x="8208" y="77"/>
                    <a:pt x="8105" y="265"/>
                  </a:cubicBezTo>
                  <a:cubicBezTo>
                    <a:pt x="5292" y="5459"/>
                    <a:pt x="3047" y="10950"/>
                    <a:pt x="207" y="16143"/>
                  </a:cubicBezTo>
                  <a:cubicBezTo>
                    <a:pt x="1" y="16537"/>
                    <a:pt x="353" y="16904"/>
                    <a:pt x="696" y="16904"/>
                  </a:cubicBezTo>
                  <a:cubicBezTo>
                    <a:pt x="849" y="16904"/>
                    <a:pt x="1000" y="16832"/>
                    <a:pt x="1099" y="16657"/>
                  </a:cubicBezTo>
                  <a:cubicBezTo>
                    <a:pt x="3913" y="11464"/>
                    <a:pt x="6158" y="5973"/>
                    <a:pt x="8998" y="752"/>
                  </a:cubicBezTo>
                  <a:cubicBezTo>
                    <a:pt x="9201" y="363"/>
                    <a:pt x="8860" y="0"/>
                    <a:pt x="8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4786800" y="4704600"/>
              <a:ext cx="173150" cy="172475"/>
            </a:xfrm>
            <a:custGeom>
              <a:avLst/>
              <a:gdLst/>
              <a:ahLst/>
              <a:cxnLst/>
              <a:rect l="l" t="t" r="r" b="b"/>
              <a:pathLst>
                <a:path w="6926" h="6899" extrusionOk="0">
                  <a:moveTo>
                    <a:pt x="3409" y="1"/>
                  </a:moveTo>
                  <a:cubicBezTo>
                    <a:pt x="1515" y="28"/>
                    <a:pt x="1" y="1597"/>
                    <a:pt x="28" y="3490"/>
                  </a:cubicBezTo>
                  <a:cubicBezTo>
                    <a:pt x="54" y="5394"/>
                    <a:pt x="1569" y="6899"/>
                    <a:pt x="3440" y="6899"/>
                  </a:cubicBezTo>
                  <a:cubicBezTo>
                    <a:pt x="3457" y="6899"/>
                    <a:pt x="3473" y="6899"/>
                    <a:pt x="3490" y="6898"/>
                  </a:cubicBezTo>
                  <a:cubicBezTo>
                    <a:pt x="5410" y="6871"/>
                    <a:pt x="6925" y="5302"/>
                    <a:pt x="6898" y="3409"/>
                  </a:cubicBezTo>
                  <a:cubicBezTo>
                    <a:pt x="6871" y="1516"/>
                    <a:pt x="5302" y="1"/>
                    <a:pt x="34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4343875" y="3666600"/>
              <a:ext cx="218450" cy="216425"/>
            </a:xfrm>
            <a:custGeom>
              <a:avLst/>
              <a:gdLst/>
              <a:ahLst/>
              <a:cxnLst/>
              <a:rect l="l" t="t" r="r" b="b"/>
              <a:pathLst>
                <a:path w="8738" h="8657" extrusionOk="0">
                  <a:moveTo>
                    <a:pt x="4352" y="0"/>
                  </a:moveTo>
                  <a:cubicBezTo>
                    <a:pt x="4335" y="0"/>
                    <a:pt x="4318" y="0"/>
                    <a:pt x="4301" y="0"/>
                  </a:cubicBezTo>
                  <a:cubicBezTo>
                    <a:pt x="1921" y="27"/>
                    <a:pt x="0" y="2002"/>
                    <a:pt x="27" y="4382"/>
                  </a:cubicBezTo>
                  <a:cubicBezTo>
                    <a:pt x="81" y="6773"/>
                    <a:pt x="2002" y="8656"/>
                    <a:pt x="4385" y="8656"/>
                  </a:cubicBezTo>
                  <a:cubicBezTo>
                    <a:pt x="4402" y="8656"/>
                    <a:pt x="4419" y="8656"/>
                    <a:pt x="4436" y="8656"/>
                  </a:cubicBezTo>
                  <a:cubicBezTo>
                    <a:pt x="6817" y="8629"/>
                    <a:pt x="8737" y="6654"/>
                    <a:pt x="8710" y="4274"/>
                  </a:cubicBezTo>
                  <a:cubicBezTo>
                    <a:pt x="8656" y="1884"/>
                    <a:pt x="6736" y="0"/>
                    <a:pt x="4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3403900" y="4678900"/>
              <a:ext cx="218450" cy="216450"/>
            </a:xfrm>
            <a:custGeom>
              <a:avLst/>
              <a:gdLst/>
              <a:ahLst/>
              <a:cxnLst/>
              <a:rect l="l" t="t" r="r" b="b"/>
              <a:pathLst>
                <a:path w="8738" h="8658" extrusionOk="0">
                  <a:moveTo>
                    <a:pt x="4352" y="1"/>
                  </a:moveTo>
                  <a:cubicBezTo>
                    <a:pt x="4335" y="1"/>
                    <a:pt x="4319" y="1"/>
                    <a:pt x="4302" y="1"/>
                  </a:cubicBezTo>
                  <a:cubicBezTo>
                    <a:pt x="1921" y="28"/>
                    <a:pt x="1" y="2003"/>
                    <a:pt x="28" y="4410"/>
                  </a:cubicBezTo>
                  <a:cubicBezTo>
                    <a:pt x="81" y="6758"/>
                    <a:pt x="1976" y="8658"/>
                    <a:pt x="4338" y="8658"/>
                  </a:cubicBezTo>
                  <a:cubicBezTo>
                    <a:pt x="4371" y="8658"/>
                    <a:pt x="4404" y="8657"/>
                    <a:pt x="4437" y="8657"/>
                  </a:cubicBezTo>
                  <a:cubicBezTo>
                    <a:pt x="6817" y="8630"/>
                    <a:pt x="8738" y="6682"/>
                    <a:pt x="8711" y="4275"/>
                  </a:cubicBezTo>
                  <a:cubicBezTo>
                    <a:pt x="8657" y="1911"/>
                    <a:pt x="6736" y="1"/>
                    <a:pt x="43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3515500" y="3748400"/>
              <a:ext cx="123100" cy="121775"/>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4107875" y="4831725"/>
              <a:ext cx="123100" cy="122425"/>
            </a:xfrm>
            <a:custGeom>
              <a:avLst/>
              <a:gdLst/>
              <a:ahLst/>
              <a:cxnLst/>
              <a:rect l="l" t="t" r="r" b="b"/>
              <a:pathLst>
                <a:path w="4924" h="4897" extrusionOk="0">
                  <a:moveTo>
                    <a:pt x="2457" y="1"/>
                  </a:moveTo>
                  <a:cubicBezTo>
                    <a:pt x="2441" y="1"/>
                    <a:pt x="2424" y="1"/>
                    <a:pt x="2408" y="1"/>
                  </a:cubicBezTo>
                  <a:cubicBezTo>
                    <a:pt x="1055" y="28"/>
                    <a:pt x="0" y="1137"/>
                    <a:pt x="0" y="2490"/>
                  </a:cubicBezTo>
                  <a:cubicBezTo>
                    <a:pt x="27" y="3815"/>
                    <a:pt x="1136" y="4897"/>
                    <a:pt x="2489" y="4897"/>
                  </a:cubicBezTo>
                  <a:cubicBezTo>
                    <a:pt x="3841" y="4870"/>
                    <a:pt x="4923" y="3761"/>
                    <a:pt x="4896" y="2408"/>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ext 3">
  <p:cSld name="CUSTOM_10">
    <p:spTree>
      <p:nvGrpSpPr>
        <p:cNvPr id="1" name="Shape 1218"/>
        <p:cNvGrpSpPr/>
        <p:nvPr/>
      </p:nvGrpSpPr>
      <p:grpSpPr>
        <a:xfrm>
          <a:off x="0" y="0"/>
          <a:ext cx="0" cy="0"/>
          <a:chOff x="0" y="0"/>
          <a:chExt cx="0" cy="0"/>
        </a:xfrm>
      </p:grpSpPr>
      <p:sp>
        <p:nvSpPr>
          <p:cNvPr id="1219" name="Google Shape;1219;p37"/>
          <p:cNvSpPr txBox="1">
            <a:spLocks noGrp="1"/>
          </p:cNvSpPr>
          <p:nvPr>
            <p:ph type="title"/>
          </p:nvPr>
        </p:nvSpPr>
        <p:spPr>
          <a:xfrm>
            <a:off x="4927325" y="1237050"/>
            <a:ext cx="2608500" cy="1611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20" name="Google Shape;1220;p37"/>
          <p:cNvSpPr txBox="1">
            <a:spLocks noGrp="1"/>
          </p:cNvSpPr>
          <p:nvPr>
            <p:ph type="subTitle" idx="1"/>
          </p:nvPr>
        </p:nvSpPr>
        <p:spPr>
          <a:xfrm>
            <a:off x="4927325" y="3156350"/>
            <a:ext cx="2874300" cy="106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1221" name="Google Shape;1221;p37"/>
          <p:cNvGrpSpPr/>
          <p:nvPr/>
        </p:nvGrpSpPr>
        <p:grpSpPr>
          <a:xfrm rot="7047972">
            <a:off x="6321816" y="-3185484"/>
            <a:ext cx="1902945" cy="7262324"/>
            <a:chOff x="9065175" y="1446600"/>
            <a:chExt cx="682175" cy="2603425"/>
          </a:xfrm>
        </p:grpSpPr>
        <p:sp>
          <p:nvSpPr>
            <p:cNvPr id="1222" name="Google Shape;1222;p37"/>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37"/>
          <p:cNvGrpSpPr/>
          <p:nvPr/>
        </p:nvGrpSpPr>
        <p:grpSpPr>
          <a:xfrm rot="-3094973">
            <a:off x="382511" y="4069471"/>
            <a:ext cx="661442" cy="929051"/>
            <a:chOff x="2374700" y="1056350"/>
            <a:chExt cx="797300" cy="1119875"/>
          </a:xfrm>
        </p:grpSpPr>
        <p:sp>
          <p:nvSpPr>
            <p:cNvPr id="1249" name="Google Shape;1249;p37"/>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ext 4">
  <p:cSld name="CUSTOM_11">
    <p:spTree>
      <p:nvGrpSpPr>
        <p:cNvPr id="1" name="Shape 1256"/>
        <p:cNvGrpSpPr/>
        <p:nvPr/>
      </p:nvGrpSpPr>
      <p:grpSpPr>
        <a:xfrm>
          <a:off x="0" y="0"/>
          <a:ext cx="0" cy="0"/>
          <a:chOff x="0" y="0"/>
          <a:chExt cx="0" cy="0"/>
        </a:xfrm>
      </p:grpSpPr>
      <p:sp>
        <p:nvSpPr>
          <p:cNvPr id="1257" name="Google Shape;1257;p38"/>
          <p:cNvSpPr txBox="1">
            <a:spLocks noGrp="1"/>
          </p:cNvSpPr>
          <p:nvPr>
            <p:ph type="title"/>
          </p:nvPr>
        </p:nvSpPr>
        <p:spPr>
          <a:xfrm>
            <a:off x="1612003" y="1906175"/>
            <a:ext cx="3268200" cy="11919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58" name="Google Shape;1258;p38"/>
          <p:cNvSpPr txBox="1">
            <a:spLocks noGrp="1"/>
          </p:cNvSpPr>
          <p:nvPr>
            <p:ph type="subTitle" idx="1"/>
          </p:nvPr>
        </p:nvSpPr>
        <p:spPr>
          <a:xfrm>
            <a:off x="1612003" y="3371850"/>
            <a:ext cx="2960100" cy="106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1259" name="Google Shape;1259;p38"/>
          <p:cNvGrpSpPr/>
          <p:nvPr/>
        </p:nvGrpSpPr>
        <p:grpSpPr>
          <a:xfrm rot="-7047972" flipH="1">
            <a:off x="566416" y="-2890209"/>
            <a:ext cx="1902945" cy="7262324"/>
            <a:chOff x="9065175" y="1446600"/>
            <a:chExt cx="682175" cy="2603425"/>
          </a:xfrm>
        </p:grpSpPr>
        <p:sp>
          <p:nvSpPr>
            <p:cNvPr id="1260" name="Google Shape;1260;p38"/>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8"/>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8"/>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8"/>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8"/>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8"/>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8"/>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8"/>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8"/>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8"/>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8"/>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8"/>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8"/>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8"/>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8"/>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8"/>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8"/>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8"/>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8"/>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8"/>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8"/>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8"/>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8"/>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8"/>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8"/>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8"/>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 name="Google Shape;1286;p38"/>
          <p:cNvGrpSpPr/>
          <p:nvPr/>
        </p:nvGrpSpPr>
        <p:grpSpPr>
          <a:xfrm rot="10800000">
            <a:off x="7191747" y="181280"/>
            <a:ext cx="1783856" cy="1890815"/>
            <a:chOff x="3403900" y="3304800"/>
            <a:chExt cx="1556050" cy="1649350"/>
          </a:xfrm>
        </p:grpSpPr>
        <p:sp>
          <p:nvSpPr>
            <p:cNvPr id="1287" name="Google Shape;1287;p38"/>
            <p:cNvSpPr/>
            <p:nvPr/>
          </p:nvSpPr>
          <p:spPr>
            <a:xfrm>
              <a:off x="3960075" y="3761850"/>
              <a:ext cx="510150" cy="213400"/>
            </a:xfrm>
            <a:custGeom>
              <a:avLst/>
              <a:gdLst/>
              <a:ahLst/>
              <a:cxnLst/>
              <a:rect l="l" t="t" r="r" b="b"/>
              <a:pathLst>
                <a:path w="20406" h="8536" extrusionOk="0">
                  <a:moveTo>
                    <a:pt x="19766" y="0"/>
                  </a:moveTo>
                  <a:cubicBezTo>
                    <a:pt x="19714" y="0"/>
                    <a:pt x="19658" y="10"/>
                    <a:pt x="19599" y="31"/>
                  </a:cubicBezTo>
                  <a:cubicBezTo>
                    <a:pt x="13161" y="2358"/>
                    <a:pt x="6967" y="5198"/>
                    <a:pt x="556" y="7524"/>
                  </a:cubicBezTo>
                  <a:cubicBezTo>
                    <a:pt x="1" y="7717"/>
                    <a:pt x="157" y="8536"/>
                    <a:pt x="640" y="8536"/>
                  </a:cubicBezTo>
                  <a:cubicBezTo>
                    <a:pt x="698" y="8536"/>
                    <a:pt x="760" y="8524"/>
                    <a:pt x="827" y="8498"/>
                  </a:cubicBezTo>
                  <a:cubicBezTo>
                    <a:pt x="7238" y="6171"/>
                    <a:pt x="13459" y="3358"/>
                    <a:pt x="19870" y="1005"/>
                  </a:cubicBezTo>
                  <a:cubicBezTo>
                    <a:pt x="20406" y="810"/>
                    <a:pt x="20239" y="0"/>
                    <a:pt x="19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8"/>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8"/>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8"/>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8"/>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8"/>
            <p:cNvSpPr/>
            <p:nvPr/>
          </p:nvSpPr>
          <p:spPr>
            <a:xfrm>
              <a:off x="4353000" y="3762125"/>
              <a:ext cx="113300" cy="745475"/>
            </a:xfrm>
            <a:custGeom>
              <a:avLst/>
              <a:gdLst/>
              <a:ahLst/>
              <a:cxnLst/>
              <a:rect l="l" t="t" r="r" b="b"/>
              <a:pathLst>
                <a:path w="4532" h="29819" extrusionOk="0">
                  <a:moveTo>
                    <a:pt x="4004" y="0"/>
                  </a:moveTo>
                  <a:cubicBezTo>
                    <a:pt x="3754" y="0"/>
                    <a:pt x="3503" y="169"/>
                    <a:pt x="3503" y="507"/>
                  </a:cubicBezTo>
                  <a:cubicBezTo>
                    <a:pt x="3530" y="4673"/>
                    <a:pt x="2773" y="8920"/>
                    <a:pt x="2259" y="13031"/>
                  </a:cubicBezTo>
                  <a:cubicBezTo>
                    <a:pt x="1529" y="18468"/>
                    <a:pt x="744" y="23905"/>
                    <a:pt x="41" y="29342"/>
                  </a:cubicBezTo>
                  <a:cubicBezTo>
                    <a:pt x="1" y="29663"/>
                    <a:pt x="226" y="29818"/>
                    <a:pt x="473" y="29818"/>
                  </a:cubicBezTo>
                  <a:cubicBezTo>
                    <a:pt x="725" y="29818"/>
                    <a:pt x="1001" y="29656"/>
                    <a:pt x="1042" y="29342"/>
                  </a:cubicBezTo>
                  <a:cubicBezTo>
                    <a:pt x="1772" y="23905"/>
                    <a:pt x="2557" y="18468"/>
                    <a:pt x="3260" y="13031"/>
                  </a:cubicBezTo>
                  <a:cubicBezTo>
                    <a:pt x="3801" y="8920"/>
                    <a:pt x="4531" y="4673"/>
                    <a:pt x="4504" y="507"/>
                  </a:cubicBezTo>
                  <a:cubicBezTo>
                    <a:pt x="4504" y="169"/>
                    <a:pt x="4254" y="0"/>
                    <a:pt x="4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8"/>
            <p:cNvSpPr/>
            <p:nvPr/>
          </p:nvSpPr>
          <p:spPr>
            <a:xfrm>
              <a:off x="4348800" y="4483000"/>
              <a:ext cx="542900" cy="320575"/>
            </a:xfrm>
            <a:custGeom>
              <a:avLst/>
              <a:gdLst/>
              <a:ahLst/>
              <a:cxnLst/>
              <a:rect l="l" t="t" r="r" b="b"/>
              <a:pathLst>
                <a:path w="21716" h="12823" extrusionOk="0">
                  <a:moveTo>
                    <a:pt x="709" y="1"/>
                  </a:moveTo>
                  <a:cubicBezTo>
                    <a:pt x="272" y="1"/>
                    <a:pt x="1" y="643"/>
                    <a:pt x="480" y="939"/>
                  </a:cubicBezTo>
                  <a:lnTo>
                    <a:pt x="20739" y="12760"/>
                  </a:lnTo>
                  <a:cubicBezTo>
                    <a:pt x="20823" y="12804"/>
                    <a:pt x="20904" y="12823"/>
                    <a:pt x="20981" y="12823"/>
                  </a:cubicBezTo>
                  <a:cubicBezTo>
                    <a:pt x="21428" y="12823"/>
                    <a:pt x="21715" y="12171"/>
                    <a:pt x="21253" y="11894"/>
                  </a:cubicBezTo>
                  <a:lnTo>
                    <a:pt x="966" y="74"/>
                  </a:lnTo>
                  <a:cubicBezTo>
                    <a:pt x="877" y="23"/>
                    <a:pt x="790" y="1"/>
                    <a:pt x="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8"/>
            <p:cNvSpPr/>
            <p:nvPr/>
          </p:nvSpPr>
          <p:spPr>
            <a:xfrm>
              <a:off x="3496325" y="4429725"/>
              <a:ext cx="250725" cy="370050"/>
            </a:xfrm>
            <a:custGeom>
              <a:avLst/>
              <a:gdLst/>
              <a:ahLst/>
              <a:cxnLst/>
              <a:rect l="l" t="t" r="r" b="b"/>
              <a:pathLst>
                <a:path w="10029" h="14802" extrusionOk="0">
                  <a:moveTo>
                    <a:pt x="9319" y="0"/>
                  </a:moveTo>
                  <a:cubicBezTo>
                    <a:pt x="9166" y="0"/>
                    <a:pt x="9015" y="68"/>
                    <a:pt x="8909" y="230"/>
                  </a:cubicBezTo>
                  <a:lnTo>
                    <a:pt x="226" y="14052"/>
                  </a:lnTo>
                  <a:cubicBezTo>
                    <a:pt x="1" y="14446"/>
                    <a:pt x="348" y="14801"/>
                    <a:pt x="700" y="14801"/>
                  </a:cubicBezTo>
                  <a:cubicBezTo>
                    <a:pt x="855" y="14801"/>
                    <a:pt x="1011" y="14732"/>
                    <a:pt x="1119" y="14566"/>
                  </a:cubicBezTo>
                  <a:lnTo>
                    <a:pt x="9802" y="744"/>
                  </a:lnTo>
                  <a:cubicBezTo>
                    <a:pt x="10029" y="366"/>
                    <a:pt x="9673" y="0"/>
                    <a:pt x="9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8"/>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8"/>
            <p:cNvSpPr/>
            <p:nvPr/>
          </p:nvSpPr>
          <p:spPr>
            <a:xfrm>
              <a:off x="4152750" y="4482950"/>
              <a:ext cx="230050" cy="422600"/>
            </a:xfrm>
            <a:custGeom>
              <a:avLst/>
              <a:gdLst/>
              <a:ahLst/>
              <a:cxnLst/>
              <a:rect l="l" t="t" r="r" b="b"/>
              <a:pathLst>
                <a:path w="9202" h="16904" extrusionOk="0">
                  <a:moveTo>
                    <a:pt x="8521" y="0"/>
                  </a:moveTo>
                  <a:cubicBezTo>
                    <a:pt x="8364" y="0"/>
                    <a:pt x="8208" y="77"/>
                    <a:pt x="8105" y="265"/>
                  </a:cubicBezTo>
                  <a:cubicBezTo>
                    <a:pt x="5292" y="5459"/>
                    <a:pt x="3047" y="10950"/>
                    <a:pt x="207" y="16143"/>
                  </a:cubicBezTo>
                  <a:cubicBezTo>
                    <a:pt x="1" y="16537"/>
                    <a:pt x="353" y="16904"/>
                    <a:pt x="696" y="16904"/>
                  </a:cubicBezTo>
                  <a:cubicBezTo>
                    <a:pt x="849" y="16904"/>
                    <a:pt x="1000" y="16832"/>
                    <a:pt x="1099" y="16657"/>
                  </a:cubicBezTo>
                  <a:cubicBezTo>
                    <a:pt x="3913" y="11464"/>
                    <a:pt x="6158" y="5973"/>
                    <a:pt x="8998" y="752"/>
                  </a:cubicBezTo>
                  <a:cubicBezTo>
                    <a:pt x="9201" y="363"/>
                    <a:pt x="8860" y="0"/>
                    <a:pt x="8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8"/>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8"/>
            <p:cNvSpPr/>
            <p:nvPr/>
          </p:nvSpPr>
          <p:spPr>
            <a:xfrm>
              <a:off x="4786800" y="4704600"/>
              <a:ext cx="173150" cy="172475"/>
            </a:xfrm>
            <a:custGeom>
              <a:avLst/>
              <a:gdLst/>
              <a:ahLst/>
              <a:cxnLst/>
              <a:rect l="l" t="t" r="r" b="b"/>
              <a:pathLst>
                <a:path w="6926" h="6899" extrusionOk="0">
                  <a:moveTo>
                    <a:pt x="3409" y="1"/>
                  </a:moveTo>
                  <a:cubicBezTo>
                    <a:pt x="1515" y="28"/>
                    <a:pt x="1" y="1597"/>
                    <a:pt x="28" y="3490"/>
                  </a:cubicBezTo>
                  <a:cubicBezTo>
                    <a:pt x="54" y="5394"/>
                    <a:pt x="1569" y="6899"/>
                    <a:pt x="3440" y="6899"/>
                  </a:cubicBezTo>
                  <a:cubicBezTo>
                    <a:pt x="3457" y="6899"/>
                    <a:pt x="3473" y="6899"/>
                    <a:pt x="3490" y="6898"/>
                  </a:cubicBezTo>
                  <a:cubicBezTo>
                    <a:pt x="5410" y="6871"/>
                    <a:pt x="6925" y="5302"/>
                    <a:pt x="6898" y="3409"/>
                  </a:cubicBezTo>
                  <a:cubicBezTo>
                    <a:pt x="6871" y="1516"/>
                    <a:pt x="5302" y="1"/>
                    <a:pt x="34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8"/>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8"/>
            <p:cNvSpPr/>
            <p:nvPr/>
          </p:nvSpPr>
          <p:spPr>
            <a:xfrm>
              <a:off x="4343875" y="3666600"/>
              <a:ext cx="218450" cy="216425"/>
            </a:xfrm>
            <a:custGeom>
              <a:avLst/>
              <a:gdLst/>
              <a:ahLst/>
              <a:cxnLst/>
              <a:rect l="l" t="t" r="r" b="b"/>
              <a:pathLst>
                <a:path w="8738" h="8657" extrusionOk="0">
                  <a:moveTo>
                    <a:pt x="4352" y="0"/>
                  </a:moveTo>
                  <a:cubicBezTo>
                    <a:pt x="4335" y="0"/>
                    <a:pt x="4318" y="0"/>
                    <a:pt x="4301" y="0"/>
                  </a:cubicBezTo>
                  <a:cubicBezTo>
                    <a:pt x="1921" y="27"/>
                    <a:pt x="0" y="2002"/>
                    <a:pt x="27" y="4382"/>
                  </a:cubicBezTo>
                  <a:cubicBezTo>
                    <a:pt x="81" y="6773"/>
                    <a:pt x="2002" y="8656"/>
                    <a:pt x="4385" y="8656"/>
                  </a:cubicBezTo>
                  <a:cubicBezTo>
                    <a:pt x="4402" y="8656"/>
                    <a:pt x="4419" y="8656"/>
                    <a:pt x="4436" y="8656"/>
                  </a:cubicBezTo>
                  <a:cubicBezTo>
                    <a:pt x="6817" y="8629"/>
                    <a:pt x="8737" y="6654"/>
                    <a:pt x="8710" y="4274"/>
                  </a:cubicBezTo>
                  <a:cubicBezTo>
                    <a:pt x="8656" y="1884"/>
                    <a:pt x="6736" y="0"/>
                    <a:pt x="4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8"/>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8"/>
            <p:cNvSpPr/>
            <p:nvPr/>
          </p:nvSpPr>
          <p:spPr>
            <a:xfrm>
              <a:off x="3403900" y="4678900"/>
              <a:ext cx="218450" cy="216450"/>
            </a:xfrm>
            <a:custGeom>
              <a:avLst/>
              <a:gdLst/>
              <a:ahLst/>
              <a:cxnLst/>
              <a:rect l="l" t="t" r="r" b="b"/>
              <a:pathLst>
                <a:path w="8738" h="8658" extrusionOk="0">
                  <a:moveTo>
                    <a:pt x="4352" y="1"/>
                  </a:moveTo>
                  <a:cubicBezTo>
                    <a:pt x="4335" y="1"/>
                    <a:pt x="4319" y="1"/>
                    <a:pt x="4302" y="1"/>
                  </a:cubicBezTo>
                  <a:cubicBezTo>
                    <a:pt x="1921" y="28"/>
                    <a:pt x="1" y="2003"/>
                    <a:pt x="28" y="4410"/>
                  </a:cubicBezTo>
                  <a:cubicBezTo>
                    <a:pt x="81" y="6758"/>
                    <a:pt x="1976" y="8658"/>
                    <a:pt x="4338" y="8658"/>
                  </a:cubicBezTo>
                  <a:cubicBezTo>
                    <a:pt x="4371" y="8658"/>
                    <a:pt x="4404" y="8657"/>
                    <a:pt x="4437" y="8657"/>
                  </a:cubicBezTo>
                  <a:cubicBezTo>
                    <a:pt x="6817" y="8630"/>
                    <a:pt x="8738" y="6682"/>
                    <a:pt x="8711" y="4275"/>
                  </a:cubicBezTo>
                  <a:cubicBezTo>
                    <a:pt x="8657" y="1911"/>
                    <a:pt x="6736" y="1"/>
                    <a:pt x="43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8"/>
            <p:cNvSpPr/>
            <p:nvPr/>
          </p:nvSpPr>
          <p:spPr>
            <a:xfrm>
              <a:off x="3515500" y="3748400"/>
              <a:ext cx="123100" cy="121775"/>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8"/>
            <p:cNvSpPr/>
            <p:nvPr/>
          </p:nvSpPr>
          <p:spPr>
            <a:xfrm>
              <a:off x="4107875" y="4831725"/>
              <a:ext cx="123100" cy="122425"/>
            </a:xfrm>
            <a:custGeom>
              <a:avLst/>
              <a:gdLst/>
              <a:ahLst/>
              <a:cxnLst/>
              <a:rect l="l" t="t" r="r" b="b"/>
              <a:pathLst>
                <a:path w="4924" h="4897" extrusionOk="0">
                  <a:moveTo>
                    <a:pt x="2457" y="1"/>
                  </a:moveTo>
                  <a:cubicBezTo>
                    <a:pt x="2441" y="1"/>
                    <a:pt x="2424" y="1"/>
                    <a:pt x="2408" y="1"/>
                  </a:cubicBezTo>
                  <a:cubicBezTo>
                    <a:pt x="1055" y="28"/>
                    <a:pt x="0" y="1137"/>
                    <a:pt x="0" y="2490"/>
                  </a:cubicBezTo>
                  <a:cubicBezTo>
                    <a:pt x="27" y="3815"/>
                    <a:pt x="1136" y="4897"/>
                    <a:pt x="2489" y="4897"/>
                  </a:cubicBezTo>
                  <a:cubicBezTo>
                    <a:pt x="3841" y="4870"/>
                    <a:pt x="4923" y="3761"/>
                    <a:pt x="4896" y="2408"/>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8"/>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 name="Google Shape;1306;p38"/>
          <p:cNvGrpSpPr/>
          <p:nvPr/>
        </p:nvGrpSpPr>
        <p:grpSpPr>
          <a:xfrm rot="8100000" flipH="1">
            <a:off x="7655156" y="3650736"/>
            <a:ext cx="1564747" cy="1109162"/>
            <a:chOff x="193669" y="148127"/>
            <a:chExt cx="1982873" cy="1405549"/>
          </a:xfrm>
        </p:grpSpPr>
        <p:sp>
          <p:nvSpPr>
            <p:cNvPr id="1307" name="Google Shape;1307;p38"/>
            <p:cNvSpPr/>
            <p:nvPr/>
          </p:nvSpPr>
          <p:spPr>
            <a:xfrm rot="2541214">
              <a:off x="375899" y="290031"/>
              <a:ext cx="284505" cy="651194"/>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8" name="Google Shape;1308;p38"/>
            <p:cNvGrpSpPr/>
            <p:nvPr/>
          </p:nvGrpSpPr>
          <p:grpSpPr>
            <a:xfrm rot="-3943890">
              <a:off x="413745" y="559232"/>
              <a:ext cx="579901" cy="745140"/>
              <a:chOff x="234492" y="148127"/>
              <a:chExt cx="579920" cy="745164"/>
            </a:xfrm>
          </p:grpSpPr>
          <p:sp>
            <p:nvSpPr>
              <p:cNvPr id="1309" name="Google Shape;1309;p38"/>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8"/>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 name="Google Shape;1311;p38"/>
            <p:cNvGrpSpPr/>
            <p:nvPr/>
          </p:nvGrpSpPr>
          <p:grpSpPr>
            <a:xfrm>
              <a:off x="539292" y="148127"/>
              <a:ext cx="1637250" cy="1405549"/>
              <a:chOff x="234492" y="148127"/>
              <a:chExt cx="1637250" cy="1405549"/>
            </a:xfrm>
          </p:grpSpPr>
          <p:sp>
            <p:nvSpPr>
              <p:cNvPr id="1312" name="Google Shape;1312;p38"/>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8"/>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 name="Google Shape;1314;p38"/>
              <p:cNvGrpSpPr/>
              <p:nvPr/>
            </p:nvGrpSpPr>
            <p:grpSpPr>
              <a:xfrm rot="2700200">
                <a:off x="726654" y="558761"/>
                <a:ext cx="1036634" cy="736202"/>
                <a:chOff x="2374700" y="1045220"/>
                <a:chExt cx="852487" cy="605389"/>
              </a:xfrm>
            </p:grpSpPr>
            <p:sp>
              <p:nvSpPr>
                <p:cNvPr id="1315" name="Google Shape;1315;p38"/>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8"/>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8"/>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8"/>
                <p:cNvSpPr/>
                <p:nvPr/>
              </p:nvSpPr>
              <p:spPr>
                <a:xfrm>
                  <a:off x="2991366" y="1416101"/>
                  <a:ext cx="235822" cy="234508"/>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8"/>
                <p:cNvSpPr/>
                <p:nvPr/>
              </p:nvSpPr>
              <p:spPr>
                <a:xfrm>
                  <a:off x="2576281" y="1045220"/>
                  <a:ext cx="119040" cy="117808"/>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text 5">
  <p:cSld name="CUSTOM_11_1_1">
    <p:spTree>
      <p:nvGrpSpPr>
        <p:cNvPr id="1" name="Shape 1320"/>
        <p:cNvGrpSpPr/>
        <p:nvPr/>
      </p:nvGrpSpPr>
      <p:grpSpPr>
        <a:xfrm>
          <a:off x="0" y="0"/>
          <a:ext cx="0" cy="0"/>
          <a:chOff x="0" y="0"/>
          <a:chExt cx="0" cy="0"/>
        </a:xfrm>
      </p:grpSpPr>
      <p:sp>
        <p:nvSpPr>
          <p:cNvPr id="1321" name="Google Shape;1321;p39"/>
          <p:cNvSpPr txBox="1">
            <a:spLocks noGrp="1"/>
          </p:cNvSpPr>
          <p:nvPr>
            <p:ph type="title"/>
          </p:nvPr>
        </p:nvSpPr>
        <p:spPr>
          <a:xfrm>
            <a:off x="803450" y="624900"/>
            <a:ext cx="3528600" cy="12645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81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322" name="Google Shape;1322;p39"/>
          <p:cNvSpPr txBox="1">
            <a:spLocks noGrp="1"/>
          </p:cNvSpPr>
          <p:nvPr>
            <p:ph type="subTitle" idx="1"/>
          </p:nvPr>
        </p:nvSpPr>
        <p:spPr>
          <a:xfrm>
            <a:off x="4572000" y="921225"/>
            <a:ext cx="3470400" cy="764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ext 6">
  <p:cSld name="CUSTOM_11_1_1_1">
    <p:spTree>
      <p:nvGrpSpPr>
        <p:cNvPr id="1" name="Shape 1323"/>
        <p:cNvGrpSpPr/>
        <p:nvPr/>
      </p:nvGrpSpPr>
      <p:grpSpPr>
        <a:xfrm>
          <a:off x="0" y="0"/>
          <a:ext cx="0" cy="0"/>
          <a:chOff x="0" y="0"/>
          <a:chExt cx="0" cy="0"/>
        </a:xfrm>
      </p:grpSpPr>
      <p:sp>
        <p:nvSpPr>
          <p:cNvPr id="1324" name="Google Shape;1324;p40"/>
          <p:cNvSpPr txBox="1">
            <a:spLocks noGrp="1"/>
          </p:cNvSpPr>
          <p:nvPr>
            <p:ph type="title" hasCustomPrompt="1"/>
          </p:nvPr>
        </p:nvSpPr>
        <p:spPr>
          <a:xfrm>
            <a:off x="720975" y="1345748"/>
            <a:ext cx="3801900" cy="1365900"/>
          </a:xfrm>
          <a:prstGeom prst="rect">
            <a:avLst/>
          </a:prstGeom>
        </p:spPr>
        <p:txBody>
          <a:bodyPr spcFirstLastPara="1" wrap="square" lIns="91425" tIns="91425" rIns="91425" bIns="91425" anchor="t" anchorCtr="0">
            <a:noAutofit/>
          </a:bodyPr>
          <a:lstStyle>
            <a:lvl1pPr lvl="0" rtl="0">
              <a:spcBef>
                <a:spcPts val="0"/>
              </a:spcBef>
              <a:spcAft>
                <a:spcPts val="0"/>
              </a:spcAft>
              <a:buSzPts val="9600"/>
              <a:buNone/>
              <a:defRPr sz="10000">
                <a:solidFill>
                  <a:schemeClr val="lt2"/>
                </a:solidFill>
              </a:defRPr>
            </a:lvl1pPr>
            <a:lvl2pPr lvl="1" algn="ctr" rtl="0">
              <a:spcBef>
                <a:spcPts val="0"/>
              </a:spcBef>
              <a:spcAft>
                <a:spcPts val="0"/>
              </a:spcAft>
              <a:buClr>
                <a:schemeClr val="dk2"/>
              </a:buClr>
              <a:buSzPts val="9600"/>
              <a:buNone/>
              <a:defRPr sz="9600">
                <a:solidFill>
                  <a:schemeClr val="dk2"/>
                </a:solidFill>
              </a:defRPr>
            </a:lvl2pPr>
            <a:lvl3pPr lvl="2" algn="ctr" rtl="0">
              <a:spcBef>
                <a:spcPts val="0"/>
              </a:spcBef>
              <a:spcAft>
                <a:spcPts val="0"/>
              </a:spcAft>
              <a:buClr>
                <a:schemeClr val="dk2"/>
              </a:buClr>
              <a:buSzPts val="9600"/>
              <a:buNone/>
              <a:defRPr sz="9600">
                <a:solidFill>
                  <a:schemeClr val="dk2"/>
                </a:solidFill>
              </a:defRPr>
            </a:lvl3pPr>
            <a:lvl4pPr lvl="3" algn="ctr" rtl="0">
              <a:spcBef>
                <a:spcPts val="0"/>
              </a:spcBef>
              <a:spcAft>
                <a:spcPts val="0"/>
              </a:spcAft>
              <a:buClr>
                <a:schemeClr val="dk2"/>
              </a:buClr>
              <a:buSzPts val="9600"/>
              <a:buNone/>
              <a:defRPr sz="9600">
                <a:solidFill>
                  <a:schemeClr val="dk2"/>
                </a:solidFill>
              </a:defRPr>
            </a:lvl4pPr>
            <a:lvl5pPr lvl="4" algn="ctr" rtl="0">
              <a:spcBef>
                <a:spcPts val="0"/>
              </a:spcBef>
              <a:spcAft>
                <a:spcPts val="0"/>
              </a:spcAft>
              <a:buClr>
                <a:schemeClr val="dk2"/>
              </a:buClr>
              <a:buSzPts val="9600"/>
              <a:buNone/>
              <a:defRPr sz="9600">
                <a:solidFill>
                  <a:schemeClr val="dk2"/>
                </a:solidFill>
              </a:defRPr>
            </a:lvl5pPr>
            <a:lvl6pPr lvl="5" algn="ctr" rtl="0">
              <a:spcBef>
                <a:spcPts val="0"/>
              </a:spcBef>
              <a:spcAft>
                <a:spcPts val="0"/>
              </a:spcAft>
              <a:buClr>
                <a:schemeClr val="dk2"/>
              </a:buClr>
              <a:buSzPts val="9600"/>
              <a:buNone/>
              <a:defRPr sz="9600">
                <a:solidFill>
                  <a:schemeClr val="dk2"/>
                </a:solidFill>
              </a:defRPr>
            </a:lvl6pPr>
            <a:lvl7pPr lvl="6" algn="ctr" rtl="0">
              <a:spcBef>
                <a:spcPts val="0"/>
              </a:spcBef>
              <a:spcAft>
                <a:spcPts val="0"/>
              </a:spcAft>
              <a:buClr>
                <a:schemeClr val="dk2"/>
              </a:buClr>
              <a:buSzPts val="9600"/>
              <a:buNone/>
              <a:defRPr sz="9600">
                <a:solidFill>
                  <a:schemeClr val="dk2"/>
                </a:solidFill>
              </a:defRPr>
            </a:lvl7pPr>
            <a:lvl8pPr lvl="7" algn="ctr" rtl="0">
              <a:spcBef>
                <a:spcPts val="0"/>
              </a:spcBef>
              <a:spcAft>
                <a:spcPts val="0"/>
              </a:spcAft>
              <a:buClr>
                <a:schemeClr val="dk2"/>
              </a:buClr>
              <a:buSzPts val="9600"/>
              <a:buNone/>
              <a:defRPr sz="9600">
                <a:solidFill>
                  <a:schemeClr val="dk2"/>
                </a:solidFill>
              </a:defRPr>
            </a:lvl8pPr>
            <a:lvl9pPr lvl="8" algn="ctr" rtl="0">
              <a:spcBef>
                <a:spcPts val="0"/>
              </a:spcBef>
              <a:spcAft>
                <a:spcPts val="0"/>
              </a:spcAft>
              <a:buClr>
                <a:schemeClr val="dk2"/>
              </a:buClr>
              <a:buSzPts val="9600"/>
              <a:buNone/>
              <a:defRPr sz="9600">
                <a:solidFill>
                  <a:schemeClr val="dk2"/>
                </a:solidFill>
              </a:defRPr>
            </a:lvl9pPr>
          </a:lstStyle>
          <a:p>
            <a:r>
              <a:t>xx%</a:t>
            </a:r>
          </a:p>
        </p:txBody>
      </p:sp>
      <p:sp>
        <p:nvSpPr>
          <p:cNvPr id="1325" name="Google Shape;1325;p40"/>
          <p:cNvSpPr txBox="1">
            <a:spLocks noGrp="1"/>
          </p:cNvSpPr>
          <p:nvPr>
            <p:ph type="subTitle" idx="1"/>
          </p:nvPr>
        </p:nvSpPr>
        <p:spPr>
          <a:xfrm>
            <a:off x="720975" y="2916363"/>
            <a:ext cx="3801900" cy="881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ext 7">
  <p:cSld name="CUSTOM_11_1_1_1_1">
    <p:spTree>
      <p:nvGrpSpPr>
        <p:cNvPr id="1" name="Shape 1326"/>
        <p:cNvGrpSpPr/>
        <p:nvPr/>
      </p:nvGrpSpPr>
      <p:grpSpPr>
        <a:xfrm>
          <a:off x="0" y="0"/>
          <a:ext cx="0" cy="0"/>
          <a:chOff x="0" y="0"/>
          <a:chExt cx="0" cy="0"/>
        </a:xfrm>
      </p:grpSpPr>
      <p:sp>
        <p:nvSpPr>
          <p:cNvPr id="1327" name="Google Shape;1327;p41"/>
          <p:cNvSpPr txBox="1">
            <a:spLocks noGrp="1"/>
          </p:cNvSpPr>
          <p:nvPr>
            <p:ph type="subTitle" idx="1"/>
          </p:nvPr>
        </p:nvSpPr>
        <p:spPr>
          <a:xfrm>
            <a:off x="720975" y="1957164"/>
            <a:ext cx="3208200" cy="1386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328" name="Google Shape;1328;p41"/>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16"/>
        <p:cNvGrpSpPr/>
        <p:nvPr/>
      </p:nvGrpSpPr>
      <p:grpSpPr>
        <a:xfrm>
          <a:off x="0" y="0"/>
          <a:ext cx="0" cy="0"/>
          <a:chOff x="0" y="0"/>
          <a:chExt cx="0" cy="0"/>
        </a:xfrm>
      </p:grpSpPr>
      <p:sp>
        <p:nvSpPr>
          <p:cNvPr id="117" name="Google Shape;117;p5"/>
          <p:cNvSpPr txBox="1">
            <a:spLocks noGrp="1"/>
          </p:cNvSpPr>
          <p:nvPr>
            <p:ph type="title"/>
          </p:nvPr>
        </p:nvSpPr>
        <p:spPr>
          <a:xfrm>
            <a:off x="5361833" y="620750"/>
            <a:ext cx="2505600" cy="55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2"/>
                </a:solidFill>
              </a:defRPr>
            </a:lvl1pPr>
            <a:lvl2pPr lvl="1" rtl="0">
              <a:spcBef>
                <a:spcPts val="0"/>
              </a:spcBef>
              <a:spcAft>
                <a:spcPts val="0"/>
              </a:spcAft>
              <a:buClr>
                <a:schemeClr val="dk2"/>
              </a:buClr>
              <a:buSzPts val="2800"/>
              <a:buNone/>
              <a:defRPr b="1">
                <a:solidFill>
                  <a:schemeClr val="dk2"/>
                </a:solidFill>
              </a:defRPr>
            </a:lvl2pPr>
            <a:lvl3pPr lvl="2" rtl="0">
              <a:spcBef>
                <a:spcPts val="0"/>
              </a:spcBef>
              <a:spcAft>
                <a:spcPts val="0"/>
              </a:spcAft>
              <a:buClr>
                <a:schemeClr val="dk2"/>
              </a:buClr>
              <a:buSzPts val="2800"/>
              <a:buNone/>
              <a:defRPr b="1">
                <a:solidFill>
                  <a:schemeClr val="dk2"/>
                </a:solidFill>
              </a:defRPr>
            </a:lvl3pPr>
            <a:lvl4pPr lvl="3" rtl="0">
              <a:spcBef>
                <a:spcPts val="0"/>
              </a:spcBef>
              <a:spcAft>
                <a:spcPts val="0"/>
              </a:spcAft>
              <a:buClr>
                <a:schemeClr val="dk2"/>
              </a:buClr>
              <a:buSzPts val="2800"/>
              <a:buNone/>
              <a:defRPr b="1">
                <a:solidFill>
                  <a:schemeClr val="dk2"/>
                </a:solidFill>
              </a:defRPr>
            </a:lvl4pPr>
            <a:lvl5pPr lvl="4" rtl="0">
              <a:spcBef>
                <a:spcPts val="0"/>
              </a:spcBef>
              <a:spcAft>
                <a:spcPts val="0"/>
              </a:spcAft>
              <a:buClr>
                <a:schemeClr val="dk2"/>
              </a:buClr>
              <a:buSzPts val="2800"/>
              <a:buNone/>
              <a:defRPr b="1">
                <a:solidFill>
                  <a:schemeClr val="dk2"/>
                </a:solidFill>
              </a:defRPr>
            </a:lvl5pPr>
            <a:lvl6pPr lvl="5" rtl="0">
              <a:spcBef>
                <a:spcPts val="0"/>
              </a:spcBef>
              <a:spcAft>
                <a:spcPts val="0"/>
              </a:spcAft>
              <a:buClr>
                <a:schemeClr val="dk2"/>
              </a:buClr>
              <a:buSzPts val="2800"/>
              <a:buNone/>
              <a:defRPr b="1">
                <a:solidFill>
                  <a:schemeClr val="dk2"/>
                </a:solidFill>
              </a:defRPr>
            </a:lvl6pPr>
            <a:lvl7pPr lvl="6" rtl="0">
              <a:spcBef>
                <a:spcPts val="0"/>
              </a:spcBef>
              <a:spcAft>
                <a:spcPts val="0"/>
              </a:spcAft>
              <a:buClr>
                <a:schemeClr val="dk2"/>
              </a:buClr>
              <a:buSzPts val="2800"/>
              <a:buNone/>
              <a:defRPr b="1">
                <a:solidFill>
                  <a:schemeClr val="dk2"/>
                </a:solidFill>
              </a:defRPr>
            </a:lvl7pPr>
            <a:lvl8pPr lvl="7" rtl="0">
              <a:spcBef>
                <a:spcPts val="0"/>
              </a:spcBef>
              <a:spcAft>
                <a:spcPts val="0"/>
              </a:spcAft>
              <a:buClr>
                <a:schemeClr val="dk2"/>
              </a:buClr>
              <a:buSzPts val="2800"/>
              <a:buNone/>
              <a:defRPr b="1">
                <a:solidFill>
                  <a:schemeClr val="dk2"/>
                </a:solidFill>
              </a:defRPr>
            </a:lvl8pPr>
            <a:lvl9pPr lvl="8" rtl="0">
              <a:spcBef>
                <a:spcPts val="0"/>
              </a:spcBef>
              <a:spcAft>
                <a:spcPts val="0"/>
              </a:spcAft>
              <a:buClr>
                <a:schemeClr val="dk2"/>
              </a:buClr>
              <a:buSzPts val="2800"/>
              <a:buNone/>
              <a:defRPr b="1">
                <a:solidFill>
                  <a:schemeClr val="dk2"/>
                </a:solidFill>
              </a:defRPr>
            </a:lvl9pPr>
          </a:lstStyle>
          <a:p>
            <a:endParaRPr/>
          </a:p>
        </p:txBody>
      </p:sp>
      <p:sp>
        <p:nvSpPr>
          <p:cNvPr id="118" name="Google Shape;118;p5"/>
          <p:cNvSpPr txBox="1">
            <a:spLocks noGrp="1"/>
          </p:cNvSpPr>
          <p:nvPr>
            <p:ph type="title" idx="2"/>
          </p:nvPr>
        </p:nvSpPr>
        <p:spPr>
          <a:xfrm>
            <a:off x="1276567" y="2682125"/>
            <a:ext cx="2505600" cy="55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Clr>
                <a:schemeClr val="dk2"/>
              </a:buClr>
              <a:buSzPts val="2800"/>
              <a:buNone/>
              <a:defRPr b="1">
                <a:solidFill>
                  <a:schemeClr val="dk2"/>
                </a:solidFill>
              </a:defRPr>
            </a:lvl2pPr>
            <a:lvl3pPr lvl="2" rtl="0">
              <a:spcBef>
                <a:spcPts val="0"/>
              </a:spcBef>
              <a:spcAft>
                <a:spcPts val="0"/>
              </a:spcAft>
              <a:buClr>
                <a:schemeClr val="dk2"/>
              </a:buClr>
              <a:buSzPts val="2800"/>
              <a:buNone/>
              <a:defRPr b="1">
                <a:solidFill>
                  <a:schemeClr val="dk2"/>
                </a:solidFill>
              </a:defRPr>
            </a:lvl3pPr>
            <a:lvl4pPr lvl="3" rtl="0">
              <a:spcBef>
                <a:spcPts val="0"/>
              </a:spcBef>
              <a:spcAft>
                <a:spcPts val="0"/>
              </a:spcAft>
              <a:buClr>
                <a:schemeClr val="dk2"/>
              </a:buClr>
              <a:buSzPts val="2800"/>
              <a:buNone/>
              <a:defRPr b="1">
                <a:solidFill>
                  <a:schemeClr val="dk2"/>
                </a:solidFill>
              </a:defRPr>
            </a:lvl4pPr>
            <a:lvl5pPr lvl="4" rtl="0">
              <a:spcBef>
                <a:spcPts val="0"/>
              </a:spcBef>
              <a:spcAft>
                <a:spcPts val="0"/>
              </a:spcAft>
              <a:buClr>
                <a:schemeClr val="dk2"/>
              </a:buClr>
              <a:buSzPts val="2800"/>
              <a:buNone/>
              <a:defRPr b="1">
                <a:solidFill>
                  <a:schemeClr val="dk2"/>
                </a:solidFill>
              </a:defRPr>
            </a:lvl5pPr>
            <a:lvl6pPr lvl="5" rtl="0">
              <a:spcBef>
                <a:spcPts val="0"/>
              </a:spcBef>
              <a:spcAft>
                <a:spcPts val="0"/>
              </a:spcAft>
              <a:buClr>
                <a:schemeClr val="dk2"/>
              </a:buClr>
              <a:buSzPts val="2800"/>
              <a:buNone/>
              <a:defRPr b="1">
                <a:solidFill>
                  <a:schemeClr val="dk2"/>
                </a:solidFill>
              </a:defRPr>
            </a:lvl6pPr>
            <a:lvl7pPr lvl="6" rtl="0">
              <a:spcBef>
                <a:spcPts val="0"/>
              </a:spcBef>
              <a:spcAft>
                <a:spcPts val="0"/>
              </a:spcAft>
              <a:buClr>
                <a:schemeClr val="dk2"/>
              </a:buClr>
              <a:buSzPts val="2800"/>
              <a:buNone/>
              <a:defRPr b="1">
                <a:solidFill>
                  <a:schemeClr val="dk2"/>
                </a:solidFill>
              </a:defRPr>
            </a:lvl7pPr>
            <a:lvl8pPr lvl="7" rtl="0">
              <a:spcBef>
                <a:spcPts val="0"/>
              </a:spcBef>
              <a:spcAft>
                <a:spcPts val="0"/>
              </a:spcAft>
              <a:buClr>
                <a:schemeClr val="dk2"/>
              </a:buClr>
              <a:buSzPts val="2800"/>
              <a:buNone/>
              <a:defRPr b="1">
                <a:solidFill>
                  <a:schemeClr val="dk2"/>
                </a:solidFill>
              </a:defRPr>
            </a:lvl8pPr>
            <a:lvl9pPr lvl="8" rtl="0">
              <a:spcBef>
                <a:spcPts val="0"/>
              </a:spcBef>
              <a:spcAft>
                <a:spcPts val="0"/>
              </a:spcAft>
              <a:buClr>
                <a:schemeClr val="dk2"/>
              </a:buClr>
              <a:buSzPts val="2800"/>
              <a:buNone/>
              <a:defRPr b="1">
                <a:solidFill>
                  <a:schemeClr val="dk2"/>
                </a:solidFill>
              </a:defRPr>
            </a:lvl9pPr>
          </a:lstStyle>
          <a:p>
            <a:endParaRPr/>
          </a:p>
        </p:txBody>
      </p:sp>
      <p:sp>
        <p:nvSpPr>
          <p:cNvPr id="119" name="Google Shape;119;p5"/>
          <p:cNvSpPr txBox="1">
            <a:spLocks noGrp="1"/>
          </p:cNvSpPr>
          <p:nvPr>
            <p:ph type="subTitle" idx="1"/>
          </p:nvPr>
        </p:nvSpPr>
        <p:spPr>
          <a:xfrm>
            <a:off x="1036567" y="3245950"/>
            <a:ext cx="2985600" cy="127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6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20" name="Google Shape;120;p5"/>
          <p:cNvSpPr txBox="1">
            <a:spLocks noGrp="1"/>
          </p:cNvSpPr>
          <p:nvPr>
            <p:ph type="subTitle" idx="3"/>
          </p:nvPr>
        </p:nvSpPr>
        <p:spPr>
          <a:xfrm>
            <a:off x="5121833" y="1179025"/>
            <a:ext cx="2985600" cy="12768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6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121" name="Google Shape;121;p5"/>
          <p:cNvGrpSpPr/>
          <p:nvPr/>
        </p:nvGrpSpPr>
        <p:grpSpPr>
          <a:xfrm rot="9258730">
            <a:off x="196403" y="4162180"/>
            <a:ext cx="661431" cy="929036"/>
            <a:chOff x="2374700" y="1056350"/>
            <a:chExt cx="797300" cy="1119875"/>
          </a:xfrm>
        </p:grpSpPr>
        <p:sp>
          <p:nvSpPr>
            <p:cNvPr id="122" name="Google Shape;122;p5"/>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5"/>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5"/>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5"/>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5"/>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5"/>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5"/>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 name="Google Shape;129;p5"/>
          <p:cNvGrpSpPr/>
          <p:nvPr/>
        </p:nvGrpSpPr>
        <p:grpSpPr>
          <a:xfrm rot="8696566">
            <a:off x="7922302" y="239448"/>
            <a:ext cx="890573" cy="1081127"/>
            <a:chOff x="3397302" y="3304800"/>
            <a:chExt cx="1031123" cy="1251750"/>
          </a:xfrm>
        </p:grpSpPr>
        <p:sp>
          <p:nvSpPr>
            <p:cNvPr id="130" name="Google Shape;130;p5"/>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5"/>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5"/>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5"/>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5"/>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5"/>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5"/>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5"/>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5"/>
            <p:cNvSpPr/>
            <p:nvPr/>
          </p:nvSpPr>
          <p:spPr>
            <a:xfrm>
              <a:off x="3397302" y="3664259"/>
              <a:ext cx="231613" cy="229120"/>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5"/>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8">
  <p:cSld name="CUSTOM_11_1_1_1_1_1">
    <p:spTree>
      <p:nvGrpSpPr>
        <p:cNvPr id="1" name="Shape 1329"/>
        <p:cNvGrpSpPr/>
        <p:nvPr/>
      </p:nvGrpSpPr>
      <p:grpSpPr>
        <a:xfrm>
          <a:off x="0" y="0"/>
          <a:ext cx="0" cy="0"/>
          <a:chOff x="0" y="0"/>
          <a:chExt cx="0" cy="0"/>
        </a:xfrm>
      </p:grpSpPr>
      <p:sp>
        <p:nvSpPr>
          <p:cNvPr id="1330" name="Google Shape;1330;p42"/>
          <p:cNvSpPr txBox="1">
            <a:spLocks noGrp="1"/>
          </p:cNvSpPr>
          <p:nvPr>
            <p:ph type="title"/>
          </p:nvPr>
        </p:nvSpPr>
        <p:spPr>
          <a:xfrm>
            <a:off x="5136850" y="1027288"/>
            <a:ext cx="2934900" cy="148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31" name="Google Shape;1331;p42"/>
          <p:cNvSpPr txBox="1">
            <a:spLocks noGrp="1"/>
          </p:cNvSpPr>
          <p:nvPr>
            <p:ph type="subTitle" idx="1"/>
          </p:nvPr>
        </p:nvSpPr>
        <p:spPr>
          <a:xfrm>
            <a:off x="5136850" y="2629413"/>
            <a:ext cx="2934900" cy="148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1332" name="Google Shape;1332;p42"/>
          <p:cNvGrpSpPr/>
          <p:nvPr/>
        </p:nvGrpSpPr>
        <p:grpSpPr>
          <a:xfrm rot="4390107">
            <a:off x="6644454" y="-557912"/>
            <a:ext cx="1466373" cy="1381117"/>
            <a:chOff x="1404300" y="937325"/>
            <a:chExt cx="1767700" cy="1664925"/>
          </a:xfrm>
        </p:grpSpPr>
        <p:sp>
          <p:nvSpPr>
            <p:cNvPr id="1333" name="Google Shape;1333;p42"/>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2"/>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2"/>
            <p:cNvSpPr/>
            <p:nvPr/>
          </p:nvSpPr>
          <p:spPr>
            <a:xfrm>
              <a:off x="1936875" y="1271900"/>
              <a:ext cx="550725" cy="299850"/>
            </a:xfrm>
            <a:custGeom>
              <a:avLst/>
              <a:gdLst/>
              <a:ahLst/>
              <a:cxnLst/>
              <a:rect l="l" t="t" r="r" b="b"/>
              <a:pathLst>
                <a:path w="22029" h="11994" extrusionOk="0">
                  <a:moveTo>
                    <a:pt x="761" y="1"/>
                  </a:moveTo>
                  <a:cubicBezTo>
                    <a:pt x="300" y="1"/>
                    <a:pt x="0" y="718"/>
                    <a:pt x="499" y="1035"/>
                  </a:cubicBezTo>
                  <a:cubicBezTo>
                    <a:pt x="6910" y="5201"/>
                    <a:pt x="14051" y="8609"/>
                    <a:pt x="20948" y="11936"/>
                  </a:cubicBezTo>
                  <a:cubicBezTo>
                    <a:pt x="21035" y="11975"/>
                    <a:pt x="21119" y="11993"/>
                    <a:pt x="21198" y="11993"/>
                  </a:cubicBezTo>
                  <a:cubicBezTo>
                    <a:pt x="21714" y="11993"/>
                    <a:pt x="22029" y="11247"/>
                    <a:pt x="21489" y="10989"/>
                  </a:cubicBezTo>
                  <a:cubicBezTo>
                    <a:pt x="14592" y="7662"/>
                    <a:pt x="7478" y="4254"/>
                    <a:pt x="1040" y="88"/>
                  </a:cubicBez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2"/>
            <p:cNvSpPr/>
            <p:nvPr/>
          </p:nvSpPr>
          <p:spPr>
            <a:xfrm>
              <a:off x="1880700" y="1297000"/>
              <a:ext cx="89625" cy="682925"/>
            </a:xfrm>
            <a:custGeom>
              <a:avLst/>
              <a:gdLst/>
              <a:ahLst/>
              <a:cxnLst/>
              <a:rect l="l" t="t" r="r" b="b"/>
              <a:pathLst>
                <a:path w="3585" h="27317" extrusionOk="0">
                  <a:moveTo>
                    <a:pt x="3065" y="1"/>
                  </a:moveTo>
                  <a:cubicBezTo>
                    <a:pt x="2792" y="1"/>
                    <a:pt x="2503" y="177"/>
                    <a:pt x="2476" y="518"/>
                  </a:cubicBezTo>
                  <a:cubicBezTo>
                    <a:pt x="1799" y="9309"/>
                    <a:pt x="1069" y="18073"/>
                    <a:pt x="41" y="26810"/>
                  </a:cubicBezTo>
                  <a:cubicBezTo>
                    <a:pt x="1" y="27148"/>
                    <a:pt x="258" y="27317"/>
                    <a:pt x="535" y="27317"/>
                  </a:cubicBezTo>
                  <a:cubicBezTo>
                    <a:pt x="812" y="27317"/>
                    <a:pt x="1110" y="27148"/>
                    <a:pt x="1150" y="26810"/>
                  </a:cubicBezTo>
                  <a:cubicBezTo>
                    <a:pt x="2151" y="18073"/>
                    <a:pt x="2881" y="9282"/>
                    <a:pt x="3558" y="518"/>
                  </a:cubicBezTo>
                  <a:cubicBezTo>
                    <a:pt x="3584" y="170"/>
                    <a:pt x="3333" y="1"/>
                    <a:pt x="3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2"/>
            <p:cNvSpPr/>
            <p:nvPr/>
          </p:nvSpPr>
          <p:spPr>
            <a:xfrm>
              <a:off x="1877975" y="1536400"/>
              <a:ext cx="607800" cy="445550"/>
            </a:xfrm>
            <a:custGeom>
              <a:avLst/>
              <a:gdLst/>
              <a:ahLst/>
              <a:cxnLst/>
              <a:rect l="l" t="t" r="r" b="b"/>
              <a:pathLst>
                <a:path w="24312" h="17822" extrusionOk="0">
                  <a:moveTo>
                    <a:pt x="23591" y="1"/>
                  </a:moveTo>
                  <a:cubicBezTo>
                    <a:pt x="23499" y="1"/>
                    <a:pt x="23401" y="34"/>
                    <a:pt x="23304" y="112"/>
                  </a:cubicBezTo>
                  <a:cubicBezTo>
                    <a:pt x="15866" y="5900"/>
                    <a:pt x="7832" y="10931"/>
                    <a:pt x="448" y="16774"/>
                  </a:cubicBezTo>
                  <a:cubicBezTo>
                    <a:pt x="1" y="17132"/>
                    <a:pt x="293" y="17822"/>
                    <a:pt x="713" y="17822"/>
                  </a:cubicBezTo>
                  <a:cubicBezTo>
                    <a:pt x="801" y="17822"/>
                    <a:pt x="895" y="17791"/>
                    <a:pt x="989" y="17721"/>
                  </a:cubicBezTo>
                  <a:lnTo>
                    <a:pt x="989" y="17694"/>
                  </a:lnTo>
                  <a:cubicBezTo>
                    <a:pt x="8400" y="11851"/>
                    <a:pt x="16407" y="6820"/>
                    <a:pt x="23845" y="1031"/>
                  </a:cubicBezTo>
                  <a:cubicBezTo>
                    <a:pt x="24312" y="698"/>
                    <a:pt x="24012" y="1"/>
                    <a:pt x="2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2"/>
            <p:cNvSpPr/>
            <p:nvPr/>
          </p:nvSpPr>
          <p:spPr>
            <a:xfrm>
              <a:off x="1876275" y="1954275"/>
              <a:ext cx="808150" cy="119850"/>
            </a:xfrm>
            <a:custGeom>
              <a:avLst/>
              <a:gdLst/>
              <a:ahLst/>
              <a:cxnLst/>
              <a:rect l="l" t="t" r="r" b="b"/>
              <a:pathLst>
                <a:path w="32326" h="4794" extrusionOk="0">
                  <a:moveTo>
                    <a:pt x="873" y="0"/>
                  </a:moveTo>
                  <a:cubicBezTo>
                    <a:pt x="251" y="0"/>
                    <a:pt x="0" y="956"/>
                    <a:pt x="651" y="1060"/>
                  </a:cubicBezTo>
                  <a:cubicBezTo>
                    <a:pt x="6548" y="1817"/>
                    <a:pt x="12444" y="2683"/>
                    <a:pt x="18368" y="3467"/>
                  </a:cubicBezTo>
                  <a:cubicBezTo>
                    <a:pt x="22676" y="4026"/>
                    <a:pt x="27089" y="4793"/>
                    <a:pt x="31452" y="4793"/>
                  </a:cubicBezTo>
                  <a:cubicBezTo>
                    <a:pt x="31527" y="4793"/>
                    <a:pt x="31602" y="4793"/>
                    <a:pt x="31676" y="4793"/>
                  </a:cubicBezTo>
                  <a:cubicBezTo>
                    <a:pt x="32326" y="4738"/>
                    <a:pt x="32326" y="3738"/>
                    <a:pt x="31676" y="3684"/>
                  </a:cubicBezTo>
                  <a:cubicBezTo>
                    <a:pt x="31600" y="3684"/>
                    <a:pt x="31524" y="3684"/>
                    <a:pt x="31448" y="3684"/>
                  </a:cubicBezTo>
                  <a:cubicBezTo>
                    <a:pt x="27005" y="3684"/>
                    <a:pt x="22513" y="2916"/>
                    <a:pt x="18152" y="2331"/>
                  </a:cubicBezTo>
                  <a:cubicBezTo>
                    <a:pt x="12390" y="1601"/>
                    <a:pt x="6683" y="762"/>
                    <a:pt x="949" y="5"/>
                  </a:cubicBezTo>
                  <a:cubicBezTo>
                    <a:pt x="923" y="2"/>
                    <a:pt x="898" y="0"/>
                    <a:pt x="8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2"/>
            <p:cNvSpPr/>
            <p:nvPr/>
          </p:nvSpPr>
          <p:spPr>
            <a:xfrm>
              <a:off x="1561650" y="1954025"/>
              <a:ext cx="351875" cy="569450"/>
            </a:xfrm>
            <a:custGeom>
              <a:avLst/>
              <a:gdLst/>
              <a:ahLst/>
              <a:cxnLst/>
              <a:rect l="l" t="t" r="r" b="b"/>
              <a:pathLst>
                <a:path w="14075" h="22778" extrusionOk="0">
                  <a:moveTo>
                    <a:pt x="13321" y="0"/>
                  </a:moveTo>
                  <a:cubicBezTo>
                    <a:pt x="13156" y="0"/>
                    <a:pt x="12992" y="76"/>
                    <a:pt x="12884" y="258"/>
                  </a:cubicBezTo>
                  <a:lnTo>
                    <a:pt x="225" y="21979"/>
                  </a:lnTo>
                  <a:cubicBezTo>
                    <a:pt x="0" y="22391"/>
                    <a:pt x="373" y="22778"/>
                    <a:pt x="741" y="22778"/>
                  </a:cubicBezTo>
                  <a:cubicBezTo>
                    <a:pt x="903" y="22778"/>
                    <a:pt x="1064" y="22702"/>
                    <a:pt x="1172" y="22520"/>
                  </a:cubicBezTo>
                  <a:lnTo>
                    <a:pt x="13831" y="799"/>
                  </a:lnTo>
                  <a:cubicBezTo>
                    <a:pt x="14075" y="387"/>
                    <a:pt x="13695" y="0"/>
                    <a:pt x="133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2"/>
            <p:cNvSpPr/>
            <p:nvPr/>
          </p:nvSpPr>
          <p:spPr>
            <a:xfrm>
              <a:off x="1564275" y="1039275"/>
              <a:ext cx="408375" cy="260700"/>
            </a:xfrm>
            <a:custGeom>
              <a:avLst/>
              <a:gdLst/>
              <a:ahLst/>
              <a:cxnLst/>
              <a:rect l="l" t="t" r="r" b="b"/>
              <a:pathLst>
                <a:path w="16335" h="10428" extrusionOk="0">
                  <a:moveTo>
                    <a:pt x="761" y="1"/>
                  </a:moveTo>
                  <a:cubicBezTo>
                    <a:pt x="300" y="1"/>
                    <a:pt x="0" y="718"/>
                    <a:pt x="499" y="1035"/>
                  </a:cubicBezTo>
                  <a:lnTo>
                    <a:pt x="15295" y="10340"/>
                  </a:lnTo>
                  <a:cubicBezTo>
                    <a:pt x="15391" y="10401"/>
                    <a:pt x="15486" y="10428"/>
                    <a:pt x="15574" y="10428"/>
                  </a:cubicBezTo>
                  <a:cubicBezTo>
                    <a:pt x="16035" y="10428"/>
                    <a:pt x="16335" y="9711"/>
                    <a:pt x="15836" y="9393"/>
                  </a:cubicBezTo>
                  <a:lnTo>
                    <a:pt x="1040" y="88"/>
                  </a:ln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2"/>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2"/>
            <p:cNvSpPr/>
            <p:nvPr/>
          </p:nvSpPr>
          <p:spPr>
            <a:xfrm>
              <a:off x="1450475" y="1742400"/>
              <a:ext cx="465575" cy="238700"/>
            </a:xfrm>
            <a:custGeom>
              <a:avLst/>
              <a:gdLst/>
              <a:ahLst/>
              <a:cxnLst/>
              <a:rect l="l" t="t" r="r" b="b"/>
              <a:pathLst>
                <a:path w="18623" h="9548" extrusionOk="0">
                  <a:moveTo>
                    <a:pt x="816" y="1"/>
                  </a:moveTo>
                  <a:cubicBezTo>
                    <a:pt x="322" y="1"/>
                    <a:pt x="1" y="736"/>
                    <a:pt x="534" y="1014"/>
                  </a:cubicBezTo>
                  <a:cubicBezTo>
                    <a:pt x="6106" y="4071"/>
                    <a:pt x="11976" y="6451"/>
                    <a:pt x="17548" y="9481"/>
                  </a:cubicBezTo>
                  <a:cubicBezTo>
                    <a:pt x="17637" y="9527"/>
                    <a:pt x="17724" y="9547"/>
                    <a:pt x="17806" y="9547"/>
                  </a:cubicBezTo>
                  <a:cubicBezTo>
                    <a:pt x="18301" y="9547"/>
                    <a:pt x="18622" y="8812"/>
                    <a:pt x="18089" y="8534"/>
                  </a:cubicBezTo>
                  <a:cubicBezTo>
                    <a:pt x="12517" y="5477"/>
                    <a:pt x="6647" y="3097"/>
                    <a:pt x="1075" y="68"/>
                  </a:cubicBezTo>
                  <a:cubicBezTo>
                    <a:pt x="986" y="21"/>
                    <a:pt x="899" y="1"/>
                    <a:pt x="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2"/>
            <p:cNvSpPr/>
            <p:nvPr/>
          </p:nvSpPr>
          <p:spPr>
            <a:xfrm>
              <a:off x="1874275" y="1217950"/>
              <a:ext cx="185325" cy="183975"/>
            </a:xfrm>
            <a:custGeom>
              <a:avLst/>
              <a:gdLst/>
              <a:ahLst/>
              <a:cxnLst/>
              <a:rect l="l" t="t" r="r" b="b"/>
              <a:pathLst>
                <a:path w="7413" h="7359" extrusionOk="0">
                  <a:moveTo>
                    <a:pt x="3703" y="1"/>
                  </a:moveTo>
                  <a:cubicBezTo>
                    <a:pt x="3686" y="1"/>
                    <a:pt x="3669" y="1"/>
                    <a:pt x="3652" y="1"/>
                  </a:cubicBezTo>
                  <a:cubicBezTo>
                    <a:pt x="1624" y="28"/>
                    <a:pt x="1" y="1678"/>
                    <a:pt x="28" y="3734"/>
                  </a:cubicBezTo>
                  <a:cubicBezTo>
                    <a:pt x="55" y="5746"/>
                    <a:pt x="1704" y="7359"/>
                    <a:pt x="3711" y="7359"/>
                  </a:cubicBezTo>
                  <a:cubicBezTo>
                    <a:pt x="3727" y="7359"/>
                    <a:pt x="3744" y="7359"/>
                    <a:pt x="3761" y="7359"/>
                  </a:cubicBezTo>
                  <a:cubicBezTo>
                    <a:pt x="5789" y="7332"/>
                    <a:pt x="7412" y="5655"/>
                    <a:pt x="7385" y="3626"/>
                  </a:cubicBezTo>
                  <a:cubicBezTo>
                    <a:pt x="7358" y="1614"/>
                    <a:pt x="5735" y="1"/>
                    <a:pt x="3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2"/>
            <p:cNvSpPr/>
            <p:nvPr/>
          </p:nvSpPr>
          <p:spPr>
            <a:xfrm>
              <a:off x="1486800" y="2418275"/>
              <a:ext cx="185325" cy="183975"/>
            </a:xfrm>
            <a:custGeom>
              <a:avLst/>
              <a:gdLst/>
              <a:ahLst/>
              <a:cxnLst/>
              <a:rect l="l" t="t" r="r" b="b"/>
              <a:pathLst>
                <a:path w="7413" h="7359" extrusionOk="0">
                  <a:moveTo>
                    <a:pt x="3702" y="0"/>
                  </a:moveTo>
                  <a:cubicBezTo>
                    <a:pt x="3686" y="0"/>
                    <a:pt x="3669" y="0"/>
                    <a:pt x="3652" y="1"/>
                  </a:cubicBezTo>
                  <a:cubicBezTo>
                    <a:pt x="1623" y="28"/>
                    <a:pt x="1" y="1678"/>
                    <a:pt x="28" y="3733"/>
                  </a:cubicBezTo>
                  <a:cubicBezTo>
                    <a:pt x="54" y="5745"/>
                    <a:pt x="1704" y="7358"/>
                    <a:pt x="3710" y="7358"/>
                  </a:cubicBezTo>
                  <a:cubicBezTo>
                    <a:pt x="3727" y="7358"/>
                    <a:pt x="3744" y="7358"/>
                    <a:pt x="3760" y="7358"/>
                  </a:cubicBezTo>
                  <a:cubicBezTo>
                    <a:pt x="5789" y="7331"/>
                    <a:pt x="7412" y="5654"/>
                    <a:pt x="7385" y="3625"/>
                  </a:cubicBezTo>
                  <a:cubicBezTo>
                    <a:pt x="7358" y="1613"/>
                    <a:pt x="5708" y="0"/>
                    <a:pt x="3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2"/>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2"/>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2"/>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2"/>
            <p:cNvSpPr/>
            <p:nvPr/>
          </p:nvSpPr>
          <p:spPr>
            <a:xfrm>
              <a:off x="1466525" y="937325"/>
              <a:ext cx="234000" cy="231975"/>
            </a:xfrm>
            <a:custGeom>
              <a:avLst/>
              <a:gdLst/>
              <a:ahLst/>
              <a:cxnLst/>
              <a:rect l="l" t="t" r="r" b="b"/>
              <a:pathLst>
                <a:path w="9360" h="9279" extrusionOk="0">
                  <a:moveTo>
                    <a:pt x="4675" y="1"/>
                  </a:moveTo>
                  <a:cubicBezTo>
                    <a:pt x="4659" y="1"/>
                    <a:pt x="4642" y="1"/>
                    <a:pt x="4625" y="1"/>
                  </a:cubicBezTo>
                  <a:cubicBezTo>
                    <a:pt x="2056" y="28"/>
                    <a:pt x="0" y="2138"/>
                    <a:pt x="54" y="4707"/>
                  </a:cubicBezTo>
                  <a:cubicBezTo>
                    <a:pt x="81" y="7260"/>
                    <a:pt x="2163" y="9279"/>
                    <a:pt x="4683" y="9279"/>
                  </a:cubicBezTo>
                  <a:cubicBezTo>
                    <a:pt x="4700" y="9279"/>
                    <a:pt x="4717" y="9279"/>
                    <a:pt x="4734" y="9279"/>
                  </a:cubicBezTo>
                  <a:cubicBezTo>
                    <a:pt x="7303" y="9252"/>
                    <a:pt x="9359" y="7142"/>
                    <a:pt x="9332" y="4572"/>
                  </a:cubicBezTo>
                  <a:cubicBezTo>
                    <a:pt x="9278" y="2046"/>
                    <a:pt x="7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2"/>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2"/>
            <p:cNvSpPr/>
            <p:nvPr/>
          </p:nvSpPr>
          <p:spPr>
            <a:xfrm>
              <a:off x="1404300" y="1690650"/>
              <a:ext cx="131900" cy="130550"/>
            </a:xfrm>
            <a:custGeom>
              <a:avLst/>
              <a:gdLst/>
              <a:ahLst/>
              <a:cxnLst/>
              <a:rect l="l" t="t" r="r" b="b"/>
              <a:pathLst>
                <a:path w="5276" h="5222" extrusionOk="0">
                  <a:moveTo>
                    <a:pt x="2673" y="0"/>
                  </a:moveTo>
                  <a:cubicBezTo>
                    <a:pt x="2657" y="0"/>
                    <a:pt x="2641" y="0"/>
                    <a:pt x="2624" y="1"/>
                  </a:cubicBezTo>
                  <a:cubicBezTo>
                    <a:pt x="1164" y="1"/>
                    <a:pt x="1" y="1191"/>
                    <a:pt x="28" y="2651"/>
                  </a:cubicBezTo>
                  <a:cubicBezTo>
                    <a:pt x="54" y="4069"/>
                    <a:pt x="1218" y="5222"/>
                    <a:pt x="2629" y="5222"/>
                  </a:cubicBezTo>
                  <a:cubicBezTo>
                    <a:pt x="2646" y="5222"/>
                    <a:pt x="2662" y="5221"/>
                    <a:pt x="2678" y="5221"/>
                  </a:cubicBezTo>
                  <a:cubicBezTo>
                    <a:pt x="4139" y="5194"/>
                    <a:pt x="5275" y="4031"/>
                    <a:pt x="5275" y="2570"/>
                  </a:cubicBezTo>
                  <a:cubicBezTo>
                    <a:pt x="5248" y="1153"/>
                    <a:pt x="4085" y="0"/>
                    <a:pt x="2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2"/>
            <p:cNvSpPr/>
            <p:nvPr/>
          </p:nvSpPr>
          <p:spPr>
            <a:xfrm>
              <a:off x="1829650" y="1902300"/>
              <a:ext cx="131900" cy="130550"/>
            </a:xfrm>
            <a:custGeom>
              <a:avLst/>
              <a:gdLst/>
              <a:ahLst/>
              <a:cxnLst/>
              <a:rect l="l" t="t" r="r" b="b"/>
              <a:pathLst>
                <a:path w="5276" h="5222" extrusionOk="0">
                  <a:moveTo>
                    <a:pt x="2673" y="1"/>
                  </a:moveTo>
                  <a:cubicBezTo>
                    <a:pt x="2657" y="1"/>
                    <a:pt x="2641" y="1"/>
                    <a:pt x="2624" y="1"/>
                  </a:cubicBezTo>
                  <a:cubicBezTo>
                    <a:pt x="1164" y="1"/>
                    <a:pt x="0" y="1191"/>
                    <a:pt x="28" y="2652"/>
                  </a:cubicBezTo>
                  <a:cubicBezTo>
                    <a:pt x="54" y="4069"/>
                    <a:pt x="1218" y="5222"/>
                    <a:pt x="2629" y="5222"/>
                  </a:cubicBezTo>
                  <a:cubicBezTo>
                    <a:pt x="2646" y="5222"/>
                    <a:pt x="2662" y="5222"/>
                    <a:pt x="2678" y="5222"/>
                  </a:cubicBezTo>
                  <a:cubicBezTo>
                    <a:pt x="4139" y="5194"/>
                    <a:pt x="5275" y="4004"/>
                    <a:pt x="5275" y="2571"/>
                  </a:cubicBezTo>
                  <a:cubicBezTo>
                    <a:pt x="5248" y="1153"/>
                    <a:pt x="4085" y="1"/>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 name="Google Shape;1352;p42"/>
          <p:cNvGrpSpPr/>
          <p:nvPr/>
        </p:nvGrpSpPr>
        <p:grpSpPr>
          <a:xfrm rot="-817609" flipH="1">
            <a:off x="-900543" y="2865950"/>
            <a:ext cx="3253108" cy="3305316"/>
            <a:chOff x="408117" y="2747510"/>
            <a:chExt cx="3282325" cy="3335002"/>
          </a:xfrm>
        </p:grpSpPr>
        <p:sp>
          <p:nvSpPr>
            <p:cNvPr id="1353" name="Google Shape;1353;p42"/>
            <p:cNvSpPr/>
            <p:nvPr/>
          </p:nvSpPr>
          <p:spPr>
            <a:xfrm rot="-370323">
              <a:off x="2372006" y="2874293"/>
              <a:ext cx="892965" cy="712647"/>
            </a:xfrm>
            <a:custGeom>
              <a:avLst/>
              <a:gdLst/>
              <a:ahLst/>
              <a:cxnLst/>
              <a:rect l="l" t="t" r="r" b="b"/>
              <a:pathLst>
                <a:path w="3105" h="2478" fill="none" extrusionOk="0">
                  <a:moveTo>
                    <a:pt x="1" y="0"/>
                  </a:moveTo>
                  <a:lnTo>
                    <a:pt x="3104" y="2478"/>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2"/>
            <p:cNvSpPr/>
            <p:nvPr/>
          </p:nvSpPr>
          <p:spPr>
            <a:xfrm rot="-370323">
              <a:off x="2041193" y="3764700"/>
              <a:ext cx="588408" cy="469634"/>
            </a:xfrm>
            <a:custGeom>
              <a:avLst/>
              <a:gdLst/>
              <a:ahLst/>
              <a:cxnLst/>
              <a:rect l="l" t="t" r="r" b="b"/>
              <a:pathLst>
                <a:path w="2046" h="1633" fill="none" extrusionOk="0">
                  <a:moveTo>
                    <a:pt x="0" y="1"/>
                  </a:moveTo>
                  <a:lnTo>
                    <a:pt x="2046" y="1632"/>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2"/>
            <p:cNvSpPr/>
            <p:nvPr/>
          </p:nvSpPr>
          <p:spPr>
            <a:xfrm rot="-370323">
              <a:off x="2243118" y="3405129"/>
              <a:ext cx="613716" cy="486889"/>
            </a:xfrm>
            <a:custGeom>
              <a:avLst/>
              <a:gdLst/>
              <a:ahLst/>
              <a:cxnLst/>
              <a:rect l="l" t="t" r="r" b="b"/>
              <a:pathLst>
                <a:path w="2134" h="1693" fill="none" extrusionOk="0">
                  <a:moveTo>
                    <a:pt x="0" y="0"/>
                  </a:moveTo>
                  <a:lnTo>
                    <a:pt x="2134" y="1693"/>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2"/>
            <p:cNvSpPr/>
            <p:nvPr/>
          </p:nvSpPr>
          <p:spPr>
            <a:xfrm rot="-370323">
              <a:off x="2237002" y="3090216"/>
              <a:ext cx="892965" cy="710346"/>
            </a:xfrm>
            <a:custGeom>
              <a:avLst/>
              <a:gdLst/>
              <a:ahLst/>
              <a:cxnLst/>
              <a:rect l="l" t="t" r="r" b="b"/>
              <a:pathLst>
                <a:path w="3105" h="2470" fill="none" extrusionOk="0">
                  <a:moveTo>
                    <a:pt x="1" y="1"/>
                  </a:moveTo>
                  <a:lnTo>
                    <a:pt x="3105"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2"/>
            <p:cNvSpPr/>
            <p:nvPr/>
          </p:nvSpPr>
          <p:spPr>
            <a:xfrm rot="-370323">
              <a:off x="1751218" y="3856947"/>
              <a:ext cx="892965" cy="710346"/>
            </a:xfrm>
            <a:custGeom>
              <a:avLst/>
              <a:gdLst/>
              <a:ahLst/>
              <a:cxnLst/>
              <a:rect l="l" t="t" r="r" b="b"/>
              <a:pathLst>
                <a:path w="3105" h="2470" fill="none" extrusionOk="0">
                  <a:moveTo>
                    <a:pt x="1" y="0"/>
                  </a:moveTo>
                  <a:lnTo>
                    <a:pt x="3104"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2"/>
            <p:cNvSpPr/>
            <p:nvPr/>
          </p:nvSpPr>
          <p:spPr>
            <a:xfrm rot="-370323">
              <a:off x="1485562" y="4275911"/>
              <a:ext cx="892678" cy="710346"/>
            </a:xfrm>
            <a:custGeom>
              <a:avLst/>
              <a:gdLst/>
              <a:ahLst/>
              <a:cxnLst/>
              <a:rect l="l" t="t" r="r" b="b"/>
              <a:pathLst>
                <a:path w="3104" h="2470" fill="none" extrusionOk="0">
                  <a:moveTo>
                    <a:pt x="0" y="0"/>
                  </a:moveTo>
                  <a:lnTo>
                    <a:pt x="3104"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2"/>
            <p:cNvSpPr/>
            <p:nvPr/>
          </p:nvSpPr>
          <p:spPr>
            <a:xfrm rot="-370323">
              <a:off x="1551423" y="4024506"/>
              <a:ext cx="979242" cy="778792"/>
            </a:xfrm>
            <a:custGeom>
              <a:avLst/>
              <a:gdLst/>
              <a:ahLst/>
              <a:cxnLst/>
              <a:rect l="l" t="t" r="r" b="b"/>
              <a:pathLst>
                <a:path w="3405" h="2708" fill="none" extrusionOk="0">
                  <a:moveTo>
                    <a:pt x="1" y="1"/>
                  </a:moveTo>
                  <a:lnTo>
                    <a:pt x="3404" y="2707"/>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2"/>
            <p:cNvSpPr/>
            <p:nvPr/>
          </p:nvSpPr>
          <p:spPr>
            <a:xfrm rot="-370323">
              <a:off x="1226638" y="4875663"/>
              <a:ext cx="733066" cy="583519"/>
            </a:xfrm>
            <a:custGeom>
              <a:avLst/>
              <a:gdLst/>
              <a:ahLst/>
              <a:cxnLst/>
              <a:rect l="l" t="t" r="r" b="b"/>
              <a:pathLst>
                <a:path w="2549" h="2029" fill="none" extrusionOk="0">
                  <a:moveTo>
                    <a:pt x="1" y="1"/>
                  </a:moveTo>
                  <a:lnTo>
                    <a:pt x="2549" y="202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2"/>
            <p:cNvSpPr/>
            <p:nvPr/>
          </p:nvSpPr>
          <p:spPr>
            <a:xfrm rot="-370287">
              <a:off x="830370" y="5192554"/>
              <a:ext cx="1007715" cy="781065"/>
            </a:xfrm>
            <a:custGeom>
              <a:avLst/>
              <a:gdLst/>
              <a:ahLst/>
              <a:cxnLst/>
              <a:rect l="l" t="t" r="r" b="b"/>
              <a:pathLst>
                <a:path w="3105" h="2470" fill="none" extrusionOk="0">
                  <a:moveTo>
                    <a:pt x="1" y="1"/>
                  </a:moveTo>
                  <a:lnTo>
                    <a:pt x="3105"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2"/>
            <p:cNvSpPr/>
            <p:nvPr/>
          </p:nvSpPr>
          <p:spPr>
            <a:xfrm rot="-370323">
              <a:off x="1010719" y="5026129"/>
              <a:ext cx="892678" cy="710346"/>
            </a:xfrm>
            <a:custGeom>
              <a:avLst/>
              <a:gdLst/>
              <a:ahLst/>
              <a:cxnLst/>
              <a:rect l="l" t="t" r="r" b="b"/>
              <a:pathLst>
                <a:path w="3104" h="2470" fill="none" extrusionOk="0">
                  <a:moveTo>
                    <a:pt x="0" y="0"/>
                  </a:moveTo>
                  <a:lnTo>
                    <a:pt x="3104"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2"/>
            <p:cNvSpPr/>
            <p:nvPr/>
          </p:nvSpPr>
          <p:spPr>
            <a:xfrm rot="-370323">
              <a:off x="532900" y="2857335"/>
              <a:ext cx="2174464" cy="2438471"/>
            </a:xfrm>
            <a:custGeom>
              <a:avLst/>
              <a:gdLst/>
              <a:ahLst/>
              <a:cxnLst/>
              <a:rect l="l" t="t" r="r" b="b"/>
              <a:pathLst>
                <a:path w="7561" h="8479" extrusionOk="0">
                  <a:moveTo>
                    <a:pt x="7196" y="0"/>
                  </a:moveTo>
                  <a:cubicBezTo>
                    <a:pt x="7149" y="0"/>
                    <a:pt x="7100" y="16"/>
                    <a:pt x="7058" y="48"/>
                  </a:cubicBezTo>
                  <a:cubicBezTo>
                    <a:pt x="6591" y="374"/>
                    <a:pt x="6238" y="842"/>
                    <a:pt x="6053" y="1388"/>
                  </a:cubicBezTo>
                  <a:cubicBezTo>
                    <a:pt x="5903" y="1873"/>
                    <a:pt x="5921" y="2402"/>
                    <a:pt x="6106" y="2887"/>
                  </a:cubicBezTo>
                  <a:cubicBezTo>
                    <a:pt x="6238" y="3213"/>
                    <a:pt x="6414" y="3522"/>
                    <a:pt x="6617" y="3813"/>
                  </a:cubicBezTo>
                  <a:cubicBezTo>
                    <a:pt x="6829" y="4139"/>
                    <a:pt x="6996" y="4492"/>
                    <a:pt x="7102" y="4871"/>
                  </a:cubicBezTo>
                  <a:cubicBezTo>
                    <a:pt x="7261" y="5444"/>
                    <a:pt x="7261" y="6079"/>
                    <a:pt x="6979" y="6617"/>
                  </a:cubicBezTo>
                  <a:cubicBezTo>
                    <a:pt x="6758" y="7040"/>
                    <a:pt x="6361" y="7348"/>
                    <a:pt x="5885" y="7445"/>
                  </a:cubicBezTo>
                  <a:cubicBezTo>
                    <a:pt x="5793" y="7462"/>
                    <a:pt x="5699" y="7469"/>
                    <a:pt x="5604" y="7469"/>
                  </a:cubicBezTo>
                  <a:cubicBezTo>
                    <a:pt x="5247" y="7469"/>
                    <a:pt x="4878" y="7365"/>
                    <a:pt x="4536" y="7260"/>
                  </a:cubicBezTo>
                  <a:cubicBezTo>
                    <a:pt x="4113" y="7128"/>
                    <a:pt x="3716" y="6961"/>
                    <a:pt x="3284" y="6872"/>
                  </a:cubicBezTo>
                  <a:cubicBezTo>
                    <a:pt x="3077" y="6822"/>
                    <a:pt x="2867" y="6796"/>
                    <a:pt x="2658" y="6796"/>
                  </a:cubicBezTo>
                  <a:cubicBezTo>
                    <a:pt x="2359" y="6796"/>
                    <a:pt x="2062" y="6848"/>
                    <a:pt x="1777" y="6952"/>
                  </a:cubicBezTo>
                  <a:cubicBezTo>
                    <a:pt x="1080" y="7207"/>
                    <a:pt x="533" y="7772"/>
                    <a:pt x="75" y="8336"/>
                  </a:cubicBezTo>
                  <a:cubicBezTo>
                    <a:pt x="1" y="8431"/>
                    <a:pt x="82" y="8479"/>
                    <a:pt x="176" y="8479"/>
                  </a:cubicBezTo>
                  <a:cubicBezTo>
                    <a:pt x="239" y="8479"/>
                    <a:pt x="308" y="8458"/>
                    <a:pt x="339" y="8415"/>
                  </a:cubicBezTo>
                  <a:cubicBezTo>
                    <a:pt x="745" y="7904"/>
                    <a:pt x="1221" y="7393"/>
                    <a:pt x="1838" y="7137"/>
                  </a:cubicBezTo>
                  <a:cubicBezTo>
                    <a:pt x="2079" y="7048"/>
                    <a:pt x="2330" y="7002"/>
                    <a:pt x="2582" y="7002"/>
                  </a:cubicBezTo>
                  <a:cubicBezTo>
                    <a:pt x="2754" y="7002"/>
                    <a:pt x="2928" y="7023"/>
                    <a:pt x="3099" y="7066"/>
                  </a:cubicBezTo>
                  <a:cubicBezTo>
                    <a:pt x="3906" y="7244"/>
                    <a:pt x="4675" y="7687"/>
                    <a:pt x="5509" y="7687"/>
                  </a:cubicBezTo>
                  <a:cubicBezTo>
                    <a:pt x="5587" y="7687"/>
                    <a:pt x="5665" y="7683"/>
                    <a:pt x="5744" y="7675"/>
                  </a:cubicBezTo>
                  <a:cubicBezTo>
                    <a:pt x="6838" y="7560"/>
                    <a:pt x="7561" y="6581"/>
                    <a:pt x="7534" y="5523"/>
                  </a:cubicBezTo>
                  <a:cubicBezTo>
                    <a:pt x="7516" y="4800"/>
                    <a:pt x="7217" y="4139"/>
                    <a:pt x="6820" y="3548"/>
                  </a:cubicBezTo>
                  <a:cubicBezTo>
                    <a:pt x="6476" y="3037"/>
                    <a:pt x="6229" y="2455"/>
                    <a:pt x="6282" y="1829"/>
                  </a:cubicBezTo>
                  <a:cubicBezTo>
                    <a:pt x="6326" y="1371"/>
                    <a:pt x="6511" y="939"/>
                    <a:pt x="6811" y="595"/>
                  </a:cubicBezTo>
                  <a:cubicBezTo>
                    <a:pt x="6943" y="427"/>
                    <a:pt x="7093" y="286"/>
                    <a:pt x="7270" y="171"/>
                  </a:cubicBezTo>
                  <a:cubicBezTo>
                    <a:pt x="7322" y="136"/>
                    <a:pt x="7349" y="57"/>
                    <a:pt x="7287" y="22"/>
                  </a:cubicBezTo>
                  <a:cubicBezTo>
                    <a:pt x="7259" y="7"/>
                    <a:pt x="7228" y="0"/>
                    <a:pt x="7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2"/>
            <p:cNvSpPr/>
            <p:nvPr/>
          </p:nvSpPr>
          <p:spPr>
            <a:xfrm rot="-370323">
              <a:off x="1414262" y="3458259"/>
              <a:ext cx="2147143" cy="2516121"/>
            </a:xfrm>
            <a:custGeom>
              <a:avLst/>
              <a:gdLst/>
              <a:ahLst/>
              <a:cxnLst/>
              <a:rect l="l" t="t" r="r" b="b"/>
              <a:pathLst>
                <a:path w="7466" h="8749" extrusionOk="0">
                  <a:moveTo>
                    <a:pt x="7384" y="0"/>
                  </a:moveTo>
                  <a:cubicBezTo>
                    <a:pt x="7298" y="0"/>
                    <a:pt x="7165" y="29"/>
                    <a:pt x="7142" y="81"/>
                  </a:cubicBezTo>
                  <a:lnTo>
                    <a:pt x="7151" y="81"/>
                  </a:lnTo>
                  <a:cubicBezTo>
                    <a:pt x="6957" y="557"/>
                    <a:pt x="6622" y="962"/>
                    <a:pt x="6190" y="1244"/>
                  </a:cubicBezTo>
                  <a:cubicBezTo>
                    <a:pt x="5897" y="1416"/>
                    <a:pt x="5563" y="1505"/>
                    <a:pt x="5225" y="1505"/>
                  </a:cubicBezTo>
                  <a:cubicBezTo>
                    <a:pt x="5094" y="1505"/>
                    <a:pt x="4962" y="1492"/>
                    <a:pt x="4832" y="1465"/>
                  </a:cubicBezTo>
                  <a:cubicBezTo>
                    <a:pt x="4470" y="1394"/>
                    <a:pt x="4135" y="1244"/>
                    <a:pt x="3783" y="1139"/>
                  </a:cubicBezTo>
                  <a:cubicBezTo>
                    <a:pt x="3448" y="1024"/>
                    <a:pt x="3095" y="971"/>
                    <a:pt x="2733" y="953"/>
                  </a:cubicBezTo>
                  <a:cubicBezTo>
                    <a:pt x="2707" y="953"/>
                    <a:pt x="2681" y="952"/>
                    <a:pt x="2655" y="952"/>
                  </a:cubicBezTo>
                  <a:cubicBezTo>
                    <a:pt x="1632" y="952"/>
                    <a:pt x="461" y="1457"/>
                    <a:pt x="221" y="2540"/>
                  </a:cubicBezTo>
                  <a:cubicBezTo>
                    <a:pt x="0" y="3528"/>
                    <a:pt x="723" y="4383"/>
                    <a:pt x="1182" y="5177"/>
                  </a:cubicBezTo>
                  <a:cubicBezTo>
                    <a:pt x="1402" y="5573"/>
                    <a:pt x="1596" y="6006"/>
                    <a:pt x="1614" y="6473"/>
                  </a:cubicBezTo>
                  <a:cubicBezTo>
                    <a:pt x="1640" y="7090"/>
                    <a:pt x="1367" y="7681"/>
                    <a:pt x="1041" y="8183"/>
                  </a:cubicBezTo>
                  <a:cubicBezTo>
                    <a:pt x="917" y="8368"/>
                    <a:pt x="785" y="8545"/>
                    <a:pt x="653" y="8721"/>
                  </a:cubicBezTo>
                  <a:cubicBezTo>
                    <a:pt x="629" y="8745"/>
                    <a:pt x="688" y="8749"/>
                    <a:pt x="732" y="8749"/>
                  </a:cubicBezTo>
                  <a:cubicBezTo>
                    <a:pt x="754" y="8749"/>
                    <a:pt x="773" y="8748"/>
                    <a:pt x="776" y="8748"/>
                  </a:cubicBezTo>
                  <a:cubicBezTo>
                    <a:pt x="847" y="8739"/>
                    <a:pt x="917" y="8704"/>
                    <a:pt x="970" y="8659"/>
                  </a:cubicBezTo>
                  <a:cubicBezTo>
                    <a:pt x="1393" y="8122"/>
                    <a:pt x="1790" y="7513"/>
                    <a:pt x="1905" y="6826"/>
                  </a:cubicBezTo>
                  <a:cubicBezTo>
                    <a:pt x="1975" y="6349"/>
                    <a:pt x="1896" y="5873"/>
                    <a:pt x="1684" y="5450"/>
                  </a:cubicBezTo>
                  <a:cubicBezTo>
                    <a:pt x="1481" y="5018"/>
                    <a:pt x="1208" y="4639"/>
                    <a:pt x="970" y="4224"/>
                  </a:cubicBezTo>
                  <a:cubicBezTo>
                    <a:pt x="741" y="3819"/>
                    <a:pt x="503" y="3343"/>
                    <a:pt x="494" y="2849"/>
                  </a:cubicBezTo>
                  <a:cubicBezTo>
                    <a:pt x="494" y="2364"/>
                    <a:pt x="706" y="1897"/>
                    <a:pt x="1076" y="1571"/>
                  </a:cubicBezTo>
                  <a:cubicBezTo>
                    <a:pt x="1462" y="1216"/>
                    <a:pt x="1953" y="1080"/>
                    <a:pt x="2455" y="1080"/>
                  </a:cubicBezTo>
                  <a:cubicBezTo>
                    <a:pt x="2516" y="1080"/>
                    <a:pt x="2576" y="1082"/>
                    <a:pt x="2636" y="1086"/>
                  </a:cubicBezTo>
                  <a:cubicBezTo>
                    <a:pt x="3033" y="1112"/>
                    <a:pt x="3430" y="1209"/>
                    <a:pt x="3800" y="1350"/>
                  </a:cubicBezTo>
                  <a:cubicBezTo>
                    <a:pt x="4100" y="1474"/>
                    <a:pt x="4417" y="1562"/>
                    <a:pt x="4744" y="1606"/>
                  </a:cubicBezTo>
                  <a:cubicBezTo>
                    <a:pt x="4850" y="1619"/>
                    <a:pt x="4957" y="1625"/>
                    <a:pt x="5063" y="1625"/>
                  </a:cubicBezTo>
                  <a:cubicBezTo>
                    <a:pt x="5466" y="1625"/>
                    <a:pt x="5864" y="1533"/>
                    <a:pt x="6234" y="1359"/>
                  </a:cubicBezTo>
                  <a:cubicBezTo>
                    <a:pt x="6578" y="1183"/>
                    <a:pt x="6877" y="936"/>
                    <a:pt x="7107" y="627"/>
                  </a:cubicBezTo>
                  <a:cubicBezTo>
                    <a:pt x="7248" y="451"/>
                    <a:pt x="7362" y="266"/>
                    <a:pt x="7451" y="54"/>
                  </a:cubicBezTo>
                  <a:cubicBezTo>
                    <a:pt x="7451" y="45"/>
                    <a:pt x="7459" y="36"/>
                    <a:pt x="7459" y="28"/>
                  </a:cubicBezTo>
                  <a:cubicBezTo>
                    <a:pt x="7466" y="9"/>
                    <a:pt x="7432" y="0"/>
                    <a:pt x="7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ext 9">
  <p:cSld name="CUSTOM_11_1_1_1_1_1_1">
    <p:spTree>
      <p:nvGrpSpPr>
        <p:cNvPr id="1" name="Shape 1365"/>
        <p:cNvGrpSpPr/>
        <p:nvPr/>
      </p:nvGrpSpPr>
      <p:grpSpPr>
        <a:xfrm>
          <a:off x="0" y="0"/>
          <a:ext cx="0" cy="0"/>
          <a:chOff x="0" y="0"/>
          <a:chExt cx="0" cy="0"/>
        </a:xfrm>
      </p:grpSpPr>
      <p:sp>
        <p:nvSpPr>
          <p:cNvPr id="1366" name="Google Shape;1366;p43"/>
          <p:cNvSpPr txBox="1">
            <a:spLocks noGrp="1"/>
          </p:cNvSpPr>
          <p:nvPr>
            <p:ph type="body" idx="1"/>
          </p:nvPr>
        </p:nvSpPr>
        <p:spPr>
          <a:xfrm>
            <a:off x="713225" y="2048025"/>
            <a:ext cx="5950200" cy="20136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000000"/>
              </a:buClr>
              <a:buSzPts val="1400"/>
              <a:buFont typeface="Arial"/>
              <a:buChar char="●"/>
              <a:defRPr sz="1400"/>
            </a:lvl1pPr>
            <a:lvl2pPr marL="914400" lvl="1" indent="-317500" rtl="0">
              <a:spcBef>
                <a:spcPts val="0"/>
              </a:spcBef>
              <a:spcAft>
                <a:spcPts val="0"/>
              </a:spcAft>
              <a:buClr>
                <a:srgbClr val="000000"/>
              </a:buClr>
              <a:buSzPts val="1400"/>
              <a:buFont typeface="Arial"/>
              <a:buChar char="○"/>
              <a:defRPr/>
            </a:lvl2pPr>
            <a:lvl3pPr marL="1371600" lvl="2" indent="-317500" rtl="0">
              <a:spcBef>
                <a:spcPts val="0"/>
              </a:spcBef>
              <a:spcAft>
                <a:spcPts val="0"/>
              </a:spcAft>
              <a:buClr>
                <a:srgbClr val="000000"/>
              </a:buClr>
              <a:buSzPts val="1400"/>
              <a:buFont typeface="Arial"/>
              <a:buChar char="■"/>
              <a:defRPr/>
            </a:lvl3pPr>
            <a:lvl4pPr marL="1828800" lvl="3" indent="-317500" rtl="0">
              <a:spcBef>
                <a:spcPts val="0"/>
              </a:spcBef>
              <a:spcAft>
                <a:spcPts val="0"/>
              </a:spcAft>
              <a:buClr>
                <a:srgbClr val="000000"/>
              </a:buClr>
              <a:buSzPts val="1400"/>
              <a:buFont typeface="Arial"/>
              <a:buChar char="●"/>
              <a:defRPr/>
            </a:lvl4pPr>
            <a:lvl5pPr marL="2286000" lvl="4" indent="-317500" rtl="0">
              <a:spcBef>
                <a:spcPts val="0"/>
              </a:spcBef>
              <a:spcAft>
                <a:spcPts val="0"/>
              </a:spcAft>
              <a:buClr>
                <a:srgbClr val="000000"/>
              </a:buClr>
              <a:buSzPts val="1400"/>
              <a:buFont typeface="Arial"/>
              <a:buChar char="○"/>
              <a:defRPr/>
            </a:lvl5pPr>
            <a:lvl6pPr marL="2743200" lvl="5" indent="-317500" rtl="0">
              <a:spcBef>
                <a:spcPts val="0"/>
              </a:spcBef>
              <a:spcAft>
                <a:spcPts val="0"/>
              </a:spcAft>
              <a:buClr>
                <a:srgbClr val="000000"/>
              </a:buClr>
              <a:buSzPts val="1400"/>
              <a:buFont typeface="Arial"/>
              <a:buChar char="■"/>
              <a:defRPr/>
            </a:lvl6pPr>
            <a:lvl7pPr marL="3200400" lvl="6" indent="-317500" rtl="0">
              <a:spcBef>
                <a:spcPts val="0"/>
              </a:spcBef>
              <a:spcAft>
                <a:spcPts val="0"/>
              </a:spcAft>
              <a:buClr>
                <a:srgbClr val="000000"/>
              </a:buClr>
              <a:buSzPts val="1400"/>
              <a:buFont typeface="Arial"/>
              <a:buChar char="●"/>
              <a:defRPr/>
            </a:lvl7pPr>
            <a:lvl8pPr marL="3657600" lvl="7" indent="-317500" rtl="0">
              <a:spcBef>
                <a:spcPts val="0"/>
              </a:spcBef>
              <a:spcAft>
                <a:spcPts val="0"/>
              </a:spcAft>
              <a:buClr>
                <a:srgbClr val="000000"/>
              </a:buClr>
              <a:buSzPts val="1400"/>
              <a:buFont typeface="Arial"/>
              <a:buChar char="○"/>
              <a:defRPr/>
            </a:lvl8pPr>
            <a:lvl9pPr marL="4114800" lvl="8" indent="-317500" rtl="0">
              <a:spcBef>
                <a:spcPts val="0"/>
              </a:spcBef>
              <a:spcAft>
                <a:spcPts val="0"/>
              </a:spcAft>
              <a:buClr>
                <a:srgbClr val="000000"/>
              </a:buClr>
              <a:buSzPts val="1400"/>
              <a:buFont typeface="Arial"/>
              <a:buChar char="■"/>
              <a:defRPr/>
            </a:lvl9pPr>
          </a:lstStyle>
          <a:p>
            <a:endParaRPr/>
          </a:p>
        </p:txBody>
      </p:sp>
      <p:sp>
        <p:nvSpPr>
          <p:cNvPr id="1367" name="Google Shape;1367;p43"/>
          <p:cNvSpPr txBox="1">
            <a:spLocks noGrp="1"/>
          </p:cNvSpPr>
          <p:nvPr>
            <p:ph type="title"/>
          </p:nvPr>
        </p:nvSpPr>
        <p:spPr>
          <a:xfrm>
            <a:off x="713225" y="368825"/>
            <a:ext cx="59502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68" name="Google Shape;1368;p43"/>
          <p:cNvSpPr txBox="1">
            <a:spLocks noGrp="1"/>
          </p:cNvSpPr>
          <p:nvPr>
            <p:ph type="subTitle" idx="2"/>
          </p:nvPr>
        </p:nvSpPr>
        <p:spPr>
          <a:xfrm>
            <a:off x="713225" y="1209675"/>
            <a:ext cx="5950200" cy="42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1369" name="Google Shape;1369;p43"/>
          <p:cNvGrpSpPr/>
          <p:nvPr/>
        </p:nvGrpSpPr>
        <p:grpSpPr>
          <a:xfrm rot="8100000" flipH="1">
            <a:off x="4303222" y="4328746"/>
            <a:ext cx="1924526" cy="1364190"/>
            <a:chOff x="193669" y="148127"/>
            <a:chExt cx="1982873" cy="1405549"/>
          </a:xfrm>
        </p:grpSpPr>
        <p:sp>
          <p:nvSpPr>
            <p:cNvPr id="1370" name="Google Shape;1370;p43"/>
            <p:cNvSpPr/>
            <p:nvPr/>
          </p:nvSpPr>
          <p:spPr>
            <a:xfrm rot="2541214">
              <a:off x="375899" y="290031"/>
              <a:ext cx="284505" cy="651194"/>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1" name="Google Shape;1371;p43"/>
            <p:cNvGrpSpPr/>
            <p:nvPr/>
          </p:nvGrpSpPr>
          <p:grpSpPr>
            <a:xfrm rot="-3943890">
              <a:off x="413745" y="559232"/>
              <a:ext cx="579901" cy="745140"/>
              <a:chOff x="234492" y="148127"/>
              <a:chExt cx="579920" cy="745164"/>
            </a:xfrm>
          </p:grpSpPr>
          <p:sp>
            <p:nvSpPr>
              <p:cNvPr id="1372" name="Google Shape;1372;p43"/>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3"/>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 name="Google Shape;1374;p43"/>
            <p:cNvGrpSpPr/>
            <p:nvPr/>
          </p:nvGrpSpPr>
          <p:grpSpPr>
            <a:xfrm>
              <a:off x="539292" y="148127"/>
              <a:ext cx="1637250" cy="1405549"/>
              <a:chOff x="234492" y="148127"/>
              <a:chExt cx="1637250" cy="1405549"/>
            </a:xfrm>
          </p:grpSpPr>
          <p:sp>
            <p:nvSpPr>
              <p:cNvPr id="1375" name="Google Shape;1375;p43"/>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3"/>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7" name="Google Shape;1377;p43"/>
              <p:cNvGrpSpPr/>
              <p:nvPr/>
            </p:nvGrpSpPr>
            <p:grpSpPr>
              <a:xfrm rot="2700200">
                <a:off x="726654" y="558761"/>
                <a:ext cx="1036634" cy="736202"/>
                <a:chOff x="2374700" y="1045220"/>
                <a:chExt cx="852487" cy="605389"/>
              </a:xfrm>
            </p:grpSpPr>
            <p:sp>
              <p:nvSpPr>
                <p:cNvPr id="1378" name="Google Shape;1378;p43"/>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3"/>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3"/>
                <p:cNvSpPr/>
                <p:nvPr/>
              </p:nvSpPr>
              <p:spPr>
                <a:xfrm>
                  <a:off x="2991366" y="1416101"/>
                  <a:ext cx="235822" cy="234508"/>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3"/>
                <p:cNvSpPr/>
                <p:nvPr/>
              </p:nvSpPr>
              <p:spPr>
                <a:xfrm>
                  <a:off x="2576281" y="1045220"/>
                  <a:ext cx="119040" cy="117808"/>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3"/>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83" name="Google Shape;1383;p43"/>
          <p:cNvGrpSpPr/>
          <p:nvPr/>
        </p:nvGrpSpPr>
        <p:grpSpPr>
          <a:xfrm rot="1799927">
            <a:off x="7617355" y="933515"/>
            <a:ext cx="1420614" cy="5421572"/>
            <a:chOff x="9065175" y="1446600"/>
            <a:chExt cx="682175" cy="2603425"/>
          </a:xfrm>
        </p:grpSpPr>
        <p:sp>
          <p:nvSpPr>
            <p:cNvPr id="1384" name="Google Shape;1384;p43"/>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3"/>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3"/>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3"/>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3"/>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3"/>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3"/>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3"/>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3"/>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3"/>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3"/>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3"/>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3"/>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3"/>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3"/>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3"/>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3"/>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3"/>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3"/>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3"/>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3"/>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3"/>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3"/>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3"/>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3"/>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3"/>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wo columns 1">
  <p:cSld name="CUSTOM_18">
    <p:spTree>
      <p:nvGrpSpPr>
        <p:cNvPr id="1" name="Shape 1452"/>
        <p:cNvGrpSpPr/>
        <p:nvPr/>
      </p:nvGrpSpPr>
      <p:grpSpPr>
        <a:xfrm>
          <a:off x="0" y="0"/>
          <a:ext cx="0" cy="0"/>
          <a:chOff x="0" y="0"/>
          <a:chExt cx="0" cy="0"/>
        </a:xfrm>
      </p:grpSpPr>
      <p:sp>
        <p:nvSpPr>
          <p:cNvPr id="1453" name="Google Shape;1453;p46"/>
          <p:cNvSpPr txBox="1">
            <a:spLocks noGrp="1"/>
          </p:cNvSpPr>
          <p:nvPr>
            <p:ph type="body" idx="1"/>
          </p:nvPr>
        </p:nvSpPr>
        <p:spPr>
          <a:xfrm>
            <a:off x="713225" y="1368684"/>
            <a:ext cx="3747000" cy="3051900"/>
          </a:xfrm>
          <a:prstGeom prst="rect">
            <a:avLst/>
          </a:prstGeom>
        </p:spPr>
        <p:txBody>
          <a:bodyPr spcFirstLastPara="1" wrap="square" lIns="91425" tIns="91425" rIns="91425" bIns="91425" anchor="b" anchorCtr="0">
            <a:noAutofit/>
          </a:bodyPr>
          <a:lstStyle>
            <a:lvl1pPr marL="457200" lvl="0" indent="-317500" rtl="0">
              <a:lnSpc>
                <a:spcPct val="100000"/>
              </a:lnSpc>
              <a:spcBef>
                <a:spcPts val="0"/>
              </a:spcBef>
              <a:spcAft>
                <a:spcPts val="0"/>
              </a:spcAft>
              <a:buClr>
                <a:srgbClr val="000000"/>
              </a:buClr>
              <a:buSzPts val="1400"/>
              <a:buFont typeface="Catamaran"/>
              <a:buChar char="●"/>
              <a:defRPr/>
            </a:lvl1pPr>
            <a:lvl2pPr marL="914400" lvl="1" indent="-317500" rtl="0">
              <a:spcBef>
                <a:spcPts val="0"/>
              </a:spcBef>
              <a:spcAft>
                <a:spcPts val="0"/>
              </a:spcAft>
              <a:buClr>
                <a:srgbClr val="000000"/>
              </a:buClr>
              <a:buSzPts val="1400"/>
              <a:buFont typeface="Catamaran"/>
              <a:buChar char="○"/>
              <a:defRPr/>
            </a:lvl2pPr>
            <a:lvl3pPr marL="1371600" lvl="2" indent="-317500" rtl="0">
              <a:spcBef>
                <a:spcPts val="0"/>
              </a:spcBef>
              <a:spcAft>
                <a:spcPts val="0"/>
              </a:spcAft>
              <a:buClr>
                <a:srgbClr val="000000"/>
              </a:buClr>
              <a:buSzPts val="1400"/>
              <a:buFont typeface="Catamaran"/>
              <a:buChar char="■"/>
              <a:defRPr/>
            </a:lvl3pPr>
            <a:lvl4pPr marL="1828800" lvl="3" indent="-317500" rtl="0">
              <a:spcBef>
                <a:spcPts val="0"/>
              </a:spcBef>
              <a:spcAft>
                <a:spcPts val="0"/>
              </a:spcAft>
              <a:buClr>
                <a:srgbClr val="000000"/>
              </a:buClr>
              <a:buSzPts val="1400"/>
              <a:buFont typeface="Catamaran"/>
              <a:buChar char="●"/>
              <a:defRPr/>
            </a:lvl4pPr>
            <a:lvl5pPr marL="2286000" lvl="4" indent="-317500" rtl="0">
              <a:spcBef>
                <a:spcPts val="0"/>
              </a:spcBef>
              <a:spcAft>
                <a:spcPts val="0"/>
              </a:spcAft>
              <a:buClr>
                <a:srgbClr val="000000"/>
              </a:buClr>
              <a:buSzPts val="1400"/>
              <a:buFont typeface="Catamaran"/>
              <a:buChar char="○"/>
              <a:defRPr/>
            </a:lvl5pPr>
            <a:lvl6pPr marL="2743200" lvl="5" indent="-317500" rtl="0">
              <a:spcBef>
                <a:spcPts val="0"/>
              </a:spcBef>
              <a:spcAft>
                <a:spcPts val="0"/>
              </a:spcAft>
              <a:buClr>
                <a:srgbClr val="000000"/>
              </a:buClr>
              <a:buSzPts val="1400"/>
              <a:buFont typeface="Catamaran"/>
              <a:buChar char="■"/>
              <a:defRPr/>
            </a:lvl6pPr>
            <a:lvl7pPr marL="3200400" lvl="6" indent="-317500" rtl="0">
              <a:spcBef>
                <a:spcPts val="0"/>
              </a:spcBef>
              <a:spcAft>
                <a:spcPts val="0"/>
              </a:spcAft>
              <a:buClr>
                <a:srgbClr val="000000"/>
              </a:buClr>
              <a:buSzPts val="1400"/>
              <a:buFont typeface="Catamaran"/>
              <a:buChar char="●"/>
              <a:defRPr/>
            </a:lvl7pPr>
            <a:lvl8pPr marL="3657600" lvl="7" indent="-317500" rtl="0">
              <a:spcBef>
                <a:spcPts val="0"/>
              </a:spcBef>
              <a:spcAft>
                <a:spcPts val="0"/>
              </a:spcAft>
              <a:buClr>
                <a:srgbClr val="000000"/>
              </a:buClr>
              <a:buSzPts val="1400"/>
              <a:buFont typeface="Catamaran"/>
              <a:buChar char="○"/>
              <a:defRPr/>
            </a:lvl8pPr>
            <a:lvl9pPr marL="4114800" lvl="8" indent="-317500" rtl="0">
              <a:spcBef>
                <a:spcPts val="0"/>
              </a:spcBef>
              <a:spcAft>
                <a:spcPts val="0"/>
              </a:spcAft>
              <a:buClr>
                <a:srgbClr val="000000"/>
              </a:buClr>
              <a:buSzPts val="1400"/>
              <a:buFont typeface="Catamaran"/>
              <a:buChar char="■"/>
              <a:defRPr/>
            </a:lvl9pPr>
          </a:lstStyle>
          <a:p>
            <a:endParaRPr/>
          </a:p>
        </p:txBody>
      </p:sp>
      <p:sp>
        <p:nvSpPr>
          <p:cNvPr id="1454" name="Google Shape;1454;p46"/>
          <p:cNvSpPr txBox="1">
            <a:spLocks noGrp="1"/>
          </p:cNvSpPr>
          <p:nvPr>
            <p:ph type="body" idx="2"/>
          </p:nvPr>
        </p:nvSpPr>
        <p:spPr>
          <a:xfrm>
            <a:off x="4836125" y="1368684"/>
            <a:ext cx="3576000" cy="3051600"/>
          </a:xfrm>
          <a:prstGeom prst="rect">
            <a:avLst/>
          </a:prstGeom>
        </p:spPr>
        <p:txBody>
          <a:bodyPr spcFirstLastPara="1" wrap="square" lIns="91425" tIns="91425" rIns="91425" bIns="91425" anchor="b" anchorCtr="0">
            <a:noAutofit/>
          </a:bodyPr>
          <a:lstStyle>
            <a:lvl1pPr marL="457200" lvl="0" indent="-317500" rtl="0">
              <a:lnSpc>
                <a:spcPct val="100000"/>
              </a:lnSpc>
              <a:spcBef>
                <a:spcPts val="0"/>
              </a:spcBef>
              <a:spcAft>
                <a:spcPts val="0"/>
              </a:spcAft>
              <a:buClr>
                <a:srgbClr val="000000"/>
              </a:buClr>
              <a:buSzPts val="1400"/>
              <a:buFont typeface="Catamaran"/>
              <a:buChar char="●"/>
              <a:defRPr/>
            </a:lvl1pPr>
            <a:lvl2pPr marL="914400" lvl="1" indent="-317500" rtl="0">
              <a:spcBef>
                <a:spcPts val="0"/>
              </a:spcBef>
              <a:spcAft>
                <a:spcPts val="0"/>
              </a:spcAft>
              <a:buClr>
                <a:srgbClr val="000000"/>
              </a:buClr>
              <a:buSzPts val="1400"/>
              <a:buFont typeface="Catamaran"/>
              <a:buChar char="○"/>
              <a:defRPr/>
            </a:lvl2pPr>
            <a:lvl3pPr marL="1371600" lvl="2" indent="-317500" rtl="0">
              <a:spcBef>
                <a:spcPts val="0"/>
              </a:spcBef>
              <a:spcAft>
                <a:spcPts val="0"/>
              </a:spcAft>
              <a:buClr>
                <a:srgbClr val="000000"/>
              </a:buClr>
              <a:buSzPts val="1400"/>
              <a:buFont typeface="Catamaran"/>
              <a:buChar char="■"/>
              <a:defRPr/>
            </a:lvl3pPr>
            <a:lvl4pPr marL="1828800" lvl="3" indent="-317500" rtl="0">
              <a:spcBef>
                <a:spcPts val="0"/>
              </a:spcBef>
              <a:spcAft>
                <a:spcPts val="0"/>
              </a:spcAft>
              <a:buClr>
                <a:srgbClr val="000000"/>
              </a:buClr>
              <a:buSzPts val="1400"/>
              <a:buFont typeface="Catamaran"/>
              <a:buChar char="●"/>
              <a:defRPr/>
            </a:lvl4pPr>
            <a:lvl5pPr marL="2286000" lvl="4" indent="-317500" rtl="0">
              <a:spcBef>
                <a:spcPts val="0"/>
              </a:spcBef>
              <a:spcAft>
                <a:spcPts val="0"/>
              </a:spcAft>
              <a:buClr>
                <a:srgbClr val="000000"/>
              </a:buClr>
              <a:buSzPts val="1400"/>
              <a:buFont typeface="Catamaran"/>
              <a:buChar char="○"/>
              <a:defRPr/>
            </a:lvl5pPr>
            <a:lvl6pPr marL="2743200" lvl="5" indent="-317500" rtl="0">
              <a:spcBef>
                <a:spcPts val="0"/>
              </a:spcBef>
              <a:spcAft>
                <a:spcPts val="0"/>
              </a:spcAft>
              <a:buClr>
                <a:srgbClr val="000000"/>
              </a:buClr>
              <a:buSzPts val="1400"/>
              <a:buFont typeface="Catamaran"/>
              <a:buChar char="■"/>
              <a:defRPr/>
            </a:lvl6pPr>
            <a:lvl7pPr marL="3200400" lvl="6" indent="-317500" rtl="0">
              <a:spcBef>
                <a:spcPts val="0"/>
              </a:spcBef>
              <a:spcAft>
                <a:spcPts val="0"/>
              </a:spcAft>
              <a:buClr>
                <a:srgbClr val="000000"/>
              </a:buClr>
              <a:buSzPts val="1400"/>
              <a:buFont typeface="Catamaran"/>
              <a:buChar char="●"/>
              <a:defRPr/>
            </a:lvl7pPr>
            <a:lvl8pPr marL="3657600" lvl="7" indent="-317500" rtl="0">
              <a:spcBef>
                <a:spcPts val="0"/>
              </a:spcBef>
              <a:spcAft>
                <a:spcPts val="0"/>
              </a:spcAft>
              <a:buClr>
                <a:srgbClr val="000000"/>
              </a:buClr>
              <a:buSzPts val="1400"/>
              <a:buFont typeface="Catamaran"/>
              <a:buChar char="○"/>
              <a:defRPr/>
            </a:lvl8pPr>
            <a:lvl9pPr marL="4114800" lvl="8" indent="-317500" rtl="0">
              <a:spcBef>
                <a:spcPts val="0"/>
              </a:spcBef>
              <a:spcAft>
                <a:spcPts val="0"/>
              </a:spcAft>
              <a:buClr>
                <a:srgbClr val="000000"/>
              </a:buClr>
              <a:buSzPts val="1400"/>
              <a:buFont typeface="Catamaran"/>
              <a:buChar char="■"/>
              <a:defRPr/>
            </a:lvl9pPr>
          </a:lstStyle>
          <a:p>
            <a:endParaRPr/>
          </a:p>
        </p:txBody>
      </p:sp>
      <p:sp>
        <p:nvSpPr>
          <p:cNvPr id="1455" name="Google Shape;1455;p46"/>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456" name="Google Shape;1456;p46"/>
          <p:cNvGrpSpPr/>
          <p:nvPr/>
        </p:nvGrpSpPr>
        <p:grpSpPr>
          <a:xfrm rot="-3094973">
            <a:off x="287248" y="4206646"/>
            <a:ext cx="661442" cy="929051"/>
            <a:chOff x="2374700" y="1056350"/>
            <a:chExt cx="797300" cy="1119875"/>
          </a:xfrm>
        </p:grpSpPr>
        <p:sp>
          <p:nvSpPr>
            <p:cNvPr id="1457" name="Google Shape;1457;p46"/>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6"/>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6"/>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6"/>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6"/>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6"/>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6"/>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wo columns 2">
  <p:cSld name="CUSTOM_18_1">
    <p:spTree>
      <p:nvGrpSpPr>
        <p:cNvPr id="1" name="Shape 1464"/>
        <p:cNvGrpSpPr/>
        <p:nvPr/>
      </p:nvGrpSpPr>
      <p:grpSpPr>
        <a:xfrm>
          <a:off x="0" y="0"/>
          <a:ext cx="0" cy="0"/>
          <a:chOff x="0" y="0"/>
          <a:chExt cx="0" cy="0"/>
        </a:xfrm>
      </p:grpSpPr>
      <p:sp>
        <p:nvSpPr>
          <p:cNvPr id="1465" name="Google Shape;1465;p47"/>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66" name="Google Shape;1466;p47"/>
          <p:cNvSpPr txBox="1">
            <a:spLocks noGrp="1"/>
          </p:cNvSpPr>
          <p:nvPr>
            <p:ph type="title" idx="2"/>
          </p:nvPr>
        </p:nvSpPr>
        <p:spPr>
          <a:xfrm>
            <a:off x="1777063" y="3450325"/>
            <a:ext cx="2103300" cy="386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22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67" name="Google Shape;1467;p47"/>
          <p:cNvSpPr txBox="1">
            <a:spLocks noGrp="1"/>
          </p:cNvSpPr>
          <p:nvPr>
            <p:ph type="subTitle" idx="1"/>
          </p:nvPr>
        </p:nvSpPr>
        <p:spPr>
          <a:xfrm>
            <a:off x="1777213" y="3878264"/>
            <a:ext cx="21030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68" name="Google Shape;1468;p47"/>
          <p:cNvSpPr txBox="1">
            <a:spLocks noGrp="1"/>
          </p:cNvSpPr>
          <p:nvPr>
            <p:ph type="title" idx="3"/>
          </p:nvPr>
        </p:nvSpPr>
        <p:spPr>
          <a:xfrm>
            <a:off x="5270488" y="3450325"/>
            <a:ext cx="2103300" cy="386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69" name="Google Shape;1469;p47"/>
          <p:cNvSpPr txBox="1">
            <a:spLocks noGrp="1"/>
          </p:cNvSpPr>
          <p:nvPr>
            <p:ph type="subTitle" idx="4"/>
          </p:nvPr>
        </p:nvSpPr>
        <p:spPr>
          <a:xfrm>
            <a:off x="5270638" y="3878264"/>
            <a:ext cx="21030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470" name="Google Shape;1470;p47"/>
          <p:cNvGrpSpPr/>
          <p:nvPr/>
        </p:nvGrpSpPr>
        <p:grpSpPr>
          <a:xfrm rot="833535">
            <a:off x="-1744786" y="2120687"/>
            <a:ext cx="4931525" cy="4960426"/>
            <a:chOff x="-741470" y="2755466"/>
            <a:chExt cx="3961335" cy="3984550"/>
          </a:xfrm>
        </p:grpSpPr>
        <p:sp>
          <p:nvSpPr>
            <p:cNvPr id="1471" name="Google Shape;1471;p47"/>
            <p:cNvSpPr/>
            <p:nvPr/>
          </p:nvSpPr>
          <p:spPr>
            <a:xfrm rot="3504383">
              <a:off x="2120535" y="5166032"/>
              <a:ext cx="186903" cy="322656"/>
            </a:xfrm>
            <a:custGeom>
              <a:avLst/>
              <a:gdLst/>
              <a:ahLst/>
              <a:cxnLst/>
              <a:rect l="l" t="t" r="r" b="b"/>
              <a:pathLst>
                <a:path w="7476" h="12906" extrusionOk="0">
                  <a:moveTo>
                    <a:pt x="651" y="0"/>
                  </a:moveTo>
                  <a:cubicBezTo>
                    <a:pt x="323" y="0"/>
                    <a:pt x="1" y="331"/>
                    <a:pt x="213" y="721"/>
                  </a:cubicBezTo>
                  <a:lnTo>
                    <a:pt x="6412" y="12650"/>
                  </a:lnTo>
                  <a:cubicBezTo>
                    <a:pt x="6515" y="12830"/>
                    <a:pt x="6674" y="12905"/>
                    <a:pt x="6831" y="12905"/>
                  </a:cubicBezTo>
                  <a:cubicBezTo>
                    <a:pt x="7156" y="12905"/>
                    <a:pt x="7475" y="12582"/>
                    <a:pt x="7283" y="12198"/>
                  </a:cubicBezTo>
                  <a:lnTo>
                    <a:pt x="1084" y="286"/>
                  </a:lnTo>
                  <a:cubicBezTo>
                    <a:pt x="983" y="84"/>
                    <a:pt x="816" y="0"/>
                    <a:pt x="6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7"/>
            <p:cNvSpPr/>
            <p:nvPr/>
          </p:nvSpPr>
          <p:spPr>
            <a:xfrm rot="3504383">
              <a:off x="2014927" y="5064932"/>
              <a:ext cx="246104" cy="435032"/>
            </a:xfrm>
            <a:custGeom>
              <a:avLst/>
              <a:gdLst/>
              <a:ahLst/>
              <a:cxnLst/>
              <a:rect l="l" t="t" r="r" b="b"/>
              <a:pathLst>
                <a:path w="9844" h="17401" extrusionOk="0">
                  <a:moveTo>
                    <a:pt x="660" y="0"/>
                  </a:moveTo>
                  <a:cubicBezTo>
                    <a:pt x="329" y="0"/>
                    <a:pt x="0" y="341"/>
                    <a:pt x="214" y="734"/>
                  </a:cubicBezTo>
                  <a:lnTo>
                    <a:pt x="8758" y="17120"/>
                  </a:lnTo>
                  <a:cubicBezTo>
                    <a:pt x="8852" y="17318"/>
                    <a:pt x="9014" y="17401"/>
                    <a:pt x="9176" y="17401"/>
                  </a:cubicBezTo>
                  <a:cubicBezTo>
                    <a:pt x="9507" y="17401"/>
                    <a:pt x="9843" y="17060"/>
                    <a:pt x="9630" y="16667"/>
                  </a:cubicBezTo>
                  <a:lnTo>
                    <a:pt x="1085" y="281"/>
                  </a:lnTo>
                  <a:cubicBezTo>
                    <a:pt x="985" y="83"/>
                    <a:pt x="822" y="0"/>
                    <a:pt x="6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7"/>
            <p:cNvSpPr/>
            <p:nvPr/>
          </p:nvSpPr>
          <p:spPr>
            <a:xfrm rot="3504383">
              <a:off x="1915198" y="4972895"/>
              <a:ext cx="293705" cy="527484"/>
            </a:xfrm>
            <a:custGeom>
              <a:avLst/>
              <a:gdLst/>
              <a:ahLst/>
              <a:cxnLst/>
              <a:rect l="l" t="t" r="r" b="b"/>
              <a:pathLst>
                <a:path w="11748" h="21099" extrusionOk="0">
                  <a:moveTo>
                    <a:pt x="661" y="1"/>
                  </a:moveTo>
                  <a:cubicBezTo>
                    <a:pt x="332" y="1"/>
                    <a:pt x="1" y="336"/>
                    <a:pt x="213" y="738"/>
                  </a:cubicBezTo>
                  <a:lnTo>
                    <a:pt x="10684" y="20843"/>
                  </a:lnTo>
                  <a:cubicBezTo>
                    <a:pt x="10788" y="21023"/>
                    <a:pt x="10947" y="21098"/>
                    <a:pt x="11104" y="21098"/>
                  </a:cubicBezTo>
                  <a:cubicBezTo>
                    <a:pt x="11429" y="21098"/>
                    <a:pt x="11748" y="20775"/>
                    <a:pt x="11556" y="20391"/>
                  </a:cubicBezTo>
                  <a:lnTo>
                    <a:pt x="1084" y="286"/>
                  </a:lnTo>
                  <a:cubicBezTo>
                    <a:pt x="989" y="84"/>
                    <a:pt x="825" y="1"/>
                    <a:pt x="6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7"/>
            <p:cNvSpPr/>
            <p:nvPr/>
          </p:nvSpPr>
          <p:spPr>
            <a:xfrm rot="3504383">
              <a:off x="1823402" y="4896076"/>
              <a:ext cx="326131" cy="589810"/>
            </a:xfrm>
            <a:custGeom>
              <a:avLst/>
              <a:gdLst/>
              <a:ahLst/>
              <a:cxnLst/>
              <a:rect l="l" t="t" r="r" b="b"/>
              <a:pathLst>
                <a:path w="13045" h="23592" extrusionOk="0">
                  <a:moveTo>
                    <a:pt x="660" y="1"/>
                  </a:moveTo>
                  <a:cubicBezTo>
                    <a:pt x="329" y="1"/>
                    <a:pt x="1" y="341"/>
                    <a:pt x="214" y="735"/>
                  </a:cubicBezTo>
                  <a:lnTo>
                    <a:pt x="11993" y="23336"/>
                  </a:lnTo>
                  <a:cubicBezTo>
                    <a:pt x="12091" y="23516"/>
                    <a:pt x="12246" y="23591"/>
                    <a:pt x="12401" y="23591"/>
                  </a:cubicBezTo>
                  <a:cubicBezTo>
                    <a:pt x="12722" y="23591"/>
                    <a:pt x="13045" y="23268"/>
                    <a:pt x="12864" y="22884"/>
                  </a:cubicBezTo>
                  <a:lnTo>
                    <a:pt x="1085" y="282"/>
                  </a:lnTo>
                  <a:cubicBezTo>
                    <a:pt x="986" y="83"/>
                    <a:pt x="823" y="1"/>
                    <a:pt x="6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7"/>
            <p:cNvSpPr/>
            <p:nvPr/>
          </p:nvSpPr>
          <p:spPr>
            <a:xfrm rot="3504383">
              <a:off x="1734978" y="4827723"/>
              <a:ext cx="351106" cy="637161"/>
            </a:xfrm>
            <a:custGeom>
              <a:avLst/>
              <a:gdLst/>
              <a:ahLst/>
              <a:cxnLst/>
              <a:rect l="l" t="t" r="r" b="b"/>
              <a:pathLst>
                <a:path w="14044" h="25486" extrusionOk="0">
                  <a:moveTo>
                    <a:pt x="662" y="1"/>
                  </a:moveTo>
                  <a:cubicBezTo>
                    <a:pt x="333" y="1"/>
                    <a:pt x="0" y="341"/>
                    <a:pt x="225" y="734"/>
                  </a:cubicBezTo>
                  <a:lnTo>
                    <a:pt x="12958" y="25213"/>
                  </a:lnTo>
                  <a:cubicBezTo>
                    <a:pt x="13057" y="25405"/>
                    <a:pt x="13220" y="25486"/>
                    <a:pt x="13382" y="25486"/>
                  </a:cubicBezTo>
                  <a:cubicBezTo>
                    <a:pt x="13713" y="25486"/>
                    <a:pt x="14044" y="25149"/>
                    <a:pt x="13830" y="24743"/>
                  </a:cubicBezTo>
                  <a:lnTo>
                    <a:pt x="1079" y="282"/>
                  </a:lnTo>
                  <a:cubicBezTo>
                    <a:pt x="986" y="83"/>
                    <a:pt x="824" y="1"/>
                    <a:pt x="6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7"/>
            <p:cNvSpPr/>
            <p:nvPr/>
          </p:nvSpPr>
          <p:spPr>
            <a:xfrm rot="3504383">
              <a:off x="1659028" y="4782426"/>
              <a:ext cx="351206" cy="637036"/>
            </a:xfrm>
            <a:custGeom>
              <a:avLst/>
              <a:gdLst/>
              <a:ahLst/>
              <a:cxnLst/>
              <a:rect l="l" t="t" r="r" b="b"/>
              <a:pathLst>
                <a:path w="14048" h="25481" extrusionOk="0">
                  <a:moveTo>
                    <a:pt x="654" y="1"/>
                  </a:moveTo>
                  <a:cubicBezTo>
                    <a:pt x="325" y="1"/>
                    <a:pt x="1" y="336"/>
                    <a:pt x="213" y="738"/>
                  </a:cubicBezTo>
                  <a:lnTo>
                    <a:pt x="12947" y="25200"/>
                  </a:lnTo>
                  <a:lnTo>
                    <a:pt x="12963" y="25200"/>
                  </a:lnTo>
                  <a:cubicBezTo>
                    <a:pt x="13057" y="25399"/>
                    <a:pt x="13218" y="25481"/>
                    <a:pt x="13381" y="25481"/>
                  </a:cubicBezTo>
                  <a:cubicBezTo>
                    <a:pt x="13712" y="25481"/>
                    <a:pt x="14048" y="25140"/>
                    <a:pt x="13835" y="24747"/>
                  </a:cubicBezTo>
                  <a:lnTo>
                    <a:pt x="1084" y="286"/>
                  </a:lnTo>
                  <a:cubicBezTo>
                    <a:pt x="984" y="85"/>
                    <a:pt x="818" y="1"/>
                    <a:pt x="6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7"/>
            <p:cNvSpPr/>
            <p:nvPr/>
          </p:nvSpPr>
          <p:spPr>
            <a:xfrm rot="3504383">
              <a:off x="1583109" y="4736711"/>
              <a:ext cx="351106" cy="637186"/>
            </a:xfrm>
            <a:custGeom>
              <a:avLst/>
              <a:gdLst/>
              <a:ahLst/>
              <a:cxnLst/>
              <a:rect l="l" t="t" r="r" b="b"/>
              <a:pathLst>
                <a:path w="14044" h="25487" extrusionOk="0">
                  <a:moveTo>
                    <a:pt x="662" y="1"/>
                  </a:moveTo>
                  <a:cubicBezTo>
                    <a:pt x="333" y="1"/>
                    <a:pt x="0" y="341"/>
                    <a:pt x="225" y="734"/>
                  </a:cubicBezTo>
                  <a:lnTo>
                    <a:pt x="12958" y="25213"/>
                  </a:lnTo>
                  <a:cubicBezTo>
                    <a:pt x="13058" y="25406"/>
                    <a:pt x="13221" y="25486"/>
                    <a:pt x="13384" y="25486"/>
                  </a:cubicBezTo>
                  <a:cubicBezTo>
                    <a:pt x="13714" y="25486"/>
                    <a:pt x="14043" y="25153"/>
                    <a:pt x="13830" y="24760"/>
                  </a:cubicBezTo>
                  <a:lnTo>
                    <a:pt x="1079" y="282"/>
                  </a:lnTo>
                  <a:cubicBezTo>
                    <a:pt x="986" y="83"/>
                    <a:pt x="824" y="1"/>
                    <a:pt x="6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7"/>
            <p:cNvSpPr/>
            <p:nvPr/>
          </p:nvSpPr>
          <p:spPr>
            <a:xfrm rot="3504383">
              <a:off x="1507526" y="4691940"/>
              <a:ext cx="350381" cy="636386"/>
            </a:xfrm>
            <a:custGeom>
              <a:avLst/>
              <a:gdLst/>
              <a:ahLst/>
              <a:cxnLst/>
              <a:rect l="l" t="t" r="r" b="b"/>
              <a:pathLst>
                <a:path w="14015" h="25455" extrusionOk="0">
                  <a:moveTo>
                    <a:pt x="637" y="1"/>
                  </a:moveTo>
                  <a:cubicBezTo>
                    <a:pt x="314" y="1"/>
                    <a:pt x="0" y="326"/>
                    <a:pt x="191" y="719"/>
                  </a:cubicBezTo>
                  <a:lnTo>
                    <a:pt x="12941" y="25198"/>
                  </a:lnTo>
                  <a:lnTo>
                    <a:pt x="12941" y="25181"/>
                  </a:lnTo>
                  <a:cubicBezTo>
                    <a:pt x="13041" y="25374"/>
                    <a:pt x="13202" y="25455"/>
                    <a:pt x="13363" y="25455"/>
                  </a:cubicBezTo>
                  <a:cubicBezTo>
                    <a:pt x="13690" y="25455"/>
                    <a:pt x="14015" y="25122"/>
                    <a:pt x="13813" y="24728"/>
                  </a:cubicBezTo>
                  <a:lnTo>
                    <a:pt x="1062" y="267"/>
                  </a:lnTo>
                  <a:cubicBezTo>
                    <a:pt x="957" y="79"/>
                    <a:pt x="796" y="1"/>
                    <a:pt x="6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7"/>
            <p:cNvSpPr/>
            <p:nvPr/>
          </p:nvSpPr>
          <p:spPr>
            <a:xfrm rot="3504383">
              <a:off x="1443459" y="4669366"/>
              <a:ext cx="326806" cy="590435"/>
            </a:xfrm>
            <a:custGeom>
              <a:avLst/>
              <a:gdLst/>
              <a:ahLst/>
              <a:cxnLst/>
              <a:rect l="l" t="t" r="r" b="b"/>
              <a:pathLst>
                <a:path w="13072" h="23617" extrusionOk="0">
                  <a:moveTo>
                    <a:pt x="660" y="0"/>
                  </a:moveTo>
                  <a:cubicBezTo>
                    <a:pt x="329" y="0"/>
                    <a:pt x="0" y="341"/>
                    <a:pt x="214" y="734"/>
                  </a:cubicBezTo>
                  <a:lnTo>
                    <a:pt x="11976" y="23336"/>
                  </a:lnTo>
                  <a:cubicBezTo>
                    <a:pt x="12075" y="23534"/>
                    <a:pt x="12240" y="23617"/>
                    <a:pt x="12404" y="23617"/>
                  </a:cubicBezTo>
                  <a:cubicBezTo>
                    <a:pt x="12739" y="23617"/>
                    <a:pt x="13071" y="23276"/>
                    <a:pt x="12847" y="22883"/>
                  </a:cubicBezTo>
                  <a:lnTo>
                    <a:pt x="1085" y="281"/>
                  </a:lnTo>
                  <a:cubicBezTo>
                    <a:pt x="986" y="83"/>
                    <a:pt x="823" y="0"/>
                    <a:pt x="6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7"/>
            <p:cNvSpPr/>
            <p:nvPr/>
          </p:nvSpPr>
          <p:spPr>
            <a:xfrm rot="3504383">
              <a:off x="1383979" y="4654916"/>
              <a:ext cx="293855" cy="527859"/>
            </a:xfrm>
            <a:custGeom>
              <a:avLst/>
              <a:gdLst/>
              <a:ahLst/>
              <a:cxnLst/>
              <a:rect l="l" t="t" r="r" b="b"/>
              <a:pathLst>
                <a:path w="11754" h="21114" extrusionOk="0">
                  <a:moveTo>
                    <a:pt x="663" y="1"/>
                  </a:moveTo>
                  <a:cubicBezTo>
                    <a:pt x="333" y="1"/>
                    <a:pt x="1" y="341"/>
                    <a:pt x="225" y="734"/>
                  </a:cubicBezTo>
                  <a:lnTo>
                    <a:pt x="10697" y="20840"/>
                  </a:lnTo>
                  <a:cubicBezTo>
                    <a:pt x="10796" y="21033"/>
                    <a:pt x="10956" y="21114"/>
                    <a:pt x="11114" y="21114"/>
                  </a:cubicBezTo>
                  <a:cubicBezTo>
                    <a:pt x="11436" y="21114"/>
                    <a:pt x="11753" y="20781"/>
                    <a:pt x="11551" y="20387"/>
                  </a:cubicBezTo>
                  <a:lnTo>
                    <a:pt x="1080" y="282"/>
                  </a:lnTo>
                  <a:cubicBezTo>
                    <a:pt x="986" y="83"/>
                    <a:pt x="825" y="1"/>
                    <a:pt x="6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7"/>
            <p:cNvSpPr/>
            <p:nvPr/>
          </p:nvSpPr>
          <p:spPr>
            <a:xfrm rot="3504383">
              <a:off x="1332500" y="4656707"/>
              <a:ext cx="245154" cy="434407"/>
            </a:xfrm>
            <a:custGeom>
              <a:avLst/>
              <a:gdLst/>
              <a:ahLst/>
              <a:cxnLst/>
              <a:rect l="l" t="t" r="r" b="b"/>
              <a:pathLst>
                <a:path w="9806" h="17376" extrusionOk="0">
                  <a:moveTo>
                    <a:pt x="645" y="1"/>
                  </a:moveTo>
                  <a:cubicBezTo>
                    <a:pt x="320" y="1"/>
                    <a:pt x="1" y="324"/>
                    <a:pt x="193" y="708"/>
                  </a:cubicBezTo>
                  <a:lnTo>
                    <a:pt x="8721" y="17094"/>
                  </a:lnTo>
                  <a:cubicBezTo>
                    <a:pt x="8821" y="17293"/>
                    <a:pt x="8984" y="17375"/>
                    <a:pt x="9146" y="17375"/>
                  </a:cubicBezTo>
                  <a:cubicBezTo>
                    <a:pt x="9477" y="17375"/>
                    <a:pt x="9806" y="17035"/>
                    <a:pt x="9592" y="16642"/>
                  </a:cubicBezTo>
                  <a:lnTo>
                    <a:pt x="1064" y="256"/>
                  </a:lnTo>
                  <a:cubicBezTo>
                    <a:pt x="961" y="76"/>
                    <a:pt x="802" y="1"/>
                    <a:pt x="6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7"/>
            <p:cNvSpPr/>
            <p:nvPr/>
          </p:nvSpPr>
          <p:spPr>
            <a:xfrm rot="3504383">
              <a:off x="1285801" y="4667444"/>
              <a:ext cx="187053" cy="322556"/>
            </a:xfrm>
            <a:custGeom>
              <a:avLst/>
              <a:gdLst/>
              <a:ahLst/>
              <a:cxnLst/>
              <a:rect l="l" t="t" r="r" b="b"/>
              <a:pathLst>
                <a:path w="7482" h="12902" extrusionOk="0">
                  <a:moveTo>
                    <a:pt x="644" y="0"/>
                  </a:moveTo>
                  <a:cubicBezTo>
                    <a:pt x="323" y="0"/>
                    <a:pt x="0" y="323"/>
                    <a:pt x="181" y="708"/>
                  </a:cubicBezTo>
                  <a:lnTo>
                    <a:pt x="6397" y="12637"/>
                  </a:lnTo>
                  <a:lnTo>
                    <a:pt x="6397" y="12620"/>
                  </a:lnTo>
                  <a:cubicBezTo>
                    <a:pt x="6491" y="12819"/>
                    <a:pt x="6652" y="12901"/>
                    <a:pt x="6815" y="12901"/>
                  </a:cubicBezTo>
                  <a:cubicBezTo>
                    <a:pt x="7145" y="12901"/>
                    <a:pt x="7482" y="12561"/>
                    <a:pt x="7268" y="12168"/>
                  </a:cubicBezTo>
                  <a:lnTo>
                    <a:pt x="1052" y="255"/>
                  </a:lnTo>
                  <a:cubicBezTo>
                    <a:pt x="954" y="75"/>
                    <a:pt x="799" y="0"/>
                    <a:pt x="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7"/>
            <p:cNvSpPr/>
            <p:nvPr/>
          </p:nvSpPr>
          <p:spPr>
            <a:xfrm rot="3504383">
              <a:off x="1012227" y="4503646"/>
              <a:ext cx="187053" cy="322831"/>
            </a:xfrm>
            <a:custGeom>
              <a:avLst/>
              <a:gdLst/>
              <a:ahLst/>
              <a:cxnLst/>
              <a:rect l="l" t="t" r="r" b="b"/>
              <a:pathLst>
                <a:path w="7482" h="12913" extrusionOk="0">
                  <a:moveTo>
                    <a:pt x="638" y="1"/>
                  </a:moveTo>
                  <a:cubicBezTo>
                    <a:pt x="318" y="1"/>
                    <a:pt x="1" y="326"/>
                    <a:pt x="181" y="719"/>
                  </a:cubicBezTo>
                  <a:lnTo>
                    <a:pt x="6397" y="12632"/>
                  </a:lnTo>
                  <a:cubicBezTo>
                    <a:pt x="6491" y="12831"/>
                    <a:pt x="6652" y="12913"/>
                    <a:pt x="6814" y="12913"/>
                  </a:cubicBezTo>
                  <a:cubicBezTo>
                    <a:pt x="7145" y="12913"/>
                    <a:pt x="7481" y="12572"/>
                    <a:pt x="7268" y="12179"/>
                  </a:cubicBezTo>
                  <a:lnTo>
                    <a:pt x="1052" y="267"/>
                  </a:lnTo>
                  <a:cubicBezTo>
                    <a:pt x="953" y="79"/>
                    <a:pt x="795" y="1"/>
                    <a:pt x="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7"/>
            <p:cNvSpPr/>
            <p:nvPr/>
          </p:nvSpPr>
          <p:spPr>
            <a:xfrm rot="3504383">
              <a:off x="907227" y="4402354"/>
              <a:ext cx="245154" cy="434582"/>
            </a:xfrm>
            <a:custGeom>
              <a:avLst/>
              <a:gdLst/>
              <a:ahLst/>
              <a:cxnLst/>
              <a:rect l="l" t="t" r="r" b="b"/>
              <a:pathLst>
                <a:path w="9806" h="17383" extrusionOk="0">
                  <a:moveTo>
                    <a:pt x="644" y="0"/>
                  </a:moveTo>
                  <a:cubicBezTo>
                    <a:pt x="319" y="0"/>
                    <a:pt x="0" y="331"/>
                    <a:pt x="192" y="715"/>
                  </a:cubicBezTo>
                  <a:lnTo>
                    <a:pt x="8721" y="17101"/>
                  </a:lnTo>
                  <a:cubicBezTo>
                    <a:pt x="8820" y="17300"/>
                    <a:pt x="8983" y="17382"/>
                    <a:pt x="9146" y="17382"/>
                  </a:cubicBezTo>
                  <a:cubicBezTo>
                    <a:pt x="9477" y="17382"/>
                    <a:pt x="9805" y="17042"/>
                    <a:pt x="9592" y="16649"/>
                  </a:cubicBezTo>
                  <a:lnTo>
                    <a:pt x="1064" y="263"/>
                  </a:lnTo>
                  <a:cubicBezTo>
                    <a:pt x="960" y="77"/>
                    <a:pt x="801" y="0"/>
                    <a:pt x="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7"/>
            <p:cNvSpPr/>
            <p:nvPr/>
          </p:nvSpPr>
          <p:spPr>
            <a:xfrm rot="3504383">
              <a:off x="806985" y="4309739"/>
              <a:ext cx="293755" cy="527384"/>
            </a:xfrm>
            <a:custGeom>
              <a:avLst/>
              <a:gdLst/>
              <a:ahLst/>
              <a:cxnLst/>
              <a:rect l="l" t="t" r="r" b="b"/>
              <a:pathLst>
                <a:path w="11750" h="21095" extrusionOk="0">
                  <a:moveTo>
                    <a:pt x="668" y="1"/>
                  </a:moveTo>
                  <a:cubicBezTo>
                    <a:pt x="334" y="1"/>
                    <a:pt x="1" y="341"/>
                    <a:pt x="226" y="734"/>
                  </a:cubicBezTo>
                  <a:lnTo>
                    <a:pt x="10697" y="20840"/>
                  </a:lnTo>
                  <a:cubicBezTo>
                    <a:pt x="10795" y="21020"/>
                    <a:pt x="10950" y="21095"/>
                    <a:pt x="11105" y="21095"/>
                  </a:cubicBezTo>
                  <a:cubicBezTo>
                    <a:pt x="11427" y="21095"/>
                    <a:pt x="11749" y="20772"/>
                    <a:pt x="11568" y="20387"/>
                  </a:cubicBezTo>
                  <a:lnTo>
                    <a:pt x="1097" y="282"/>
                  </a:lnTo>
                  <a:cubicBezTo>
                    <a:pt x="997" y="83"/>
                    <a:pt x="832" y="1"/>
                    <a:pt x="6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7"/>
            <p:cNvSpPr/>
            <p:nvPr/>
          </p:nvSpPr>
          <p:spPr>
            <a:xfrm rot="3504383">
              <a:off x="715444" y="4233871"/>
              <a:ext cx="325431" cy="589185"/>
            </a:xfrm>
            <a:custGeom>
              <a:avLst/>
              <a:gdLst/>
              <a:ahLst/>
              <a:cxnLst/>
              <a:rect l="l" t="t" r="r" b="b"/>
              <a:pathLst>
                <a:path w="13017" h="23567" extrusionOk="0">
                  <a:moveTo>
                    <a:pt x="637" y="0"/>
                  </a:moveTo>
                  <a:cubicBezTo>
                    <a:pt x="314" y="0"/>
                    <a:pt x="0" y="325"/>
                    <a:pt x="191" y="719"/>
                  </a:cubicBezTo>
                  <a:lnTo>
                    <a:pt x="11953" y="23304"/>
                  </a:lnTo>
                  <a:cubicBezTo>
                    <a:pt x="12051" y="23489"/>
                    <a:pt x="12208" y="23566"/>
                    <a:pt x="12365" y="23566"/>
                  </a:cubicBezTo>
                  <a:cubicBezTo>
                    <a:pt x="12690" y="23566"/>
                    <a:pt x="13016" y="23236"/>
                    <a:pt x="12824" y="22851"/>
                  </a:cubicBezTo>
                  <a:lnTo>
                    <a:pt x="1062" y="266"/>
                  </a:lnTo>
                  <a:cubicBezTo>
                    <a:pt x="957" y="79"/>
                    <a:pt x="796" y="0"/>
                    <a:pt x="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7"/>
            <p:cNvSpPr/>
            <p:nvPr/>
          </p:nvSpPr>
          <p:spPr>
            <a:xfrm rot="3504383">
              <a:off x="626546" y="4164285"/>
              <a:ext cx="351256" cy="637361"/>
            </a:xfrm>
            <a:custGeom>
              <a:avLst/>
              <a:gdLst/>
              <a:ahLst/>
              <a:cxnLst/>
              <a:rect l="l" t="t" r="r" b="b"/>
              <a:pathLst>
                <a:path w="14050" h="25494" extrusionOk="0">
                  <a:moveTo>
                    <a:pt x="668" y="0"/>
                  </a:moveTo>
                  <a:cubicBezTo>
                    <a:pt x="337" y="0"/>
                    <a:pt x="1" y="340"/>
                    <a:pt x="214" y="734"/>
                  </a:cubicBezTo>
                  <a:lnTo>
                    <a:pt x="12965" y="25212"/>
                  </a:lnTo>
                  <a:cubicBezTo>
                    <a:pt x="13058" y="25411"/>
                    <a:pt x="13220" y="25493"/>
                    <a:pt x="13382" y="25493"/>
                  </a:cubicBezTo>
                  <a:cubicBezTo>
                    <a:pt x="13713" y="25493"/>
                    <a:pt x="14049" y="25153"/>
                    <a:pt x="13836" y="24760"/>
                  </a:cubicBezTo>
                  <a:lnTo>
                    <a:pt x="1086" y="281"/>
                  </a:lnTo>
                  <a:cubicBezTo>
                    <a:pt x="992" y="82"/>
                    <a:pt x="830" y="0"/>
                    <a:pt x="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7"/>
            <p:cNvSpPr/>
            <p:nvPr/>
          </p:nvSpPr>
          <p:spPr>
            <a:xfrm rot="3504383">
              <a:off x="551174" y="4119607"/>
              <a:ext cx="350381" cy="636386"/>
            </a:xfrm>
            <a:custGeom>
              <a:avLst/>
              <a:gdLst/>
              <a:ahLst/>
              <a:cxnLst/>
              <a:rect l="l" t="t" r="r" b="b"/>
              <a:pathLst>
                <a:path w="14015" h="25455" extrusionOk="0">
                  <a:moveTo>
                    <a:pt x="637" y="1"/>
                  </a:moveTo>
                  <a:cubicBezTo>
                    <a:pt x="314" y="1"/>
                    <a:pt x="0" y="326"/>
                    <a:pt x="191" y="720"/>
                  </a:cubicBezTo>
                  <a:lnTo>
                    <a:pt x="12941" y="25181"/>
                  </a:lnTo>
                  <a:cubicBezTo>
                    <a:pt x="13041" y="25374"/>
                    <a:pt x="13202" y="25455"/>
                    <a:pt x="13363" y="25455"/>
                  </a:cubicBezTo>
                  <a:cubicBezTo>
                    <a:pt x="13690" y="25455"/>
                    <a:pt x="14015" y="25122"/>
                    <a:pt x="13813" y="24729"/>
                  </a:cubicBezTo>
                  <a:lnTo>
                    <a:pt x="1062" y="267"/>
                  </a:lnTo>
                  <a:cubicBezTo>
                    <a:pt x="958" y="79"/>
                    <a:pt x="796" y="1"/>
                    <a:pt x="6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7"/>
            <p:cNvSpPr/>
            <p:nvPr/>
          </p:nvSpPr>
          <p:spPr>
            <a:xfrm rot="3504383">
              <a:off x="475396" y="4074185"/>
              <a:ext cx="350056" cy="636236"/>
            </a:xfrm>
            <a:custGeom>
              <a:avLst/>
              <a:gdLst/>
              <a:ahLst/>
              <a:cxnLst/>
              <a:rect l="l" t="t" r="r" b="b"/>
              <a:pathLst>
                <a:path w="14002" h="25449" extrusionOk="0">
                  <a:moveTo>
                    <a:pt x="645" y="0"/>
                  </a:moveTo>
                  <a:cubicBezTo>
                    <a:pt x="320" y="0"/>
                    <a:pt x="1" y="323"/>
                    <a:pt x="193" y="708"/>
                  </a:cubicBezTo>
                  <a:lnTo>
                    <a:pt x="12943" y="25186"/>
                  </a:lnTo>
                  <a:cubicBezTo>
                    <a:pt x="13036" y="25372"/>
                    <a:pt x="13191" y="25449"/>
                    <a:pt x="13347" y="25449"/>
                  </a:cubicBezTo>
                  <a:cubicBezTo>
                    <a:pt x="13671" y="25449"/>
                    <a:pt x="14001" y="25118"/>
                    <a:pt x="13798" y="24734"/>
                  </a:cubicBezTo>
                  <a:lnTo>
                    <a:pt x="1064" y="255"/>
                  </a:lnTo>
                  <a:cubicBezTo>
                    <a:pt x="961" y="75"/>
                    <a:pt x="802" y="0"/>
                    <a:pt x="6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7"/>
            <p:cNvSpPr/>
            <p:nvPr/>
          </p:nvSpPr>
          <p:spPr>
            <a:xfrm rot="3504383">
              <a:off x="399785" y="4028749"/>
              <a:ext cx="349731" cy="636086"/>
            </a:xfrm>
            <a:custGeom>
              <a:avLst/>
              <a:gdLst/>
              <a:ahLst/>
              <a:cxnLst/>
              <a:rect l="l" t="t" r="r" b="b"/>
              <a:pathLst>
                <a:path w="13989" h="25443" extrusionOk="0">
                  <a:moveTo>
                    <a:pt x="633" y="0"/>
                  </a:moveTo>
                  <a:cubicBezTo>
                    <a:pt x="315" y="0"/>
                    <a:pt x="1" y="325"/>
                    <a:pt x="192" y="719"/>
                  </a:cubicBezTo>
                  <a:lnTo>
                    <a:pt x="12925" y="25180"/>
                  </a:lnTo>
                  <a:cubicBezTo>
                    <a:pt x="13029" y="25366"/>
                    <a:pt x="13188" y="25443"/>
                    <a:pt x="13345" y="25443"/>
                  </a:cubicBezTo>
                  <a:cubicBezTo>
                    <a:pt x="13670" y="25443"/>
                    <a:pt x="13989" y="25112"/>
                    <a:pt x="13797" y="24728"/>
                  </a:cubicBezTo>
                  <a:lnTo>
                    <a:pt x="1046" y="266"/>
                  </a:lnTo>
                  <a:cubicBezTo>
                    <a:pt x="947" y="79"/>
                    <a:pt x="790" y="0"/>
                    <a:pt x="6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7"/>
            <p:cNvSpPr/>
            <p:nvPr/>
          </p:nvSpPr>
          <p:spPr>
            <a:xfrm rot="3504383">
              <a:off x="335463" y="4006091"/>
              <a:ext cx="326706" cy="589985"/>
            </a:xfrm>
            <a:custGeom>
              <a:avLst/>
              <a:gdLst/>
              <a:ahLst/>
              <a:cxnLst/>
              <a:rect l="l" t="t" r="r" b="b"/>
              <a:pathLst>
                <a:path w="13068" h="23599" extrusionOk="0">
                  <a:moveTo>
                    <a:pt x="667" y="1"/>
                  </a:moveTo>
                  <a:cubicBezTo>
                    <a:pt x="337" y="1"/>
                    <a:pt x="1" y="341"/>
                    <a:pt x="214" y="734"/>
                  </a:cubicBezTo>
                  <a:lnTo>
                    <a:pt x="11992" y="23336"/>
                  </a:lnTo>
                  <a:cubicBezTo>
                    <a:pt x="12091" y="23521"/>
                    <a:pt x="12249" y="23599"/>
                    <a:pt x="12408" y="23599"/>
                  </a:cubicBezTo>
                  <a:cubicBezTo>
                    <a:pt x="12737" y="23599"/>
                    <a:pt x="13067" y="23268"/>
                    <a:pt x="12864" y="22884"/>
                  </a:cubicBezTo>
                  <a:lnTo>
                    <a:pt x="1085" y="282"/>
                  </a:lnTo>
                  <a:cubicBezTo>
                    <a:pt x="991" y="83"/>
                    <a:pt x="830" y="1"/>
                    <a:pt x="6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7"/>
            <p:cNvSpPr/>
            <p:nvPr/>
          </p:nvSpPr>
          <p:spPr>
            <a:xfrm rot="3504383">
              <a:off x="276041" y="3991853"/>
              <a:ext cx="293755" cy="527559"/>
            </a:xfrm>
            <a:custGeom>
              <a:avLst/>
              <a:gdLst/>
              <a:ahLst/>
              <a:cxnLst/>
              <a:rect l="l" t="t" r="r" b="b"/>
              <a:pathLst>
                <a:path w="11750" h="21102" extrusionOk="0">
                  <a:moveTo>
                    <a:pt x="660" y="0"/>
                  </a:moveTo>
                  <a:cubicBezTo>
                    <a:pt x="330" y="0"/>
                    <a:pt x="1" y="341"/>
                    <a:pt x="214" y="734"/>
                  </a:cubicBezTo>
                  <a:lnTo>
                    <a:pt x="10686" y="20839"/>
                  </a:lnTo>
                  <a:cubicBezTo>
                    <a:pt x="10784" y="21025"/>
                    <a:pt x="10941" y="21102"/>
                    <a:pt x="11098" y="21102"/>
                  </a:cubicBezTo>
                  <a:cubicBezTo>
                    <a:pt x="11423" y="21102"/>
                    <a:pt x="11749" y="20771"/>
                    <a:pt x="11557" y="20387"/>
                  </a:cubicBezTo>
                  <a:lnTo>
                    <a:pt x="1086" y="281"/>
                  </a:lnTo>
                  <a:cubicBezTo>
                    <a:pt x="986" y="83"/>
                    <a:pt x="823" y="0"/>
                    <a:pt x="6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7"/>
            <p:cNvSpPr/>
            <p:nvPr/>
          </p:nvSpPr>
          <p:spPr>
            <a:xfrm rot="3504383">
              <a:off x="224692" y="3993408"/>
              <a:ext cx="244479" cy="434157"/>
            </a:xfrm>
            <a:custGeom>
              <a:avLst/>
              <a:gdLst/>
              <a:ahLst/>
              <a:cxnLst/>
              <a:rect l="l" t="t" r="r" b="b"/>
              <a:pathLst>
                <a:path w="9779" h="17366" extrusionOk="0">
                  <a:moveTo>
                    <a:pt x="644" y="0"/>
                  </a:moveTo>
                  <a:cubicBezTo>
                    <a:pt x="323" y="0"/>
                    <a:pt x="0" y="324"/>
                    <a:pt x="181" y="708"/>
                  </a:cubicBezTo>
                  <a:lnTo>
                    <a:pt x="8726" y="17110"/>
                  </a:lnTo>
                  <a:cubicBezTo>
                    <a:pt x="8824" y="17290"/>
                    <a:pt x="8979" y="17366"/>
                    <a:pt x="9134" y="17366"/>
                  </a:cubicBezTo>
                  <a:cubicBezTo>
                    <a:pt x="9456" y="17366"/>
                    <a:pt x="9778" y="17042"/>
                    <a:pt x="9597" y="16658"/>
                  </a:cubicBezTo>
                  <a:lnTo>
                    <a:pt x="1052" y="255"/>
                  </a:lnTo>
                  <a:cubicBezTo>
                    <a:pt x="954" y="76"/>
                    <a:pt x="799" y="0"/>
                    <a:pt x="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7"/>
            <p:cNvSpPr/>
            <p:nvPr/>
          </p:nvSpPr>
          <p:spPr>
            <a:xfrm rot="3504383">
              <a:off x="177770" y="4003737"/>
              <a:ext cx="186678" cy="322506"/>
            </a:xfrm>
            <a:custGeom>
              <a:avLst/>
              <a:gdLst/>
              <a:ahLst/>
              <a:cxnLst/>
              <a:rect l="l" t="t" r="r" b="b"/>
              <a:pathLst>
                <a:path w="7467" h="12900" extrusionOk="0">
                  <a:moveTo>
                    <a:pt x="652" y="0"/>
                  </a:moveTo>
                  <a:cubicBezTo>
                    <a:pt x="323" y="0"/>
                    <a:pt x="1" y="331"/>
                    <a:pt x="204" y="715"/>
                  </a:cubicBezTo>
                  <a:lnTo>
                    <a:pt x="6403" y="12644"/>
                  </a:lnTo>
                  <a:cubicBezTo>
                    <a:pt x="6507" y="12824"/>
                    <a:pt x="6665" y="12899"/>
                    <a:pt x="6822" y="12899"/>
                  </a:cubicBezTo>
                  <a:cubicBezTo>
                    <a:pt x="7148" y="12899"/>
                    <a:pt x="7466" y="12576"/>
                    <a:pt x="7274" y="12192"/>
                  </a:cubicBezTo>
                  <a:lnTo>
                    <a:pt x="1075" y="263"/>
                  </a:lnTo>
                  <a:cubicBezTo>
                    <a:pt x="971" y="77"/>
                    <a:pt x="811" y="0"/>
                    <a:pt x="6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7"/>
            <p:cNvSpPr/>
            <p:nvPr/>
          </p:nvSpPr>
          <p:spPr>
            <a:xfrm rot="3504383">
              <a:off x="-92805" y="3842306"/>
              <a:ext cx="187028" cy="322831"/>
            </a:xfrm>
            <a:custGeom>
              <a:avLst/>
              <a:gdLst/>
              <a:ahLst/>
              <a:cxnLst/>
              <a:rect l="l" t="t" r="r" b="b"/>
              <a:pathLst>
                <a:path w="7481" h="12913" extrusionOk="0">
                  <a:moveTo>
                    <a:pt x="637" y="0"/>
                  </a:moveTo>
                  <a:cubicBezTo>
                    <a:pt x="318" y="0"/>
                    <a:pt x="0" y="325"/>
                    <a:pt x="180" y="719"/>
                  </a:cubicBezTo>
                  <a:lnTo>
                    <a:pt x="6396" y="12631"/>
                  </a:lnTo>
                  <a:cubicBezTo>
                    <a:pt x="6490" y="12830"/>
                    <a:pt x="6651" y="12912"/>
                    <a:pt x="6814" y="12912"/>
                  </a:cubicBezTo>
                  <a:cubicBezTo>
                    <a:pt x="7144" y="12912"/>
                    <a:pt x="7480" y="12572"/>
                    <a:pt x="7267" y="12179"/>
                  </a:cubicBezTo>
                  <a:lnTo>
                    <a:pt x="1051" y="266"/>
                  </a:lnTo>
                  <a:cubicBezTo>
                    <a:pt x="952" y="79"/>
                    <a:pt x="794" y="0"/>
                    <a:pt x="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7"/>
            <p:cNvSpPr/>
            <p:nvPr/>
          </p:nvSpPr>
          <p:spPr>
            <a:xfrm rot="3504383">
              <a:off x="-197479" y="3740885"/>
              <a:ext cx="244329" cy="433932"/>
            </a:xfrm>
            <a:custGeom>
              <a:avLst/>
              <a:gdLst/>
              <a:ahLst/>
              <a:cxnLst/>
              <a:rect l="l" t="t" r="r" b="b"/>
              <a:pathLst>
                <a:path w="9773" h="17357" extrusionOk="0">
                  <a:moveTo>
                    <a:pt x="640" y="1"/>
                  </a:moveTo>
                  <a:cubicBezTo>
                    <a:pt x="319" y="1"/>
                    <a:pt x="1" y="324"/>
                    <a:pt x="193" y="708"/>
                  </a:cubicBezTo>
                  <a:lnTo>
                    <a:pt x="8721" y="17094"/>
                  </a:lnTo>
                  <a:cubicBezTo>
                    <a:pt x="8819" y="17280"/>
                    <a:pt x="8974" y="17357"/>
                    <a:pt x="9129" y="17357"/>
                  </a:cubicBezTo>
                  <a:cubicBezTo>
                    <a:pt x="9451" y="17357"/>
                    <a:pt x="9773" y="17026"/>
                    <a:pt x="9592" y="16642"/>
                  </a:cubicBezTo>
                  <a:lnTo>
                    <a:pt x="1047" y="256"/>
                  </a:lnTo>
                  <a:cubicBezTo>
                    <a:pt x="949" y="76"/>
                    <a:pt x="794" y="1"/>
                    <a:pt x="6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7"/>
            <p:cNvSpPr/>
            <p:nvPr/>
          </p:nvSpPr>
          <p:spPr>
            <a:xfrm rot="3504383">
              <a:off x="-298188" y="3649432"/>
              <a:ext cx="293755" cy="527384"/>
            </a:xfrm>
            <a:custGeom>
              <a:avLst/>
              <a:gdLst/>
              <a:ahLst/>
              <a:cxnLst/>
              <a:rect l="l" t="t" r="r" b="b"/>
              <a:pathLst>
                <a:path w="11750" h="21095" extrusionOk="0">
                  <a:moveTo>
                    <a:pt x="645" y="0"/>
                  </a:moveTo>
                  <a:cubicBezTo>
                    <a:pt x="319" y="0"/>
                    <a:pt x="1" y="323"/>
                    <a:pt x="193" y="708"/>
                  </a:cubicBezTo>
                  <a:lnTo>
                    <a:pt x="10664" y="20813"/>
                  </a:lnTo>
                  <a:cubicBezTo>
                    <a:pt x="10758" y="21012"/>
                    <a:pt x="10920" y="21094"/>
                    <a:pt x="11082" y="21094"/>
                  </a:cubicBezTo>
                  <a:cubicBezTo>
                    <a:pt x="11413" y="21094"/>
                    <a:pt x="11749" y="20754"/>
                    <a:pt x="11536" y="20361"/>
                  </a:cubicBezTo>
                  <a:lnTo>
                    <a:pt x="1064" y="255"/>
                  </a:lnTo>
                  <a:cubicBezTo>
                    <a:pt x="960" y="75"/>
                    <a:pt x="802" y="0"/>
                    <a:pt x="6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7"/>
            <p:cNvSpPr/>
            <p:nvPr/>
          </p:nvSpPr>
          <p:spPr>
            <a:xfrm rot="3504383">
              <a:off x="-390583" y="3572344"/>
              <a:ext cx="326556" cy="589960"/>
            </a:xfrm>
            <a:custGeom>
              <a:avLst/>
              <a:gdLst/>
              <a:ahLst/>
              <a:cxnLst/>
              <a:rect l="l" t="t" r="r" b="b"/>
              <a:pathLst>
                <a:path w="13062" h="23598" extrusionOk="0">
                  <a:moveTo>
                    <a:pt x="656" y="1"/>
                  </a:moveTo>
                  <a:cubicBezTo>
                    <a:pt x="328" y="1"/>
                    <a:pt x="0" y="336"/>
                    <a:pt x="215" y="732"/>
                  </a:cubicBezTo>
                  <a:lnTo>
                    <a:pt x="11977" y="23317"/>
                  </a:lnTo>
                  <a:cubicBezTo>
                    <a:pt x="12071" y="23516"/>
                    <a:pt x="12232" y="23598"/>
                    <a:pt x="12395" y="23598"/>
                  </a:cubicBezTo>
                  <a:cubicBezTo>
                    <a:pt x="12725" y="23598"/>
                    <a:pt x="13062" y="23258"/>
                    <a:pt x="12848" y="22864"/>
                  </a:cubicBezTo>
                  <a:lnTo>
                    <a:pt x="1070" y="263"/>
                  </a:lnTo>
                  <a:cubicBezTo>
                    <a:pt x="972" y="78"/>
                    <a:pt x="814" y="1"/>
                    <a:pt x="6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7"/>
            <p:cNvSpPr/>
            <p:nvPr/>
          </p:nvSpPr>
          <p:spPr>
            <a:xfrm rot="3504383">
              <a:off x="-478049" y="3503354"/>
              <a:ext cx="349881" cy="636486"/>
            </a:xfrm>
            <a:custGeom>
              <a:avLst/>
              <a:gdLst/>
              <a:ahLst/>
              <a:cxnLst/>
              <a:rect l="l" t="t" r="r" b="b"/>
              <a:pathLst>
                <a:path w="13995" h="25459" extrusionOk="0">
                  <a:moveTo>
                    <a:pt x="644" y="0"/>
                  </a:moveTo>
                  <a:cubicBezTo>
                    <a:pt x="319" y="0"/>
                    <a:pt x="0" y="324"/>
                    <a:pt x="192" y="708"/>
                  </a:cubicBezTo>
                  <a:lnTo>
                    <a:pt x="12943" y="25186"/>
                  </a:lnTo>
                  <a:lnTo>
                    <a:pt x="12943" y="25203"/>
                  </a:lnTo>
                  <a:cubicBezTo>
                    <a:pt x="13041" y="25383"/>
                    <a:pt x="13196" y="25458"/>
                    <a:pt x="13351" y="25458"/>
                  </a:cubicBezTo>
                  <a:cubicBezTo>
                    <a:pt x="13672" y="25458"/>
                    <a:pt x="13995" y="25135"/>
                    <a:pt x="13814" y="24751"/>
                  </a:cubicBezTo>
                  <a:lnTo>
                    <a:pt x="1064" y="256"/>
                  </a:lnTo>
                  <a:cubicBezTo>
                    <a:pt x="960" y="76"/>
                    <a:pt x="802" y="0"/>
                    <a:pt x="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7"/>
            <p:cNvSpPr/>
            <p:nvPr/>
          </p:nvSpPr>
          <p:spPr>
            <a:xfrm rot="3504383">
              <a:off x="-553838" y="3458191"/>
              <a:ext cx="349756" cy="636061"/>
            </a:xfrm>
            <a:custGeom>
              <a:avLst/>
              <a:gdLst/>
              <a:ahLst/>
              <a:cxnLst/>
              <a:rect l="l" t="t" r="r" b="b"/>
              <a:pathLst>
                <a:path w="13990" h="25442" extrusionOk="0">
                  <a:moveTo>
                    <a:pt x="639" y="0"/>
                  </a:moveTo>
                  <a:cubicBezTo>
                    <a:pt x="319" y="0"/>
                    <a:pt x="0" y="324"/>
                    <a:pt x="192" y="708"/>
                  </a:cubicBezTo>
                  <a:lnTo>
                    <a:pt x="12943" y="25186"/>
                  </a:lnTo>
                  <a:lnTo>
                    <a:pt x="12926" y="25186"/>
                  </a:lnTo>
                  <a:cubicBezTo>
                    <a:pt x="13029" y="25366"/>
                    <a:pt x="13188" y="25441"/>
                    <a:pt x="13345" y="25441"/>
                  </a:cubicBezTo>
                  <a:cubicBezTo>
                    <a:pt x="13671" y="25441"/>
                    <a:pt x="13989" y="25118"/>
                    <a:pt x="13797" y="24734"/>
                  </a:cubicBezTo>
                  <a:lnTo>
                    <a:pt x="1047" y="256"/>
                  </a:lnTo>
                  <a:cubicBezTo>
                    <a:pt x="949" y="76"/>
                    <a:pt x="794" y="0"/>
                    <a:pt x="6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7"/>
            <p:cNvSpPr/>
            <p:nvPr/>
          </p:nvSpPr>
          <p:spPr>
            <a:xfrm rot="3504383">
              <a:off x="2383500" y="5324239"/>
              <a:ext cx="187053" cy="322981"/>
            </a:xfrm>
            <a:custGeom>
              <a:avLst/>
              <a:gdLst/>
              <a:ahLst/>
              <a:cxnLst/>
              <a:rect l="l" t="t" r="r" b="b"/>
              <a:pathLst>
                <a:path w="7482" h="12919" extrusionOk="0">
                  <a:moveTo>
                    <a:pt x="644" y="1"/>
                  </a:moveTo>
                  <a:cubicBezTo>
                    <a:pt x="323" y="1"/>
                    <a:pt x="0" y="324"/>
                    <a:pt x="181" y="708"/>
                  </a:cubicBezTo>
                  <a:lnTo>
                    <a:pt x="6397" y="12637"/>
                  </a:lnTo>
                  <a:cubicBezTo>
                    <a:pt x="6491" y="12836"/>
                    <a:pt x="6652" y="12918"/>
                    <a:pt x="6815" y="12918"/>
                  </a:cubicBezTo>
                  <a:cubicBezTo>
                    <a:pt x="7146" y="12918"/>
                    <a:pt x="7482" y="12578"/>
                    <a:pt x="7269" y="12185"/>
                  </a:cubicBezTo>
                  <a:lnTo>
                    <a:pt x="1053" y="256"/>
                  </a:lnTo>
                  <a:cubicBezTo>
                    <a:pt x="954" y="76"/>
                    <a:pt x="799" y="1"/>
                    <a:pt x="6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7"/>
            <p:cNvSpPr/>
            <p:nvPr/>
          </p:nvSpPr>
          <p:spPr>
            <a:xfrm rot="3504383">
              <a:off x="2429994" y="5313356"/>
              <a:ext cx="245979" cy="434607"/>
            </a:xfrm>
            <a:custGeom>
              <a:avLst/>
              <a:gdLst/>
              <a:ahLst/>
              <a:cxnLst/>
              <a:rect l="l" t="t" r="r" b="b"/>
              <a:pathLst>
                <a:path w="9839" h="17384" extrusionOk="0">
                  <a:moveTo>
                    <a:pt x="660" y="0"/>
                  </a:moveTo>
                  <a:cubicBezTo>
                    <a:pt x="330" y="0"/>
                    <a:pt x="1" y="340"/>
                    <a:pt x="214" y="734"/>
                  </a:cubicBezTo>
                  <a:lnTo>
                    <a:pt x="8742" y="17119"/>
                  </a:lnTo>
                  <a:lnTo>
                    <a:pt x="8742" y="17103"/>
                  </a:lnTo>
                  <a:cubicBezTo>
                    <a:pt x="8842" y="17302"/>
                    <a:pt x="9007" y="17384"/>
                    <a:pt x="9171" y="17384"/>
                  </a:cubicBezTo>
                  <a:cubicBezTo>
                    <a:pt x="9506" y="17384"/>
                    <a:pt x="9838" y="17043"/>
                    <a:pt x="9614" y="16650"/>
                  </a:cubicBezTo>
                  <a:lnTo>
                    <a:pt x="1086" y="281"/>
                  </a:lnTo>
                  <a:cubicBezTo>
                    <a:pt x="986" y="82"/>
                    <a:pt x="823" y="0"/>
                    <a:pt x="6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7"/>
            <p:cNvSpPr/>
            <p:nvPr/>
          </p:nvSpPr>
          <p:spPr>
            <a:xfrm rot="3504383">
              <a:off x="2481948" y="5312929"/>
              <a:ext cx="293730" cy="527384"/>
            </a:xfrm>
            <a:custGeom>
              <a:avLst/>
              <a:gdLst/>
              <a:ahLst/>
              <a:cxnLst/>
              <a:rect l="l" t="t" r="r" b="b"/>
              <a:pathLst>
                <a:path w="11749" h="21095" extrusionOk="0">
                  <a:moveTo>
                    <a:pt x="644" y="0"/>
                  </a:moveTo>
                  <a:cubicBezTo>
                    <a:pt x="319" y="0"/>
                    <a:pt x="0" y="324"/>
                    <a:pt x="192" y="708"/>
                  </a:cubicBezTo>
                  <a:lnTo>
                    <a:pt x="10664" y="20813"/>
                  </a:lnTo>
                  <a:cubicBezTo>
                    <a:pt x="10758" y="21012"/>
                    <a:pt x="10919" y="21094"/>
                    <a:pt x="11082" y="21094"/>
                  </a:cubicBezTo>
                  <a:cubicBezTo>
                    <a:pt x="11412" y="21094"/>
                    <a:pt x="11749" y="20754"/>
                    <a:pt x="11535" y="20361"/>
                  </a:cubicBezTo>
                  <a:lnTo>
                    <a:pt x="1064" y="256"/>
                  </a:lnTo>
                  <a:cubicBezTo>
                    <a:pt x="960" y="76"/>
                    <a:pt x="801" y="0"/>
                    <a:pt x="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7"/>
            <p:cNvSpPr/>
            <p:nvPr/>
          </p:nvSpPr>
          <p:spPr>
            <a:xfrm rot="3504383">
              <a:off x="2541452" y="5326975"/>
              <a:ext cx="326281" cy="589810"/>
            </a:xfrm>
            <a:custGeom>
              <a:avLst/>
              <a:gdLst/>
              <a:ahLst/>
              <a:cxnLst/>
              <a:rect l="l" t="t" r="r" b="b"/>
              <a:pathLst>
                <a:path w="13051" h="23592" extrusionOk="0">
                  <a:moveTo>
                    <a:pt x="653" y="1"/>
                  </a:moveTo>
                  <a:cubicBezTo>
                    <a:pt x="327" y="1"/>
                    <a:pt x="1" y="324"/>
                    <a:pt x="193" y="708"/>
                  </a:cubicBezTo>
                  <a:lnTo>
                    <a:pt x="11972" y="23310"/>
                  </a:lnTo>
                  <a:cubicBezTo>
                    <a:pt x="12066" y="23509"/>
                    <a:pt x="12227" y="23591"/>
                    <a:pt x="12389" y="23591"/>
                  </a:cubicBezTo>
                  <a:cubicBezTo>
                    <a:pt x="12718" y="23591"/>
                    <a:pt x="13051" y="23251"/>
                    <a:pt x="12826" y="22858"/>
                  </a:cubicBezTo>
                  <a:lnTo>
                    <a:pt x="1064" y="256"/>
                  </a:lnTo>
                  <a:cubicBezTo>
                    <a:pt x="966" y="76"/>
                    <a:pt x="810" y="1"/>
                    <a:pt x="6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7"/>
            <p:cNvSpPr/>
            <p:nvPr/>
          </p:nvSpPr>
          <p:spPr>
            <a:xfrm rot="3504383">
              <a:off x="2604961" y="5348405"/>
              <a:ext cx="351256" cy="636936"/>
            </a:xfrm>
            <a:custGeom>
              <a:avLst/>
              <a:gdLst/>
              <a:ahLst/>
              <a:cxnLst/>
              <a:rect l="l" t="t" r="r" b="b"/>
              <a:pathLst>
                <a:path w="14050" h="25477" extrusionOk="0">
                  <a:moveTo>
                    <a:pt x="668" y="0"/>
                  </a:moveTo>
                  <a:cubicBezTo>
                    <a:pt x="337" y="0"/>
                    <a:pt x="1" y="341"/>
                    <a:pt x="214" y="734"/>
                  </a:cubicBezTo>
                  <a:lnTo>
                    <a:pt x="12965" y="25195"/>
                  </a:lnTo>
                  <a:cubicBezTo>
                    <a:pt x="13059" y="25394"/>
                    <a:pt x="13220" y="25476"/>
                    <a:pt x="13382" y="25476"/>
                  </a:cubicBezTo>
                  <a:cubicBezTo>
                    <a:pt x="13713" y="25476"/>
                    <a:pt x="14049" y="25136"/>
                    <a:pt x="13836" y="24743"/>
                  </a:cubicBezTo>
                  <a:lnTo>
                    <a:pt x="1086" y="281"/>
                  </a:lnTo>
                  <a:cubicBezTo>
                    <a:pt x="992" y="82"/>
                    <a:pt x="830" y="0"/>
                    <a:pt x="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7"/>
            <p:cNvSpPr/>
            <p:nvPr/>
          </p:nvSpPr>
          <p:spPr>
            <a:xfrm rot="3504383">
              <a:off x="2680893" y="5393579"/>
              <a:ext cx="351106" cy="637361"/>
            </a:xfrm>
            <a:custGeom>
              <a:avLst/>
              <a:gdLst/>
              <a:ahLst/>
              <a:cxnLst/>
              <a:rect l="l" t="t" r="r" b="b"/>
              <a:pathLst>
                <a:path w="14044" h="25494" extrusionOk="0">
                  <a:moveTo>
                    <a:pt x="663" y="0"/>
                  </a:moveTo>
                  <a:cubicBezTo>
                    <a:pt x="333" y="0"/>
                    <a:pt x="1" y="341"/>
                    <a:pt x="225" y="734"/>
                  </a:cubicBezTo>
                  <a:lnTo>
                    <a:pt x="12959" y="25212"/>
                  </a:lnTo>
                  <a:cubicBezTo>
                    <a:pt x="13058" y="25411"/>
                    <a:pt x="13221" y="25493"/>
                    <a:pt x="13384" y="25493"/>
                  </a:cubicBezTo>
                  <a:cubicBezTo>
                    <a:pt x="13715" y="25493"/>
                    <a:pt x="14043" y="25153"/>
                    <a:pt x="13830" y="24760"/>
                  </a:cubicBezTo>
                  <a:lnTo>
                    <a:pt x="1080" y="281"/>
                  </a:lnTo>
                  <a:cubicBezTo>
                    <a:pt x="986" y="83"/>
                    <a:pt x="825" y="0"/>
                    <a:pt x="6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7"/>
            <p:cNvSpPr/>
            <p:nvPr/>
          </p:nvSpPr>
          <p:spPr>
            <a:xfrm rot="3504383">
              <a:off x="1172190" y="4687378"/>
              <a:ext cx="131827" cy="109102"/>
            </a:xfrm>
            <a:custGeom>
              <a:avLst/>
              <a:gdLst/>
              <a:ahLst/>
              <a:cxnLst/>
              <a:rect l="l" t="t" r="r" b="b"/>
              <a:pathLst>
                <a:path w="5273" h="4364" extrusionOk="0">
                  <a:moveTo>
                    <a:pt x="2766" y="0"/>
                  </a:moveTo>
                  <a:cubicBezTo>
                    <a:pt x="2406" y="0"/>
                    <a:pt x="2034" y="93"/>
                    <a:pt x="1676" y="298"/>
                  </a:cubicBezTo>
                  <a:cubicBezTo>
                    <a:pt x="0" y="1270"/>
                    <a:pt x="318" y="3783"/>
                    <a:pt x="2195" y="4286"/>
                  </a:cubicBezTo>
                  <a:cubicBezTo>
                    <a:pt x="2387" y="4339"/>
                    <a:pt x="2579" y="4364"/>
                    <a:pt x="2769" y="4364"/>
                  </a:cubicBezTo>
                  <a:cubicBezTo>
                    <a:pt x="3726" y="4364"/>
                    <a:pt x="4610" y="3726"/>
                    <a:pt x="4876" y="2761"/>
                  </a:cubicBezTo>
                  <a:cubicBezTo>
                    <a:pt x="5272" y="1282"/>
                    <a:pt x="4106" y="0"/>
                    <a:pt x="2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8" name="Google Shape;1508;p47"/>
            <p:cNvGrpSpPr/>
            <p:nvPr/>
          </p:nvGrpSpPr>
          <p:grpSpPr>
            <a:xfrm>
              <a:off x="-360684" y="2755466"/>
              <a:ext cx="3204205" cy="3984550"/>
              <a:chOff x="-360684" y="2755466"/>
              <a:chExt cx="3204205" cy="3984550"/>
            </a:xfrm>
          </p:grpSpPr>
          <p:sp>
            <p:nvSpPr>
              <p:cNvPr id="1509" name="Google Shape;1509;p47"/>
              <p:cNvSpPr/>
              <p:nvPr/>
            </p:nvSpPr>
            <p:spPr>
              <a:xfrm rot="3504383">
                <a:off x="-659952" y="4036303"/>
                <a:ext cx="3802741" cy="1422875"/>
              </a:xfrm>
              <a:custGeom>
                <a:avLst/>
                <a:gdLst/>
                <a:ahLst/>
                <a:cxnLst/>
                <a:rect l="l" t="t" r="r" b="b"/>
                <a:pathLst>
                  <a:path w="152107" h="56914" extrusionOk="0">
                    <a:moveTo>
                      <a:pt x="105131" y="1"/>
                    </a:moveTo>
                    <a:cubicBezTo>
                      <a:pt x="101027" y="1"/>
                      <a:pt x="96660" y="922"/>
                      <a:pt x="91883" y="3410"/>
                    </a:cubicBezTo>
                    <a:cubicBezTo>
                      <a:pt x="80155" y="9508"/>
                      <a:pt x="77591" y="19025"/>
                      <a:pt x="75111" y="28240"/>
                    </a:cubicBezTo>
                    <a:cubicBezTo>
                      <a:pt x="72615" y="37488"/>
                      <a:pt x="70253" y="46234"/>
                      <a:pt x="59161" y="52014"/>
                    </a:cubicBezTo>
                    <a:cubicBezTo>
                      <a:pt x="54656" y="54366"/>
                      <a:pt x="50572" y="55248"/>
                      <a:pt x="46705" y="55248"/>
                    </a:cubicBezTo>
                    <a:cubicBezTo>
                      <a:pt x="41067" y="55248"/>
                      <a:pt x="35891" y="53373"/>
                      <a:pt x="30544" y="51445"/>
                    </a:cubicBezTo>
                    <a:cubicBezTo>
                      <a:pt x="25224" y="49516"/>
                      <a:pt x="19798" y="47551"/>
                      <a:pt x="13814" y="47551"/>
                    </a:cubicBezTo>
                    <a:cubicBezTo>
                      <a:pt x="9715" y="47551"/>
                      <a:pt x="5355" y="48473"/>
                      <a:pt x="587" y="50959"/>
                    </a:cubicBezTo>
                    <a:cubicBezTo>
                      <a:pt x="168" y="51177"/>
                      <a:pt x="0" y="51679"/>
                      <a:pt x="218" y="52098"/>
                    </a:cubicBezTo>
                    <a:cubicBezTo>
                      <a:pt x="371" y="52380"/>
                      <a:pt x="663" y="52546"/>
                      <a:pt x="968" y="52546"/>
                    </a:cubicBezTo>
                    <a:cubicBezTo>
                      <a:pt x="1099" y="52546"/>
                      <a:pt x="1232" y="52515"/>
                      <a:pt x="1358" y="52450"/>
                    </a:cubicBezTo>
                    <a:cubicBezTo>
                      <a:pt x="5875" y="50096"/>
                      <a:pt x="9965" y="49212"/>
                      <a:pt x="13835" y="49212"/>
                    </a:cubicBezTo>
                    <a:cubicBezTo>
                      <a:pt x="19466" y="49212"/>
                      <a:pt x="24632" y="51083"/>
                      <a:pt x="29975" y="53020"/>
                    </a:cubicBezTo>
                    <a:cubicBezTo>
                      <a:pt x="35294" y="54949"/>
                      <a:pt x="40720" y="56913"/>
                      <a:pt x="46705" y="56913"/>
                    </a:cubicBezTo>
                    <a:cubicBezTo>
                      <a:pt x="50803" y="56913"/>
                      <a:pt x="55164" y="55991"/>
                      <a:pt x="59932" y="53506"/>
                    </a:cubicBezTo>
                    <a:cubicBezTo>
                      <a:pt x="71677" y="47390"/>
                      <a:pt x="74240" y="37874"/>
                      <a:pt x="76720" y="28675"/>
                    </a:cubicBezTo>
                    <a:cubicBezTo>
                      <a:pt x="79216" y="19410"/>
                      <a:pt x="81562" y="10664"/>
                      <a:pt x="92670" y="4901"/>
                    </a:cubicBezTo>
                    <a:cubicBezTo>
                      <a:pt x="97190" y="2552"/>
                      <a:pt x="101282" y="1670"/>
                      <a:pt x="105154" y="1670"/>
                    </a:cubicBezTo>
                    <a:cubicBezTo>
                      <a:pt x="110782" y="1670"/>
                      <a:pt x="115947" y="3535"/>
                      <a:pt x="121287" y="5470"/>
                    </a:cubicBezTo>
                    <a:cubicBezTo>
                      <a:pt x="126611" y="7391"/>
                      <a:pt x="132042" y="9359"/>
                      <a:pt x="138035" y="9359"/>
                    </a:cubicBezTo>
                    <a:cubicBezTo>
                      <a:pt x="142132" y="9359"/>
                      <a:pt x="146492" y="8439"/>
                      <a:pt x="151261" y="5956"/>
                    </a:cubicBezTo>
                    <a:cubicBezTo>
                      <a:pt x="152107" y="5512"/>
                      <a:pt x="151653" y="4357"/>
                      <a:pt x="150885" y="4357"/>
                    </a:cubicBezTo>
                    <a:cubicBezTo>
                      <a:pt x="150756" y="4357"/>
                      <a:pt x="150617" y="4390"/>
                      <a:pt x="150474" y="4465"/>
                    </a:cubicBezTo>
                    <a:cubicBezTo>
                      <a:pt x="145969" y="6809"/>
                      <a:pt x="141885" y="7690"/>
                      <a:pt x="138019" y="7690"/>
                    </a:cubicBezTo>
                    <a:cubicBezTo>
                      <a:pt x="132381" y="7690"/>
                      <a:pt x="127204" y="5817"/>
                      <a:pt x="121857" y="3879"/>
                    </a:cubicBezTo>
                    <a:cubicBezTo>
                      <a:pt x="116539" y="1960"/>
                      <a:pt x="111115" y="1"/>
                      <a:pt x="105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0" name="Google Shape;1510;p47"/>
              <p:cNvGrpSpPr/>
              <p:nvPr/>
            </p:nvGrpSpPr>
            <p:grpSpPr>
              <a:xfrm>
                <a:off x="-211186" y="3448204"/>
                <a:ext cx="2901595" cy="2592599"/>
                <a:chOff x="-211186" y="3448204"/>
                <a:chExt cx="2901595" cy="2592599"/>
              </a:xfrm>
            </p:grpSpPr>
            <p:sp>
              <p:nvSpPr>
                <p:cNvPr id="1511" name="Google Shape;1511;p47"/>
                <p:cNvSpPr/>
                <p:nvPr/>
              </p:nvSpPr>
              <p:spPr>
                <a:xfrm rot="3504383">
                  <a:off x="2558439" y="5909959"/>
                  <a:ext cx="112302" cy="108952"/>
                </a:xfrm>
                <a:custGeom>
                  <a:avLst/>
                  <a:gdLst/>
                  <a:ahLst/>
                  <a:cxnLst/>
                  <a:rect l="l" t="t" r="r" b="b"/>
                  <a:pathLst>
                    <a:path w="4492" h="4358" extrusionOk="0">
                      <a:moveTo>
                        <a:pt x="2146" y="1"/>
                      </a:moveTo>
                      <a:cubicBezTo>
                        <a:pt x="2079" y="1"/>
                        <a:pt x="2012" y="5"/>
                        <a:pt x="1944" y="13"/>
                      </a:cubicBezTo>
                      <a:cubicBezTo>
                        <a:pt x="1810" y="30"/>
                        <a:pt x="1676" y="64"/>
                        <a:pt x="1542" y="97"/>
                      </a:cubicBezTo>
                      <a:cubicBezTo>
                        <a:pt x="1023" y="281"/>
                        <a:pt x="604" y="650"/>
                        <a:pt x="353" y="1136"/>
                      </a:cubicBezTo>
                      <a:cubicBezTo>
                        <a:pt x="85" y="1638"/>
                        <a:pt x="1" y="2225"/>
                        <a:pt x="152" y="2778"/>
                      </a:cubicBezTo>
                      <a:cubicBezTo>
                        <a:pt x="286" y="3347"/>
                        <a:pt x="654" y="3817"/>
                        <a:pt x="1157" y="4101"/>
                      </a:cubicBezTo>
                      <a:cubicBezTo>
                        <a:pt x="1486" y="4271"/>
                        <a:pt x="1844" y="4357"/>
                        <a:pt x="2200" y="4357"/>
                      </a:cubicBezTo>
                      <a:cubicBezTo>
                        <a:pt x="2443" y="4357"/>
                        <a:pt x="2685" y="4317"/>
                        <a:pt x="2916" y="4235"/>
                      </a:cubicBezTo>
                      <a:cubicBezTo>
                        <a:pt x="3067" y="4185"/>
                        <a:pt x="3218" y="4118"/>
                        <a:pt x="3352" y="4051"/>
                      </a:cubicBezTo>
                      <a:cubicBezTo>
                        <a:pt x="3486" y="3967"/>
                        <a:pt x="3603" y="3884"/>
                        <a:pt x="3720" y="3766"/>
                      </a:cubicBezTo>
                      <a:cubicBezTo>
                        <a:pt x="3938" y="3582"/>
                        <a:pt x="4123" y="3347"/>
                        <a:pt x="4240" y="3079"/>
                      </a:cubicBezTo>
                      <a:cubicBezTo>
                        <a:pt x="4491" y="2543"/>
                        <a:pt x="4491" y="1940"/>
                        <a:pt x="4273" y="1404"/>
                      </a:cubicBezTo>
                      <a:cubicBezTo>
                        <a:pt x="4056" y="884"/>
                        <a:pt x="3637" y="449"/>
                        <a:pt x="3117" y="214"/>
                      </a:cubicBezTo>
                      <a:cubicBezTo>
                        <a:pt x="2883" y="97"/>
                        <a:pt x="2615" y="30"/>
                        <a:pt x="2347" y="13"/>
                      </a:cubicBezTo>
                      <a:cubicBezTo>
                        <a:pt x="2280" y="5"/>
                        <a:pt x="2213" y="1"/>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7"/>
                <p:cNvSpPr/>
                <p:nvPr/>
              </p:nvSpPr>
              <p:spPr>
                <a:xfrm rot="3504383">
                  <a:off x="2438930" y="5777674"/>
                  <a:ext cx="111452" cy="108977"/>
                </a:xfrm>
                <a:custGeom>
                  <a:avLst/>
                  <a:gdLst/>
                  <a:ahLst/>
                  <a:cxnLst/>
                  <a:rect l="l" t="t" r="r" b="b"/>
                  <a:pathLst>
                    <a:path w="4458" h="4359" extrusionOk="0">
                      <a:moveTo>
                        <a:pt x="2210" y="1"/>
                      </a:moveTo>
                      <a:cubicBezTo>
                        <a:pt x="1910" y="1"/>
                        <a:pt x="1608" y="69"/>
                        <a:pt x="1324" y="207"/>
                      </a:cubicBezTo>
                      <a:cubicBezTo>
                        <a:pt x="1207" y="257"/>
                        <a:pt x="1090" y="324"/>
                        <a:pt x="989" y="408"/>
                      </a:cubicBezTo>
                      <a:cubicBezTo>
                        <a:pt x="872" y="492"/>
                        <a:pt x="771" y="576"/>
                        <a:pt x="687" y="676"/>
                      </a:cubicBezTo>
                      <a:cubicBezTo>
                        <a:pt x="285" y="1078"/>
                        <a:pt x="51" y="1631"/>
                        <a:pt x="34" y="2201"/>
                      </a:cubicBezTo>
                      <a:cubicBezTo>
                        <a:pt x="1" y="2787"/>
                        <a:pt x="235" y="3340"/>
                        <a:pt x="654" y="3742"/>
                      </a:cubicBezTo>
                      <a:cubicBezTo>
                        <a:pt x="754" y="3860"/>
                        <a:pt x="872" y="3943"/>
                        <a:pt x="989" y="4027"/>
                      </a:cubicBezTo>
                      <a:cubicBezTo>
                        <a:pt x="1123" y="4094"/>
                        <a:pt x="1257" y="4161"/>
                        <a:pt x="1391" y="4211"/>
                      </a:cubicBezTo>
                      <a:cubicBezTo>
                        <a:pt x="1654" y="4311"/>
                        <a:pt x="1925" y="4358"/>
                        <a:pt x="2194" y="4358"/>
                      </a:cubicBezTo>
                      <a:cubicBezTo>
                        <a:pt x="2833" y="4358"/>
                        <a:pt x="3456" y="4087"/>
                        <a:pt x="3904" y="3592"/>
                      </a:cubicBezTo>
                      <a:cubicBezTo>
                        <a:pt x="4290" y="3156"/>
                        <a:pt x="4457" y="2570"/>
                        <a:pt x="4373" y="1983"/>
                      </a:cubicBezTo>
                      <a:cubicBezTo>
                        <a:pt x="4290" y="1413"/>
                        <a:pt x="4022" y="911"/>
                        <a:pt x="3586" y="542"/>
                      </a:cubicBezTo>
                      <a:cubicBezTo>
                        <a:pt x="3199" y="187"/>
                        <a:pt x="2708" y="1"/>
                        <a:pt x="2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7"/>
                <p:cNvSpPr/>
                <p:nvPr/>
              </p:nvSpPr>
              <p:spPr>
                <a:xfrm rot="3504383">
                  <a:off x="2356701" y="5616929"/>
                  <a:ext cx="112277" cy="109202"/>
                </a:xfrm>
                <a:custGeom>
                  <a:avLst/>
                  <a:gdLst/>
                  <a:ahLst/>
                  <a:cxnLst/>
                  <a:rect l="l" t="t" r="r" b="b"/>
                  <a:pathLst>
                    <a:path w="4491" h="4368" extrusionOk="0">
                      <a:moveTo>
                        <a:pt x="2267" y="1"/>
                      </a:moveTo>
                      <a:cubicBezTo>
                        <a:pt x="2137" y="1"/>
                        <a:pt x="2006" y="12"/>
                        <a:pt x="1877" y="36"/>
                      </a:cubicBezTo>
                      <a:cubicBezTo>
                        <a:pt x="1608" y="103"/>
                        <a:pt x="1357" y="204"/>
                        <a:pt x="1123" y="355"/>
                      </a:cubicBezTo>
                      <a:cubicBezTo>
                        <a:pt x="637" y="656"/>
                        <a:pt x="285" y="1142"/>
                        <a:pt x="151" y="1695"/>
                      </a:cubicBezTo>
                      <a:cubicBezTo>
                        <a:pt x="0" y="2265"/>
                        <a:pt x="101" y="2851"/>
                        <a:pt x="402" y="3337"/>
                      </a:cubicBezTo>
                      <a:cubicBezTo>
                        <a:pt x="570" y="3588"/>
                        <a:pt x="771" y="3806"/>
                        <a:pt x="1005" y="3974"/>
                      </a:cubicBezTo>
                      <a:cubicBezTo>
                        <a:pt x="1257" y="4141"/>
                        <a:pt x="1541" y="4258"/>
                        <a:pt x="1843" y="4325"/>
                      </a:cubicBezTo>
                      <a:cubicBezTo>
                        <a:pt x="1987" y="4353"/>
                        <a:pt x="2131" y="4367"/>
                        <a:pt x="2274" y="4367"/>
                      </a:cubicBezTo>
                      <a:cubicBezTo>
                        <a:pt x="2729" y="4367"/>
                        <a:pt x="3170" y="4228"/>
                        <a:pt x="3552" y="3974"/>
                      </a:cubicBezTo>
                      <a:cubicBezTo>
                        <a:pt x="4038" y="3638"/>
                        <a:pt x="4339" y="3119"/>
                        <a:pt x="4423" y="2549"/>
                      </a:cubicBezTo>
                      <a:cubicBezTo>
                        <a:pt x="4490" y="1980"/>
                        <a:pt x="4356" y="1393"/>
                        <a:pt x="4021" y="924"/>
                      </a:cubicBezTo>
                      <a:cubicBezTo>
                        <a:pt x="3626" y="332"/>
                        <a:pt x="2958" y="1"/>
                        <a:pt x="2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7"/>
                <p:cNvSpPr/>
                <p:nvPr/>
              </p:nvSpPr>
              <p:spPr>
                <a:xfrm rot="3504383">
                  <a:off x="2303578" y="5442660"/>
                  <a:ext cx="117727" cy="109127"/>
                </a:xfrm>
                <a:custGeom>
                  <a:avLst/>
                  <a:gdLst/>
                  <a:ahLst/>
                  <a:cxnLst/>
                  <a:rect l="l" t="t" r="r" b="b"/>
                  <a:pathLst>
                    <a:path w="4709" h="4365" extrusionOk="0">
                      <a:moveTo>
                        <a:pt x="2482" y="1"/>
                      </a:moveTo>
                      <a:cubicBezTo>
                        <a:pt x="1584" y="1"/>
                        <a:pt x="740" y="555"/>
                        <a:pt x="419" y="1451"/>
                      </a:cubicBezTo>
                      <a:cubicBezTo>
                        <a:pt x="0" y="2607"/>
                        <a:pt x="603" y="3863"/>
                        <a:pt x="1759" y="4249"/>
                      </a:cubicBezTo>
                      <a:cubicBezTo>
                        <a:pt x="1990" y="4326"/>
                        <a:pt x="2231" y="4365"/>
                        <a:pt x="2473" y="4365"/>
                      </a:cubicBezTo>
                      <a:cubicBezTo>
                        <a:pt x="2811" y="4365"/>
                        <a:pt x="3148" y="4288"/>
                        <a:pt x="3452" y="4132"/>
                      </a:cubicBezTo>
                      <a:cubicBezTo>
                        <a:pt x="3971" y="3880"/>
                        <a:pt x="4373" y="3411"/>
                        <a:pt x="4541" y="2858"/>
                      </a:cubicBezTo>
                      <a:cubicBezTo>
                        <a:pt x="4708" y="2305"/>
                        <a:pt x="4658" y="1702"/>
                        <a:pt x="4407" y="1199"/>
                      </a:cubicBezTo>
                      <a:cubicBezTo>
                        <a:pt x="4155" y="680"/>
                        <a:pt x="3703" y="295"/>
                        <a:pt x="3167" y="110"/>
                      </a:cubicBezTo>
                      <a:cubicBezTo>
                        <a:pt x="2940" y="36"/>
                        <a:pt x="2709" y="1"/>
                        <a:pt x="24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7"/>
                <p:cNvSpPr/>
                <p:nvPr/>
              </p:nvSpPr>
              <p:spPr>
                <a:xfrm rot="3504383">
                  <a:off x="2270606" y="5269590"/>
                  <a:ext cx="112727" cy="109427"/>
                </a:xfrm>
                <a:custGeom>
                  <a:avLst/>
                  <a:gdLst/>
                  <a:ahLst/>
                  <a:cxnLst/>
                  <a:rect l="l" t="t" r="r" b="b"/>
                  <a:pathLst>
                    <a:path w="4509" h="4377" extrusionOk="0">
                      <a:moveTo>
                        <a:pt x="2232" y="1"/>
                      </a:moveTo>
                      <a:cubicBezTo>
                        <a:pt x="1908" y="1"/>
                        <a:pt x="1576" y="75"/>
                        <a:pt x="1257" y="236"/>
                      </a:cubicBezTo>
                      <a:cubicBezTo>
                        <a:pt x="738" y="487"/>
                        <a:pt x="353" y="940"/>
                        <a:pt x="168" y="1509"/>
                      </a:cubicBezTo>
                      <a:cubicBezTo>
                        <a:pt x="1" y="2046"/>
                        <a:pt x="34" y="2649"/>
                        <a:pt x="302" y="3168"/>
                      </a:cubicBezTo>
                      <a:cubicBezTo>
                        <a:pt x="554" y="3671"/>
                        <a:pt x="989" y="4073"/>
                        <a:pt x="1525" y="4257"/>
                      </a:cubicBezTo>
                      <a:cubicBezTo>
                        <a:pt x="1763" y="4338"/>
                        <a:pt x="2003" y="4376"/>
                        <a:pt x="2236" y="4376"/>
                      </a:cubicBezTo>
                      <a:cubicBezTo>
                        <a:pt x="3450" y="4376"/>
                        <a:pt x="4508" y="3352"/>
                        <a:pt x="4424" y="2046"/>
                      </a:cubicBezTo>
                      <a:cubicBezTo>
                        <a:pt x="4334" y="844"/>
                        <a:pt x="3326" y="1"/>
                        <a:pt x="2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7"/>
                <p:cNvSpPr/>
                <p:nvPr/>
              </p:nvSpPr>
              <p:spPr>
                <a:xfrm rot="3504383">
                  <a:off x="2223391" y="5097035"/>
                  <a:ext cx="112277" cy="109152"/>
                </a:xfrm>
                <a:custGeom>
                  <a:avLst/>
                  <a:gdLst/>
                  <a:ahLst/>
                  <a:cxnLst/>
                  <a:rect l="l" t="t" r="r" b="b"/>
                  <a:pathLst>
                    <a:path w="4491" h="4366" extrusionOk="0">
                      <a:moveTo>
                        <a:pt x="2189" y="1"/>
                      </a:moveTo>
                      <a:cubicBezTo>
                        <a:pt x="1750" y="1"/>
                        <a:pt x="1322" y="129"/>
                        <a:pt x="955" y="373"/>
                      </a:cubicBezTo>
                      <a:cubicBezTo>
                        <a:pt x="470" y="708"/>
                        <a:pt x="151" y="1228"/>
                        <a:pt x="67" y="1797"/>
                      </a:cubicBezTo>
                      <a:cubicBezTo>
                        <a:pt x="0" y="2367"/>
                        <a:pt x="134" y="2954"/>
                        <a:pt x="453" y="3423"/>
                      </a:cubicBezTo>
                      <a:cubicBezTo>
                        <a:pt x="754" y="3875"/>
                        <a:pt x="1223" y="4210"/>
                        <a:pt x="1760" y="4327"/>
                      </a:cubicBezTo>
                      <a:cubicBezTo>
                        <a:pt x="1902" y="4353"/>
                        <a:pt x="2040" y="4365"/>
                        <a:pt x="2178" y="4365"/>
                      </a:cubicBezTo>
                      <a:cubicBezTo>
                        <a:pt x="2317" y="4365"/>
                        <a:pt x="2455" y="4353"/>
                        <a:pt x="2597" y="4327"/>
                      </a:cubicBezTo>
                      <a:cubicBezTo>
                        <a:pt x="2865" y="4277"/>
                        <a:pt x="3117" y="4177"/>
                        <a:pt x="3351" y="4043"/>
                      </a:cubicBezTo>
                      <a:cubicBezTo>
                        <a:pt x="3837" y="3741"/>
                        <a:pt x="4189" y="3255"/>
                        <a:pt x="4340" y="2702"/>
                      </a:cubicBezTo>
                      <a:cubicBezTo>
                        <a:pt x="4491" y="2133"/>
                        <a:pt x="4407" y="1546"/>
                        <a:pt x="4105" y="1044"/>
                      </a:cubicBezTo>
                      <a:cubicBezTo>
                        <a:pt x="3954" y="792"/>
                        <a:pt x="3753" y="591"/>
                        <a:pt x="3519" y="424"/>
                      </a:cubicBezTo>
                      <a:cubicBezTo>
                        <a:pt x="3268" y="239"/>
                        <a:pt x="2983" y="122"/>
                        <a:pt x="2681" y="55"/>
                      </a:cubicBezTo>
                      <a:cubicBezTo>
                        <a:pt x="2517" y="19"/>
                        <a:pt x="2352" y="1"/>
                        <a:pt x="2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7"/>
                <p:cNvSpPr/>
                <p:nvPr/>
              </p:nvSpPr>
              <p:spPr>
                <a:xfrm rot="3504383">
                  <a:off x="2144857" y="4935142"/>
                  <a:ext cx="111427" cy="109127"/>
                </a:xfrm>
                <a:custGeom>
                  <a:avLst/>
                  <a:gdLst/>
                  <a:ahLst/>
                  <a:cxnLst/>
                  <a:rect l="l" t="t" r="r" b="b"/>
                  <a:pathLst>
                    <a:path w="4457" h="4365" extrusionOk="0">
                      <a:moveTo>
                        <a:pt x="2277" y="0"/>
                      </a:moveTo>
                      <a:cubicBezTo>
                        <a:pt x="2244" y="0"/>
                        <a:pt x="2211" y="1"/>
                        <a:pt x="2178" y="3"/>
                      </a:cubicBezTo>
                      <a:cubicBezTo>
                        <a:pt x="1877" y="3"/>
                        <a:pt x="1558" y="87"/>
                        <a:pt x="1274" y="204"/>
                      </a:cubicBezTo>
                      <a:cubicBezTo>
                        <a:pt x="1005" y="338"/>
                        <a:pt x="771" y="506"/>
                        <a:pt x="570" y="740"/>
                      </a:cubicBezTo>
                      <a:cubicBezTo>
                        <a:pt x="184" y="1176"/>
                        <a:pt x="0" y="1746"/>
                        <a:pt x="67" y="2332"/>
                      </a:cubicBezTo>
                      <a:lnTo>
                        <a:pt x="67" y="2349"/>
                      </a:lnTo>
                      <a:cubicBezTo>
                        <a:pt x="168" y="3186"/>
                        <a:pt x="721" y="3907"/>
                        <a:pt x="1525" y="4225"/>
                      </a:cubicBezTo>
                      <a:cubicBezTo>
                        <a:pt x="1757" y="4318"/>
                        <a:pt x="2003" y="4364"/>
                        <a:pt x="2249" y="4364"/>
                      </a:cubicBezTo>
                      <a:cubicBezTo>
                        <a:pt x="2535" y="4364"/>
                        <a:pt x="2821" y="4301"/>
                        <a:pt x="3083" y="4175"/>
                      </a:cubicBezTo>
                      <a:cubicBezTo>
                        <a:pt x="3334" y="4074"/>
                        <a:pt x="3552" y="3924"/>
                        <a:pt x="3736" y="3723"/>
                      </a:cubicBezTo>
                      <a:cubicBezTo>
                        <a:pt x="4155" y="3320"/>
                        <a:pt x="4390" y="2784"/>
                        <a:pt x="4423" y="2215"/>
                      </a:cubicBezTo>
                      <a:cubicBezTo>
                        <a:pt x="4457" y="1628"/>
                        <a:pt x="4239" y="1059"/>
                        <a:pt x="3837" y="640"/>
                      </a:cubicBezTo>
                      <a:cubicBezTo>
                        <a:pt x="3619" y="439"/>
                        <a:pt x="3385" y="271"/>
                        <a:pt x="3100" y="154"/>
                      </a:cubicBezTo>
                      <a:cubicBezTo>
                        <a:pt x="2844" y="64"/>
                        <a:pt x="2562" y="0"/>
                        <a:pt x="22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7"/>
                <p:cNvSpPr/>
                <p:nvPr/>
              </p:nvSpPr>
              <p:spPr>
                <a:xfrm rot="3504383">
                  <a:off x="2026742" y="4800111"/>
                  <a:ext cx="112702" cy="109127"/>
                </a:xfrm>
                <a:custGeom>
                  <a:avLst/>
                  <a:gdLst/>
                  <a:ahLst/>
                  <a:cxnLst/>
                  <a:rect l="l" t="t" r="r" b="b"/>
                  <a:pathLst>
                    <a:path w="4508" h="4365" extrusionOk="0">
                      <a:moveTo>
                        <a:pt x="2301" y="0"/>
                      </a:moveTo>
                      <a:cubicBezTo>
                        <a:pt x="2074" y="0"/>
                        <a:pt x="1847" y="34"/>
                        <a:pt x="1626" y="103"/>
                      </a:cubicBezTo>
                      <a:cubicBezTo>
                        <a:pt x="1325" y="204"/>
                        <a:pt x="1056" y="355"/>
                        <a:pt x="805" y="556"/>
                      </a:cubicBezTo>
                      <a:cubicBezTo>
                        <a:pt x="587" y="740"/>
                        <a:pt x="403" y="975"/>
                        <a:pt x="286" y="1243"/>
                      </a:cubicBezTo>
                      <a:cubicBezTo>
                        <a:pt x="18" y="1779"/>
                        <a:pt x="1" y="2382"/>
                        <a:pt x="219" y="2918"/>
                      </a:cubicBezTo>
                      <a:cubicBezTo>
                        <a:pt x="437" y="3454"/>
                        <a:pt x="839" y="3890"/>
                        <a:pt x="1358" y="4141"/>
                      </a:cubicBezTo>
                      <a:cubicBezTo>
                        <a:pt x="1593" y="4259"/>
                        <a:pt x="1861" y="4326"/>
                        <a:pt x="2129" y="4359"/>
                      </a:cubicBezTo>
                      <a:cubicBezTo>
                        <a:pt x="2189" y="4363"/>
                        <a:pt x="2249" y="4365"/>
                        <a:pt x="2310" y="4365"/>
                      </a:cubicBezTo>
                      <a:cubicBezTo>
                        <a:pt x="2517" y="4365"/>
                        <a:pt x="2725" y="4340"/>
                        <a:pt x="2933" y="4275"/>
                      </a:cubicBezTo>
                      <a:cubicBezTo>
                        <a:pt x="3452" y="4108"/>
                        <a:pt x="3871" y="3739"/>
                        <a:pt x="4139" y="3270"/>
                      </a:cubicBezTo>
                      <a:cubicBezTo>
                        <a:pt x="4424" y="2767"/>
                        <a:pt x="4508" y="2181"/>
                        <a:pt x="4391" y="1628"/>
                      </a:cubicBezTo>
                      <a:cubicBezTo>
                        <a:pt x="4257" y="1058"/>
                        <a:pt x="3888" y="556"/>
                        <a:pt x="3385" y="271"/>
                      </a:cubicBezTo>
                      <a:cubicBezTo>
                        <a:pt x="3051" y="93"/>
                        <a:pt x="2677" y="0"/>
                        <a:pt x="2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7"/>
                <p:cNvSpPr/>
                <p:nvPr/>
              </p:nvSpPr>
              <p:spPr>
                <a:xfrm rot="3504383">
                  <a:off x="1880113" y="4699683"/>
                  <a:ext cx="111027" cy="108802"/>
                </a:xfrm>
                <a:custGeom>
                  <a:avLst/>
                  <a:gdLst/>
                  <a:ahLst/>
                  <a:cxnLst/>
                  <a:rect l="l" t="t" r="r" b="b"/>
                  <a:pathLst>
                    <a:path w="4441" h="4352" extrusionOk="0">
                      <a:moveTo>
                        <a:pt x="2255" y="0"/>
                      </a:moveTo>
                      <a:cubicBezTo>
                        <a:pt x="2013" y="0"/>
                        <a:pt x="1773" y="39"/>
                        <a:pt x="1542" y="112"/>
                      </a:cubicBezTo>
                      <a:cubicBezTo>
                        <a:pt x="1392" y="179"/>
                        <a:pt x="1258" y="246"/>
                        <a:pt x="1123" y="330"/>
                      </a:cubicBezTo>
                      <a:cubicBezTo>
                        <a:pt x="855" y="481"/>
                        <a:pt x="621" y="682"/>
                        <a:pt x="437" y="933"/>
                      </a:cubicBezTo>
                      <a:cubicBezTo>
                        <a:pt x="269" y="1168"/>
                        <a:pt x="135" y="1436"/>
                        <a:pt x="68" y="1721"/>
                      </a:cubicBezTo>
                      <a:cubicBezTo>
                        <a:pt x="1" y="2006"/>
                        <a:pt x="1" y="2291"/>
                        <a:pt x="51" y="2559"/>
                      </a:cubicBezTo>
                      <a:cubicBezTo>
                        <a:pt x="101" y="2843"/>
                        <a:pt x="219" y="3111"/>
                        <a:pt x="386" y="3363"/>
                      </a:cubicBezTo>
                      <a:cubicBezTo>
                        <a:pt x="537" y="3597"/>
                        <a:pt x="755" y="3798"/>
                        <a:pt x="989" y="3949"/>
                      </a:cubicBezTo>
                      <a:cubicBezTo>
                        <a:pt x="1224" y="4117"/>
                        <a:pt x="1475" y="4217"/>
                        <a:pt x="1743" y="4284"/>
                      </a:cubicBezTo>
                      <a:cubicBezTo>
                        <a:pt x="1922" y="4329"/>
                        <a:pt x="2105" y="4351"/>
                        <a:pt x="2286" y="4351"/>
                      </a:cubicBezTo>
                      <a:cubicBezTo>
                        <a:pt x="2648" y="4351"/>
                        <a:pt x="3006" y="4262"/>
                        <a:pt x="3318" y="4083"/>
                      </a:cubicBezTo>
                      <a:cubicBezTo>
                        <a:pt x="3436" y="4016"/>
                        <a:pt x="3553" y="3932"/>
                        <a:pt x="3653" y="3832"/>
                      </a:cubicBezTo>
                      <a:cubicBezTo>
                        <a:pt x="3955" y="3564"/>
                        <a:pt x="4173" y="3212"/>
                        <a:pt x="4273" y="2810"/>
                      </a:cubicBezTo>
                      <a:cubicBezTo>
                        <a:pt x="4441" y="2257"/>
                        <a:pt x="4391" y="1671"/>
                        <a:pt x="4139" y="1151"/>
                      </a:cubicBezTo>
                      <a:cubicBezTo>
                        <a:pt x="3871" y="632"/>
                        <a:pt x="3402" y="246"/>
                        <a:pt x="2849" y="79"/>
                      </a:cubicBezTo>
                      <a:cubicBezTo>
                        <a:pt x="2653" y="26"/>
                        <a:pt x="2454"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7"/>
                <p:cNvSpPr/>
                <p:nvPr/>
              </p:nvSpPr>
              <p:spPr>
                <a:xfrm rot="3504383">
                  <a:off x="1714130" y="4634535"/>
                  <a:ext cx="109352" cy="108977"/>
                </a:xfrm>
                <a:custGeom>
                  <a:avLst/>
                  <a:gdLst/>
                  <a:ahLst/>
                  <a:cxnLst/>
                  <a:rect l="l" t="t" r="r" b="b"/>
                  <a:pathLst>
                    <a:path w="4374" h="4359" extrusionOk="0">
                      <a:moveTo>
                        <a:pt x="2312" y="1"/>
                      </a:moveTo>
                      <a:cubicBezTo>
                        <a:pt x="2161" y="1"/>
                        <a:pt x="2011" y="18"/>
                        <a:pt x="1877" y="34"/>
                      </a:cubicBezTo>
                      <a:cubicBezTo>
                        <a:pt x="1726" y="68"/>
                        <a:pt x="1592" y="101"/>
                        <a:pt x="1458" y="152"/>
                      </a:cubicBezTo>
                      <a:cubicBezTo>
                        <a:pt x="1156" y="269"/>
                        <a:pt x="905" y="453"/>
                        <a:pt x="670" y="671"/>
                      </a:cubicBezTo>
                      <a:cubicBezTo>
                        <a:pt x="452" y="889"/>
                        <a:pt x="285" y="1157"/>
                        <a:pt x="151" y="1442"/>
                      </a:cubicBezTo>
                      <a:cubicBezTo>
                        <a:pt x="50" y="1727"/>
                        <a:pt x="0" y="2011"/>
                        <a:pt x="0" y="2313"/>
                      </a:cubicBezTo>
                      <a:cubicBezTo>
                        <a:pt x="17" y="2899"/>
                        <a:pt x="285" y="3452"/>
                        <a:pt x="737" y="3821"/>
                      </a:cubicBezTo>
                      <a:cubicBezTo>
                        <a:pt x="1155" y="4174"/>
                        <a:pt x="1680" y="4358"/>
                        <a:pt x="2224" y="4358"/>
                      </a:cubicBezTo>
                      <a:cubicBezTo>
                        <a:pt x="2248" y="4358"/>
                        <a:pt x="2272" y="4358"/>
                        <a:pt x="2295" y="4357"/>
                      </a:cubicBezTo>
                      <a:cubicBezTo>
                        <a:pt x="2564" y="4357"/>
                        <a:pt x="2832" y="4307"/>
                        <a:pt x="3083" y="4206"/>
                      </a:cubicBezTo>
                      <a:cubicBezTo>
                        <a:pt x="3334" y="4106"/>
                        <a:pt x="3552" y="3955"/>
                        <a:pt x="3736" y="3771"/>
                      </a:cubicBezTo>
                      <a:cubicBezTo>
                        <a:pt x="3937" y="3570"/>
                        <a:pt x="4088" y="3352"/>
                        <a:pt x="4189" y="3100"/>
                      </a:cubicBezTo>
                      <a:cubicBezTo>
                        <a:pt x="4239" y="2966"/>
                        <a:pt x="4273" y="2849"/>
                        <a:pt x="4306" y="2715"/>
                      </a:cubicBezTo>
                      <a:cubicBezTo>
                        <a:pt x="4340" y="2581"/>
                        <a:pt x="4356" y="2447"/>
                        <a:pt x="4356" y="2313"/>
                      </a:cubicBezTo>
                      <a:cubicBezTo>
                        <a:pt x="4373" y="1743"/>
                        <a:pt x="4172" y="1190"/>
                        <a:pt x="3820" y="738"/>
                      </a:cubicBezTo>
                      <a:cubicBezTo>
                        <a:pt x="3435" y="286"/>
                        <a:pt x="2899" y="34"/>
                        <a:pt x="2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7"/>
                <p:cNvSpPr/>
                <p:nvPr/>
              </p:nvSpPr>
              <p:spPr>
                <a:xfrm rot="3504383">
                  <a:off x="1534317" y="4616730"/>
                  <a:ext cx="111452" cy="109252"/>
                </a:xfrm>
                <a:custGeom>
                  <a:avLst/>
                  <a:gdLst/>
                  <a:ahLst/>
                  <a:cxnLst/>
                  <a:rect l="l" t="t" r="r" b="b"/>
                  <a:pathLst>
                    <a:path w="4458" h="4370" extrusionOk="0">
                      <a:moveTo>
                        <a:pt x="2277" y="1"/>
                      </a:moveTo>
                      <a:cubicBezTo>
                        <a:pt x="2110" y="1"/>
                        <a:pt x="1943" y="22"/>
                        <a:pt x="1776" y="66"/>
                      </a:cubicBezTo>
                      <a:cubicBezTo>
                        <a:pt x="1492" y="133"/>
                        <a:pt x="1223" y="267"/>
                        <a:pt x="989" y="435"/>
                      </a:cubicBezTo>
                      <a:cubicBezTo>
                        <a:pt x="738" y="636"/>
                        <a:pt x="537" y="870"/>
                        <a:pt x="369" y="1138"/>
                      </a:cubicBezTo>
                      <a:cubicBezTo>
                        <a:pt x="67" y="1658"/>
                        <a:pt x="0" y="2294"/>
                        <a:pt x="168" y="2881"/>
                      </a:cubicBezTo>
                      <a:cubicBezTo>
                        <a:pt x="335" y="3434"/>
                        <a:pt x="738" y="3886"/>
                        <a:pt x="1257" y="4137"/>
                      </a:cubicBezTo>
                      <a:cubicBezTo>
                        <a:pt x="1574" y="4291"/>
                        <a:pt x="1921" y="4369"/>
                        <a:pt x="2266" y="4369"/>
                      </a:cubicBezTo>
                      <a:cubicBezTo>
                        <a:pt x="2487" y="4369"/>
                        <a:pt x="2706" y="4337"/>
                        <a:pt x="2916" y="4271"/>
                      </a:cubicBezTo>
                      <a:cubicBezTo>
                        <a:pt x="3452" y="4104"/>
                        <a:pt x="3887" y="3769"/>
                        <a:pt x="4172" y="3283"/>
                      </a:cubicBezTo>
                      <a:cubicBezTo>
                        <a:pt x="4306" y="3048"/>
                        <a:pt x="4390" y="2797"/>
                        <a:pt x="4424" y="2529"/>
                      </a:cubicBezTo>
                      <a:cubicBezTo>
                        <a:pt x="4457" y="2261"/>
                        <a:pt x="4440" y="1993"/>
                        <a:pt x="4357" y="1725"/>
                      </a:cubicBezTo>
                      <a:cubicBezTo>
                        <a:pt x="4223" y="1172"/>
                        <a:pt x="3887" y="686"/>
                        <a:pt x="3418" y="351"/>
                      </a:cubicBezTo>
                      <a:cubicBezTo>
                        <a:pt x="3074" y="126"/>
                        <a:pt x="2680" y="1"/>
                        <a:pt x="2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7"/>
                <p:cNvSpPr/>
                <p:nvPr/>
              </p:nvSpPr>
              <p:spPr>
                <a:xfrm rot="3504383">
                  <a:off x="1353133" y="4639545"/>
                  <a:ext cx="116477" cy="109327"/>
                </a:xfrm>
                <a:custGeom>
                  <a:avLst/>
                  <a:gdLst/>
                  <a:ahLst/>
                  <a:cxnLst/>
                  <a:rect l="l" t="t" r="r" b="b"/>
                  <a:pathLst>
                    <a:path w="4659" h="4373" extrusionOk="0">
                      <a:moveTo>
                        <a:pt x="2435" y="1"/>
                      </a:moveTo>
                      <a:cubicBezTo>
                        <a:pt x="2127" y="1"/>
                        <a:pt x="1820" y="68"/>
                        <a:pt x="1542" y="203"/>
                      </a:cubicBezTo>
                      <a:cubicBezTo>
                        <a:pt x="1274" y="337"/>
                        <a:pt x="1039" y="504"/>
                        <a:pt x="855" y="722"/>
                      </a:cubicBezTo>
                      <a:cubicBezTo>
                        <a:pt x="654" y="940"/>
                        <a:pt x="503" y="1208"/>
                        <a:pt x="402" y="1493"/>
                      </a:cubicBezTo>
                      <a:cubicBezTo>
                        <a:pt x="0" y="2649"/>
                        <a:pt x="637" y="3922"/>
                        <a:pt x="1810" y="4274"/>
                      </a:cubicBezTo>
                      <a:cubicBezTo>
                        <a:pt x="2023" y="4341"/>
                        <a:pt x="2240" y="4373"/>
                        <a:pt x="2453" y="4373"/>
                      </a:cubicBezTo>
                      <a:cubicBezTo>
                        <a:pt x="3362" y="4373"/>
                        <a:pt x="4215" y="3796"/>
                        <a:pt x="4541" y="2900"/>
                      </a:cubicBezTo>
                      <a:cubicBezTo>
                        <a:pt x="4625" y="2632"/>
                        <a:pt x="4658" y="2347"/>
                        <a:pt x="4641" y="2063"/>
                      </a:cubicBezTo>
                      <a:cubicBezTo>
                        <a:pt x="4625" y="1795"/>
                        <a:pt x="4558" y="1527"/>
                        <a:pt x="4424" y="1275"/>
                      </a:cubicBezTo>
                      <a:cubicBezTo>
                        <a:pt x="4189" y="773"/>
                        <a:pt x="3753" y="354"/>
                        <a:pt x="3217" y="153"/>
                      </a:cubicBezTo>
                      <a:cubicBezTo>
                        <a:pt x="2968" y="52"/>
                        <a:pt x="2701" y="1"/>
                        <a:pt x="24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7"/>
                <p:cNvSpPr/>
                <p:nvPr/>
              </p:nvSpPr>
              <p:spPr>
                <a:xfrm rot="3504383">
                  <a:off x="1011154" y="4738277"/>
                  <a:ext cx="111027" cy="109177"/>
                </a:xfrm>
                <a:custGeom>
                  <a:avLst/>
                  <a:gdLst/>
                  <a:ahLst/>
                  <a:cxnLst/>
                  <a:rect l="l" t="t" r="r" b="b"/>
                  <a:pathLst>
                    <a:path w="4441" h="4367" extrusionOk="0">
                      <a:moveTo>
                        <a:pt x="2217" y="1"/>
                      </a:moveTo>
                      <a:cubicBezTo>
                        <a:pt x="1304" y="1"/>
                        <a:pt x="448" y="568"/>
                        <a:pt x="134" y="1467"/>
                      </a:cubicBezTo>
                      <a:cubicBezTo>
                        <a:pt x="34" y="1735"/>
                        <a:pt x="0" y="2020"/>
                        <a:pt x="17" y="2305"/>
                      </a:cubicBezTo>
                      <a:cubicBezTo>
                        <a:pt x="34" y="2573"/>
                        <a:pt x="118" y="2841"/>
                        <a:pt x="235" y="3075"/>
                      </a:cubicBezTo>
                      <a:cubicBezTo>
                        <a:pt x="469" y="3595"/>
                        <a:pt x="905" y="4014"/>
                        <a:pt x="1441" y="4215"/>
                      </a:cubicBezTo>
                      <a:cubicBezTo>
                        <a:pt x="1690" y="4316"/>
                        <a:pt x="1953" y="4366"/>
                        <a:pt x="2218" y="4366"/>
                      </a:cubicBezTo>
                      <a:cubicBezTo>
                        <a:pt x="2523" y="4366"/>
                        <a:pt x="2829" y="4299"/>
                        <a:pt x="3117" y="4164"/>
                      </a:cubicBezTo>
                      <a:cubicBezTo>
                        <a:pt x="3368" y="4030"/>
                        <a:pt x="3603" y="3863"/>
                        <a:pt x="3804" y="3645"/>
                      </a:cubicBezTo>
                      <a:cubicBezTo>
                        <a:pt x="4005" y="3427"/>
                        <a:pt x="4155" y="3159"/>
                        <a:pt x="4256" y="2874"/>
                      </a:cubicBezTo>
                      <a:cubicBezTo>
                        <a:pt x="4440" y="2305"/>
                        <a:pt x="4407" y="1685"/>
                        <a:pt x="4139" y="1165"/>
                      </a:cubicBezTo>
                      <a:cubicBezTo>
                        <a:pt x="3871" y="646"/>
                        <a:pt x="3401" y="261"/>
                        <a:pt x="2849" y="93"/>
                      </a:cubicBezTo>
                      <a:cubicBezTo>
                        <a:pt x="2639" y="31"/>
                        <a:pt x="2427" y="1"/>
                        <a:pt x="2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7"/>
                <p:cNvSpPr/>
                <p:nvPr/>
              </p:nvSpPr>
              <p:spPr>
                <a:xfrm rot="3504383">
                  <a:off x="833491" y="4763634"/>
                  <a:ext cx="111427" cy="109052"/>
                </a:xfrm>
                <a:custGeom>
                  <a:avLst/>
                  <a:gdLst/>
                  <a:ahLst/>
                  <a:cxnLst/>
                  <a:rect l="l" t="t" r="r" b="b"/>
                  <a:pathLst>
                    <a:path w="4457" h="4362" extrusionOk="0">
                      <a:moveTo>
                        <a:pt x="2191" y="1"/>
                      </a:moveTo>
                      <a:cubicBezTo>
                        <a:pt x="1971" y="1"/>
                        <a:pt x="1751" y="33"/>
                        <a:pt x="1542" y="99"/>
                      </a:cubicBezTo>
                      <a:cubicBezTo>
                        <a:pt x="1005" y="266"/>
                        <a:pt x="570" y="601"/>
                        <a:pt x="285" y="1087"/>
                      </a:cubicBezTo>
                      <a:cubicBezTo>
                        <a:pt x="151" y="1322"/>
                        <a:pt x="67" y="1573"/>
                        <a:pt x="50" y="1858"/>
                      </a:cubicBezTo>
                      <a:cubicBezTo>
                        <a:pt x="0" y="2109"/>
                        <a:pt x="34" y="2394"/>
                        <a:pt x="101" y="2645"/>
                      </a:cubicBezTo>
                      <a:cubicBezTo>
                        <a:pt x="235" y="3198"/>
                        <a:pt x="570" y="3684"/>
                        <a:pt x="1039" y="4019"/>
                      </a:cubicBezTo>
                      <a:cubicBezTo>
                        <a:pt x="1385" y="4246"/>
                        <a:pt x="1790" y="4362"/>
                        <a:pt x="2194" y="4362"/>
                      </a:cubicBezTo>
                      <a:cubicBezTo>
                        <a:pt x="2358" y="4362"/>
                        <a:pt x="2521" y="4343"/>
                        <a:pt x="2681" y="4304"/>
                      </a:cubicBezTo>
                      <a:cubicBezTo>
                        <a:pt x="2966" y="4237"/>
                        <a:pt x="3234" y="4103"/>
                        <a:pt x="3468" y="3919"/>
                      </a:cubicBezTo>
                      <a:cubicBezTo>
                        <a:pt x="3720" y="3734"/>
                        <a:pt x="3921" y="3500"/>
                        <a:pt x="4088" y="3232"/>
                      </a:cubicBezTo>
                      <a:cubicBezTo>
                        <a:pt x="4390" y="2696"/>
                        <a:pt x="4457" y="2076"/>
                        <a:pt x="4289" y="1489"/>
                      </a:cubicBezTo>
                      <a:cubicBezTo>
                        <a:pt x="4122" y="936"/>
                        <a:pt x="3720" y="467"/>
                        <a:pt x="3200" y="233"/>
                      </a:cubicBezTo>
                      <a:cubicBezTo>
                        <a:pt x="2884" y="79"/>
                        <a:pt x="2536"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7"/>
                <p:cNvSpPr/>
                <p:nvPr/>
              </p:nvSpPr>
              <p:spPr>
                <a:xfrm rot="3504383">
                  <a:off x="655943" y="4746034"/>
                  <a:ext cx="109752" cy="108952"/>
                </a:xfrm>
                <a:custGeom>
                  <a:avLst/>
                  <a:gdLst/>
                  <a:ahLst/>
                  <a:cxnLst/>
                  <a:rect l="l" t="t" r="r" b="b"/>
                  <a:pathLst>
                    <a:path w="4390" h="4358" extrusionOk="0">
                      <a:moveTo>
                        <a:pt x="2144" y="0"/>
                      </a:moveTo>
                      <a:cubicBezTo>
                        <a:pt x="2122" y="0"/>
                        <a:pt x="2100" y="1"/>
                        <a:pt x="2078" y="1"/>
                      </a:cubicBezTo>
                      <a:cubicBezTo>
                        <a:pt x="1810" y="1"/>
                        <a:pt x="1542" y="68"/>
                        <a:pt x="1290" y="169"/>
                      </a:cubicBezTo>
                      <a:cubicBezTo>
                        <a:pt x="1039" y="269"/>
                        <a:pt x="821" y="420"/>
                        <a:pt x="620" y="605"/>
                      </a:cubicBezTo>
                      <a:cubicBezTo>
                        <a:pt x="436" y="789"/>
                        <a:pt x="285" y="1023"/>
                        <a:pt x="185" y="1275"/>
                      </a:cubicBezTo>
                      <a:cubicBezTo>
                        <a:pt x="134" y="1392"/>
                        <a:pt x="101" y="1526"/>
                        <a:pt x="67" y="1660"/>
                      </a:cubicBezTo>
                      <a:cubicBezTo>
                        <a:pt x="34" y="1777"/>
                        <a:pt x="17" y="1911"/>
                        <a:pt x="17" y="2045"/>
                      </a:cubicBezTo>
                      <a:cubicBezTo>
                        <a:pt x="0" y="2615"/>
                        <a:pt x="201" y="3185"/>
                        <a:pt x="570" y="3620"/>
                      </a:cubicBezTo>
                      <a:cubicBezTo>
                        <a:pt x="959" y="4093"/>
                        <a:pt x="1533" y="4358"/>
                        <a:pt x="2138" y="4358"/>
                      </a:cubicBezTo>
                      <a:cubicBezTo>
                        <a:pt x="2262" y="4358"/>
                        <a:pt x="2388" y="4347"/>
                        <a:pt x="2513" y="4324"/>
                      </a:cubicBezTo>
                      <a:cubicBezTo>
                        <a:pt x="2648" y="4307"/>
                        <a:pt x="2782" y="4257"/>
                        <a:pt x="2932" y="4207"/>
                      </a:cubicBezTo>
                      <a:cubicBezTo>
                        <a:pt x="3217" y="4089"/>
                        <a:pt x="3485" y="3922"/>
                        <a:pt x="3703" y="3704"/>
                      </a:cubicBezTo>
                      <a:cubicBezTo>
                        <a:pt x="3921" y="3470"/>
                        <a:pt x="4105" y="3201"/>
                        <a:pt x="4222" y="2917"/>
                      </a:cubicBezTo>
                      <a:cubicBezTo>
                        <a:pt x="4340" y="2649"/>
                        <a:pt x="4390" y="2347"/>
                        <a:pt x="4373" y="2062"/>
                      </a:cubicBezTo>
                      <a:cubicBezTo>
                        <a:pt x="4356" y="1476"/>
                        <a:pt x="4088" y="923"/>
                        <a:pt x="3653" y="554"/>
                      </a:cubicBezTo>
                      <a:cubicBezTo>
                        <a:pt x="3218" y="200"/>
                        <a:pt x="2690" y="0"/>
                        <a:pt x="2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7"/>
                <p:cNvSpPr/>
                <p:nvPr/>
              </p:nvSpPr>
              <p:spPr>
                <a:xfrm rot="3504383">
                  <a:off x="488367" y="4680869"/>
                  <a:ext cx="111027" cy="108777"/>
                </a:xfrm>
                <a:custGeom>
                  <a:avLst/>
                  <a:gdLst/>
                  <a:ahLst/>
                  <a:cxnLst/>
                  <a:rect l="l" t="t" r="r" b="b"/>
                  <a:pathLst>
                    <a:path w="4441" h="4351" extrusionOk="0">
                      <a:moveTo>
                        <a:pt x="2145" y="0"/>
                      </a:moveTo>
                      <a:cubicBezTo>
                        <a:pt x="2056" y="0"/>
                        <a:pt x="1966" y="6"/>
                        <a:pt x="1877" y="17"/>
                      </a:cubicBezTo>
                      <a:cubicBezTo>
                        <a:pt x="1609" y="50"/>
                        <a:pt x="1341" y="151"/>
                        <a:pt x="1106" y="285"/>
                      </a:cubicBezTo>
                      <a:cubicBezTo>
                        <a:pt x="989" y="352"/>
                        <a:pt x="888" y="436"/>
                        <a:pt x="788" y="536"/>
                      </a:cubicBezTo>
                      <a:cubicBezTo>
                        <a:pt x="687" y="620"/>
                        <a:pt x="587" y="720"/>
                        <a:pt x="503" y="821"/>
                      </a:cubicBezTo>
                      <a:cubicBezTo>
                        <a:pt x="352" y="1039"/>
                        <a:pt x="218" y="1290"/>
                        <a:pt x="151" y="1541"/>
                      </a:cubicBezTo>
                      <a:cubicBezTo>
                        <a:pt x="0" y="2094"/>
                        <a:pt x="51" y="2681"/>
                        <a:pt x="302" y="3200"/>
                      </a:cubicBezTo>
                      <a:cubicBezTo>
                        <a:pt x="570" y="3720"/>
                        <a:pt x="1039" y="4105"/>
                        <a:pt x="1592" y="4272"/>
                      </a:cubicBezTo>
                      <a:cubicBezTo>
                        <a:pt x="1788" y="4325"/>
                        <a:pt x="1988" y="4351"/>
                        <a:pt x="2186" y="4351"/>
                      </a:cubicBezTo>
                      <a:cubicBezTo>
                        <a:pt x="2428" y="4351"/>
                        <a:pt x="2669" y="4313"/>
                        <a:pt x="2899" y="4239"/>
                      </a:cubicBezTo>
                      <a:cubicBezTo>
                        <a:pt x="3050" y="4189"/>
                        <a:pt x="3184" y="4122"/>
                        <a:pt x="3318" y="4038"/>
                      </a:cubicBezTo>
                      <a:cubicBezTo>
                        <a:pt x="3854" y="3736"/>
                        <a:pt x="4223" y="3234"/>
                        <a:pt x="4373" y="2630"/>
                      </a:cubicBezTo>
                      <a:cubicBezTo>
                        <a:pt x="4440" y="2362"/>
                        <a:pt x="4440" y="2078"/>
                        <a:pt x="4390" y="1793"/>
                      </a:cubicBezTo>
                      <a:cubicBezTo>
                        <a:pt x="4340" y="1508"/>
                        <a:pt x="4223" y="1240"/>
                        <a:pt x="4055" y="989"/>
                      </a:cubicBezTo>
                      <a:cubicBezTo>
                        <a:pt x="3888" y="754"/>
                        <a:pt x="3686" y="553"/>
                        <a:pt x="3435" y="385"/>
                      </a:cubicBezTo>
                      <a:cubicBezTo>
                        <a:pt x="3201" y="235"/>
                        <a:pt x="2949" y="134"/>
                        <a:pt x="2681" y="67"/>
                      </a:cubicBezTo>
                      <a:cubicBezTo>
                        <a:pt x="2502" y="22"/>
                        <a:pt x="2324" y="0"/>
                        <a:pt x="2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7"/>
                <p:cNvSpPr/>
                <p:nvPr/>
              </p:nvSpPr>
              <p:spPr>
                <a:xfrm rot="3504383">
                  <a:off x="339988" y="4580224"/>
                  <a:ext cx="112702" cy="108977"/>
                </a:xfrm>
                <a:custGeom>
                  <a:avLst/>
                  <a:gdLst/>
                  <a:ahLst/>
                  <a:cxnLst/>
                  <a:rect l="l" t="t" r="r" b="b"/>
                  <a:pathLst>
                    <a:path w="4508" h="4359" extrusionOk="0">
                      <a:moveTo>
                        <a:pt x="2136" y="0"/>
                      </a:moveTo>
                      <a:cubicBezTo>
                        <a:pt x="1949" y="0"/>
                        <a:pt x="1762" y="30"/>
                        <a:pt x="1575" y="100"/>
                      </a:cubicBezTo>
                      <a:cubicBezTo>
                        <a:pt x="1056" y="251"/>
                        <a:pt x="637" y="619"/>
                        <a:pt x="369" y="1088"/>
                      </a:cubicBezTo>
                      <a:cubicBezTo>
                        <a:pt x="84" y="1591"/>
                        <a:pt x="0" y="2177"/>
                        <a:pt x="134" y="2747"/>
                      </a:cubicBezTo>
                      <a:cubicBezTo>
                        <a:pt x="252" y="3317"/>
                        <a:pt x="620" y="3803"/>
                        <a:pt x="1123" y="4087"/>
                      </a:cubicBezTo>
                      <a:cubicBezTo>
                        <a:pt x="1457" y="4265"/>
                        <a:pt x="1831" y="4358"/>
                        <a:pt x="2207" y="4358"/>
                      </a:cubicBezTo>
                      <a:cubicBezTo>
                        <a:pt x="2434" y="4358"/>
                        <a:pt x="2662" y="4324"/>
                        <a:pt x="2882" y="4255"/>
                      </a:cubicBezTo>
                      <a:cubicBezTo>
                        <a:pt x="3184" y="4154"/>
                        <a:pt x="3452" y="4004"/>
                        <a:pt x="3686" y="3803"/>
                      </a:cubicBezTo>
                      <a:cubicBezTo>
                        <a:pt x="3921" y="3618"/>
                        <a:pt x="4105" y="3384"/>
                        <a:pt x="4223" y="3116"/>
                      </a:cubicBezTo>
                      <a:cubicBezTo>
                        <a:pt x="4491" y="2579"/>
                        <a:pt x="4507" y="1976"/>
                        <a:pt x="4290" y="1440"/>
                      </a:cubicBezTo>
                      <a:cubicBezTo>
                        <a:pt x="4072" y="904"/>
                        <a:pt x="3670" y="468"/>
                        <a:pt x="3150" y="217"/>
                      </a:cubicBezTo>
                      <a:cubicBezTo>
                        <a:pt x="2916" y="100"/>
                        <a:pt x="2648" y="33"/>
                        <a:pt x="2380" y="16"/>
                      </a:cubicBezTo>
                      <a:cubicBezTo>
                        <a:pt x="2298" y="6"/>
                        <a:pt x="2217" y="0"/>
                        <a:pt x="2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7"/>
                <p:cNvSpPr/>
                <p:nvPr/>
              </p:nvSpPr>
              <p:spPr>
                <a:xfrm rot="3504383">
                  <a:off x="223185" y="4445203"/>
                  <a:ext cx="111452" cy="108927"/>
                </a:xfrm>
                <a:custGeom>
                  <a:avLst/>
                  <a:gdLst/>
                  <a:ahLst/>
                  <a:cxnLst/>
                  <a:rect l="l" t="t" r="r" b="b"/>
                  <a:pathLst>
                    <a:path w="4458" h="4357" extrusionOk="0">
                      <a:moveTo>
                        <a:pt x="2145" y="0"/>
                      </a:moveTo>
                      <a:cubicBezTo>
                        <a:pt x="1877" y="17"/>
                        <a:pt x="1609" y="67"/>
                        <a:pt x="1374" y="184"/>
                      </a:cubicBezTo>
                      <a:cubicBezTo>
                        <a:pt x="1123" y="302"/>
                        <a:pt x="905" y="452"/>
                        <a:pt x="721" y="637"/>
                      </a:cubicBezTo>
                      <a:cubicBezTo>
                        <a:pt x="302" y="1039"/>
                        <a:pt x="67" y="1592"/>
                        <a:pt x="34" y="2161"/>
                      </a:cubicBezTo>
                      <a:cubicBezTo>
                        <a:pt x="0" y="2731"/>
                        <a:pt x="218" y="3301"/>
                        <a:pt x="620" y="3720"/>
                      </a:cubicBezTo>
                      <a:cubicBezTo>
                        <a:pt x="838" y="3921"/>
                        <a:pt x="1073" y="4088"/>
                        <a:pt x="1358" y="4189"/>
                      </a:cubicBezTo>
                      <a:cubicBezTo>
                        <a:pt x="1642" y="4306"/>
                        <a:pt x="1961" y="4356"/>
                        <a:pt x="2262" y="4356"/>
                      </a:cubicBezTo>
                      <a:cubicBezTo>
                        <a:pt x="2581" y="4356"/>
                        <a:pt x="2899" y="4273"/>
                        <a:pt x="3184" y="4138"/>
                      </a:cubicBezTo>
                      <a:cubicBezTo>
                        <a:pt x="3452" y="4021"/>
                        <a:pt x="3686" y="3854"/>
                        <a:pt x="3888" y="3619"/>
                      </a:cubicBezTo>
                      <a:cubicBezTo>
                        <a:pt x="4273" y="3183"/>
                        <a:pt x="4457" y="2614"/>
                        <a:pt x="4390" y="2027"/>
                      </a:cubicBezTo>
                      <a:cubicBezTo>
                        <a:pt x="4306" y="1458"/>
                        <a:pt x="4038" y="938"/>
                        <a:pt x="3619" y="553"/>
                      </a:cubicBezTo>
                      <a:cubicBezTo>
                        <a:pt x="3418" y="385"/>
                        <a:pt x="3184" y="235"/>
                        <a:pt x="2933" y="134"/>
                      </a:cubicBezTo>
                      <a:cubicBezTo>
                        <a:pt x="2681" y="50"/>
                        <a:pt x="2413" y="0"/>
                        <a:pt x="2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7"/>
                <p:cNvSpPr/>
                <p:nvPr/>
              </p:nvSpPr>
              <p:spPr>
                <a:xfrm rot="3504383">
                  <a:off x="143737" y="4283348"/>
                  <a:ext cx="112702" cy="109127"/>
                </a:xfrm>
                <a:custGeom>
                  <a:avLst/>
                  <a:gdLst/>
                  <a:ahLst/>
                  <a:cxnLst/>
                  <a:rect l="l" t="t" r="r" b="b"/>
                  <a:pathLst>
                    <a:path w="4508" h="4365" extrusionOk="0">
                      <a:moveTo>
                        <a:pt x="2321" y="0"/>
                      </a:moveTo>
                      <a:cubicBezTo>
                        <a:pt x="2183" y="0"/>
                        <a:pt x="2045" y="13"/>
                        <a:pt x="1911" y="38"/>
                      </a:cubicBezTo>
                      <a:cubicBezTo>
                        <a:pt x="1643" y="88"/>
                        <a:pt x="1375" y="189"/>
                        <a:pt x="1157" y="340"/>
                      </a:cubicBezTo>
                      <a:cubicBezTo>
                        <a:pt x="654" y="641"/>
                        <a:pt x="302" y="1110"/>
                        <a:pt x="152" y="1680"/>
                      </a:cubicBezTo>
                      <a:cubicBezTo>
                        <a:pt x="1" y="2233"/>
                        <a:pt x="84" y="2819"/>
                        <a:pt x="386" y="3322"/>
                      </a:cubicBezTo>
                      <a:cubicBezTo>
                        <a:pt x="537" y="3556"/>
                        <a:pt x="738" y="3774"/>
                        <a:pt x="972" y="3942"/>
                      </a:cubicBezTo>
                      <a:cubicBezTo>
                        <a:pt x="1224" y="4126"/>
                        <a:pt x="1509" y="4243"/>
                        <a:pt x="1810" y="4310"/>
                      </a:cubicBezTo>
                      <a:cubicBezTo>
                        <a:pt x="1974" y="4347"/>
                        <a:pt x="2139" y="4365"/>
                        <a:pt x="2303" y="4365"/>
                      </a:cubicBezTo>
                      <a:cubicBezTo>
                        <a:pt x="2741" y="4365"/>
                        <a:pt x="3170" y="4236"/>
                        <a:pt x="3536" y="3992"/>
                      </a:cubicBezTo>
                      <a:cubicBezTo>
                        <a:pt x="4005" y="3657"/>
                        <a:pt x="4340" y="3138"/>
                        <a:pt x="4424" y="2568"/>
                      </a:cubicBezTo>
                      <a:cubicBezTo>
                        <a:pt x="4508" y="1998"/>
                        <a:pt x="4374" y="1412"/>
                        <a:pt x="4039" y="943"/>
                      </a:cubicBezTo>
                      <a:cubicBezTo>
                        <a:pt x="3737" y="490"/>
                        <a:pt x="3268" y="155"/>
                        <a:pt x="2732" y="38"/>
                      </a:cubicBezTo>
                      <a:cubicBezTo>
                        <a:pt x="2598" y="13"/>
                        <a:pt x="2459" y="0"/>
                        <a:pt x="23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7"/>
                <p:cNvSpPr/>
                <p:nvPr/>
              </p:nvSpPr>
              <p:spPr>
                <a:xfrm rot="3504383">
                  <a:off x="89897" y="4107254"/>
                  <a:ext cx="120602" cy="109202"/>
                </a:xfrm>
                <a:custGeom>
                  <a:avLst/>
                  <a:gdLst/>
                  <a:ahLst/>
                  <a:cxnLst/>
                  <a:rect l="l" t="t" r="r" b="b"/>
                  <a:pathLst>
                    <a:path w="4824" h="4368" extrusionOk="0">
                      <a:moveTo>
                        <a:pt x="2585" y="1"/>
                      </a:moveTo>
                      <a:cubicBezTo>
                        <a:pt x="1686" y="1"/>
                        <a:pt x="853" y="553"/>
                        <a:pt x="534" y="1443"/>
                      </a:cubicBezTo>
                      <a:cubicBezTo>
                        <a:pt x="1" y="2961"/>
                        <a:pt x="1188" y="4368"/>
                        <a:pt x="2599" y="4368"/>
                      </a:cubicBezTo>
                      <a:cubicBezTo>
                        <a:pt x="2916" y="4368"/>
                        <a:pt x="3244" y="4297"/>
                        <a:pt x="3567" y="4140"/>
                      </a:cubicBezTo>
                      <a:cubicBezTo>
                        <a:pt x="4086" y="3872"/>
                        <a:pt x="4472" y="3420"/>
                        <a:pt x="4656" y="2867"/>
                      </a:cubicBezTo>
                      <a:cubicBezTo>
                        <a:pt x="4824" y="2314"/>
                        <a:pt x="4790" y="1727"/>
                        <a:pt x="4522" y="1208"/>
                      </a:cubicBezTo>
                      <a:cubicBezTo>
                        <a:pt x="4271" y="689"/>
                        <a:pt x="3835" y="303"/>
                        <a:pt x="3299" y="119"/>
                      </a:cubicBezTo>
                      <a:cubicBezTo>
                        <a:pt x="3062" y="39"/>
                        <a:pt x="2821" y="1"/>
                        <a:pt x="25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7"/>
                <p:cNvSpPr/>
                <p:nvPr/>
              </p:nvSpPr>
              <p:spPr>
                <a:xfrm rot="3504383">
                  <a:off x="58055" y="3937699"/>
                  <a:ext cx="117727" cy="109077"/>
                </a:xfrm>
                <a:custGeom>
                  <a:avLst/>
                  <a:gdLst/>
                  <a:ahLst/>
                  <a:cxnLst/>
                  <a:rect l="l" t="t" r="r" b="b"/>
                  <a:pathLst>
                    <a:path w="4709" h="4363" extrusionOk="0">
                      <a:moveTo>
                        <a:pt x="2227" y="0"/>
                      </a:moveTo>
                      <a:cubicBezTo>
                        <a:pt x="1890" y="0"/>
                        <a:pt x="1559" y="78"/>
                        <a:pt x="1257" y="225"/>
                      </a:cubicBezTo>
                      <a:cubicBezTo>
                        <a:pt x="737" y="493"/>
                        <a:pt x="335" y="945"/>
                        <a:pt x="168" y="1515"/>
                      </a:cubicBezTo>
                      <a:cubicBezTo>
                        <a:pt x="0" y="2051"/>
                        <a:pt x="50" y="2654"/>
                        <a:pt x="302" y="3174"/>
                      </a:cubicBezTo>
                      <a:cubicBezTo>
                        <a:pt x="553" y="3676"/>
                        <a:pt x="1005" y="4062"/>
                        <a:pt x="1542" y="4246"/>
                      </a:cubicBezTo>
                      <a:cubicBezTo>
                        <a:pt x="1772" y="4325"/>
                        <a:pt x="2006" y="4362"/>
                        <a:pt x="2236" y="4362"/>
                      </a:cubicBezTo>
                      <a:cubicBezTo>
                        <a:pt x="3132" y="4362"/>
                        <a:pt x="3973" y="3798"/>
                        <a:pt x="4306" y="2906"/>
                      </a:cubicBezTo>
                      <a:cubicBezTo>
                        <a:pt x="4708" y="1766"/>
                        <a:pt x="4088" y="510"/>
                        <a:pt x="2949" y="124"/>
                      </a:cubicBezTo>
                      <a:cubicBezTo>
                        <a:pt x="2711" y="40"/>
                        <a:pt x="2468" y="0"/>
                        <a:pt x="2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7"/>
                <p:cNvSpPr/>
                <p:nvPr/>
              </p:nvSpPr>
              <p:spPr>
                <a:xfrm rot="3504383">
                  <a:off x="10478" y="3763309"/>
                  <a:ext cx="112277" cy="109127"/>
                </a:xfrm>
                <a:custGeom>
                  <a:avLst/>
                  <a:gdLst/>
                  <a:ahLst/>
                  <a:cxnLst/>
                  <a:rect l="l" t="t" r="r" b="b"/>
                  <a:pathLst>
                    <a:path w="4491" h="4365" extrusionOk="0">
                      <a:moveTo>
                        <a:pt x="2212" y="0"/>
                      </a:moveTo>
                      <a:cubicBezTo>
                        <a:pt x="1768" y="0"/>
                        <a:pt x="1324" y="130"/>
                        <a:pt x="938" y="390"/>
                      </a:cubicBezTo>
                      <a:cubicBezTo>
                        <a:pt x="452" y="725"/>
                        <a:pt x="134" y="1244"/>
                        <a:pt x="67" y="1831"/>
                      </a:cubicBezTo>
                      <a:cubicBezTo>
                        <a:pt x="0" y="2400"/>
                        <a:pt x="134" y="2970"/>
                        <a:pt x="469" y="3439"/>
                      </a:cubicBezTo>
                      <a:cubicBezTo>
                        <a:pt x="771" y="3892"/>
                        <a:pt x="1257" y="4210"/>
                        <a:pt x="1793" y="4327"/>
                      </a:cubicBezTo>
                      <a:cubicBezTo>
                        <a:pt x="1927" y="4352"/>
                        <a:pt x="2065" y="4365"/>
                        <a:pt x="2203" y="4365"/>
                      </a:cubicBezTo>
                      <a:cubicBezTo>
                        <a:pt x="2342" y="4365"/>
                        <a:pt x="2480" y="4352"/>
                        <a:pt x="2614" y="4327"/>
                      </a:cubicBezTo>
                      <a:cubicBezTo>
                        <a:pt x="2882" y="4260"/>
                        <a:pt x="3133" y="4160"/>
                        <a:pt x="3368" y="4009"/>
                      </a:cubicBezTo>
                      <a:cubicBezTo>
                        <a:pt x="3854" y="3707"/>
                        <a:pt x="4205" y="3221"/>
                        <a:pt x="4340" y="2668"/>
                      </a:cubicBezTo>
                      <a:cubicBezTo>
                        <a:pt x="4490" y="2099"/>
                        <a:pt x="4390" y="1512"/>
                        <a:pt x="4088" y="1010"/>
                      </a:cubicBezTo>
                      <a:cubicBezTo>
                        <a:pt x="3937" y="775"/>
                        <a:pt x="3720" y="557"/>
                        <a:pt x="3485" y="390"/>
                      </a:cubicBezTo>
                      <a:cubicBezTo>
                        <a:pt x="3100" y="130"/>
                        <a:pt x="2656" y="0"/>
                        <a:pt x="2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7"/>
                <p:cNvSpPr/>
                <p:nvPr/>
              </p:nvSpPr>
              <p:spPr>
                <a:xfrm rot="3504383">
                  <a:off x="-71006" y="3602681"/>
                  <a:ext cx="111427" cy="109202"/>
                </a:xfrm>
                <a:custGeom>
                  <a:avLst/>
                  <a:gdLst/>
                  <a:ahLst/>
                  <a:cxnLst/>
                  <a:rect l="l" t="t" r="r" b="b"/>
                  <a:pathLst>
                    <a:path w="4457" h="4368" extrusionOk="0">
                      <a:moveTo>
                        <a:pt x="2339" y="1"/>
                      </a:moveTo>
                      <a:cubicBezTo>
                        <a:pt x="2275" y="1"/>
                        <a:pt x="2210" y="4"/>
                        <a:pt x="2145" y="11"/>
                      </a:cubicBezTo>
                      <a:cubicBezTo>
                        <a:pt x="1542" y="28"/>
                        <a:pt x="955" y="296"/>
                        <a:pt x="553" y="765"/>
                      </a:cubicBezTo>
                      <a:cubicBezTo>
                        <a:pt x="168" y="1200"/>
                        <a:pt x="0" y="1804"/>
                        <a:pt x="84" y="2373"/>
                      </a:cubicBezTo>
                      <a:cubicBezTo>
                        <a:pt x="168" y="2943"/>
                        <a:pt x="452" y="3462"/>
                        <a:pt x="888" y="3831"/>
                      </a:cubicBezTo>
                      <a:cubicBezTo>
                        <a:pt x="1291" y="4169"/>
                        <a:pt x="1786" y="4368"/>
                        <a:pt x="2300" y="4368"/>
                      </a:cubicBezTo>
                      <a:cubicBezTo>
                        <a:pt x="2321" y="4368"/>
                        <a:pt x="2342" y="4368"/>
                        <a:pt x="2362" y="4367"/>
                      </a:cubicBezTo>
                      <a:cubicBezTo>
                        <a:pt x="2631" y="4350"/>
                        <a:pt x="2899" y="4283"/>
                        <a:pt x="3133" y="4166"/>
                      </a:cubicBezTo>
                      <a:cubicBezTo>
                        <a:pt x="3250" y="4099"/>
                        <a:pt x="3368" y="4032"/>
                        <a:pt x="3485" y="3965"/>
                      </a:cubicBezTo>
                      <a:cubicBezTo>
                        <a:pt x="3586" y="3881"/>
                        <a:pt x="3686" y="3797"/>
                        <a:pt x="3787" y="3697"/>
                      </a:cubicBezTo>
                      <a:cubicBezTo>
                        <a:pt x="4189" y="3278"/>
                        <a:pt x="4423" y="2742"/>
                        <a:pt x="4440" y="2172"/>
                      </a:cubicBezTo>
                      <a:cubicBezTo>
                        <a:pt x="4457" y="1586"/>
                        <a:pt x="4239" y="1016"/>
                        <a:pt x="3803" y="614"/>
                      </a:cubicBezTo>
                      <a:cubicBezTo>
                        <a:pt x="3703" y="513"/>
                        <a:pt x="3586" y="413"/>
                        <a:pt x="3468" y="346"/>
                      </a:cubicBezTo>
                      <a:cubicBezTo>
                        <a:pt x="3351" y="262"/>
                        <a:pt x="3217" y="195"/>
                        <a:pt x="3066" y="145"/>
                      </a:cubicBezTo>
                      <a:cubicBezTo>
                        <a:pt x="2840" y="52"/>
                        <a:pt x="2592" y="1"/>
                        <a:pt x="23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7"/>
                <p:cNvSpPr/>
                <p:nvPr/>
              </p:nvSpPr>
              <p:spPr>
                <a:xfrm rot="3504383">
                  <a:off x="-191582" y="3470249"/>
                  <a:ext cx="112702" cy="109027"/>
                </a:xfrm>
                <a:custGeom>
                  <a:avLst/>
                  <a:gdLst/>
                  <a:ahLst/>
                  <a:cxnLst/>
                  <a:rect l="l" t="t" r="r" b="b"/>
                  <a:pathLst>
                    <a:path w="4508" h="4361" extrusionOk="0">
                      <a:moveTo>
                        <a:pt x="2320" y="0"/>
                      </a:moveTo>
                      <a:cubicBezTo>
                        <a:pt x="2076" y="0"/>
                        <a:pt x="1830" y="40"/>
                        <a:pt x="1592" y="122"/>
                      </a:cubicBezTo>
                      <a:cubicBezTo>
                        <a:pt x="1441" y="172"/>
                        <a:pt x="1291" y="239"/>
                        <a:pt x="1156" y="306"/>
                      </a:cubicBezTo>
                      <a:cubicBezTo>
                        <a:pt x="1022" y="390"/>
                        <a:pt x="905" y="491"/>
                        <a:pt x="788" y="591"/>
                      </a:cubicBezTo>
                      <a:cubicBezTo>
                        <a:pt x="570" y="775"/>
                        <a:pt x="386" y="1010"/>
                        <a:pt x="268" y="1278"/>
                      </a:cubicBezTo>
                      <a:cubicBezTo>
                        <a:pt x="17" y="1814"/>
                        <a:pt x="0" y="2417"/>
                        <a:pt x="235" y="2953"/>
                      </a:cubicBezTo>
                      <a:cubicBezTo>
                        <a:pt x="453" y="3490"/>
                        <a:pt x="872" y="3908"/>
                        <a:pt x="1391" y="4143"/>
                      </a:cubicBezTo>
                      <a:cubicBezTo>
                        <a:pt x="1642" y="4260"/>
                        <a:pt x="1910" y="4327"/>
                        <a:pt x="2179" y="4361"/>
                      </a:cubicBezTo>
                      <a:cubicBezTo>
                        <a:pt x="2313" y="4361"/>
                        <a:pt x="2447" y="4361"/>
                        <a:pt x="2581" y="4344"/>
                      </a:cubicBezTo>
                      <a:cubicBezTo>
                        <a:pt x="2715" y="4327"/>
                        <a:pt x="2849" y="4311"/>
                        <a:pt x="2983" y="4260"/>
                      </a:cubicBezTo>
                      <a:cubicBezTo>
                        <a:pt x="3485" y="4076"/>
                        <a:pt x="3921" y="3707"/>
                        <a:pt x="4172" y="3238"/>
                      </a:cubicBezTo>
                      <a:cubicBezTo>
                        <a:pt x="4440" y="2719"/>
                        <a:pt x="4507" y="2149"/>
                        <a:pt x="4373" y="1580"/>
                      </a:cubicBezTo>
                      <a:cubicBezTo>
                        <a:pt x="4239" y="1010"/>
                        <a:pt x="3871" y="524"/>
                        <a:pt x="3351" y="256"/>
                      </a:cubicBezTo>
                      <a:cubicBezTo>
                        <a:pt x="3033" y="87"/>
                        <a:pt x="2678" y="0"/>
                        <a:pt x="2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5" name="Google Shape;1535;p47"/>
            <p:cNvGrpSpPr/>
            <p:nvPr/>
          </p:nvGrpSpPr>
          <p:grpSpPr>
            <a:xfrm>
              <a:off x="-627038" y="2762763"/>
              <a:ext cx="3737139" cy="3969842"/>
              <a:chOff x="-627038" y="2762763"/>
              <a:chExt cx="3737139" cy="3969842"/>
            </a:xfrm>
          </p:grpSpPr>
          <p:sp>
            <p:nvSpPr>
              <p:cNvPr id="1536" name="Google Shape;1536;p47"/>
              <p:cNvSpPr/>
              <p:nvPr/>
            </p:nvSpPr>
            <p:spPr>
              <a:xfrm rot="3504383">
                <a:off x="-336471" y="3524525"/>
                <a:ext cx="3156004" cy="2446317"/>
              </a:xfrm>
              <a:custGeom>
                <a:avLst/>
                <a:gdLst/>
                <a:ahLst/>
                <a:cxnLst/>
                <a:rect l="l" t="t" r="r" b="b"/>
                <a:pathLst>
                  <a:path w="126238" h="97851" extrusionOk="0">
                    <a:moveTo>
                      <a:pt x="125021" y="1"/>
                    </a:moveTo>
                    <a:cubicBezTo>
                      <a:pt x="124890" y="1"/>
                      <a:pt x="124750" y="34"/>
                      <a:pt x="124604" y="109"/>
                    </a:cubicBezTo>
                    <a:cubicBezTo>
                      <a:pt x="112876" y="6208"/>
                      <a:pt x="110312" y="15724"/>
                      <a:pt x="107833" y="24939"/>
                    </a:cubicBezTo>
                    <a:cubicBezTo>
                      <a:pt x="105336" y="34188"/>
                      <a:pt x="102974" y="42933"/>
                      <a:pt x="91882" y="48714"/>
                    </a:cubicBezTo>
                    <a:cubicBezTo>
                      <a:pt x="87375" y="51060"/>
                      <a:pt x="83289" y="51940"/>
                      <a:pt x="79421" y="51940"/>
                    </a:cubicBezTo>
                    <a:cubicBezTo>
                      <a:pt x="73785" y="51940"/>
                      <a:pt x="68611" y="50071"/>
                      <a:pt x="63265" y="48144"/>
                    </a:cubicBezTo>
                    <a:cubicBezTo>
                      <a:pt x="57946" y="46215"/>
                      <a:pt x="52520" y="44251"/>
                      <a:pt x="46532" y="44251"/>
                    </a:cubicBezTo>
                    <a:cubicBezTo>
                      <a:pt x="42431" y="44251"/>
                      <a:pt x="38066" y="45172"/>
                      <a:pt x="33291" y="47658"/>
                    </a:cubicBezTo>
                    <a:cubicBezTo>
                      <a:pt x="21563" y="53774"/>
                      <a:pt x="19000" y="63290"/>
                      <a:pt x="16520" y="72488"/>
                    </a:cubicBezTo>
                    <a:cubicBezTo>
                      <a:pt x="14024" y="81754"/>
                      <a:pt x="11661" y="90483"/>
                      <a:pt x="570" y="96263"/>
                    </a:cubicBezTo>
                    <a:cubicBezTo>
                      <a:pt x="168" y="96481"/>
                      <a:pt x="0" y="96983"/>
                      <a:pt x="218" y="97402"/>
                    </a:cubicBezTo>
                    <a:cubicBezTo>
                      <a:pt x="370" y="97684"/>
                      <a:pt x="662" y="97850"/>
                      <a:pt x="961" y="97850"/>
                    </a:cubicBezTo>
                    <a:cubicBezTo>
                      <a:pt x="1090" y="97850"/>
                      <a:pt x="1220" y="97820"/>
                      <a:pt x="1340" y="97754"/>
                    </a:cubicBezTo>
                    <a:cubicBezTo>
                      <a:pt x="13085" y="91639"/>
                      <a:pt x="15649" y="82122"/>
                      <a:pt x="18129" y="72924"/>
                    </a:cubicBezTo>
                    <a:cubicBezTo>
                      <a:pt x="20625" y="63659"/>
                      <a:pt x="22971" y="54913"/>
                      <a:pt x="34079" y="49149"/>
                    </a:cubicBezTo>
                    <a:cubicBezTo>
                      <a:pt x="38597" y="46795"/>
                      <a:pt x="42686" y="45911"/>
                      <a:pt x="46556" y="45911"/>
                    </a:cubicBezTo>
                    <a:cubicBezTo>
                      <a:pt x="52187" y="45911"/>
                      <a:pt x="57353" y="47783"/>
                      <a:pt x="62696" y="49719"/>
                    </a:cubicBezTo>
                    <a:cubicBezTo>
                      <a:pt x="68016" y="51648"/>
                      <a:pt x="73442" y="53613"/>
                      <a:pt x="79429" y="53613"/>
                    </a:cubicBezTo>
                    <a:cubicBezTo>
                      <a:pt x="83531" y="53613"/>
                      <a:pt x="87895" y="52691"/>
                      <a:pt x="92670" y="50205"/>
                    </a:cubicBezTo>
                    <a:cubicBezTo>
                      <a:pt x="104398" y="44089"/>
                      <a:pt x="106962" y="34573"/>
                      <a:pt x="109441" y="25375"/>
                    </a:cubicBezTo>
                    <a:cubicBezTo>
                      <a:pt x="111938" y="16109"/>
                      <a:pt x="114300" y="7364"/>
                      <a:pt x="125392" y="1600"/>
                    </a:cubicBezTo>
                    <a:cubicBezTo>
                      <a:pt x="126237" y="1156"/>
                      <a:pt x="125796" y="1"/>
                      <a:pt x="125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7" name="Google Shape;1537;p47"/>
              <p:cNvGrpSpPr/>
              <p:nvPr/>
            </p:nvGrpSpPr>
            <p:grpSpPr>
              <a:xfrm>
                <a:off x="-560680" y="3937377"/>
                <a:ext cx="3600600" cy="1614804"/>
                <a:chOff x="-560680" y="3937377"/>
                <a:chExt cx="3600600" cy="1614804"/>
              </a:xfrm>
            </p:grpSpPr>
            <p:sp>
              <p:nvSpPr>
                <p:cNvPr id="1538" name="Google Shape;1538;p47"/>
                <p:cNvSpPr/>
                <p:nvPr/>
              </p:nvSpPr>
              <p:spPr>
                <a:xfrm rot="3504383">
                  <a:off x="2908065" y="5324751"/>
                  <a:ext cx="112277" cy="108727"/>
                </a:xfrm>
                <a:custGeom>
                  <a:avLst/>
                  <a:gdLst/>
                  <a:ahLst/>
                  <a:cxnLst/>
                  <a:rect l="l" t="t" r="r" b="b"/>
                  <a:pathLst>
                    <a:path w="4491" h="4349" extrusionOk="0">
                      <a:moveTo>
                        <a:pt x="2338" y="1"/>
                      </a:moveTo>
                      <a:cubicBezTo>
                        <a:pt x="2002" y="1"/>
                        <a:pt x="1675" y="73"/>
                        <a:pt x="1375" y="211"/>
                      </a:cubicBezTo>
                      <a:cubicBezTo>
                        <a:pt x="1241" y="278"/>
                        <a:pt x="1090" y="361"/>
                        <a:pt x="972" y="445"/>
                      </a:cubicBezTo>
                      <a:cubicBezTo>
                        <a:pt x="470" y="814"/>
                        <a:pt x="152" y="1367"/>
                        <a:pt x="68" y="1970"/>
                      </a:cubicBezTo>
                      <a:cubicBezTo>
                        <a:pt x="1" y="2539"/>
                        <a:pt x="185" y="3126"/>
                        <a:pt x="570" y="3561"/>
                      </a:cubicBezTo>
                      <a:cubicBezTo>
                        <a:pt x="956" y="3997"/>
                        <a:pt x="1475" y="4265"/>
                        <a:pt x="2045" y="4332"/>
                      </a:cubicBezTo>
                      <a:cubicBezTo>
                        <a:pt x="2135" y="4343"/>
                        <a:pt x="2225" y="4349"/>
                        <a:pt x="2316" y="4349"/>
                      </a:cubicBezTo>
                      <a:cubicBezTo>
                        <a:pt x="2763" y="4349"/>
                        <a:pt x="3207" y="4212"/>
                        <a:pt x="3569" y="3947"/>
                      </a:cubicBezTo>
                      <a:cubicBezTo>
                        <a:pt x="3687" y="3863"/>
                        <a:pt x="3787" y="3779"/>
                        <a:pt x="3871" y="3662"/>
                      </a:cubicBezTo>
                      <a:cubicBezTo>
                        <a:pt x="3955" y="3578"/>
                        <a:pt x="4039" y="3461"/>
                        <a:pt x="4106" y="3344"/>
                      </a:cubicBezTo>
                      <a:cubicBezTo>
                        <a:pt x="4256" y="3109"/>
                        <a:pt x="4340" y="2858"/>
                        <a:pt x="4390" y="2590"/>
                      </a:cubicBezTo>
                      <a:cubicBezTo>
                        <a:pt x="4491" y="2037"/>
                        <a:pt x="4374" y="1450"/>
                        <a:pt x="4072" y="965"/>
                      </a:cubicBezTo>
                      <a:cubicBezTo>
                        <a:pt x="3754" y="462"/>
                        <a:pt x="3251" y="127"/>
                        <a:pt x="2681" y="26"/>
                      </a:cubicBezTo>
                      <a:cubicBezTo>
                        <a:pt x="2567" y="9"/>
                        <a:pt x="2452" y="1"/>
                        <a:pt x="2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7"/>
                <p:cNvSpPr/>
                <p:nvPr/>
              </p:nvSpPr>
              <p:spPr>
                <a:xfrm rot="3504383">
                  <a:off x="2735719" y="5281697"/>
                  <a:ext cx="111452" cy="109352"/>
                </a:xfrm>
                <a:custGeom>
                  <a:avLst/>
                  <a:gdLst/>
                  <a:ahLst/>
                  <a:cxnLst/>
                  <a:rect l="l" t="t" r="r" b="b"/>
                  <a:pathLst>
                    <a:path w="4458" h="4374" extrusionOk="0">
                      <a:moveTo>
                        <a:pt x="2218" y="0"/>
                      </a:moveTo>
                      <a:cubicBezTo>
                        <a:pt x="2160" y="0"/>
                        <a:pt x="2102" y="3"/>
                        <a:pt x="2045" y="8"/>
                      </a:cubicBezTo>
                      <a:cubicBezTo>
                        <a:pt x="1425" y="75"/>
                        <a:pt x="872" y="393"/>
                        <a:pt x="503" y="896"/>
                      </a:cubicBezTo>
                      <a:cubicBezTo>
                        <a:pt x="302" y="1130"/>
                        <a:pt x="152" y="1415"/>
                        <a:pt x="85" y="1733"/>
                      </a:cubicBezTo>
                      <a:cubicBezTo>
                        <a:pt x="34" y="1867"/>
                        <a:pt x="18" y="2018"/>
                        <a:pt x="1" y="2169"/>
                      </a:cubicBezTo>
                      <a:cubicBezTo>
                        <a:pt x="1" y="2303"/>
                        <a:pt x="18" y="2454"/>
                        <a:pt x="34" y="2605"/>
                      </a:cubicBezTo>
                      <a:cubicBezTo>
                        <a:pt x="135" y="3174"/>
                        <a:pt x="453" y="3694"/>
                        <a:pt x="956" y="3995"/>
                      </a:cubicBezTo>
                      <a:cubicBezTo>
                        <a:pt x="1341" y="4247"/>
                        <a:pt x="1778" y="4373"/>
                        <a:pt x="2226" y="4373"/>
                      </a:cubicBezTo>
                      <a:cubicBezTo>
                        <a:pt x="2344" y="4373"/>
                        <a:pt x="2462" y="4364"/>
                        <a:pt x="2581" y="4347"/>
                      </a:cubicBezTo>
                      <a:cubicBezTo>
                        <a:pt x="2715" y="4330"/>
                        <a:pt x="2849" y="4297"/>
                        <a:pt x="2966" y="4246"/>
                      </a:cubicBezTo>
                      <a:cubicBezTo>
                        <a:pt x="3100" y="4196"/>
                        <a:pt x="3218" y="4146"/>
                        <a:pt x="3335" y="4079"/>
                      </a:cubicBezTo>
                      <a:cubicBezTo>
                        <a:pt x="4055" y="3677"/>
                        <a:pt x="4458" y="2873"/>
                        <a:pt x="4357" y="2052"/>
                      </a:cubicBezTo>
                      <a:cubicBezTo>
                        <a:pt x="4307" y="1482"/>
                        <a:pt x="4039" y="946"/>
                        <a:pt x="3620" y="560"/>
                      </a:cubicBezTo>
                      <a:cubicBezTo>
                        <a:pt x="3243" y="199"/>
                        <a:pt x="2731" y="0"/>
                        <a:pt x="2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7"/>
                <p:cNvSpPr/>
                <p:nvPr/>
              </p:nvSpPr>
              <p:spPr>
                <a:xfrm rot="3504383">
                  <a:off x="2556101" y="5287038"/>
                  <a:ext cx="113552" cy="109352"/>
                </a:xfrm>
                <a:custGeom>
                  <a:avLst/>
                  <a:gdLst/>
                  <a:ahLst/>
                  <a:cxnLst/>
                  <a:rect l="l" t="t" r="r" b="b"/>
                  <a:pathLst>
                    <a:path w="4542" h="4374" extrusionOk="0">
                      <a:moveTo>
                        <a:pt x="2185" y="0"/>
                      </a:moveTo>
                      <a:cubicBezTo>
                        <a:pt x="1943" y="0"/>
                        <a:pt x="1701" y="43"/>
                        <a:pt x="1475" y="128"/>
                      </a:cubicBezTo>
                      <a:cubicBezTo>
                        <a:pt x="905" y="346"/>
                        <a:pt x="453" y="781"/>
                        <a:pt x="218" y="1334"/>
                      </a:cubicBezTo>
                      <a:cubicBezTo>
                        <a:pt x="84" y="1619"/>
                        <a:pt x="17" y="1921"/>
                        <a:pt x="17" y="2222"/>
                      </a:cubicBezTo>
                      <a:cubicBezTo>
                        <a:pt x="1" y="3110"/>
                        <a:pt x="553" y="3915"/>
                        <a:pt x="1391" y="4233"/>
                      </a:cubicBezTo>
                      <a:cubicBezTo>
                        <a:pt x="1643" y="4327"/>
                        <a:pt x="1906" y="4374"/>
                        <a:pt x="2170" y="4374"/>
                      </a:cubicBezTo>
                      <a:cubicBezTo>
                        <a:pt x="2468" y="4374"/>
                        <a:pt x="2766" y="4315"/>
                        <a:pt x="3050" y="4199"/>
                      </a:cubicBezTo>
                      <a:cubicBezTo>
                        <a:pt x="3301" y="4099"/>
                        <a:pt x="3536" y="3948"/>
                        <a:pt x="3737" y="3764"/>
                      </a:cubicBezTo>
                      <a:cubicBezTo>
                        <a:pt x="4340" y="3177"/>
                        <a:pt x="4541" y="2289"/>
                        <a:pt x="4240" y="1502"/>
                      </a:cubicBezTo>
                      <a:cubicBezTo>
                        <a:pt x="4038" y="949"/>
                        <a:pt x="3653" y="513"/>
                        <a:pt x="3150" y="245"/>
                      </a:cubicBezTo>
                      <a:cubicBezTo>
                        <a:pt x="2850" y="81"/>
                        <a:pt x="2517" y="0"/>
                        <a:pt x="21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7"/>
                <p:cNvSpPr/>
                <p:nvPr/>
              </p:nvSpPr>
              <p:spPr>
                <a:xfrm rot="3504383">
                  <a:off x="2376291" y="5322037"/>
                  <a:ext cx="117727" cy="109427"/>
                </a:xfrm>
                <a:custGeom>
                  <a:avLst/>
                  <a:gdLst/>
                  <a:ahLst/>
                  <a:cxnLst/>
                  <a:rect l="l" t="t" r="r" b="b"/>
                  <a:pathLst>
                    <a:path w="4709" h="4377" extrusionOk="0">
                      <a:moveTo>
                        <a:pt x="2417" y="0"/>
                      </a:moveTo>
                      <a:cubicBezTo>
                        <a:pt x="2070" y="0"/>
                        <a:pt x="1724" y="87"/>
                        <a:pt x="1408" y="260"/>
                      </a:cubicBezTo>
                      <a:cubicBezTo>
                        <a:pt x="889" y="544"/>
                        <a:pt x="520" y="1014"/>
                        <a:pt x="353" y="1583"/>
                      </a:cubicBezTo>
                      <a:cubicBezTo>
                        <a:pt x="1" y="2756"/>
                        <a:pt x="688" y="3962"/>
                        <a:pt x="1861" y="4297"/>
                      </a:cubicBezTo>
                      <a:cubicBezTo>
                        <a:pt x="2055" y="4351"/>
                        <a:pt x="2251" y="4377"/>
                        <a:pt x="2444" y="4377"/>
                      </a:cubicBezTo>
                      <a:cubicBezTo>
                        <a:pt x="3394" y="4377"/>
                        <a:pt x="4266" y="3754"/>
                        <a:pt x="4558" y="2806"/>
                      </a:cubicBezTo>
                      <a:cubicBezTo>
                        <a:pt x="4709" y="2253"/>
                        <a:pt x="4642" y="1667"/>
                        <a:pt x="4374" y="1164"/>
                      </a:cubicBezTo>
                      <a:cubicBezTo>
                        <a:pt x="4106" y="662"/>
                        <a:pt x="3637" y="276"/>
                        <a:pt x="3084" y="109"/>
                      </a:cubicBezTo>
                      <a:cubicBezTo>
                        <a:pt x="2867" y="36"/>
                        <a:pt x="2642" y="0"/>
                        <a:pt x="2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7"/>
                <p:cNvSpPr/>
                <p:nvPr/>
              </p:nvSpPr>
              <p:spPr>
                <a:xfrm rot="3504383">
                  <a:off x="2205590" y="5377814"/>
                  <a:ext cx="120677" cy="109177"/>
                </a:xfrm>
                <a:custGeom>
                  <a:avLst/>
                  <a:gdLst/>
                  <a:ahLst/>
                  <a:cxnLst/>
                  <a:rect l="l" t="t" r="r" b="b"/>
                  <a:pathLst>
                    <a:path w="4827" h="4367" extrusionOk="0">
                      <a:moveTo>
                        <a:pt x="2265" y="0"/>
                      </a:moveTo>
                      <a:cubicBezTo>
                        <a:pt x="1337" y="0"/>
                        <a:pt x="441" y="592"/>
                        <a:pt x="152" y="1583"/>
                      </a:cubicBezTo>
                      <a:cubicBezTo>
                        <a:pt x="1" y="2136"/>
                        <a:pt x="68" y="2722"/>
                        <a:pt x="336" y="3225"/>
                      </a:cubicBezTo>
                      <a:cubicBezTo>
                        <a:pt x="621" y="3727"/>
                        <a:pt x="1090" y="4096"/>
                        <a:pt x="1626" y="4263"/>
                      </a:cubicBezTo>
                      <a:cubicBezTo>
                        <a:pt x="1834" y="4333"/>
                        <a:pt x="2049" y="4366"/>
                        <a:pt x="2264" y="4366"/>
                      </a:cubicBezTo>
                      <a:cubicBezTo>
                        <a:pt x="2621" y="4366"/>
                        <a:pt x="2978" y="4273"/>
                        <a:pt x="3302" y="4096"/>
                      </a:cubicBezTo>
                      <a:cubicBezTo>
                        <a:pt x="4659" y="3359"/>
                        <a:pt x="4826" y="1449"/>
                        <a:pt x="3620" y="477"/>
                      </a:cubicBezTo>
                      <a:cubicBezTo>
                        <a:pt x="3210" y="151"/>
                        <a:pt x="2733" y="0"/>
                        <a:pt x="2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7"/>
                <p:cNvSpPr/>
                <p:nvPr/>
              </p:nvSpPr>
              <p:spPr>
                <a:xfrm rot="3504383">
                  <a:off x="2033387" y="5413958"/>
                  <a:ext cx="110177" cy="109127"/>
                </a:xfrm>
                <a:custGeom>
                  <a:avLst/>
                  <a:gdLst/>
                  <a:ahLst/>
                  <a:cxnLst/>
                  <a:rect l="l" t="t" r="r" b="b"/>
                  <a:pathLst>
                    <a:path w="4407" h="4365" extrusionOk="0">
                      <a:moveTo>
                        <a:pt x="2246" y="1"/>
                      </a:moveTo>
                      <a:cubicBezTo>
                        <a:pt x="1941" y="1"/>
                        <a:pt x="1637" y="64"/>
                        <a:pt x="1357" y="190"/>
                      </a:cubicBezTo>
                      <a:cubicBezTo>
                        <a:pt x="1106" y="291"/>
                        <a:pt x="872" y="442"/>
                        <a:pt x="670" y="643"/>
                      </a:cubicBezTo>
                      <a:cubicBezTo>
                        <a:pt x="469" y="827"/>
                        <a:pt x="319" y="1062"/>
                        <a:pt x="218" y="1313"/>
                      </a:cubicBezTo>
                      <a:cubicBezTo>
                        <a:pt x="0" y="1832"/>
                        <a:pt x="0" y="2402"/>
                        <a:pt x="201" y="2905"/>
                      </a:cubicBezTo>
                      <a:cubicBezTo>
                        <a:pt x="402" y="3441"/>
                        <a:pt x="804" y="3893"/>
                        <a:pt x="1307" y="4144"/>
                      </a:cubicBezTo>
                      <a:cubicBezTo>
                        <a:pt x="1595" y="4293"/>
                        <a:pt x="1908" y="4364"/>
                        <a:pt x="2221" y="4364"/>
                      </a:cubicBezTo>
                      <a:cubicBezTo>
                        <a:pt x="2474" y="4364"/>
                        <a:pt x="2727" y="4318"/>
                        <a:pt x="2966" y="4228"/>
                      </a:cubicBezTo>
                      <a:cubicBezTo>
                        <a:pt x="3535" y="4010"/>
                        <a:pt x="3988" y="3575"/>
                        <a:pt x="4222" y="3005"/>
                      </a:cubicBezTo>
                      <a:cubicBezTo>
                        <a:pt x="4340" y="2720"/>
                        <a:pt x="4407" y="2419"/>
                        <a:pt x="4407" y="2117"/>
                      </a:cubicBezTo>
                      <a:cubicBezTo>
                        <a:pt x="4407" y="1832"/>
                        <a:pt x="4340" y="1547"/>
                        <a:pt x="4239" y="1279"/>
                      </a:cubicBezTo>
                      <a:cubicBezTo>
                        <a:pt x="4005" y="743"/>
                        <a:pt x="3569" y="324"/>
                        <a:pt x="3016" y="140"/>
                      </a:cubicBezTo>
                      <a:cubicBezTo>
                        <a:pt x="2769" y="47"/>
                        <a:pt x="2507" y="1"/>
                        <a:pt x="2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7"/>
                <p:cNvSpPr/>
                <p:nvPr/>
              </p:nvSpPr>
              <p:spPr>
                <a:xfrm rot="3504383">
                  <a:off x="1852726" y="5421014"/>
                  <a:ext cx="112702" cy="109152"/>
                </a:xfrm>
                <a:custGeom>
                  <a:avLst/>
                  <a:gdLst/>
                  <a:ahLst/>
                  <a:cxnLst/>
                  <a:rect l="l" t="t" r="r" b="b"/>
                  <a:pathLst>
                    <a:path w="4508" h="4366" extrusionOk="0">
                      <a:moveTo>
                        <a:pt x="2315" y="1"/>
                      </a:moveTo>
                      <a:cubicBezTo>
                        <a:pt x="2170" y="1"/>
                        <a:pt x="2023" y="16"/>
                        <a:pt x="1877" y="46"/>
                      </a:cubicBezTo>
                      <a:cubicBezTo>
                        <a:pt x="1609" y="79"/>
                        <a:pt x="1358" y="180"/>
                        <a:pt x="1123" y="314"/>
                      </a:cubicBezTo>
                      <a:cubicBezTo>
                        <a:pt x="889" y="448"/>
                        <a:pt x="687" y="632"/>
                        <a:pt x="537" y="850"/>
                      </a:cubicBezTo>
                      <a:cubicBezTo>
                        <a:pt x="369" y="1068"/>
                        <a:pt x="252" y="1319"/>
                        <a:pt x="202" y="1570"/>
                      </a:cubicBezTo>
                      <a:cubicBezTo>
                        <a:pt x="1" y="2408"/>
                        <a:pt x="269" y="3279"/>
                        <a:pt x="922" y="3849"/>
                      </a:cubicBezTo>
                      <a:cubicBezTo>
                        <a:pt x="1284" y="4182"/>
                        <a:pt x="1772" y="4365"/>
                        <a:pt x="2266" y="4365"/>
                      </a:cubicBezTo>
                      <a:cubicBezTo>
                        <a:pt x="2343" y="4365"/>
                        <a:pt x="2420" y="4361"/>
                        <a:pt x="2497" y="4352"/>
                      </a:cubicBezTo>
                      <a:cubicBezTo>
                        <a:pt x="2799" y="4318"/>
                        <a:pt x="3083" y="4218"/>
                        <a:pt x="3335" y="4067"/>
                      </a:cubicBezTo>
                      <a:cubicBezTo>
                        <a:pt x="3620" y="3916"/>
                        <a:pt x="3854" y="3698"/>
                        <a:pt x="4038" y="3447"/>
                      </a:cubicBezTo>
                      <a:cubicBezTo>
                        <a:pt x="4223" y="3196"/>
                        <a:pt x="4357" y="2911"/>
                        <a:pt x="4424" y="2609"/>
                      </a:cubicBezTo>
                      <a:cubicBezTo>
                        <a:pt x="4491" y="2324"/>
                        <a:pt x="4508" y="2023"/>
                        <a:pt x="4457" y="1738"/>
                      </a:cubicBezTo>
                      <a:cubicBezTo>
                        <a:pt x="4357" y="1152"/>
                        <a:pt x="4005" y="649"/>
                        <a:pt x="3502" y="347"/>
                      </a:cubicBezTo>
                      <a:cubicBezTo>
                        <a:pt x="3141" y="123"/>
                        <a:pt x="2734" y="1"/>
                        <a:pt x="2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7"/>
                <p:cNvSpPr/>
                <p:nvPr/>
              </p:nvSpPr>
              <p:spPr>
                <a:xfrm rot="3504383">
                  <a:off x="1679794" y="5382042"/>
                  <a:ext cx="111877" cy="109202"/>
                </a:xfrm>
                <a:custGeom>
                  <a:avLst/>
                  <a:gdLst/>
                  <a:ahLst/>
                  <a:cxnLst/>
                  <a:rect l="l" t="t" r="r" b="b"/>
                  <a:pathLst>
                    <a:path w="4475" h="4368" extrusionOk="0">
                      <a:moveTo>
                        <a:pt x="2140" y="1"/>
                      </a:moveTo>
                      <a:cubicBezTo>
                        <a:pt x="1679" y="1"/>
                        <a:pt x="1240" y="153"/>
                        <a:pt x="872" y="435"/>
                      </a:cubicBezTo>
                      <a:cubicBezTo>
                        <a:pt x="654" y="603"/>
                        <a:pt x="487" y="804"/>
                        <a:pt x="353" y="1039"/>
                      </a:cubicBezTo>
                      <a:cubicBezTo>
                        <a:pt x="219" y="1273"/>
                        <a:pt x="135" y="1541"/>
                        <a:pt x="85" y="1793"/>
                      </a:cubicBezTo>
                      <a:cubicBezTo>
                        <a:pt x="1" y="2362"/>
                        <a:pt x="118" y="2949"/>
                        <a:pt x="437" y="3434"/>
                      </a:cubicBezTo>
                      <a:cubicBezTo>
                        <a:pt x="755" y="3920"/>
                        <a:pt x="1258" y="4239"/>
                        <a:pt x="1827" y="4339"/>
                      </a:cubicBezTo>
                      <a:cubicBezTo>
                        <a:pt x="1940" y="4358"/>
                        <a:pt x="2051" y="4367"/>
                        <a:pt x="2160" y="4367"/>
                      </a:cubicBezTo>
                      <a:cubicBezTo>
                        <a:pt x="2342" y="4367"/>
                        <a:pt x="2520" y="4341"/>
                        <a:pt x="2698" y="4289"/>
                      </a:cubicBezTo>
                      <a:cubicBezTo>
                        <a:pt x="3000" y="4222"/>
                        <a:pt x="3285" y="4071"/>
                        <a:pt x="3536" y="3887"/>
                      </a:cubicBezTo>
                      <a:cubicBezTo>
                        <a:pt x="4039" y="3518"/>
                        <a:pt x="4340" y="2965"/>
                        <a:pt x="4407" y="2345"/>
                      </a:cubicBezTo>
                      <a:cubicBezTo>
                        <a:pt x="4474" y="1776"/>
                        <a:pt x="4273" y="1189"/>
                        <a:pt x="3888" y="771"/>
                      </a:cubicBezTo>
                      <a:cubicBezTo>
                        <a:pt x="3486" y="335"/>
                        <a:pt x="2966" y="67"/>
                        <a:pt x="2397" y="17"/>
                      </a:cubicBezTo>
                      <a:cubicBezTo>
                        <a:pt x="2311" y="6"/>
                        <a:pt x="2225" y="1"/>
                        <a:pt x="2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7"/>
                <p:cNvSpPr/>
                <p:nvPr/>
              </p:nvSpPr>
              <p:spPr>
                <a:xfrm rot="3504383">
                  <a:off x="1522053" y="5299808"/>
                  <a:ext cx="111027" cy="109277"/>
                </a:xfrm>
                <a:custGeom>
                  <a:avLst/>
                  <a:gdLst/>
                  <a:ahLst/>
                  <a:cxnLst/>
                  <a:rect l="l" t="t" r="r" b="b"/>
                  <a:pathLst>
                    <a:path w="4441" h="4371" extrusionOk="0">
                      <a:moveTo>
                        <a:pt x="2148" y="1"/>
                      </a:moveTo>
                      <a:cubicBezTo>
                        <a:pt x="2114" y="1"/>
                        <a:pt x="2079" y="2"/>
                        <a:pt x="2044" y="4"/>
                      </a:cubicBezTo>
                      <a:cubicBezTo>
                        <a:pt x="1910" y="4"/>
                        <a:pt x="1776" y="21"/>
                        <a:pt x="1642" y="54"/>
                      </a:cubicBezTo>
                      <a:cubicBezTo>
                        <a:pt x="1508" y="88"/>
                        <a:pt x="1374" y="138"/>
                        <a:pt x="1257" y="188"/>
                      </a:cubicBezTo>
                      <a:cubicBezTo>
                        <a:pt x="754" y="423"/>
                        <a:pt x="369" y="842"/>
                        <a:pt x="168" y="1344"/>
                      </a:cubicBezTo>
                      <a:cubicBezTo>
                        <a:pt x="67" y="1612"/>
                        <a:pt x="17" y="1881"/>
                        <a:pt x="0" y="2165"/>
                      </a:cubicBezTo>
                      <a:cubicBezTo>
                        <a:pt x="0" y="2450"/>
                        <a:pt x="50" y="2735"/>
                        <a:pt x="151" y="3020"/>
                      </a:cubicBezTo>
                      <a:cubicBezTo>
                        <a:pt x="252" y="3288"/>
                        <a:pt x="419" y="3539"/>
                        <a:pt x="620" y="3757"/>
                      </a:cubicBezTo>
                      <a:cubicBezTo>
                        <a:pt x="821" y="3958"/>
                        <a:pt x="1056" y="4109"/>
                        <a:pt x="1324" y="4226"/>
                      </a:cubicBezTo>
                      <a:cubicBezTo>
                        <a:pt x="1578" y="4323"/>
                        <a:pt x="1846" y="4371"/>
                        <a:pt x="2112" y="4371"/>
                      </a:cubicBezTo>
                      <a:cubicBezTo>
                        <a:pt x="2442" y="4371"/>
                        <a:pt x="2770" y="4298"/>
                        <a:pt x="3066" y="4159"/>
                      </a:cubicBezTo>
                      <a:cubicBezTo>
                        <a:pt x="3217" y="4092"/>
                        <a:pt x="3351" y="4008"/>
                        <a:pt x="3485" y="3925"/>
                      </a:cubicBezTo>
                      <a:cubicBezTo>
                        <a:pt x="3602" y="3824"/>
                        <a:pt x="3720" y="3724"/>
                        <a:pt x="3820" y="3623"/>
                      </a:cubicBezTo>
                      <a:cubicBezTo>
                        <a:pt x="4005" y="3405"/>
                        <a:pt x="4155" y="3137"/>
                        <a:pt x="4256" y="2869"/>
                      </a:cubicBezTo>
                      <a:cubicBezTo>
                        <a:pt x="4440" y="2316"/>
                        <a:pt x="4390" y="1713"/>
                        <a:pt x="4105" y="1194"/>
                      </a:cubicBezTo>
                      <a:cubicBezTo>
                        <a:pt x="3837" y="691"/>
                        <a:pt x="3385" y="306"/>
                        <a:pt x="2849" y="121"/>
                      </a:cubicBezTo>
                      <a:cubicBezTo>
                        <a:pt x="2615" y="48"/>
                        <a:pt x="2382" y="1"/>
                        <a:pt x="21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7"/>
                <p:cNvSpPr/>
                <p:nvPr/>
              </p:nvSpPr>
              <p:spPr>
                <a:xfrm rot="3504383">
                  <a:off x="1385467" y="5182648"/>
                  <a:ext cx="112302" cy="109052"/>
                </a:xfrm>
                <a:custGeom>
                  <a:avLst/>
                  <a:gdLst/>
                  <a:ahLst/>
                  <a:cxnLst/>
                  <a:rect l="l" t="t" r="r" b="b"/>
                  <a:pathLst>
                    <a:path w="4492" h="4362" extrusionOk="0">
                      <a:moveTo>
                        <a:pt x="2200" y="1"/>
                      </a:moveTo>
                      <a:cubicBezTo>
                        <a:pt x="2076" y="1"/>
                        <a:pt x="1952" y="13"/>
                        <a:pt x="1827" y="37"/>
                      </a:cubicBezTo>
                      <a:cubicBezTo>
                        <a:pt x="1559" y="70"/>
                        <a:pt x="1308" y="171"/>
                        <a:pt x="1090" y="321"/>
                      </a:cubicBezTo>
                      <a:cubicBezTo>
                        <a:pt x="855" y="472"/>
                        <a:pt x="671" y="657"/>
                        <a:pt x="503" y="874"/>
                      </a:cubicBezTo>
                      <a:cubicBezTo>
                        <a:pt x="168" y="1327"/>
                        <a:pt x="1" y="1896"/>
                        <a:pt x="51" y="2466"/>
                      </a:cubicBezTo>
                      <a:cubicBezTo>
                        <a:pt x="101" y="3052"/>
                        <a:pt x="403" y="3589"/>
                        <a:pt x="872" y="3940"/>
                      </a:cubicBezTo>
                      <a:cubicBezTo>
                        <a:pt x="1107" y="4108"/>
                        <a:pt x="1375" y="4242"/>
                        <a:pt x="1660" y="4309"/>
                      </a:cubicBezTo>
                      <a:cubicBezTo>
                        <a:pt x="1830" y="4345"/>
                        <a:pt x="2001" y="4362"/>
                        <a:pt x="2169" y="4362"/>
                      </a:cubicBezTo>
                      <a:cubicBezTo>
                        <a:pt x="2314" y="4362"/>
                        <a:pt x="2458" y="4349"/>
                        <a:pt x="2598" y="4326"/>
                      </a:cubicBezTo>
                      <a:cubicBezTo>
                        <a:pt x="2899" y="4276"/>
                        <a:pt x="3201" y="4158"/>
                        <a:pt x="3469" y="3974"/>
                      </a:cubicBezTo>
                      <a:cubicBezTo>
                        <a:pt x="3586" y="3907"/>
                        <a:pt x="3704" y="3806"/>
                        <a:pt x="3804" y="3706"/>
                      </a:cubicBezTo>
                      <a:cubicBezTo>
                        <a:pt x="3905" y="3589"/>
                        <a:pt x="4005" y="3488"/>
                        <a:pt x="4089" y="3354"/>
                      </a:cubicBezTo>
                      <a:cubicBezTo>
                        <a:pt x="4407" y="2868"/>
                        <a:pt x="4491" y="2265"/>
                        <a:pt x="4340" y="1712"/>
                      </a:cubicBezTo>
                      <a:cubicBezTo>
                        <a:pt x="4189" y="1159"/>
                        <a:pt x="3838" y="673"/>
                        <a:pt x="3369" y="355"/>
                      </a:cubicBezTo>
                      <a:cubicBezTo>
                        <a:pt x="3251" y="288"/>
                        <a:pt x="3134" y="221"/>
                        <a:pt x="3000" y="171"/>
                      </a:cubicBezTo>
                      <a:cubicBezTo>
                        <a:pt x="2883" y="120"/>
                        <a:pt x="2749" y="87"/>
                        <a:pt x="2631" y="53"/>
                      </a:cubicBezTo>
                      <a:cubicBezTo>
                        <a:pt x="2488" y="17"/>
                        <a:pt x="2344" y="1"/>
                        <a:pt x="2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7"/>
                <p:cNvSpPr/>
                <p:nvPr/>
              </p:nvSpPr>
              <p:spPr>
                <a:xfrm rot="3504383">
                  <a:off x="1285881" y="5032815"/>
                  <a:ext cx="111027" cy="108627"/>
                </a:xfrm>
                <a:custGeom>
                  <a:avLst/>
                  <a:gdLst/>
                  <a:ahLst/>
                  <a:cxnLst/>
                  <a:rect l="l" t="t" r="r" b="b"/>
                  <a:pathLst>
                    <a:path w="4441" h="4345" extrusionOk="0">
                      <a:moveTo>
                        <a:pt x="2270" y="0"/>
                      </a:moveTo>
                      <a:cubicBezTo>
                        <a:pt x="1786" y="0"/>
                        <a:pt x="1323" y="165"/>
                        <a:pt x="938" y="461"/>
                      </a:cubicBezTo>
                      <a:cubicBezTo>
                        <a:pt x="486" y="813"/>
                        <a:pt x="184" y="1333"/>
                        <a:pt x="84" y="1885"/>
                      </a:cubicBezTo>
                      <a:cubicBezTo>
                        <a:pt x="0" y="2472"/>
                        <a:pt x="151" y="3042"/>
                        <a:pt x="503" y="3494"/>
                      </a:cubicBezTo>
                      <a:cubicBezTo>
                        <a:pt x="888" y="3980"/>
                        <a:pt x="1441" y="4281"/>
                        <a:pt x="2044" y="4332"/>
                      </a:cubicBezTo>
                      <a:cubicBezTo>
                        <a:pt x="2124" y="4340"/>
                        <a:pt x="2202" y="4344"/>
                        <a:pt x="2280" y="4344"/>
                      </a:cubicBezTo>
                      <a:cubicBezTo>
                        <a:pt x="2513" y="4344"/>
                        <a:pt x="2739" y="4306"/>
                        <a:pt x="2966" y="4231"/>
                      </a:cubicBezTo>
                      <a:cubicBezTo>
                        <a:pt x="3251" y="4147"/>
                        <a:pt x="3502" y="4013"/>
                        <a:pt x="3736" y="3812"/>
                      </a:cubicBezTo>
                      <a:cubicBezTo>
                        <a:pt x="4172" y="3444"/>
                        <a:pt x="4423" y="2874"/>
                        <a:pt x="4440" y="2304"/>
                      </a:cubicBezTo>
                      <a:cubicBezTo>
                        <a:pt x="4440" y="1718"/>
                        <a:pt x="4239" y="1165"/>
                        <a:pt x="3854" y="746"/>
                      </a:cubicBezTo>
                      <a:cubicBezTo>
                        <a:pt x="3686" y="528"/>
                        <a:pt x="3468" y="361"/>
                        <a:pt x="3234" y="244"/>
                      </a:cubicBezTo>
                      <a:cubicBezTo>
                        <a:pt x="2982" y="109"/>
                        <a:pt x="2731" y="26"/>
                        <a:pt x="2463" y="9"/>
                      </a:cubicBezTo>
                      <a:cubicBezTo>
                        <a:pt x="2398" y="3"/>
                        <a:pt x="2334" y="0"/>
                        <a:pt x="2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7"/>
                <p:cNvSpPr/>
                <p:nvPr/>
              </p:nvSpPr>
              <p:spPr>
                <a:xfrm rot="3504383">
                  <a:off x="1219355" y="4862881"/>
                  <a:ext cx="117727" cy="109202"/>
                </a:xfrm>
                <a:custGeom>
                  <a:avLst/>
                  <a:gdLst/>
                  <a:ahLst/>
                  <a:cxnLst/>
                  <a:rect l="l" t="t" r="r" b="b"/>
                  <a:pathLst>
                    <a:path w="4709" h="4368" extrusionOk="0">
                      <a:moveTo>
                        <a:pt x="2471" y="1"/>
                      </a:moveTo>
                      <a:cubicBezTo>
                        <a:pt x="1538" y="1"/>
                        <a:pt x="676" y="596"/>
                        <a:pt x="385" y="1523"/>
                      </a:cubicBezTo>
                      <a:cubicBezTo>
                        <a:pt x="0" y="2696"/>
                        <a:pt x="670" y="3953"/>
                        <a:pt x="1843" y="4271"/>
                      </a:cubicBezTo>
                      <a:cubicBezTo>
                        <a:pt x="2067" y="4333"/>
                        <a:pt x="2290" y="4368"/>
                        <a:pt x="2514" y="4368"/>
                      </a:cubicBezTo>
                      <a:cubicBezTo>
                        <a:pt x="2592" y="4368"/>
                        <a:pt x="2670" y="4364"/>
                        <a:pt x="2748" y="4355"/>
                      </a:cubicBezTo>
                      <a:cubicBezTo>
                        <a:pt x="3033" y="4321"/>
                        <a:pt x="3301" y="4221"/>
                        <a:pt x="3552" y="4087"/>
                      </a:cubicBezTo>
                      <a:cubicBezTo>
                        <a:pt x="4071" y="3802"/>
                        <a:pt x="4423" y="3316"/>
                        <a:pt x="4557" y="2747"/>
                      </a:cubicBezTo>
                      <a:cubicBezTo>
                        <a:pt x="4708" y="2194"/>
                        <a:pt x="4624" y="1590"/>
                        <a:pt x="4340" y="1105"/>
                      </a:cubicBezTo>
                      <a:cubicBezTo>
                        <a:pt x="4206" y="853"/>
                        <a:pt x="4021" y="652"/>
                        <a:pt x="3803" y="468"/>
                      </a:cubicBezTo>
                      <a:cubicBezTo>
                        <a:pt x="3586" y="284"/>
                        <a:pt x="3334" y="166"/>
                        <a:pt x="3066" y="83"/>
                      </a:cubicBezTo>
                      <a:cubicBezTo>
                        <a:pt x="2868" y="27"/>
                        <a:pt x="2668" y="1"/>
                        <a:pt x="24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7"/>
                <p:cNvSpPr/>
                <p:nvPr/>
              </p:nvSpPr>
              <p:spPr>
                <a:xfrm rot="3504383">
                  <a:off x="1176782" y="4692376"/>
                  <a:ext cx="128652" cy="109352"/>
                </a:xfrm>
                <a:custGeom>
                  <a:avLst/>
                  <a:gdLst/>
                  <a:ahLst/>
                  <a:cxnLst/>
                  <a:rect l="l" t="t" r="r" b="b"/>
                  <a:pathLst>
                    <a:path w="5146" h="4374" extrusionOk="0">
                      <a:moveTo>
                        <a:pt x="2470" y="0"/>
                      </a:moveTo>
                      <a:cubicBezTo>
                        <a:pt x="1613" y="0"/>
                        <a:pt x="761" y="492"/>
                        <a:pt x="420" y="1454"/>
                      </a:cubicBezTo>
                      <a:cubicBezTo>
                        <a:pt x="1" y="2577"/>
                        <a:pt x="587" y="3833"/>
                        <a:pt x="1726" y="4236"/>
                      </a:cubicBezTo>
                      <a:cubicBezTo>
                        <a:pt x="1984" y="4330"/>
                        <a:pt x="2240" y="4374"/>
                        <a:pt x="2486" y="4374"/>
                      </a:cubicBezTo>
                      <a:cubicBezTo>
                        <a:pt x="3985" y="4374"/>
                        <a:pt x="5146" y="2764"/>
                        <a:pt x="4441" y="1253"/>
                      </a:cubicBezTo>
                      <a:cubicBezTo>
                        <a:pt x="4040" y="413"/>
                        <a:pt x="3253" y="0"/>
                        <a:pt x="2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7"/>
                <p:cNvSpPr/>
                <p:nvPr/>
              </p:nvSpPr>
              <p:spPr>
                <a:xfrm rot="3504383">
                  <a:off x="1143187" y="4515526"/>
                  <a:ext cx="113102" cy="109202"/>
                </a:xfrm>
                <a:custGeom>
                  <a:avLst/>
                  <a:gdLst/>
                  <a:ahLst/>
                  <a:cxnLst/>
                  <a:rect l="l" t="t" r="r" b="b"/>
                  <a:pathLst>
                    <a:path w="4524" h="4368" extrusionOk="0">
                      <a:moveTo>
                        <a:pt x="2194" y="0"/>
                      </a:moveTo>
                      <a:cubicBezTo>
                        <a:pt x="2116" y="0"/>
                        <a:pt x="2038" y="4"/>
                        <a:pt x="1960" y="13"/>
                      </a:cubicBezTo>
                      <a:cubicBezTo>
                        <a:pt x="1676" y="47"/>
                        <a:pt x="1391" y="130"/>
                        <a:pt x="1156" y="281"/>
                      </a:cubicBezTo>
                      <a:cubicBezTo>
                        <a:pt x="637" y="566"/>
                        <a:pt x="268" y="1052"/>
                        <a:pt x="134" y="1622"/>
                      </a:cubicBezTo>
                      <a:cubicBezTo>
                        <a:pt x="0" y="2174"/>
                        <a:pt x="84" y="2761"/>
                        <a:pt x="369" y="3263"/>
                      </a:cubicBezTo>
                      <a:cubicBezTo>
                        <a:pt x="503" y="3515"/>
                        <a:pt x="687" y="3716"/>
                        <a:pt x="905" y="3900"/>
                      </a:cubicBezTo>
                      <a:cubicBezTo>
                        <a:pt x="1123" y="4068"/>
                        <a:pt x="1374" y="4202"/>
                        <a:pt x="1642" y="4285"/>
                      </a:cubicBezTo>
                      <a:cubicBezTo>
                        <a:pt x="1840" y="4341"/>
                        <a:pt x="2040" y="4367"/>
                        <a:pt x="2237" y="4367"/>
                      </a:cubicBezTo>
                      <a:cubicBezTo>
                        <a:pt x="3170" y="4367"/>
                        <a:pt x="4032" y="3772"/>
                        <a:pt x="4323" y="2845"/>
                      </a:cubicBezTo>
                      <a:cubicBezTo>
                        <a:pt x="4524" y="2292"/>
                        <a:pt x="4457" y="1672"/>
                        <a:pt x="4189" y="1169"/>
                      </a:cubicBezTo>
                      <a:cubicBezTo>
                        <a:pt x="3904" y="633"/>
                        <a:pt x="3435" y="248"/>
                        <a:pt x="2848" y="97"/>
                      </a:cubicBezTo>
                      <a:cubicBezTo>
                        <a:pt x="2637" y="35"/>
                        <a:pt x="2417"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7"/>
                <p:cNvSpPr/>
                <p:nvPr/>
              </p:nvSpPr>
              <p:spPr>
                <a:xfrm rot="3504383">
                  <a:off x="1082431" y="4347831"/>
                  <a:ext cx="111427" cy="109252"/>
                </a:xfrm>
                <a:custGeom>
                  <a:avLst/>
                  <a:gdLst/>
                  <a:ahLst/>
                  <a:cxnLst/>
                  <a:rect l="l" t="t" r="r" b="b"/>
                  <a:pathLst>
                    <a:path w="4457" h="4370" extrusionOk="0">
                      <a:moveTo>
                        <a:pt x="2238" y="1"/>
                      </a:moveTo>
                      <a:cubicBezTo>
                        <a:pt x="1977" y="1"/>
                        <a:pt x="1726" y="36"/>
                        <a:pt x="1475" y="105"/>
                      </a:cubicBezTo>
                      <a:cubicBezTo>
                        <a:pt x="1190" y="206"/>
                        <a:pt x="939" y="340"/>
                        <a:pt x="721" y="541"/>
                      </a:cubicBezTo>
                      <a:cubicBezTo>
                        <a:pt x="268" y="926"/>
                        <a:pt x="17" y="1479"/>
                        <a:pt x="17" y="2066"/>
                      </a:cubicBezTo>
                      <a:cubicBezTo>
                        <a:pt x="0" y="2635"/>
                        <a:pt x="218" y="3188"/>
                        <a:pt x="603" y="3624"/>
                      </a:cubicBezTo>
                      <a:cubicBezTo>
                        <a:pt x="771" y="3825"/>
                        <a:pt x="989" y="3993"/>
                        <a:pt x="1223" y="4127"/>
                      </a:cubicBezTo>
                      <a:cubicBezTo>
                        <a:pt x="1458" y="4261"/>
                        <a:pt x="1726" y="4344"/>
                        <a:pt x="1994" y="4361"/>
                      </a:cubicBezTo>
                      <a:cubicBezTo>
                        <a:pt x="2058" y="4367"/>
                        <a:pt x="2123" y="4370"/>
                        <a:pt x="2186" y="4370"/>
                      </a:cubicBezTo>
                      <a:cubicBezTo>
                        <a:pt x="2670" y="4370"/>
                        <a:pt x="3134" y="4203"/>
                        <a:pt x="3519" y="3892"/>
                      </a:cubicBezTo>
                      <a:cubicBezTo>
                        <a:pt x="3954" y="3540"/>
                        <a:pt x="4273" y="3038"/>
                        <a:pt x="4356" y="2468"/>
                      </a:cubicBezTo>
                      <a:cubicBezTo>
                        <a:pt x="4457" y="1898"/>
                        <a:pt x="4306" y="1312"/>
                        <a:pt x="3938" y="843"/>
                      </a:cubicBezTo>
                      <a:cubicBezTo>
                        <a:pt x="3569" y="374"/>
                        <a:pt x="2999" y="72"/>
                        <a:pt x="2396" y="5"/>
                      </a:cubicBezTo>
                      <a:cubicBezTo>
                        <a:pt x="2343" y="2"/>
                        <a:pt x="2291" y="1"/>
                        <a:pt x="2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7"/>
                <p:cNvSpPr/>
                <p:nvPr/>
              </p:nvSpPr>
              <p:spPr>
                <a:xfrm rot="3504383">
                  <a:off x="981651" y="4197755"/>
                  <a:ext cx="112277" cy="108977"/>
                </a:xfrm>
                <a:custGeom>
                  <a:avLst/>
                  <a:gdLst/>
                  <a:ahLst/>
                  <a:cxnLst/>
                  <a:rect l="l" t="t" r="r" b="b"/>
                  <a:pathLst>
                    <a:path w="4491" h="4359" extrusionOk="0">
                      <a:moveTo>
                        <a:pt x="2257" y="0"/>
                      </a:moveTo>
                      <a:cubicBezTo>
                        <a:pt x="2134" y="0"/>
                        <a:pt x="2012" y="10"/>
                        <a:pt x="1894" y="30"/>
                      </a:cubicBezTo>
                      <a:cubicBezTo>
                        <a:pt x="1592" y="97"/>
                        <a:pt x="1290" y="214"/>
                        <a:pt x="1022" y="381"/>
                      </a:cubicBezTo>
                      <a:cubicBezTo>
                        <a:pt x="905" y="465"/>
                        <a:pt x="788" y="566"/>
                        <a:pt x="687" y="666"/>
                      </a:cubicBezTo>
                      <a:cubicBezTo>
                        <a:pt x="587" y="767"/>
                        <a:pt x="503" y="884"/>
                        <a:pt x="419" y="1018"/>
                      </a:cubicBezTo>
                      <a:cubicBezTo>
                        <a:pt x="101" y="1487"/>
                        <a:pt x="0" y="2090"/>
                        <a:pt x="151" y="2660"/>
                      </a:cubicBezTo>
                      <a:cubicBezTo>
                        <a:pt x="302" y="3213"/>
                        <a:pt x="654" y="3682"/>
                        <a:pt x="1140" y="4000"/>
                      </a:cubicBezTo>
                      <a:cubicBezTo>
                        <a:pt x="1240" y="4067"/>
                        <a:pt x="1357" y="4134"/>
                        <a:pt x="1491" y="4185"/>
                      </a:cubicBezTo>
                      <a:cubicBezTo>
                        <a:pt x="1609" y="4235"/>
                        <a:pt x="1743" y="4285"/>
                        <a:pt x="1860" y="4319"/>
                      </a:cubicBezTo>
                      <a:cubicBezTo>
                        <a:pt x="2008" y="4346"/>
                        <a:pt x="2155" y="4359"/>
                        <a:pt x="2303" y="4359"/>
                      </a:cubicBezTo>
                      <a:cubicBezTo>
                        <a:pt x="2423" y="4359"/>
                        <a:pt x="2544" y="4351"/>
                        <a:pt x="2664" y="4335"/>
                      </a:cubicBezTo>
                      <a:cubicBezTo>
                        <a:pt x="2932" y="4285"/>
                        <a:pt x="3184" y="4185"/>
                        <a:pt x="3401" y="4034"/>
                      </a:cubicBezTo>
                      <a:cubicBezTo>
                        <a:pt x="3636" y="3883"/>
                        <a:pt x="3820" y="3699"/>
                        <a:pt x="3988" y="3481"/>
                      </a:cubicBezTo>
                      <a:cubicBezTo>
                        <a:pt x="4323" y="3029"/>
                        <a:pt x="4490" y="2459"/>
                        <a:pt x="4440" y="1889"/>
                      </a:cubicBezTo>
                      <a:cubicBezTo>
                        <a:pt x="4390" y="1303"/>
                        <a:pt x="4088" y="767"/>
                        <a:pt x="3619" y="432"/>
                      </a:cubicBezTo>
                      <a:cubicBezTo>
                        <a:pt x="3385" y="247"/>
                        <a:pt x="3117" y="130"/>
                        <a:pt x="2832" y="63"/>
                      </a:cubicBezTo>
                      <a:cubicBezTo>
                        <a:pt x="2639" y="22"/>
                        <a:pt x="2446" y="0"/>
                        <a:pt x="2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7"/>
                <p:cNvSpPr/>
                <p:nvPr/>
              </p:nvSpPr>
              <p:spPr>
                <a:xfrm rot="3504383">
                  <a:off x="846042" y="4080243"/>
                  <a:ext cx="111452" cy="109077"/>
                </a:xfrm>
                <a:custGeom>
                  <a:avLst/>
                  <a:gdLst/>
                  <a:ahLst/>
                  <a:cxnLst/>
                  <a:rect l="l" t="t" r="r" b="b"/>
                  <a:pathLst>
                    <a:path w="4458" h="4363" extrusionOk="0">
                      <a:moveTo>
                        <a:pt x="2384" y="1"/>
                      </a:moveTo>
                      <a:cubicBezTo>
                        <a:pt x="2355" y="1"/>
                        <a:pt x="2325" y="1"/>
                        <a:pt x="2296" y="3"/>
                      </a:cubicBezTo>
                      <a:cubicBezTo>
                        <a:pt x="1977" y="3"/>
                        <a:pt x="1676" y="70"/>
                        <a:pt x="1391" y="204"/>
                      </a:cubicBezTo>
                      <a:cubicBezTo>
                        <a:pt x="1240" y="271"/>
                        <a:pt x="1106" y="355"/>
                        <a:pt x="972" y="439"/>
                      </a:cubicBezTo>
                      <a:cubicBezTo>
                        <a:pt x="855" y="539"/>
                        <a:pt x="738" y="640"/>
                        <a:pt x="637" y="757"/>
                      </a:cubicBezTo>
                      <a:cubicBezTo>
                        <a:pt x="453" y="958"/>
                        <a:pt x="302" y="1226"/>
                        <a:pt x="201" y="1494"/>
                      </a:cubicBezTo>
                      <a:cubicBezTo>
                        <a:pt x="0" y="2047"/>
                        <a:pt x="67" y="2650"/>
                        <a:pt x="352" y="3170"/>
                      </a:cubicBezTo>
                      <a:cubicBezTo>
                        <a:pt x="620" y="3672"/>
                        <a:pt x="1073" y="4058"/>
                        <a:pt x="1626" y="4242"/>
                      </a:cubicBezTo>
                      <a:cubicBezTo>
                        <a:pt x="1859" y="4315"/>
                        <a:pt x="2092" y="4362"/>
                        <a:pt x="2326" y="4362"/>
                      </a:cubicBezTo>
                      <a:cubicBezTo>
                        <a:pt x="2361" y="4362"/>
                        <a:pt x="2395" y="4361"/>
                        <a:pt x="2430" y="4359"/>
                      </a:cubicBezTo>
                      <a:cubicBezTo>
                        <a:pt x="2564" y="4359"/>
                        <a:pt x="2698" y="4343"/>
                        <a:pt x="2832" y="4309"/>
                      </a:cubicBezTo>
                      <a:cubicBezTo>
                        <a:pt x="2966" y="4276"/>
                        <a:pt x="3100" y="4225"/>
                        <a:pt x="3217" y="4175"/>
                      </a:cubicBezTo>
                      <a:cubicBezTo>
                        <a:pt x="3469" y="4058"/>
                        <a:pt x="3686" y="3890"/>
                        <a:pt x="3871" y="3689"/>
                      </a:cubicBezTo>
                      <a:cubicBezTo>
                        <a:pt x="4055" y="3488"/>
                        <a:pt x="4206" y="3270"/>
                        <a:pt x="4290" y="3019"/>
                      </a:cubicBezTo>
                      <a:cubicBezTo>
                        <a:pt x="4390" y="2751"/>
                        <a:pt x="4457" y="2483"/>
                        <a:pt x="4457" y="2198"/>
                      </a:cubicBezTo>
                      <a:cubicBezTo>
                        <a:pt x="4457" y="1913"/>
                        <a:pt x="4424" y="1628"/>
                        <a:pt x="4323" y="1343"/>
                      </a:cubicBezTo>
                      <a:cubicBezTo>
                        <a:pt x="4206" y="1075"/>
                        <a:pt x="4055" y="824"/>
                        <a:pt x="3854" y="623"/>
                      </a:cubicBezTo>
                      <a:cubicBezTo>
                        <a:pt x="3653" y="422"/>
                        <a:pt x="3418" y="254"/>
                        <a:pt x="3150" y="154"/>
                      </a:cubicBezTo>
                      <a:cubicBezTo>
                        <a:pt x="2895" y="64"/>
                        <a:pt x="2639" y="1"/>
                        <a:pt x="2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7"/>
                <p:cNvSpPr/>
                <p:nvPr/>
              </p:nvSpPr>
              <p:spPr>
                <a:xfrm rot="3504383">
                  <a:off x="687756" y="3998253"/>
                  <a:ext cx="112302" cy="109227"/>
                </a:xfrm>
                <a:custGeom>
                  <a:avLst/>
                  <a:gdLst/>
                  <a:ahLst/>
                  <a:cxnLst/>
                  <a:rect l="l" t="t" r="r" b="b"/>
                  <a:pathLst>
                    <a:path w="4492" h="4369" extrusionOk="0">
                      <a:moveTo>
                        <a:pt x="2298" y="1"/>
                      </a:moveTo>
                      <a:cubicBezTo>
                        <a:pt x="2122" y="1"/>
                        <a:pt x="1949" y="23"/>
                        <a:pt x="1777" y="64"/>
                      </a:cubicBezTo>
                      <a:cubicBezTo>
                        <a:pt x="1475" y="147"/>
                        <a:pt x="1191" y="298"/>
                        <a:pt x="939" y="482"/>
                      </a:cubicBezTo>
                      <a:cubicBezTo>
                        <a:pt x="453" y="868"/>
                        <a:pt x="135" y="1421"/>
                        <a:pt x="68" y="2024"/>
                      </a:cubicBezTo>
                      <a:cubicBezTo>
                        <a:pt x="1" y="2610"/>
                        <a:pt x="202" y="3180"/>
                        <a:pt x="604" y="3616"/>
                      </a:cubicBezTo>
                      <a:cubicBezTo>
                        <a:pt x="989" y="4034"/>
                        <a:pt x="1526" y="4302"/>
                        <a:pt x="2095" y="4353"/>
                      </a:cubicBezTo>
                      <a:cubicBezTo>
                        <a:pt x="2179" y="4363"/>
                        <a:pt x="2262" y="4368"/>
                        <a:pt x="2345" y="4368"/>
                      </a:cubicBezTo>
                      <a:cubicBezTo>
                        <a:pt x="2796" y="4368"/>
                        <a:pt x="3235" y="4217"/>
                        <a:pt x="3603" y="3934"/>
                      </a:cubicBezTo>
                      <a:cubicBezTo>
                        <a:pt x="3821" y="3766"/>
                        <a:pt x="4005" y="3565"/>
                        <a:pt x="4139" y="3331"/>
                      </a:cubicBezTo>
                      <a:cubicBezTo>
                        <a:pt x="4273" y="3096"/>
                        <a:pt x="4357" y="2828"/>
                        <a:pt x="4391" y="2560"/>
                      </a:cubicBezTo>
                      <a:cubicBezTo>
                        <a:pt x="4491" y="2007"/>
                        <a:pt x="4357" y="1421"/>
                        <a:pt x="4056" y="935"/>
                      </a:cubicBezTo>
                      <a:cubicBezTo>
                        <a:pt x="3737" y="449"/>
                        <a:pt x="3218" y="114"/>
                        <a:pt x="2648" y="30"/>
                      </a:cubicBezTo>
                      <a:cubicBezTo>
                        <a:pt x="2529" y="10"/>
                        <a:pt x="2413" y="1"/>
                        <a:pt x="2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7"/>
                <p:cNvSpPr/>
                <p:nvPr/>
              </p:nvSpPr>
              <p:spPr>
                <a:xfrm rot="3504383">
                  <a:off x="513802" y="3959434"/>
                  <a:ext cx="112702" cy="108977"/>
                </a:xfrm>
                <a:custGeom>
                  <a:avLst/>
                  <a:gdLst/>
                  <a:ahLst/>
                  <a:cxnLst/>
                  <a:rect l="l" t="t" r="r" b="b"/>
                  <a:pathLst>
                    <a:path w="4508" h="4359" extrusionOk="0">
                      <a:moveTo>
                        <a:pt x="2243" y="1"/>
                      </a:moveTo>
                      <a:cubicBezTo>
                        <a:pt x="2166" y="1"/>
                        <a:pt x="2088" y="5"/>
                        <a:pt x="2011" y="14"/>
                      </a:cubicBezTo>
                      <a:cubicBezTo>
                        <a:pt x="1710" y="48"/>
                        <a:pt x="1425" y="132"/>
                        <a:pt x="1174" y="283"/>
                      </a:cubicBezTo>
                      <a:cubicBezTo>
                        <a:pt x="889" y="450"/>
                        <a:pt x="654" y="668"/>
                        <a:pt x="470" y="919"/>
                      </a:cubicBezTo>
                      <a:cubicBezTo>
                        <a:pt x="286" y="1171"/>
                        <a:pt x="152" y="1455"/>
                        <a:pt x="85" y="1757"/>
                      </a:cubicBezTo>
                      <a:cubicBezTo>
                        <a:pt x="18" y="2042"/>
                        <a:pt x="1" y="2343"/>
                        <a:pt x="51" y="2628"/>
                      </a:cubicBezTo>
                      <a:cubicBezTo>
                        <a:pt x="152" y="3198"/>
                        <a:pt x="503" y="3700"/>
                        <a:pt x="1006" y="4019"/>
                      </a:cubicBezTo>
                      <a:cubicBezTo>
                        <a:pt x="1371" y="4245"/>
                        <a:pt x="1791" y="4358"/>
                        <a:pt x="2219" y="4358"/>
                      </a:cubicBezTo>
                      <a:cubicBezTo>
                        <a:pt x="2362" y="4358"/>
                        <a:pt x="2506" y="4346"/>
                        <a:pt x="2648" y="4320"/>
                      </a:cubicBezTo>
                      <a:cubicBezTo>
                        <a:pt x="2899" y="4270"/>
                        <a:pt x="3151" y="4170"/>
                        <a:pt x="3385" y="4036"/>
                      </a:cubicBezTo>
                      <a:cubicBezTo>
                        <a:pt x="3620" y="3902"/>
                        <a:pt x="3821" y="3717"/>
                        <a:pt x="3972" y="3499"/>
                      </a:cubicBezTo>
                      <a:cubicBezTo>
                        <a:pt x="4139" y="3282"/>
                        <a:pt x="4256" y="3047"/>
                        <a:pt x="4324" y="2779"/>
                      </a:cubicBezTo>
                      <a:cubicBezTo>
                        <a:pt x="4508" y="1958"/>
                        <a:pt x="4240" y="1087"/>
                        <a:pt x="3603" y="517"/>
                      </a:cubicBezTo>
                      <a:cubicBezTo>
                        <a:pt x="3226" y="184"/>
                        <a:pt x="2737" y="1"/>
                        <a:pt x="2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7"/>
                <p:cNvSpPr/>
                <p:nvPr/>
              </p:nvSpPr>
              <p:spPr>
                <a:xfrm rot="3504383">
                  <a:off x="335565" y="3966521"/>
                  <a:ext cx="110602" cy="109302"/>
                </a:xfrm>
                <a:custGeom>
                  <a:avLst/>
                  <a:gdLst/>
                  <a:ahLst/>
                  <a:cxnLst/>
                  <a:rect l="l" t="t" r="r" b="b"/>
                  <a:pathLst>
                    <a:path w="4424" h="4372" extrusionOk="0">
                      <a:moveTo>
                        <a:pt x="2172" y="1"/>
                      </a:moveTo>
                      <a:cubicBezTo>
                        <a:pt x="1921" y="1"/>
                        <a:pt x="1668" y="48"/>
                        <a:pt x="1425" y="144"/>
                      </a:cubicBezTo>
                      <a:cubicBezTo>
                        <a:pt x="855" y="362"/>
                        <a:pt x="419" y="797"/>
                        <a:pt x="185" y="1350"/>
                      </a:cubicBezTo>
                      <a:cubicBezTo>
                        <a:pt x="68" y="1635"/>
                        <a:pt x="1" y="1937"/>
                        <a:pt x="1" y="2255"/>
                      </a:cubicBezTo>
                      <a:cubicBezTo>
                        <a:pt x="1" y="2540"/>
                        <a:pt x="68" y="2825"/>
                        <a:pt x="168" y="3093"/>
                      </a:cubicBezTo>
                      <a:cubicBezTo>
                        <a:pt x="403" y="3612"/>
                        <a:pt x="838" y="4031"/>
                        <a:pt x="1391" y="4232"/>
                      </a:cubicBezTo>
                      <a:cubicBezTo>
                        <a:pt x="1639" y="4325"/>
                        <a:pt x="1900" y="4371"/>
                        <a:pt x="2163" y="4371"/>
                      </a:cubicBezTo>
                      <a:cubicBezTo>
                        <a:pt x="2470" y="4371"/>
                        <a:pt x="2778" y="4308"/>
                        <a:pt x="3067" y="4182"/>
                      </a:cubicBezTo>
                      <a:cubicBezTo>
                        <a:pt x="3318" y="4081"/>
                        <a:pt x="3536" y="3930"/>
                        <a:pt x="3737" y="3729"/>
                      </a:cubicBezTo>
                      <a:cubicBezTo>
                        <a:pt x="3938" y="3545"/>
                        <a:pt x="4089" y="3311"/>
                        <a:pt x="4206" y="3059"/>
                      </a:cubicBezTo>
                      <a:cubicBezTo>
                        <a:pt x="4407" y="2540"/>
                        <a:pt x="4424" y="1970"/>
                        <a:pt x="4223" y="1451"/>
                      </a:cubicBezTo>
                      <a:cubicBezTo>
                        <a:pt x="4005" y="915"/>
                        <a:pt x="3620" y="479"/>
                        <a:pt x="3100" y="228"/>
                      </a:cubicBezTo>
                      <a:cubicBezTo>
                        <a:pt x="2809" y="78"/>
                        <a:pt x="2492" y="1"/>
                        <a:pt x="2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7"/>
                <p:cNvSpPr/>
                <p:nvPr/>
              </p:nvSpPr>
              <p:spPr>
                <a:xfrm rot="3504383">
                  <a:off x="149195" y="4000278"/>
                  <a:ext cx="125677" cy="109352"/>
                </a:xfrm>
                <a:custGeom>
                  <a:avLst/>
                  <a:gdLst/>
                  <a:ahLst/>
                  <a:cxnLst/>
                  <a:rect l="l" t="t" r="r" b="b"/>
                  <a:pathLst>
                    <a:path w="5027" h="4374" extrusionOk="0">
                      <a:moveTo>
                        <a:pt x="2758" y="0"/>
                      </a:moveTo>
                      <a:cubicBezTo>
                        <a:pt x="2403" y="0"/>
                        <a:pt x="2048" y="87"/>
                        <a:pt x="1726" y="264"/>
                      </a:cubicBezTo>
                      <a:cubicBezTo>
                        <a:pt x="0" y="1202"/>
                        <a:pt x="302" y="3765"/>
                        <a:pt x="2195" y="4301"/>
                      </a:cubicBezTo>
                      <a:cubicBezTo>
                        <a:pt x="2382" y="4350"/>
                        <a:pt x="2570" y="4373"/>
                        <a:pt x="2755" y="4373"/>
                      </a:cubicBezTo>
                      <a:cubicBezTo>
                        <a:pt x="3713" y="4373"/>
                        <a:pt x="4595" y="3746"/>
                        <a:pt x="4876" y="2777"/>
                      </a:cubicBezTo>
                      <a:cubicBezTo>
                        <a:pt x="5026" y="2224"/>
                        <a:pt x="4959" y="1637"/>
                        <a:pt x="4691" y="1152"/>
                      </a:cubicBezTo>
                      <a:cubicBezTo>
                        <a:pt x="4407" y="649"/>
                        <a:pt x="3937" y="264"/>
                        <a:pt x="3401" y="96"/>
                      </a:cubicBezTo>
                      <a:cubicBezTo>
                        <a:pt x="3192" y="32"/>
                        <a:pt x="2975" y="0"/>
                        <a:pt x="2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7"/>
                <p:cNvSpPr/>
                <p:nvPr/>
              </p:nvSpPr>
              <p:spPr>
                <a:xfrm rot="3504383">
                  <a:off x="-14724" y="4058147"/>
                  <a:ext cx="117727" cy="109152"/>
                </a:xfrm>
                <a:custGeom>
                  <a:avLst/>
                  <a:gdLst/>
                  <a:ahLst/>
                  <a:cxnLst/>
                  <a:rect l="l" t="t" r="r" b="b"/>
                  <a:pathLst>
                    <a:path w="4709" h="4366" extrusionOk="0">
                      <a:moveTo>
                        <a:pt x="2273" y="0"/>
                      </a:moveTo>
                      <a:cubicBezTo>
                        <a:pt x="1323" y="0"/>
                        <a:pt x="446" y="613"/>
                        <a:pt x="168" y="1572"/>
                      </a:cubicBezTo>
                      <a:cubicBezTo>
                        <a:pt x="0" y="2125"/>
                        <a:pt x="67" y="2711"/>
                        <a:pt x="352" y="3197"/>
                      </a:cubicBezTo>
                      <a:cubicBezTo>
                        <a:pt x="620" y="3716"/>
                        <a:pt x="1073" y="4085"/>
                        <a:pt x="1626" y="4269"/>
                      </a:cubicBezTo>
                      <a:cubicBezTo>
                        <a:pt x="1838" y="4334"/>
                        <a:pt x="2061" y="4366"/>
                        <a:pt x="2283" y="4366"/>
                      </a:cubicBezTo>
                      <a:cubicBezTo>
                        <a:pt x="2638" y="4366"/>
                        <a:pt x="2992" y="4283"/>
                        <a:pt x="3301" y="4118"/>
                      </a:cubicBezTo>
                      <a:cubicBezTo>
                        <a:pt x="3820" y="3834"/>
                        <a:pt x="4206" y="3348"/>
                        <a:pt x="4357" y="2778"/>
                      </a:cubicBezTo>
                      <a:cubicBezTo>
                        <a:pt x="4708" y="1622"/>
                        <a:pt x="4022" y="399"/>
                        <a:pt x="2865" y="81"/>
                      </a:cubicBezTo>
                      <a:cubicBezTo>
                        <a:pt x="2668" y="26"/>
                        <a:pt x="2469" y="0"/>
                        <a:pt x="2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7"/>
                <p:cNvSpPr/>
                <p:nvPr/>
              </p:nvSpPr>
              <p:spPr>
                <a:xfrm rot="3504383">
                  <a:off x="-188393" y="4094295"/>
                  <a:ext cx="111027" cy="109027"/>
                </a:xfrm>
                <a:custGeom>
                  <a:avLst/>
                  <a:gdLst/>
                  <a:ahLst/>
                  <a:cxnLst/>
                  <a:rect l="l" t="t" r="r" b="b"/>
                  <a:pathLst>
                    <a:path w="4441" h="4361" extrusionOk="0">
                      <a:moveTo>
                        <a:pt x="2261" y="0"/>
                      </a:moveTo>
                      <a:cubicBezTo>
                        <a:pt x="1696" y="0"/>
                        <a:pt x="1138" y="213"/>
                        <a:pt x="704" y="612"/>
                      </a:cubicBezTo>
                      <a:cubicBezTo>
                        <a:pt x="503" y="797"/>
                        <a:pt x="353" y="1031"/>
                        <a:pt x="235" y="1282"/>
                      </a:cubicBezTo>
                      <a:cubicBezTo>
                        <a:pt x="18" y="1785"/>
                        <a:pt x="1" y="2355"/>
                        <a:pt x="202" y="2874"/>
                      </a:cubicBezTo>
                      <a:cubicBezTo>
                        <a:pt x="403" y="3410"/>
                        <a:pt x="788" y="3863"/>
                        <a:pt x="1291" y="4131"/>
                      </a:cubicBezTo>
                      <a:cubicBezTo>
                        <a:pt x="1588" y="4284"/>
                        <a:pt x="1912" y="4361"/>
                        <a:pt x="2238" y="4361"/>
                      </a:cubicBezTo>
                      <a:cubicBezTo>
                        <a:pt x="2483" y="4361"/>
                        <a:pt x="2729" y="4317"/>
                        <a:pt x="2966" y="4231"/>
                      </a:cubicBezTo>
                      <a:cubicBezTo>
                        <a:pt x="3838" y="3896"/>
                        <a:pt x="4407" y="3075"/>
                        <a:pt x="4424" y="2137"/>
                      </a:cubicBezTo>
                      <a:cubicBezTo>
                        <a:pt x="4441" y="1249"/>
                        <a:pt x="3888" y="445"/>
                        <a:pt x="3050" y="143"/>
                      </a:cubicBezTo>
                      <a:cubicBezTo>
                        <a:pt x="2793" y="47"/>
                        <a:pt x="2527" y="0"/>
                        <a:pt x="2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7"/>
                <p:cNvSpPr/>
                <p:nvPr/>
              </p:nvSpPr>
              <p:spPr>
                <a:xfrm rot="3504383">
                  <a:off x="-366975" y="4099328"/>
                  <a:ext cx="110602" cy="108952"/>
                </a:xfrm>
                <a:custGeom>
                  <a:avLst/>
                  <a:gdLst/>
                  <a:ahLst/>
                  <a:cxnLst/>
                  <a:rect l="l" t="t" r="r" b="b"/>
                  <a:pathLst>
                    <a:path w="4424" h="4358" extrusionOk="0">
                      <a:moveTo>
                        <a:pt x="2187" y="1"/>
                      </a:moveTo>
                      <a:cubicBezTo>
                        <a:pt x="2067" y="1"/>
                        <a:pt x="1946" y="9"/>
                        <a:pt x="1826" y="27"/>
                      </a:cubicBezTo>
                      <a:cubicBezTo>
                        <a:pt x="1692" y="44"/>
                        <a:pt x="1575" y="77"/>
                        <a:pt x="1441" y="128"/>
                      </a:cubicBezTo>
                      <a:cubicBezTo>
                        <a:pt x="1324" y="161"/>
                        <a:pt x="1190" y="228"/>
                        <a:pt x="1072" y="278"/>
                      </a:cubicBezTo>
                      <a:cubicBezTo>
                        <a:pt x="838" y="429"/>
                        <a:pt x="637" y="597"/>
                        <a:pt x="469" y="815"/>
                      </a:cubicBezTo>
                      <a:cubicBezTo>
                        <a:pt x="151" y="1233"/>
                        <a:pt x="0" y="1786"/>
                        <a:pt x="50" y="2322"/>
                      </a:cubicBezTo>
                      <a:cubicBezTo>
                        <a:pt x="101" y="2892"/>
                        <a:pt x="369" y="3428"/>
                        <a:pt x="788" y="3814"/>
                      </a:cubicBezTo>
                      <a:cubicBezTo>
                        <a:pt x="1176" y="4172"/>
                        <a:pt x="1672" y="4358"/>
                        <a:pt x="2191" y="4358"/>
                      </a:cubicBezTo>
                      <a:cubicBezTo>
                        <a:pt x="2253" y="4358"/>
                        <a:pt x="2316" y="4355"/>
                        <a:pt x="2379" y="4350"/>
                      </a:cubicBezTo>
                      <a:cubicBezTo>
                        <a:pt x="3317" y="4232"/>
                        <a:pt x="4088" y="3562"/>
                        <a:pt x="4339" y="2641"/>
                      </a:cubicBezTo>
                      <a:cubicBezTo>
                        <a:pt x="4407" y="2356"/>
                        <a:pt x="4423" y="2054"/>
                        <a:pt x="4373" y="1770"/>
                      </a:cubicBezTo>
                      <a:cubicBezTo>
                        <a:pt x="4289" y="1183"/>
                        <a:pt x="3954" y="680"/>
                        <a:pt x="3468" y="362"/>
                      </a:cubicBezTo>
                      <a:cubicBezTo>
                        <a:pt x="3084" y="124"/>
                        <a:pt x="2638" y="1"/>
                        <a:pt x="2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7"/>
                <p:cNvSpPr/>
                <p:nvPr/>
              </p:nvSpPr>
              <p:spPr>
                <a:xfrm rot="3504383">
                  <a:off x="-540963" y="4055779"/>
                  <a:ext cx="112277" cy="109052"/>
                </a:xfrm>
                <a:custGeom>
                  <a:avLst/>
                  <a:gdLst/>
                  <a:ahLst/>
                  <a:cxnLst/>
                  <a:rect l="l" t="t" r="r" b="b"/>
                  <a:pathLst>
                    <a:path w="4491" h="4362" extrusionOk="0">
                      <a:moveTo>
                        <a:pt x="2176" y="0"/>
                      </a:moveTo>
                      <a:cubicBezTo>
                        <a:pt x="1728" y="0"/>
                        <a:pt x="1284" y="138"/>
                        <a:pt x="922" y="403"/>
                      </a:cubicBezTo>
                      <a:cubicBezTo>
                        <a:pt x="805" y="486"/>
                        <a:pt x="704" y="587"/>
                        <a:pt x="620" y="687"/>
                      </a:cubicBezTo>
                      <a:cubicBezTo>
                        <a:pt x="520" y="788"/>
                        <a:pt x="453" y="888"/>
                        <a:pt x="386" y="1006"/>
                      </a:cubicBezTo>
                      <a:cubicBezTo>
                        <a:pt x="235" y="1240"/>
                        <a:pt x="151" y="1492"/>
                        <a:pt x="101" y="1760"/>
                      </a:cubicBezTo>
                      <a:cubicBezTo>
                        <a:pt x="0" y="2329"/>
                        <a:pt x="118" y="2916"/>
                        <a:pt x="419" y="3402"/>
                      </a:cubicBezTo>
                      <a:cubicBezTo>
                        <a:pt x="738" y="3887"/>
                        <a:pt x="1240" y="4223"/>
                        <a:pt x="1810" y="4340"/>
                      </a:cubicBezTo>
                      <a:cubicBezTo>
                        <a:pt x="1928" y="4354"/>
                        <a:pt x="2049" y="4362"/>
                        <a:pt x="2170" y="4362"/>
                      </a:cubicBezTo>
                      <a:cubicBezTo>
                        <a:pt x="2342" y="4362"/>
                        <a:pt x="2514" y="4346"/>
                        <a:pt x="2681" y="4306"/>
                      </a:cubicBezTo>
                      <a:cubicBezTo>
                        <a:pt x="2832" y="4273"/>
                        <a:pt x="2966" y="4223"/>
                        <a:pt x="3117" y="4156"/>
                      </a:cubicBezTo>
                      <a:cubicBezTo>
                        <a:pt x="3251" y="4088"/>
                        <a:pt x="3385" y="4005"/>
                        <a:pt x="3519" y="3904"/>
                      </a:cubicBezTo>
                      <a:cubicBezTo>
                        <a:pt x="4005" y="3552"/>
                        <a:pt x="4340" y="2999"/>
                        <a:pt x="4407" y="2396"/>
                      </a:cubicBezTo>
                      <a:cubicBezTo>
                        <a:pt x="4491" y="1810"/>
                        <a:pt x="4306" y="1223"/>
                        <a:pt x="3904" y="788"/>
                      </a:cubicBezTo>
                      <a:cubicBezTo>
                        <a:pt x="3536" y="369"/>
                        <a:pt x="3016" y="84"/>
                        <a:pt x="2447" y="17"/>
                      </a:cubicBezTo>
                      <a:cubicBezTo>
                        <a:pt x="2357" y="6"/>
                        <a:pt x="2266" y="0"/>
                        <a:pt x="21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563" name="Google Shape;1563;p47"/>
          <p:cNvGrpSpPr/>
          <p:nvPr/>
        </p:nvGrpSpPr>
        <p:grpSpPr>
          <a:xfrm rot="1336901">
            <a:off x="7961390" y="2738999"/>
            <a:ext cx="1752327" cy="1569890"/>
            <a:chOff x="154280" y="2041205"/>
            <a:chExt cx="1333895" cy="1195022"/>
          </a:xfrm>
        </p:grpSpPr>
        <p:cxnSp>
          <p:nvCxnSpPr>
            <p:cNvPr id="1564" name="Google Shape;1564;p47"/>
            <p:cNvCxnSpPr/>
            <p:nvPr/>
          </p:nvCxnSpPr>
          <p:spPr>
            <a:xfrm>
              <a:off x="978775" y="2882500"/>
              <a:ext cx="428100" cy="153000"/>
            </a:xfrm>
            <a:prstGeom prst="straightConnector1">
              <a:avLst/>
            </a:prstGeom>
            <a:noFill/>
            <a:ln w="19050" cap="flat" cmpd="sng">
              <a:solidFill>
                <a:schemeClr val="accent4"/>
              </a:solidFill>
              <a:prstDash val="solid"/>
              <a:round/>
              <a:headEnd type="none" w="med" len="med"/>
              <a:tailEnd type="none" w="med" len="med"/>
            </a:ln>
          </p:spPr>
        </p:cxnSp>
        <p:cxnSp>
          <p:nvCxnSpPr>
            <p:cNvPr id="1565" name="Google Shape;1565;p47"/>
            <p:cNvCxnSpPr>
              <a:stCxn id="1566" idx="3"/>
              <a:endCxn id="1567" idx="3"/>
            </p:cNvCxnSpPr>
            <p:nvPr/>
          </p:nvCxnSpPr>
          <p:spPr>
            <a:xfrm rot="-1336133" flipH="1">
              <a:off x="918464" y="2699532"/>
              <a:ext cx="218496" cy="171811"/>
            </a:xfrm>
            <a:prstGeom prst="straightConnector1">
              <a:avLst/>
            </a:prstGeom>
            <a:noFill/>
            <a:ln w="19050" cap="flat" cmpd="sng">
              <a:solidFill>
                <a:schemeClr val="accent4"/>
              </a:solidFill>
              <a:prstDash val="solid"/>
              <a:round/>
              <a:headEnd type="none" w="med" len="med"/>
              <a:tailEnd type="none" w="med" len="med"/>
            </a:ln>
          </p:spPr>
        </p:cxnSp>
        <p:grpSp>
          <p:nvGrpSpPr>
            <p:cNvPr id="1568" name="Google Shape;1568;p47"/>
            <p:cNvGrpSpPr/>
            <p:nvPr/>
          </p:nvGrpSpPr>
          <p:grpSpPr>
            <a:xfrm rot="-9901852">
              <a:off x="271474" y="2130709"/>
              <a:ext cx="826515" cy="1016012"/>
              <a:chOff x="7688409" y="2278475"/>
              <a:chExt cx="844492" cy="1038111"/>
            </a:xfrm>
          </p:grpSpPr>
          <p:sp>
            <p:nvSpPr>
              <p:cNvPr id="1569" name="Google Shape;1569;p47"/>
              <p:cNvSpPr/>
              <p:nvPr/>
            </p:nvSpPr>
            <p:spPr>
              <a:xfrm>
                <a:off x="7688409" y="2385360"/>
                <a:ext cx="544909" cy="800719"/>
              </a:xfrm>
              <a:custGeom>
                <a:avLst/>
                <a:gdLst/>
                <a:ahLst/>
                <a:cxnLst/>
                <a:rect l="l" t="t" r="r" b="b"/>
                <a:pathLst>
                  <a:path w="5353" h="7866" fill="none" extrusionOk="0">
                    <a:moveTo>
                      <a:pt x="1" y="6005"/>
                    </a:moveTo>
                    <a:lnTo>
                      <a:pt x="2196" y="7866"/>
                    </a:lnTo>
                    <a:lnTo>
                      <a:pt x="4453" y="6993"/>
                    </a:lnTo>
                    <a:lnTo>
                      <a:pt x="5353" y="3678"/>
                    </a:lnTo>
                    <a:lnTo>
                      <a:pt x="3281" y="1994"/>
                    </a:lnTo>
                    <a:lnTo>
                      <a:pt x="3995" y="1"/>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7"/>
              <p:cNvSpPr/>
              <p:nvPr/>
            </p:nvSpPr>
            <p:spPr>
              <a:xfrm>
                <a:off x="8289815" y="2675273"/>
                <a:ext cx="150860" cy="66574"/>
              </a:xfrm>
              <a:custGeom>
                <a:avLst/>
                <a:gdLst/>
                <a:ahLst/>
                <a:cxnLst/>
                <a:rect l="l" t="t" r="r" b="b"/>
                <a:pathLst>
                  <a:path w="1482" h="654" fill="none" extrusionOk="0">
                    <a:moveTo>
                      <a:pt x="1482" y="1"/>
                    </a:moveTo>
                    <a:lnTo>
                      <a:pt x="0" y="653"/>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7"/>
              <p:cNvSpPr/>
              <p:nvPr/>
            </p:nvSpPr>
            <p:spPr>
              <a:xfrm>
                <a:off x="8362497" y="2588747"/>
                <a:ext cx="170405" cy="139154"/>
              </a:xfrm>
              <a:custGeom>
                <a:avLst/>
                <a:gdLst/>
                <a:ahLst/>
                <a:cxnLst/>
                <a:rect l="l" t="t" r="r" b="b"/>
                <a:pathLst>
                  <a:path w="1674" h="1367" extrusionOk="0">
                    <a:moveTo>
                      <a:pt x="836" y="1"/>
                    </a:moveTo>
                    <a:cubicBezTo>
                      <a:pt x="745" y="1"/>
                      <a:pt x="653" y="19"/>
                      <a:pt x="565" y="57"/>
                    </a:cubicBezTo>
                    <a:cubicBezTo>
                      <a:pt x="0" y="304"/>
                      <a:pt x="18" y="1098"/>
                      <a:pt x="591" y="1318"/>
                    </a:cubicBezTo>
                    <a:cubicBezTo>
                      <a:pt x="676" y="1351"/>
                      <a:pt x="761" y="1366"/>
                      <a:pt x="843" y="1366"/>
                    </a:cubicBezTo>
                    <a:cubicBezTo>
                      <a:pt x="1304" y="1366"/>
                      <a:pt x="1674" y="882"/>
                      <a:pt x="1464" y="410"/>
                    </a:cubicBezTo>
                    <a:cubicBezTo>
                      <a:pt x="1353" y="154"/>
                      <a:pt x="1099" y="1"/>
                      <a:pt x="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7"/>
              <p:cNvSpPr/>
              <p:nvPr/>
            </p:nvSpPr>
            <p:spPr>
              <a:xfrm>
                <a:off x="8013339" y="2278475"/>
                <a:ext cx="158088" cy="139357"/>
              </a:xfrm>
              <a:custGeom>
                <a:avLst/>
                <a:gdLst/>
                <a:ahLst/>
                <a:cxnLst/>
                <a:rect l="l" t="t" r="r" b="b"/>
                <a:pathLst>
                  <a:path w="1553" h="1369" extrusionOk="0">
                    <a:moveTo>
                      <a:pt x="776" y="1"/>
                    </a:moveTo>
                    <a:cubicBezTo>
                      <a:pt x="502" y="1"/>
                      <a:pt x="243" y="162"/>
                      <a:pt x="142" y="434"/>
                    </a:cubicBezTo>
                    <a:cubicBezTo>
                      <a:pt x="1" y="786"/>
                      <a:pt x="177" y="1183"/>
                      <a:pt x="530" y="1324"/>
                    </a:cubicBezTo>
                    <a:cubicBezTo>
                      <a:pt x="609" y="1354"/>
                      <a:pt x="691" y="1368"/>
                      <a:pt x="771" y="1368"/>
                    </a:cubicBezTo>
                    <a:cubicBezTo>
                      <a:pt x="1048" y="1368"/>
                      <a:pt x="1311" y="1201"/>
                      <a:pt x="1420" y="927"/>
                    </a:cubicBezTo>
                    <a:cubicBezTo>
                      <a:pt x="1552" y="575"/>
                      <a:pt x="1376" y="178"/>
                      <a:pt x="1023" y="46"/>
                    </a:cubicBezTo>
                    <a:cubicBezTo>
                      <a:pt x="942" y="15"/>
                      <a:pt x="858" y="1"/>
                      <a:pt x="7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7"/>
              <p:cNvSpPr/>
              <p:nvPr/>
            </p:nvSpPr>
            <p:spPr>
              <a:xfrm>
                <a:off x="8225175" y="3093550"/>
                <a:ext cx="179566" cy="202063"/>
              </a:xfrm>
              <a:custGeom>
                <a:avLst/>
                <a:gdLst/>
                <a:ahLst/>
                <a:cxnLst/>
                <a:rect l="l" t="t" r="r" b="b"/>
                <a:pathLst>
                  <a:path w="1764" h="1985" fill="none" extrusionOk="0">
                    <a:moveTo>
                      <a:pt x="1764" y="1984"/>
                    </a:moveTo>
                    <a:lnTo>
                      <a:pt x="0" y="1"/>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7"/>
              <p:cNvSpPr/>
              <p:nvPr/>
            </p:nvSpPr>
            <p:spPr>
              <a:xfrm>
                <a:off x="8348235" y="3240590"/>
                <a:ext cx="92927" cy="75996"/>
              </a:xfrm>
              <a:custGeom>
                <a:avLst/>
                <a:gdLst/>
                <a:ahLst/>
                <a:cxnLst/>
                <a:rect l="l" t="t" r="r" b="b"/>
                <a:pathLst>
                  <a:path w="2461" h="2013" extrusionOk="0">
                    <a:moveTo>
                      <a:pt x="1229" y="0"/>
                    </a:moveTo>
                    <a:cubicBezTo>
                      <a:pt x="1095" y="0"/>
                      <a:pt x="959" y="27"/>
                      <a:pt x="830" y="84"/>
                    </a:cubicBezTo>
                    <a:cubicBezTo>
                      <a:pt x="1" y="446"/>
                      <a:pt x="27" y="1618"/>
                      <a:pt x="865" y="1945"/>
                    </a:cubicBezTo>
                    <a:cubicBezTo>
                      <a:pt x="989" y="1991"/>
                      <a:pt x="1111" y="2013"/>
                      <a:pt x="1230" y="2013"/>
                    </a:cubicBezTo>
                    <a:cubicBezTo>
                      <a:pt x="1916" y="2013"/>
                      <a:pt x="2460" y="1295"/>
                      <a:pt x="2152" y="596"/>
                    </a:cubicBezTo>
                    <a:cubicBezTo>
                      <a:pt x="1982" y="223"/>
                      <a:pt x="1613" y="0"/>
                      <a:pt x="1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7"/>
              <p:cNvSpPr/>
              <p:nvPr/>
            </p:nvSpPr>
            <p:spPr>
              <a:xfrm>
                <a:off x="7981225" y="2538690"/>
                <a:ext cx="91524" cy="80897"/>
              </a:xfrm>
              <a:custGeom>
                <a:avLst/>
                <a:gdLst/>
                <a:ahLst/>
                <a:cxnLst/>
                <a:rect l="l" t="t" r="r" b="b"/>
                <a:pathLst>
                  <a:path w="2276" h="2012" extrusionOk="0">
                    <a:moveTo>
                      <a:pt x="1138" y="1"/>
                    </a:moveTo>
                    <a:cubicBezTo>
                      <a:pt x="733" y="1"/>
                      <a:pt x="353" y="248"/>
                      <a:pt x="204" y="642"/>
                    </a:cubicBezTo>
                    <a:cubicBezTo>
                      <a:pt x="1" y="1163"/>
                      <a:pt x="265" y="1744"/>
                      <a:pt x="777" y="1947"/>
                    </a:cubicBezTo>
                    <a:cubicBezTo>
                      <a:pt x="895" y="1991"/>
                      <a:pt x="1015" y="2012"/>
                      <a:pt x="1134" y="2012"/>
                    </a:cubicBezTo>
                    <a:cubicBezTo>
                      <a:pt x="1541" y="2012"/>
                      <a:pt x="1925" y="1768"/>
                      <a:pt x="2082" y="1365"/>
                    </a:cubicBezTo>
                    <a:cubicBezTo>
                      <a:pt x="2276" y="845"/>
                      <a:pt x="2020" y="263"/>
                      <a:pt x="1500" y="69"/>
                    </a:cubicBezTo>
                    <a:cubicBezTo>
                      <a:pt x="1381" y="23"/>
                      <a:pt x="1258" y="1"/>
                      <a:pt x="1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7"/>
              <p:cNvSpPr/>
              <p:nvPr/>
            </p:nvSpPr>
            <p:spPr>
              <a:xfrm>
                <a:off x="8116560" y="2656645"/>
                <a:ext cx="231685" cy="204913"/>
              </a:xfrm>
              <a:custGeom>
                <a:avLst/>
                <a:gdLst/>
                <a:ahLst/>
                <a:cxnLst/>
                <a:rect l="l" t="t" r="r" b="b"/>
                <a:pathLst>
                  <a:path w="2276" h="2013" extrusionOk="0">
                    <a:moveTo>
                      <a:pt x="1142" y="1"/>
                    </a:moveTo>
                    <a:cubicBezTo>
                      <a:pt x="741" y="1"/>
                      <a:pt x="360" y="248"/>
                      <a:pt x="203" y="642"/>
                    </a:cubicBezTo>
                    <a:cubicBezTo>
                      <a:pt x="1" y="1162"/>
                      <a:pt x="256" y="1744"/>
                      <a:pt x="776" y="1947"/>
                    </a:cubicBezTo>
                    <a:cubicBezTo>
                      <a:pt x="894" y="1991"/>
                      <a:pt x="1016" y="2012"/>
                      <a:pt x="1135" y="2012"/>
                    </a:cubicBezTo>
                    <a:cubicBezTo>
                      <a:pt x="1541" y="2012"/>
                      <a:pt x="1925" y="1769"/>
                      <a:pt x="2081" y="1374"/>
                    </a:cubicBezTo>
                    <a:cubicBezTo>
                      <a:pt x="2275" y="854"/>
                      <a:pt x="2020" y="272"/>
                      <a:pt x="1499" y="69"/>
                    </a:cubicBezTo>
                    <a:cubicBezTo>
                      <a:pt x="1382" y="23"/>
                      <a:pt x="1261"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7"/>
              <p:cNvSpPr/>
              <p:nvPr/>
            </p:nvSpPr>
            <p:spPr>
              <a:xfrm>
                <a:off x="8107562" y="3000011"/>
                <a:ext cx="143607" cy="117758"/>
              </a:xfrm>
              <a:custGeom>
                <a:avLst/>
                <a:gdLst/>
                <a:ahLst/>
                <a:cxnLst/>
                <a:rect l="l" t="t" r="r" b="b"/>
                <a:pathLst>
                  <a:path w="2450" h="2009" extrusionOk="0">
                    <a:moveTo>
                      <a:pt x="1223" y="1"/>
                    </a:moveTo>
                    <a:cubicBezTo>
                      <a:pt x="1089" y="1"/>
                      <a:pt x="952" y="28"/>
                      <a:pt x="820" y="85"/>
                    </a:cubicBezTo>
                    <a:cubicBezTo>
                      <a:pt x="0" y="446"/>
                      <a:pt x="27" y="1619"/>
                      <a:pt x="855" y="1936"/>
                    </a:cubicBezTo>
                    <a:cubicBezTo>
                      <a:pt x="983" y="1986"/>
                      <a:pt x="1109" y="2008"/>
                      <a:pt x="1231" y="2008"/>
                    </a:cubicBezTo>
                    <a:cubicBezTo>
                      <a:pt x="1912" y="2008"/>
                      <a:pt x="2449" y="1300"/>
                      <a:pt x="2143" y="605"/>
                    </a:cubicBezTo>
                    <a:cubicBezTo>
                      <a:pt x="1979" y="225"/>
                      <a:pt x="1611" y="1"/>
                      <a:pt x="1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7"/>
              <p:cNvSpPr/>
              <p:nvPr/>
            </p:nvSpPr>
            <p:spPr>
              <a:xfrm>
                <a:off x="7863798" y="3146665"/>
                <a:ext cx="96202" cy="78932"/>
              </a:xfrm>
              <a:custGeom>
                <a:avLst/>
                <a:gdLst/>
                <a:ahLst/>
                <a:cxnLst/>
                <a:rect l="l" t="t" r="r" b="b"/>
                <a:pathLst>
                  <a:path w="2451" h="2011" extrusionOk="0">
                    <a:moveTo>
                      <a:pt x="1228" y="0"/>
                    </a:moveTo>
                    <a:cubicBezTo>
                      <a:pt x="1092" y="0"/>
                      <a:pt x="954" y="28"/>
                      <a:pt x="821" y="88"/>
                    </a:cubicBezTo>
                    <a:cubicBezTo>
                      <a:pt x="1" y="440"/>
                      <a:pt x="27" y="1613"/>
                      <a:pt x="856" y="1939"/>
                    </a:cubicBezTo>
                    <a:cubicBezTo>
                      <a:pt x="982" y="1988"/>
                      <a:pt x="1108" y="2011"/>
                      <a:pt x="1229" y="2011"/>
                    </a:cubicBezTo>
                    <a:cubicBezTo>
                      <a:pt x="1911" y="2011"/>
                      <a:pt x="2450" y="1295"/>
                      <a:pt x="2143" y="599"/>
                    </a:cubicBezTo>
                    <a:cubicBezTo>
                      <a:pt x="1980" y="227"/>
                      <a:pt x="1614" y="0"/>
                      <a:pt x="1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7" name="Google Shape;1567;p47"/>
            <p:cNvSpPr/>
            <p:nvPr/>
          </p:nvSpPr>
          <p:spPr>
            <a:xfrm>
              <a:off x="947525" y="2838700"/>
              <a:ext cx="79500" cy="79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7"/>
            <p:cNvSpPr/>
            <p:nvPr/>
          </p:nvSpPr>
          <p:spPr>
            <a:xfrm>
              <a:off x="1315675" y="2958850"/>
              <a:ext cx="172500" cy="172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7"/>
            <p:cNvSpPr/>
            <p:nvPr/>
          </p:nvSpPr>
          <p:spPr>
            <a:xfrm>
              <a:off x="1071000" y="2517300"/>
              <a:ext cx="172500" cy="17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1580"/>
        <p:cNvGrpSpPr/>
        <p:nvPr/>
      </p:nvGrpSpPr>
      <p:grpSpPr>
        <a:xfrm>
          <a:off x="0" y="0"/>
          <a:ext cx="0" cy="0"/>
          <a:chOff x="0" y="0"/>
          <a:chExt cx="0" cy="0"/>
        </a:xfrm>
      </p:grpSpPr>
      <p:sp>
        <p:nvSpPr>
          <p:cNvPr id="1581" name="Google Shape;1581;p48"/>
          <p:cNvSpPr txBox="1">
            <a:spLocks noGrp="1"/>
          </p:cNvSpPr>
          <p:nvPr>
            <p:ph type="title"/>
          </p:nvPr>
        </p:nvSpPr>
        <p:spPr>
          <a:xfrm>
            <a:off x="709100" y="1356800"/>
            <a:ext cx="32919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82" name="Google Shape;1582;p48"/>
          <p:cNvSpPr txBox="1">
            <a:spLocks noGrp="1"/>
          </p:cNvSpPr>
          <p:nvPr>
            <p:ph type="subTitle" idx="1"/>
          </p:nvPr>
        </p:nvSpPr>
        <p:spPr>
          <a:xfrm>
            <a:off x="709100" y="1742875"/>
            <a:ext cx="32913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3" name="Google Shape;1583;p48"/>
          <p:cNvSpPr txBox="1">
            <a:spLocks noGrp="1"/>
          </p:cNvSpPr>
          <p:nvPr>
            <p:ph type="title" idx="2"/>
          </p:nvPr>
        </p:nvSpPr>
        <p:spPr>
          <a:xfrm>
            <a:off x="709100" y="2456938"/>
            <a:ext cx="32919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84" name="Google Shape;1584;p48"/>
          <p:cNvSpPr txBox="1">
            <a:spLocks noGrp="1"/>
          </p:cNvSpPr>
          <p:nvPr>
            <p:ph type="subTitle" idx="3"/>
          </p:nvPr>
        </p:nvSpPr>
        <p:spPr>
          <a:xfrm>
            <a:off x="709100" y="2843013"/>
            <a:ext cx="32919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5" name="Google Shape;1585;p48"/>
          <p:cNvSpPr txBox="1">
            <a:spLocks noGrp="1"/>
          </p:cNvSpPr>
          <p:nvPr>
            <p:ph type="title" idx="4"/>
          </p:nvPr>
        </p:nvSpPr>
        <p:spPr>
          <a:xfrm>
            <a:off x="709100" y="3557075"/>
            <a:ext cx="32919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86" name="Google Shape;1586;p48"/>
          <p:cNvSpPr txBox="1">
            <a:spLocks noGrp="1"/>
          </p:cNvSpPr>
          <p:nvPr>
            <p:ph type="subTitle" idx="5"/>
          </p:nvPr>
        </p:nvSpPr>
        <p:spPr>
          <a:xfrm>
            <a:off x="709100" y="3943150"/>
            <a:ext cx="32919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7" name="Google Shape;1587;p48"/>
          <p:cNvSpPr txBox="1">
            <a:spLocks noGrp="1"/>
          </p:cNvSpPr>
          <p:nvPr>
            <p:ph type="title" idx="6"/>
          </p:nvPr>
        </p:nvSpPr>
        <p:spPr>
          <a:xfrm>
            <a:off x="713225" y="368825"/>
            <a:ext cx="7724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588" name="Google Shape;1588;p48"/>
          <p:cNvGrpSpPr/>
          <p:nvPr/>
        </p:nvGrpSpPr>
        <p:grpSpPr>
          <a:xfrm rot="-7222932">
            <a:off x="315780" y="108069"/>
            <a:ext cx="661466" cy="929085"/>
            <a:chOff x="2374700" y="1056350"/>
            <a:chExt cx="797300" cy="1119875"/>
          </a:xfrm>
        </p:grpSpPr>
        <p:sp>
          <p:nvSpPr>
            <p:cNvPr id="1589" name="Google Shape;1589;p48"/>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8"/>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8"/>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8"/>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8"/>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8"/>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8"/>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 name="Google Shape;1596;p48"/>
          <p:cNvGrpSpPr/>
          <p:nvPr/>
        </p:nvGrpSpPr>
        <p:grpSpPr>
          <a:xfrm rot="8100000" flipH="1">
            <a:off x="7509947" y="3550971"/>
            <a:ext cx="1924526" cy="1364190"/>
            <a:chOff x="193669" y="148127"/>
            <a:chExt cx="1982873" cy="1405549"/>
          </a:xfrm>
        </p:grpSpPr>
        <p:sp>
          <p:nvSpPr>
            <p:cNvPr id="1597" name="Google Shape;1597;p48"/>
            <p:cNvSpPr/>
            <p:nvPr/>
          </p:nvSpPr>
          <p:spPr>
            <a:xfrm rot="2541214">
              <a:off x="375899" y="290031"/>
              <a:ext cx="284505" cy="651194"/>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8" name="Google Shape;1598;p48"/>
            <p:cNvGrpSpPr/>
            <p:nvPr/>
          </p:nvGrpSpPr>
          <p:grpSpPr>
            <a:xfrm rot="-3943890">
              <a:off x="413745" y="559232"/>
              <a:ext cx="579901" cy="745140"/>
              <a:chOff x="234492" y="148127"/>
              <a:chExt cx="579920" cy="745164"/>
            </a:xfrm>
          </p:grpSpPr>
          <p:sp>
            <p:nvSpPr>
              <p:cNvPr id="1599" name="Google Shape;1599;p48"/>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8"/>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 name="Google Shape;1601;p48"/>
            <p:cNvGrpSpPr/>
            <p:nvPr/>
          </p:nvGrpSpPr>
          <p:grpSpPr>
            <a:xfrm>
              <a:off x="539292" y="148127"/>
              <a:ext cx="1637250" cy="1405549"/>
              <a:chOff x="234492" y="148127"/>
              <a:chExt cx="1637250" cy="1405549"/>
            </a:xfrm>
          </p:grpSpPr>
          <p:sp>
            <p:nvSpPr>
              <p:cNvPr id="1602" name="Google Shape;1602;p48"/>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8"/>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4" name="Google Shape;1604;p48"/>
              <p:cNvGrpSpPr/>
              <p:nvPr/>
            </p:nvGrpSpPr>
            <p:grpSpPr>
              <a:xfrm rot="2700200">
                <a:off x="726654" y="558761"/>
                <a:ext cx="1036634" cy="736202"/>
                <a:chOff x="2374700" y="1045220"/>
                <a:chExt cx="852487" cy="605389"/>
              </a:xfrm>
            </p:grpSpPr>
            <p:sp>
              <p:nvSpPr>
                <p:cNvPr id="1605" name="Google Shape;1605;p48"/>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8"/>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8"/>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8"/>
                <p:cNvSpPr/>
                <p:nvPr/>
              </p:nvSpPr>
              <p:spPr>
                <a:xfrm>
                  <a:off x="2991366" y="1416101"/>
                  <a:ext cx="235822" cy="234508"/>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8"/>
                <p:cNvSpPr/>
                <p:nvPr/>
              </p:nvSpPr>
              <p:spPr>
                <a:xfrm>
                  <a:off x="2576281" y="1045220"/>
                  <a:ext cx="119040" cy="117808"/>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hree columns 1">
  <p:cSld name="CUSTOM_12">
    <p:spTree>
      <p:nvGrpSpPr>
        <p:cNvPr id="1" name="Shape 1610"/>
        <p:cNvGrpSpPr/>
        <p:nvPr/>
      </p:nvGrpSpPr>
      <p:grpSpPr>
        <a:xfrm>
          <a:off x="0" y="0"/>
          <a:ext cx="0" cy="0"/>
          <a:chOff x="0" y="0"/>
          <a:chExt cx="0" cy="0"/>
        </a:xfrm>
      </p:grpSpPr>
      <p:sp>
        <p:nvSpPr>
          <p:cNvPr id="1611" name="Google Shape;1611;p49"/>
          <p:cNvSpPr txBox="1">
            <a:spLocks noGrp="1"/>
          </p:cNvSpPr>
          <p:nvPr>
            <p:ph type="title"/>
          </p:nvPr>
        </p:nvSpPr>
        <p:spPr>
          <a:xfrm>
            <a:off x="1090100" y="3318950"/>
            <a:ext cx="2175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12" name="Google Shape;1612;p49"/>
          <p:cNvSpPr txBox="1">
            <a:spLocks noGrp="1"/>
          </p:cNvSpPr>
          <p:nvPr>
            <p:ph type="subTitle" idx="1"/>
          </p:nvPr>
        </p:nvSpPr>
        <p:spPr>
          <a:xfrm>
            <a:off x="1090100" y="3713125"/>
            <a:ext cx="2175300" cy="86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3" name="Google Shape;1613;p49"/>
          <p:cNvSpPr txBox="1">
            <a:spLocks noGrp="1"/>
          </p:cNvSpPr>
          <p:nvPr>
            <p:ph type="title" idx="2"/>
          </p:nvPr>
        </p:nvSpPr>
        <p:spPr>
          <a:xfrm>
            <a:off x="3484420" y="3318950"/>
            <a:ext cx="2175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14" name="Google Shape;1614;p49"/>
          <p:cNvSpPr txBox="1">
            <a:spLocks noGrp="1"/>
          </p:cNvSpPr>
          <p:nvPr>
            <p:ph type="subTitle" idx="3"/>
          </p:nvPr>
        </p:nvSpPr>
        <p:spPr>
          <a:xfrm>
            <a:off x="3484424" y="3713125"/>
            <a:ext cx="2175300" cy="86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5" name="Google Shape;1615;p49"/>
          <p:cNvSpPr txBox="1">
            <a:spLocks noGrp="1"/>
          </p:cNvSpPr>
          <p:nvPr>
            <p:ph type="title" idx="4"/>
          </p:nvPr>
        </p:nvSpPr>
        <p:spPr>
          <a:xfrm>
            <a:off x="5878747" y="3318950"/>
            <a:ext cx="2175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16" name="Google Shape;1616;p49"/>
          <p:cNvSpPr txBox="1">
            <a:spLocks noGrp="1"/>
          </p:cNvSpPr>
          <p:nvPr>
            <p:ph type="subTitle" idx="5"/>
          </p:nvPr>
        </p:nvSpPr>
        <p:spPr>
          <a:xfrm>
            <a:off x="5878747" y="3713125"/>
            <a:ext cx="2175300" cy="86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7" name="Google Shape;1617;p49"/>
          <p:cNvSpPr txBox="1">
            <a:spLocks noGrp="1"/>
          </p:cNvSpPr>
          <p:nvPr>
            <p:ph type="title" idx="6"/>
          </p:nvPr>
        </p:nvSpPr>
        <p:spPr>
          <a:xfrm>
            <a:off x="713225" y="368825"/>
            <a:ext cx="7724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618" name="Google Shape;1618;p49"/>
          <p:cNvGrpSpPr/>
          <p:nvPr/>
        </p:nvGrpSpPr>
        <p:grpSpPr>
          <a:xfrm rot="7047972">
            <a:off x="7281241" y="-3233109"/>
            <a:ext cx="1902945" cy="7262324"/>
            <a:chOff x="9065175" y="1446600"/>
            <a:chExt cx="682175" cy="2603425"/>
          </a:xfrm>
        </p:grpSpPr>
        <p:sp>
          <p:nvSpPr>
            <p:cNvPr id="1619" name="Google Shape;1619;p49"/>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9"/>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9"/>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9"/>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9"/>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9"/>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9"/>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9"/>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9"/>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9"/>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9"/>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9"/>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9"/>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9"/>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9"/>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9"/>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9"/>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9"/>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9"/>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9"/>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9"/>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9"/>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9"/>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9"/>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9"/>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9"/>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 name="Google Shape;1645;p49"/>
          <p:cNvGrpSpPr/>
          <p:nvPr/>
        </p:nvGrpSpPr>
        <p:grpSpPr>
          <a:xfrm rot="7047972">
            <a:off x="-326634" y="1302441"/>
            <a:ext cx="1902945" cy="7262324"/>
            <a:chOff x="9065175" y="1446600"/>
            <a:chExt cx="682175" cy="2603425"/>
          </a:xfrm>
        </p:grpSpPr>
        <p:sp>
          <p:nvSpPr>
            <p:cNvPr id="1646" name="Google Shape;1646;p49"/>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9"/>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9"/>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9"/>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9"/>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9"/>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9"/>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9"/>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9"/>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9"/>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9"/>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9"/>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9"/>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9"/>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9"/>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9"/>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9"/>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9"/>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9"/>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9"/>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9"/>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9"/>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9"/>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9"/>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9"/>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9"/>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 name="Google Shape;1672;p49"/>
          <p:cNvGrpSpPr/>
          <p:nvPr/>
        </p:nvGrpSpPr>
        <p:grpSpPr>
          <a:xfrm rot="-7833381">
            <a:off x="8291297" y="4017854"/>
            <a:ext cx="661437" cy="929044"/>
            <a:chOff x="2374700" y="1056350"/>
            <a:chExt cx="797300" cy="1119875"/>
          </a:xfrm>
        </p:grpSpPr>
        <p:sp>
          <p:nvSpPr>
            <p:cNvPr id="1673" name="Google Shape;1673;p49"/>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9"/>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9"/>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9"/>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9"/>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9"/>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9"/>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hree columns 2">
  <p:cSld name="CUSTOM_12_1">
    <p:spTree>
      <p:nvGrpSpPr>
        <p:cNvPr id="1" name="Shape 1680"/>
        <p:cNvGrpSpPr/>
        <p:nvPr/>
      </p:nvGrpSpPr>
      <p:grpSpPr>
        <a:xfrm>
          <a:off x="0" y="0"/>
          <a:ext cx="0" cy="0"/>
          <a:chOff x="0" y="0"/>
          <a:chExt cx="0" cy="0"/>
        </a:xfrm>
      </p:grpSpPr>
      <p:sp>
        <p:nvSpPr>
          <p:cNvPr id="1681" name="Google Shape;1681;p50"/>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82" name="Google Shape;1682;p50"/>
          <p:cNvSpPr txBox="1">
            <a:spLocks noGrp="1"/>
          </p:cNvSpPr>
          <p:nvPr>
            <p:ph type="body" idx="1"/>
          </p:nvPr>
        </p:nvSpPr>
        <p:spPr>
          <a:xfrm>
            <a:off x="712787" y="2157300"/>
            <a:ext cx="2505600" cy="17121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000000"/>
              </a:buClr>
              <a:buSzPts val="1400"/>
              <a:buChar char="●"/>
              <a:defRPr sz="1400"/>
            </a:lvl1pPr>
            <a:lvl2pPr marL="914400" lvl="1" indent="-317500" rtl="0">
              <a:spcBef>
                <a:spcPts val="0"/>
              </a:spcBef>
              <a:spcAft>
                <a:spcPts val="0"/>
              </a:spcAft>
              <a:buClr>
                <a:srgbClr val="000000"/>
              </a:buClr>
              <a:buSzPts val="1400"/>
              <a:buFont typeface="Catamaran"/>
              <a:buChar char="○"/>
              <a:defRPr/>
            </a:lvl2pPr>
            <a:lvl3pPr marL="1371600" lvl="2" indent="-317500" rtl="0">
              <a:spcBef>
                <a:spcPts val="0"/>
              </a:spcBef>
              <a:spcAft>
                <a:spcPts val="0"/>
              </a:spcAft>
              <a:buClr>
                <a:srgbClr val="000000"/>
              </a:buClr>
              <a:buSzPts val="1400"/>
              <a:buFont typeface="Catamaran"/>
              <a:buChar char="■"/>
              <a:defRPr/>
            </a:lvl3pPr>
            <a:lvl4pPr marL="1828800" lvl="3" indent="-317500" rtl="0">
              <a:spcBef>
                <a:spcPts val="0"/>
              </a:spcBef>
              <a:spcAft>
                <a:spcPts val="0"/>
              </a:spcAft>
              <a:buClr>
                <a:srgbClr val="000000"/>
              </a:buClr>
              <a:buSzPts val="1400"/>
              <a:buFont typeface="Catamaran"/>
              <a:buChar char="●"/>
              <a:defRPr/>
            </a:lvl4pPr>
            <a:lvl5pPr marL="2286000" lvl="4" indent="-317500" rtl="0">
              <a:spcBef>
                <a:spcPts val="0"/>
              </a:spcBef>
              <a:spcAft>
                <a:spcPts val="0"/>
              </a:spcAft>
              <a:buClr>
                <a:srgbClr val="000000"/>
              </a:buClr>
              <a:buSzPts val="1400"/>
              <a:buFont typeface="Catamaran"/>
              <a:buChar char="○"/>
              <a:defRPr/>
            </a:lvl5pPr>
            <a:lvl6pPr marL="2743200" lvl="5" indent="-317500" rtl="0">
              <a:spcBef>
                <a:spcPts val="0"/>
              </a:spcBef>
              <a:spcAft>
                <a:spcPts val="0"/>
              </a:spcAft>
              <a:buClr>
                <a:srgbClr val="000000"/>
              </a:buClr>
              <a:buSzPts val="1400"/>
              <a:buFont typeface="Catamaran"/>
              <a:buChar char="■"/>
              <a:defRPr/>
            </a:lvl6pPr>
            <a:lvl7pPr marL="3200400" lvl="6" indent="-317500" rtl="0">
              <a:spcBef>
                <a:spcPts val="0"/>
              </a:spcBef>
              <a:spcAft>
                <a:spcPts val="0"/>
              </a:spcAft>
              <a:buClr>
                <a:srgbClr val="000000"/>
              </a:buClr>
              <a:buSzPts val="1400"/>
              <a:buFont typeface="Catamaran"/>
              <a:buChar char="●"/>
              <a:defRPr/>
            </a:lvl7pPr>
            <a:lvl8pPr marL="3657600" lvl="7" indent="-317500" rtl="0">
              <a:spcBef>
                <a:spcPts val="0"/>
              </a:spcBef>
              <a:spcAft>
                <a:spcPts val="0"/>
              </a:spcAft>
              <a:buClr>
                <a:srgbClr val="000000"/>
              </a:buClr>
              <a:buSzPts val="1400"/>
              <a:buFont typeface="Catamaran"/>
              <a:buChar char="○"/>
              <a:defRPr/>
            </a:lvl8pPr>
            <a:lvl9pPr marL="4114800" lvl="8" indent="-317500" rtl="0">
              <a:spcBef>
                <a:spcPts val="0"/>
              </a:spcBef>
              <a:spcAft>
                <a:spcPts val="0"/>
              </a:spcAft>
              <a:buClr>
                <a:srgbClr val="000000"/>
              </a:buClr>
              <a:buSzPts val="1400"/>
              <a:buFont typeface="Catamaran"/>
              <a:buChar char="■"/>
              <a:defRPr/>
            </a:lvl9pPr>
          </a:lstStyle>
          <a:p>
            <a:endParaRPr/>
          </a:p>
        </p:txBody>
      </p:sp>
      <p:sp>
        <p:nvSpPr>
          <p:cNvPr id="1683" name="Google Shape;1683;p50"/>
          <p:cNvSpPr txBox="1">
            <a:spLocks noGrp="1"/>
          </p:cNvSpPr>
          <p:nvPr>
            <p:ph type="title" idx="2"/>
          </p:nvPr>
        </p:nvSpPr>
        <p:spPr>
          <a:xfrm>
            <a:off x="709187" y="1683825"/>
            <a:ext cx="2505600" cy="3753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84" name="Google Shape;1684;p50"/>
          <p:cNvSpPr txBox="1">
            <a:spLocks noGrp="1"/>
          </p:cNvSpPr>
          <p:nvPr>
            <p:ph type="body" idx="3"/>
          </p:nvPr>
        </p:nvSpPr>
        <p:spPr>
          <a:xfrm>
            <a:off x="3321087" y="2157300"/>
            <a:ext cx="2505600" cy="17121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000000"/>
              </a:buClr>
              <a:buSzPts val="1400"/>
              <a:buChar char="●"/>
              <a:defRPr sz="1400"/>
            </a:lvl1pPr>
            <a:lvl2pPr marL="914400" lvl="1" indent="-317500" rtl="0">
              <a:spcBef>
                <a:spcPts val="0"/>
              </a:spcBef>
              <a:spcAft>
                <a:spcPts val="0"/>
              </a:spcAft>
              <a:buClr>
                <a:srgbClr val="000000"/>
              </a:buClr>
              <a:buSzPts val="1400"/>
              <a:buFont typeface="Catamaran"/>
              <a:buChar char="○"/>
              <a:defRPr/>
            </a:lvl2pPr>
            <a:lvl3pPr marL="1371600" lvl="2" indent="-317500" rtl="0">
              <a:spcBef>
                <a:spcPts val="0"/>
              </a:spcBef>
              <a:spcAft>
                <a:spcPts val="0"/>
              </a:spcAft>
              <a:buClr>
                <a:srgbClr val="000000"/>
              </a:buClr>
              <a:buSzPts val="1400"/>
              <a:buFont typeface="Catamaran"/>
              <a:buChar char="■"/>
              <a:defRPr/>
            </a:lvl3pPr>
            <a:lvl4pPr marL="1828800" lvl="3" indent="-317500" rtl="0">
              <a:spcBef>
                <a:spcPts val="0"/>
              </a:spcBef>
              <a:spcAft>
                <a:spcPts val="0"/>
              </a:spcAft>
              <a:buClr>
                <a:srgbClr val="000000"/>
              </a:buClr>
              <a:buSzPts val="1400"/>
              <a:buFont typeface="Catamaran"/>
              <a:buChar char="●"/>
              <a:defRPr/>
            </a:lvl4pPr>
            <a:lvl5pPr marL="2286000" lvl="4" indent="-317500" rtl="0">
              <a:spcBef>
                <a:spcPts val="0"/>
              </a:spcBef>
              <a:spcAft>
                <a:spcPts val="0"/>
              </a:spcAft>
              <a:buClr>
                <a:srgbClr val="000000"/>
              </a:buClr>
              <a:buSzPts val="1400"/>
              <a:buFont typeface="Catamaran"/>
              <a:buChar char="○"/>
              <a:defRPr/>
            </a:lvl5pPr>
            <a:lvl6pPr marL="2743200" lvl="5" indent="-317500" rtl="0">
              <a:spcBef>
                <a:spcPts val="0"/>
              </a:spcBef>
              <a:spcAft>
                <a:spcPts val="0"/>
              </a:spcAft>
              <a:buClr>
                <a:srgbClr val="000000"/>
              </a:buClr>
              <a:buSzPts val="1400"/>
              <a:buFont typeface="Catamaran"/>
              <a:buChar char="■"/>
              <a:defRPr/>
            </a:lvl6pPr>
            <a:lvl7pPr marL="3200400" lvl="6" indent="-317500" rtl="0">
              <a:spcBef>
                <a:spcPts val="0"/>
              </a:spcBef>
              <a:spcAft>
                <a:spcPts val="0"/>
              </a:spcAft>
              <a:buClr>
                <a:srgbClr val="000000"/>
              </a:buClr>
              <a:buSzPts val="1400"/>
              <a:buFont typeface="Catamaran"/>
              <a:buChar char="●"/>
              <a:defRPr/>
            </a:lvl7pPr>
            <a:lvl8pPr marL="3657600" lvl="7" indent="-317500" rtl="0">
              <a:spcBef>
                <a:spcPts val="0"/>
              </a:spcBef>
              <a:spcAft>
                <a:spcPts val="0"/>
              </a:spcAft>
              <a:buClr>
                <a:srgbClr val="000000"/>
              </a:buClr>
              <a:buSzPts val="1400"/>
              <a:buFont typeface="Catamaran"/>
              <a:buChar char="○"/>
              <a:defRPr/>
            </a:lvl8pPr>
            <a:lvl9pPr marL="4114800" lvl="8" indent="-317500" rtl="0">
              <a:spcBef>
                <a:spcPts val="0"/>
              </a:spcBef>
              <a:spcAft>
                <a:spcPts val="0"/>
              </a:spcAft>
              <a:buClr>
                <a:srgbClr val="000000"/>
              </a:buClr>
              <a:buSzPts val="1400"/>
              <a:buFont typeface="Catamaran"/>
              <a:buChar char="■"/>
              <a:defRPr/>
            </a:lvl9pPr>
          </a:lstStyle>
          <a:p>
            <a:endParaRPr/>
          </a:p>
        </p:txBody>
      </p:sp>
      <p:sp>
        <p:nvSpPr>
          <p:cNvPr id="1685" name="Google Shape;1685;p50"/>
          <p:cNvSpPr txBox="1">
            <a:spLocks noGrp="1"/>
          </p:cNvSpPr>
          <p:nvPr>
            <p:ph type="title" idx="4"/>
          </p:nvPr>
        </p:nvSpPr>
        <p:spPr>
          <a:xfrm>
            <a:off x="3317487" y="1683825"/>
            <a:ext cx="2505600" cy="3753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2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86" name="Google Shape;1686;p50"/>
          <p:cNvSpPr txBox="1">
            <a:spLocks noGrp="1"/>
          </p:cNvSpPr>
          <p:nvPr>
            <p:ph type="body" idx="5"/>
          </p:nvPr>
        </p:nvSpPr>
        <p:spPr>
          <a:xfrm>
            <a:off x="5929213" y="2157300"/>
            <a:ext cx="2505600" cy="17121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000000"/>
              </a:buClr>
              <a:buSzPts val="1400"/>
              <a:buChar char="●"/>
              <a:defRPr sz="1400"/>
            </a:lvl1pPr>
            <a:lvl2pPr marL="914400" lvl="1" indent="-317500" rtl="0">
              <a:spcBef>
                <a:spcPts val="0"/>
              </a:spcBef>
              <a:spcAft>
                <a:spcPts val="0"/>
              </a:spcAft>
              <a:buClr>
                <a:srgbClr val="000000"/>
              </a:buClr>
              <a:buSzPts val="1400"/>
              <a:buFont typeface="Catamaran"/>
              <a:buChar char="○"/>
              <a:defRPr/>
            </a:lvl2pPr>
            <a:lvl3pPr marL="1371600" lvl="2" indent="-317500" rtl="0">
              <a:spcBef>
                <a:spcPts val="0"/>
              </a:spcBef>
              <a:spcAft>
                <a:spcPts val="0"/>
              </a:spcAft>
              <a:buClr>
                <a:srgbClr val="000000"/>
              </a:buClr>
              <a:buSzPts val="1400"/>
              <a:buFont typeface="Catamaran"/>
              <a:buChar char="■"/>
              <a:defRPr/>
            </a:lvl3pPr>
            <a:lvl4pPr marL="1828800" lvl="3" indent="-317500" rtl="0">
              <a:spcBef>
                <a:spcPts val="0"/>
              </a:spcBef>
              <a:spcAft>
                <a:spcPts val="0"/>
              </a:spcAft>
              <a:buClr>
                <a:srgbClr val="000000"/>
              </a:buClr>
              <a:buSzPts val="1400"/>
              <a:buFont typeface="Catamaran"/>
              <a:buChar char="●"/>
              <a:defRPr/>
            </a:lvl4pPr>
            <a:lvl5pPr marL="2286000" lvl="4" indent="-317500" rtl="0">
              <a:spcBef>
                <a:spcPts val="0"/>
              </a:spcBef>
              <a:spcAft>
                <a:spcPts val="0"/>
              </a:spcAft>
              <a:buClr>
                <a:srgbClr val="000000"/>
              </a:buClr>
              <a:buSzPts val="1400"/>
              <a:buFont typeface="Catamaran"/>
              <a:buChar char="○"/>
              <a:defRPr/>
            </a:lvl5pPr>
            <a:lvl6pPr marL="2743200" lvl="5" indent="-317500" rtl="0">
              <a:spcBef>
                <a:spcPts val="0"/>
              </a:spcBef>
              <a:spcAft>
                <a:spcPts val="0"/>
              </a:spcAft>
              <a:buClr>
                <a:srgbClr val="000000"/>
              </a:buClr>
              <a:buSzPts val="1400"/>
              <a:buFont typeface="Catamaran"/>
              <a:buChar char="■"/>
              <a:defRPr/>
            </a:lvl6pPr>
            <a:lvl7pPr marL="3200400" lvl="6" indent="-317500" rtl="0">
              <a:spcBef>
                <a:spcPts val="0"/>
              </a:spcBef>
              <a:spcAft>
                <a:spcPts val="0"/>
              </a:spcAft>
              <a:buClr>
                <a:srgbClr val="000000"/>
              </a:buClr>
              <a:buSzPts val="1400"/>
              <a:buFont typeface="Catamaran"/>
              <a:buChar char="●"/>
              <a:defRPr/>
            </a:lvl7pPr>
            <a:lvl8pPr marL="3657600" lvl="7" indent="-317500" rtl="0">
              <a:spcBef>
                <a:spcPts val="0"/>
              </a:spcBef>
              <a:spcAft>
                <a:spcPts val="0"/>
              </a:spcAft>
              <a:buClr>
                <a:srgbClr val="000000"/>
              </a:buClr>
              <a:buSzPts val="1400"/>
              <a:buFont typeface="Catamaran"/>
              <a:buChar char="○"/>
              <a:defRPr/>
            </a:lvl8pPr>
            <a:lvl9pPr marL="4114800" lvl="8" indent="-317500" rtl="0">
              <a:spcBef>
                <a:spcPts val="0"/>
              </a:spcBef>
              <a:spcAft>
                <a:spcPts val="0"/>
              </a:spcAft>
              <a:buClr>
                <a:srgbClr val="000000"/>
              </a:buClr>
              <a:buSzPts val="1400"/>
              <a:buFont typeface="Catamaran"/>
              <a:buChar char="■"/>
              <a:defRPr/>
            </a:lvl9pPr>
          </a:lstStyle>
          <a:p>
            <a:endParaRPr/>
          </a:p>
        </p:txBody>
      </p:sp>
      <p:sp>
        <p:nvSpPr>
          <p:cNvPr id="1687" name="Google Shape;1687;p50"/>
          <p:cNvSpPr txBox="1">
            <a:spLocks noGrp="1"/>
          </p:cNvSpPr>
          <p:nvPr>
            <p:ph type="title" idx="6"/>
          </p:nvPr>
        </p:nvSpPr>
        <p:spPr>
          <a:xfrm>
            <a:off x="5925613" y="1683825"/>
            <a:ext cx="2505600" cy="3753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2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grpSp>
        <p:nvGrpSpPr>
          <p:cNvPr id="1688" name="Google Shape;1688;p50"/>
          <p:cNvGrpSpPr/>
          <p:nvPr/>
        </p:nvGrpSpPr>
        <p:grpSpPr>
          <a:xfrm rot="-5073374">
            <a:off x="-981267" y="3584802"/>
            <a:ext cx="2657314" cy="2317389"/>
            <a:chOff x="-648948" y="297299"/>
            <a:chExt cx="2104310" cy="1835126"/>
          </a:xfrm>
        </p:grpSpPr>
        <p:sp>
          <p:nvSpPr>
            <p:cNvPr id="1689" name="Google Shape;1689;p50"/>
            <p:cNvSpPr/>
            <p:nvPr/>
          </p:nvSpPr>
          <p:spPr>
            <a:xfrm rot="-7130783">
              <a:off x="103945" y="1082125"/>
              <a:ext cx="603113" cy="274757"/>
            </a:xfrm>
            <a:custGeom>
              <a:avLst/>
              <a:gdLst/>
              <a:ahLst/>
              <a:cxnLst/>
              <a:rect l="l" t="t" r="r" b="b"/>
              <a:pathLst>
                <a:path w="2184" h="995" extrusionOk="0">
                  <a:moveTo>
                    <a:pt x="2077" y="1"/>
                  </a:moveTo>
                  <a:cubicBezTo>
                    <a:pt x="2066" y="1"/>
                    <a:pt x="2054" y="3"/>
                    <a:pt x="2043" y="7"/>
                  </a:cubicBezTo>
                  <a:lnTo>
                    <a:pt x="102" y="810"/>
                  </a:lnTo>
                  <a:cubicBezTo>
                    <a:pt x="0" y="853"/>
                    <a:pt x="50" y="995"/>
                    <a:pt x="142" y="995"/>
                  </a:cubicBezTo>
                  <a:cubicBezTo>
                    <a:pt x="154" y="995"/>
                    <a:pt x="168" y="992"/>
                    <a:pt x="181" y="986"/>
                  </a:cubicBezTo>
                  <a:lnTo>
                    <a:pt x="2116" y="183"/>
                  </a:lnTo>
                  <a:cubicBezTo>
                    <a:pt x="2165" y="165"/>
                    <a:pt x="2183" y="110"/>
                    <a:pt x="2165" y="61"/>
                  </a:cubicBezTo>
                  <a:cubicBezTo>
                    <a:pt x="2151" y="24"/>
                    <a:pt x="2115" y="1"/>
                    <a:pt x="20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0"/>
            <p:cNvSpPr/>
            <p:nvPr/>
          </p:nvSpPr>
          <p:spPr>
            <a:xfrm rot="-7130783">
              <a:off x="55202" y="1206555"/>
              <a:ext cx="527172" cy="242173"/>
            </a:xfrm>
            <a:custGeom>
              <a:avLst/>
              <a:gdLst/>
              <a:ahLst/>
              <a:cxnLst/>
              <a:rect l="l" t="t" r="r" b="b"/>
              <a:pathLst>
                <a:path w="1909" h="877" extrusionOk="0">
                  <a:moveTo>
                    <a:pt x="1803" y="1"/>
                  </a:moveTo>
                  <a:cubicBezTo>
                    <a:pt x="1790" y="1"/>
                    <a:pt x="1776" y="4"/>
                    <a:pt x="1763" y="10"/>
                  </a:cubicBezTo>
                  <a:lnTo>
                    <a:pt x="108" y="692"/>
                  </a:lnTo>
                  <a:cubicBezTo>
                    <a:pt x="0" y="734"/>
                    <a:pt x="49" y="876"/>
                    <a:pt x="141" y="876"/>
                  </a:cubicBezTo>
                  <a:cubicBezTo>
                    <a:pt x="154" y="876"/>
                    <a:pt x="167" y="874"/>
                    <a:pt x="181" y="868"/>
                  </a:cubicBezTo>
                  <a:lnTo>
                    <a:pt x="1842" y="187"/>
                  </a:lnTo>
                  <a:cubicBezTo>
                    <a:pt x="1884" y="162"/>
                    <a:pt x="1909" y="107"/>
                    <a:pt x="1890" y="59"/>
                  </a:cubicBezTo>
                  <a:cubicBezTo>
                    <a:pt x="1877" y="23"/>
                    <a:pt x="1841" y="1"/>
                    <a:pt x="18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0"/>
            <p:cNvSpPr/>
            <p:nvPr/>
          </p:nvSpPr>
          <p:spPr>
            <a:xfrm rot="-7130783">
              <a:off x="80002" y="1358876"/>
              <a:ext cx="305147" cy="151047"/>
            </a:xfrm>
            <a:custGeom>
              <a:avLst/>
              <a:gdLst/>
              <a:ahLst/>
              <a:cxnLst/>
              <a:rect l="l" t="t" r="r" b="b"/>
              <a:pathLst>
                <a:path w="1105" h="547" extrusionOk="0">
                  <a:moveTo>
                    <a:pt x="989" y="1"/>
                  </a:moveTo>
                  <a:cubicBezTo>
                    <a:pt x="977" y="1"/>
                    <a:pt x="965" y="3"/>
                    <a:pt x="952" y="7"/>
                  </a:cubicBezTo>
                  <a:lnTo>
                    <a:pt x="100" y="360"/>
                  </a:lnTo>
                  <a:cubicBezTo>
                    <a:pt x="0" y="407"/>
                    <a:pt x="42" y="547"/>
                    <a:pt x="134" y="547"/>
                  </a:cubicBezTo>
                  <a:cubicBezTo>
                    <a:pt x="148" y="547"/>
                    <a:pt x="164" y="544"/>
                    <a:pt x="180" y="536"/>
                  </a:cubicBezTo>
                  <a:lnTo>
                    <a:pt x="1031" y="183"/>
                  </a:lnTo>
                  <a:cubicBezTo>
                    <a:pt x="1080" y="165"/>
                    <a:pt x="1104" y="110"/>
                    <a:pt x="1080" y="62"/>
                  </a:cubicBezTo>
                  <a:cubicBezTo>
                    <a:pt x="1066" y="24"/>
                    <a:pt x="1030" y="1"/>
                    <a:pt x="9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0"/>
            <p:cNvSpPr/>
            <p:nvPr/>
          </p:nvSpPr>
          <p:spPr>
            <a:xfrm rot="-7130783">
              <a:off x="576147" y="490147"/>
              <a:ext cx="602837" cy="275033"/>
            </a:xfrm>
            <a:custGeom>
              <a:avLst/>
              <a:gdLst/>
              <a:ahLst/>
              <a:cxnLst/>
              <a:rect l="l" t="t" r="r" b="b"/>
              <a:pathLst>
                <a:path w="2183" h="996" extrusionOk="0">
                  <a:moveTo>
                    <a:pt x="2070" y="1"/>
                  </a:moveTo>
                  <a:cubicBezTo>
                    <a:pt x="2059" y="1"/>
                    <a:pt x="2048" y="3"/>
                    <a:pt x="2037" y="7"/>
                  </a:cubicBezTo>
                  <a:lnTo>
                    <a:pt x="102" y="810"/>
                  </a:lnTo>
                  <a:cubicBezTo>
                    <a:pt x="0" y="853"/>
                    <a:pt x="45" y="995"/>
                    <a:pt x="140" y="995"/>
                  </a:cubicBezTo>
                  <a:cubicBezTo>
                    <a:pt x="153" y="995"/>
                    <a:pt x="166" y="992"/>
                    <a:pt x="181" y="987"/>
                  </a:cubicBezTo>
                  <a:lnTo>
                    <a:pt x="2110" y="190"/>
                  </a:lnTo>
                  <a:cubicBezTo>
                    <a:pt x="2159" y="165"/>
                    <a:pt x="2183" y="110"/>
                    <a:pt x="2165" y="62"/>
                  </a:cubicBezTo>
                  <a:cubicBezTo>
                    <a:pt x="2146" y="24"/>
                    <a:pt x="2109" y="1"/>
                    <a:pt x="20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0"/>
            <p:cNvSpPr/>
            <p:nvPr/>
          </p:nvSpPr>
          <p:spPr>
            <a:xfrm rot="-7130783">
              <a:off x="533293" y="608793"/>
              <a:ext cx="527172" cy="243277"/>
            </a:xfrm>
            <a:custGeom>
              <a:avLst/>
              <a:gdLst/>
              <a:ahLst/>
              <a:cxnLst/>
              <a:rect l="l" t="t" r="r" b="b"/>
              <a:pathLst>
                <a:path w="1909" h="881" extrusionOk="0">
                  <a:moveTo>
                    <a:pt x="1800" y="1"/>
                  </a:moveTo>
                  <a:cubicBezTo>
                    <a:pt x="1787" y="1"/>
                    <a:pt x="1775" y="3"/>
                    <a:pt x="1762" y="8"/>
                  </a:cubicBezTo>
                  <a:lnTo>
                    <a:pt x="107" y="695"/>
                  </a:lnTo>
                  <a:cubicBezTo>
                    <a:pt x="0" y="738"/>
                    <a:pt x="49" y="880"/>
                    <a:pt x="141" y="880"/>
                  </a:cubicBezTo>
                  <a:cubicBezTo>
                    <a:pt x="153" y="880"/>
                    <a:pt x="167" y="878"/>
                    <a:pt x="180" y="872"/>
                  </a:cubicBezTo>
                  <a:lnTo>
                    <a:pt x="1841" y="184"/>
                  </a:lnTo>
                  <a:cubicBezTo>
                    <a:pt x="1890" y="166"/>
                    <a:pt x="1908" y="111"/>
                    <a:pt x="1890" y="62"/>
                  </a:cubicBezTo>
                  <a:cubicBezTo>
                    <a:pt x="1876" y="21"/>
                    <a:pt x="1839" y="1"/>
                    <a:pt x="18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0"/>
            <p:cNvSpPr/>
            <p:nvPr/>
          </p:nvSpPr>
          <p:spPr>
            <a:xfrm rot="-7130783">
              <a:off x="561813" y="757263"/>
              <a:ext cx="304042" cy="151323"/>
            </a:xfrm>
            <a:custGeom>
              <a:avLst/>
              <a:gdLst/>
              <a:ahLst/>
              <a:cxnLst/>
              <a:rect l="l" t="t" r="r" b="b"/>
              <a:pathLst>
                <a:path w="1101" h="548" extrusionOk="0">
                  <a:moveTo>
                    <a:pt x="995" y="0"/>
                  </a:moveTo>
                  <a:cubicBezTo>
                    <a:pt x="981" y="0"/>
                    <a:pt x="967" y="3"/>
                    <a:pt x="954" y="10"/>
                  </a:cubicBezTo>
                  <a:lnTo>
                    <a:pt x="102" y="363"/>
                  </a:lnTo>
                  <a:cubicBezTo>
                    <a:pt x="1" y="406"/>
                    <a:pt x="45" y="548"/>
                    <a:pt x="136" y="548"/>
                  </a:cubicBezTo>
                  <a:cubicBezTo>
                    <a:pt x="148" y="548"/>
                    <a:pt x="162" y="545"/>
                    <a:pt x="175" y="539"/>
                  </a:cubicBezTo>
                  <a:lnTo>
                    <a:pt x="1027" y="186"/>
                  </a:lnTo>
                  <a:cubicBezTo>
                    <a:pt x="1076" y="168"/>
                    <a:pt x="1100" y="107"/>
                    <a:pt x="1082" y="59"/>
                  </a:cubicBezTo>
                  <a:cubicBezTo>
                    <a:pt x="1069" y="23"/>
                    <a:pt x="1032" y="0"/>
                    <a:pt x="9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0"/>
            <p:cNvSpPr/>
            <p:nvPr/>
          </p:nvSpPr>
          <p:spPr>
            <a:xfrm rot="-7130783">
              <a:off x="-362779" y="1664023"/>
              <a:ext cx="604494" cy="274757"/>
            </a:xfrm>
            <a:custGeom>
              <a:avLst/>
              <a:gdLst/>
              <a:ahLst/>
              <a:cxnLst/>
              <a:rect l="l" t="t" r="r" b="b"/>
              <a:pathLst>
                <a:path w="2189" h="995" extrusionOk="0">
                  <a:moveTo>
                    <a:pt x="2071" y="1"/>
                  </a:moveTo>
                  <a:cubicBezTo>
                    <a:pt x="2059" y="1"/>
                    <a:pt x="2048" y="3"/>
                    <a:pt x="2037" y="7"/>
                  </a:cubicBezTo>
                  <a:lnTo>
                    <a:pt x="108" y="810"/>
                  </a:lnTo>
                  <a:cubicBezTo>
                    <a:pt x="1" y="853"/>
                    <a:pt x="49" y="995"/>
                    <a:pt x="141" y="995"/>
                  </a:cubicBezTo>
                  <a:cubicBezTo>
                    <a:pt x="154" y="995"/>
                    <a:pt x="167" y="992"/>
                    <a:pt x="181" y="987"/>
                  </a:cubicBezTo>
                  <a:lnTo>
                    <a:pt x="2116" y="189"/>
                  </a:lnTo>
                  <a:cubicBezTo>
                    <a:pt x="2165" y="165"/>
                    <a:pt x="2189" y="110"/>
                    <a:pt x="2165" y="62"/>
                  </a:cubicBezTo>
                  <a:cubicBezTo>
                    <a:pt x="2150" y="24"/>
                    <a:pt x="2111" y="1"/>
                    <a:pt x="20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0"/>
            <p:cNvSpPr/>
            <p:nvPr/>
          </p:nvSpPr>
          <p:spPr>
            <a:xfrm rot="-7130783">
              <a:off x="-242149" y="1576724"/>
              <a:ext cx="527448" cy="243829"/>
            </a:xfrm>
            <a:custGeom>
              <a:avLst/>
              <a:gdLst/>
              <a:ahLst/>
              <a:cxnLst/>
              <a:rect l="l" t="t" r="r" b="b"/>
              <a:pathLst>
                <a:path w="1910" h="883" extrusionOk="0">
                  <a:moveTo>
                    <a:pt x="1802" y="0"/>
                  </a:moveTo>
                  <a:cubicBezTo>
                    <a:pt x="1789" y="0"/>
                    <a:pt x="1776" y="3"/>
                    <a:pt x="1763" y="10"/>
                  </a:cubicBezTo>
                  <a:lnTo>
                    <a:pt x="102" y="691"/>
                  </a:lnTo>
                  <a:cubicBezTo>
                    <a:pt x="0" y="740"/>
                    <a:pt x="45" y="882"/>
                    <a:pt x="140" y="882"/>
                  </a:cubicBezTo>
                  <a:cubicBezTo>
                    <a:pt x="153" y="882"/>
                    <a:pt x="167" y="880"/>
                    <a:pt x="181" y="874"/>
                  </a:cubicBezTo>
                  <a:lnTo>
                    <a:pt x="1836" y="186"/>
                  </a:lnTo>
                  <a:cubicBezTo>
                    <a:pt x="1885" y="168"/>
                    <a:pt x="1909" y="113"/>
                    <a:pt x="1891" y="65"/>
                  </a:cubicBezTo>
                  <a:cubicBezTo>
                    <a:pt x="1873" y="24"/>
                    <a:pt x="1839" y="0"/>
                    <a:pt x="18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0"/>
            <p:cNvSpPr/>
            <p:nvPr/>
          </p:nvSpPr>
          <p:spPr>
            <a:xfrm rot="-7130783">
              <a:off x="-48926" y="1519945"/>
              <a:ext cx="305699" cy="151599"/>
            </a:xfrm>
            <a:custGeom>
              <a:avLst/>
              <a:gdLst/>
              <a:ahLst/>
              <a:cxnLst/>
              <a:rect l="l" t="t" r="r" b="b"/>
              <a:pathLst>
                <a:path w="1107" h="549" extrusionOk="0">
                  <a:moveTo>
                    <a:pt x="998" y="1"/>
                  </a:moveTo>
                  <a:cubicBezTo>
                    <a:pt x="984" y="1"/>
                    <a:pt x="969" y="4"/>
                    <a:pt x="954" y="10"/>
                  </a:cubicBezTo>
                  <a:lnTo>
                    <a:pt x="102" y="363"/>
                  </a:lnTo>
                  <a:cubicBezTo>
                    <a:pt x="1" y="406"/>
                    <a:pt x="45" y="548"/>
                    <a:pt x="140" y="548"/>
                  </a:cubicBezTo>
                  <a:cubicBezTo>
                    <a:pt x="153" y="548"/>
                    <a:pt x="167" y="546"/>
                    <a:pt x="182" y="540"/>
                  </a:cubicBezTo>
                  <a:lnTo>
                    <a:pt x="1033" y="187"/>
                  </a:lnTo>
                  <a:cubicBezTo>
                    <a:pt x="1082" y="169"/>
                    <a:pt x="1106" y="108"/>
                    <a:pt x="1088" y="59"/>
                  </a:cubicBezTo>
                  <a:cubicBezTo>
                    <a:pt x="1070" y="23"/>
                    <a:pt x="1036" y="1"/>
                    <a:pt x="9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0"/>
            <p:cNvSpPr/>
            <p:nvPr/>
          </p:nvSpPr>
          <p:spPr>
            <a:xfrm rot="-7130783">
              <a:off x="231195" y="992375"/>
              <a:ext cx="527172" cy="242725"/>
            </a:xfrm>
            <a:custGeom>
              <a:avLst/>
              <a:gdLst/>
              <a:ahLst/>
              <a:cxnLst/>
              <a:rect l="l" t="t" r="r" b="b"/>
              <a:pathLst>
                <a:path w="1909" h="879" extrusionOk="0">
                  <a:moveTo>
                    <a:pt x="1803" y="1"/>
                  </a:moveTo>
                  <a:cubicBezTo>
                    <a:pt x="1789" y="1"/>
                    <a:pt x="1776" y="4"/>
                    <a:pt x="1763" y="10"/>
                  </a:cubicBezTo>
                  <a:lnTo>
                    <a:pt x="102" y="692"/>
                  </a:lnTo>
                  <a:cubicBezTo>
                    <a:pt x="1" y="734"/>
                    <a:pt x="43" y="878"/>
                    <a:pt x="137" y="878"/>
                  </a:cubicBezTo>
                  <a:cubicBezTo>
                    <a:pt x="150" y="878"/>
                    <a:pt x="165" y="875"/>
                    <a:pt x="181" y="868"/>
                  </a:cubicBezTo>
                  <a:lnTo>
                    <a:pt x="1836" y="187"/>
                  </a:lnTo>
                  <a:cubicBezTo>
                    <a:pt x="1884" y="162"/>
                    <a:pt x="1909" y="107"/>
                    <a:pt x="1891" y="59"/>
                  </a:cubicBezTo>
                  <a:cubicBezTo>
                    <a:pt x="1873" y="23"/>
                    <a:pt x="1839" y="1"/>
                    <a:pt x="18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0"/>
            <p:cNvSpPr/>
            <p:nvPr/>
          </p:nvSpPr>
          <p:spPr>
            <a:xfrm rot="-7130783">
              <a:off x="415903" y="924577"/>
              <a:ext cx="329172" cy="161264"/>
            </a:xfrm>
            <a:custGeom>
              <a:avLst/>
              <a:gdLst/>
              <a:ahLst/>
              <a:cxnLst/>
              <a:rect l="l" t="t" r="r" b="b"/>
              <a:pathLst>
                <a:path w="1192" h="584" extrusionOk="0">
                  <a:moveTo>
                    <a:pt x="1086" y="0"/>
                  </a:moveTo>
                  <a:cubicBezTo>
                    <a:pt x="1072" y="0"/>
                    <a:pt x="1059" y="3"/>
                    <a:pt x="1045" y="10"/>
                  </a:cubicBezTo>
                  <a:lnTo>
                    <a:pt x="102" y="399"/>
                  </a:lnTo>
                  <a:cubicBezTo>
                    <a:pt x="1" y="442"/>
                    <a:pt x="45" y="584"/>
                    <a:pt x="136" y="584"/>
                  </a:cubicBezTo>
                  <a:cubicBezTo>
                    <a:pt x="148" y="584"/>
                    <a:pt x="162" y="581"/>
                    <a:pt x="175" y="575"/>
                  </a:cubicBezTo>
                  <a:lnTo>
                    <a:pt x="1119" y="186"/>
                  </a:lnTo>
                  <a:cubicBezTo>
                    <a:pt x="1167" y="162"/>
                    <a:pt x="1192" y="107"/>
                    <a:pt x="1173" y="58"/>
                  </a:cubicBezTo>
                  <a:cubicBezTo>
                    <a:pt x="1160" y="23"/>
                    <a:pt x="1124" y="0"/>
                    <a:pt x="10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0"/>
            <p:cNvSpPr/>
            <p:nvPr/>
          </p:nvSpPr>
          <p:spPr>
            <a:xfrm rot="-7130783">
              <a:off x="60301" y="505498"/>
              <a:ext cx="990277" cy="1509367"/>
            </a:xfrm>
            <a:custGeom>
              <a:avLst/>
              <a:gdLst/>
              <a:ahLst/>
              <a:cxnLst/>
              <a:rect l="l" t="t" r="r" b="b"/>
              <a:pathLst>
                <a:path w="3586" h="5466" extrusionOk="0">
                  <a:moveTo>
                    <a:pt x="169" y="0"/>
                  </a:moveTo>
                  <a:cubicBezTo>
                    <a:pt x="85" y="0"/>
                    <a:pt x="1" y="80"/>
                    <a:pt x="44" y="183"/>
                  </a:cubicBezTo>
                  <a:cubicBezTo>
                    <a:pt x="336" y="895"/>
                    <a:pt x="1000" y="1028"/>
                    <a:pt x="1638" y="1156"/>
                  </a:cubicBezTo>
                  <a:cubicBezTo>
                    <a:pt x="2241" y="1278"/>
                    <a:pt x="2807" y="1394"/>
                    <a:pt x="3050" y="1978"/>
                  </a:cubicBezTo>
                  <a:cubicBezTo>
                    <a:pt x="3293" y="2562"/>
                    <a:pt x="2977" y="3049"/>
                    <a:pt x="2636" y="3560"/>
                  </a:cubicBezTo>
                  <a:cubicBezTo>
                    <a:pt x="2271" y="4101"/>
                    <a:pt x="1900" y="4667"/>
                    <a:pt x="2198" y="5379"/>
                  </a:cubicBezTo>
                  <a:cubicBezTo>
                    <a:pt x="2218" y="5440"/>
                    <a:pt x="2263" y="5465"/>
                    <a:pt x="2309" y="5465"/>
                  </a:cubicBezTo>
                  <a:cubicBezTo>
                    <a:pt x="2393" y="5465"/>
                    <a:pt x="2480" y="5383"/>
                    <a:pt x="2429" y="5282"/>
                  </a:cubicBezTo>
                  <a:cubicBezTo>
                    <a:pt x="2186" y="4691"/>
                    <a:pt x="2509" y="4211"/>
                    <a:pt x="2849" y="3700"/>
                  </a:cubicBezTo>
                  <a:cubicBezTo>
                    <a:pt x="3214" y="3158"/>
                    <a:pt x="3586" y="2592"/>
                    <a:pt x="3287" y="1880"/>
                  </a:cubicBezTo>
                  <a:cubicBezTo>
                    <a:pt x="2995" y="1168"/>
                    <a:pt x="2332" y="1034"/>
                    <a:pt x="1693" y="907"/>
                  </a:cubicBezTo>
                  <a:cubicBezTo>
                    <a:pt x="1091" y="785"/>
                    <a:pt x="525" y="669"/>
                    <a:pt x="281" y="79"/>
                  </a:cubicBezTo>
                  <a:cubicBezTo>
                    <a:pt x="258" y="24"/>
                    <a:pt x="214"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0"/>
            <p:cNvSpPr/>
            <p:nvPr/>
          </p:nvSpPr>
          <p:spPr>
            <a:xfrm rot="-7130783">
              <a:off x="-244454" y="414544"/>
              <a:ext cx="990001" cy="1508539"/>
            </a:xfrm>
            <a:custGeom>
              <a:avLst/>
              <a:gdLst/>
              <a:ahLst/>
              <a:cxnLst/>
              <a:rect l="l" t="t" r="r" b="b"/>
              <a:pathLst>
                <a:path w="3585" h="5463" extrusionOk="0">
                  <a:moveTo>
                    <a:pt x="1270" y="1"/>
                  </a:moveTo>
                  <a:cubicBezTo>
                    <a:pt x="1185" y="1"/>
                    <a:pt x="1100" y="81"/>
                    <a:pt x="1150" y="185"/>
                  </a:cubicBezTo>
                  <a:cubicBezTo>
                    <a:pt x="1393" y="770"/>
                    <a:pt x="1077" y="1256"/>
                    <a:pt x="736" y="1767"/>
                  </a:cubicBezTo>
                  <a:cubicBezTo>
                    <a:pt x="371" y="2309"/>
                    <a:pt x="0" y="2869"/>
                    <a:pt x="292" y="3587"/>
                  </a:cubicBezTo>
                  <a:cubicBezTo>
                    <a:pt x="590" y="4299"/>
                    <a:pt x="1254" y="4433"/>
                    <a:pt x="1892" y="4560"/>
                  </a:cubicBezTo>
                  <a:cubicBezTo>
                    <a:pt x="2495" y="4682"/>
                    <a:pt x="3061" y="4798"/>
                    <a:pt x="3304" y="5382"/>
                  </a:cubicBezTo>
                  <a:cubicBezTo>
                    <a:pt x="3328" y="5439"/>
                    <a:pt x="3374" y="5462"/>
                    <a:pt x="3420" y="5462"/>
                  </a:cubicBezTo>
                  <a:cubicBezTo>
                    <a:pt x="3502" y="5462"/>
                    <a:pt x="3584" y="5386"/>
                    <a:pt x="3541" y="5285"/>
                  </a:cubicBezTo>
                  <a:cubicBezTo>
                    <a:pt x="3243" y="4573"/>
                    <a:pt x="2586" y="4439"/>
                    <a:pt x="1941" y="4311"/>
                  </a:cubicBezTo>
                  <a:cubicBezTo>
                    <a:pt x="1345" y="4189"/>
                    <a:pt x="773" y="4074"/>
                    <a:pt x="529" y="3489"/>
                  </a:cubicBezTo>
                  <a:cubicBezTo>
                    <a:pt x="286" y="2899"/>
                    <a:pt x="609" y="2419"/>
                    <a:pt x="949" y="1907"/>
                  </a:cubicBezTo>
                  <a:cubicBezTo>
                    <a:pt x="1308" y="1360"/>
                    <a:pt x="1686" y="800"/>
                    <a:pt x="1387" y="88"/>
                  </a:cubicBezTo>
                  <a:cubicBezTo>
                    <a:pt x="1365" y="26"/>
                    <a:pt x="1318" y="1"/>
                    <a:pt x="1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four columns">
  <p:cSld name="CUSTOM_4">
    <p:spTree>
      <p:nvGrpSpPr>
        <p:cNvPr id="1" name="Shape 1702"/>
        <p:cNvGrpSpPr/>
        <p:nvPr/>
      </p:nvGrpSpPr>
      <p:grpSpPr>
        <a:xfrm>
          <a:off x="0" y="0"/>
          <a:ext cx="0" cy="0"/>
          <a:chOff x="0" y="0"/>
          <a:chExt cx="0" cy="0"/>
        </a:xfrm>
      </p:grpSpPr>
      <p:sp>
        <p:nvSpPr>
          <p:cNvPr id="1703" name="Google Shape;1703;p51"/>
          <p:cNvSpPr txBox="1">
            <a:spLocks noGrp="1"/>
          </p:cNvSpPr>
          <p:nvPr>
            <p:ph type="title"/>
          </p:nvPr>
        </p:nvSpPr>
        <p:spPr>
          <a:xfrm>
            <a:off x="2564178" y="1389650"/>
            <a:ext cx="19782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04" name="Google Shape;1704;p51"/>
          <p:cNvSpPr txBox="1">
            <a:spLocks noGrp="1"/>
          </p:cNvSpPr>
          <p:nvPr>
            <p:ph type="subTitle" idx="1"/>
          </p:nvPr>
        </p:nvSpPr>
        <p:spPr>
          <a:xfrm>
            <a:off x="2564178" y="1976175"/>
            <a:ext cx="19782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05" name="Google Shape;1705;p51"/>
          <p:cNvSpPr txBox="1">
            <a:spLocks noGrp="1"/>
          </p:cNvSpPr>
          <p:nvPr>
            <p:ph type="title" idx="2"/>
          </p:nvPr>
        </p:nvSpPr>
        <p:spPr>
          <a:xfrm>
            <a:off x="6423336" y="1389650"/>
            <a:ext cx="19782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06" name="Google Shape;1706;p51"/>
          <p:cNvSpPr txBox="1">
            <a:spLocks noGrp="1"/>
          </p:cNvSpPr>
          <p:nvPr>
            <p:ph type="subTitle" idx="3"/>
          </p:nvPr>
        </p:nvSpPr>
        <p:spPr>
          <a:xfrm>
            <a:off x="6423332" y="1976175"/>
            <a:ext cx="19782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07" name="Google Shape;1707;p51"/>
          <p:cNvSpPr txBox="1">
            <a:spLocks noGrp="1"/>
          </p:cNvSpPr>
          <p:nvPr>
            <p:ph type="title" idx="4"/>
          </p:nvPr>
        </p:nvSpPr>
        <p:spPr>
          <a:xfrm>
            <a:off x="2564178" y="3127850"/>
            <a:ext cx="1978200" cy="527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2"/>
              </a:buClr>
              <a:buSzPts val="2500"/>
              <a:buNone/>
              <a:defRPr sz="25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08" name="Google Shape;1708;p51"/>
          <p:cNvSpPr txBox="1">
            <a:spLocks noGrp="1"/>
          </p:cNvSpPr>
          <p:nvPr>
            <p:ph type="subTitle" idx="5"/>
          </p:nvPr>
        </p:nvSpPr>
        <p:spPr>
          <a:xfrm>
            <a:off x="2564178" y="3714375"/>
            <a:ext cx="19782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09" name="Google Shape;1709;p51"/>
          <p:cNvSpPr txBox="1">
            <a:spLocks noGrp="1"/>
          </p:cNvSpPr>
          <p:nvPr>
            <p:ph type="title" idx="6"/>
          </p:nvPr>
        </p:nvSpPr>
        <p:spPr>
          <a:xfrm>
            <a:off x="6423336" y="3127850"/>
            <a:ext cx="19782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accent4"/>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10" name="Google Shape;1710;p51"/>
          <p:cNvSpPr txBox="1">
            <a:spLocks noGrp="1"/>
          </p:cNvSpPr>
          <p:nvPr>
            <p:ph type="subTitle" idx="7"/>
          </p:nvPr>
        </p:nvSpPr>
        <p:spPr>
          <a:xfrm>
            <a:off x="6423332" y="3714375"/>
            <a:ext cx="19782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11" name="Google Shape;1711;p51"/>
          <p:cNvSpPr txBox="1">
            <a:spLocks noGrp="1"/>
          </p:cNvSpPr>
          <p:nvPr>
            <p:ph type="title" idx="8"/>
          </p:nvPr>
        </p:nvSpPr>
        <p:spPr>
          <a:xfrm>
            <a:off x="713225" y="368825"/>
            <a:ext cx="7724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712" name="Google Shape;1712;p51"/>
          <p:cNvGrpSpPr/>
          <p:nvPr/>
        </p:nvGrpSpPr>
        <p:grpSpPr>
          <a:xfrm rot="7104810">
            <a:off x="7705528" y="-1855455"/>
            <a:ext cx="1420602" cy="5421529"/>
            <a:chOff x="9065175" y="1446600"/>
            <a:chExt cx="682175" cy="2603425"/>
          </a:xfrm>
        </p:grpSpPr>
        <p:sp>
          <p:nvSpPr>
            <p:cNvPr id="1713" name="Google Shape;1713;p51"/>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1"/>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1"/>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1"/>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1"/>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1"/>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1"/>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1"/>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1"/>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1"/>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1"/>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1"/>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1"/>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1"/>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1"/>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1"/>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1"/>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1"/>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1"/>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1"/>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1"/>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1"/>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1"/>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1"/>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1"/>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1"/>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 name="Google Shape;1739;p51"/>
          <p:cNvGrpSpPr/>
          <p:nvPr/>
        </p:nvGrpSpPr>
        <p:grpSpPr>
          <a:xfrm rot="9258730">
            <a:off x="53528" y="4228855"/>
            <a:ext cx="661431" cy="929036"/>
            <a:chOff x="2374700" y="1056350"/>
            <a:chExt cx="797300" cy="1119875"/>
          </a:xfrm>
        </p:grpSpPr>
        <p:sp>
          <p:nvSpPr>
            <p:cNvPr id="1740" name="Google Shape;1740;p51"/>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1"/>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1"/>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1"/>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1"/>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1"/>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1"/>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four columns 1">
  <p:cSld name="CUSTOM_4_2">
    <p:spTree>
      <p:nvGrpSpPr>
        <p:cNvPr id="1" name="Shape 1747"/>
        <p:cNvGrpSpPr/>
        <p:nvPr/>
      </p:nvGrpSpPr>
      <p:grpSpPr>
        <a:xfrm>
          <a:off x="0" y="0"/>
          <a:ext cx="0" cy="0"/>
          <a:chOff x="0" y="0"/>
          <a:chExt cx="0" cy="0"/>
        </a:xfrm>
      </p:grpSpPr>
      <p:sp>
        <p:nvSpPr>
          <p:cNvPr id="1748" name="Google Shape;1748;p52"/>
          <p:cNvSpPr txBox="1">
            <a:spLocks noGrp="1"/>
          </p:cNvSpPr>
          <p:nvPr>
            <p:ph type="title"/>
          </p:nvPr>
        </p:nvSpPr>
        <p:spPr>
          <a:xfrm>
            <a:off x="717100" y="2497627"/>
            <a:ext cx="1752300" cy="43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22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49" name="Google Shape;1749;p52"/>
          <p:cNvSpPr txBox="1">
            <a:spLocks noGrp="1"/>
          </p:cNvSpPr>
          <p:nvPr>
            <p:ph type="subTitle" idx="1"/>
          </p:nvPr>
        </p:nvSpPr>
        <p:spPr>
          <a:xfrm>
            <a:off x="717100" y="2965373"/>
            <a:ext cx="1752300" cy="897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50" name="Google Shape;1750;p52"/>
          <p:cNvSpPr txBox="1">
            <a:spLocks noGrp="1"/>
          </p:cNvSpPr>
          <p:nvPr>
            <p:ph type="title" idx="2"/>
          </p:nvPr>
        </p:nvSpPr>
        <p:spPr>
          <a:xfrm>
            <a:off x="713225" y="368825"/>
            <a:ext cx="7724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51" name="Google Shape;1751;p52"/>
          <p:cNvSpPr txBox="1">
            <a:spLocks noGrp="1"/>
          </p:cNvSpPr>
          <p:nvPr>
            <p:ph type="title" idx="3"/>
          </p:nvPr>
        </p:nvSpPr>
        <p:spPr>
          <a:xfrm>
            <a:off x="2702933" y="2497627"/>
            <a:ext cx="1752300" cy="43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52" name="Google Shape;1752;p52"/>
          <p:cNvSpPr txBox="1">
            <a:spLocks noGrp="1"/>
          </p:cNvSpPr>
          <p:nvPr>
            <p:ph type="subTitle" idx="4"/>
          </p:nvPr>
        </p:nvSpPr>
        <p:spPr>
          <a:xfrm>
            <a:off x="2702933" y="2965373"/>
            <a:ext cx="1752300" cy="897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53" name="Google Shape;1753;p52"/>
          <p:cNvSpPr txBox="1">
            <a:spLocks noGrp="1"/>
          </p:cNvSpPr>
          <p:nvPr>
            <p:ph type="title" idx="5"/>
          </p:nvPr>
        </p:nvSpPr>
        <p:spPr>
          <a:xfrm>
            <a:off x="4688767" y="2497627"/>
            <a:ext cx="1752300" cy="43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22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54" name="Google Shape;1754;p52"/>
          <p:cNvSpPr txBox="1">
            <a:spLocks noGrp="1"/>
          </p:cNvSpPr>
          <p:nvPr>
            <p:ph type="subTitle" idx="6"/>
          </p:nvPr>
        </p:nvSpPr>
        <p:spPr>
          <a:xfrm>
            <a:off x="4688767" y="2965373"/>
            <a:ext cx="1752300" cy="897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55" name="Google Shape;1755;p52"/>
          <p:cNvSpPr txBox="1">
            <a:spLocks noGrp="1"/>
          </p:cNvSpPr>
          <p:nvPr>
            <p:ph type="title" idx="7"/>
          </p:nvPr>
        </p:nvSpPr>
        <p:spPr>
          <a:xfrm>
            <a:off x="6674600" y="2497625"/>
            <a:ext cx="1752300" cy="43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56" name="Google Shape;1756;p52"/>
          <p:cNvSpPr txBox="1">
            <a:spLocks noGrp="1"/>
          </p:cNvSpPr>
          <p:nvPr>
            <p:ph type="subTitle" idx="8"/>
          </p:nvPr>
        </p:nvSpPr>
        <p:spPr>
          <a:xfrm>
            <a:off x="6674600" y="2965377"/>
            <a:ext cx="1752300" cy="897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757" name="Google Shape;1757;p52"/>
          <p:cNvGrpSpPr/>
          <p:nvPr/>
        </p:nvGrpSpPr>
        <p:grpSpPr>
          <a:xfrm rot="7047972">
            <a:off x="1144927" y="2580977"/>
            <a:ext cx="1584801" cy="6048171"/>
            <a:chOff x="9065175" y="1446600"/>
            <a:chExt cx="682175" cy="2603425"/>
          </a:xfrm>
        </p:grpSpPr>
        <p:sp>
          <p:nvSpPr>
            <p:cNvPr id="1758" name="Google Shape;1758;p52"/>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2"/>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2"/>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2"/>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2"/>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2"/>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2"/>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2"/>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2"/>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2"/>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2"/>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2"/>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2"/>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2"/>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2"/>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2"/>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2"/>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2"/>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2"/>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2"/>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2"/>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2"/>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2"/>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2"/>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2"/>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2"/>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 name="Google Shape;1784;p52"/>
          <p:cNvGrpSpPr/>
          <p:nvPr/>
        </p:nvGrpSpPr>
        <p:grpSpPr>
          <a:xfrm rot="3032089">
            <a:off x="7591865" y="4075774"/>
            <a:ext cx="1333876" cy="1195004"/>
            <a:chOff x="154280" y="2041205"/>
            <a:chExt cx="1333895" cy="1195022"/>
          </a:xfrm>
        </p:grpSpPr>
        <p:cxnSp>
          <p:nvCxnSpPr>
            <p:cNvPr id="1785" name="Google Shape;1785;p52"/>
            <p:cNvCxnSpPr/>
            <p:nvPr/>
          </p:nvCxnSpPr>
          <p:spPr>
            <a:xfrm>
              <a:off x="978775" y="2882500"/>
              <a:ext cx="428100" cy="153000"/>
            </a:xfrm>
            <a:prstGeom prst="straightConnector1">
              <a:avLst/>
            </a:prstGeom>
            <a:noFill/>
            <a:ln w="19050" cap="flat" cmpd="sng">
              <a:solidFill>
                <a:schemeClr val="accent4"/>
              </a:solidFill>
              <a:prstDash val="solid"/>
              <a:round/>
              <a:headEnd type="none" w="med" len="med"/>
              <a:tailEnd type="none" w="med" len="med"/>
            </a:ln>
          </p:spPr>
        </p:cxnSp>
        <p:cxnSp>
          <p:nvCxnSpPr>
            <p:cNvPr id="1786" name="Google Shape;1786;p52"/>
            <p:cNvCxnSpPr>
              <a:stCxn id="1787" idx="3"/>
              <a:endCxn id="1788" idx="3"/>
            </p:cNvCxnSpPr>
            <p:nvPr/>
          </p:nvCxnSpPr>
          <p:spPr>
            <a:xfrm rot="-3033362" flipH="1">
              <a:off x="890774" y="2761619"/>
              <a:ext cx="273876" cy="47937"/>
            </a:xfrm>
            <a:prstGeom prst="straightConnector1">
              <a:avLst/>
            </a:prstGeom>
            <a:noFill/>
            <a:ln w="19050" cap="flat" cmpd="sng">
              <a:solidFill>
                <a:schemeClr val="accent4"/>
              </a:solidFill>
              <a:prstDash val="solid"/>
              <a:round/>
              <a:headEnd type="none" w="med" len="med"/>
              <a:tailEnd type="none" w="med" len="med"/>
            </a:ln>
          </p:spPr>
        </p:cxnSp>
        <p:grpSp>
          <p:nvGrpSpPr>
            <p:cNvPr id="1789" name="Google Shape;1789;p52"/>
            <p:cNvGrpSpPr/>
            <p:nvPr/>
          </p:nvGrpSpPr>
          <p:grpSpPr>
            <a:xfrm rot="-9901852">
              <a:off x="271474" y="2130709"/>
              <a:ext cx="826515" cy="1016012"/>
              <a:chOff x="7688409" y="2278475"/>
              <a:chExt cx="844492" cy="1038111"/>
            </a:xfrm>
          </p:grpSpPr>
          <p:sp>
            <p:nvSpPr>
              <p:cNvPr id="1790" name="Google Shape;1790;p52"/>
              <p:cNvSpPr/>
              <p:nvPr/>
            </p:nvSpPr>
            <p:spPr>
              <a:xfrm>
                <a:off x="7688409" y="2385360"/>
                <a:ext cx="544909" cy="800719"/>
              </a:xfrm>
              <a:custGeom>
                <a:avLst/>
                <a:gdLst/>
                <a:ahLst/>
                <a:cxnLst/>
                <a:rect l="l" t="t" r="r" b="b"/>
                <a:pathLst>
                  <a:path w="5353" h="7866" fill="none" extrusionOk="0">
                    <a:moveTo>
                      <a:pt x="1" y="6005"/>
                    </a:moveTo>
                    <a:lnTo>
                      <a:pt x="2196" y="7866"/>
                    </a:lnTo>
                    <a:lnTo>
                      <a:pt x="4453" y="6993"/>
                    </a:lnTo>
                    <a:lnTo>
                      <a:pt x="5353" y="3678"/>
                    </a:lnTo>
                    <a:lnTo>
                      <a:pt x="3281" y="1994"/>
                    </a:lnTo>
                    <a:lnTo>
                      <a:pt x="3995" y="1"/>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2"/>
              <p:cNvSpPr/>
              <p:nvPr/>
            </p:nvSpPr>
            <p:spPr>
              <a:xfrm>
                <a:off x="8289815" y="2675273"/>
                <a:ext cx="150860" cy="66574"/>
              </a:xfrm>
              <a:custGeom>
                <a:avLst/>
                <a:gdLst/>
                <a:ahLst/>
                <a:cxnLst/>
                <a:rect l="l" t="t" r="r" b="b"/>
                <a:pathLst>
                  <a:path w="1482" h="654" fill="none" extrusionOk="0">
                    <a:moveTo>
                      <a:pt x="1482" y="1"/>
                    </a:moveTo>
                    <a:lnTo>
                      <a:pt x="0" y="653"/>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2"/>
              <p:cNvSpPr/>
              <p:nvPr/>
            </p:nvSpPr>
            <p:spPr>
              <a:xfrm>
                <a:off x="8362497" y="2588747"/>
                <a:ext cx="170405" cy="139154"/>
              </a:xfrm>
              <a:custGeom>
                <a:avLst/>
                <a:gdLst/>
                <a:ahLst/>
                <a:cxnLst/>
                <a:rect l="l" t="t" r="r" b="b"/>
                <a:pathLst>
                  <a:path w="1674" h="1367" extrusionOk="0">
                    <a:moveTo>
                      <a:pt x="836" y="1"/>
                    </a:moveTo>
                    <a:cubicBezTo>
                      <a:pt x="745" y="1"/>
                      <a:pt x="653" y="19"/>
                      <a:pt x="565" y="57"/>
                    </a:cubicBezTo>
                    <a:cubicBezTo>
                      <a:pt x="0" y="304"/>
                      <a:pt x="18" y="1098"/>
                      <a:pt x="591" y="1318"/>
                    </a:cubicBezTo>
                    <a:cubicBezTo>
                      <a:pt x="676" y="1351"/>
                      <a:pt x="761" y="1366"/>
                      <a:pt x="843" y="1366"/>
                    </a:cubicBezTo>
                    <a:cubicBezTo>
                      <a:pt x="1304" y="1366"/>
                      <a:pt x="1674" y="882"/>
                      <a:pt x="1464" y="410"/>
                    </a:cubicBezTo>
                    <a:cubicBezTo>
                      <a:pt x="1353" y="154"/>
                      <a:pt x="1099" y="1"/>
                      <a:pt x="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2"/>
              <p:cNvSpPr/>
              <p:nvPr/>
            </p:nvSpPr>
            <p:spPr>
              <a:xfrm>
                <a:off x="8013339" y="2278475"/>
                <a:ext cx="158088" cy="139357"/>
              </a:xfrm>
              <a:custGeom>
                <a:avLst/>
                <a:gdLst/>
                <a:ahLst/>
                <a:cxnLst/>
                <a:rect l="l" t="t" r="r" b="b"/>
                <a:pathLst>
                  <a:path w="1553" h="1369" extrusionOk="0">
                    <a:moveTo>
                      <a:pt x="776" y="1"/>
                    </a:moveTo>
                    <a:cubicBezTo>
                      <a:pt x="502" y="1"/>
                      <a:pt x="243" y="162"/>
                      <a:pt x="142" y="434"/>
                    </a:cubicBezTo>
                    <a:cubicBezTo>
                      <a:pt x="1" y="786"/>
                      <a:pt x="177" y="1183"/>
                      <a:pt x="530" y="1324"/>
                    </a:cubicBezTo>
                    <a:cubicBezTo>
                      <a:pt x="609" y="1354"/>
                      <a:pt x="691" y="1368"/>
                      <a:pt x="771" y="1368"/>
                    </a:cubicBezTo>
                    <a:cubicBezTo>
                      <a:pt x="1048" y="1368"/>
                      <a:pt x="1311" y="1201"/>
                      <a:pt x="1420" y="927"/>
                    </a:cubicBezTo>
                    <a:cubicBezTo>
                      <a:pt x="1552" y="575"/>
                      <a:pt x="1376" y="178"/>
                      <a:pt x="1023" y="46"/>
                    </a:cubicBezTo>
                    <a:cubicBezTo>
                      <a:pt x="942" y="15"/>
                      <a:pt x="858" y="1"/>
                      <a:pt x="7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2"/>
              <p:cNvSpPr/>
              <p:nvPr/>
            </p:nvSpPr>
            <p:spPr>
              <a:xfrm>
                <a:off x="8225175" y="3093550"/>
                <a:ext cx="179566" cy="202063"/>
              </a:xfrm>
              <a:custGeom>
                <a:avLst/>
                <a:gdLst/>
                <a:ahLst/>
                <a:cxnLst/>
                <a:rect l="l" t="t" r="r" b="b"/>
                <a:pathLst>
                  <a:path w="1764" h="1985" fill="none" extrusionOk="0">
                    <a:moveTo>
                      <a:pt x="1764" y="1984"/>
                    </a:moveTo>
                    <a:lnTo>
                      <a:pt x="0" y="1"/>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2"/>
              <p:cNvSpPr/>
              <p:nvPr/>
            </p:nvSpPr>
            <p:spPr>
              <a:xfrm>
                <a:off x="8348235" y="3240590"/>
                <a:ext cx="92927" cy="75996"/>
              </a:xfrm>
              <a:custGeom>
                <a:avLst/>
                <a:gdLst/>
                <a:ahLst/>
                <a:cxnLst/>
                <a:rect l="l" t="t" r="r" b="b"/>
                <a:pathLst>
                  <a:path w="2461" h="2013" extrusionOk="0">
                    <a:moveTo>
                      <a:pt x="1229" y="0"/>
                    </a:moveTo>
                    <a:cubicBezTo>
                      <a:pt x="1095" y="0"/>
                      <a:pt x="959" y="27"/>
                      <a:pt x="830" y="84"/>
                    </a:cubicBezTo>
                    <a:cubicBezTo>
                      <a:pt x="1" y="446"/>
                      <a:pt x="27" y="1618"/>
                      <a:pt x="865" y="1945"/>
                    </a:cubicBezTo>
                    <a:cubicBezTo>
                      <a:pt x="989" y="1991"/>
                      <a:pt x="1111" y="2013"/>
                      <a:pt x="1230" y="2013"/>
                    </a:cubicBezTo>
                    <a:cubicBezTo>
                      <a:pt x="1916" y="2013"/>
                      <a:pt x="2460" y="1295"/>
                      <a:pt x="2152" y="596"/>
                    </a:cubicBezTo>
                    <a:cubicBezTo>
                      <a:pt x="1982" y="223"/>
                      <a:pt x="1613" y="0"/>
                      <a:pt x="1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2"/>
              <p:cNvSpPr/>
              <p:nvPr/>
            </p:nvSpPr>
            <p:spPr>
              <a:xfrm>
                <a:off x="7981225" y="2538690"/>
                <a:ext cx="91524" cy="80897"/>
              </a:xfrm>
              <a:custGeom>
                <a:avLst/>
                <a:gdLst/>
                <a:ahLst/>
                <a:cxnLst/>
                <a:rect l="l" t="t" r="r" b="b"/>
                <a:pathLst>
                  <a:path w="2276" h="2012" extrusionOk="0">
                    <a:moveTo>
                      <a:pt x="1138" y="1"/>
                    </a:moveTo>
                    <a:cubicBezTo>
                      <a:pt x="733" y="1"/>
                      <a:pt x="353" y="248"/>
                      <a:pt x="204" y="642"/>
                    </a:cubicBezTo>
                    <a:cubicBezTo>
                      <a:pt x="1" y="1163"/>
                      <a:pt x="265" y="1744"/>
                      <a:pt x="777" y="1947"/>
                    </a:cubicBezTo>
                    <a:cubicBezTo>
                      <a:pt x="895" y="1991"/>
                      <a:pt x="1015" y="2012"/>
                      <a:pt x="1134" y="2012"/>
                    </a:cubicBezTo>
                    <a:cubicBezTo>
                      <a:pt x="1541" y="2012"/>
                      <a:pt x="1925" y="1768"/>
                      <a:pt x="2082" y="1365"/>
                    </a:cubicBezTo>
                    <a:cubicBezTo>
                      <a:pt x="2276" y="845"/>
                      <a:pt x="2020" y="263"/>
                      <a:pt x="1500" y="69"/>
                    </a:cubicBezTo>
                    <a:cubicBezTo>
                      <a:pt x="1381" y="23"/>
                      <a:pt x="1258" y="1"/>
                      <a:pt x="1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2"/>
              <p:cNvSpPr/>
              <p:nvPr/>
            </p:nvSpPr>
            <p:spPr>
              <a:xfrm>
                <a:off x="8116560" y="2656645"/>
                <a:ext cx="231685" cy="204913"/>
              </a:xfrm>
              <a:custGeom>
                <a:avLst/>
                <a:gdLst/>
                <a:ahLst/>
                <a:cxnLst/>
                <a:rect l="l" t="t" r="r" b="b"/>
                <a:pathLst>
                  <a:path w="2276" h="2013" extrusionOk="0">
                    <a:moveTo>
                      <a:pt x="1142" y="1"/>
                    </a:moveTo>
                    <a:cubicBezTo>
                      <a:pt x="741" y="1"/>
                      <a:pt x="360" y="248"/>
                      <a:pt x="203" y="642"/>
                    </a:cubicBezTo>
                    <a:cubicBezTo>
                      <a:pt x="1" y="1162"/>
                      <a:pt x="256" y="1744"/>
                      <a:pt x="776" y="1947"/>
                    </a:cubicBezTo>
                    <a:cubicBezTo>
                      <a:pt x="894" y="1991"/>
                      <a:pt x="1016" y="2012"/>
                      <a:pt x="1135" y="2012"/>
                    </a:cubicBezTo>
                    <a:cubicBezTo>
                      <a:pt x="1541" y="2012"/>
                      <a:pt x="1925" y="1769"/>
                      <a:pt x="2081" y="1374"/>
                    </a:cubicBezTo>
                    <a:cubicBezTo>
                      <a:pt x="2275" y="854"/>
                      <a:pt x="2020" y="272"/>
                      <a:pt x="1499" y="69"/>
                    </a:cubicBezTo>
                    <a:cubicBezTo>
                      <a:pt x="1382" y="23"/>
                      <a:pt x="1261"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2"/>
              <p:cNvSpPr/>
              <p:nvPr/>
            </p:nvSpPr>
            <p:spPr>
              <a:xfrm>
                <a:off x="8107562" y="3000011"/>
                <a:ext cx="143607" cy="117758"/>
              </a:xfrm>
              <a:custGeom>
                <a:avLst/>
                <a:gdLst/>
                <a:ahLst/>
                <a:cxnLst/>
                <a:rect l="l" t="t" r="r" b="b"/>
                <a:pathLst>
                  <a:path w="2450" h="2009" extrusionOk="0">
                    <a:moveTo>
                      <a:pt x="1223" y="1"/>
                    </a:moveTo>
                    <a:cubicBezTo>
                      <a:pt x="1089" y="1"/>
                      <a:pt x="952" y="28"/>
                      <a:pt x="820" y="85"/>
                    </a:cubicBezTo>
                    <a:cubicBezTo>
                      <a:pt x="0" y="446"/>
                      <a:pt x="27" y="1619"/>
                      <a:pt x="855" y="1936"/>
                    </a:cubicBezTo>
                    <a:cubicBezTo>
                      <a:pt x="983" y="1986"/>
                      <a:pt x="1109" y="2008"/>
                      <a:pt x="1231" y="2008"/>
                    </a:cubicBezTo>
                    <a:cubicBezTo>
                      <a:pt x="1912" y="2008"/>
                      <a:pt x="2449" y="1300"/>
                      <a:pt x="2143" y="605"/>
                    </a:cubicBezTo>
                    <a:cubicBezTo>
                      <a:pt x="1979" y="225"/>
                      <a:pt x="1611" y="1"/>
                      <a:pt x="1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2"/>
              <p:cNvSpPr/>
              <p:nvPr/>
            </p:nvSpPr>
            <p:spPr>
              <a:xfrm>
                <a:off x="7863798" y="3146665"/>
                <a:ext cx="96202" cy="78932"/>
              </a:xfrm>
              <a:custGeom>
                <a:avLst/>
                <a:gdLst/>
                <a:ahLst/>
                <a:cxnLst/>
                <a:rect l="l" t="t" r="r" b="b"/>
                <a:pathLst>
                  <a:path w="2451" h="2011" extrusionOk="0">
                    <a:moveTo>
                      <a:pt x="1228" y="0"/>
                    </a:moveTo>
                    <a:cubicBezTo>
                      <a:pt x="1092" y="0"/>
                      <a:pt x="954" y="28"/>
                      <a:pt x="821" y="88"/>
                    </a:cubicBezTo>
                    <a:cubicBezTo>
                      <a:pt x="1" y="440"/>
                      <a:pt x="27" y="1613"/>
                      <a:pt x="856" y="1939"/>
                    </a:cubicBezTo>
                    <a:cubicBezTo>
                      <a:pt x="982" y="1988"/>
                      <a:pt x="1108" y="2011"/>
                      <a:pt x="1229" y="2011"/>
                    </a:cubicBezTo>
                    <a:cubicBezTo>
                      <a:pt x="1911" y="2011"/>
                      <a:pt x="2450" y="1295"/>
                      <a:pt x="2143" y="599"/>
                    </a:cubicBezTo>
                    <a:cubicBezTo>
                      <a:pt x="1980" y="227"/>
                      <a:pt x="1614" y="0"/>
                      <a:pt x="1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8" name="Google Shape;1788;p52"/>
            <p:cNvSpPr/>
            <p:nvPr/>
          </p:nvSpPr>
          <p:spPr>
            <a:xfrm>
              <a:off x="947525" y="2838700"/>
              <a:ext cx="79500" cy="79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2"/>
            <p:cNvSpPr/>
            <p:nvPr/>
          </p:nvSpPr>
          <p:spPr>
            <a:xfrm>
              <a:off x="1315675" y="2958850"/>
              <a:ext cx="172500" cy="172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2"/>
            <p:cNvSpPr/>
            <p:nvPr/>
          </p:nvSpPr>
          <p:spPr>
            <a:xfrm>
              <a:off x="1071000" y="2517300"/>
              <a:ext cx="172500" cy="17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five columns">
  <p:cSld name="CUSTOM_4_1">
    <p:spTree>
      <p:nvGrpSpPr>
        <p:cNvPr id="1" name="Shape 1801"/>
        <p:cNvGrpSpPr/>
        <p:nvPr/>
      </p:nvGrpSpPr>
      <p:grpSpPr>
        <a:xfrm>
          <a:off x="0" y="0"/>
          <a:ext cx="0" cy="0"/>
          <a:chOff x="0" y="0"/>
          <a:chExt cx="0" cy="0"/>
        </a:xfrm>
      </p:grpSpPr>
      <p:sp>
        <p:nvSpPr>
          <p:cNvPr id="1802" name="Google Shape;1802;p53"/>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03" name="Google Shape;1803;p53"/>
          <p:cNvSpPr txBox="1">
            <a:spLocks noGrp="1"/>
          </p:cNvSpPr>
          <p:nvPr>
            <p:ph type="title" idx="2"/>
          </p:nvPr>
        </p:nvSpPr>
        <p:spPr>
          <a:xfrm>
            <a:off x="785175" y="2029427"/>
            <a:ext cx="2313300" cy="32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22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04" name="Google Shape;1804;p53"/>
          <p:cNvSpPr txBox="1">
            <a:spLocks noGrp="1"/>
          </p:cNvSpPr>
          <p:nvPr>
            <p:ph type="subTitle" idx="1"/>
          </p:nvPr>
        </p:nvSpPr>
        <p:spPr>
          <a:xfrm>
            <a:off x="783375" y="2377451"/>
            <a:ext cx="23169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05" name="Google Shape;1805;p53"/>
          <p:cNvSpPr txBox="1">
            <a:spLocks noGrp="1"/>
          </p:cNvSpPr>
          <p:nvPr>
            <p:ph type="title" idx="3"/>
          </p:nvPr>
        </p:nvSpPr>
        <p:spPr>
          <a:xfrm>
            <a:off x="3413550" y="2029427"/>
            <a:ext cx="2316900" cy="32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06" name="Google Shape;1806;p53"/>
          <p:cNvSpPr txBox="1">
            <a:spLocks noGrp="1"/>
          </p:cNvSpPr>
          <p:nvPr>
            <p:ph type="subTitle" idx="4"/>
          </p:nvPr>
        </p:nvSpPr>
        <p:spPr>
          <a:xfrm>
            <a:off x="3415350" y="2377451"/>
            <a:ext cx="23133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07" name="Google Shape;1807;p53"/>
          <p:cNvSpPr txBox="1">
            <a:spLocks noGrp="1"/>
          </p:cNvSpPr>
          <p:nvPr>
            <p:ph type="title" idx="5"/>
          </p:nvPr>
        </p:nvSpPr>
        <p:spPr>
          <a:xfrm>
            <a:off x="2099356" y="3636902"/>
            <a:ext cx="2313300" cy="32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08" name="Google Shape;1808;p53"/>
          <p:cNvSpPr txBox="1">
            <a:spLocks noGrp="1"/>
          </p:cNvSpPr>
          <p:nvPr>
            <p:ph type="subTitle" idx="6"/>
          </p:nvPr>
        </p:nvSpPr>
        <p:spPr>
          <a:xfrm>
            <a:off x="2099356" y="3984926"/>
            <a:ext cx="23133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09" name="Google Shape;1809;p53"/>
          <p:cNvSpPr txBox="1">
            <a:spLocks noGrp="1"/>
          </p:cNvSpPr>
          <p:nvPr>
            <p:ph type="title" idx="7"/>
          </p:nvPr>
        </p:nvSpPr>
        <p:spPr>
          <a:xfrm>
            <a:off x="4727741" y="3636902"/>
            <a:ext cx="2316900" cy="32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2200">
                <a:solidFill>
                  <a:schemeClr val="accent4"/>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10" name="Google Shape;1810;p53"/>
          <p:cNvSpPr txBox="1">
            <a:spLocks noGrp="1"/>
          </p:cNvSpPr>
          <p:nvPr>
            <p:ph type="subTitle" idx="8"/>
          </p:nvPr>
        </p:nvSpPr>
        <p:spPr>
          <a:xfrm>
            <a:off x="4727741" y="3984926"/>
            <a:ext cx="23169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11" name="Google Shape;1811;p53"/>
          <p:cNvSpPr txBox="1">
            <a:spLocks noGrp="1"/>
          </p:cNvSpPr>
          <p:nvPr>
            <p:ph type="title" idx="9"/>
          </p:nvPr>
        </p:nvSpPr>
        <p:spPr>
          <a:xfrm>
            <a:off x="6045525" y="2029427"/>
            <a:ext cx="2313300" cy="32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22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12" name="Google Shape;1812;p53"/>
          <p:cNvSpPr txBox="1">
            <a:spLocks noGrp="1"/>
          </p:cNvSpPr>
          <p:nvPr>
            <p:ph type="subTitle" idx="13"/>
          </p:nvPr>
        </p:nvSpPr>
        <p:spPr>
          <a:xfrm>
            <a:off x="6045525" y="2377451"/>
            <a:ext cx="23133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813" name="Google Shape;1813;p53"/>
          <p:cNvGrpSpPr/>
          <p:nvPr/>
        </p:nvGrpSpPr>
        <p:grpSpPr>
          <a:xfrm rot="424438">
            <a:off x="232307" y="4155248"/>
            <a:ext cx="1353579" cy="1274881"/>
            <a:chOff x="1404300" y="937325"/>
            <a:chExt cx="1767700" cy="1664925"/>
          </a:xfrm>
        </p:grpSpPr>
        <p:sp>
          <p:nvSpPr>
            <p:cNvPr id="1814" name="Google Shape;1814;p53"/>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3"/>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3"/>
            <p:cNvSpPr/>
            <p:nvPr/>
          </p:nvSpPr>
          <p:spPr>
            <a:xfrm>
              <a:off x="1936875" y="1271900"/>
              <a:ext cx="550725" cy="299850"/>
            </a:xfrm>
            <a:custGeom>
              <a:avLst/>
              <a:gdLst/>
              <a:ahLst/>
              <a:cxnLst/>
              <a:rect l="l" t="t" r="r" b="b"/>
              <a:pathLst>
                <a:path w="22029" h="11994" extrusionOk="0">
                  <a:moveTo>
                    <a:pt x="761" y="1"/>
                  </a:moveTo>
                  <a:cubicBezTo>
                    <a:pt x="300" y="1"/>
                    <a:pt x="0" y="718"/>
                    <a:pt x="499" y="1035"/>
                  </a:cubicBezTo>
                  <a:cubicBezTo>
                    <a:pt x="6910" y="5201"/>
                    <a:pt x="14051" y="8609"/>
                    <a:pt x="20948" y="11936"/>
                  </a:cubicBezTo>
                  <a:cubicBezTo>
                    <a:pt x="21035" y="11975"/>
                    <a:pt x="21119" y="11993"/>
                    <a:pt x="21198" y="11993"/>
                  </a:cubicBezTo>
                  <a:cubicBezTo>
                    <a:pt x="21714" y="11993"/>
                    <a:pt x="22029" y="11247"/>
                    <a:pt x="21489" y="10989"/>
                  </a:cubicBezTo>
                  <a:cubicBezTo>
                    <a:pt x="14592" y="7662"/>
                    <a:pt x="7478" y="4254"/>
                    <a:pt x="1040" y="88"/>
                  </a:cubicBez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3"/>
            <p:cNvSpPr/>
            <p:nvPr/>
          </p:nvSpPr>
          <p:spPr>
            <a:xfrm>
              <a:off x="1880700" y="1297000"/>
              <a:ext cx="89625" cy="682925"/>
            </a:xfrm>
            <a:custGeom>
              <a:avLst/>
              <a:gdLst/>
              <a:ahLst/>
              <a:cxnLst/>
              <a:rect l="l" t="t" r="r" b="b"/>
              <a:pathLst>
                <a:path w="3585" h="27317" extrusionOk="0">
                  <a:moveTo>
                    <a:pt x="3065" y="1"/>
                  </a:moveTo>
                  <a:cubicBezTo>
                    <a:pt x="2792" y="1"/>
                    <a:pt x="2503" y="177"/>
                    <a:pt x="2476" y="518"/>
                  </a:cubicBezTo>
                  <a:cubicBezTo>
                    <a:pt x="1799" y="9309"/>
                    <a:pt x="1069" y="18073"/>
                    <a:pt x="41" y="26810"/>
                  </a:cubicBezTo>
                  <a:cubicBezTo>
                    <a:pt x="1" y="27148"/>
                    <a:pt x="258" y="27317"/>
                    <a:pt x="535" y="27317"/>
                  </a:cubicBezTo>
                  <a:cubicBezTo>
                    <a:pt x="812" y="27317"/>
                    <a:pt x="1110" y="27148"/>
                    <a:pt x="1150" y="26810"/>
                  </a:cubicBezTo>
                  <a:cubicBezTo>
                    <a:pt x="2151" y="18073"/>
                    <a:pt x="2881" y="9282"/>
                    <a:pt x="3558" y="518"/>
                  </a:cubicBezTo>
                  <a:cubicBezTo>
                    <a:pt x="3584" y="170"/>
                    <a:pt x="3333" y="1"/>
                    <a:pt x="3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3"/>
            <p:cNvSpPr/>
            <p:nvPr/>
          </p:nvSpPr>
          <p:spPr>
            <a:xfrm>
              <a:off x="1877975" y="1536400"/>
              <a:ext cx="607800" cy="445550"/>
            </a:xfrm>
            <a:custGeom>
              <a:avLst/>
              <a:gdLst/>
              <a:ahLst/>
              <a:cxnLst/>
              <a:rect l="l" t="t" r="r" b="b"/>
              <a:pathLst>
                <a:path w="24312" h="17822" extrusionOk="0">
                  <a:moveTo>
                    <a:pt x="23591" y="1"/>
                  </a:moveTo>
                  <a:cubicBezTo>
                    <a:pt x="23499" y="1"/>
                    <a:pt x="23401" y="34"/>
                    <a:pt x="23304" y="112"/>
                  </a:cubicBezTo>
                  <a:cubicBezTo>
                    <a:pt x="15866" y="5900"/>
                    <a:pt x="7832" y="10931"/>
                    <a:pt x="448" y="16774"/>
                  </a:cubicBezTo>
                  <a:cubicBezTo>
                    <a:pt x="1" y="17132"/>
                    <a:pt x="293" y="17822"/>
                    <a:pt x="713" y="17822"/>
                  </a:cubicBezTo>
                  <a:cubicBezTo>
                    <a:pt x="801" y="17822"/>
                    <a:pt x="895" y="17791"/>
                    <a:pt x="989" y="17721"/>
                  </a:cubicBezTo>
                  <a:lnTo>
                    <a:pt x="989" y="17694"/>
                  </a:lnTo>
                  <a:cubicBezTo>
                    <a:pt x="8400" y="11851"/>
                    <a:pt x="16407" y="6820"/>
                    <a:pt x="23845" y="1031"/>
                  </a:cubicBezTo>
                  <a:cubicBezTo>
                    <a:pt x="24312" y="698"/>
                    <a:pt x="24012" y="1"/>
                    <a:pt x="2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3"/>
            <p:cNvSpPr/>
            <p:nvPr/>
          </p:nvSpPr>
          <p:spPr>
            <a:xfrm>
              <a:off x="1876275" y="1954275"/>
              <a:ext cx="808150" cy="119850"/>
            </a:xfrm>
            <a:custGeom>
              <a:avLst/>
              <a:gdLst/>
              <a:ahLst/>
              <a:cxnLst/>
              <a:rect l="l" t="t" r="r" b="b"/>
              <a:pathLst>
                <a:path w="32326" h="4794" extrusionOk="0">
                  <a:moveTo>
                    <a:pt x="873" y="0"/>
                  </a:moveTo>
                  <a:cubicBezTo>
                    <a:pt x="251" y="0"/>
                    <a:pt x="0" y="956"/>
                    <a:pt x="651" y="1060"/>
                  </a:cubicBezTo>
                  <a:cubicBezTo>
                    <a:pt x="6548" y="1817"/>
                    <a:pt x="12444" y="2683"/>
                    <a:pt x="18368" y="3467"/>
                  </a:cubicBezTo>
                  <a:cubicBezTo>
                    <a:pt x="22676" y="4026"/>
                    <a:pt x="27089" y="4793"/>
                    <a:pt x="31452" y="4793"/>
                  </a:cubicBezTo>
                  <a:cubicBezTo>
                    <a:pt x="31527" y="4793"/>
                    <a:pt x="31602" y="4793"/>
                    <a:pt x="31676" y="4793"/>
                  </a:cubicBezTo>
                  <a:cubicBezTo>
                    <a:pt x="32326" y="4738"/>
                    <a:pt x="32326" y="3738"/>
                    <a:pt x="31676" y="3684"/>
                  </a:cubicBezTo>
                  <a:cubicBezTo>
                    <a:pt x="31600" y="3684"/>
                    <a:pt x="31524" y="3684"/>
                    <a:pt x="31448" y="3684"/>
                  </a:cubicBezTo>
                  <a:cubicBezTo>
                    <a:pt x="27005" y="3684"/>
                    <a:pt x="22513" y="2916"/>
                    <a:pt x="18152" y="2331"/>
                  </a:cubicBezTo>
                  <a:cubicBezTo>
                    <a:pt x="12390" y="1601"/>
                    <a:pt x="6683" y="762"/>
                    <a:pt x="949" y="5"/>
                  </a:cubicBezTo>
                  <a:cubicBezTo>
                    <a:pt x="923" y="2"/>
                    <a:pt x="898" y="0"/>
                    <a:pt x="8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3"/>
            <p:cNvSpPr/>
            <p:nvPr/>
          </p:nvSpPr>
          <p:spPr>
            <a:xfrm>
              <a:off x="1561650" y="1954025"/>
              <a:ext cx="351875" cy="569450"/>
            </a:xfrm>
            <a:custGeom>
              <a:avLst/>
              <a:gdLst/>
              <a:ahLst/>
              <a:cxnLst/>
              <a:rect l="l" t="t" r="r" b="b"/>
              <a:pathLst>
                <a:path w="14075" h="22778" extrusionOk="0">
                  <a:moveTo>
                    <a:pt x="13321" y="0"/>
                  </a:moveTo>
                  <a:cubicBezTo>
                    <a:pt x="13156" y="0"/>
                    <a:pt x="12992" y="76"/>
                    <a:pt x="12884" y="258"/>
                  </a:cubicBezTo>
                  <a:lnTo>
                    <a:pt x="225" y="21979"/>
                  </a:lnTo>
                  <a:cubicBezTo>
                    <a:pt x="0" y="22391"/>
                    <a:pt x="373" y="22778"/>
                    <a:pt x="741" y="22778"/>
                  </a:cubicBezTo>
                  <a:cubicBezTo>
                    <a:pt x="903" y="22778"/>
                    <a:pt x="1064" y="22702"/>
                    <a:pt x="1172" y="22520"/>
                  </a:cubicBezTo>
                  <a:lnTo>
                    <a:pt x="13831" y="799"/>
                  </a:lnTo>
                  <a:cubicBezTo>
                    <a:pt x="14075" y="387"/>
                    <a:pt x="13695" y="0"/>
                    <a:pt x="133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3"/>
            <p:cNvSpPr/>
            <p:nvPr/>
          </p:nvSpPr>
          <p:spPr>
            <a:xfrm>
              <a:off x="1564275" y="1039275"/>
              <a:ext cx="408375" cy="260700"/>
            </a:xfrm>
            <a:custGeom>
              <a:avLst/>
              <a:gdLst/>
              <a:ahLst/>
              <a:cxnLst/>
              <a:rect l="l" t="t" r="r" b="b"/>
              <a:pathLst>
                <a:path w="16335" h="10428" extrusionOk="0">
                  <a:moveTo>
                    <a:pt x="761" y="1"/>
                  </a:moveTo>
                  <a:cubicBezTo>
                    <a:pt x="300" y="1"/>
                    <a:pt x="0" y="718"/>
                    <a:pt x="499" y="1035"/>
                  </a:cubicBezTo>
                  <a:lnTo>
                    <a:pt x="15295" y="10340"/>
                  </a:lnTo>
                  <a:cubicBezTo>
                    <a:pt x="15391" y="10401"/>
                    <a:pt x="15486" y="10428"/>
                    <a:pt x="15574" y="10428"/>
                  </a:cubicBezTo>
                  <a:cubicBezTo>
                    <a:pt x="16035" y="10428"/>
                    <a:pt x="16335" y="9711"/>
                    <a:pt x="15836" y="9393"/>
                  </a:cubicBezTo>
                  <a:lnTo>
                    <a:pt x="1040" y="88"/>
                  </a:ln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3"/>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3"/>
            <p:cNvSpPr/>
            <p:nvPr/>
          </p:nvSpPr>
          <p:spPr>
            <a:xfrm>
              <a:off x="1450475" y="1742400"/>
              <a:ext cx="465575" cy="238700"/>
            </a:xfrm>
            <a:custGeom>
              <a:avLst/>
              <a:gdLst/>
              <a:ahLst/>
              <a:cxnLst/>
              <a:rect l="l" t="t" r="r" b="b"/>
              <a:pathLst>
                <a:path w="18623" h="9548" extrusionOk="0">
                  <a:moveTo>
                    <a:pt x="816" y="1"/>
                  </a:moveTo>
                  <a:cubicBezTo>
                    <a:pt x="322" y="1"/>
                    <a:pt x="1" y="736"/>
                    <a:pt x="534" y="1014"/>
                  </a:cubicBezTo>
                  <a:cubicBezTo>
                    <a:pt x="6106" y="4071"/>
                    <a:pt x="11976" y="6451"/>
                    <a:pt x="17548" y="9481"/>
                  </a:cubicBezTo>
                  <a:cubicBezTo>
                    <a:pt x="17637" y="9527"/>
                    <a:pt x="17724" y="9547"/>
                    <a:pt x="17806" y="9547"/>
                  </a:cubicBezTo>
                  <a:cubicBezTo>
                    <a:pt x="18301" y="9547"/>
                    <a:pt x="18622" y="8812"/>
                    <a:pt x="18089" y="8534"/>
                  </a:cubicBezTo>
                  <a:cubicBezTo>
                    <a:pt x="12517" y="5477"/>
                    <a:pt x="6647" y="3097"/>
                    <a:pt x="1075" y="68"/>
                  </a:cubicBezTo>
                  <a:cubicBezTo>
                    <a:pt x="986" y="21"/>
                    <a:pt x="899" y="1"/>
                    <a:pt x="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3"/>
            <p:cNvSpPr/>
            <p:nvPr/>
          </p:nvSpPr>
          <p:spPr>
            <a:xfrm>
              <a:off x="1874275" y="1217950"/>
              <a:ext cx="185325" cy="183975"/>
            </a:xfrm>
            <a:custGeom>
              <a:avLst/>
              <a:gdLst/>
              <a:ahLst/>
              <a:cxnLst/>
              <a:rect l="l" t="t" r="r" b="b"/>
              <a:pathLst>
                <a:path w="7413" h="7359" extrusionOk="0">
                  <a:moveTo>
                    <a:pt x="3703" y="1"/>
                  </a:moveTo>
                  <a:cubicBezTo>
                    <a:pt x="3686" y="1"/>
                    <a:pt x="3669" y="1"/>
                    <a:pt x="3652" y="1"/>
                  </a:cubicBezTo>
                  <a:cubicBezTo>
                    <a:pt x="1624" y="28"/>
                    <a:pt x="1" y="1678"/>
                    <a:pt x="28" y="3734"/>
                  </a:cubicBezTo>
                  <a:cubicBezTo>
                    <a:pt x="55" y="5746"/>
                    <a:pt x="1704" y="7359"/>
                    <a:pt x="3711" y="7359"/>
                  </a:cubicBezTo>
                  <a:cubicBezTo>
                    <a:pt x="3727" y="7359"/>
                    <a:pt x="3744" y="7359"/>
                    <a:pt x="3761" y="7359"/>
                  </a:cubicBezTo>
                  <a:cubicBezTo>
                    <a:pt x="5789" y="7332"/>
                    <a:pt x="7412" y="5655"/>
                    <a:pt x="7385" y="3626"/>
                  </a:cubicBezTo>
                  <a:cubicBezTo>
                    <a:pt x="7358" y="1614"/>
                    <a:pt x="5735" y="1"/>
                    <a:pt x="3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3"/>
            <p:cNvSpPr/>
            <p:nvPr/>
          </p:nvSpPr>
          <p:spPr>
            <a:xfrm>
              <a:off x="1486800" y="2418275"/>
              <a:ext cx="185325" cy="183975"/>
            </a:xfrm>
            <a:custGeom>
              <a:avLst/>
              <a:gdLst/>
              <a:ahLst/>
              <a:cxnLst/>
              <a:rect l="l" t="t" r="r" b="b"/>
              <a:pathLst>
                <a:path w="7413" h="7359" extrusionOk="0">
                  <a:moveTo>
                    <a:pt x="3702" y="0"/>
                  </a:moveTo>
                  <a:cubicBezTo>
                    <a:pt x="3686" y="0"/>
                    <a:pt x="3669" y="0"/>
                    <a:pt x="3652" y="1"/>
                  </a:cubicBezTo>
                  <a:cubicBezTo>
                    <a:pt x="1623" y="28"/>
                    <a:pt x="1" y="1678"/>
                    <a:pt x="28" y="3733"/>
                  </a:cubicBezTo>
                  <a:cubicBezTo>
                    <a:pt x="54" y="5745"/>
                    <a:pt x="1704" y="7358"/>
                    <a:pt x="3710" y="7358"/>
                  </a:cubicBezTo>
                  <a:cubicBezTo>
                    <a:pt x="3727" y="7358"/>
                    <a:pt x="3744" y="7358"/>
                    <a:pt x="3760" y="7358"/>
                  </a:cubicBezTo>
                  <a:cubicBezTo>
                    <a:pt x="5789" y="7331"/>
                    <a:pt x="7412" y="5654"/>
                    <a:pt x="7385" y="3625"/>
                  </a:cubicBezTo>
                  <a:cubicBezTo>
                    <a:pt x="7358" y="1613"/>
                    <a:pt x="5708" y="0"/>
                    <a:pt x="3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3"/>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3"/>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3"/>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3"/>
            <p:cNvSpPr/>
            <p:nvPr/>
          </p:nvSpPr>
          <p:spPr>
            <a:xfrm>
              <a:off x="1466525" y="937325"/>
              <a:ext cx="234000" cy="231975"/>
            </a:xfrm>
            <a:custGeom>
              <a:avLst/>
              <a:gdLst/>
              <a:ahLst/>
              <a:cxnLst/>
              <a:rect l="l" t="t" r="r" b="b"/>
              <a:pathLst>
                <a:path w="9360" h="9279" extrusionOk="0">
                  <a:moveTo>
                    <a:pt x="4675" y="1"/>
                  </a:moveTo>
                  <a:cubicBezTo>
                    <a:pt x="4659" y="1"/>
                    <a:pt x="4642" y="1"/>
                    <a:pt x="4625" y="1"/>
                  </a:cubicBezTo>
                  <a:cubicBezTo>
                    <a:pt x="2056" y="28"/>
                    <a:pt x="0" y="2138"/>
                    <a:pt x="54" y="4707"/>
                  </a:cubicBezTo>
                  <a:cubicBezTo>
                    <a:pt x="81" y="7260"/>
                    <a:pt x="2163" y="9279"/>
                    <a:pt x="4683" y="9279"/>
                  </a:cubicBezTo>
                  <a:cubicBezTo>
                    <a:pt x="4700" y="9279"/>
                    <a:pt x="4717" y="9279"/>
                    <a:pt x="4734" y="9279"/>
                  </a:cubicBezTo>
                  <a:cubicBezTo>
                    <a:pt x="7303" y="9252"/>
                    <a:pt x="9359" y="7142"/>
                    <a:pt x="9332" y="4572"/>
                  </a:cubicBezTo>
                  <a:cubicBezTo>
                    <a:pt x="9278" y="2046"/>
                    <a:pt x="7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3"/>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3"/>
            <p:cNvSpPr/>
            <p:nvPr/>
          </p:nvSpPr>
          <p:spPr>
            <a:xfrm>
              <a:off x="1404300" y="1690650"/>
              <a:ext cx="131900" cy="130550"/>
            </a:xfrm>
            <a:custGeom>
              <a:avLst/>
              <a:gdLst/>
              <a:ahLst/>
              <a:cxnLst/>
              <a:rect l="l" t="t" r="r" b="b"/>
              <a:pathLst>
                <a:path w="5276" h="5222" extrusionOk="0">
                  <a:moveTo>
                    <a:pt x="2673" y="0"/>
                  </a:moveTo>
                  <a:cubicBezTo>
                    <a:pt x="2657" y="0"/>
                    <a:pt x="2641" y="0"/>
                    <a:pt x="2624" y="1"/>
                  </a:cubicBezTo>
                  <a:cubicBezTo>
                    <a:pt x="1164" y="1"/>
                    <a:pt x="1" y="1191"/>
                    <a:pt x="28" y="2651"/>
                  </a:cubicBezTo>
                  <a:cubicBezTo>
                    <a:pt x="54" y="4069"/>
                    <a:pt x="1218" y="5222"/>
                    <a:pt x="2629" y="5222"/>
                  </a:cubicBezTo>
                  <a:cubicBezTo>
                    <a:pt x="2646" y="5222"/>
                    <a:pt x="2662" y="5221"/>
                    <a:pt x="2678" y="5221"/>
                  </a:cubicBezTo>
                  <a:cubicBezTo>
                    <a:pt x="4139" y="5194"/>
                    <a:pt x="5275" y="4031"/>
                    <a:pt x="5275" y="2570"/>
                  </a:cubicBezTo>
                  <a:cubicBezTo>
                    <a:pt x="5248" y="1153"/>
                    <a:pt x="4085" y="0"/>
                    <a:pt x="2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3"/>
            <p:cNvSpPr/>
            <p:nvPr/>
          </p:nvSpPr>
          <p:spPr>
            <a:xfrm>
              <a:off x="1829650" y="1902300"/>
              <a:ext cx="131900" cy="130550"/>
            </a:xfrm>
            <a:custGeom>
              <a:avLst/>
              <a:gdLst/>
              <a:ahLst/>
              <a:cxnLst/>
              <a:rect l="l" t="t" r="r" b="b"/>
              <a:pathLst>
                <a:path w="5276" h="5222" extrusionOk="0">
                  <a:moveTo>
                    <a:pt x="2673" y="1"/>
                  </a:moveTo>
                  <a:cubicBezTo>
                    <a:pt x="2657" y="1"/>
                    <a:pt x="2641" y="1"/>
                    <a:pt x="2624" y="1"/>
                  </a:cubicBezTo>
                  <a:cubicBezTo>
                    <a:pt x="1164" y="1"/>
                    <a:pt x="0" y="1191"/>
                    <a:pt x="28" y="2652"/>
                  </a:cubicBezTo>
                  <a:cubicBezTo>
                    <a:pt x="54" y="4069"/>
                    <a:pt x="1218" y="5222"/>
                    <a:pt x="2629" y="5222"/>
                  </a:cubicBezTo>
                  <a:cubicBezTo>
                    <a:pt x="2646" y="5222"/>
                    <a:pt x="2662" y="5222"/>
                    <a:pt x="2678" y="5222"/>
                  </a:cubicBezTo>
                  <a:cubicBezTo>
                    <a:pt x="4139" y="5194"/>
                    <a:pt x="5275" y="4004"/>
                    <a:pt x="5275" y="2571"/>
                  </a:cubicBezTo>
                  <a:cubicBezTo>
                    <a:pt x="5248" y="1153"/>
                    <a:pt x="4085" y="1"/>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40"/>
        <p:cNvGrpSpPr/>
        <p:nvPr/>
      </p:nvGrpSpPr>
      <p:grpSpPr>
        <a:xfrm>
          <a:off x="0" y="0"/>
          <a:ext cx="0" cy="0"/>
          <a:chOff x="0" y="0"/>
          <a:chExt cx="0" cy="0"/>
        </a:xfrm>
      </p:grpSpPr>
      <p:sp>
        <p:nvSpPr>
          <p:cNvPr id="141" name="Google Shape;141;p6"/>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42" name="Google Shape;142;p6"/>
          <p:cNvGrpSpPr/>
          <p:nvPr/>
        </p:nvGrpSpPr>
        <p:grpSpPr>
          <a:xfrm rot="207317">
            <a:off x="7932532" y="4047362"/>
            <a:ext cx="1466498" cy="1381235"/>
            <a:chOff x="1404300" y="937325"/>
            <a:chExt cx="1767700" cy="1664925"/>
          </a:xfrm>
        </p:grpSpPr>
        <p:sp>
          <p:nvSpPr>
            <p:cNvPr id="143" name="Google Shape;143;p6"/>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6"/>
            <p:cNvSpPr/>
            <p:nvPr/>
          </p:nvSpPr>
          <p:spPr>
            <a:xfrm>
              <a:off x="1936875" y="1271900"/>
              <a:ext cx="550725" cy="299850"/>
            </a:xfrm>
            <a:custGeom>
              <a:avLst/>
              <a:gdLst/>
              <a:ahLst/>
              <a:cxnLst/>
              <a:rect l="l" t="t" r="r" b="b"/>
              <a:pathLst>
                <a:path w="22029" h="11994" extrusionOk="0">
                  <a:moveTo>
                    <a:pt x="761" y="1"/>
                  </a:moveTo>
                  <a:cubicBezTo>
                    <a:pt x="300" y="1"/>
                    <a:pt x="0" y="718"/>
                    <a:pt x="499" y="1035"/>
                  </a:cubicBezTo>
                  <a:cubicBezTo>
                    <a:pt x="6910" y="5201"/>
                    <a:pt x="14051" y="8609"/>
                    <a:pt x="20948" y="11936"/>
                  </a:cubicBezTo>
                  <a:cubicBezTo>
                    <a:pt x="21035" y="11975"/>
                    <a:pt x="21119" y="11993"/>
                    <a:pt x="21198" y="11993"/>
                  </a:cubicBezTo>
                  <a:cubicBezTo>
                    <a:pt x="21714" y="11993"/>
                    <a:pt x="22029" y="11247"/>
                    <a:pt x="21489" y="10989"/>
                  </a:cubicBezTo>
                  <a:cubicBezTo>
                    <a:pt x="14592" y="7662"/>
                    <a:pt x="7478" y="4254"/>
                    <a:pt x="1040" y="88"/>
                  </a:cubicBez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6"/>
            <p:cNvSpPr/>
            <p:nvPr/>
          </p:nvSpPr>
          <p:spPr>
            <a:xfrm>
              <a:off x="1880700" y="1297000"/>
              <a:ext cx="89625" cy="682925"/>
            </a:xfrm>
            <a:custGeom>
              <a:avLst/>
              <a:gdLst/>
              <a:ahLst/>
              <a:cxnLst/>
              <a:rect l="l" t="t" r="r" b="b"/>
              <a:pathLst>
                <a:path w="3585" h="27317" extrusionOk="0">
                  <a:moveTo>
                    <a:pt x="3065" y="1"/>
                  </a:moveTo>
                  <a:cubicBezTo>
                    <a:pt x="2792" y="1"/>
                    <a:pt x="2503" y="177"/>
                    <a:pt x="2476" y="518"/>
                  </a:cubicBezTo>
                  <a:cubicBezTo>
                    <a:pt x="1799" y="9309"/>
                    <a:pt x="1069" y="18073"/>
                    <a:pt x="41" y="26810"/>
                  </a:cubicBezTo>
                  <a:cubicBezTo>
                    <a:pt x="1" y="27148"/>
                    <a:pt x="258" y="27317"/>
                    <a:pt x="535" y="27317"/>
                  </a:cubicBezTo>
                  <a:cubicBezTo>
                    <a:pt x="812" y="27317"/>
                    <a:pt x="1110" y="27148"/>
                    <a:pt x="1150" y="26810"/>
                  </a:cubicBezTo>
                  <a:cubicBezTo>
                    <a:pt x="2151" y="18073"/>
                    <a:pt x="2881" y="9282"/>
                    <a:pt x="3558" y="518"/>
                  </a:cubicBezTo>
                  <a:cubicBezTo>
                    <a:pt x="3584" y="170"/>
                    <a:pt x="3333" y="1"/>
                    <a:pt x="3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6"/>
            <p:cNvSpPr/>
            <p:nvPr/>
          </p:nvSpPr>
          <p:spPr>
            <a:xfrm>
              <a:off x="1877975" y="1536400"/>
              <a:ext cx="607800" cy="445550"/>
            </a:xfrm>
            <a:custGeom>
              <a:avLst/>
              <a:gdLst/>
              <a:ahLst/>
              <a:cxnLst/>
              <a:rect l="l" t="t" r="r" b="b"/>
              <a:pathLst>
                <a:path w="24312" h="17822" extrusionOk="0">
                  <a:moveTo>
                    <a:pt x="23591" y="1"/>
                  </a:moveTo>
                  <a:cubicBezTo>
                    <a:pt x="23499" y="1"/>
                    <a:pt x="23401" y="34"/>
                    <a:pt x="23304" y="112"/>
                  </a:cubicBezTo>
                  <a:cubicBezTo>
                    <a:pt x="15866" y="5900"/>
                    <a:pt x="7832" y="10931"/>
                    <a:pt x="448" y="16774"/>
                  </a:cubicBezTo>
                  <a:cubicBezTo>
                    <a:pt x="1" y="17132"/>
                    <a:pt x="293" y="17822"/>
                    <a:pt x="713" y="17822"/>
                  </a:cubicBezTo>
                  <a:cubicBezTo>
                    <a:pt x="801" y="17822"/>
                    <a:pt x="895" y="17791"/>
                    <a:pt x="989" y="17721"/>
                  </a:cubicBezTo>
                  <a:lnTo>
                    <a:pt x="989" y="17694"/>
                  </a:lnTo>
                  <a:cubicBezTo>
                    <a:pt x="8400" y="11851"/>
                    <a:pt x="16407" y="6820"/>
                    <a:pt x="23845" y="1031"/>
                  </a:cubicBezTo>
                  <a:cubicBezTo>
                    <a:pt x="24312" y="698"/>
                    <a:pt x="24012" y="1"/>
                    <a:pt x="2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6"/>
            <p:cNvSpPr/>
            <p:nvPr/>
          </p:nvSpPr>
          <p:spPr>
            <a:xfrm>
              <a:off x="1876275" y="1954275"/>
              <a:ext cx="808150" cy="119850"/>
            </a:xfrm>
            <a:custGeom>
              <a:avLst/>
              <a:gdLst/>
              <a:ahLst/>
              <a:cxnLst/>
              <a:rect l="l" t="t" r="r" b="b"/>
              <a:pathLst>
                <a:path w="32326" h="4794" extrusionOk="0">
                  <a:moveTo>
                    <a:pt x="873" y="0"/>
                  </a:moveTo>
                  <a:cubicBezTo>
                    <a:pt x="251" y="0"/>
                    <a:pt x="0" y="956"/>
                    <a:pt x="651" y="1060"/>
                  </a:cubicBezTo>
                  <a:cubicBezTo>
                    <a:pt x="6548" y="1817"/>
                    <a:pt x="12444" y="2683"/>
                    <a:pt x="18368" y="3467"/>
                  </a:cubicBezTo>
                  <a:cubicBezTo>
                    <a:pt x="22676" y="4026"/>
                    <a:pt x="27089" y="4793"/>
                    <a:pt x="31452" y="4793"/>
                  </a:cubicBezTo>
                  <a:cubicBezTo>
                    <a:pt x="31527" y="4793"/>
                    <a:pt x="31602" y="4793"/>
                    <a:pt x="31676" y="4793"/>
                  </a:cubicBezTo>
                  <a:cubicBezTo>
                    <a:pt x="32326" y="4738"/>
                    <a:pt x="32326" y="3738"/>
                    <a:pt x="31676" y="3684"/>
                  </a:cubicBezTo>
                  <a:cubicBezTo>
                    <a:pt x="31600" y="3684"/>
                    <a:pt x="31524" y="3684"/>
                    <a:pt x="31448" y="3684"/>
                  </a:cubicBezTo>
                  <a:cubicBezTo>
                    <a:pt x="27005" y="3684"/>
                    <a:pt x="22513" y="2916"/>
                    <a:pt x="18152" y="2331"/>
                  </a:cubicBezTo>
                  <a:cubicBezTo>
                    <a:pt x="12390" y="1601"/>
                    <a:pt x="6683" y="762"/>
                    <a:pt x="949" y="5"/>
                  </a:cubicBezTo>
                  <a:cubicBezTo>
                    <a:pt x="923" y="2"/>
                    <a:pt x="898" y="0"/>
                    <a:pt x="8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6"/>
            <p:cNvSpPr/>
            <p:nvPr/>
          </p:nvSpPr>
          <p:spPr>
            <a:xfrm>
              <a:off x="1561650" y="1954025"/>
              <a:ext cx="351875" cy="569450"/>
            </a:xfrm>
            <a:custGeom>
              <a:avLst/>
              <a:gdLst/>
              <a:ahLst/>
              <a:cxnLst/>
              <a:rect l="l" t="t" r="r" b="b"/>
              <a:pathLst>
                <a:path w="14075" h="22778" extrusionOk="0">
                  <a:moveTo>
                    <a:pt x="13321" y="0"/>
                  </a:moveTo>
                  <a:cubicBezTo>
                    <a:pt x="13156" y="0"/>
                    <a:pt x="12992" y="76"/>
                    <a:pt x="12884" y="258"/>
                  </a:cubicBezTo>
                  <a:lnTo>
                    <a:pt x="225" y="21979"/>
                  </a:lnTo>
                  <a:cubicBezTo>
                    <a:pt x="0" y="22391"/>
                    <a:pt x="373" y="22778"/>
                    <a:pt x="741" y="22778"/>
                  </a:cubicBezTo>
                  <a:cubicBezTo>
                    <a:pt x="903" y="22778"/>
                    <a:pt x="1064" y="22702"/>
                    <a:pt x="1172" y="22520"/>
                  </a:cubicBezTo>
                  <a:lnTo>
                    <a:pt x="13831" y="799"/>
                  </a:lnTo>
                  <a:cubicBezTo>
                    <a:pt x="14075" y="387"/>
                    <a:pt x="13695" y="0"/>
                    <a:pt x="133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6"/>
            <p:cNvSpPr/>
            <p:nvPr/>
          </p:nvSpPr>
          <p:spPr>
            <a:xfrm>
              <a:off x="1564275" y="1039275"/>
              <a:ext cx="408375" cy="260700"/>
            </a:xfrm>
            <a:custGeom>
              <a:avLst/>
              <a:gdLst/>
              <a:ahLst/>
              <a:cxnLst/>
              <a:rect l="l" t="t" r="r" b="b"/>
              <a:pathLst>
                <a:path w="16335" h="10428" extrusionOk="0">
                  <a:moveTo>
                    <a:pt x="761" y="1"/>
                  </a:moveTo>
                  <a:cubicBezTo>
                    <a:pt x="300" y="1"/>
                    <a:pt x="0" y="718"/>
                    <a:pt x="499" y="1035"/>
                  </a:cubicBezTo>
                  <a:lnTo>
                    <a:pt x="15295" y="10340"/>
                  </a:lnTo>
                  <a:cubicBezTo>
                    <a:pt x="15391" y="10401"/>
                    <a:pt x="15486" y="10428"/>
                    <a:pt x="15574" y="10428"/>
                  </a:cubicBezTo>
                  <a:cubicBezTo>
                    <a:pt x="16035" y="10428"/>
                    <a:pt x="16335" y="9711"/>
                    <a:pt x="15836" y="9393"/>
                  </a:cubicBezTo>
                  <a:lnTo>
                    <a:pt x="1040" y="88"/>
                  </a:ln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6"/>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6"/>
            <p:cNvSpPr/>
            <p:nvPr/>
          </p:nvSpPr>
          <p:spPr>
            <a:xfrm>
              <a:off x="1450475" y="1742400"/>
              <a:ext cx="465575" cy="238700"/>
            </a:xfrm>
            <a:custGeom>
              <a:avLst/>
              <a:gdLst/>
              <a:ahLst/>
              <a:cxnLst/>
              <a:rect l="l" t="t" r="r" b="b"/>
              <a:pathLst>
                <a:path w="18623" h="9548" extrusionOk="0">
                  <a:moveTo>
                    <a:pt x="816" y="1"/>
                  </a:moveTo>
                  <a:cubicBezTo>
                    <a:pt x="322" y="1"/>
                    <a:pt x="1" y="736"/>
                    <a:pt x="534" y="1014"/>
                  </a:cubicBezTo>
                  <a:cubicBezTo>
                    <a:pt x="6106" y="4071"/>
                    <a:pt x="11976" y="6451"/>
                    <a:pt x="17548" y="9481"/>
                  </a:cubicBezTo>
                  <a:cubicBezTo>
                    <a:pt x="17637" y="9527"/>
                    <a:pt x="17724" y="9547"/>
                    <a:pt x="17806" y="9547"/>
                  </a:cubicBezTo>
                  <a:cubicBezTo>
                    <a:pt x="18301" y="9547"/>
                    <a:pt x="18622" y="8812"/>
                    <a:pt x="18089" y="8534"/>
                  </a:cubicBezTo>
                  <a:cubicBezTo>
                    <a:pt x="12517" y="5477"/>
                    <a:pt x="6647" y="3097"/>
                    <a:pt x="1075" y="68"/>
                  </a:cubicBezTo>
                  <a:cubicBezTo>
                    <a:pt x="986" y="21"/>
                    <a:pt x="899" y="1"/>
                    <a:pt x="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6"/>
            <p:cNvSpPr/>
            <p:nvPr/>
          </p:nvSpPr>
          <p:spPr>
            <a:xfrm>
              <a:off x="1874275" y="1217950"/>
              <a:ext cx="185325" cy="183975"/>
            </a:xfrm>
            <a:custGeom>
              <a:avLst/>
              <a:gdLst/>
              <a:ahLst/>
              <a:cxnLst/>
              <a:rect l="l" t="t" r="r" b="b"/>
              <a:pathLst>
                <a:path w="7413" h="7359" extrusionOk="0">
                  <a:moveTo>
                    <a:pt x="3703" y="1"/>
                  </a:moveTo>
                  <a:cubicBezTo>
                    <a:pt x="3686" y="1"/>
                    <a:pt x="3669" y="1"/>
                    <a:pt x="3652" y="1"/>
                  </a:cubicBezTo>
                  <a:cubicBezTo>
                    <a:pt x="1624" y="28"/>
                    <a:pt x="1" y="1678"/>
                    <a:pt x="28" y="3734"/>
                  </a:cubicBezTo>
                  <a:cubicBezTo>
                    <a:pt x="55" y="5746"/>
                    <a:pt x="1704" y="7359"/>
                    <a:pt x="3711" y="7359"/>
                  </a:cubicBezTo>
                  <a:cubicBezTo>
                    <a:pt x="3727" y="7359"/>
                    <a:pt x="3744" y="7359"/>
                    <a:pt x="3761" y="7359"/>
                  </a:cubicBezTo>
                  <a:cubicBezTo>
                    <a:pt x="5789" y="7332"/>
                    <a:pt x="7412" y="5655"/>
                    <a:pt x="7385" y="3626"/>
                  </a:cubicBezTo>
                  <a:cubicBezTo>
                    <a:pt x="7358" y="1614"/>
                    <a:pt x="5735" y="1"/>
                    <a:pt x="3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6"/>
            <p:cNvSpPr/>
            <p:nvPr/>
          </p:nvSpPr>
          <p:spPr>
            <a:xfrm>
              <a:off x="1486800" y="2418275"/>
              <a:ext cx="185325" cy="183975"/>
            </a:xfrm>
            <a:custGeom>
              <a:avLst/>
              <a:gdLst/>
              <a:ahLst/>
              <a:cxnLst/>
              <a:rect l="l" t="t" r="r" b="b"/>
              <a:pathLst>
                <a:path w="7413" h="7359" extrusionOk="0">
                  <a:moveTo>
                    <a:pt x="3702" y="0"/>
                  </a:moveTo>
                  <a:cubicBezTo>
                    <a:pt x="3686" y="0"/>
                    <a:pt x="3669" y="0"/>
                    <a:pt x="3652" y="1"/>
                  </a:cubicBezTo>
                  <a:cubicBezTo>
                    <a:pt x="1623" y="28"/>
                    <a:pt x="1" y="1678"/>
                    <a:pt x="28" y="3733"/>
                  </a:cubicBezTo>
                  <a:cubicBezTo>
                    <a:pt x="54" y="5745"/>
                    <a:pt x="1704" y="7358"/>
                    <a:pt x="3710" y="7358"/>
                  </a:cubicBezTo>
                  <a:cubicBezTo>
                    <a:pt x="3727" y="7358"/>
                    <a:pt x="3744" y="7358"/>
                    <a:pt x="3760" y="7358"/>
                  </a:cubicBezTo>
                  <a:cubicBezTo>
                    <a:pt x="5789" y="7331"/>
                    <a:pt x="7412" y="5654"/>
                    <a:pt x="7385" y="3625"/>
                  </a:cubicBezTo>
                  <a:cubicBezTo>
                    <a:pt x="7358" y="1613"/>
                    <a:pt x="5708" y="0"/>
                    <a:pt x="3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6"/>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6"/>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a:off x="1466525" y="937325"/>
              <a:ext cx="234000" cy="231975"/>
            </a:xfrm>
            <a:custGeom>
              <a:avLst/>
              <a:gdLst/>
              <a:ahLst/>
              <a:cxnLst/>
              <a:rect l="l" t="t" r="r" b="b"/>
              <a:pathLst>
                <a:path w="9360" h="9279" extrusionOk="0">
                  <a:moveTo>
                    <a:pt x="4675" y="1"/>
                  </a:moveTo>
                  <a:cubicBezTo>
                    <a:pt x="4659" y="1"/>
                    <a:pt x="4642" y="1"/>
                    <a:pt x="4625" y="1"/>
                  </a:cubicBezTo>
                  <a:cubicBezTo>
                    <a:pt x="2056" y="28"/>
                    <a:pt x="0" y="2138"/>
                    <a:pt x="54" y="4707"/>
                  </a:cubicBezTo>
                  <a:cubicBezTo>
                    <a:pt x="81" y="7260"/>
                    <a:pt x="2163" y="9279"/>
                    <a:pt x="4683" y="9279"/>
                  </a:cubicBezTo>
                  <a:cubicBezTo>
                    <a:pt x="4700" y="9279"/>
                    <a:pt x="4717" y="9279"/>
                    <a:pt x="4734" y="9279"/>
                  </a:cubicBezTo>
                  <a:cubicBezTo>
                    <a:pt x="7303" y="9252"/>
                    <a:pt x="9359" y="7142"/>
                    <a:pt x="9332" y="4572"/>
                  </a:cubicBezTo>
                  <a:cubicBezTo>
                    <a:pt x="9278" y="2046"/>
                    <a:pt x="7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6"/>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6"/>
            <p:cNvSpPr/>
            <p:nvPr/>
          </p:nvSpPr>
          <p:spPr>
            <a:xfrm>
              <a:off x="1404300" y="1690650"/>
              <a:ext cx="131900" cy="130550"/>
            </a:xfrm>
            <a:custGeom>
              <a:avLst/>
              <a:gdLst/>
              <a:ahLst/>
              <a:cxnLst/>
              <a:rect l="l" t="t" r="r" b="b"/>
              <a:pathLst>
                <a:path w="5276" h="5222" extrusionOk="0">
                  <a:moveTo>
                    <a:pt x="2673" y="0"/>
                  </a:moveTo>
                  <a:cubicBezTo>
                    <a:pt x="2657" y="0"/>
                    <a:pt x="2641" y="0"/>
                    <a:pt x="2624" y="1"/>
                  </a:cubicBezTo>
                  <a:cubicBezTo>
                    <a:pt x="1164" y="1"/>
                    <a:pt x="1" y="1191"/>
                    <a:pt x="28" y="2651"/>
                  </a:cubicBezTo>
                  <a:cubicBezTo>
                    <a:pt x="54" y="4069"/>
                    <a:pt x="1218" y="5222"/>
                    <a:pt x="2629" y="5222"/>
                  </a:cubicBezTo>
                  <a:cubicBezTo>
                    <a:pt x="2646" y="5222"/>
                    <a:pt x="2662" y="5221"/>
                    <a:pt x="2678" y="5221"/>
                  </a:cubicBezTo>
                  <a:cubicBezTo>
                    <a:pt x="4139" y="5194"/>
                    <a:pt x="5275" y="4031"/>
                    <a:pt x="5275" y="2570"/>
                  </a:cubicBezTo>
                  <a:cubicBezTo>
                    <a:pt x="5248" y="1153"/>
                    <a:pt x="4085" y="0"/>
                    <a:pt x="2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6"/>
            <p:cNvSpPr/>
            <p:nvPr/>
          </p:nvSpPr>
          <p:spPr>
            <a:xfrm>
              <a:off x="1829650" y="1902300"/>
              <a:ext cx="131900" cy="130550"/>
            </a:xfrm>
            <a:custGeom>
              <a:avLst/>
              <a:gdLst/>
              <a:ahLst/>
              <a:cxnLst/>
              <a:rect l="l" t="t" r="r" b="b"/>
              <a:pathLst>
                <a:path w="5276" h="5222" extrusionOk="0">
                  <a:moveTo>
                    <a:pt x="2673" y="1"/>
                  </a:moveTo>
                  <a:cubicBezTo>
                    <a:pt x="2657" y="1"/>
                    <a:pt x="2641" y="1"/>
                    <a:pt x="2624" y="1"/>
                  </a:cubicBezTo>
                  <a:cubicBezTo>
                    <a:pt x="1164" y="1"/>
                    <a:pt x="0" y="1191"/>
                    <a:pt x="28" y="2652"/>
                  </a:cubicBezTo>
                  <a:cubicBezTo>
                    <a:pt x="54" y="4069"/>
                    <a:pt x="1218" y="5222"/>
                    <a:pt x="2629" y="5222"/>
                  </a:cubicBezTo>
                  <a:cubicBezTo>
                    <a:pt x="2646" y="5222"/>
                    <a:pt x="2662" y="5222"/>
                    <a:pt x="2678" y="5222"/>
                  </a:cubicBezTo>
                  <a:cubicBezTo>
                    <a:pt x="4139" y="5194"/>
                    <a:pt x="5275" y="4004"/>
                    <a:pt x="5275" y="2571"/>
                  </a:cubicBezTo>
                  <a:cubicBezTo>
                    <a:pt x="5248" y="1153"/>
                    <a:pt x="4085" y="1"/>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six columns">
  <p:cSld name="CUSTOM_5">
    <p:spTree>
      <p:nvGrpSpPr>
        <p:cNvPr id="1" name="Shape 1833"/>
        <p:cNvGrpSpPr/>
        <p:nvPr/>
      </p:nvGrpSpPr>
      <p:grpSpPr>
        <a:xfrm>
          <a:off x="0" y="0"/>
          <a:ext cx="0" cy="0"/>
          <a:chOff x="0" y="0"/>
          <a:chExt cx="0" cy="0"/>
        </a:xfrm>
      </p:grpSpPr>
      <p:sp>
        <p:nvSpPr>
          <p:cNvPr id="1834" name="Google Shape;1834;p54"/>
          <p:cNvSpPr txBox="1">
            <a:spLocks noGrp="1"/>
          </p:cNvSpPr>
          <p:nvPr>
            <p:ph type="title"/>
          </p:nvPr>
        </p:nvSpPr>
        <p:spPr>
          <a:xfrm>
            <a:off x="785174" y="1835250"/>
            <a:ext cx="2313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2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35" name="Google Shape;1835;p54"/>
          <p:cNvSpPr txBox="1">
            <a:spLocks noGrp="1"/>
          </p:cNvSpPr>
          <p:nvPr>
            <p:ph type="subTitle" idx="1"/>
          </p:nvPr>
        </p:nvSpPr>
        <p:spPr>
          <a:xfrm>
            <a:off x="948824" y="22693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36" name="Google Shape;1836;p54"/>
          <p:cNvSpPr txBox="1">
            <a:spLocks noGrp="1"/>
          </p:cNvSpPr>
          <p:nvPr>
            <p:ph type="title" idx="2"/>
          </p:nvPr>
        </p:nvSpPr>
        <p:spPr>
          <a:xfrm>
            <a:off x="3413550" y="1835250"/>
            <a:ext cx="23169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37" name="Google Shape;1837;p54"/>
          <p:cNvSpPr txBox="1">
            <a:spLocks noGrp="1"/>
          </p:cNvSpPr>
          <p:nvPr>
            <p:ph type="subTitle" idx="3"/>
          </p:nvPr>
        </p:nvSpPr>
        <p:spPr>
          <a:xfrm>
            <a:off x="3579000" y="22693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38" name="Google Shape;1838;p54"/>
          <p:cNvSpPr txBox="1">
            <a:spLocks noGrp="1"/>
          </p:cNvSpPr>
          <p:nvPr>
            <p:ph type="title" idx="4"/>
          </p:nvPr>
        </p:nvSpPr>
        <p:spPr>
          <a:xfrm>
            <a:off x="785174" y="3573450"/>
            <a:ext cx="2313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2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39" name="Google Shape;1839;p54"/>
          <p:cNvSpPr txBox="1">
            <a:spLocks noGrp="1"/>
          </p:cNvSpPr>
          <p:nvPr>
            <p:ph type="subTitle" idx="5"/>
          </p:nvPr>
        </p:nvSpPr>
        <p:spPr>
          <a:xfrm>
            <a:off x="948824" y="40075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40" name="Google Shape;1840;p54"/>
          <p:cNvSpPr txBox="1">
            <a:spLocks noGrp="1"/>
          </p:cNvSpPr>
          <p:nvPr>
            <p:ph type="title" idx="6"/>
          </p:nvPr>
        </p:nvSpPr>
        <p:spPr>
          <a:xfrm>
            <a:off x="3413550" y="3573450"/>
            <a:ext cx="23169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2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41" name="Google Shape;1841;p54"/>
          <p:cNvSpPr txBox="1">
            <a:spLocks noGrp="1"/>
          </p:cNvSpPr>
          <p:nvPr>
            <p:ph type="subTitle" idx="7"/>
          </p:nvPr>
        </p:nvSpPr>
        <p:spPr>
          <a:xfrm>
            <a:off x="3579000" y="40075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42" name="Google Shape;1842;p54"/>
          <p:cNvSpPr txBox="1">
            <a:spLocks noGrp="1"/>
          </p:cNvSpPr>
          <p:nvPr>
            <p:ph type="title" idx="8"/>
          </p:nvPr>
        </p:nvSpPr>
        <p:spPr>
          <a:xfrm>
            <a:off x="6045526" y="1835250"/>
            <a:ext cx="2313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200">
                <a:solidFill>
                  <a:schemeClr val="accen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43" name="Google Shape;1843;p54"/>
          <p:cNvSpPr txBox="1">
            <a:spLocks noGrp="1"/>
          </p:cNvSpPr>
          <p:nvPr>
            <p:ph type="subTitle" idx="9"/>
          </p:nvPr>
        </p:nvSpPr>
        <p:spPr>
          <a:xfrm>
            <a:off x="6209176" y="22693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44" name="Google Shape;1844;p54"/>
          <p:cNvSpPr txBox="1">
            <a:spLocks noGrp="1"/>
          </p:cNvSpPr>
          <p:nvPr>
            <p:ph type="title" idx="13"/>
          </p:nvPr>
        </p:nvSpPr>
        <p:spPr>
          <a:xfrm>
            <a:off x="6045526" y="3573450"/>
            <a:ext cx="2313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2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845" name="Google Shape;1845;p54"/>
          <p:cNvSpPr txBox="1">
            <a:spLocks noGrp="1"/>
          </p:cNvSpPr>
          <p:nvPr>
            <p:ph type="subTitle" idx="14"/>
          </p:nvPr>
        </p:nvSpPr>
        <p:spPr>
          <a:xfrm>
            <a:off x="6209176" y="40075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46" name="Google Shape;1846;p54"/>
          <p:cNvSpPr txBox="1">
            <a:spLocks noGrp="1"/>
          </p:cNvSpPr>
          <p:nvPr>
            <p:ph type="title" idx="15"/>
          </p:nvPr>
        </p:nvSpPr>
        <p:spPr>
          <a:xfrm>
            <a:off x="709800" y="368825"/>
            <a:ext cx="7724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847" name="Google Shape;1847;p54"/>
          <p:cNvGrpSpPr/>
          <p:nvPr/>
        </p:nvGrpSpPr>
        <p:grpSpPr>
          <a:xfrm rot="-9899978">
            <a:off x="8006037" y="1355811"/>
            <a:ext cx="1595892" cy="6090498"/>
            <a:chOff x="9065175" y="1446600"/>
            <a:chExt cx="682175" cy="2603425"/>
          </a:xfrm>
        </p:grpSpPr>
        <p:sp>
          <p:nvSpPr>
            <p:cNvPr id="1848" name="Google Shape;1848;p54"/>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4"/>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4"/>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4"/>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4"/>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4"/>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4"/>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4"/>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4"/>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4"/>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4"/>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4"/>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4"/>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4"/>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4"/>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4"/>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4"/>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4"/>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4"/>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4"/>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4"/>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4"/>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4"/>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4"/>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4"/>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4"/>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 name="Google Shape;1874;p54"/>
          <p:cNvGrpSpPr/>
          <p:nvPr/>
        </p:nvGrpSpPr>
        <p:grpSpPr>
          <a:xfrm rot="-2700000">
            <a:off x="225225" y="4184340"/>
            <a:ext cx="661422" cy="929023"/>
            <a:chOff x="2374700" y="1056350"/>
            <a:chExt cx="797300" cy="1119875"/>
          </a:xfrm>
        </p:grpSpPr>
        <p:sp>
          <p:nvSpPr>
            <p:cNvPr id="1875" name="Google Shape;1875;p54"/>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4"/>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4"/>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4"/>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4"/>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4"/>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4"/>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 name="Google Shape;1882;p54"/>
          <p:cNvGrpSpPr/>
          <p:nvPr/>
        </p:nvGrpSpPr>
        <p:grpSpPr>
          <a:xfrm rot="5688289">
            <a:off x="-680572" y="289485"/>
            <a:ext cx="1924598" cy="1364241"/>
            <a:chOff x="193669" y="148127"/>
            <a:chExt cx="1982873" cy="1405549"/>
          </a:xfrm>
        </p:grpSpPr>
        <p:sp>
          <p:nvSpPr>
            <p:cNvPr id="1883" name="Google Shape;1883;p54"/>
            <p:cNvSpPr/>
            <p:nvPr/>
          </p:nvSpPr>
          <p:spPr>
            <a:xfrm rot="2541214">
              <a:off x="375899" y="290031"/>
              <a:ext cx="284505" cy="651194"/>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4" name="Google Shape;1884;p54"/>
            <p:cNvGrpSpPr/>
            <p:nvPr/>
          </p:nvGrpSpPr>
          <p:grpSpPr>
            <a:xfrm rot="-3943890">
              <a:off x="413745" y="559232"/>
              <a:ext cx="579901" cy="745140"/>
              <a:chOff x="234492" y="148127"/>
              <a:chExt cx="579920" cy="745164"/>
            </a:xfrm>
          </p:grpSpPr>
          <p:sp>
            <p:nvSpPr>
              <p:cNvPr id="1885" name="Google Shape;1885;p54"/>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4"/>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 name="Google Shape;1887;p54"/>
            <p:cNvGrpSpPr/>
            <p:nvPr/>
          </p:nvGrpSpPr>
          <p:grpSpPr>
            <a:xfrm>
              <a:off x="539292" y="148127"/>
              <a:ext cx="1637250" cy="1405549"/>
              <a:chOff x="234492" y="148127"/>
              <a:chExt cx="1637250" cy="1405549"/>
            </a:xfrm>
          </p:grpSpPr>
          <p:sp>
            <p:nvSpPr>
              <p:cNvPr id="1888" name="Google Shape;1888;p54"/>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4"/>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0" name="Google Shape;1890;p54"/>
              <p:cNvGrpSpPr/>
              <p:nvPr/>
            </p:nvGrpSpPr>
            <p:grpSpPr>
              <a:xfrm rot="2700200">
                <a:off x="726654" y="558761"/>
                <a:ext cx="1036634" cy="736202"/>
                <a:chOff x="2374700" y="1045220"/>
                <a:chExt cx="852487" cy="605389"/>
              </a:xfrm>
            </p:grpSpPr>
            <p:sp>
              <p:nvSpPr>
                <p:cNvPr id="1891" name="Google Shape;1891;p54"/>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4"/>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4"/>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4"/>
                <p:cNvSpPr/>
                <p:nvPr/>
              </p:nvSpPr>
              <p:spPr>
                <a:xfrm>
                  <a:off x="2991366" y="1416101"/>
                  <a:ext cx="235822" cy="234508"/>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4"/>
                <p:cNvSpPr/>
                <p:nvPr/>
              </p:nvSpPr>
              <p:spPr>
                <a:xfrm>
                  <a:off x="2576281" y="1045220"/>
                  <a:ext cx="119040" cy="117808"/>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Caption 1">
  <p:cSld name="CUSTOM_25">
    <p:spTree>
      <p:nvGrpSpPr>
        <p:cNvPr id="1" name="Shape 1896"/>
        <p:cNvGrpSpPr/>
        <p:nvPr/>
      </p:nvGrpSpPr>
      <p:grpSpPr>
        <a:xfrm>
          <a:off x="0" y="0"/>
          <a:ext cx="0" cy="0"/>
          <a:chOff x="0" y="0"/>
          <a:chExt cx="0" cy="0"/>
        </a:xfrm>
      </p:grpSpPr>
      <p:sp>
        <p:nvSpPr>
          <p:cNvPr id="1897" name="Google Shape;1897;p55"/>
          <p:cNvSpPr txBox="1">
            <a:spLocks noGrp="1"/>
          </p:cNvSpPr>
          <p:nvPr>
            <p:ph type="title"/>
          </p:nvPr>
        </p:nvSpPr>
        <p:spPr>
          <a:xfrm>
            <a:off x="4454775" y="1304550"/>
            <a:ext cx="3291300" cy="2534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40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hanks">
  <p:cSld name="CUSTOM">
    <p:spTree>
      <p:nvGrpSpPr>
        <p:cNvPr id="1" name="Shape 1898"/>
        <p:cNvGrpSpPr/>
        <p:nvPr/>
      </p:nvGrpSpPr>
      <p:grpSpPr>
        <a:xfrm>
          <a:off x="0" y="0"/>
          <a:ext cx="0" cy="0"/>
          <a:chOff x="0" y="0"/>
          <a:chExt cx="0" cy="0"/>
        </a:xfrm>
      </p:grpSpPr>
      <p:sp>
        <p:nvSpPr>
          <p:cNvPr id="1899" name="Google Shape;1899;p56"/>
          <p:cNvSpPr txBox="1">
            <a:spLocks noGrp="1"/>
          </p:cNvSpPr>
          <p:nvPr>
            <p:ph type="ctrTitle"/>
          </p:nvPr>
        </p:nvSpPr>
        <p:spPr>
          <a:xfrm>
            <a:off x="4572000" y="466725"/>
            <a:ext cx="3713100" cy="1381200"/>
          </a:xfrm>
          <a:prstGeom prst="rect">
            <a:avLst/>
          </a:prstGeom>
        </p:spPr>
        <p:txBody>
          <a:bodyPr spcFirstLastPara="1" wrap="square" lIns="91425" tIns="91425" rIns="91425" bIns="91425" anchor="ctr" anchorCtr="0">
            <a:noAutofit/>
          </a:bodyPr>
          <a:lstStyle>
            <a:lvl1pPr lvl="0" algn="r" rtl="0">
              <a:lnSpc>
                <a:spcPct val="90000"/>
              </a:lnSpc>
              <a:spcBef>
                <a:spcPts val="0"/>
              </a:spcBef>
              <a:spcAft>
                <a:spcPts val="0"/>
              </a:spcAft>
              <a:buClr>
                <a:schemeClr val="dk2"/>
              </a:buClr>
              <a:buSzPts val="5200"/>
              <a:buNone/>
              <a:defRPr sz="5800" b="1">
                <a:solidFill>
                  <a:schemeClr val="dk2"/>
                </a:solidFill>
                <a:latin typeface="Cairo"/>
                <a:ea typeface="Cairo"/>
                <a:cs typeface="Cairo"/>
                <a:sym typeface="Cairo"/>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900" name="Google Shape;1900;p56"/>
          <p:cNvSpPr txBox="1">
            <a:spLocks noGrp="1"/>
          </p:cNvSpPr>
          <p:nvPr>
            <p:ph type="subTitle" idx="1"/>
          </p:nvPr>
        </p:nvSpPr>
        <p:spPr>
          <a:xfrm>
            <a:off x="4572000" y="1769825"/>
            <a:ext cx="3713100" cy="1230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1600">
                <a:solidFill>
                  <a:schemeClr val="dk1"/>
                </a:solidFill>
                <a:latin typeface="Oxygen"/>
                <a:ea typeface="Oxygen"/>
                <a:cs typeface="Oxygen"/>
                <a:sym typeface="Oxygen"/>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901" name="Google Shape;1901;p56"/>
          <p:cNvSpPr txBox="1"/>
          <p:nvPr/>
        </p:nvSpPr>
        <p:spPr>
          <a:xfrm>
            <a:off x="4800600" y="3232325"/>
            <a:ext cx="3484500" cy="615600"/>
          </a:xfrm>
          <a:prstGeom prst="rect">
            <a:avLst/>
          </a:prstGeom>
          <a:noFill/>
          <a:ln>
            <a:noFill/>
          </a:ln>
        </p:spPr>
        <p:txBody>
          <a:bodyPr spcFirstLastPara="1" wrap="square" lIns="91425" tIns="91425" rIns="91425" bIns="91425" anchor="b" anchorCtr="0">
            <a:noAutofit/>
          </a:bodyPr>
          <a:lstStyle/>
          <a:p>
            <a:pPr marL="0" lvl="0" indent="0" algn="r" rtl="0">
              <a:lnSpc>
                <a:spcPct val="100000"/>
              </a:lnSpc>
              <a:spcBef>
                <a:spcPts val="300"/>
              </a:spcBef>
              <a:spcAft>
                <a:spcPts val="0"/>
              </a:spcAft>
              <a:buNone/>
            </a:pPr>
            <a:r>
              <a:rPr lang="en" sz="1200">
                <a:solidFill>
                  <a:srgbClr val="434343"/>
                </a:solidFill>
                <a:latin typeface="Oxygen"/>
                <a:ea typeface="Oxygen"/>
                <a:cs typeface="Oxygen"/>
                <a:sym typeface="Oxygen"/>
              </a:rPr>
              <a:t>CREDITS: This presentation template was created by </a:t>
            </a:r>
            <a:r>
              <a:rPr lang="en" sz="1200" b="1">
                <a:solidFill>
                  <a:srgbClr val="434343"/>
                </a:solidFill>
                <a:highlight>
                  <a:schemeClr val="accent4"/>
                </a:highlight>
                <a:uFill>
                  <a:noFill/>
                </a:uFill>
                <a:latin typeface="Oxygen"/>
                <a:ea typeface="Oxygen"/>
                <a:cs typeface="Oxygen"/>
                <a:sym typeface="Oxygen"/>
                <a:hlinkClick r:id="rId2">
                  <a:extLst>
                    <a:ext uri="{A12FA001-AC4F-418D-AE19-62706E023703}">
                      <ahyp:hlinkClr xmlns:ahyp="http://schemas.microsoft.com/office/drawing/2018/hyperlinkcolor" val="tx"/>
                    </a:ext>
                  </a:extLst>
                </a:hlinkClick>
              </a:rPr>
              <a:t>Slidesgo</a:t>
            </a:r>
            <a:r>
              <a:rPr lang="en" sz="1200">
                <a:solidFill>
                  <a:srgbClr val="434343"/>
                </a:solidFill>
                <a:latin typeface="Oxygen"/>
                <a:ea typeface="Oxygen"/>
                <a:cs typeface="Oxygen"/>
                <a:sym typeface="Oxygen"/>
              </a:rPr>
              <a:t>, and includes icons by </a:t>
            </a:r>
            <a:r>
              <a:rPr lang="en" sz="1200" b="1">
                <a:solidFill>
                  <a:srgbClr val="434343"/>
                </a:solidFill>
                <a:highlight>
                  <a:schemeClr val="accent4"/>
                </a:highlight>
                <a:uFill>
                  <a:noFill/>
                </a:uFill>
                <a:latin typeface="Oxygen"/>
                <a:ea typeface="Oxygen"/>
                <a:cs typeface="Oxygen"/>
                <a:sym typeface="Oxygen"/>
                <a:hlinkClick r:id="rId3">
                  <a:extLst>
                    <a:ext uri="{A12FA001-AC4F-418D-AE19-62706E023703}">
                      <ahyp:hlinkClr xmlns:ahyp="http://schemas.microsoft.com/office/drawing/2018/hyperlinkcolor" val="tx"/>
                    </a:ext>
                  </a:extLst>
                </a:hlinkClick>
              </a:rPr>
              <a:t>Flaticon</a:t>
            </a:r>
            <a:r>
              <a:rPr lang="en" sz="1200">
                <a:solidFill>
                  <a:srgbClr val="434343"/>
                </a:solidFill>
                <a:latin typeface="Oxygen"/>
                <a:ea typeface="Oxygen"/>
                <a:cs typeface="Oxygen"/>
                <a:sym typeface="Oxygen"/>
              </a:rPr>
              <a:t> and infographics &amp; images by </a:t>
            </a:r>
            <a:r>
              <a:rPr lang="en" sz="1200" b="1">
                <a:solidFill>
                  <a:srgbClr val="434343"/>
                </a:solidFill>
                <a:highlight>
                  <a:schemeClr val="accent4"/>
                </a:highlight>
                <a:uFill>
                  <a:noFill/>
                </a:uFill>
                <a:latin typeface="Oxygen"/>
                <a:ea typeface="Oxygen"/>
                <a:cs typeface="Oxygen"/>
                <a:sym typeface="Oxygen"/>
                <a:hlinkClick r:id="rId4">
                  <a:extLst>
                    <a:ext uri="{A12FA001-AC4F-418D-AE19-62706E023703}">
                      <ahyp:hlinkClr xmlns:ahyp="http://schemas.microsoft.com/office/drawing/2018/hyperlinkcolor" val="tx"/>
                    </a:ext>
                  </a:extLst>
                </a:hlinkClick>
              </a:rPr>
              <a:t>Freepik</a:t>
            </a:r>
            <a:endParaRPr sz="1200" b="1">
              <a:solidFill>
                <a:srgbClr val="434343"/>
              </a:solidFill>
              <a:highlight>
                <a:schemeClr val="accent4"/>
              </a:highlight>
              <a:latin typeface="Oxygen"/>
              <a:ea typeface="Oxygen"/>
              <a:cs typeface="Oxygen"/>
              <a:sym typeface="Oxygen"/>
            </a:endParaRPr>
          </a:p>
        </p:txBody>
      </p:sp>
      <p:grpSp>
        <p:nvGrpSpPr>
          <p:cNvPr id="1902" name="Google Shape;1902;p56"/>
          <p:cNvGrpSpPr/>
          <p:nvPr/>
        </p:nvGrpSpPr>
        <p:grpSpPr>
          <a:xfrm rot="-7779651">
            <a:off x="8037166" y="3954233"/>
            <a:ext cx="872891" cy="1059662"/>
            <a:chOff x="3397302" y="3304800"/>
            <a:chExt cx="1031123" cy="1251750"/>
          </a:xfrm>
        </p:grpSpPr>
        <p:sp>
          <p:nvSpPr>
            <p:cNvPr id="1903" name="Google Shape;1903;p56"/>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6"/>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6"/>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6"/>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6"/>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6"/>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6"/>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6"/>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6"/>
            <p:cNvSpPr/>
            <p:nvPr/>
          </p:nvSpPr>
          <p:spPr>
            <a:xfrm>
              <a:off x="3397302" y="3664259"/>
              <a:ext cx="231613" cy="229120"/>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6"/>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ackground">
  <p:cSld name="CUSTOM_20">
    <p:spTree>
      <p:nvGrpSpPr>
        <p:cNvPr id="1" name="Shape 1913"/>
        <p:cNvGrpSpPr/>
        <p:nvPr/>
      </p:nvGrpSpPr>
      <p:grpSpPr>
        <a:xfrm>
          <a:off x="0" y="0"/>
          <a:ext cx="0" cy="0"/>
          <a:chOff x="0" y="0"/>
          <a:chExt cx="0" cy="0"/>
        </a:xfrm>
      </p:grpSpPr>
      <p:grpSp>
        <p:nvGrpSpPr>
          <p:cNvPr id="1914" name="Google Shape;1914;p57"/>
          <p:cNvGrpSpPr/>
          <p:nvPr/>
        </p:nvGrpSpPr>
        <p:grpSpPr>
          <a:xfrm rot="1660742">
            <a:off x="-84718" y="-2155874"/>
            <a:ext cx="1595890" cy="6090489"/>
            <a:chOff x="9065175" y="1446600"/>
            <a:chExt cx="682175" cy="2603425"/>
          </a:xfrm>
        </p:grpSpPr>
        <p:sp>
          <p:nvSpPr>
            <p:cNvPr id="1915" name="Google Shape;1915;p57"/>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7"/>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7"/>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7"/>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7"/>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7"/>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7"/>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7"/>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7"/>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7"/>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7"/>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7"/>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7"/>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7"/>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7"/>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7"/>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7"/>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7"/>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7"/>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7"/>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7"/>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7"/>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7"/>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7"/>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7"/>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7"/>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 name="Google Shape;1941;p57"/>
          <p:cNvGrpSpPr/>
          <p:nvPr/>
        </p:nvGrpSpPr>
        <p:grpSpPr>
          <a:xfrm rot="8100000">
            <a:off x="8237768" y="63758"/>
            <a:ext cx="661422" cy="929023"/>
            <a:chOff x="2374700" y="1056350"/>
            <a:chExt cx="797300" cy="1119875"/>
          </a:xfrm>
        </p:grpSpPr>
        <p:sp>
          <p:nvSpPr>
            <p:cNvPr id="1942" name="Google Shape;1942;p57"/>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7"/>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7"/>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7"/>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7"/>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7"/>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7"/>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 name="Google Shape;1949;p57"/>
          <p:cNvGrpSpPr/>
          <p:nvPr/>
        </p:nvGrpSpPr>
        <p:grpSpPr>
          <a:xfrm rot="-5111711">
            <a:off x="7880389" y="3523395"/>
            <a:ext cx="1924598" cy="1364241"/>
            <a:chOff x="193669" y="148127"/>
            <a:chExt cx="1982873" cy="1405549"/>
          </a:xfrm>
        </p:grpSpPr>
        <p:sp>
          <p:nvSpPr>
            <p:cNvPr id="1950" name="Google Shape;1950;p57"/>
            <p:cNvSpPr/>
            <p:nvPr/>
          </p:nvSpPr>
          <p:spPr>
            <a:xfrm rot="2541214">
              <a:off x="375899" y="290031"/>
              <a:ext cx="284505" cy="651194"/>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1" name="Google Shape;1951;p57"/>
            <p:cNvGrpSpPr/>
            <p:nvPr/>
          </p:nvGrpSpPr>
          <p:grpSpPr>
            <a:xfrm rot="-3943890">
              <a:off x="413745" y="559232"/>
              <a:ext cx="579901" cy="745140"/>
              <a:chOff x="234492" y="148127"/>
              <a:chExt cx="579920" cy="745164"/>
            </a:xfrm>
          </p:grpSpPr>
          <p:sp>
            <p:nvSpPr>
              <p:cNvPr id="1952" name="Google Shape;1952;p57"/>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7"/>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 name="Google Shape;1954;p57"/>
            <p:cNvGrpSpPr/>
            <p:nvPr/>
          </p:nvGrpSpPr>
          <p:grpSpPr>
            <a:xfrm>
              <a:off x="539292" y="148127"/>
              <a:ext cx="1637250" cy="1405549"/>
              <a:chOff x="234492" y="148127"/>
              <a:chExt cx="1637250" cy="1405549"/>
            </a:xfrm>
          </p:grpSpPr>
          <p:sp>
            <p:nvSpPr>
              <p:cNvPr id="1955" name="Google Shape;1955;p57"/>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7"/>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7" name="Google Shape;1957;p57"/>
              <p:cNvGrpSpPr/>
              <p:nvPr/>
            </p:nvGrpSpPr>
            <p:grpSpPr>
              <a:xfrm rot="2700200">
                <a:off x="726654" y="558761"/>
                <a:ext cx="1036634" cy="736202"/>
                <a:chOff x="2374700" y="1045220"/>
                <a:chExt cx="852487" cy="605389"/>
              </a:xfrm>
            </p:grpSpPr>
            <p:sp>
              <p:nvSpPr>
                <p:cNvPr id="1958" name="Google Shape;1958;p57"/>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7"/>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7"/>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7"/>
                <p:cNvSpPr/>
                <p:nvPr/>
              </p:nvSpPr>
              <p:spPr>
                <a:xfrm>
                  <a:off x="2991366" y="1416101"/>
                  <a:ext cx="235822" cy="234508"/>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7"/>
                <p:cNvSpPr/>
                <p:nvPr/>
              </p:nvSpPr>
              <p:spPr>
                <a:xfrm>
                  <a:off x="2576281" y="1045220"/>
                  <a:ext cx="119040" cy="117808"/>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ackground 1">
  <p:cSld name="CUSTOM_21">
    <p:spTree>
      <p:nvGrpSpPr>
        <p:cNvPr id="1" name="Shape 1963"/>
        <p:cNvGrpSpPr/>
        <p:nvPr/>
      </p:nvGrpSpPr>
      <p:grpSpPr>
        <a:xfrm>
          <a:off x="0" y="0"/>
          <a:ext cx="0" cy="0"/>
          <a:chOff x="0" y="0"/>
          <a:chExt cx="0" cy="0"/>
        </a:xfrm>
      </p:grpSpPr>
      <p:grpSp>
        <p:nvGrpSpPr>
          <p:cNvPr id="1964" name="Google Shape;1964;p58"/>
          <p:cNvGrpSpPr/>
          <p:nvPr/>
        </p:nvGrpSpPr>
        <p:grpSpPr>
          <a:xfrm rot="-7047972" flipH="1">
            <a:off x="54366" y="-3233109"/>
            <a:ext cx="1902945" cy="7262324"/>
            <a:chOff x="9065175" y="1446600"/>
            <a:chExt cx="682175" cy="2603425"/>
          </a:xfrm>
        </p:grpSpPr>
        <p:sp>
          <p:nvSpPr>
            <p:cNvPr id="1965" name="Google Shape;1965;p58"/>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8"/>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8"/>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8"/>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8"/>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8"/>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8"/>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8"/>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8"/>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8"/>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8"/>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8"/>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8"/>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8"/>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8"/>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8"/>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8"/>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8"/>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8"/>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8"/>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8"/>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8"/>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8"/>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8"/>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8"/>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8"/>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 name="Google Shape;1991;p58"/>
          <p:cNvGrpSpPr/>
          <p:nvPr/>
        </p:nvGrpSpPr>
        <p:grpSpPr>
          <a:xfrm rot="-7047972" flipH="1">
            <a:off x="7662241" y="1302441"/>
            <a:ext cx="1902945" cy="7262324"/>
            <a:chOff x="9065175" y="1446600"/>
            <a:chExt cx="682175" cy="2603425"/>
          </a:xfrm>
        </p:grpSpPr>
        <p:sp>
          <p:nvSpPr>
            <p:cNvPr id="1992" name="Google Shape;1992;p58"/>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8"/>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8"/>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8"/>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8"/>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8"/>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8"/>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8"/>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8"/>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8"/>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8"/>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8"/>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8"/>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8"/>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8"/>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8"/>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8"/>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8"/>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8"/>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8"/>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8"/>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8"/>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8"/>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8"/>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8"/>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8"/>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8" name="Google Shape;2018;p58"/>
          <p:cNvGrpSpPr/>
          <p:nvPr/>
        </p:nvGrpSpPr>
        <p:grpSpPr>
          <a:xfrm rot="7833381" flipH="1">
            <a:off x="285817" y="4017854"/>
            <a:ext cx="661437" cy="929044"/>
            <a:chOff x="2374700" y="1056350"/>
            <a:chExt cx="797300" cy="1119875"/>
          </a:xfrm>
        </p:grpSpPr>
        <p:sp>
          <p:nvSpPr>
            <p:cNvPr id="2019" name="Google Shape;2019;p58"/>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8"/>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8"/>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8"/>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8"/>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8"/>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8"/>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Background 2">
  <p:cSld name="CUSTOM_22">
    <p:spTree>
      <p:nvGrpSpPr>
        <p:cNvPr id="1" name="Shape 2026"/>
        <p:cNvGrpSpPr/>
        <p:nvPr/>
      </p:nvGrpSpPr>
      <p:grpSpPr>
        <a:xfrm>
          <a:off x="0" y="0"/>
          <a:ext cx="0" cy="0"/>
          <a:chOff x="0" y="0"/>
          <a:chExt cx="0" cy="0"/>
        </a:xfrm>
      </p:grpSpPr>
      <p:grpSp>
        <p:nvGrpSpPr>
          <p:cNvPr id="2027" name="Google Shape;2027;p59"/>
          <p:cNvGrpSpPr/>
          <p:nvPr/>
        </p:nvGrpSpPr>
        <p:grpSpPr>
          <a:xfrm rot="-3752028">
            <a:off x="5940407" y="-3296013"/>
            <a:ext cx="1902945" cy="7262324"/>
            <a:chOff x="9065175" y="1446600"/>
            <a:chExt cx="682175" cy="2603425"/>
          </a:xfrm>
        </p:grpSpPr>
        <p:sp>
          <p:nvSpPr>
            <p:cNvPr id="2028" name="Google Shape;2028;p59"/>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9"/>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9"/>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9"/>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9"/>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9"/>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9"/>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9"/>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9"/>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9"/>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9"/>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9"/>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9"/>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9"/>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9"/>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9"/>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9"/>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9"/>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9"/>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9"/>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9"/>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9"/>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9"/>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9"/>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9"/>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9"/>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4" name="Google Shape;2054;p59"/>
          <p:cNvGrpSpPr/>
          <p:nvPr/>
        </p:nvGrpSpPr>
        <p:grpSpPr>
          <a:xfrm rot="-2422775">
            <a:off x="-311774" y="3435869"/>
            <a:ext cx="1783871" cy="1890832"/>
            <a:chOff x="3403900" y="3304800"/>
            <a:chExt cx="1556050" cy="1649350"/>
          </a:xfrm>
        </p:grpSpPr>
        <p:sp>
          <p:nvSpPr>
            <p:cNvPr id="2055" name="Google Shape;2055;p59"/>
            <p:cNvSpPr/>
            <p:nvPr/>
          </p:nvSpPr>
          <p:spPr>
            <a:xfrm>
              <a:off x="3960075" y="3761850"/>
              <a:ext cx="510150" cy="213400"/>
            </a:xfrm>
            <a:custGeom>
              <a:avLst/>
              <a:gdLst/>
              <a:ahLst/>
              <a:cxnLst/>
              <a:rect l="l" t="t" r="r" b="b"/>
              <a:pathLst>
                <a:path w="20406" h="8536" extrusionOk="0">
                  <a:moveTo>
                    <a:pt x="19766" y="0"/>
                  </a:moveTo>
                  <a:cubicBezTo>
                    <a:pt x="19714" y="0"/>
                    <a:pt x="19658" y="10"/>
                    <a:pt x="19599" y="31"/>
                  </a:cubicBezTo>
                  <a:cubicBezTo>
                    <a:pt x="13161" y="2358"/>
                    <a:pt x="6967" y="5198"/>
                    <a:pt x="556" y="7524"/>
                  </a:cubicBezTo>
                  <a:cubicBezTo>
                    <a:pt x="1" y="7717"/>
                    <a:pt x="157" y="8536"/>
                    <a:pt x="640" y="8536"/>
                  </a:cubicBezTo>
                  <a:cubicBezTo>
                    <a:pt x="698" y="8536"/>
                    <a:pt x="760" y="8524"/>
                    <a:pt x="827" y="8498"/>
                  </a:cubicBezTo>
                  <a:cubicBezTo>
                    <a:pt x="7238" y="6171"/>
                    <a:pt x="13459" y="3358"/>
                    <a:pt x="19870" y="1005"/>
                  </a:cubicBezTo>
                  <a:cubicBezTo>
                    <a:pt x="20406" y="810"/>
                    <a:pt x="20239" y="0"/>
                    <a:pt x="19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9"/>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9"/>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9"/>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9"/>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9"/>
            <p:cNvSpPr/>
            <p:nvPr/>
          </p:nvSpPr>
          <p:spPr>
            <a:xfrm>
              <a:off x="4353000" y="3762125"/>
              <a:ext cx="113300" cy="745475"/>
            </a:xfrm>
            <a:custGeom>
              <a:avLst/>
              <a:gdLst/>
              <a:ahLst/>
              <a:cxnLst/>
              <a:rect l="l" t="t" r="r" b="b"/>
              <a:pathLst>
                <a:path w="4532" h="29819" extrusionOk="0">
                  <a:moveTo>
                    <a:pt x="4004" y="0"/>
                  </a:moveTo>
                  <a:cubicBezTo>
                    <a:pt x="3754" y="0"/>
                    <a:pt x="3503" y="169"/>
                    <a:pt x="3503" y="507"/>
                  </a:cubicBezTo>
                  <a:cubicBezTo>
                    <a:pt x="3530" y="4673"/>
                    <a:pt x="2773" y="8920"/>
                    <a:pt x="2259" y="13031"/>
                  </a:cubicBezTo>
                  <a:cubicBezTo>
                    <a:pt x="1529" y="18468"/>
                    <a:pt x="744" y="23905"/>
                    <a:pt x="41" y="29342"/>
                  </a:cubicBezTo>
                  <a:cubicBezTo>
                    <a:pt x="1" y="29663"/>
                    <a:pt x="226" y="29818"/>
                    <a:pt x="473" y="29818"/>
                  </a:cubicBezTo>
                  <a:cubicBezTo>
                    <a:pt x="725" y="29818"/>
                    <a:pt x="1001" y="29656"/>
                    <a:pt x="1042" y="29342"/>
                  </a:cubicBezTo>
                  <a:cubicBezTo>
                    <a:pt x="1772" y="23905"/>
                    <a:pt x="2557" y="18468"/>
                    <a:pt x="3260" y="13031"/>
                  </a:cubicBezTo>
                  <a:cubicBezTo>
                    <a:pt x="3801" y="8920"/>
                    <a:pt x="4531" y="4673"/>
                    <a:pt x="4504" y="507"/>
                  </a:cubicBezTo>
                  <a:cubicBezTo>
                    <a:pt x="4504" y="169"/>
                    <a:pt x="4254" y="0"/>
                    <a:pt x="4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9"/>
            <p:cNvSpPr/>
            <p:nvPr/>
          </p:nvSpPr>
          <p:spPr>
            <a:xfrm>
              <a:off x="4348800" y="4483000"/>
              <a:ext cx="542900" cy="320575"/>
            </a:xfrm>
            <a:custGeom>
              <a:avLst/>
              <a:gdLst/>
              <a:ahLst/>
              <a:cxnLst/>
              <a:rect l="l" t="t" r="r" b="b"/>
              <a:pathLst>
                <a:path w="21716" h="12823" extrusionOk="0">
                  <a:moveTo>
                    <a:pt x="709" y="1"/>
                  </a:moveTo>
                  <a:cubicBezTo>
                    <a:pt x="272" y="1"/>
                    <a:pt x="1" y="643"/>
                    <a:pt x="480" y="939"/>
                  </a:cubicBezTo>
                  <a:lnTo>
                    <a:pt x="20739" y="12760"/>
                  </a:lnTo>
                  <a:cubicBezTo>
                    <a:pt x="20823" y="12804"/>
                    <a:pt x="20904" y="12823"/>
                    <a:pt x="20981" y="12823"/>
                  </a:cubicBezTo>
                  <a:cubicBezTo>
                    <a:pt x="21428" y="12823"/>
                    <a:pt x="21715" y="12171"/>
                    <a:pt x="21253" y="11894"/>
                  </a:cubicBezTo>
                  <a:lnTo>
                    <a:pt x="966" y="74"/>
                  </a:lnTo>
                  <a:cubicBezTo>
                    <a:pt x="877" y="23"/>
                    <a:pt x="790" y="1"/>
                    <a:pt x="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9"/>
            <p:cNvSpPr/>
            <p:nvPr/>
          </p:nvSpPr>
          <p:spPr>
            <a:xfrm>
              <a:off x="3496325" y="4429725"/>
              <a:ext cx="250725" cy="370050"/>
            </a:xfrm>
            <a:custGeom>
              <a:avLst/>
              <a:gdLst/>
              <a:ahLst/>
              <a:cxnLst/>
              <a:rect l="l" t="t" r="r" b="b"/>
              <a:pathLst>
                <a:path w="10029" h="14802" extrusionOk="0">
                  <a:moveTo>
                    <a:pt x="9319" y="0"/>
                  </a:moveTo>
                  <a:cubicBezTo>
                    <a:pt x="9166" y="0"/>
                    <a:pt x="9015" y="68"/>
                    <a:pt x="8909" y="230"/>
                  </a:cubicBezTo>
                  <a:lnTo>
                    <a:pt x="226" y="14052"/>
                  </a:lnTo>
                  <a:cubicBezTo>
                    <a:pt x="1" y="14446"/>
                    <a:pt x="348" y="14801"/>
                    <a:pt x="700" y="14801"/>
                  </a:cubicBezTo>
                  <a:cubicBezTo>
                    <a:pt x="855" y="14801"/>
                    <a:pt x="1011" y="14732"/>
                    <a:pt x="1119" y="14566"/>
                  </a:cubicBezTo>
                  <a:lnTo>
                    <a:pt x="9802" y="744"/>
                  </a:lnTo>
                  <a:cubicBezTo>
                    <a:pt x="10029" y="366"/>
                    <a:pt x="9673" y="0"/>
                    <a:pt x="9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9"/>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9"/>
            <p:cNvSpPr/>
            <p:nvPr/>
          </p:nvSpPr>
          <p:spPr>
            <a:xfrm>
              <a:off x="4152750" y="4482950"/>
              <a:ext cx="230050" cy="422600"/>
            </a:xfrm>
            <a:custGeom>
              <a:avLst/>
              <a:gdLst/>
              <a:ahLst/>
              <a:cxnLst/>
              <a:rect l="l" t="t" r="r" b="b"/>
              <a:pathLst>
                <a:path w="9202" h="16904" extrusionOk="0">
                  <a:moveTo>
                    <a:pt x="8521" y="0"/>
                  </a:moveTo>
                  <a:cubicBezTo>
                    <a:pt x="8364" y="0"/>
                    <a:pt x="8208" y="77"/>
                    <a:pt x="8105" y="265"/>
                  </a:cubicBezTo>
                  <a:cubicBezTo>
                    <a:pt x="5292" y="5459"/>
                    <a:pt x="3047" y="10950"/>
                    <a:pt x="207" y="16143"/>
                  </a:cubicBezTo>
                  <a:cubicBezTo>
                    <a:pt x="1" y="16537"/>
                    <a:pt x="353" y="16904"/>
                    <a:pt x="696" y="16904"/>
                  </a:cubicBezTo>
                  <a:cubicBezTo>
                    <a:pt x="849" y="16904"/>
                    <a:pt x="1000" y="16832"/>
                    <a:pt x="1099" y="16657"/>
                  </a:cubicBezTo>
                  <a:cubicBezTo>
                    <a:pt x="3913" y="11464"/>
                    <a:pt x="6158" y="5973"/>
                    <a:pt x="8998" y="752"/>
                  </a:cubicBezTo>
                  <a:cubicBezTo>
                    <a:pt x="9201" y="363"/>
                    <a:pt x="8860" y="0"/>
                    <a:pt x="8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9"/>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9"/>
            <p:cNvSpPr/>
            <p:nvPr/>
          </p:nvSpPr>
          <p:spPr>
            <a:xfrm>
              <a:off x="4786800" y="4704600"/>
              <a:ext cx="173150" cy="172475"/>
            </a:xfrm>
            <a:custGeom>
              <a:avLst/>
              <a:gdLst/>
              <a:ahLst/>
              <a:cxnLst/>
              <a:rect l="l" t="t" r="r" b="b"/>
              <a:pathLst>
                <a:path w="6926" h="6899" extrusionOk="0">
                  <a:moveTo>
                    <a:pt x="3409" y="1"/>
                  </a:moveTo>
                  <a:cubicBezTo>
                    <a:pt x="1515" y="28"/>
                    <a:pt x="1" y="1597"/>
                    <a:pt x="28" y="3490"/>
                  </a:cubicBezTo>
                  <a:cubicBezTo>
                    <a:pt x="54" y="5394"/>
                    <a:pt x="1569" y="6899"/>
                    <a:pt x="3440" y="6899"/>
                  </a:cubicBezTo>
                  <a:cubicBezTo>
                    <a:pt x="3457" y="6899"/>
                    <a:pt x="3473" y="6899"/>
                    <a:pt x="3490" y="6898"/>
                  </a:cubicBezTo>
                  <a:cubicBezTo>
                    <a:pt x="5410" y="6871"/>
                    <a:pt x="6925" y="5302"/>
                    <a:pt x="6898" y="3409"/>
                  </a:cubicBezTo>
                  <a:cubicBezTo>
                    <a:pt x="6871" y="1516"/>
                    <a:pt x="5302" y="1"/>
                    <a:pt x="34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9"/>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9"/>
            <p:cNvSpPr/>
            <p:nvPr/>
          </p:nvSpPr>
          <p:spPr>
            <a:xfrm>
              <a:off x="4343875" y="3666600"/>
              <a:ext cx="218450" cy="216425"/>
            </a:xfrm>
            <a:custGeom>
              <a:avLst/>
              <a:gdLst/>
              <a:ahLst/>
              <a:cxnLst/>
              <a:rect l="l" t="t" r="r" b="b"/>
              <a:pathLst>
                <a:path w="8738" h="8657" extrusionOk="0">
                  <a:moveTo>
                    <a:pt x="4352" y="0"/>
                  </a:moveTo>
                  <a:cubicBezTo>
                    <a:pt x="4335" y="0"/>
                    <a:pt x="4318" y="0"/>
                    <a:pt x="4301" y="0"/>
                  </a:cubicBezTo>
                  <a:cubicBezTo>
                    <a:pt x="1921" y="27"/>
                    <a:pt x="0" y="2002"/>
                    <a:pt x="27" y="4382"/>
                  </a:cubicBezTo>
                  <a:cubicBezTo>
                    <a:pt x="81" y="6773"/>
                    <a:pt x="2002" y="8656"/>
                    <a:pt x="4385" y="8656"/>
                  </a:cubicBezTo>
                  <a:cubicBezTo>
                    <a:pt x="4402" y="8656"/>
                    <a:pt x="4419" y="8656"/>
                    <a:pt x="4436" y="8656"/>
                  </a:cubicBezTo>
                  <a:cubicBezTo>
                    <a:pt x="6817" y="8629"/>
                    <a:pt x="8737" y="6654"/>
                    <a:pt x="8710" y="4274"/>
                  </a:cubicBezTo>
                  <a:cubicBezTo>
                    <a:pt x="8656" y="1884"/>
                    <a:pt x="6736" y="0"/>
                    <a:pt x="4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9"/>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9"/>
            <p:cNvSpPr/>
            <p:nvPr/>
          </p:nvSpPr>
          <p:spPr>
            <a:xfrm>
              <a:off x="3403900" y="4678900"/>
              <a:ext cx="218450" cy="216450"/>
            </a:xfrm>
            <a:custGeom>
              <a:avLst/>
              <a:gdLst/>
              <a:ahLst/>
              <a:cxnLst/>
              <a:rect l="l" t="t" r="r" b="b"/>
              <a:pathLst>
                <a:path w="8738" h="8658" extrusionOk="0">
                  <a:moveTo>
                    <a:pt x="4352" y="1"/>
                  </a:moveTo>
                  <a:cubicBezTo>
                    <a:pt x="4335" y="1"/>
                    <a:pt x="4319" y="1"/>
                    <a:pt x="4302" y="1"/>
                  </a:cubicBezTo>
                  <a:cubicBezTo>
                    <a:pt x="1921" y="28"/>
                    <a:pt x="1" y="2003"/>
                    <a:pt x="28" y="4410"/>
                  </a:cubicBezTo>
                  <a:cubicBezTo>
                    <a:pt x="81" y="6758"/>
                    <a:pt x="1976" y="8658"/>
                    <a:pt x="4338" y="8658"/>
                  </a:cubicBezTo>
                  <a:cubicBezTo>
                    <a:pt x="4371" y="8658"/>
                    <a:pt x="4404" y="8657"/>
                    <a:pt x="4437" y="8657"/>
                  </a:cubicBezTo>
                  <a:cubicBezTo>
                    <a:pt x="6817" y="8630"/>
                    <a:pt x="8738" y="6682"/>
                    <a:pt x="8711" y="4275"/>
                  </a:cubicBezTo>
                  <a:cubicBezTo>
                    <a:pt x="8657" y="1911"/>
                    <a:pt x="6736" y="1"/>
                    <a:pt x="43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9"/>
            <p:cNvSpPr/>
            <p:nvPr/>
          </p:nvSpPr>
          <p:spPr>
            <a:xfrm>
              <a:off x="3515500" y="3748400"/>
              <a:ext cx="123100" cy="121775"/>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9"/>
            <p:cNvSpPr/>
            <p:nvPr/>
          </p:nvSpPr>
          <p:spPr>
            <a:xfrm>
              <a:off x="4107875" y="4831725"/>
              <a:ext cx="123100" cy="122425"/>
            </a:xfrm>
            <a:custGeom>
              <a:avLst/>
              <a:gdLst/>
              <a:ahLst/>
              <a:cxnLst/>
              <a:rect l="l" t="t" r="r" b="b"/>
              <a:pathLst>
                <a:path w="4924" h="4897" extrusionOk="0">
                  <a:moveTo>
                    <a:pt x="2457" y="1"/>
                  </a:moveTo>
                  <a:cubicBezTo>
                    <a:pt x="2441" y="1"/>
                    <a:pt x="2424" y="1"/>
                    <a:pt x="2408" y="1"/>
                  </a:cubicBezTo>
                  <a:cubicBezTo>
                    <a:pt x="1055" y="28"/>
                    <a:pt x="0" y="1137"/>
                    <a:pt x="0" y="2490"/>
                  </a:cubicBezTo>
                  <a:cubicBezTo>
                    <a:pt x="27" y="3815"/>
                    <a:pt x="1136" y="4897"/>
                    <a:pt x="2489" y="4897"/>
                  </a:cubicBezTo>
                  <a:cubicBezTo>
                    <a:pt x="3841" y="4870"/>
                    <a:pt x="4923" y="3761"/>
                    <a:pt x="4896" y="2408"/>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9"/>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Background 3">
  <p:cSld name="CUSTOM_23">
    <p:spTree>
      <p:nvGrpSpPr>
        <p:cNvPr id="1" name="Shape 2074"/>
        <p:cNvGrpSpPr/>
        <p:nvPr/>
      </p:nvGrpSpPr>
      <p:grpSpPr>
        <a:xfrm>
          <a:off x="0" y="0"/>
          <a:ext cx="0" cy="0"/>
          <a:chOff x="0" y="0"/>
          <a:chExt cx="0" cy="0"/>
        </a:xfrm>
      </p:grpSpPr>
      <p:grpSp>
        <p:nvGrpSpPr>
          <p:cNvPr id="2075" name="Google Shape;2075;p60"/>
          <p:cNvGrpSpPr/>
          <p:nvPr/>
        </p:nvGrpSpPr>
        <p:grpSpPr>
          <a:xfrm rot="-5121615">
            <a:off x="7566119" y="3523597"/>
            <a:ext cx="1466340" cy="1381086"/>
            <a:chOff x="1404300" y="937325"/>
            <a:chExt cx="1767700" cy="1664925"/>
          </a:xfrm>
        </p:grpSpPr>
        <p:sp>
          <p:nvSpPr>
            <p:cNvPr id="2076" name="Google Shape;2076;p60"/>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0"/>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0"/>
            <p:cNvSpPr/>
            <p:nvPr/>
          </p:nvSpPr>
          <p:spPr>
            <a:xfrm>
              <a:off x="1936875" y="1271900"/>
              <a:ext cx="550725" cy="299850"/>
            </a:xfrm>
            <a:custGeom>
              <a:avLst/>
              <a:gdLst/>
              <a:ahLst/>
              <a:cxnLst/>
              <a:rect l="l" t="t" r="r" b="b"/>
              <a:pathLst>
                <a:path w="22029" h="11994" extrusionOk="0">
                  <a:moveTo>
                    <a:pt x="761" y="1"/>
                  </a:moveTo>
                  <a:cubicBezTo>
                    <a:pt x="300" y="1"/>
                    <a:pt x="0" y="718"/>
                    <a:pt x="499" y="1035"/>
                  </a:cubicBezTo>
                  <a:cubicBezTo>
                    <a:pt x="6910" y="5201"/>
                    <a:pt x="14051" y="8609"/>
                    <a:pt x="20948" y="11936"/>
                  </a:cubicBezTo>
                  <a:cubicBezTo>
                    <a:pt x="21035" y="11975"/>
                    <a:pt x="21119" y="11993"/>
                    <a:pt x="21198" y="11993"/>
                  </a:cubicBezTo>
                  <a:cubicBezTo>
                    <a:pt x="21714" y="11993"/>
                    <a:pt x="22029" y="11247"/>
                    <a:pt x="21489" y="10989"/>
                  </a:cubicBezTo>
                  <a:cubicBezTo>
                    <a:pt x="14592" y="7662"/>
                    <a:pt x="7478" y="4254"/>
                    <a:pt x="1040" y="88"/>
                  </a:cubicBez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0"/>
            <p:cNvSpPr/>
            <p:nvPr/>
          </p:nvSpPr>
          <p:spPr>
            <a:xfrm>
              <a:off x="1880700" y="1297000"/>
              <a:ext cx="89625" cy="682925"/>
            </a:xfrm>
            <a:custGeom>
              <a:avLst/>
              <a:gdLst/>
              <a:ahLst/>
              <a:cxnLst/>
              <a:rect l="l" t="t" r="r" b="b"/>
              <a:pathLst>
                <a:path w="3585" h="27317" extrusionOk="0">
                  <a:moveTo>
                    <a:pt x="3065" y="1"/>
                  </a:moveTo>
                  <a:cubicBezTo>
                    <a:pt x="2792" y="1"/>
                    <a:pt x="2503" y="177"/>
                    <a:pt x="2476" y="518"/>
                  </a:cubicBezTo>
                  <a:cubicBezTo>
                    <a:pt x="1799" y="9309"/>
                    <a:pt x="1069" y="18073"/>
                    <a:pt x="41" y="26810"/>
                  </a:cubicBezTo>
                  <a:cubicBezTo>
                    <a:pt x="1" y="27148"/>
                    <a:pt x="258" y="27317"/>
                    <a:pt x="535" y="27317"/>
                  </a:cubicBezTo>
                  <a:cubicBezTo>
                    <a:pt x="812" y="27317"/>
                    <a:pt x="1110" y="27148"/>
                    <a:pt x="1150" y="26810"/>
                  </a:cubicBezTo>
                  <a:cubicBezTo>
                    <a:pt x="2151" y="18073"/>
                    <a:pt x="2881" y="9282"/>
                    <a:pt x="3558" y="518"/>
                  </a:cubicBezTo>
                  <a:cubicBezTo>
                    <a:pt x="3584" y="170"/>
                    <a:pt x="3333" y="1"/>
                    <a:pt x="3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0"/>
            <p:cNvSpPr/>
            <p:nvPr/>
          </p:nvSpPr>
          <p:spPr>
            <a:xfrm>
              <a:off x="1877975" y="1536400"/>
              <a:ext cx="607800" cy="445550"/>
            </a:xfrm>
            <a:custGeom>
              <a:avLst/>
              <a:gdLst/>
              <a:ahLst/>
              <a:cxnLst/>
              <a:rect l="l" t="t" r="r" b="b"/>
              <a:pathLst>
                <a:path w="24312" h="17822" extrusionOk="0">
                  <a:moveTo>
                    <a:pt x="23591" y="1"/>
                  </a:moveTo>
                  <a:cubicBezTo>
                    <a:pt x="23499" y="1"/>
                    <a:pt x="23401" y="34"/>
                    <a:pt x="23304" y="112"/>
                  </a:cubicBezTo>
                  <a:cubicBezTo>
                    <a:pt x="15866" y="5900"/>
                    <a:pt x="7832" y="10931"/>
                    <a:pt x="448" y="16774"/>
                  </a:cubicBezTo>
                  <a:cubicBezTo>
                    <a:pt x="1" y="17132"/>
                    <a:pt x="293" y="17822"/>
                    <a:pt x="713" y="17822"/>
                  </a:cubicBezTo>
                  <a:cubicBezTo>
                    <a:pt x="801" y="17822"/>
                    <a:pt x="895" y="17791"/>
                    <a:pt x="989" y="17721"/>
                  </a:cubicBezTo>
                  <a:lnTo>
                    <a:pt x="989" y="17694"/>
                  </a:lnTo>
                  <a:cubicBezTo>
                    <a:pt x="8400" y="11851"/>
                    <a:pt x="16407" y="6820"/>
                    <a:pt x="23845" y="1031"/>
                  </a:cubicBezTo>
                  <a:cubicBezTo>
                    <a:pt x="24312" y="698"/>
                    <a:pt x="24012" y="1"/>
                    <a:pt x="2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0"/>
            <p:cNvSpPr/>
            <p:nvPr/>
          </p:nvSpPr>
          <p:spPr>
            <a:xfrm>
              <a:off x="1876275" y="1954275"/>
              <a:ext cx="808150" cy="119850"/>
            </a:xfrm>
            <a:custGeom>
              <a:avLst/>
              <a:gdLst/>
              <a:ahLst/>
              <a:cxnLst/>
              <a:rect l="l" t="t" r="r" b="b"/>
              <a:pathLst>
                <a:path w="32326" h="4794" extrusionOk="0">
                  <a:moveTo>
                    <a:pt x="873" y="0"/>
                  </a:moveTo>
                  <a:cubicBezTo>
                    <a:pt x="251" y="0"/>
                    <a:pt x="0" y="956"/>
                    <a:pt x="651" y="1060"/>
                  </a:cubicBezTo>
                  <a:cubicBezTo>
                    <a:pt x="6548" y="1817"/>
                    <a:pt x="12444" y="2683"/>
                    <a:pt x="18368" y="3467"/>
                  </a:cubicBezTo>
                  <a:cubicBezTo>
                    <a:pt x="22676" y="4026"/>
                    <a:pt x="27089" y="4793"/>
                    <a:pt x="31452" y="4793"/>
                  </a:cubicBezTo>
                  <a:cubicBezTo>
                    <a:pt x="31527" y="4793"/>
                    <a:pt x="31602" y="4793"/>
                    <a:pt x="31676" y="4793"/>
                  </a:cubicBezTo>
                  <a:cubicBezTo>
                    <a:pt x="32326" y="4738"/>
                    <a:pt x="32326" y="3738"/>
                    <a:pt x="31676" y="3684"/>
                  </a:cubicBezTo>
                  <a:cubicBezTo>
                    <a:pt x="31600" y="3684"/>
                    <a:pt x="31524" y="3684"/>
                    <a:pt x="31448" y="3684"/>
                  </a:cubicBezTo>
                  <a:cubicBezTo>
                    <a:pt x="27005" y="3684"/>
                    <a:pt x="22513" y="2916"/>
                    <a:pt x="18152" y="2331"/>
                  </a:cubicBezTo>
                  <a:cubicBezTo>
                    <a:pt x="12390" y="1601"/>
                    <a:pt x="6683" y="762"/>
                    <a:pt x="949" y="5"/>
                  </a:cubicBezTo>
                  <a:cubicBezTo>
                    <a:pt x="923" y="2"/>
                    <a:pt x="898" y="0"/>
                    <a:pt x="8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0"/>
            <p:cNvSpPr/>
            <p:nvPr/>
          </p:nvSpPr>
          <p:spPr>
            <a:xfrm>
              <a:off x="1561650" y="1954025"/>
              <a:ext cx="351875" cy="569450"/>
            </a:xfrm>
            <a:custGeom>
              <a:avLst/>
              <a:gdLst/>
              <a:ahLst/>
              <a:cxnLst/>
              <a:rect l="l" t="t" r="r" b="b"/>
              <a:pathLst>
                <a:path w="14075" h="22778" extrusionOk="0">
                  <a:moveTo>
                    <a:pt x="13321" y="0"/>
                  </a:moveTo>
                  <a:cubicBezTo>
                    <a:pt x="13156" y="0"/>
                    <a:pt x="12992" y="76"/>
                    <a:pt x="12884" y="258"/>
                  </a:cubicBezTo>
                  <a:lnTo>
                    <a:pt x="225" y="21979"/>
                  </a:lnTo>
                  <a:cubicBezTo>
                    <a:pt x="0" y="22391"/>
                    <a:pt x="373" y="22778"/>
                    <a:pt x="741" y="22778"/>
                  </a:cubicBezTo>
                  <a:cubicBezTo>
                    <a:pt x="903" y="22778"/>
                    <a:pt x="1064" y="22702"/>
                    <a:pt x="1172" y="22520"/>
                  </a:cubicBezTo>
                  <a:lnTo>
                    <a:pt x="13831" y="799"/>
                  </a:lnTo>
                  <a:cubicBezTo>
                    <a:pt x="14075" y="387"/>
                    <a:pt x="13695" y="0"/>
                    <a:pt x="133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0"/>
            <p:cNvSpPr/>
            <p:nvPr/>
          </p:nvSpPr>
          <p:spPr>
            <a:xfrm>
              <a:off x="1564275" y="1039275"/>
              <a:ext cx="408375" cy="260700"/>
            </a:xfrm>
            <a:custGeom>
              <a:avLst/>
              <a:gdLst/>
              <a:ahLst/>
              <a:cxnLst/>
              <a:rect l="l" t="t" r="r" b="b"/>
              <a:pathLst>
                <a:path w="16335" h="10428" extrusionOk="0">
                  <a:moveTo>
                    <a:pt x="761" y="1"/>
                  </a:moveTo>
                  <a:cubicBezTo>
                    <a:pt x="300" y="1"/>
                    <a:pt x="0" y="718"/>
                    <a:pt x="499" y="1035"/>
                  </a:cubicBezTo>
                  <a:lnTo>
                    <a:pt x="15295" y="10340"/>
                  </a:lnTo>
                  <a:cubicBezTo>
                    <a:pt x="15391" y="10401"/>
                    <a:pt x="15486" y="10428"/>
                    <a:pt x="15574" y="10428"/>
                  </a:cubicBezTo>
                  <a:cubicBezTo>
                    <a:pt x="16035" y="10428"/>
                    <a:pt x="16335" y="9711"/>
                    <a:pt x="15836" y="9393"/>
                  </a:cubicBezTo>
                  <a:lnTo>
                    <a:pt x="1040" y="88"/>
                  </a:ln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0"/>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0"/>
            <p:cNvSpPr/>
            <p:nvPr/>
          </p:nvSpPr>
          <p:spPr>
            <a:xfrm>
              <a:off x="1450475" y="1742400"/>
              <a:ext cx="465575" cy="238700"/>
            </a:xfrm>
            <a:custGeom>
              <a:avLst/>
              <a:gdLst/>
              <a:ahLst/>
              <a:cxnLst/>
              <a:rect l="l" t="t" r="r" b="b"/>
              <a:pathLst>
                <a:path w="18623" h="9548" extrusionOk="0">
                  <a:moveTo>
                    <a:pt x="816" y="1"/>
                  </a:moveTo>
                  <a:cubicBezTo>
                    <a:pt x="322" y="1"/>
                    <a:pt x="1" y="736"/>
                    <a:pt x="534" y="1014"/>
                  </a:cubicBezTo>
                  <a:cubicBezTo>
                    <a:pt x="6106" y="4071"/>
                    <a:pt x="11976" y="6451"/>
                    <a:pt x="17548" y="9481"/>
                  </a:cubicBezTo>
                  <a:cubicBezTo>
                    <a:pt x="17637" y="9527"/>
                    <a:pt x="17724" y="9547"/>
                    <a:pt x="17806" y="9547"/>
                  </a:cubicBezTo>
                  <a:cubicBezTo>
                    <a:pt x="18301" y="9547"/>
                    <a:pt x="18622" y="8812"/>
                    <a:pt x="18089" y="8534"/>
                  </a:cubicBezTo>
                  <a:cubicBezTo>
                    <a:pt x="12517" y="5477"/>
                    <a:pt x="6647" y="3097"/>
                    <a:pt x="1075" y="68"/>
                  </a:cubicBezTo>
                  <a:cubicBezTo>
                    <a:pt x="986" y="21"/>
                    <a:pt x="899" y="1"/>
                    <a:pt x="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0"/>
            <p:cNvSpPr/>
            <p:nvPr/>
          </p:nvSpPr>
          <p:spPr>
            <a:xfrm>
              <a:off x="1874275" y="1217950"/>
              <a:ext cx="185325" cy="183975"/>
            </a:xfrm>
            <a:custGeom>
              <a:avLst/>
              <a:gdLst/>
              <a:ahLst/>
              <a:cxnLst/>
              <a:rect l="l" t="t" r="r" b="b"/>
              <a:pathLst>
                <a:path w="7413" h="7359" extrusionOk="0">
                  <a:moveTo>
                    <a:pt x="3703" y="1"/>
                  </a:moveTo>
                  <a:cubicBezTo>
                    <a:pt x="3686" y="1"/>
                    <a:pt x="3669" y="1"/>
                    <a:pt x="3652" y="1"/>
                  </a:cubicBezTo>
                  <a:cubicBezTo>
                    <a:pt x="1624" y="28"/>
                    <a:pt x="1" y="1678"/>
                    <a:pt x="28" y="3734"/>
                  </a:cubicBezTo>
                  <a:cubicBezTo>
                    <a:pt x="55" y="5746"/>
                    <a:pt x="1704" y="7359"/>
                    <a:pt x="3711" y="7359"/>
                  </a:cubicBezTo>
                  <a:cubicBezTo>
                    <a:pt x="3727" y="7359"/>
                    <a:pt x="3744" y="7359"/>
                    <a:pt x="3761" y="7359"/>
                  </a:cubicBezTo>
                  <a:cubicBezTo>
                    <a:pt x="5789" y="7332"/>
                    <a:pt x="7412" y="5655"/>
                    <a:pt x="7385" y="3626"/>
                  </a:cubicBezTo>
                  <a:cubicBezTo>
                    <a:pt x="7358" y="1614"/>
                    <a:pt x="5735" y="1"/>
                    <a:pt x="3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0"/>
            <p:cNvSpPr/>
            <p:nvPr/>
          </p:nvSpPr>
          <p:spPr>
            <a:xfrm>
              <a:off x="1486800" y="2418275"/>
              <a:ext cx="185325" cy="183975"/>
            </a:xfrm>
            <a:custGeom>
              <a:avLst/>
              <a:gdLst/>
              <a:ahLst/>
              <a:cxnLst/>
              <a:rect l="l" t="t" r="r" b="b"/>
              <a:pathLst>
                <a:path w="7413" h="7359" extrusionOk="0">
                  <a:moveTo>
                    <a:pt x="3702" y="0"/>
                  </a:moveTo>
                  <a:cubicBezTo>
                    <a:pt x="3686" y="0"/>
                    <a:pt x="3669" y="0"/>
                    <a:pt x="3652" y="1"/>
                  </a:cubicBezTo>
                  <a:cubicBezTo>
                    <a:pt x="1623" y="28"/>
                    <a:pt x="1" y="1678"/>
                    <a:pt x="28" y="3733"/>
                  </a:cubicBezTo>
                  <a:cubicBezTo>
                    <a:pt x="54" y="5745"/>
                    <a:pt x="1704" y="7358"/>
                    <a:pt x="3710" y="7358"/>
                  </a:cubicBezTo>
                  <a:cubicBezTo>
                    <a:pt x="3727" y="7358"/>
                    <a:pt x="3744" y="7358"/>
                    <a:pt x="3760" y="7358"/>
                  </a:cubicBezTo>
                  <a:cubicBezTo>
                    <a:pt x="5789" y="7331"/>
                    <a:pt x="7412" y="5654"/>
                    <a:pt x="7385" y="3625"/>
                  </a:cubicBezTo>
                  <a:cubicBezTo>
                    <a:pt x="7358" y="1613"/>
                    <a:pt x="5708" y="0"/>
                    <a:pt x="3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0"/>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0"/>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0"/>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0"/>
            <p:cNvSpPr/>
            <p:nvPr/>
          </p:nvSpPr>
          <p:spPr>
            <a:xfrm>
              <a:off x="1466525" y="937325"/>
              <a:ext cx="234000" cy="231975"/>
            </a:xfrm>
            <a:custGeom>
              <a:avLst/>
              <a:gdLst/>
              <a:ahLst/>
              <a:cxnLst/>
              <a:rect l="l" t="t" r="r" b="b"/>
              <a:pathLst>
                <a:path w="9360" h="9279" extrusionOk="0">
                  <a:moveTo>
                    <a:pt x="4675" y="1"/>
                  </a:moveTo>
                  <a:cubicBezTo>
                    <a:pt x="4659" y="1"/>
                    <a:pt x="4642" y="1"/>
                    <a:pt x="4625" y="1"/>
                  </a:cubicBezTo>
                  <a:cubicBezTo>
                    <a:pt x="2056" y="28"/>
                    <a:pt x="0" y="2138"/>
                    <a:pt x="54" y="4707"/>
                  </a:cubicBezTo>
                  <a:cubicBezTo>
                    <a:pt x="81" y="7260"/>
                    <a:pt x="2163" y="9279"/>
                    <a:pt x="4683" y="9279"/>
                  </a:cubicBezTo>
                  <a:cubicBezTo>
                    <a:pt x="4700" y="9279"/>
                    <a:pt x="4717" y="9279"/>
                    <a:pt x="4734" y="9279"/>
                  </a:cubicBezTo>
                  <a:cubicBezTo>
                    <a:pt x="7303" y="9252"/>
                    <a:pt x="9359" y="7142"/>
                    <a:pt x="9332" y="4572"/>
                  </a:cubicBezTo>
                  <a:cubicBezTo>
                    <a:pt x="9278" y="2046"/>
                    <a:pt x="7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0"/>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0"/>
            <p:cNvSpPr/>
            <p:nvPr/>
          </p:nvSpPr>
          <p:spPr>
            <a:xfrm>
              <a:off x="1404300" y="1690650"/>
              <a:ext cx="131900" cy="130550"/>
            </a:xfrm>
            <a:custGeom>
              <a:avLst/>
              <a:gdLst/>
              <a:ahLst/>
              <a:cxnLst/>
              <a:rect l="l" t="t" r="r" b="b"/>
              <a:pathLst>
                <a:path w="5276" h="5222" extrusionOk="0">
                  <a:moveTo>
                    <a:pt x="2673" y="0"/>
                  </a:moveTo>
                  <a:cubicBezTo>
                    <a:pt x="2657" y="0"/>
                    <a:pt x="2641" y="0"/>
                    <a:pt x="2624" y="1"/>
                  </a:cubicBezTo>
                  <a:cubicBezTo>
                    <a:pt x="1164" y="1"/>
                    <a:pt x="1" y="1191"/>
                    <a:pt x="28" y="2651"/>
                  </a:cubicBezTo>
                  <a:cubicBezTo>
                    <a:pt x="54" y="4069"/>
                    <a:pt x="1218" y="5222"/>
                    <a:pt x="2629" y="5222"/>
                  </a:cubicBezTo>
                  <a:cubicBezTo>
                    <a:pt x="2646" y="5222"/>
                    <a:pt x="2662" y="5221"/>
                    <a:pt x="2678" y="5221"/>
                  </a:cubicBezTo>
                  <a:cubicBezTo>
                    <a:pt x="4139" y="5194"/>
                    <a:pt x="5275" y="4031"/>
                    <a:pt x="5275" y="2570"/>
                  </a:cubicBezTo>
                  <a:cubicBezTo>
                    <a:pt x="5248" y="1153"/>
                    <a:pt x="4085" y="0"/>
                    <a:pt x="2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0"/>
            <p:cNvSpPr/>
            <p:nvPr/>
          </p:nvSpPr>
          <p:spPr>
            <a:xfrm>
              <a:off x="1829650" y="1902300"/>
              <a:ext cx="131900" cy="130550"/>
            </a:xfrm>
            <a:custGeom>
              <a:avLst/>
              <a:gdLst/>
              <a:ahLst/>
              <a:cxnLst/>
              <a:rect l="l" t="t" r="r" b="b"/>
              <a:pathLst>
                <a:path w="5276" h="5222" extrusionOk="0">
                  <a:moveTo>
                    <a:pt x="2673" y="1"/>
                  </a:moveTo>
                  <a:cubicBezTo>
                    <a:pt x="2657" y="1"/>
                    <a:pt x="2641" y="1"/>
                    <a:pt x="2624" y="1"/>
                  </a:cubicBezTo>
                  <a:cubicBezTo>
                    <a:pt x="1164" y="1"/>
                    <a:pt x="0" y="1191"/>
                    <a:pt x="28" y="2652"/>
                  </a:cubicBezTo>
                  <a:cubicBezTo>
                    <a:pt x="54" y="4069"/>
                    <a:pt x="1218" y="5222"/>
                    <a:pt x="2629" y="5222"/>
                  </a:cubicBezTo>
                  <a:cubicBezTo>
                    <a:pt x="2646" y="5222"/>
                    <a:pt x="2662" y="5222"/>
                    <a:pt x="2678" y="5222"/>
                  </a:cubicBezTo>
                  <a:cubicBezTo>
                    <a:pt x="4139" y="5194"/>
                    <a:pt x="5275" y="4004"/>
                    <a:pt x="5275" y="2571"/>
                  </a:cubicBezTo>
                  <a:cubicBezTo>
                    <a:pt x="5248" y="1153"/>
                    <a:pt x="4085" y="1"/>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5" name="Google Shape;2095;p60"/>
          <p:cNvGrpSpPr/>
          <p:nvPr/>
        </p:nvGrpSpPr>
        <p:grpSpPr>
          <a:xfrm rot="5400000">
            <a:off x="431559" y="192912"/>
            <a:ext cx="1533332" cy="1625269"/>
            <a:chOff x="3403900" y="3304800"/>
            <a:chExt cx="1556050" cy="1649350"/>
          </a:xfrm>
        </p:grpSpPr>
        <p:sp>
          <p:nvSpPr>
            <p:cNvPr id="2096" name="Google Shape;2096;p60"/>
            <p:cNvSpPr/>
            <p:nvPr/>
          </p:nvSpPr>
          <p:spPr>
            <a:xfrm>
              <a:off x="3960075" y="3761850"/>
              <a:ext cx="510150" cy="213400"/>
            </a:xfrm>
            <a:custGeom>
              <a:avLst/>
              <a:gdLst/>
              <a:ahLst/>
              <a:cxnLst/>
              <a:rect l="l" t="t" r="r" b="b"/>
              <a:pathLst>
                <a:path w="20406" h="8536" extrusionOk="0">
                  <a:moveTo>
                    <a:pt x="19766" y="0"/>
                  </a:moveTo>
                  <a:cubicBezTo>
                    <a:pt x="19714" y="0"/>
                    <a:pt x="19658" y="10"/>
                    <a:pt x="19599" y="31"/>
                  </a:cubicBezTo>
                  <a:cubicBezTo>
                    <a:pt x="13161" y="2358"/>
                    <a:pt x="6967" y="5198"/>
                    <a:pt x="556" y="7524"/>
                  </a:cubicBezTo>
                  <a:cubicBezTo>
                    <a:pt x="1" y="7717"/>
                    <a:pt x="157" y="8536"/>
                    <a:pt x="640" y="8536"/>
                  </a:cubicBezTo>
                  <a:cubicBezTo>
                    <a:pt x="698" y="8536"/>
                    <a:pt x="760" y="8524"/>
                    <a:pt x="827" y="8498"/>
                  </a:cubicBezTo>
                  <a:cubicBezTo>
                    <a:pt x="7238" y="6171"/>
                    <a:pt x="13459" y="3358"/>
                    <a:pt x="19870" y="1005"/>
                  </a:cubicBezTo>
                  <a:cubicBezTo>
                    <a:pt x="20406" y="810"/>
                    <a:pt x="20239" y="0"/>
                    <a:pt x="19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0"/>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0"/>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0"/>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0"/>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0"/>
            <p:cNvSpPr/>
            <p:nvPr/>
          </p:nvSpPr>
          <p:spPr>
            <a:xfrm>
              <a:off x="4353000" y="3762125"/>
              <a:ext cx="113300" cy="745475"/>
            </a:xfrm>
            <a:custGeom>
              <a:avLst/>
              <a:gdLst/>
              <a:ahLst/>
              <a:cxnLst/>
              <a:rect l="l" t="t" r="r" b="b"/>
              <a:pathLst>
                <a:path w="4532" h="29819" extrusionOk="0">
                  <a:moveTo>
                    <a:pt x="4004" y="0"/>
                  </a:moveTo>
                  <a:cubicBezTo>
                    <a:pt x="3754" y="0"/>
                    <a:pt x="3503" y="169"/>
                    <a:pt x="3503" y="507"/>
                  </a:cubicBezTo>
                  <a:cubicBezTo>
                    <a:pt x="3530" y="4673"/>
                    <a:pt x="2773" y="8920"/>
                    <a:pt x="2259" y="13031"/>
                  </a:cubicBezTo>
                  <a:cubicBezTo>
                    <a:pt x="1529" y="18468"/>
                    <a:pt x="744" y="23905"/>
                    <a:pt x="41" y="29342"/>
                  </a:cubicBezTo>
                  <a:cubicBezTo>
                    <a:pt x="1" y="29663"/>
                    <a:pt x="226" y="29818"/>
                    <a:pt x="473" y="29818"/>
                  </a:cubicBezTo>
                  <a:cubicBezTo>
                    <a:pt x="725" y="29818"/>
                    <a:pt x="1001" y="29656"/>
                    <a:pt x="1042" y="29342"/>
                  </a:cubicBezTo>
                  <a:cubicBezTo>
                    <a:pt x="1772" y="23905"/>
                    <a:pt x="2557" y="18468"/>
                    <a:pt x="3260" y="13031"/>
                  </a:cubicBezTo>
                  <a:cubicBezTo>
                    <a:pt x="3801" y="8920"/>
                    <a:pt x="4531" y="4673"/>
                    <a:pt x="4504" y="507"/>
                  </a:cubicBezTo>
                  <a:cubicBezTo>
                    <a:pt x="4504" y="169"/>
                    <a:pt x="4254" y="0"/>
                    <a:pt x="4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0"/>
            <p:cNvSpPr/>
            <p:nvPr/>
          </p:nvSpPr>
          <p:spPr>
            <a:xfrm>
              <a:off x="4348800" y="4483000"/>
              <a:ext cx="542900" cy="320575"/>
            </a:xfrm>
            <a:custGeom>
              <a:avLst/>
              <a:gdLst/>
              <a:ahLst/>
              <a:cxnLst/>
              <a:rect l="l" t="t" r="r" b="b"/>
              <a:pathLst>
                <a:path w="21716" h="12823" extrusionOk="0">
                  <a:moveTo>
                    <a:pt x="709" y="1"/>
                  </a:moveTo>
                  <a:cubicBezTo>
                    <a:pt x="272" y="1"/>
                    <a:pt x="1" y="643"/>
                    <a:pt x="480" y="939"/>
                  </a:cubicBezTo>
                  <a:lnTo>
                    <a:pt x="20739" y="12760"/>
                  </a:lnTo>
                  <a:cubicBezTo>
                    <a:pt x="20823" y="12804"/>
                    <a:pt x="20904" y="12823"/>
                    <a:pt x="20981" y="12823"/>
                  </a:cubicBezTo>
                  <a:cubicBezTo>
                    <a:pt x="21428" y="12823"/>
                    <a:pt x="21715" y="12171"/>
                    <a:pt x="21253" y="11894"/>
                  </a:cubicBezTo>
                  <a:lnTo>
                    <a:pt x="966" y="74"/>
                  </a:lnTo>
                  <a:cubicBezTo>
                    <a:pt x="877" y="23"/>
                    <a:pt x="790" y="1"/>
                    <a:pt x="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0"/>
            <p:cNvSpPr/>
            <p:nvPr/>
          </p:nvSpPr>
          <p:spPr>
            <a:xfrm>
              <a:off x="3496325" y="4429725"/>
              <a:ext cx="250725" cy="370050"/>
            </a:xfrm>
            <a:custGeom>
              <a:avLst/>
              <a:gdLst/>
              <a:ahLst/>
              <a:cxnLst/>
              <a:rect l="l" t="t" r="r" b="b"/>
              <a:pathLst>
                <a:path w="10029" h="14802" extrusionOk="0">
                  <a:moveTo>
                    <a:pt x="9319" y="0"/>
                  </a:moveTo>
                  <a:cubicBezTo>
                    <a:pt x="9166" y="0"/>
                    <a:pt x="9015" y="68"/>
                    <a:pt x="8909" y="230"/>
                  </a:cubicBezTo>
                  <a:lnTo>
                    <a:pt x="226" y="14052"/>
                  </a:lnTo>
                  <a:cubicBezTo>
                    <a:pt x="1" y="14446"/>
                    <a:pt x="348" y="14801"/>
                    <a:pt x="700" y="14801"/>
                  </a:cubicBezTo>
                  <a:cubicBezTo>
                    <a:pt x="855" y="14801"/>
                    <a:pt x="1011" y="14732"/>
                    <a:pt x="1119" y="14566"/>
                  </a:cubicBezTo>
                  <a:lnTo>
                    <a:pt x="9802" y="744"/>
                  </a:lnTo>
                  <a:cubicBezTo>
                    <a:pt x="10029" y="366"/>
                    <a:pt x="9673" y="0"/>
                    <a:pt x="9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0"/>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0"/>
            <p:cNvSpPr/>
            <p:nvPr/>
          </p:nvSpPr>
          <p:spPr>
            <a:xfrm>
              <a:off x="4152750" y="4482950"/>
              <a:ext cx="230050" cy="422600"/>
            </a:xfrm>
            <a:custGeom>
              <a:avLst/>
              <a:gdLst/>
              <a:ahLst/>
              <a:cxnLst/>
              <a:rect l="l" t="t" r="r" b="b"/>
              <a:pathLst>
                <a:path w="9202" h="16904" extrusionOk="0">
                  <a:moveTo>
                    <a:pt x="8521" y="0"/>
                  </a:moveTo>
                  <a:cubicBezTo>
                    <a:pt x="8364" y="0"/>
                    <a:pt x="8208" y="77"/>
                    <a:pt x="8105" y="265"/>
                  </a:cubicBezTo>
                  <a:cubicBezTo>
                    <a:pt x="5292" y="5459"/>
                    <a:pt x="3047" y="10950"/>
                    <a:pt x="207" y="16143"/>
                  </a:cubicBezTo>
                  <a:cubicBezTo>
                    <a:pt x="1" y="16537"/>
                    <a:pt x="353" y="16904"/>
                    <a:pt x="696" y="16904"/>
                  </a:cubicBezTo>
                  <a:cubicBezTo>
                    <a:pt x="849" y="16904"/>
                    <a:pt x="1000" y="16832"/>
                    <a:pt x="1099" y="16657"/>
                  </a:cubicBezTo>
                  <a:cubicBezTo>
                    <a:pt x="3913" y="11464"/>
                    <a:pt x="6158" y="5973"/>
                    <a:pt x="8998" y="752"/>
                  </a:cubicBezTo>
                  <a:cubicBezTo>
                    <a:pt x="9201" y="363"/>
                    <a:pt x="8860" y="0"/>
                    <a:pt x="8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0"/>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0"/>
            <p:cNvSpPr/>
            <p:nvPr/>
          </p:nvSpPr>
          <p:spPr>
            <a:xfrm>
              <a:off x="4786800" y="4704600"/>
              <a:ext cx="173150" cy="172475"/>
            </a:xfrm>
            <a:custGeom>
              <a:avLst/>
              <a:gdLst/>
              <a:ahLst/>
              <a:cxnLst/>
              <a:rect l="l" t="t" r="r" b="b"/>
              <a:pathLst>
                <a:path w="6926" h="6899" extrusionOk="0">
                  <a:moveTo>
                    <a:pt x="3409" y="1"/>
                  </a:moveTo>
                  <a:cubicBezTo>
                    <a:pt x="1515" y="28"/>
                    <a:pt x="1" y="1597"/>
                    <a:pt x="28" y="3490"/>
                  </a:cubicBezTo>
                  <a:cubicBezTo>
                    <a:pt x="54" y="5394"/>
                    <a:pt x="1569" y="6899"/>
                    <a:pt x="3440" y="6899"/>
                  </a:cubicBezTo>
                  <a:cubicBezTo>
                    <a:pt x="3457" y="6899"/>
                    <a:pt x="3473" y="6899"/>
                    <a:pt x="3490" y="6898"/>
                  </a:cubicBezTo>
                  <a:cubicBezTo>
                    <a:pt x="5410" y="6871"/>
                    <a:pt x="6925" y="5302"/>
                    <a:pt x="6898" y="3409"/>
                  </a:cubicBezTo>
                  <a:cubicBezTo>
                    <a:pt x="6871" y="1516"/>
                    <a:pt x="5302" y="1"/>
                    <a:pt x="34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0"/>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0"/>
            <p:cNvSpPr/>
            <p:nvPr/>
          </p:nvSpPr>
          <p:spPr>
            <a:xfrm>
              <a:off x="4343875" y="3666600"/>
              <a:ext cx="218450" cy="216425"/>
            </a:xfrm>
            <a:custGeom>
              <a:avLst/>
              <a:gdLst/>
              <a:ahLst/>
              <a:cxnLst/>
              <a:rect l="l" t="t" r="r" b="b"/>
              <a:pathLst>
                <a:path w="8738" h="8657" extrusionOk="0">
                  <a:moveTo>
                    <a:pt x="4352" y="0"/>
                  </a:moveTo>
                  <a:cubicBezTo>
                    <a:pt x="4335" y="0"/>
                    <a:pt x="4318" y="0"/>
                    <a:pt x="4301" y="0"/>
                  </a:cubicBezTo>
                  <a:cubicBezTo>
                    <a:pt x="1921" y="27"/>
                    <a:pt x="0" y="2002"/>
                    <a:pt x="27" y="4382"/>
                  </a:cubicBezTo>
                  <a:cubicBezTo>
                    <a:pt x="81" y="6773"/>
                    <a:pt x="2002" y="8656"/>
                    <a:pt x="4385" y="8656"/>
                  </a:cubicBezTo>
                  <a:cubicBezTo>
                    <a:pt x="4402" y="8656"/>
                    <a:pt x="4419" y="8656"/>
                    <a:pt x="4436" y="8656"/>
                  </a:cubicBezTo>
                  <a:cubicBezTo>
                    <a:pt x="6817" y="8629"/>
                    <a:pt x="8737" y="6654"/>
                    <a:pt x="8710" y="4274"/>
                  </a:cubicBezTo>
                  <a:cubicBezTo>
                    <a:pt x="8656" y="1884"/>
                    <a:pt x="6736" y="0"/>
                    <a:pt x="4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0"/>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0"/>
            <p:cNvSpPr/>
            <p:nvPr/>
          </p:nvSpPr>
          <p:spPr>
            <a:xfrm>
              <a:off x="3403900" y="4678900"/>
              <a:ext cx="218450" cy="216450"/>
            </a:xfrm>
            <a:custGeom>
              <a:avLst/>
              <a:gdLst/>
              <a:ahLst/>
              <a:cxnLst/>
              <a:rect l="l" t="t" r="r" b="b"/>
              <a:pathLst>
                <a:path w="8738" h="8658" extrusionOk="0">
                  <a:moveTo>
                    <a:pt x="4352" y="1"/>
                  </a:moveTo>
                  <a:cubicBezTo>
                    <a:pt x="4335" y="1"/>
                    <a:pt x="4319" y="1"/>
                    <a:pt x="4302" y="1"/>
                  </a:cubicBezTo>
                  <a:cubicBezTo>
                    <a:pt x="1921" y="28"/>
                    <a:pt x="1" y="2003"/>
                    <a:pt x="28" y="4410"/>
                  </a:cubicBezTo>
                  <a:cubicBezTo>
                    <a:pt x="81" y="6758"/>
                    <a:pt x="1976" y="8658"/>
                    <a:pt x="4338" y="8658"/>
                  </a:cubicBezTo>
                  <a:cubicBezTo>
                    <a:pt x="4371" y="8658"/>
                    <a:pt x="4404" y="8657"/>
                    <a:pt x="4437" y="8657"/>
                  </a:cubicBezTo>
                  <a:cubicBezTo>
                    <a:pt x="6817" y="8630"/>
                    <a:pt x="8738" y="6682"/>
                    <a:pt x="8711" y="4275"/>
                  </a:cubicBezTo>
                  <a:cubicBezTo>
                    <a:pt x="8657" y="1911"/>
                    <a:pt x="6736" y="1"/>
                    <a:pt x="43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0"/>
            <p:cNvSpPr/>
            <p:nvPr/>
          </p:nvSpPr>
          <p:spPr>
            <a:xfrm>
              <a:off x="3515500" y="3748400"/>
              <a:ext cx="123100" cy="121775"/>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0"/>
            <p:cNvSpPr/>
            <p:nvPr/>
          </p:nvSpPr>
          <p:spPr>
            <a:xfrm>
              <a:off x="4107875" y="4831725"/>
              <a:ext cx="123100" cy="122425"/>
            </a:xfrm>
            <a:custGeom>
              <a:avLst/>
              <a:gdLst/>
              <a:ahLst/>
              <a:cxnLst/>
              <a:rect l="l" t="t" r="r" b="b"/>
              <a:pathLst>
                <a:path w="4924" h="4897" extrusionOk="0">
                  <a:moveTo>
                    <a:pt x="2457" y="1"/>
                  </a:moveTo>
                  <a:cubicBezTo>
                    <a:pt x="2441" y="1"/>
                    <a:pt x="2424" y="1"/>
                    <a:pt x="2408" y="1"/>
                  </a:cubicBezTo>
                  <a:cubicBezTo>
                    <a:pt x="1055" y="28"/>
                    <a:pt x="0" y="1137"/>
                    <a:pt x="0" y="2490"/>
                  </a:cubicBezTo>
                  <a:cubicBezTo>
                    <a:pt x="27" y="3815"/>
                    <a:pt x="1136" y="4897"/>
                    <a:pt x="2489" y="4897"/>
                  </a:cubicBezTo>
                  <a:cubicBezTo>
                    <a:pt x="3841" y="4870"/>
                    <a:pt x="4923" y="3761"/>
                    <a:pt x="4896" y="2408"/>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0"/>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0" y="150132"/>
            <a:ext cx="9144000" cy="581834"/>
          </a:xfrm>
          <a:prstGeom prst="rect">
            <a:avLst/>
          </a:prstGeom>
        </p:spPr>
        <p:txBody>
          <a:bodyPr vert="horz" lIns="91440" tIns="45720" rIns="91440" bIns="45720" rtlCol="0" anchor="ctr">
            <a:normAutofit/>
          </a:bodyPr>
          <a:lstStyle>
            <a:lvl1pPr algn="ctr">
              <a:defRPr sz="3600" b="1">
                <a:solidFill>
                  <a:schemeClr val="tx1">
                    <a:lumMod val="65000"/>
                    <a:lumOff val="35000"/>
                  </a:schemeClr>
                </a:solidFill>
              </a:defRPr>
            </a:lvl1pPr>
          </a:lstStyle>
          <a:p>
            <a:r>
              <a:rPr lang="en-US" dirty="0"/>
              <a:t>Click to edit Master title style</a:t>
            </a:r>
          </a:p>
        </p:txBody>
      </p:sp>
      <p:sp>
        <p:nvSpPr>
          <p:cNvPr id="10" name="텍스트 개체 틀 2">
            <a:extLst>
              <a:ext uri="{FF2B5EF4-FFF2-40B4-BE49-F238E27FC236}">
                <a16:creationId xmlns:a16="http://schemas.microsoft.com/office/drawing/2014/main" id="{BEA53C6E-B822-48C1-AE43-123E9E431F64}"/>
              </a:ext>
            </a:extLst>
          </p:cNvPr>
          <p:cNvSpPr>
            <a:spLocks noGrp="1"/>
          </p:cNvSpPr>
          <p:nvPr>
            <p:ph type="body" sz="quarter" idx="41" hasCustomPrompt="1"/>
          </p:nvPr>
        </p:nvSpPr>
        <p:spPr>
          <a:xfrm>
            <a:off x="0" y="754036"/>
            <a:ext cx="9144000" cy="314534"/>
          </a:xfrm>
          <a:prstGeom prst="rect">
            <a:avLst/>
          </a:prstGeom>
        </p:spPr>
        <p:txBody>
          <a:bodyPr anchor="ctr"/>
          <a:lstStyle>
            <a:lvl1pPr marL="0" marR="0" indent="0" algn="ctr" defTabSz="685800" rtl="0" eaLnBrk="1" fontAlgn="auto" latinLnBrk="1" hangingPunct="1">
              <a:lnSpc>
                <a:spcPct val="90000"/>
              </a:lnSpc>
              <a:spcBef>
                <a:spcPts val="750"/>
              </a:spcBef>
              <a:spcAft>
                <a:spcPts val="0"/>
              </a:spcAft>
              <a:buClrTx/>
              <a:buSzTx/>
              <a:buFontTx/>
              <a:buNone/>
              <a:tabLst/>
              <a:defRPr sz="1800" b="0">
                <a:solidFill>
                  <a:schemeClr val="tx1">
                    <a:lumMod val="65000"/>
                    <a:lumOff val="35000"/>
                  </a:schemeClr>
                </a:solidFill>
              </a:defRPr>
            </a:lvl1pPr>
          </a:lstStyle>
          <a:p>
            <a:pPr marL="0" marR="0" lvl="0" indent="0" algn="ctr" defTabSz="685800" rtl="0" eaLnBrk="1" fontAlgn="auto" latinLnBrk="1" hangingPunct="1">
              <a:lnSpc>
                <a:spcPct val="90000"/>
              </a:lnSpc>
              <a:spcBef>
                <a:spcPts val="750"/>
              </a:spcBef>
              <a:spcAft>
                <a:spcPts val="0"/>
              </a:spcAft>
              <a:buClrTx/>
              <a:buSzTx/>
              <a:buFontTx/>
              <a:buNone/>
              <a:tabLst/>
              <a:defRPr/>
            </a:pPr>
            <a:r>
              <a:rPr lang="en-US" altLang="ko-KR" dirty="0"/>
              <a:t>Subtitle in this line</a:t>
            </a:r>
            <a:endParaRPr lang="ko-KR" altLang="en-US" dirty="0"/>
          </a:p>
        </p:txBody>
      </p:sp>
    </p:spTree>
    <p:extLst>
      <p:ext uri="{BB962C8B-B14F-4D97-AF65-F5344CB8AC3E}">
        <p14:creationId xmlns:p14="http://schemas.microsoft.com/office/powerpoint/2010/main" val="123624208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0" y="150132"/>
            <a:ext cx="9144000" cy="581834"/>
          </a:xfrm>
          <a:prstGeom prst="rect">
            <a:avLst/>
          </a:prstGeom>
        </p:spPr>
        <p:txBody>
          <a:bodyPr vert="horz" lIns="91440" tIns="45720" rIns="91440" bIns="45720" rtlCol="0" anchor="ctr">
            <a:normAutofit/>
          </a:bodyPr>
          <a:lstStyle>
            <a:lvl1pPr algn="ctr">
              <a:defRPr sz="3600" b="1">
                <a:solidFill>
                  <a:schemeClr val="tx1">
                    <a:lumMod val="65000"/>
                    <a:lumOff val="35000"/>
                  </a:schemeClr>
                </a:solidFill>
              </a:defRPr>
            </a:lvl1pPr>
          </a:lstStyle>
          <a:p>
            <a:r>
              <a:rPr lang="en-US" dirty="0"/>
              <a:t>Click to edit Master title style</a:t>
            </a:r>
          </a:p>
        </p:txBody>
      </p:sp>
      <p:sp>
        <p:nvSpPr>
          <p:cNvPr id="10" name="텍스트 개체 틀 2">
            <a:extLst>
              <a:ext uri="{FF2B5EF4-FFF2-40B4-BE49-F238E27FC236}">
                <a16:creationId xmlns:a16="http://schemas.microsoft.com/office/drawing/2014/main" id="{BEA53C6E-B822-48C1-AE43-123E9E431F64}"/>
              </a:ext>
            </a:extLst>
          </p:cNvPr>
          <p:cNvSpPr>
            <a:spLocks noGrp="1"/>
          </p:cNvSpPr>
          <p:nvPr>
            <p:ph type="body" sz="quarter" idx="41" hasCustomPrompt="1"/>
          </p:nvPr>
        </p:nvSpPr>
        <p:spPr>
          <a:xfrm>
            <a:off x="0" y="754036"/>
            <a:ext cx="9144000" cy="314534"/>
          </a:xfrm>
          <a:prstGeom prst="rect">
            <a:avLst/>
          </a:prstGeom>
        </p:spPr>
        <p:txBody>
          <a:bodyPr anchor="ctr"/>
          <a:lstStyle>
            <a:lvl1pPr marL="0" marR="0" indent="0" algn="ctr" defTabSz="685800" rtl="0" eaLnBrk="1" fontAlgn="auto" latinLnBrk="1" hangingPunct="1">
              <a:lnSpc>
                <a:spcPct val="90000"/>
              </a:lnSpc>
              <a:spcBef>
                <a:spcPts val="750"/>
              </a:spcBef>
              <a:spcAft>
                <a:spcPts val="0"/>
              </a:spcAft>
              <a:buClrTx/>
              <a:buSzTx/>
              <a:buFontTx/>
              <a:buNone/>
              <a:tabLst/>
              <a:defRPr sz="1800" b="0">
                <a:solidFill>
                  <a:schemeClr val="tx1">
                    <a:lumMod val="65000"/>
                    <a:lumOff val="35000"/>
                  </a:schemeClr>
                </a:solidFill>
              </a:defRPr>
            </a:lvl1pPr>
          </a:lstStyle>
          <a:p>
            <a:pPr marL="0" marR="0" lvl="0" indent="0" algn="ctr" defTabSz="685800" rtl="0" eaLnBrk="1" fontAlgn="auto" latinLnBrk="1" hangingPunct="1">
              <a:lnSpc>
                <a:spcPct val="90000"/>
              </a:lnSpc>
              <a:spcBef>
                <a:spcPts val="750"/>
              </a:spcBef>
              <a:spcAft>
                <a:spcPts val="0"/>
              </a:spcAft>
              <a:buClrTx/>
              <a:buSzTx/>
              <a:buFontTx/>
              <a:buNone/>
              <a:tabLst/>
              <a:defRPr/>
            </a:pPr>
            <a:r>
              <a:rPr lang="en-US" altLang="ko-KR" dirty="0"/>
              <a:t>Subtitle in this line</a:t>
            </a:r>
            <a:endParaRPr lang="ko-KR" altLang="en-US" dirty="0"/>
          </a:p>
        </p:txBody>
      </p:sp>
    </p:spTree>
    <p:extLst>
      <p:ext uri="{BB962C8B-B14F-4D97-AF65-F5344CB8AC3E}">
        <p14:creationId xmlns:p14="http://schemas.microsoft.com/office/powerpoint/2010/main" val="221531571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0" y="150132"/>
            <a:ext cx="9144000" cy="581834"/>
          </a:xfrm>
          <a:prstGeom prst="rect">
            <a:avLst/>
          </a:prstGeom>
        </p:spPr>
        <p:txBody>
          <a:bodyPr vert="horz" lIns="91440" tIns="45720" rIns="91440" bIns="45720" rtlCol="0" anchor="ctr">
            <a:normAutofit/>
          </a:bodyPr>
          <a:lstStyle>
            <a:lvl1pPr algn="ctr">
              <a:defRPr sz="3600" b="1">
                <a:solidFill>
                  <a:schemeClr val="tx1">
                    <a:lumMod val="65000"/>
                    <a:lumOff val="35000"/>
                  </a:schemeClr>
                </a:solidFill>
              </a:defRPr>
            </a:lvl1pPr>
          </a:lstStyle>
          <a:p>
            <a:r>
              <a:rPr lang="en-US" dirty="0"/>
              <a:t>Click to edit Master title style</a:t>
            </a:r>
          </a:p>
        </p:txBody>
      </p:sp>
      <p:sp>
        <p:nvSpPr>
          <p:cNvPr id="10" name="텍스트 개체 틀 2">
            <a:extLst>
              <a:ext uri="{FF2B5EF4-FFF2-40B4-BE49-F238E27FC236}">
                <a16:creationId xmlns:a16="http://schemas.microsoft.com/office/drawing/2014/main" id="{BEA53C6E-B822-48C1-AE43-123E9E431F64}"/>
              </a:ext>
            </a:extLst>
          </p:cNvPr>
          <p:cNvSpPr>
            <a:spLocks noGrp="1"/>
          </p:cNvSpPr>
          <p:nvPr>
            <p:ph type="body" sz="quarter" idx="41" hasCustomPrompt="1"/>
          </p:nvPr>
        </p:nvSpPr>
        <p:spPr>
          <a:xfrm>
            <a:off x="0" y="754036"/>
            <a:ext cx="9144000" cy="314534"/>
          </a:xfrm>
          <a:prstGeom prst="rect">
            <a:avLst/>
          </a:prstGeom>
        </p:spPr>
        <p:txBody>
          <a:bodyPr anchor="ctr"/>
          <a:lstStyle>
            <a:lvl1pPr marL="0" marR="0" indent="0" algn="ctr" defTabSz="685800" rtl="0" eaLnBrk="1" fontAlgn="auto" latinLnBrk="1" hangingPunct="1">
              <a:lnSpc>
                <a:spcPct val="90000"/>
              </a:lnSpc>
              <a:spcBef>
                <a:spcPts val="750"/>
              </a:spcBef>
              <a:spcAft>
                <a:spcPts val="0"/>
              </a:spcAft>
              <a:buClrTx/>
              <a:buSzTx/>
              <a:buFontTx/>
              <a:buNone/>
              <a:tabLst/>
              <a:defRPr sz="1800" b="0">
                <a:solidFill>
                  <a:schemeClr val="tx1">
                    <a:lumMod val="65000"/>
                    <a:lumOff val="35000"/>
                  </a:schemeClr>
                </a:solidFill>
              </a:defRPr>
            </a:lvl1pPr>
          </a:lstStyle>
          <a:p>
            <a:pPr marL="0" marR="0" lvl="0" indent="0" algn="ctr" defTabSz="685800" rtl="0" eaLnBrk="1" fontAlgn="auto" latinLnBrk="1" hangingPunct="1">
              <a:lnSpc>
                <a:spcPct val="90000"/>
              </a:lnSpc>
              <a:spcBef>
                <a:spcPts val="750"/>
              </a:spcBef>
              <a:spcAft>
                <a:spcPts val="0"/>
              </a:spcAft>
              <a:buClrTx/>
              <a:buSzTx/>
              <a:buFontTx/>
              <a:buNone/>
              <a:tabLst/>
              <a:defRPr/>
            </a:pPr>
            <a:r>
              <a:rPr lang="en-US" altLang="ko-KR" dirty="0"/>
              <a:t>Subtitle in this line</a:t>
            </a:r>
            <a:endParaRPr lang="ko-KR" altLang="en-US" dirty="0"/>
          </a:p>
        </p:txBody>
      </p:sp>
    </p:spTree>
    <p:extLst>
      <p:ext uri="{BB962C8B-B14F-4D97-AF65-F5344CB8AC3E}">
        <p14:creationId xmlns:p14="http://schemas.microsoft.com/office/powerpoint/2010/main" val="49273018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62"/>
        <p:cNvGrpSpPr/>
        <p:nvPr/>
      </p:nvGrpSpPr>
      <p:grpSpPr>
        <a:xfrm>
          <a:off x="0" y="0"/>
          <a:ext cx="0" cy="0"/>
          <a:chOff x="0" y="0"/>
          <a:chExt cx="0" cy="0"/>
        </a:xfrm>
      </p:grpSpPr>
      <p:sp>
        <p:nvSpPr>
          <p:cNvPr id="163" name="Google Shape;163;p7"/>
          <p:cNvSpPr txBox="1">
            <a:spLocks noGrp="1"/>
          </p:cNvSpPr>
          <p:nvPr>
            <p:ph type="body" idx="1"/>
          </p:nvPr>
        </p:nvSpPr>
        <p:spPr>
          <a:xfrm>
            <a:off x="720000" y="1861297"/>
            <a:ext cx="4117800" cy="2616600"/>
          </a:xfrm>
          <a:prstGeom prst="rect">
            <a:avLst/>
          </a:prstGeom>
        </p:spPr>
        <p:txBody>
          <a:bodyPr spcFirstLastPara="1" wrap="square" lIns="91425" tIns="91425" rIns="91425" bIns="91425" anchor="ctr" anchorCtr="0">
            <a:noAutofit/>
          </a:bodyPr>
          <a:lstStyle>
            <a:lvl1pPr marL="457200" lvl="0" indent="-342900" rtl="0">
              <a:lnSpc>
                <a:spcPct val="100000"/>
              </a:lnSpc>
              <a:spcBef>
                <a:spcPts val="0"/>
              </a:spcBef>
              <a:spcAft>
                <a:spcPts val="0"/>
              </a:spcAft>
              <a:buClr>
                <a:schemeClr val="dk2"/>
              </a:buClr>
              <a:buSzPts val="1800"/>
              <a:buChar char="●"/>
              <a:defRPr sz="1600">
                <a:solidFill>
                  <a:srgbClr val="434343"/>
                </a:solidFill>
              </a:defRPr>
            </a:lvl1pPr>
            <a:lvl2pPr marL="914400" lvl="1" indent="-317500" rtl="0">
              <a:lnSpc>
                <a:spcPct val="115000"/>
              </a:lnSpc>
              <a:spcBef>
                <a:spcPts val="0"/>
              </a:spcBef>
              <a:spcAft>
                <a:spcPts val="0"/>
              </a:spcAft>
              <a:buSzPts val="1400"/>
              <a:buChar char="○"/>
              <a:defRPr>
                <a:solidFill>
                  <a:srgbClr val="434343"/>
                </a:solidFill>
              </a:defRPr>
            </a:lvl2pPr>
            <a:lvl3pPr marL="1371600" lvl="2" indent="-317500" rtl="0">
              <a:lnSpc>
                <a:spcPct val="115000"/>
              </a:lnSpc>
              <a:spcBef>
                <a:spcPts val="1600"/>
              </a:spcBef>
              <a:spcAft>
                <a:spcPts val="0"/>
              </a:spcAft>
              <a:buSzPts val="1400"/>
              <a:buChar char="■"/>
              <a:defRPr>
                <a:solidFill>
                  <a:srgbClr val="434343"/>
                </a:solidFill>
              </a:defRPr>
            </a:lvl3pPr>
            <a:lvl4pPr marL="1828800" lvl="3" indent="-317500" rtl="0">
              <a:lnSpc>
                <a:spcPct val="115000"/>
              </a:lnSpc>
              <a:spcBef>
                <a:spcPts val="1600"/>
              </a:spcBef>
              <a:spcAft>
                <a:spcPts val="0"/>
              </a:spcAft>
              <a:buSzPts val="1400"/>
              <a:buChar char="●"/>
              <a:defRPr>
                <a:solidFill>
                  <a:srgbClr val="434343"/>
                </a:solidFill>
              </a:defRPr>
            </a:lvl4pPr>
            <a:lvl5pPr marL="2286000" lvl="4" indent="-317500" rtl="0">
              <a:lnSpc>
                <a:spcPct val="115000"/>
              </a:lnSpc>
              <a:spcBef>
                <a:spcPts val="1600"/>
              </a:spcBef>
              <a:spcAft>
                <a:spcPts val="0"/>
              </a:spcAft>
              <a:buSzPts val="1400"/>
              <a:buChar char="○"/>
              <a:defRPr>
                <a:solidFill>
                  <a:srgbClr val="434343"/>
                </a:solidFill>
              </a:defRPr>
            </a:lvl5pPr>
            <a:lvl6pPr marL="2743200" lvl="5" indent="-317500" rtl="0">
              <a:lnSpc>
                <a:spcPct val="115000"/>
              </a:lnSpc>
              <a:spcBef>
                <a:spcPts val="1600"/>
              </a:spcBef>
              <a:spcAft>
                <a:spcPts val="0"/>
              </a:spcAft>
              <a:buSzPts val="1400"/>
              <a:buChar char="■"/>
              <a:defRPr>
                <a:solidFill>
                  <a:srgbClr val="434343"/>
                </a:solidFill>
              </a:defRPr>
            </a:lvl6pPr>
            <a:lvl7pPr marL="3200400" lvl="6" indent="-317500" rtl="0">
              <a:lnSpc>
                <a:spcPct val="115000"/>
              </a:lnSpc>
              <a:spcBef>
                <a:spcPts val="1600"/>
              </a:spcBef>
              <a:spcAft>
                <a:spcPts val="0"/>
              </a:spcAft>
              <a:buSzPts val="1400"/>
              <a:buChar char="●"/>
              <a:defRPr>
                <a:solidFill>
                  <a:srgbClr val="434343"/>
                </a:solidFill>
              </a:defRPr>
            </a:lvl7pPr>
            <a:lvl8pPr marL="3657600" lvl="7" indent="-317500" rtl="0">
              <a:lnSpc>
                <a:spcPct val="115000"/>
              </a:lnSpc>
              <a:spcBef>
                <a:spcPts val="1600"/>
              </a:spcBef>
              <a:spcAft>
                <a:spcPts val="0"/>
              </a:spcAft>
              <a:buSzPts val="1400"/>
              <a:buChar char="○"/>
              <a:defRPr>
                <a:solidFill>
                  <a:srgbClr val="434343"/>
                </a:solidFill>
              </a:defRPr>
            </a:lvl8pPr>
            <a:lvl9pPr marL="4114800" lvl="8" indent="-317500" rtl="0">
              <a:lnSpc>
                <a:spcPct val="115000"/>
              </a:lnSpc>
              <a:spcBef>
                <a:spcPts val="1600"/>
              </a:spcBef>
              <a:spcAft>
                <a:spcPts val="1600"/>
              </a:spcAft>
              <a:buSzPts val="1400"/>
              <a:buChar char="■"/>
              <a:defRPr>
                <a:solidFill>
                  <a:srgbClr val="434343"/>
                </a:solidFill>
              </a:defRPr>
            </a:lvl9pPr>
          </a:lstStyle>
          <a:p>
            <a:endParaRPr/>
          </a:p>
        </p:txBody>
      </p:sp>
      <p:sp>
        <p:nvSpPr>
          <p:cNvPr id="164" name="Google Shape;164;p7"/>
          <p:cNvSpPr txBox="1">
            <a:spLocks noGrp="1"/>
          </p:cNvSpPr>
          <p:nvPr>
            <p:ph type="title"/>
          </p:nvPr>
        </p:nvSpPr>
        <p:spPr>
          <a:xfrm>
            <a:off x="720000" y="524372"/>
            <a:ext cx="4294800" cy="11370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65" name="Google Shape;165;p7"/>
          <p:cNvGrpSpPr/>
          <p:nvPr/>
        </p:nvGrpSpPr>
        <p:grpSpPr>
          <a:xfrm rot="4390107">
            <a:off x="7408179" y="415988"/>
            <a:ext cx="1466373" cy="1381117"/>
            <a:chOff x="1404300" y="937325"/>
            <a:chExt cx="1767700" cy="1664925"/>
          </a:xfrm>
        </p:grpSpPr>
        <p:sp>
          <p:nvSpPr>
            <p:cNvPr id="166" name="Google Shape;166;p7"/>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7"/>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7"/>
            <p:cNvSpPr/>
            <p:nvPr/>
          </p:nvSpPr>
          <p:spPr>
            <a:xfrm>
              <a:off x="1936875" y="1271900"/>
              <a:ext cx="550725" cy="299850"/>
            </a:xfrm>
            <a:custGeom>
              <a:avLst/>
              <a:gdLst/>
              <a:ahLst/>
              <a:cxnLst/>
              <a:rect l="l" t="t" r="r" b="b"/>
              <a:pathLst>
                <a:path w="22029" h="11994" extrusionOk="0">
                  <a:moveTo>
                    <a:pt x="761" y="1"/>
                  </a:moveTo>
                  <a:cubicBezTo>
                    <a:pt x="300" y="1"/>
                    <a:pt x="0" y="718"/>
                    <a:pt x="499" y="1035"/>
                  </a:cubicBezTo>
                  <a:cubicBezTo>
                    <a:pt x="6910" y="5201"/>
                    <a:pt x="14051" y="8609"/>
                    <a:pt x="20948" y="11936"/>
                  </a:cubicBezTo>
                  <a:cubicBezTo>
                    <a:pt x="21035" y="11975"/>
                    <a:pt x="21119" y="11993"/>
                    <a:pt x="21198" y="11993"/>
                  </a:cubicBezTo>
                  <a:cubicBezTo>
                    <a:pt x="21714" y="11993"/>
                    <a:pt x="22029" y="11247"/>
                    <a:pt x="21489" y="10989"/>
                  </a:cubicBezTo>
                  <a:cubicBezTo>
                    <a:pt x="14592" y="7662"/>
                    <a:pt x="7478" y="4254"/>
                    <a:pt x="1040" y="88"/>
                  </a:cubicBez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7"/>
            <p:cNvSpPr/>
            <p:nvPr/>
          </p:nvSpPr>
          <p:spPr>
            <a:xfrm>
              <a:off x="1880700" y="1297000"/>
              <a:ext cx="89625" cy="682925"/>
            </a:xfrm>
            <a:custGeom>
              <a:avLst/>
              <a:gdLst/>
              <a:ahLst/>
              <a:cxnLst/>
              <a:rect l="l" t="t" r="r" b="b"/>
              <a:pathLst>
                <a:path w="3585" h="27317" extrusionOk="0">
                  <a:moveTo>
                    <a:pt x="3065" y="1"/>
                  </a:moveTo>
                  <a:cubicBezTo>
                    <a:pt x="2792" y="1"/>
                    <a:pt x="2503" y="177"/>
                    <a:pt x="2476" y="518"/>
                  </a:cubicBezTo>
                  <a:cubicBezTo>
                    <a:pt x="1799" y="9309"/>
                    <a:pt x="1069" y="18073"/>
                    <a:pt x="41" y="26810"/>
                  </a:cubicBezTo>
                  <a:cubicBezTo>
                    <a:pt x="1" y="27148"/>
                    <a:pt x="258" y="27317"/>
                    <a:pt x="535" y="27317"/>
                  </a:cubicBezTo>
                  <a:cubicBezTo>
                    <a:pt x="812" y="27317"/>
                    <a:pt x="1110" y="27148"/>
                    <a:pt x="1150" y="26810"/>
                  </a:cubicBezTo>
                  <a:cubicBezTo>
                    <a:pt x="2151" y="18073"/>
                    <a:pt x="2881" y="9282"/>
                    <a:pt x="3558" y="518"/>
                  </a:cubicBezTo>
                  <a:cubicBezTo>
                    <a:pt x="3584" y="170"/>
                    <a:pt x="3333" y="1"/>
                    <a:pt x="3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7"/>
            <p:cNvSpPr/>
            <p:nvPr/>
          </p:nvSpPr>
          <p:spPr>
            <a:xfrm>
              <a:off x="1877975" y="1536400"/>
              <a:ext cx="607800" cy="445550"/>
            </a:xfrm>
            <a:custGeom>
              <a:avLst/>
              <a:gdLst/>
              <a:ahLst/>
              <a:cxnLst/>
              <a:rect l="l" t="t" r="r" b="b"/>
              <a:pathLst>
                <a:path w="24312" h="17822" extrusionOk="0">
                  <a:moveTo>
                    <a:pt x="23591" y="1"/>
                  </a:moveTo>
                  <a:cubicBezTo>
                    <a:pt x="23499" y="1"/>
                    <a:pt x="23401" y="34"/>
                    <a:pt x="23304" y="112"/>
                  </a:cubicBezTo>
                  <a:cubicBezTo>
                    <a:pt x="15866" y="5900"/>
                    <a:pt x="7832" y="10931"/>
                    <a:pt x="448" y="16774"/>
                  </a:cubicBezTo>
                  <a:cubicBezTo>
                    <a:pt x="1" y="17132"/>
                    <a:pt x="293" y="17822"/>
                    <a:pt x="713" y="17822"/>
                  </a:cubicBezTo>
                  <a:cubicBezTo>
                    <a:pt x="801" y="17822"/>
                    <a:pt x="895" y="17791"/>
                    <a:pt x="989" y="17721"/>
                  </a:cubicBezTo>
                  <a:lnTo>
                    <a:pt x="989" y="17694"/>
                  </a:lnTo>
                  <a:cubicBezTo>
                    <a:pt x="8400" y="11851"/>
                    <a:pt x="16407" y="6820"/>
                    <a:pt x="23845" y="1031"/>
                  </a:cubicBezTo>
                  <a:cubicBezTo>
                    <a:pt x="24312" y="698"/>
                    <a:pt x="24012" y="1"/>
                    <a:pt x="2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7"/>
            <p:cNvSpPr/>
            <p:nvPr/>
          </p:nvSpPr>
          <p:spPr>
            <a:xfrm>
              <a:off x="1876275" y="1954275"/>
              <a:ext cx="808150" cy="119850"/>
            </a:xfrm>
            <a:custGeom>
              <a:avLst/>
              <a:gdLst/>
              <a:ahLst/>
              <a:cxnLst/>
              <a:rect l="l" t="t" r="r" b="b"/>
              <a:pathLst>
                <a:path w="32326" h="4794" extrusionOk="0">
                  <a:moveTo>
                    <a:pt x="873" y="0"/>
                  </a:moveTo>
                  <a:cubicBezTo>
                    <a:pt x="251" y="0"/>
                    <a:pt x="0" y="956"/>
                    <a:pt x="651" y="1060"/>
                  </a:cubicBezTo>
                  <a:cubicBezTo>
                    <a:pt x="6548" y="1817"/>
                    <a:pt x="12444" y="2683"/>
                    <a:pt x="18368" y="3467"/>
                  </a:cubicBezTo>
                  <a:cubicBezTo>
                    <a:pt x="22676" y="4026"/>
                    <a:pt x="27089" y="4793"/>
                    <a:pt x="31452" y="4793"/>
                  </a:cubicBezTo>
                  <a:cubicBezTo>
                    <a:pt x="31527" y="4793"/>
                    <a:pt x="31602" y="4793"/>
                    <a:pt x="31676" y="4793"/>
                  </a:cubicBezTo>
                  <a:cubicBezTo>
                    <a:pt x="32326" y="4738"/>
                    <a:pt x="32326" y="3738"/>
                    <a:pt x="31676" y="3684"/>
                  </a:cubicBezTo>
                  <a:cubicBezTo>
                    <a:pt x="31600" y="3684"/>
                    <a:pt x="31524" y="3684"/>
                    <a:pt x="31448" y="3684"/>
                  </a:cubicBezTo>
                  <a:cubicBezTo>
                    <a:pt x="27005" y="3684"/>
                    <a:pt x="22513" y="2916"/>
                    <a:pt x="18152" y="2331"/>
                  </a:cubicBezTo>
                  <a:cubicBezTo>
                    <a:pt x="12390" y="1601"/>
                    <a:pt x="6683" y="762"/>
                    <a:pt x="949" y="5"/>
                  </a:cubicBezTo>
                  <a:cubicBezTo>
                    <a:pt x="923" y="2"/>
                    <a:pt x="898" y="0"/>
                    <a:pt x="8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7"/>
            <p:cNvSpPr/>
            <p:nvPr/>
          </p:nvSpPr>
          <p:spPr>
            <a:xfrm>
              <a:off x="1561650" y="1954025"/>
              <a:ext cx="351875" cy="569450"/>
            </a:xfrm>
            <a:custGeom>
              <a:avLst/>
              <a:gdLst/>
              <a:ahLst/>
              <a:cxnLst/>
              <a:rect l="l" t="t" r="r" b="b"/>
              <a:pathLst>
                <a:path w="14075" h="22778" extrusionOk="0">
                  <a:moveTo>
                    <a:pt x="13321" y="0"/>
                  </a:moveTo>
                  <a:cubicBezTo>
                    <a:pt x="13156" y="0"/>
                    <a:pt x="12992" y="76"/>
                    <a:pt x="12884" y="258"/>
                  </a:cubicBezTo>
                  <a:lnTo>
                    <a:pt x="225" y="21979"/>
                  </a:lnTo>
                  <a:cubicBezTo>
                    <a:pt x="0" y="22391"/>
                    <a:pt x="373" y="22778"/>
                    <a:pt x="741" y="22778"/>
                  </a:cubicBezTo>
                  <a:cubicBezTo>
                    <a:pt x="903" y="22778"/>
                    <a:pt x="1064" y="22702"/>
                    <a:pt x="1172" y="22520"/>
                  </a:cubicBezTo>
                  <a:lnTo>
                    <a:pt x="13831" y="799"/>
                  </a:lnTo>
                  <a:cubicBezTo>
                    <a:pt x="14075" y="387"/>
                    <a:pt x="13695" y="0"/>
                    <a:pt x="133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7"/>
            <p:cNvSpPr/>
            <p:nvPr/>
          </p:nvSpPr>
          <p:spPr>
            <a:xfrm>
              <a:off x="1564275" y="1039275"/>
              <a:ext cx="408375" cy="260700"/>
            </a:xfrm>
            <a:custGeom>
              <a:avLst/>
              <a:gdLst/>
              <a:ahLst/>
              <a:cxnLst/>
              <a:rect l="l" t="t" r="r" b="b"/>
              <a:pathLst>
                <a:path w="16335" h="10428" extrusionOk="0">
                  <a:moveTo>
                    <a:pt x="761" y="1"/>
                  </a:moveTo>
                  <a:cubicBezTo>
                    <a:pt x="300" y="1"/>
                    <a:pt x="0" y="718"/>
                    <a:pt x="499" y="1035"/>
                  </a:cubicBezTo>
                  <a:lnTo>
                    <a:pt x="15295" y="10340"/>
                  </a:lnTo>
                  <a:cubicBezTo>
                    <a:pt x="15391" y="10401"/>
                    <a:pt x="15486" y="10428"/>
                    <a:pt x="15574" y="10428"/>
                  </a:cubicBezTo>
                  <a:cubicBezTo>
                    <a:pt x="16035" y="10428"/>
                    <a:pt x="16335" y="9711"/>
                    <a:pt x="15836" y="9393"/>
                  </a:cubicBezTo>
                  <a:lnTo>
                    <a:pt x="1040" y="88"/>
                  </a:ln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7"/>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7"/>
            <p:cNvSpPr/>
            <p:nvPr/>
          </p:nvSpPr>
          <p:spPr>
            <a:xfrm>
              <a:off x="1450475" y="1742400"/>
              <a:ext cx="465575" cy="238700"/>
            </a:xfrm>
            <a:custGeom>
              <a:avLst/>
              <a:gdLst/>
              <a:ahLst/>
              <a:cxnLst/>
              <a:rect l="l" t="t" r="r" b="b"/>
              <a:pathLst>
                <a:path w="18623" h="9548" extrusionOk="0">
                  <a:moveTo>
                    <a:pt x="816" y="1"/>
                  </a:moveTo>
                  <a:cubicBezTo>
                    <a:pt x="322" y="1"/>
                    <a:pt x="1" y="736"/>
                    <a:pt x="534" y="1014"/>
                  </a:cubicBezTo>
                  <a:cubicBezTo>
                    <a:pt x="6106" y="4071"/>
                    <a:pt x="11976" y="6451"/>
                    <a:pt x="17548" y="9481"/>
                  </a:cubicBezTo>
                  <a:cubicBezTo>
                    <a:pt x="17637" y="9527"/>
                    <a:pt x="17724" y="9547"/>
                    <a:pt x="17806" y="9547"/>
                  </a:cubicBezTo>
                  <a:cubicBezTo>
                    <a:pt x="18301" y="9547"/>
                    <a:pt x="18622" y="8812"/>
                    <a:pt x="18089" y="8534"/>
                  </a:cubicBezTo>
                  <a:cubicBezTo>
                    <a:pt x="12517" y="5477"/>
                    <a:pt x="6647" y="3097"/>
                    <a:pt x="1075" y="68"/>
                  </a:cubicBezTo>
                  <a:cubicBezTo>
                    <a:pt x="986" y="21"/>
                    <a:pt x="899" y="1"/>
                    <a:pt x="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7"/>
            <p:cNvSpPr/>
            <p:nvPr/>
          </p:nvSpPr>
          <p:spPr>
            <a:xfrm>
              <a:off x="1874275" y="1217950"/>
              <a:ext cx="185325" cy="183975"/>
            </a:xfrm>
            <a:custGeom>
              <a:avLst/>
              <a:gdLst/>
              <a:ahLst/>
              <a:cxnLst/>
              <a:rect l="l" t="t" r="r" b="b"/>
              <a:pathLst>
                <a:path w="7413" h="7359" extrusionOk="0">
                  <a:moveTo>
                    <a:pt x="3703" y="1"/>
                  </a:moveTo>
                  <a:cubicBezTo>
                    <a:pt x="3686" y="1"/>
                    <a:pt x="3669" y="1"/>
                    <a:pt x="3652" y="1"/>
                  </a:cubicBezTo>
                  <a:cubicBezTo>
                    <a:pt x="1624" y="28"/>
                    <a:pt x="1" y="1678"/>
                    <a:pt x="28" y="3734"/>
                  </a:cubicBezTo>
                  <a:cubicBezTo>
                    <a:pt x="55" y="5746"/>
                    <a:pt x="1704" y="7359"/>
                    <a:pt x="3711" y="7359"/>
                  </a:cubicBezTo>
                  <a:cubicBezTo>
                    <a:pt x="3727" y="7359"/>
                    <a:pt x="3744" y="7359"/>
                    <a:pt x="3761" y="7359"/>
                  </a:cubicBezTo>
                  <a:cubicBezTo>
                    <a:pt x="5789" y="7332"/>
                    <a:pt x="7412" y="5655"/>
                    <a:pt x="7385" y="3626"/>
                  </a:cubicBezTo>
                  <a:cubicBezTo>
                    <a:pt x="7358" y="1614"/>
                    <a:pt x="5735" y="1"/>
                    <a:pt x="3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7"/>
            <p:cNvSpPr/>
            <p:nvPr/>
          </p:nvSpPr>
          <p:spPr>
            <a:xfrm>
              <a:off x="1486800" y="2418275"/>
              <a:ext cx="185325" cy="183975"/>
            </a:xfrm>
            <a:custGeom>
              <a:avLst/>
              <a:gdLst/>
              <a:ahLst/>
              <a:cxnLst/>
              <a:rect l="l" t="t" r="r" b="b"/>
              <a:pathLst>
                <a:path w="7413" h="7359" extrusionOk="0">
                  <a:moveTo>
                    <a:pt x="3702" y="0"/>
                  </a:moveTo>
                  <a:cubicBezTo>
                    <a:pt x="3686" y="0"/>
                    <a:pt x="3669" y="0"/>
                    <a:pt x="3652" y="1"/>
                  </a:cubicBezTo>
                  <a:cubicBezTo>
                    <a:pt x="1623" y="28"/>
                    <a:pt x="1" y="1678"/>
                    <a:pt x="28" y="3733"/>
                  </a:cubicBezTo>
                  <a:cubicBezTo>
                    <a:pt x="54" y="5745"/>
                    <a:pt x="1704" y="7358"/>
                    <a:pt x="3710" y="7358"/>
                  </a:cubicBezTo>
                  <a:cubicBezTo>
                    <a:pt x="3727" y="7358"/>
                    <a:pt x="3744" y="7358"/>
                    <a:pt x="3760" y="7358"/>
                  </a:cubicBezTo>
                  <a:cubicBezTo>
                    <a:pt x="5789" y="7331"/>
                    <a:pt x="7412" y="5654"/>
                    <a:pt x="7385" y="3625"/>
                  </a:cubicBezTo>
                  <a:cubicBezTo>
                    <a:pt x="7358" y="1613"/>
                    <a:pt x="5708" y="0"/>
                    <a:pt x="3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7"/>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7"/>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7"/>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7"/>
            <p:cNvSpPr/>
            <p:nvPr/>
          </p:nvSpPr>
          <p:spPr>
            <a:xfrm>
              <a:off x="1466525" y="937325"/>
              <a:ext cx="234000" cy="231975"/>
            </a:xfrm>
            <a:custGeom>
              <a:avLst/>
              <a:gdLst/>
              <a:ahLst/>
              <a:cxnLst/>
              <a:rect l="l" t="t" r="r" b="b"/>
              <a:pathLst>
                <a:path w="9360" h="9279" extrusionOk="0">
                  <a:moveTo>
                    <a:pt x="4675" y="1"/>
                  </a:moveTo>
                  <a:cubicBezTo>
                    <a:pt x="4659" y="1"/>
                    <a:pt x="4642" y="1"/>
                    <a:pt x="4625" y="1"/>
                  </a:cubicBezTo>
                  <a:cubicBezTo>
                    <a:pt x="2056" y="28"/>
                    <a:pt x="0" y="2138"/>
                    <a:pt x="54" y="4707"/>
                  </a:cubicBezTo>
                  <a:cubicBezTo>
                    <a:pt x="81" y="7260"/>
                    <a:pt x="2163" y="9279"/>
                    <a:pt x="4683" y="9279"/>
                  </a:cubicBezTo>
                  <a:cubicBezTo>
                    <a:pt x="4700" y="9279"/>
                    <a:pt x="4717" y="9279"/>
                    <a:pt x="4734" y="9279"/>
                  </a:cubicBezTo>
                  <a:cubicBezTo>
                    <a:pt x="7303" y="9252"/>
                    <a:pt x="9359" y="7142"/>
                    <a:pt x="9332" y="4572"/>
                  </a:cubicBezTo>
                  <a:cubicBezTo>
                    <a:pt x="9278" y="2046"/>
                    <a:pt x="7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7"/>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7"/>
            <p:cNvSpPr/>
            <p:nvPr/>
          </p:nvSpPr>
          <p:spPr>
            <a:xfrm>
              <a:off x="1404300" y="1690650"/>
              <a:ext cx="131900" cy="130550"/>
            </a:xfrm>
            <a:custGeom>
              <a:avLst/>
              <a:gdLst/>
              <a:ahLst/>
              <a:cxnLst/>
              <a:rect l="l" t="t" r="r" b="b"/>
              <a:pathLst>
                <a:path w="5276" h="5222" extrusionOk="0">
                  <a:moveTo>
                    <a:pt x="2673" y="0"/>
                  </a:moveTo>
                  <a:cubicBezTo>
                    <a:pt x="2657" y="0"/>
                    <a:pt x="2641" y="0"/>
                    <a:pt x="2624" y="1"/>
                  </a:cubicBezTo>
                  <a:cubicBezTo>
                    <a:pt x="1164" y="1"/>
                    <a:pt x="1" y="1191"/>
                    <a:pt x="28" y="2651"/>
                  </a:cubicBezTo>
                  <a:cubicBezTo>
                    <a:pt x="54" y="4069"/>
                    <a:pt x="1218" y="5222"/>
                    <a:pt x="2629" y="5222"/>
                  </a:cubicBezTo>
                  <a:cubicBezTo>
                    <a:pt x="2646" y="5222"/>
                    <a:pt x="2662" y="5221"/>
                    <a:pt x="2678" y="5221"/>
                  </a:cubicBezTo>
                  <a:cubicBezTo>
                    <a:pt x="4139" y="5194"/>
                    <a:pt x="5275" y="4031"/>
                    <a:pt x="5275" y="2570"/>
                  </a:cubicBezTo>
                  <a:cubicBezTo>
                    <a:pt x="5248" y="1153"/>
                    <a:pt x="4085" y="0"/>
                    <a:pt x="2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7"/>
            <p:cNvSpPr/>
            <p:nvPr/>
          </p:nvSpPr>
          <p:spPr>
            <a:xfrm>
              <a:off x="1829650" y="1902300"/>
              <a:ext cx="131900" cy="130550"/>
            </a:xfrm>
            <a:custGeom>
              <a:avLst/>
              <a:gdLst/>
              <a:ahLst/>
              <a:cxnLst/>
              <a:rect l="l" t="t" r="r" b="b"/>
              <a:pathLst>
                <a:path w="5276" h="5222" extrusionOk="0">
                  <a:moveTo>
                    <a:pt x="2673" y="1"/>
                  </a:moveTo>
                  <a:cubicBezTo>
                    <a:pt x="2657" y="1"/>
                    <a:pt x="2641" y="1"/>
                    <a:pt x="2624" y="1"/>
                  </a:cubicBezTo>
                  <a:cubicBezTo>
                    <a:pt x="1164" y="1"/>
                    <a:pt x="0" y="1191"/>
                    <a:pt x="28" y="2652"/>
                  </a:cubicBezTo>
                  <a:cubicBezTo>
                    <a:pt x="54" y="4069"/>
                    <a:pt x="1218" y="5222"/>
                    <a:pt x="2629" y="5222"/>
                  </a:cubicBezTo>
                  <a:cubicBezTo>
                    <a:pt x="2646" y="5222"/>
                    <a:pt x="2662" y="5222"/>
                    <a:pt x="2678" y="5222"/>
                  </a:cubicBezTo>
                  <a:cubicBezTo>
                    <a:pt x="4139" y="5194"/>
                    <a:pt x="5275" y="4004"/>
                    <a:pt x="5275" y="2571"/>
                  </a:cubicBezTo>
                  <a:cubicBezTo>
                    <a:pt x="5248" y="1153"/>
                    <a:pt x="4085" y="1"/>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4_Title Slide">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0" y="150132"/>
            <a:ext cx="9144000" cy="581834"/>
          </a:xfrm>
          <a:prstGeom prst="rect">
            <a:avLst/>
          </a:prstGeom>
        </p:spPr>
        <p:txBody>
          <a:bodyPr vert="horz" lIns="91440" tIns="45720" rIns="91440" bIns="45720" rtlCol="0" anchor="ctr">
            <a:normAutofit/>
          </a:bodyPr>
          <a:lstStyle>
            <a:lvl1pPr algn="ctr">
              <a:defRPr sz="3600" b="1">
                <a:solidFill>
                  <a:schemeClr val="tx1">
                    <a:lumMod val="65000"/>
                    <a:lumOff val="35000"/>
                  </a:schemeClr>
                </a:solidFill>
              </a:defRPr>
            </a:lvl1pPr>
          </a:lstStyle>
          <a:p>
            <a:r>
              <a:rPr lang="en-US" dirty="0"/>
              <a:t>Click to edit Master title style</a:t>
            </a:r>
          </a:p>
        </p:txBody>
      </p:sp>
      <p:sp>
        <p:nvSpPr>
          <p:cNvPr id="10" name="텍스트 개체 틀 2">
            <a:extLst>
              <a:ext uri="{FF2B5EF4-FFF2-40B4-BE49-F238E27FC236}">
                <a16:creationId xmlns:a16="http://schemas.microsoft.com/office/drawing/2014/main" id="{BEA53C6E-B822-48C1-AE43-123E9E431F64}"/>
              </a:ext>
            </a:extLst>
          </p:cNvPr>
          <p:cNvSpPr>
            <a:spLocks noGrp="1"/>
          </p:cNvSpPr>
          <p:nvPr>
            <p:ph type="body" sz="quarter" idx="41" hasCustomPrompt="1"/>
          </p:nvPr>
        </p:nvSpPr>
        <p:spPr>
          <a:xfrm>
            <a:off x="0" y="754036"/>
            <a:ext cx="9144000" cy="314534"/>
          </a:xfrm>
          <a:prstGeom prst="rect">
            <a:avLst/>
          </a:prstGeom>
        </p:spPr>
        <p:txBody>
          <a:bodyPr anchor="ctr"/>
          <a:lstStyle>
            <a:lvl1pPr marL="0" marR="0" indent="0" algn="ctr" defTabSz="685800" rtl="0" eaLnBrk="1" fontAlgn="auto" latinLnBrk="1" hangingPunct="1">
              <a:lnSpc>
                <a:spcPct val="90000"/>
              </a:lnSpc>
              <a:spcBef>
                <a:spcPts val="750"/>
              </a:spcBef>
              <a:spcAft>
                <a:spcPts val="0"/>
              </a:spcAft>
              <a:buClrTx/>
              <a:buSzTx/>
              <a:buFontTx/>
              <a:buNone/>
              <a:tabLst/>
              <a:defRPr sz="1800" b="0">
                <a:solidFill>
                  <a:schemeClr val="tx1">
                    <a:lumMod val="65000"/>
                    <a:lumOff val="35000"/>
                  </a:schemeClr>
                </a:solidFill>
              </a:defRPr>
            </a:lvl1pPr>
          </a:lstStyle>
          <a:p>
            <a:pPr marL="0" marR="0" lvl="0" indent="0" algn="ctr" defTabSz="685800" rtl="0" eaLnBrk="1" fontAlgn="auto" latinLnBrk="1" hangingPunct="1">
              <a:lnSpc>
                <a:spcPct val="90000"/>
              </a:lnSpc>
              <a:spcBef>
                <a:spcPts val="750"/>
              </a:spcBef>
              <a:spcAft>
                <a:spcPts val="0"/>
              </a:spcAft>
              <a:buClrTx/>
              <a:buSzTx/>
              <a:buFontTx/>
              <a:buNone/>
              <a:tabLst/>
              <a:defRPr/>
            </a:pPr>
            <a:r>
              <a:rPr lang="en-US" altLang="ko-KR" dirty="0"/>
              <a:t>Subtitle in this line</a:t>
            </a:r>
            <a:endParaRPr lang="ko-KR" altLang="en-US" dirty="0"/>
          </a:p>
        </p:txBody>
      </p:sp>
    </p:spTree>
    <p:extLst>
      <p:ext uri="{BB962C8B-B14F-4D97-AF65-F5344CB8AC3E}">
        <p14:creationId xmlns:p14="http://schemas.microsoft.com/office/powerpoint/2010/main" val="354713597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1_Contents slide layout">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1F6879E5-6761-1A98-5F22-0ECF902CEF5E}"/>
              </a:ext>
            </a:extLst>
          </p:cNvPr>
          <p:cNvPicPr>
            <a:picLocks noChangeAspect="1"/>
          </p:cNvPicPr>
          <p:nvPr userDrawn="1"/>
        </p:nvPicPr>
        <p:blipFill>
          <a:blip r:embed="rId2">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a:off x="0" y="0"/>
            <a:ext cx="9144000" cy="5143500"/>
          </a:xfrm>
          <a:prstGeom prst="rect">
            <a:avLst/>
          </a:prstGeom>
        </p:spPr>
      </p:pic>
    </p:spTree>
    <p:extLst>
      <p:ext uri="{BB962C8B-B14F-4D97-AF65-F5344CB8AC3E}">
        <p14:creationId xmlns:p14="http://schemas.microsoft.com/office/powerpoint/2010/main" val="223564809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4_ภาพนิ่งชื่อเรื่อง">
    <p:spTree>
      <p:nvGrpSpPr>
        <p:cNvPr id="1" name=""/>
        <p:cNvGrpSpPr/>
        <p:nvPr/>
      </p:nvGrpSpPr>
      <p:grpSpPr>
        <a:xfrm>
          <a:off x="0" y="0"/>
          <a:ext cx="0" cy="0"/>
          <a:chOff x="0" y="0"/>
          <a:chExt cx="0" cy="0"/>
        </a:xfrm>
      </p:grpSpPr>
    </p:spTree>
    <p:extLst>
      <p:ext uri="{BB962C8B-B14F-4D97-AF65-F5344CB8AC3E}">
        <p14:creationId xmlns:p14="http://schemas.microsoft.com/office/powerpoint/2010/main" val="4959283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85"/>
        <p:cNvGrpSpPr/>
        <p:nvPr/>
      </p:nvGrpSpPr>
      <p:grpSpPr>
        <a:xfrm>
          <a:off x="0" y="0"/>
          <a:ext cx="0" cy="0"/>
          <a:chOff x="0" y="0"/>
          <a:chExt cx="0" cy="0"/>
        </a:xfrm>
      </p:grpSpPr>
      <p:sp>
        <p:nvSpPr>
          <p:cNvPr id="186" name="Google Shape;186;p8"/>
          <p:cNvSpPr txBox="1">
            <a:spLocks noGrp="1"/>
          </p:cNvSpPr>
          <p:nvPr>
            <p:ph type="title"/>
          </p:nvPr>
        </p:nvSpPr>
        <p:spPr>
          <a:xfrm>
            <a:off x="702300" y="1495500"/>
            <a:ext cx="6367800" cy="24573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187" name="Google Shape;187;p8"/>
          <p:cNvGrpSpPr/>
          <p:nvPr/>
        </p:nvGrpSpPr>
        <p:grpSpPr>
          <a:xfrm rot="176202">
            <a:off x="113467" y="-30524"/>
            <a:ext cx="1776928" cy="1673616"/>
            <a:chOff x="1404300" y="937325"/>
            <a:chExt cx="1767700" cy="1664925"/>
          </a:xfrm>
        </p:grpSpPr>
        <p:sp>
          <p:nvSpPr>
            <p:cNvPr id="188" name="Google Shape;188;p8"/>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8"/>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8"/>
            <p:cNvSpPr/>
            <p:nvPr/>
          </p:nvSpPr>
          <p:spPr>
            <a:xfrm>
              <a:off x="1936875" y="1271900"/>
              <a:ext cx="550725" cy="299850"/>
            </a:xfrm>
            <a:custGeom>
              <a:avLst/>
              <a:gdLst/>
              <a:ahLst/>
              <a:cxnLst/>
              <a:rect l="l" t="t" r="r" b="b"/>
              <a:pathLst>
                <a:path w="22029" h="11994" extrusionOk="0">
                  <a:moveTo>
                    <a:pt x="761" y="1"/>
                  </a:moveTo>
                  <a:cubicBezTo>
                    <a:pt x="300" y="1"/>
                    <a:pt x="0" y="718"/>
                    <a:pt x="499" y="1035"/>
                  </a:cubicBezTo>
                  <a:cubicBezTo>
                    <a:pt x="6910" y="5201"/>
                    <a:pt x="14051" y="8609"/>
                    <a:pt x="20948" y="11936"/>
                  </a:cubicBezTo>
                  <a:cubicBezTo>
                    <a:pt x="21035" y="11975"/>
                    <a:pt x="21119" y="11993"/>
                    <a:pt x="21198" y="11993"/>
                  </a:cubicBezTo>
                  <a:cubicBezTo>
                    <a:pt x="21714" y="11993"/>
                    <a:pt x="22029" y="11247"/>
                    <a:pt x="21489" y="10989"/>
                  </a:cubicBezTo>
                  <a:cubicBezTo>
                    <a:pt x="14592" y="7662"/>
                    <a:pt x="7478" y="4254"/>
                    <a:pt x="1040" y="88"/>
                  </a:cubicBez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8"/>
            <p:cNvSpPr/>
            <p:nvPr/>
          </p:nvSpPr>
          <p:spPr>
            <a:xfrm>
              <a:off x="1880700" y="1297000"/>
              <a:ext cx="89625" cy="682925"/>
            </a:xfrm>
            <a:custGeom>
              <a:avLst/>
              <a:gdLst/>
              <a:ahLst/>
              <a:cxnLst/>
              <a:rect l="l" t="t" r="r" b="b"/>
              <a:pathLst>
                <a:path w="3585" h="27317" extrusionOk="0">
                  <a:moveTo>
                    <a:pt x="3065" y="1"/>
                  </a:moveTo>
                  <a:cubicBezTo>
                    <a:pt x="2792" y="1"/>
                    <a:pt x="2503" y="177"/>
                    <a:pt x="2476" y="518"/>
                  </a:cubicBezTo>
                  <a:cubicBezTo>
                    <a:pt x="1799" y="9309"/>
                    <a:pt x="1069" y="18073"/>
                    <a:pt x="41" y="26810"/>
                  </a:cubicBezTo>
                  <a:cubicBezTo>
                    <a:pt x="1" y="27148"/>
                    <a:pt x="258" y="27317"/>
                    <a:pt x="535" y="27317"/>
                  </a:cubicBezTo>
                  <a:cubicBezTo>
                    <a:pt x="812" y="27317"/>
                    <a:pt x="1110" y="27148"/>
                    <a:pt x="1150" y="26810"/>
                  </a:cubicBezTo>
                  <a:cubicBezTo>
                    <a:pt x="2151" y="18073"/>
                    <a:pt x="2881" y="9282"/>
                    <a:pt x="3558" y="518"/>
                  </a:cubicBezTo>
                  <a:cubicBezTo>
                    <a:pt x="3584" y="170"/>
                    <a:pt x="3333" y="1"/>
                    <a:pt x="3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8"/>
            <p:cNvSpPr/>
            <p:nvPr/>
          </p:nvSpPr>
          <p:spPr>
            <a:xfrm>
              <a:off x="1877975" y="1536400"/>
              <a:ext cx="607800" cy="445550"/>
            </a:xfrm>
            <a:custGeom>
              <a:avLst/>
              <a:gdLst/>
              <a:ahLst/>
              <a:cxnLst/>
              <a:rect l="l" t="t" r="r" b="b"/>
              <a:pathLst>
                <a:path w="24312" h="17822" extrusionOk="0">
                  <a:moveTo>
                    <a:pt x="23591" y="1"/>
                  </a:moveTo>
                  <a:cubicBezTo>
                    <a:pt x="23499" y="1"/>
                    <a:pt x="23401" y="34"/>
                    <a:pt x="23304" y="112"/>
                  </a:cubicBezTo>
                  <a:cubicBezTo>
                    <a:pt x="15866" y="5900"/>
                    <a:pt x="7832" y="10931"/>
                    <a:pt x="448" y="16774"/>
                  </a:cubicBezTo>
                  <a:cubicBezTo>
                    <a:pt x="1" y="17132"/>
                    <a:pt x="293" y="17822"/>
                    <a:pt x="713" y="17822"/>
                  </a:cubicBezTo>
                  <a:cubicBezTo>
                    <a:pt x="801" y="17822"/>
                    <a:pt x="895" y="17791"/>
                    <a:pt x="989" y="17721"/>
                  </a:cubicBezTo>
                  <a:lnTo>
                    <a:pt x="989" y="17694"/>
                  </a:lnTo>
                  <a:cubicBezTo>
                    <a:pt x="8400" y="11851"/>
                    <a:pt x="16407" y="6820"/>
                    <a:pt x="23845" y="1031"/>
                  </a:cubicBezTo>
                  <a:cubicBezTo>
                    <a:pt x="24312" y="698"/>
                    <a:pt x="24012" y="1"/>
                    <a:pt x="2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8"/>
            <p:cNvSpPr/>
            <p:nvPr/>
          </p:nvSpPr>
          <p:spPr>
            <a:xfrm>
              <a:off x="1876275" y="1954275"/>
              <a:ext cx="808150" cy="119850"/>
            </a:xfrm>
            <a:custGeom>
              <a:avLst/>
              <a:gdLst/>
              <a:ahLst/>
              <a:cxnLst/>
              <a:rect l="l" t="t" r="r" b="b"/>
              <a:pathLst>
                <a:path w="32326" h="4794" extrusionOk="0">
                  <a:moveTo>
                    <a:pt x="873" y="0"/>
                  </a:moveTo>
                  <a:cubicBezTo>
                    <a:pt x="251" y="0"/>
                    <a:pt x="0" y="956"/>
                    <a:pt x="651" y="1060"/>
                  </a:cubicBezTo>
                  <a:cubicBezTo>
                    <a:pt x="6548" y="1817"/>
                    <a:pt x="12444" y="2683"/>
                    <a:pt x="18368" y="3467"/>
                  </a:cubicBezTo>
                  <a:cubicBezTo>
                    <a:pt x="22676" y="4026"/>
                    <a:pt x="27089" y="4793"/>
                    <a:pt x="31452" y="4793"/>
                  </a:cubicBezTo>
                  <a:cubicBezTo>
                    <a:pt x="31527" y="4793"/>
                    <a:pt x="31602" y="4793"/>
                    <a:pt x="31676" y="4793"/>
                  </a:cubicBezTo>
                  <a:cubicBezTo>
                    <a:pt x="32326" y="4738"/>
                    <a:pt x="32326" y="3738"/>
                    <a:pt x="31676" y="3684"/>
                  </a:cubicBezTo>
                  <a:cubicBezTo>
                    <a:pt x="31600" y="3684"/>
                    <a:pt x="31524" y="3684"/>
                    <a:pt x="31448" y="3684"/>
                  </a:cubicBezTo>
                  <a:cubicBezTo>
                    <a:pt x="27005" y="3684"/>
                    <a:pt x="22513" y="2916"/>
                    <a:pt x="18152" y="2331"/>
                  </a:cubicBezTo>
                  <a:cubicBezTo>
                    <a:pt x="12390" y="1601"/>
                    <a:pt x="6683" y="762"/>
                    <a:pt x="949" y="5"/>
                  </a:cubicBezTo>
                  <a:cubicBezTo>
                    <a:pt x="923" y="2"/>
                    <a:pt x="898" y="0"/>
                    <a:pt x="8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8"/>
            <p:cNvSpPr/>
            <p:nvPr/>
          </p:nvSpPr>
          <p:spPr>
            <a:xfrm>
              <a:off x="1561650" y="1954025"/>
              <a:ext cx="351875" cy="569450"/>
            </a:xfrm>
            <a:custGeom>
              <a:avLst/>
              <a:gdLst/>
              <a:ahLst/>
              <a:cxnLst/>
              <a:rect l="l" t="t" r="r" b="b"/>
              <a:pathLst>
                <a:path w="14075" h="22778" extrusionOk="0">
                  <a:moveTo>
                    <a:pt x="13321" y="0"/>
                  </a:moveTo>
                  <a:cubicBezTo>
                    <a:pt x="13156" y="0"/>
                    <a:pt x="12992" y="76"/>
                    <a:pt x="12884" y="258"/>
                  </a:cubicBezTo>
                  <a:lnTo>
                    <a:pt x="225" y="21979"/>
                  </a:lnTo>
                  <a:cubicBezTo>
                    <a:pt x="0" y="22391"/>
                    <a:pt x="373" y="22778"/>
                    <a:pt x="741" y="22778"/>
                  </a:cubicBezTo>
                  <a:cubicBezTo>
                    <a:pt x="903" y="22778"/>
                    <a:pt x="1064" y="22702"/>
                    <a:pt x="1172" y="22520"/>
                  </a:cubicBezTo>
                  <a:lnTo>
                    <a:pt x="13831" y="799"/>
                  </a:lnTo>
                  <a:cubicBezTo>
                    <a:pt x="14075" y="387"/>
                    <a:pt x="13695" y="0"/>
                    <a:pt x="133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8"/>
            <p:cNvSpPr/>
            <p:nvPr/>
          </p:nvSpPr>
          <p:spPr>
            <a:xfrm>
              <a:off x="1564275" y="1039275"/>
              <a:ext cx="408375" cy="260700"/>
            </a:xfrm>
            <a:custGeom>
              <a:avLst/>
              <a:gdLst/>
              <a:ahLst/>
              <a:cxnLst/>
              <a:rect l="l" t="t" r="r" b="b"/>
              <a:pathLst>
                <a:path w="16335" h="10428" extrusionOk="0">
                  <a:moveTo>
                    <a:pt x="761" y="1"/>
                  </a:moveTo>
                  <a:cubicBezTo>
                    <a:pt x="300" y="1"/>
                    <a:pt x="0" y="718"/>
                    <a:pt x="499" y="1035"/>
                  </a:cubicBezTo>
                  <a:lnTo>
                    <a:pt x="15295" y="10340"/>
                  </a:lnTo>
                  <a:cubicBezTo>
                    <a:pt x="15391" y="10401"/>
                    <a:pt x="15486" y="10428"/>
                    <a:pt x="15574" y="10428"/>
                  </a:cubicBezTo>
                  <a:cubicBezTo>
                    <a:pt x="16035" y="10428"/>
                    <a:pt x="16335" y="9711"/>
                    <a:pt x="15836" y="9393"/>
                  </a:cubicBezTo>
                  <a:lnTo>
                    <a:pt x="1040" y="88"/>
                  </a:ln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8"/>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8"/>
            <p:cNvSpPr/>
            <p:nvPr/>
          </p:nvSpPr>
          <p:spPr>
            <a:xfrm>
              <a:off x="1450475" y="1742400"/>
              <a:ext cx="465575" cy="238700"/>
            </a:xfrm>
            <a:custGeom>
              <a:avLst/>
              <a:gdLst/>
              <a:ahLst/>
              <a:cxnLst/>
              <a:rect l="l" t="t" r="r" b="b"/>
              <a:pathLst>
                <a:path w="18623" h="9548" extrusionOk="0">
                  <a:moveTo>
                    <a:pt x="816" y="1"/>
                  </a:moveTo>
                  <a:cubicBezTo>
                    <a:pt x="322" y="1"/>
                    <a:pt x="1" y="736"/>
                    <a:pt x="534" y="1014"/>
                  </a:cubicBezTo>
                  <a:cubicBezTo>
                    <a:pt x="6106" y="4071"/>
                    <a:pt x="11976" y="6451"/>
                    <a:pt x="17548" y="9481"/>
                  </a:cubicBezTo>
                  <a:cubicBezTo>
                    <a:pt x="17637" y="9527"/>
                    <a:pt x="17724" y="9547"/>
                    <a:pt x="17806" y="9547"/>
                  </a:cubicBezTo>
                  <a:cubicBezTo>
                    <a:pt x="18301" y="9547"/>
                    <a:pt x="18622" y="8812"/>
                    <a:pt x="18089" y="8534"/>
                  </a:cubicBezTo>
                  <a:cubicBezTo>
                    <a:pt x="12517" y="5477"/>
                    <a:pt x="6647" y="3097"/>
                    <a:pt x="1075" y="68"/>
                  </a:cubicBezTo>
                  <a:cubicBezTo>
                    <a:pt x="986" y="21"/>
                    <a:pt x="899" y="1"/>
                    <a:pt x="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8"/>
            <p:cNvSpPr/>
            <p:nvPr/>
          </p:nvSpPr>
          <p:spPr>
            <a:xfrm>
              <a:off x="1874275" y="1217950"/>
              <a:ext cx="185325" cy="183975"/>
            </a:xfrm>
            <a:custGeom>
              <a:avLst/>
              <a:gdLst/>
              <a:ahLst/>
              <a:cxnLst/>
              <a:rect l="l" t="t" r="r" b="b"/>
              <a:pathLst>
                <a:path w="7413" h="7359" extrusionOk="0">
                  <a:moveTo>
                    <a:pt x="3703" y="1"/>
                  </a:moveTo>
                  <a:cubicBezTo>
                    <a:pt x="3686" y="1"/>
                    <a:pt x="3669" y="1"/>
                    <a:pt x="3652" y="1"/>
                  </a:cubicBezTo>
                  <a:cubicBezTo>
                    <a:pt x="1624" y="28"/>
                    <a:pt x="1" y="1678"/>
                    <a:pt x="28" y="3734"/>
                  </a:cubicBezTo>
                  <a:cubicBezTo>
                    <a:pt x="55" y="5746"/>
                    <a:pt x="1704" y="7359"/>
                    <a:pt x="3711" y="7359"/>
                  </a:cubicBezTo>
                  <a:cubicBezTo>
                    <a:pt x="3727" y="7359"/>
                    <a:pt x="3744" y="7359"/>
                    <a:pt x="3761" y="7359"/>
                  </a:cubicBezTo>
                  <a:cubicBezTo>
                    <a:pt x="5789" y="7332"/>
                    <a:pt x="7412" y="5655"/>
                    <a:pt x="7385" y="3626"/>
                  </a:cubicBezTo>
                  <a:cubicBezTo>
                    <a:pt x="7358" y="1614"/>
                    <a:pt x="5735" y="1"/>
                    <a:pt x="3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8"/>
            <p:cNvSpPr/>
            <p:nvPr/>
          </p:nvSpPr>
          <p:spPr>
            <a:xfrm>
              <a:off x="1486800" y="2418275"/>
              <a:ext cx="185325" cy="183975"/>
            </a:xfrm>
            <a:custGeom>
              <a:avLst/>
              <a:gdLst/>
              <a:ahLst/>
              <a:cxnLst/>
              <a:rect l="l" t="t" r="r" b="b"/>
              <a:pathLst>
                <a:path w="7413" h="7359" extrusionOk="0">
                  <a:moveTo>
                    <a:pt x="3702" y="0"/>
                  </a:moveTo>
                  <a:cubicBezTo>
                    <a:pt x="3686" y="0"/>
                    <a:pt x="3669" y="0"/>
                    <a:pt x="3652" y="1"/>
                  </a:cubicBezTo>
                  <a:cubicBezTo>
                    <a:pt x="1623" y="28"/>
                    <a:pt x="1" y="1678"/>
                    <a:pt x="28" y="3733"/>
                  </a:cubicBezTo>
                  <a:cubicBezTo>
                    <a:pt x="54" y="5745"/>
                    <a:pt x="1704" y="7358"/>
                    <a:pt x="3710" y="7358"/>
                  </a:cubicBezTo>
                  <a:cubicBezTo>
                    <a:pt x="3727" y="7358"/>
                    <a:pt x="3744" y="7358"/>
                    <a:pt x="3760" y="7358"/>
                  </a:cubicBezTo>
                  <a:cubicBezTo>
                    <a:pt x="5789" y="7331"/>
                    <a:pt x="7412" y="5654"/>
                    <a:pt x="7385" y="3625"/>
                  </a:cubicBezTo>
                  <a:cubicBezTo>
                    <a:pt x="7358" y="1613"/>
                    <a:pt x="5708" y="0"/>
                    <a:pt x="3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8"/>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8"/>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8"/>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8"/>
            <p:cNvSpPr/>
            <p:nvPr/>
          </p:nvSpPr>
          <p:spPr>
            <a:xfrm>
              <a:off x="1466525" y="937325"/>
              <a:ext cx="234000" cy="231975"/>
            </a:xfrm>
            <a:custGeom>
              <a:avLst/>
              <a:gdLst/>
              <a:ahLst/>
              <a:cxnLst/>
              <a:rect l="l" t="t" r="r" b="b"/>
              <a:pathLst>
                <a:path w="9360" h="9279" extrusionOk="0">
                  <a:moveTo>
                    <a:pt x="4675" y="1"/>
                  </a:moveTo>
                  <a:cubicBezTo>
                    <a:pt x="4659" y="1"/>
                    <a:pt x="4642" y="1"/>
                    <a:pt x="4625" y="1"/>
                  </a:cubicBezTo>
                  <a:cubicBezTo>
                    <a:pt x="2056" y="28"/>
                    <a:pt x="0" y="2138"/>
                    <a:pt x="54" y="4707"/>
                  </a:cubicBezTo>
                  <a:cubicBezTo>
                    <a:pt x="81" y="7260"/>
                    <a:pt x="2163" y="9279"/>
                    <a:pt x="4683" y="9279"/>
                  </a:cubicBezTo>
                  <a:cubicBezTo>
                    <a:pt x="4700" y="9279"/>
                    <a:pt x="4717" y="9279"/>
                    <a:pt x="4734" y="9279"/>
                  </a:cubicBezTo>
                  <a:cubicBezTo>
                    <a:pt x="7303" y="9252"/>
                    <a:pt x="9359" y="7142"/>
                    <a:pt x="9332" y="4572"/>
                  </a:cubicBezTo>
                  <a:cubicBezTo>
                    <a:pt x="9278" y="2046"/>
                    <a:pt x="7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8"/>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8"/>
            <p:cNvSpPr/>
            <p:nvPr/>
          </p:nvSpPr>
          <p:spPr>
            <a:xfrm>
              <a:off x="1404300" y="1690650"/>
              <a:ext cx="131900" cy="130550"/>
            </a:xfrm>
            <a:custGeom>
              <a:avLst/>
              <a:gdLst/>
              <a:ahLst/>
              <a:cxnLst/>
              <a:rect l="l" t="t" r="r" b="b"/>
              <a:pathLst>
                <a:path w="5276" h="5222" extrusionOk="0">
                  <a:moveTo>
                    <a:pt x="2673" y="0"/>
                  </a:moveTo>
                  <a:cubicBezTo>
                    <a:pt x="2657" y="0"/>
                    <a:pt x="2641" y="0"/>
                    <a:pt x="2624" y="1"/>
                  </a:cubicBezTo>
                  <a:cubicBezTo>
                    <a:pt x="1164" y="1"/>
                    <a:pt x="1" y="1191"/>
                    <a:pt x="28" y="2651"/>
                  </a:cubicBezTo>
                  <a:cubicBezTo>
                    <a:pt x="54" y="4069"/>
                    <a:pt x="1218" y="5222"/>
                    <a:pt x="2629" y="5222"/>
                  </a:cubicBezTo>
                  <a:cubicBezTo>
                    <a:pt x="2646" y="5222"/>
                    <a:pt x="2662" y="5221"/>
                    <a:pt x="2678" y="5221"/>
                  </a:cubicBezTo>
                  <a:cubicBezTo>
                    <a:pt x="4139" y="5194"/>
                    <a:pt x="5275" y="4031"/>
                    <a:pt x="5275" y="2570"/>
                  </a:cubicBezTo>
                  <a:cubicBezTo>
                    <a:pt x="5248" y="1153"/>
                    <a:pt x="4085" y="0"/>
                    <a:pt x="2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8"/>
            <p:cNvSpPr/>
            <p:nvPr/>
          </p:nvSpPr>
          <p:spPr>
            <a:xfrm>
              <a:off x="1829650" y="1902300"/>
              <a:ext cx="131900" cy="130550"/>
            </a:xfrm>
            <a:custGeom>
              <a:avLst/>
              <a:gdLst/>
              <a:ahLst/>
              <a:cxnLst/>
              <a:rect l="l" t="t" r="r" b="b"/>
              <a:pathLst>
                <a:path w="5276" h="5222" extrusionOk="0">
                  <a:moveTo>
                    <a:pt x="2673" y="1"/>
                  </a:moveTo>
                  <a:cubicBezTo>
                    <a:pt x="2657" y="1"/>
                    <a:pt x="2641" y="1"/>
                    <a:pt x="2624" y="1"/>
                  </a:cubicBezTo>
                  <a:cubicBezTo>
                    <a:pt x="1164" y="1"/>
                    <a:pt x="0" y="1191"/>
                    <a:pt x="28" y="2652"/>
                  </a:cubicBezTo>
                  <a:cubicBezTo>
                    <a:pt x="54" y="4069"/>
                    <a:pt x="1218" y="5222"/>
                    <a:pt x="2629" y="5222"/>
                  </a:cubicBezTo>
                  <a:cubicBezTo>
                    <a:pt x="2646" y="5222"/>
                    <a:pt x="2662" y="5222"/>
                    <a:pt x="2678" y="5222"/>
                  </a:cubicBezTo>
                  <a:cubicBezTo>
                    <a:pt x="4139" y="5194"/>
                    <a:pt x="5275" y="4004"/>
                    <a:pt x="5275" y="2571"/>
                  </a:cubicBezTo>
                  <a:cubicBezTo>
                    <a:pt x="5248" y="1153"/>
                    <a:pt x="4085" y="1"/>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 name="Google Shape;207;p8"/>
          <p:cNvGrpSpPr/>
          <p:nvPr/>
        </p:nvGrpSpPr>
        <p:grpSpPr>
          <a:xfrm rot="8525974">
            <a:off x="8106815" y="439712"/>
            <a:ext cx="661419" cy="929019"/>
            <a:chOff x="2374700" y="1056350"/>
            <a:chExt cx="797300" cy="1119875"/>
          </a:xfrm>
        </p:grpSpPr>
        <p:sp>
          <p:nvSpPr>
            <p:cNvPr id="208" name="Google Shape;208;p8"/>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8"/>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8"/>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8"/>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8"/>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8"/>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8"/>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15"/>
        <p:cNvGrpSpPr/>
        <p:nvPr/>
      </p:nvGrpSpPr>
      <p:grpSpPr>
        <a:xfrm>
          <a:off x="0" y="0"/>
          <a:ext cx="0" cy="0"/>
          <a:chOff x="0" y="0"/>
          <a:chExt cx="0" cy="0"/>
        </a:xfrm>
      </p:grpSpPr>
      <p:sp>
        <p:nvSpPr>
          <p:cNvPr id="216" name="Google Shape;216;p9"/>
          <p:cNvSpPr txBox="1">
            <a:spLocks noGrp="1"/>
          </p:cNvSpPr>
          <p:nvPr>
            <p:ph type="title"/>
          </p:nvPr>
        </p:nvSpPr>
        <p:spPr>
          <a:xfrm>
            <a:off x="4358550" y="1414350"/>
            <a:ext cx="38709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2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17" name="Google Shape;217;p9"/>
          <p:cNvSpPr txBox="1">
            <a:spLocks noGrp="1"/>
          </p:cNvSpPr>
          <p:nvPr>
            <p:ph type="subTitle" idx="1"/>
          </p:nvPr>
        </p:nvSpPr>
        <p:spPr>
          <a:xfrm>
            <a:off x="4358550" y="2256150"/>
            <a:ext cx="4079100" cy="1473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18" name="Google Shape;218;p9"/>
          <p:cNvGrpSpPr/>
          <p:nvPr/>
        </p:nvGrpSpPr>
        <p:grpSpPr>
          <a:xfrm rot="9264167">
            <a:off x="7096424" y="3467668"/>
            <a:ext cx="1863987" cy="1541926"/>
            <a:chOff x="193669" y="148127"/>
            <a:chExt cx="2323487" cy="1922250"/>
          </a:xfrm>
        </p:grpSpPr>
        <p:sp>
          <p:nvSpPr>
            <p:cNvPr id="219" name="Google Shape;219;p9"/>
            <p:cNvSpPr/>
            <p:nvPr/>
          </p:nvSpPr>
          <p:spPr>
            <a:xfrm rot="8392807">
              <a:off x="1938296" y="346149"/>
              <a:ext cx="284522" cy="651226"/>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9"/>
            <p:cNvSpPr/>
            <p:nvPr/>
          </p:nvSpPr>
          <p:spPr>
            <a:xfrm rot="-1368678">
              <a:off x="2331166" y="764963"/>
              <a:ext cx="161260" cy="160124"/>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9"/>
            <p:cNvSpPr/>
            <p:nvPr/>
          </p:nvSpPr>
          <p:spPr>
            <a:xfrm rot="2541214">
              <a:off x="375899" y="290031"/>
              <a:ext cx="284505" cy="651194"/>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 name="Google Shape;222;p9"/>
            <p:cNvGrpSpPr/>
            <p:nvPr/>
          </p:nvGrpSpPr>
          <p:grpSpPr>
            <a:xfrm rot="-3943890">
              <a:off x="413745" y="559232"/>
              <a:ext cx="579901" cy="745140"/>
              <a:chOff x="234492" y="148127"/>
              <a:chExt cx="579920" cy="745164"/>
            </a:xfrm>
          </p:grpSpPr>
          <p:sp>
            <p:nvSpPr>
              <p:cNvPr id="223" name="Google Shape;223;p9"/>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9"/>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 name="Google Shape;225;p9"/>
            <p:cNvGrpSpPr/>
            <p:nvPr/>
          </p:nvGrpSpPr>
          <p:grpSpPr>
            <a:xfrm>
              <a:off x="416768" y="148127"/>
              <a:ext cx="1867051" cy="1922250"/>
              <a:chOff x="111968" y="148127"/>
              <a:chExt cx="1867051" cy="1922250"/>
            </a:xfrm>
          </p:grpSpPr>
          <p:sp>
            <p:nvSpPr>
              <p:cNvPr id="226" name="Google Shape;226;p9"/>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9"/>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 name="Google Shape;228;p9"/>
              <p:cNvGrpSpPr/>
              <p:nvPr/>
            </p:nvGrpSpPr>
            <p:grpSpPr>
              <a:xfrm rot="2700200">
                <a:off x="519774" y="342293"/>
                <a:ext cx="1051439" cy="1589031"/>
                <a:chOff x="2374700" y="932638"/>
                <a:chExt cx="864662" cy="1306680"/>
              </a:xfrm>
            </p:grpSpPr>
            <p:sp>
              <p:nvSpPr>
                <p:cNvPr id="229" name="Google Shape;229;p9"/>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9"/>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9"/>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9"/>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9"/>
                <p:cNvSpPr/>
                <p:nvPr/>
              </p:nvSpPr>
              <p:spPr>
                <a:xfrm>
                  <a:off x="2966745" y="1386898"/>
                  <a:ext cx="272617" cy="271098"/>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9"/>
                <p:cNvSpPr/>
                <p:nvPr/>
              </p:nvSpPr>
              <p:spPr>
                <a:xfrm>
                  <a:off x="2548853" y="932638"/>
                  <a:ext cx="249594" cy="24704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9"/>
                <p:cNvSpPr/>
                <p:nvPr/>
              </p:nvSpPr>
              <p:spPr>
                <a:xfrm>
                  <a:off x="2601160" y="2017689"/>
                  <a:ext cx="222919" cy="22163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36" name="Google Shape;236;p9"/>
          <p:cNvGrpSpPr/>
          <p:nvPr/>
        </p:nvGrpSpPr>
        <p:grpSpPr>
          <a:xfrm rot="9045510">
            <a:off x="7244933" y="-276244"/>
            <a:ext cx="1783833" cy="1890791"/>
            <a:chOff x="3403900" y="3304800"/>
            <a:chExt cx="1556050" cy="1649350"/>
          </a:xfrm>
        </p:grpSpPr>
        <p:sp>
          <p:nvSpPr>
            <p:cNvPr id="237" name="Google Shape;237;p9"/>
            <p:cNvSpPr/>
            <p:nvPr/>
          </p:nvSpPr>
          <p:spPr>
            <a:xfrm>
              <a:off x="3960075" y="3761850"/>
              <a:ext cx="510150" cy="213400"/>
            </a:xfrm>
            <a:custGeom>
              <a:avLst/>
              <a:gdLst/>
              <a:ahLst/>
              <a:cxnLst/>
              <a:rect l="l" t="t" r="r" b="b"/>
              <a:pathLst>
                <a:path w="20406" h="8536" extrusionOk="0">
                  <a:moveTo>
                    <a:pt x="19766" y="0"/>
                  </a:moveTo>
                  <a:cubicBezTo>
                    <a:pt x="19714" y="0"/>
                    <a:pt x="19658" y="10"/>
                    <a:pt x="19599" y="31"/>
                  </a:cubicBezTo>
                  <a:cubicBezTo>
                    <a:pt x="13161" y="2358"/>
                    <a:pt x="6967" y="5198"/>
                    <a:pt x="556" y="7524"/>
                  </a:cubicBezTo>
                  <a:cubicBezTo>
                    <a:pt x="1" y="7717"/>
                    <a:pt x="157" y="8536"/>
                    <a:pt x="640" y="8536"/>
                  </a:cubicBezTo>
                  <a:cubicBezTo>
                    <a:pt x="698" y="8536"/>
                    <a:pt x="760" y="8524"/>
                    <a:pt x="827" y="8498"/>
                  </a:cubicBezTo>
                  <a:cubicBezTo>
                    <a:pt x="7238" y="6171"/>
                    <a:pt x="13459" y="3358"/>
                    <a:pt x="19870" y="1005"/>
                  </a:cubicBezTo>
                  <a:cubicBezTo>
                    <a:pt x="20406" y="810"/>
                    <a:pt x="20239" y="0"/>
                    <a:pt x="19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9"/>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9"/>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9"/>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9"/>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9"/>
            <p:cNvSpPr/>
            <p:nvPr/>
          </p:nvSpPr>
          <p:spPr>
            <a:xfrm>
              <a:off x="4353000" y="3762125"/>
              <a:ext cx="113300" cy="745475"/>
            </a:xfrm>
            <a:custGeom>
              <a:avLst/>
              <a:gdLst/>
              <a:ahLst/>
              <a:cxnLst/>
              <a:rect l="l" t="t" r="r" b="b"/>
              <a:pathLst>
                <a:path w="4532" h="29819" extrusionOk="0">
                  <a:moveTo>
                    <a:pt x="4004" y="0"/>
                  </a:moveTo>
                  <a:cubicBezTo>
                    <a:pt x="3754" y="0"/>
                    <a:pt x="3503" y="169"/>
                    <a:pt x="3503" y="507"/>
                  </a:cubicBezTo>
                  <a:cubicBezTo>
                    <a:pt x="3530" y="4673"/>
                    <a:pt x="2773" y="8920"/>
                    <a:pt x="2259" y="13031"/>
                  </a:cubicBezTo>
                  <a:cubicBezTo>
                    <a:pt x="1529" y="18468"/>
                    <a:pt x="744" y="23905"/>
                    <a:pt x="41" y="29342"/>
                  </a:cubicBezTo>
                  <a:cubicBezTo>
                    <a:pt x="1" y="29663"/>
                    <a:pt x="226" y="29818"/>
                    <a:pt x="473" y="29818"/>
                  </a:cubicBezTo>
                  <a:cubicBezTo>
                    <a:pt x="725" y="29818"/>
                    <a:pt x="1001" y="29656"/>
                    <a:pt x="1042" y="29342"/>
                  </a:cubicBezTo>
                  <a:cubicBezTo>
                    <a:pt x="1772" y="23905"/>
                    <a:pt x="2557" y="18468"/>
                    <a:pt x="3260" y="13031"/>
                  </a:cubicBezTo>
                  <a:cubicBezTo>
                    <a:pt x="3801" y="8920"/>
                    <a:pt x="4531" y="4673"/>
                    <a:pt x="4504" y="507"/>
                  </a:cubicBezTo>
                  <a:cubicBezTo>
                    <a:pt x="4504" y="169"/>
                    <a:pt x="4254" y="0"/>
                    <a:pt x="4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9"/>
            <p:cNvSpPr/>
            <p:nvPr/>
          </p:nvSpPr>
          <p:spPr>
            <a:xfrm>
              <a:off x="4348800" y="4483000"/>
              <a:ext cx="542900" cy="320575"/>
            </a:xfrm>
            <a:custGeom>
              <a:avLst/>
              <a:gdLst/>
              <a:ahLst/>
              <a:cxnLst/>
              <a:rect l="l" t="t" r="r" b="b"/>
              <a:pathLst>
                <a:path w="21716" h="12823" extrusionOk="0">
                  <a:moveTo>
                    <a:pt x="709" y="1"/>
                  </a:moveTo>
                  <a:cubicBezTo>
                    <a:pt x="272" y="1"/>
                    <a:pt x="1" y="643"/>
                    <a:pt x="480" y="939"/>
                  </a:cubicBezTo>
                  <a:lnTo>
                    <a:pt x="20739" y="12760"/>
                  </a:lnTo>
                  <a:cubicBezTo>
                    <a:pt x="20823" y="12804"/>
                    <a:pt x="20904" y="12823"/>
                    <a:pt x="20981" y="12823"/>
                  </a:cubicBezTo>
                  <a:cubicBezTo>
                    <a:pt x="21428" y="12823"/>
                    <a:pt x="21715" y="12171"/>
                    <a:pt x="21253" y="11894"/>
                  </a:cubicBezTo>
                  <a:lnTo>
                    <a:pt x="966" y="74"/>
                  </a:lnTo>
                  <a:cubicBezTo>
                    <a:pt x="877" y="23"/>
                    <a:pt x="790" y="1"/>
                    <a:pt x="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9"/>
            <p:cNvSpPr/>
            <p:nvPr/>
          </p:nvSpPr>
          <p:spPr>
            <a:xfrm>
              <a:off x="3496325" y="4429725"/>
              <a:ext cx="250725" cy="370050"/>
            </a:xfrm>
            <a:custGeom>
              <a:avLst/>
              <a:gdLst/>
              <a:ahLst/>
              <a:cxnLst/>
              <a:rect l="l" t="t" r="r" b="b"/>
              <a:pathLst>
                <a:path w="10029" h="14802" extrusionOk="0">
                  <a:moveTo>
                    <a:pt x="9319" y="0"/>
                  </a:moveTo>
                  <a:cubicBezTo>
                    <a:pt x="9166" y="0"/>
                    <a:pt x="9015" y="68"/>
                    <a:pt x="8909" y="230"/>
                  </a:cubicBezTo>
                  <a:lnTo>
                    <a:pt x="226" y="14052"/>
                  </a:lnTo>
                  <a:cubicBezTo>
                    <a:pt x="1" y="14446"/>
                    <a:pt x="348" y="14801"/>
                    <a:pt x="700" y="14801"/>
                  </a:cubicBezTo>
                  <a:cubicBezTo>
                    <a:pt x="855" y="14801"/>
                    <a:pt x="1011" y="14732"/>
                    <a:pt x="1119" y="14566"/>
                  </a:cubicBezTo>
                  <a:lnTo>
                    <a:pt x="9802" y="744"/>
                  </a:lnTo>
                  <a:cubicBezTo>
                    <a:pt x="10029" y="366"/>
                    <a:pt x="9673" y="0"/>
                    <a:pt x="9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9"/>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9"/>
            <p:cNvSpPr/>
            <p:nvPr/>
          </p:nvSpPr>
          <p:spPr>
            <a:xfrm>
              <a:off x="4152750" y="4482950"/>
              <a:ext cx="230050" cy="422600"/>
            </a:xfrm>
            <a:custGeom>
              <a:avLst/>
              <a:gdLst/>
              <a:ahLst/>
              <a:cxnLst/>
              <a:rect l="l" t="t" r="r" b="b"/>
              <a:pathLst>
                <a:path w="9202" h="16904" extrusionOk="0">
                  <a:moveTo>
                    <a:pt x="8521" y="0"/>
                  </a:moveTo>
                  <a:cubicBezTo>
                    <a:pt x="8364" y="0"/>
                    <a:pt x="8208" y="77"/>
                    <a:pt x="8105" y="265"/>
                  </a:cubicBezTo>
                  <a:cubicBezTo>
                    <a:pt x="5292" y="5459"/>
                    <a:pt x="3047" y="10950"/>
                    <a:pt x="207" y="16143"/>
                  </a:cubicBezTo>
                  <a:cubicBezTo>
                    <a:pt x="1" y="16537"/>
                    <a:pt x="353" y="16904"/>
                    <a:pt x="696" y="16904"/>
                  </a:cubicBezTo>
                  <a:cubicBezTo>
                    <a:pt x="849" y="16904"/>
                    <a:pt x="1000" y="16832"/>
                    <a:pt x="1099" y="16657"/>
                  </a:cubicBezTo>
                  <a:cubicBezTo>
                    <a:pt x="3913" y="11464"/>
                    <a:pt x="6158" y="5973"/>
                    <a:pt x="8998" y="752"/>
                  </a:cubicBezTo>
                  <a:cubicBezTo>
                    <a:pt x="9201" y="363"/>
                    <a:pt x="8860" y="0"/>
                    <a:pt x="8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9"/>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9"/>
            <p:cNvSpPr/>
            <p:nvPr/>
          </p:nvSpPr>
          <p:spPr>
            <a:xfrm>
              <a:off x="4786800" y="4704600"/>
              <a:ext cx="173150" cy="172475"/>
            </a:xfrm>
            <a:custGeom>
              <a:avLst/>
              <a:gdLst/>
              <a:ahLst/>
              <a:cxnLst/>
              <a:rect l="l" t="t" r="r" b="b"/>
              <a:pathLst>
                <a:path w="6926" h="6899" extrusionOk="0">
                  <a:moveTo>
                    <a:pt x="3409" y="1"/>
                  </a:moveTo>
                  <a:cubicBezTo>
                    <a:pt x="1515" y="28"/>
                    <a:pt x="1" y="1597"/>
                    <a:pt x="28" y="3490"/>
                  </a:cubicBezTo>
                  <a:cubicBezTo>
                    <a:pt x="54" y="5394"/>
                    <a:pt x="1569" y="6899"/>
                    <a:pt x="3440" y="6899"/>
                  </a:cubicBezTo>
                  <a:cubicBezTo>
                    <a:pt x="3457" y="6899"/>
                    <a:pt x="3473" y="6899"/>
                    <a:pt x="3490" y="6898"/>
                  </a:cubicBezTo>
                  <a:cubicBezTo>
                    <a:pt x="5410" y="6871"/>
                    <a:pt x="6925" y="5302"/>
                    <a:pt x="6898" y="3409"/>
                  </a:cubicBezTo>
                  <a:cubicBezTo>
                    <a:pt x="6871" y="1516"/>
                    <a:pt x="5302" y="1"/>
                    <a:pt x="34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9"/>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9"/>
            <p:cNvSpPr/>
            <p:nvPr/>
          </p:nvSpPr>
          <p:spPr>
            <a:xfrm>
              <a:off x="4343875" y="3666600"/>
              <a:ext cx="218450" cy="216425"/>
            </a:xfrm>
            <a:custGeom>
              <a:avLst/>
              <a:gdLst/>
              <a:ahLst/>
              <a:cxnLst/>
              <a:rect l="l" t="t" r="r" b="b"/>
              <a:pathLst>
                <a:path w="8738" h="8657" extrusionOk="0">
                  <a:moveTo>
                    <a:pt x="4352" y="0"/>
                  </a:moveTo>
                  <a:cubicBezTo>
                    <a:pt x="4335" y="0"/>
                    <a:pt x="4318" y="0"/>
                    <a:pt x="4301" y="0"/>
                  </a:cubicBezTo>
                  <a:cubicBezTo>
                    <a:pt x="1921" y="27"/>
                    <a:pt x="0" y="2002"/>
                    <a:pt x="27" y="4382"/>
                  </a:cubicBezTo>
                  <a:cubicBezTo>
                    <a:pt x="81" y="6773"/>
                    <a:pt x="2002" y="8656"/>
                    <a:pt x="4385" y="8656"/>
                  </a:cubicBezTo>
                  <a:cubicBezTo>
                    <a:pt x="4402" y="8656"/>
                    <a:pt x="4419" y="8656"/>
                    <a:pt x="4436" y="8656"/>
                  </a:cubicBezTo>
                  <a:cubicBezTo>
                    <a:pt x="6817" y="8629"/>
                    <a:pt x="8737" y="6654"/>
                    <a:pt x="8710" y="4274"/>
                  </a:cubicBezTo>
                  <a:cubicBezTo>
                    <a:pt x="8656" y="1884"/>
                    <a:pt x="6736" y="0"/>
                    <a:pt x="4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9"/>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9"/>
            <p:cNvSpPr/>
            <p:nvPr/>
          </p:nvSpPr>
          <p:spPr>
            <a:xfrm>
              <a:off x="3403900" y="4678900"/>
              <a:ext cx="218450" cy="216450"/>
            </a:xfrm>
            <a:custGeom>
              <a:avLst/>
              <a:gdLst/>
              <a:ahLst/>
              <a:cxnLst/>
              <a:rect l="l" t="t" r="r" b="b"/>
              <a:pathLst>
                <a:path w="8738" h="8658" extrusionOk="0">
                  <a:moveTo>
                    <a:pt x="4352" y="1"/>
                  </a:moveTo>
                  <a:cubicBezTo>
                    <a:pt x="4335" y="1"/>
                    <a:pt x="4319" y="1"/>
                    <a:pt x="4302" y="1"/>
                  </a:cubicBezTo>
                  <a:cubicBezTo>
                    <a:pt x="1921" y="28"/>
                    <a:pt x="1" y="2003"/>
                    <a:pt x="28" y="4410"/>
                  </a:cubicBezTo>
                  <a:cubicBezTo>
                    <a:pt x="81" y="6758"/>
                    <a:pt x="1976" y="8658"/>
                    <a:pt x="4338" y="8658"/>
                  </a:cubicBezTo>
                  <a:cubicBezTo>
                    <a:pt x="4371" y="8658"/>
                    <a:pt x="4404" y="8657"/>
                    <a:pt x="4437" y="8657"/>
                  </a:cubicBezTo>
                  <a:cubicBezTo>
                    <a:pt x="6817" y="8630"/>
                    <a:pt x="8738" y="6682"/>
                    <a:pt x="8711" y="4275"/>
                  </a:cubicBezTo>
                  <a:cubicBezTo>
                    <a:pt x="8657" y="1911"/>
                    <a:pt x="6736" y="1"/>
                    <a:pt x="43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9"/>
            <p:cNvSpPr/>
            <p:nvPr/>
          </p:nvSpPr>
          <p:spPr>
            <a:xfrm>
              <a:off x="3515500" y="3748400"/>
              <a:ext cx="123100" cy="121775"/>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9"/>
            <p:cNvSpPr/>
            <p:nvPr/>
          </p:nvSpPr>
          <p:spPr>
            <a:xfrm>
              <a:off x="4107875" y="4831725"/>
              <a:ext cx="123100" cy="122425"/>
            </a:xfrm>
            <a:custGeom>
              <a:avLst/>
              <a:gdLst/>
              <a:ahLst/>
              <a:cxnLst/>
              <a:rect l="l" t="t" r="r" b="b"/>
              <a:pathLst>
                <a:path w="4924" h="4897" extrusionOk="0">
                  <a:moveTo>
                    <a:pt x="2457" y="1"/>
                  </a:moveTo>
                  <a:cubicBezTo>
                    <a:pt x="2441" y="1"/>
                    <a:pt x="2424" y="1"/>
                    <a:pt x="2408" y="1"/>
                  </a:cubicBezTo>
                  <a:cubicBezTo>
                    <a:pt x="1055" y="28"/>
                    <a:pt x="0" y="1137"/>
                    <a:pt x="0" y="2490"/>
                  </a:cubicBezTo>
                  <a:cubicBezTo>
                    <a:pt x="27" y="3815"/>
                    <a:pt x="1136" y="4897"/>
                    <a:pt x="2489" y="4897"/>
                  </a:cubicBezTo>
                  <a:cubicBezTo>
                    <a:pt x="3841" y="4870"/>
                    <a:pt x="4923" y="3761"/>
                    <a:pt x="4896" y="2408"/>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9"/>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56"/>
        <p:cNvGrpSpPr/>
        <p:nvPr/>
      </p:nvGrpSpPr>
      <p:grpSpPr>
        <a:xfrm>
          <a:off x="0" y="0"/>
          <a:ext cx="0" cy="0"/>
          <a:chOff x="0" y="0"/>
          <a:chExt cx="0" cy="0"/>
        </a:xfrm>
      </p:grpSpPr>
      <p:sp>
        <p:nvSpPr>
          <p:cNvPr id="257" name="Google Shape;257;p10"/>
          <p:cNvSpPr txBox="1">
            <a:spLocks noGrp="1"/>
          </p:cNvSpPr>
          <p:nvPr>
            <p:ph type="title"/>
          </p:nvPr>
        </p:nvSpPr>
        <p:spPr>
          <a:xfrm>
            <a:off x="795425" y="2148625"/>
            <a:ext cx="3463800" cy="23754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40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grpSp>
        <p:nvGrpSpPr>
          <p:cNvPr id="258" name="Google Shape;258;p10"/>
          <p:cNvGrpSpPr/>
          <p:nvPr/>
        </p:nvGrpSpPr>
        <p:grpSpPr>
          <a:xfrm rot="8525974">
            <a:off x="8217903" y="192062"/>
            <a:ext cx="661419" cy="929019"/>
            <a:chOff x="2374700" y="1056350"/>
            <a:chExt cx="797300" cy="1119875"/>
          </a:xfrm>
        </p:grpSpPr>
        <p:sp>
          <p:nvSpPr>
            <p:cNvPr id="259" name="Google Shape;259;p10"/>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0"/>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0"/>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0"/>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0"/>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0"/>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0"/>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2"/>
              </a:buClr>
              <a:buSzPts val="3200"/>
              <a:buFont typeface="Cairo"/>
              <a:buNone/>
              <a:defRPr sz="3200" b="1">
                <a:solidFill>
                  <a:schemeClr val="dk2"/>
                </a:solidFill>
                <a:latin typeface="Cairo"/>
                <a:ea typeface="Cairo"/>
                <a:cs typeface="Cairo"/>
                <a:sym typeface="Cairo"/>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Oxygen"/>
              <a:buChar char="●"/>
              <a:defRPr sz="1800">
                <a:solidFill>
                  <a:schemeClr val="dk1"/>
                </a:solidFill>
                <a:latin typeface="Oxygen"/>
                <a:ea typeface="Oxygen"/>
                <a:cs typeface="Oxygen"/>
                <a:sym typeface="Oxygen"/>
              </a:defRPr>
            </a:lvl1pPr>
            <a:lvl2pPr marL="914400" lvl="1" indent="-317500">
              <a:lnSpc>
                <a:spcPct val="115000"/>
              </a:lnSpc>
              <a:spcBef>
                <a:spcPts val="0"/>
              </a:spcBef>
              <a:spcAft>
                <a:spcPts val="0"/>
              </a:spcAft>
              <a:buClr>
                <a:schemeClr val="dk1"/>
              </a:buClr>
              <a:buSzPts val="1400"/>
              <a:buFont typeface="Oxygen"/>
              <a:buChar char="○"/>
              <a:defRPr>
                <a:solidFill>
                  <a:schemeClr val="dk1"/>
                </a:solidFill>
                <a:latin typeface="Oxygen"/>
                <a:ea typeface="Oxygen"/>
                <a:cs typeface="Oxygen"/>
                <a:sym typeface="Oxygen"/>
              </a:defRPr>
            </a:lvl2pPr>
            <a:lvl3pPr marL="1371600" lvl="2" indent="-317500">
              <a:lnSpc>
                <a:spcPct val="115000"/>
              </a:lnSpc>
              <a:spcBef>
                <a:spcPts val="0"/>
              </a:spcBef>
              <a:spcAft>
                <a:spcPts val="0"/>
              </a:spcAft>
              <a:buClr>
                <a:schemeClr val="dk1"/>
              </a:buClr>
              <a:buSzPts val="1400"/>
              <a:buFont typeface="Oxygen"/>
              <a:buChar char="■"/>
              <a:defRPr>
                <a:solidFill>
                  <a:schemeClr val="dk1"/>
                </a:solidFill>
                <a:latin typeface="Oxygen"/>
                <a:ea typeface="Oxygen"/>
                <a:cs typeface="Oxygen"/>
                <a:sym typeface="Oxygen"/>
              </a:defRPr>
            </a:lvl3pPr>
            <a:lvl4pPr marL="1828800" lvl="3" indent="-317500">
              <a:lnSpc>
                <a:spcPct val="115000"/>
              </a:lnSpc>
              <a:spcBef>
                <a:spcPts val="0"/>
              </a:spcBef>
              <a:spcAft>
                <a:spcPts val="0"/>
              </a:spcAft>
              <a:buClr>
                <a:schemeClr val="dk1"/>
              </a:buClr>
              <a:buSzPts val="1400"/>
              <a:buFont typeface="Oxygen"/>
              <a:buChar char="●"/>
              <a:defRPr>
                <a:solidFill>
                  <a:schemeClr val="dk1"/>
                </a:solidFill>
                <a:latin typeface="Oxygen"/>
                <a:ea typeface="Oxygen"/>
                <a:cs typeface="Oxygen"/>
                <a:sym typeface="Oxygen"/>
              </a:defRPr>
            </a:lvl4pPr>
            <a:lvl5pPr marL="2286000" lvl="4" indent="-317500">
              <a:lnSpc>
                <a:spcPct val="115000"/>
              </a:lnSpc>
              <a:spcBef>
                <a:spcPts val="0"/>
              </a:spcBef>
              <a:spcAft>
                <a:spcPts val="0"/>
              </a:spcAft>
              <a:buClr>
                <a:schemeClr val="dk1"/>
              </a:buClr>
              <a:buSzPts val="1400"/>
              <a:buFont typeface="Oxygen"/>
              <a:buChar char="○"/>
              <a:defRPr>
                <a:solidFill>
                  <a:schemeClr val="dk1"/>
                </a:solidFill>
                <a:latin typeface="Oxygen"/>
                <a:ea typeface="Oxygen"/>
                <a:cs typeface="Oxygen"/>
                <a:sym typeface="Oxygen"/>
              </a:defRPr>
            </a:lvl5pPr>
            <a:lvl6pPr marL="2743200" lvl="5" indent="-317500">
              <a:lnSpc>
                <a:spcPct val="115000"/>
              </a:lnSpc>
              <a:spcBef>
                <a:spcPts val="0"/>
              </a:spcBef>
              <a:spcAft>
                <a:spcPts val="0"/>
              </a:spcAft>
              <a:buClr>
                <a:schemeClr val="dk1"/>
              </a:buClr>
              <a:buSzPts val="1400"/>
              <a:buFont typeface="Oxygen"/>
              <a:buChar char="■"/>
              <a:defRPr>
                <a:solidFill>
                  <a:schemeClr val="dk1"/>
                </a:solidFill>
                <a:latin typeface="Oxygen"/>
                <a:ea typeface="Oxygen"/>
                <a:cs typeface="Oxygen"/>
                <a:sym typeface="Oxygen"/>
              </a:defRPr>
            </a:lvl6pPr>
            <a:lvl7pPr marL="3200400" lvl="6" indent="-317500">
              <a:lnSpc>
                <a:spcPct val="115000"/>
              </a:lnSpc>
              <a:spcBef>
                <a:spcPts val="0"/>
              </a:spcBef>
              <a:spcAft>
                <a:spcPts val="0"/>
              </a:spcAft>
              <a:buClr>
                <a:schemeClr val="dk1"/>
              </a:buClr>
              <a:buSzPts val="1400"/>
              <a:buFont typeface="Oxygen"/>
              <a:buChar char="●"/>
              <a:defRPr>
                <a:solidFill>
                  <a:schemeClr val="dk1"/>
                </a:solidFill>
                <a:latin typeface="Oxygen"/>
                <a:ea typeface="Oxygen"/>
                <a:cs typeface="Oxygen"/>
                <a:sym typeface="Oxygen"/>
              </a:defRPr>
            </a:lvl7pPr>
            <a:lvl8pPr marL="3657600" lvl="7" indent="-317500">
              <a:lnSpc>
                <a:spcPct val="115000"/>
              </a:lnSpc>
              <a:spcBef>
                <a:spcPts val="0"/>
              </a:spcBef>
              <a:spcAft>
                <a:spcPts val="0"/>
              </a:spcAft>
              <a:buClr>
                <a:schemeClr val="dk1"/>
              </a:buClr>
              <a:buSzPts val="1400"/>
              <a:buFont typeface="Oxygen"/>
              <a:buChar char="○"/>
              <a:defRPr>
                <a:solidFill>
                  <a:schemeClr val="dk1"/>
                </a:solidFill>
                <a:latin typeface="Oxygen"/>
                <a:ea typeface="Oxygen"/>
                <a:cs typeface="Oxygen"/>
                <a:sym typeface="Oxygen"/>
              </a:defRPr>
            </a:lvl8pPr>
            <a:lvl9pPr marL="4114800" lvl="8" indent="-317500">
              <a:lnSpc>
                <a:spcPct val="115000"/>
              </a:lnSpc>
              <a:spcBef>
                <a:spcPts val="0"/>
              </a:spcBef>
              <a:spcAft>
                <a:spcPts val="0"/>
              </a:spcAft>
              <a:buClr>
                <a:schemeClr val="dk1"/>
              </a:buClr>
              <a:buSzPts val="1400"/>
              <a:buFont typeface="Oxygen"/>
              <a:buChar char="■"/>
              <a:defRPr>
                <a:solidFill>
                  <a:schemeClr val="dk1"/>
                </a:solidFill>
                <a:latin typeface="Oxygen"/>
                <a:ea typeface="Oxygen"/>
                <a:cs typeface="Oxygen"/>
                <a:sym typeface="Oxygen"/>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2" r:id="rId42"/>
    <p:sldLayoutId id="2147483693" r:id="rId43"/>
    <p:sldLayoutId id="2147483694" r:id="rId44"/>
    <p:sldLayoutId id="2147483695" r:id="rId45"/>
    <p:sldLayoutId id="2147483696" r:id="rId46"/>
    <p:sldLayoutId id="2147483697" r:id="rId47"/>
    <p:sldLayoutId id="2147483698" r:id="rId48"/>
    <p:sldLayoutId id="2147483699" r:id="rId49"/>
    <p:sldLayoutId id="2147483700" r:id="rId50"/>
    <p:sldLayoutId id="2147483701" r:id="rId51"/>
    <p:sldLayoutId id="2147483702" r:id="rId52"/>
    <p:sldLayoutId id="2147483703" r:id="rId53"/>
    <p:sldLayoutId id="2147483704" r:id="rId54"/>
    <p:sldLayoutId id="2147483705" r:id="rId55"/>
    <p:sldLayoutId id="2147483706" r:id="rId56"/>
    <p:sldLayoutId id="2147483710" r:id="rId57"/>
    <p:sldLayoutId id="2147483711" r:id="rId58"/>
    <p:sldLayoutId id="2147483712" r:id="rId59"/>
    <p:sldLayoutId id="2147483713" r:id="rId60"/>
    <p:sldLayoutId id="2147483714" r:id="rId61"/>
    <p:sldLayoutId id="2147483715" r:id="rId6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10.xml"/><Relationship Id="rId1" Type="http://schemas.openxmlformats.org/officeDocument/2006/relationships/slideLayout" Target="../slideLayouts/slideLayout2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8.xml"/></Relationships>
</file>

<file path=ppt/slides/_rels/slide14.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17.xml"/><Relationship Id="rId1" Type="http://schemas.openxmlformats.org/officeDocument/2006/relationships/slideLayout" Target="../slideLayouts/slideLayout21.xml"/><Relationship Id="rId4" Type="http://schemas.openxmlformats.org/officeDocument/2006/relationships/slide" Target="slide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hyperlink" Target="http://www.free-powerpoint-templates-design.com/" TargetMode="External"/><Relationship Id="rId1" Type="http://schemas.openxmlformats.org/officeDocument/2006/relationships/slideLayout" Target="../slideLayouts/slideLayout58.xml"/></Relationships>
</file>

<file path=ppt/slides/_rels/slide21.xml.rels><?xml version="1.0" encoding="UTF-8" standalone="yes"?>
<Relationships xmlns="http://schemas.openxmlformats.org/package/2006/relationships"><Relationship Id="rId2" Type="http://schemas.openxmlformats.org/officeDocument/2006/relationships/hyperlink" Target="http://www.free-powerpoint-templates-design.com/" TargetMode="External"/><Relationship Id="rId1" Type="http://schemas.openxmlformats.org/officeDocument/2006/relationships/slideLayout" Target="../slideLayouts/slideLayout59.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4.xml"/></Relationships>
</file>

<file path=ppt/slides/_rels/slide24.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0.xml"/><Relationship Id="rId1" Type="http://schemas.openxmlformats.org/officeDocument/2006/relationships/slideLayout" Target="../slideLayouts/slideLayout39.xml"/></Relationships>
</file>

<file path=ppt/slides/_rels/slide2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21.xml"/><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2.xml"/><Relationship Id="rId1" Type="http://schemas.openxmlformats.org/officeDocument/2006/relationships/slideLayout" Target="../slideLayouts/slideLayout5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8.xml"/></Relationships>
</file>

<file path=ppt/slides/_rels/slide31.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27.xml"/><Relationship Id="rId1" Type="http://schemas.openxmlformats.org/officeDocument/2006/relationships/slideLayout" Target="../slideLayouts/slideLayout22.xml"/><Relationship Id="rId4" Type="http://schemas.openxmlformats.org/officeDocument/2006/relationships/slide" Target="slide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7.xml"/></Relationships>
</file>

<file path=ppt/slides/_rels/slide37.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33.xml"/><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41.xml.rels><?xml version="1.0" encoding="UTF-8" standalone="yes"?>
<Relationships xmlns="http://schemas.openxmlformats.org/package/2006/relationships"><Relationship Id="rId3" Type="http://schemas.openxmlformats.org/officeDocument/2006/relationships/hyperlink" Target="https://docs.google.com/spreadsheets/d/1hhtWXVVhZsmzfqBzyUJOZX6ThHxLK69hsyo9pFWP3_E/copy#gid=184787388" TargetMode="External"/><Relationship Id="rId2" Type="http://schemas.openxmlformats.org/officeDocument/2006/relationships/notesSlide" Target="../notesSlides/notesSlide37.xml"/><Relationship Id="rId1" Type="http://schemas.openxmlformats.org/officeDocument/2006/relationships/slideLayout" Target="../slideLayouts/slideLayout23.xml"/><Relationship Id="rId4" Type="http://schemas.openxmlformats.org/officeDocument/2006/relationships/image" Target="../media/image6.png"/></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8.xml"/></Relationships>
</file>

<file path=ppt/slides/_rels/slide4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9.xml"/><Relationship Id="rId1" Type="http://schemas.openxmlformats.org/officeDocument/2006/relationships/slideLayout" Target="../slideLayouts/slideLayout3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8.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6.xml"/></Relationships>
</file>

<file path=ppt/slides/_rels/slide47.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43.xml"/><Relationship Id="rId1" Type="http://schemas.openxmlformats.org/officeDocument/2006/relationships/slideLayout" Target="../slideLayouts/slideLayout19.xml"/><Relationship Id="rId4" Type="http://schemas.openxmlformats.org/officeDocument/2006/relationships/slide" Target="slide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0.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3.xml"/></Relationships>
</file>

<file path=ppt/slides/_rels/slide55.xml.rels><?xml version="1.0" encoding="UTF-8" standalone="yes"?>
<Relationships xmlns="http://schemas.openxmlformats.org/package/2006/relationships"><Relationship Id="rId3" Type="http://schemas.openxmlformats.org/officeDocument/2006/relationships/hyperlink" Target="https://docs.google.com/spreadsheets/d/1hhtWXVVhZsmzfqBzyUJOZX6ThHxLK69hsyo9pFWP3_E/copy#gid=0" TargetMode="External"/><Relationship Id="rId2" Type="http://schemas.openxmlformats.org/officeDocument/2006/relationships/notesSlide" Target="../notesSlides/notesSlide51.xml"/><Relationship Id="rId1" Type="http://schemas.openxmlformats.org/officeDocument/2006/relationships/slideLayout" Target="../slideLayouts/slideLayout26.xml"/><Relationship Id="rId4" Type="http://schemas.openxmlformats.org/officeDocument/2006/relationships/image" Target="../media/image8.png"/></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8.xml"/></Relationships>
</file>

<file path=ppt/slides/_rels/slide58.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54.xml"/><Relationship Id="rId1" Type="http://schemas.openxmlformats.org/officeDocument/2006/relationships/slideLayout" Target="../slideLayouts/slideLayout34.xml"/></Relationships>
</file>

<file path=ppt/slides/_rels/slide59.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55.xml"/><Relationship Id="rId1" Type="http://schemas.openxmlformats.org/officeDocument/2006/relationships/slideLayout" Target="../slideLayouts/slideLayout35.xml"/></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xml"/><Relationship Id="rId1" Type="http://schemas.openxmlformats.org/officeDocument/2006/relationships/slideLayout" Target="../slideLayouts/slideLayout40.xml"/></Relationships>
</file>

<file path=ppt/slides/_rels/slide6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56.xml"/><Relationship Id="rId1" Type="http://schemas.openxmlformats.org/officeDocument/2006/relationships/slideLayout" Target="../slideLayouts/slideLayout3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8.xml"/></Relationships>
</file>

<file path=ppt/slides/_rels/slide6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58.xml"/><Relationship Id="rId1" Type="http://schemas.openxmlformats.org/officeDocument/2006/relationships/slideLayout" Target="../slideLayouts/slideLayout45.xml"/><Relationship Id="rId5" Type="http://schemas.openxmlformats.org/officeDocument/2006/relationships/image" Target="../media/image14.png"/><Relationship Id="rId4" Type="http://schemas.openxmlformats.org/officeDocument/2006/relationships/image" Target="../media/image13.jpg"/></Relationships>
</file>

<file path=ppt/slides/_rels/slide6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59.xml"/><Relationship Id="rId1" Type="http://schemas.openxmlformats.org/officeDocument/2006/relationships/slideLayout" Target="../slideLayouts/slideLayout43.xml"/><Relationship Id="rId4" Type="http://schemas.openxmlformats.org/officeDocument/2006/relationships/image" Target="../media/image16.png"/></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5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7.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7.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42.xml"/></Relationships>
</file>

<file path=ppt/slides/_rels/slide7.xml.rels><?xml version="1.0" encoding="UTF-8" standalone="yes"?>
<Relationships xmlns="http://schemas.openxmlformats.org/package/2006/relationships"><Relationship Id="rId3" Type="http://schemas.openxmlformats.org/officeDocument/2006/relationships/slide" Target="slide10.xml"/><Relationship Id="rId2" Type="http://schemas.openxmlformats.org/officeDocument/2006/relationships/notesSlide" Target="../notesSlides/notesSlide7.xml"/><Relationship Id="rId1" Type="http://schemas.openxmlformats.org/officeDocument/2006/relationships/slideLayout" Target="../slideLayouts/slideLayout11.xml"/><Relationship Id="rId6" Type="http://schemas.openxmlformats.org/officeDocument/2006/relationships/slide" Target="slide37.xml"/><Relationship Id="rId5" Type="http://schemas.openxmlformats.org/officeDocument/2006/relationships/slide" Target="slide47.xml"/><Relationship Id="rId4" Type="http://schemas.openxmlformats.org/officeDocument/2006/relationships/slide" Target="slide14.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5.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53.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3.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5.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6.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6.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4.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55.xml"/></Relationships>
</file>

<file path=ppt/slides/_rels/slide8.xml.rels><?xml version="1.0" encoding="UTF-8" standalone="yes"?>
<Relationships xmlns="http://schemas.openxmlformats.org/package/2006/relationships"><Relationship Id="rId3" Type="http://schemas.openxmlformats.org/officeDocument/2006/relationships/slide" Target="slide14.xml"/><Relationship Id="rId2" Type="http://schemas.openxmlformats.org/officeDocument/2006/relationships/notesSlide" Target="../notesSlides/notesSlide8.xml"/><Relationship Id="rId1" Type="http://schemas.openxmlformats.org/officeDocument/2006/relationships/slideLayout" Target="../slideLayouts/slideLayout12.xml"/><Relationship Id="rId4" Type="http://schemas.openxmlformats.org/officeDocument/2006/relationships/slide" Target="slide10.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124"/>
        <p:cNvGrpSpPr/>
        <p:nvPr/>
      </p:nvGrpSpPr>
      <p:grpSpPr>
        <a:xfrm>
          <a:off x="0" y="0"/>
          <a:ext cx="0" cy="0"/>
          <a:chOff x="0" y="0"/>
          <a:chExt cx="0" cy="0"/>
        </a:xfrm>
      </p:grpSpPr>
      <p:sp>
        <p:nvSpPr>
          <p:cNvPr id="2125" name="Google Shape;2125;p64"/>
          <p:cNvSpPr txBox="1">
            <a:spLocks noGrp="1"/>
          </p:cNvSpPr>
          <p:nvPr>
            <p:ph type="ctrTitle"/>
          </p:nvPr>
        </p:nvSpPr>
        <p:spPr>
          <a:xfrm>
            <a:off x="1221685" y="618286"/>
            <a:ext cx="5463112" cy="990223"/>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fa-IR" sz="4800" dirty="0">
                <a:solidFill>
                  <a:schemeClr val="accent4"/>
                </a:solidFill>
                <a:cs typeface="B Nazanin" panose="00000700000000000000" pitchFamily="2" charset="-78"/>
              </a:rPr>
              <a:t>تم : </a:t>
            </a:r>
            <a:r>
              <a:rPr lang="fa-IR" sz="6000" dirty="0">
                <a:solidFill>
                  <a:schemeClr val="bg1">
                    <a:lumMod val="50000"/>
                  </a:schemeClr>
                </a:solidFill>
                <a:cs typeface="B Nazanin" panose="00000700000000000000" pitchFamily="2" charset="-78"/>
              </a:rPr>
              <a:t>ژنتیک</a:t>
            </a:r>
            <a:r>
              <a:rPr lang="fa-IR" sz="6000" dirty="0">
                <a:solidFill>
                  <a:schemeClr val="dk2"/>
                </a:solidFill>
                <a:cs typeface="B Nazanin" panose="00000700000000000000" pitchFamily="2" charset="-78"/>
              </a:rPr>
              <a:t> مولکولی </a:t>
            </a:r>
            <a:endParaRPr sz="6000" b="1" dirty="0">
              <a:solidFill>
                <a:schemeClr val="dk2"/>
              </a:solidFill>
              <a:cs typeface="B Nazanin" panose="00000700000000000000" pitchFamily="2" charset="-78"/>
            </a:endParaRPr>
          </a:p>
        </p:txBody>
      </p:sp>
      <p:sp>
        <p:nvSpPr>
          <p:cNvPr id="2126" name="Google Shape;2126;p64"/>
          <p:cNvSpPr txBox="1">
            <a:spLocks noGrp="1"/>
          </p:cNvSpPr>
          <p:nvPr>
            <p:ph type="subTitle" idx="1"/>
          </p:nvPr>
        </p:nvSpPr>
        <p:spPr>
          <a:xfrm>
            <a:off x="875225" y="3962238"/>
            <a:ext cx="3504600" cy="52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dirty="0">
                <a:cs typeface="B Nazanin" panose="00000700000000000000" pitchFamily="2" charset="-78"/>
              </a:rPr>
              <a:t>قالب پاورپوینت ژنتیک</a:t>
            </a:r>
            <a:endParaRPr dirty="0">
              <a:cs typeface="B Nazanin" panose="00000700000000000000" pitchFamily="2" charset="-78"/>
            </a:endParaRPr>
          </a:p>
        </p:txBody>
      </p:sp>
      <p:grpSp>
        <p:nvGrpSpPr>
          <p:cNvPr id="2127" name="Google Shape;2127;p64"/>
          <p:cNvGrpSpPr/>
          <p:nvPr/>
        </p:nvGrpSpPr>
        <p:grpSpPr>
          <a:xfrm rot="2415064">
            <a:off x="5969191" y="-588849"/>
            <a:ext cx="1902924" cy="7262243"/>
            <a:chOff x="9065175" y="1446600"/>
            <a:chExt cx="682175" cy="2603425"/>
          </a:xfrm>
        </p:grpSpPr>
        <p:sp>
          <p:nvSpPr>
            <p:cNvPr id="2128" name="Google Shape;2128;p64"/>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29" name="Google Shape;2129;p64"/>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30" name="Google Shape;2130;p64"/>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31" name="Google Shape;2131;p64"/>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32" name="Google Shape;2132;p64"/>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33" name="Google Shape;2133;p64"/>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34" name="Google Shape;2134;p64"/>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35" name="Google Shape;2135;p64"/>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36" name="Google Shape;2136;p64"/>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37" name="Google Shape;2137;p64"/>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38" name="Google Shape;2138;p64"/>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39" name="Google Shape;2139;p64"/>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40" name="Google Shape;2140;p64"/>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41" name="Google Shape;2141;p64"/>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42" name="Google Shape;2142;p64"/>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43" name="Google Shape;2143;p64"/>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44" name="Google Shape;2144;p64"/>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45" name="Google Shape;2145;p64"/>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46" name="Google Shape;2146;p64"/>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47" name="Google Shape;2147;p64"/>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48" name="Google Shape;2148;p64"/>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49" name="Google Shape;2149;p64"/>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50" name="Google Shape;2150;p64"/>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51" name="Google Shape;2151;p64"/>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52" name="Google Shape;2152;p64"/>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53" name="Google Shape;2153;p64"/>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154" name="Google Shape;2154;p64"/>
          <p:cNvGrpSpPr/>
          <p:nvPr/>
        </p:nvGrpSpPr>
        <p:grpSpPr>
          <a:xfrm rot="5400000">
            <a:off x="3250847" y="1697657"/>
            <a:ext cx="1783856" cy="1890815"/>
            <a:chOff x="3403900" y="3304800"/>
            <a:chExt cx="1556050" cy="1649350"/>
          </a:xfrm>
        </p:grpSpPr>
        <p:sp>
          <p:nvSpPr>
            <p:cNvPr id="2155" name="Google Shape;2155;p64"/>
            <p:cNvSpPr/>
            <p:nvPr/>
          </p:nvSpPr>
          <p:spPr>
            <a:xfrm>
              <a:off x="3960075" y="3761850"/>
              <a:ext cx="510150" cy="213400"/>
            </a:xfrm>
            <a:custGeom>
              <a:avLst/>
              <a:gdLst/>
              <a:ahLst/>
              <a:cxnLst/>
              <a:rect l="l" t="t" r="r" b="b"/>
              <a:pathLst>
                <a:path w="20406" h="8536" extrusionOk="0">
                  <a:moveTo>
                    <a:pt x="19766" y="0"/>
                  </a:moveTo>
                  <a:cubicBezTo>
                    <a:pt x="19714" y="0"/>
                    <a:pt x="19658" y="10"/>
                    <a:pt x="19599" y="31"/>
                  </a:cubicBezTo>
                  <a:cubicBezTo>
                    <a:pt x="13161" y="2358"/>
                    <a:pt x="6967" y="5198"/>
                    <a:pt x="556" y="7524"/>
                  </a:cubicBezTo>
                  <a:cubicBezTo>
                    <a:pt x="1" y="7717"/>
                    <a:pt x="157" y="8536"/>
                    <a:pt x="640" y="8536"/>
                  </a:cubicBezTo>
                  <a:cubicBezTo>
                    <a:pt x="698" y="8536"/>
                    <a:pt x="760" y="8524"/>
                    <a:pt x="827" y="8498"/>
                  </a:cubicBezTo>
                  <a:cubicBezTo>
                    <a:pt x="7238" y="6171"/>
                    <a:pt x="13459" y="3358"/>
                    <a:pt x="19870" y="1005"/>
                  </a:cubicBezTo>
                  <a:cubicBezTo>
                    <a:pt x="20406" y="810"/>
                    <a:pt x="20239" y="0"/>
                    <a:pt x="19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56" name="Google Shape;2156;p64"/>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57" name="Google Shape;2157;p64"/>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58" name="Google Shape;2158;p64"/>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59" name="Google Shape;2159;p64"/>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60" name="Google Shape;2160;p64"/>
            <p:cNvSpPr/>
            <p:nvPr/>
          </p:nvSpPr>
          <p:spPr>
            <a:xfrm>
              <a:off x="4353000" y="3762125"/>
              <a:ext cx="113300" cy="745475"/>
            </a:xfrm>
            <a:custGeom>
              <a:avLst/>
              <a:gdLst/>
              <a:ahLst/>
              <a:cxnLst/>
              <a:rect l="l" t="t" r="r" b="b"/>
              <a:pathLst>
                <a:path w="4532" h="29819" extrusionOk="0">
                  <a:moveTo>
                    <a:pt x="4004" y="0"/>
                  </a:moveTo>
                  <a:cubicBezTo>
                    <a:pt x="3754" y="0"/>
                    <a:pt x="3503" y="169"/>
                    <a:pt x="3503" y="507"/>
                  </a:cubicBezTo>
                  <a:cubicBezTo>
                    <a:pt x="3530" y="4673"/>
                    <a:pt x="2773" y="8920"/>
                    <a:pt x="2259" y="13031"/>
                  </a:cubicBezTo>
                  <a:cubicBezTo>
                    <a:pt x="1529" y="18468"/>
                    <a:pt x="744" y="23905"/>
                    <a:pt x="41" y="29342"/>
                  </a:cubicBezTo>
                  <a:cubicBezTo>
                    <a:pt x="1" y="29663"/>
                    <a:pt x="226" y="29818"/>
                    <a:pt x="473" y="29818"/>
                  </a:cubicBezTo>
                  <a:cubicBezTo>
                    <a:pt x="725" y="29818"/>
                    <a:pt x="1001" y="29656"/>
                    <a:pt x="1042" y="29342"/>
                  </a:cubicBezTo>
                  <a:cubicBezTo>
                    <a:pt x="1772" y="23905"/>
                    <a:pt x="2557" y="18468"/>
                    <a:pt x="3260" y="13031"/>
                  </a:cubicBezTo>
                  <a:cubicBezTo>
                    <a:pt x="3801" y="8920"/>
                    <a:pt x="4531" y="4673"/>
                    <a:pt x="4504" y="507"/>
                  </a:cubicBezTo>
                  <a:cubicBezTo>
                    <a:pt x="4504" y="169"/>
                    <a:pt x="4254" y="0"/>
                    <a:pt x="4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61" name="Google Shape;2161;p64"/>
            <p:cNvSpPr/>
            <p:nvPr/>
          </p:nvSpPr>
          <p:spPr>
            <a:xfrm>
              <a:off x="4348800" y="4483000"/>
              <a:ext cx="542900" cy="320575"/>
            </a:xfrm>
            <a:custGeom>
              <a:avLst/>
              <a:gdLst/>
              <a:ahLst/>
              <a:cxnLst/>
              <a:rect l="l" t="t" r="r" b="b"/>
              <a:pathLst>
                <a:path w="21716" h="12823" extrusionOk="0">
                  <a:moveTo>
                    <a:pt x="709" y="1"/>
                  </a:moveTo>
                  <a:cubicBezTo>
                    <a:pt x="272" y="1"/>
                    <a:pt x="1" y="643"/>
                    <a:pt x="480" y="939"/>
                  </a:cubicBezTo>
                  <a:lnTo>
                    <a:pt x="20739" y="12760"/>
                  </a:lnTo>
                  <a:cubicBezTo>
                    <a:pt x="20823" y="12804"/>
                    <a:pt x="20904" y="12823"/>
                    <a:pt x="20981" y="12823"/>
                  </a:cubicBezTo>
                  <a:cubicBezTo>
                    <a:pt x="21428" y="12823"/>
                    <a:pt x="21715" y="12171"/>
                    <a:pt x="21253" y="11894"/>
                  </a:cubicBezTo>
                  <a:lnTo>
                    <a:pt x="966" y="74"/>
                  </a:lnTo>
                  <a:cubicBezTo>
                    <a:pt x="877" y="23"/>
                    <a:pt x="790" y="1"/>
                    <a:pt x="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62" name="Google Shape;2162;p64"/>
            <p:cNvSpPr/>
            <p:nvPr/>
          </p:nvSpPr>
          <p:spPr>
            <a:xfrm>
              <a:off x="3496325" y="4429725"/>
              <a:ext cx="250725" cy="370050"/>
            </a:xfrm>
            <a:custGeom>
              <a:avLst/>
              <a:gdLst/>
              <a:ahLst/>
              <a:cxnLst/>
              <a:rect l="l" t="t" r="r" b="b"/>
              <a:pathLst>
                <a:path w="10029" h="14802" extrusionOk="0">
                  <a:moveTo>
                    <a:pt x="9319" y="0"/>
                  </a:moveTo>
                  <a:cubicBezTo>
                    <a:pt x="9166" y="0"/>
                    <a:pt x="9015" y="68"/>
                    <a:pt x="8909" y="230"/>
                  </a:cubicBezTo>
                  <a:lnTo>
                    <a:pt x="226" y="14052"/>
                  </a:lnTo>
                  <a:cubicBezTo>
                    <a:pt x="1" y="14446"/>
                    <a:pt x="348" y="14801"/>
                    <a:pt x="700" y="14801"/>
                  </a:cubicBezTo>
                  <a:cubicBezTo>
                    <a:pt x="855" y="14801"/>
                    <a:pt x="1011" y="14732"/>
                    <a:pt x="1119" y="14566"/>
                  </a:cubicBezTo>
                  <a:lnTo>
                    <a:pt x="9802" y="744"/>
                  </a:lnTo>
                  <a:cubicBezTo>
                    <a:pt x="10029" y="366"/>
                    <a:pt x="9673" y="0"/>
                    <a:pt x="9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63" name="Google Shape;2163;p64"/>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64" name="Google Shape;2164;p64"/>
            <p:cNvSpPr/>
            <p:nvPr/>
          </p:nvSpPr>
          <p:spPr>
            <a:xfrm>
              <a:off x="4152750" y="4482950"/>
              <a:ext cx="230050" cy="422600"/>
            </a:xfrm>
            <a:custGeom>
              <a:avLst/>
              <a:gdLst/>
              <a:ahLst/>
              <a:cxnLst/>
              <a:rect l="l" t="t" r="r" b="b"/>
              <a:pathLst>
                <a:path w="9202" h="16904" extrusionOk="0">
                  <a:moveTo>
                    <a:pt x="8521" y="0"/>
                  </a:moveTo>
                  <a:cubicBezTo>
                    <a:pt x="8364" y="0"/>
                    <a:pt x="8208" y="77"/>
                    <a:pt x="8105" y="265"/>
                  </a:cubicBezTo>
                  <a:cubicBezTo>
                    <a:pt x="5292" y="5459"/>
                    <a:pt x="3047" y="10950"/>
                    <a:pt x="207" y="16143"/>
                  </a:cubicBezTo>
                  <a:cubicBezTo>
                    <a:pt x="1" y="16537"/>
                    <a:pt x="353" y="16904"/>
                    <a:pt x="696" y="16904"/>
                  </a:cubicBezTo>
                  <a:cubicBezTo>
                    <a:pt x="849" y="16904"/>
                    <a:pt x="1000" y="16832"/>
                    <a:pt x="1099" y="16657"/>
                  </a:cubicBezTo>
                  <a:cubicBezTo>
                    <a:pt x="3913" y="11464"/>
                    <a:pt x="6158" y="5973"/>
                    <a:pt x="8998" y="752"/>
                  </a:cubicBezTo>
                  <a:cubicBezTo>
                    <a:pt x="9201" y="363"/>
                    <a:pt x="8860" y="0"/>
                    <a:pt x="8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65" name="Google Shape;2165;p64"/>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66" name="Google Shape;2166;p64"/>
            <p:cNvSpPr/>
            <p:nvPr/>
          </p:nvSpPr>
          <p:spPr>
            <a:xfrm>
              <a:off x="4786800" y="4704600"/>
              <a:ext cx="173150" cy="172475"/>
            </a:xfrm>
            <a:custGeom>
              <a:avLst/>
              <a:gdLst/>
              <a:ahLst/>
              <a:cxnLst/>
              <a:rect l="l" t="t" r="r" b="b"/>
              <a:pathLst>
                <a:path w="6926" h="6899" extrusionOk="0">
                  <a:moveTo>
                    <a:pt x="3409" y="1"/>
                  </a:moveTo>
                  <a:cubicBezTo>
                    <a:pt x="1515" y="28"/>
                    <a:pt x="1" y="1597"/>
                    <a:pt x="28" y="3490"/>
                  </a:cubicBezTo>
                  <a:cubicBezTo>
                    <a:pt x="54" y="5394"/>
                    <a:pt x="1569" y="6899"/>
                    <a:pt x="3440" y="6899"/>
                  </a:cubicBezTo>
                  <a:cubicBezTo>
                    <a:pt x="3457" y="6899"/>
                    <a:pt x="3473" y="6899"/>
                    <a:pt x="3490" y="6898"/>
                  </a:cubicBezTo>
                  <a:cubicBezTo>
                    <a:pt x="5410" y="6871"/>
                    <a:pt x="6925" y="5302"/>
                    <a:pt x="6898" y="3409"/>
                  </a:cubicBezTo>
                  <a:cubicBezTo>
                    <a:pt x="6871" y="1516"/>
                    <a:pt x="5302" y="1"/>
                    <a:pt x="34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67" name="Google Shape;2167;p64"/>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68" name="Google Shape;2168;p64"/>
            <p:cNvSpPr/>
            <p:nvPr/>
          </p:nvSpPr>
          <p:spPr>
            <a:xfrm>
              <a:off x="4343875" y="3666600"/>
              <a:ext cx="218450" cy="216425"/>
            </a:xfrm>
            <a:custGeom>
              <a:avLst/>
              <a:gdLst/>
              <a:ahLst/>
              <a:cxnLst/>
              <a:rect l="l" t="t" r="r" b="b"/>
              <a:pathLst>
                <a:path w="8738" h="8657" extrusionOk="0">
                  <a:moveTo>
                    <a:pt x="4352" y="0"/>
                  </a:moveTo>
                  <a:cubicBezTo>
                    <a:pt x="4335" y="0"/>
                    <a:pt x="4318" y="0"/>
                    <a:pt x="4301" y="0"/>
                  </a:cubicBezTo>
                  <a:cubicBezTo>
                    <a:pt x="1921" y="27"/>
                    <a:pt x="0" y="2002"/>
                    <a:pt x="27" y="4382"/>
                  </a:cubicBezTo>
                  <a:cubicBezTo>
                    <a:pt x="81" y="6773"/>
                    <a:pt x="2002" y="8656"/>
                    <a:pt x="4385" y="8656"/>
                  </a:cubicBezTo>
                  <a:cubicBezTo>
                    <a:pt x="4402" y="8656"/>
                    <a:pt x="4419" y="8656"/>
                    <a:pt x="4436" y="8656"/>
                  </a:cubicBezTo>
                  <a:cubicBezTo>
                    <a:pt x="6817" y="8629"/>
                    <a:pt x="8737" y="6654"/>
                    <a:pt x="8710" y="4274"/>
                  </a:cubicBezTo>
                  <a:cubicBezTo>
                    <a:pt x="8656" y="1884"/>
                    <a:pt x="6736" y="0"/>
                    <a:pt x="4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69" name="Google Shape;2169;p64"/>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70" name="Google Shape;2170;p64"/>
            <p:cNvSpPr/>
            <p:nvPr/>
          </p:nvSpPr>
          <p:spPr>
            <a:xfrm>
              <a:off x="3403900" y="4678900"/>
              <a:ext cx="218450" cy="216450"/>
            </a:xfrm>
            <a:custGeom>
              <a:avLst/>
              <a:gdLst/>
              <a:ahLst/>
              <a:cxnLst/>
              <a:rect l="l" t="t" r="r" b="b"/>
              <a:pathLst>
                <a:path w="8738" h="8658" extrusionOk="0">
                  <a:moveTo>
                    <a:pt x="4352" y="1"/>
                  </a:moveTo>
                  <a:cubicBezTo>
                    <a:pt x="4335" y="1"/>
                    <a:pt x="4319" y="1"/>
                    <a:pt x="4302" y="1"/>
                  </a:cubicBezTo>
                  <a:cubicBezTo>
                    <a:pt x="1921" y="28"/>
                    <a:pt x="1" y="2003"/>
                    <a:pt x="28" y="4410"/>
                  </a:cubicBezTo>
                  <a:cubicBezTo>
                    <a:pt x="81" y="6758"/>
                    <a:pt x="1976" y="8658"/>
                    <a:pt x="4338" y="8658"/>
                  </a:cubicBezTo>
                  <a:cubicBezTo>
                    <a:pt x="4371" y="8658"/>
                    <a:pt x="4404" y="8657"/>
                    <a:pt x="4437" y="8657"/>
                  </a:cubicBezTo>
                  <a:cubicBezTo>
                    <a:pt x="6817" y="8630"/>
                    <a:pt x="8738" y="6682"/>
                    <a:pt x="8711" y="4275"/>
                  </a:cubicBezTo>
                  <a:cubicBezTo>
                    <a:pt x="8657" y="1911"/>
                    <a:pt x="6736" y="1"/>
                    <a:pt x="43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71" name="Google Shape;2171;p64"/>
            <p:cNvSpPr/>
            <p:nvPr/>
          </p:nvSpPr>
          <p:spPr>
            <a:xfrm>
              <a:off x="3515500" y="3748400"/>
              <a:ext cx="123100" cy="121775"/>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72" name="Google Shape;2172;p64"/>
            <p:cNvSpPr/>
            <p:nvPr/>
          </p:nvSpPr>
          <p:spPr>
            <a:xfrm>
              <a:off x="4107875" y="4831725"/>
              <a:ext cx="123100" cy="122425"/>
            </a:xfrm>
            <a:custGeom>
              <a:avLst/>
              <a:gdLst/>
              <a:ahLst/>
              <a:cxnLst/>
              <a:rect l="l" t="t" r="r" b="b"/>
              <a:pathLst>
                <a:path w="4924" h="4897" extrusionOk="0">
                  <a:moveTo>
                    <a:pt x="2457" y="1"/>
                  </a:moveTo>
                  <a:cubicBezTo>
                    <a:pt x="2441" y="1"/>
                    <a:pt x="2424" y="1"/>
                    <a:pt x="2408" y="1"/>
                  </a:cubicBezTo>
                  <a:cubicBezTo>
                    <a:pt x="1055" y="28"/>
                    <a:pt x="0" y="1137"/>
                    <a:pt x="0" y="2490"/>
                  </a:cubicBezTo>
                  <a:cubicBezTo>
                    <a:pt x="27" y="3815"/>
                    <a:pt x="1136" y="4897"/>
                    <a:pt x="2489" y="4897"/>
                  </a:cubicBezTo>
                  <a:cubicBezTo>
                    <a:pt x="3841" y="4870"/>
                    <a:pt x="4923" y="3761"/>
                    <a:pt x="4896" y="2408"/>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73" name="Google Shape;2173;p64"/>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2174" name="Google Shape;2174;p64"/>
          <p:cNvSpPr/>
          <p:nvPr/>
        </p:nvSpPr>
        <p:spPr>
          <a:xfrm rot="1982137" flipH="1">
            <a:off x="7393751" y="541189"/>
            <a:ext cx="1112773" cy="987513"/>
          </a:xfrm>
          <a:custGeom>
            <a:avLst/>
            <a:gdLst/>
            <a:ahLst/>
            <a:cxnLst/>
            <a:rect l="l" t="t" r="r" b="b"/>
            <a:pathLst>
              <a:path w="9766" h="8666" extrusionOk="0">
                <a:moveTo>
                  <a:pt x="4907" y="1"/>
                </a:moveTo>
                <a:cubicBezTo>
                  <a:pt x="3098" y="1"/>
                  <a:pt x="1410" y="1124"/>
                  <a:pt x="785" y="2934"/>
                </a:cubicBezTo>
                <a:cubicBezTo>
                  <a:pt x="1" y="5179"/>
                  <a:pt x="1191" y="7640"/>
                  <a:pt x="3463" y="8425"/>
                </a:cubicBezTo>
                <a:cubicBezTo>
                  <a:pt x="3937" y="8588"/>
                  <a:pt x="4419" y="8666"/>
                  <a:pt x="4892" y="8666"/>
                </a:cubicBezTo>
                <a:cubicBezTo>
                  <a:pt x="6689" y="8666"/>
                  <a:pt x="8360" y="7545"/>
                  <a:pt x="8981" y="5747"/>
                </a:cubicBezTo>
                <a:cubicBezTo>
                  <a:pt x="9766" y="3475"/>
                  <a:pt x="8548" y="1013"/>
                  <a:pt x="6303" y="229"/>
                </a:cubicBezTo>
                <a:cubicBezTo>
                  <a:pt x="5841" y="74"/>
                  <a:pt x="5370" y="1"/>
                  <a:pt x="49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75" name="Google Shape;2175;p64"/>
          <p:cNvSpPr txBox="1">
            <a:spLocks noGrp="1"/>
          </p:cNvSpPr>
          <p:nvPr>
            <p:ph type="subTitle" idx="2"/>
          </p:nvPr>
        </p:nvSpPr>
        <p:spPr>
          <a:xfrm>
            <a:off x="7517987" y="713195"/>
            <a:ext cx="864300" cy="64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cs typeface="B Nazanin" panose="00000700000000000000" pitchFamily="2" charset="-78"/>
              </a:rPr>
              <a:t>9th grade</a:t>
            </a:r>
            <a:endParaRPr>
              <a:cs typeface="B Nazanin" panose="00000700000000000000" pitchFamily="2" charset="-78"/>
            </a:endParaRPr>
          </a:p>
        </p:txBody>
      </p:sp>
    </p:spTree>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127"/>
                                        </p:tgtEl>
                                        <p:attrNameLst>
                                          <p:attrName>style.visibility</p:attrName>
                                        </p:attrNameLst>
                                      </p:cBhvr>
                                      <p:to>
                                        <p:strVal val="visible"/>
                                      </p:to>
                                    </p:set>
                                    <p:anim calcmode="lin" valueType="num">
                                      <p:cBhvr additive="base">
                                        <p:cTn id="7" dur="2500"/>
                                        <p:tgtEl>
                                          <p:spTgt spid="21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700"/>
        <p:cNvGrpSpPr/>
        <p:nvPr/>
      </p:nvGrpSpPr>
      <p:grpSpPr>
        <a:xfrm>
          <a:off x="0" y="0"/>
          <a:ext cx="0" cy="0"/>
          <a:chOff x="0" y="0"/>
          <a:chExt cx="0" cy="0"/>
        </a:xfrm>
      </p:grpSpPr>
      <p:sp>
        <p:nvSpPr>
          <p:cNvPr id="2701" name="Google Shape;2701;p73"/>
          <p:cNvSpPr/>
          <p:nvPr/>
        </p:nvSpPr>
        <p:spPr>
          <a:xfrm>
            <a:off x="2864200" y="2401279"/>
            <a:ext cx="233355" cy="218879"/>
          </a:xfrm>
          <a:custGeom>
            <a:avLst/>
            <a:gdLst/>
            <a:ahLst/>
            <a:cxnLst/>
            <a:rect l="l" t="t" r="r" b="b"/>
            <a:pathLst>
              <a:path w="3482" h="3266" extrusionOk="0">
                <a:moveTo>
                  <a:pt x="618" y="0"/>
                </a:moveTo>
                <a:cubicBezTo>
                  <a:pt x="469" y="0"/>
                  <a:pt x="324" y="58"/>
                  <a:pt x="214" y="168"/>
                </a:cubicBezTo>
                <a:cubicBezTo>
                  <a:pt x="7" y="381"/>
                  <a:pt x="1" y="728"/>
                  <a:pt x="208" y="947"/>
                </a:cubicBezTo>
                <a:lnTo>
                  <a:pt x="2374" y="3265"/>
                </a:lnTo>
                <a:lnTo>
                  <a:pt x="3481" y="1434"/>
                </a:lnTo>
                <a:lnTo>
                  <a:pt x="883" y="65"/>
                </a:lnTo>
                <a:cubicBezTo>
                  <a:pt x="798" y="21"/>
                  <a:pt x="708" y="0"/>
                  <a:pt x="6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02" name="Google Shape;2702;p73"/>
          <p:cNvSpPr/>
          <p:nvPr/>
        </p:nvSpPr>
        <p:spPr>
          <a:xfrm>
            <a:off x="2370383" y="1223532"/>
            <a:ext cx="1235700" cy="12357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2"/>
              </a:solidFill>
              <a:cs typeface="B Nazanin" panose="00000400000000000000" pitchFamily="2" charset="-78"/>
            </a:endParaRPr>
          </a:p>
        </p:txBody>
      </p:sp>
      <p:sp>
        <p:nvSpPr>
          <p:cNvPr id="2703" name="Google Shape;2703;p73"/>
          <p:cNvSpPr txBox="1">
            <a:spLocks noGrp="1"/>
          </p:cNvSpPr>
          <p:nvPr>
            <p:ph type="title" idx="2"/>
          </p:nvPr>
        </p:nvSpPr>
        <p:spPr>
          <a:xfrm>
            <a:off x="2437575" y="1539723"/>
            <a:ext cx="1101300" cy="603300"/>
          </a:xfrm>
          <a:prstGeom prst="rect">
            <a:avLst/>
          </a:prstGeom>
        </p:spPr>
        <p:txBody>
          <a:bodyPr spcFirstLastPara="1" wrap="square" lIns="91425" tIns="0" rIns="91425" bIns="0" anchor="ctr" anchorCtr="0">
            <a:noAutofit/>
          </a:bodyPr>
          <a:lstStyle/>
          <a:p>
            <a:pPr marL="0" lvl="0" indent="0" algn="ctr" rtl="1">
              <a:spcBef>
                <a:spcPts val="0"/>
              </a:spcBef>
              <a:spcAft>
                <a:spcPts val="0"/>
              </a:spcAft>
              <a:buNone/>
            </a:pPr>
            <a:r>
              <a:rPr lang="en">
                <a:cs typeface="B Nazanin" panose="00000400000000000000" pitchFamily="2" charset="-78"/>
              </a:rPr>
              <a:t>01</a:t>
            </a:r>
            <a:endParaRPr>
              <a:cs typeface="B Nazanin" panose="00000400000000000000" pitchFamily="2" charset="-78"/>
            </a:endParaRPr>
          </a:p>
        </p:txBody>
      </p:sp>
      <p:sp>
        <p:nvSpPr>
          <p:cNvPr id="2704" name="Google Shape;2704;p73"/>
          <p:cNvSpPr txBox="1">
            <a:spLocks noGrp="1"/>
          </p:cNvSpPr>
          <p:nvPr>
            <p:ph type="title"/>
          </p:nvPr>
        </p:nvSpPr>
        <p:spPr>
          <a:xfrm>
            <a:off x="3777400" y="1239378"/>
            <a:ext cx="4525500" cy="758100"/>
          </a:xfrm>
          <a:prstGeom prst="rect">
            <a:avLst/>
          </a:prstGeom>
        </p:spPr>
        <p:txBody>
          <a:bodyPr spcFirstLastPara="1" wrap="square" lIns="91425" tIns="0" rIns="91425" bIns="0" anchor="t" anchorCtr="0">
            <a:noAutofit/>
          </a:bodyPr>
          <a:lstStyle/>
          <a:p>
            <a:pPr lvl="0" algn="r" rtl="1"/>
            <a:r>
              <a:rPr lang="fa-IR" dirty="0">
                <a:solidFill>
                  <a:schemeClr val="lt2"/>
                </a:solidFill>
                <a:cs typeface="B Nazanin" panose="00000400000000000000" pitchFamily="2" charset="-78"/>
              </a:rPr>
              <a:t>کد </a:t>
            </a:r>
            <a:r>
              <a:rPr lang="fa-IR" dirty="0">
                <a:solidFill>
                  <a:schemeClr val="bg2"/>
                </a:solidFill>
                <a:cs typeface="B Nazanin" panose="00000400000000000000" pitchFamily="2" charset="-78"/>
              </a:rPr>
              <a:t>ژنتیکی</a:t>
            </a:r>
            <a:endParaRPr dirty="0">
              <a:solidFill>
                <a:schemeClr val="bg2"/>
              </a:solidFill>
              <a:cs typeface="B Nazanin" panose="00000400000000000000" pitchFamily="2" charset="-78"/>
            </a:endParaRPr>
          </a:p>
        </p:txBody>
      </p:sp>
      <p:sp>
        <p:nvSpPr>
          <p:cNvPr id="2705" name="Google Shape;2705;p73"/>
          <p:cNvSpPr txBox="1">
            <a:spLocks noGrp="1"/>
          </p:cNvSpPr>
          <p:nvPr>
            <p:ph type="subTitle" idx="1"/>
          </p:nvPr>
        </p:nvSpPr>
        <p:spPr>
          <a:xfrm>
            <a:off x="3777400" y="2046132"/>
            <a:ext cx="4525500" cy="359100"/>
          </a:xfrm>
          <a:prstGeom prst="rect">
            <a:avLst/>
          </a:prstGeom>
        </p:spPr>
        <p:txBody>
          <a:bodyPr spcFirstLastPara="1" wrap="square" lIns="91425" tIns="0" rIns="91425" bIns="0" anchor="t" anchorCtr="0">
            <a:noAutofit/>
          </a:bodyPr>
          <a:lstStyle/>
          <a:p>
            <a:pPr marL="0" lvl="0" indent="0" algn="r" rtl="1"/>
            <a:r>
              <a:rPr lang="fa-IR" dirty="0">
                <a:cs typeface="B Nazanin" panose="00000400000000000000" pitchFamily="2" charset="-78"/>
              </a:rPr>
              <a:t>در صورت نیاز می توانید زیرنویس را در اینجا وارد کنید</a:t>
            </a:r>
            <a:endParaRPr dirty="0">
              <a:cs typeface="B Nazanin" panose="00000400000000000000" pitchFamily="2" charset="-78"/>
            </a:endParaRPr>
          </a:p>
        </p:txBody>
      </p:sp>
      <p:grpSp>
        <p:nvGrpSpPr>
          <p:cNvPr id="2706" name="Google Shape;2706;p73"/>
          <p:cNvGrpSpPr/>
          <p:nvPr/>
        </p:nvGrpSpPr>
        <p:grpSpPr>
          <a:xfrm>
            <a:off x="847358" y="2029475"/>
            <a:ext cx="2537706" cy="3723632"/>
            <a:chOff x="847358" y="2029475"/>
            <a:chExt cx="2537706" cy="3723632"/>
          </a:xfrm>
        </p:grpSpPr>
        <p:grpSp>
          <p:nvGrpSpPr>
            <p:cNvPr id="2707" name="Google Shape;2707;p73"/>
            <p:cNvGrpSpPr/>
            <p:nvPr/>
          </p:nvGrpSpPr>
          <p:grpSpPr>
            <a:xfrm>
              <a:off x="847358" y="2029475"/>
              <a:ext cx="2537706" cy="3723632"/>
              <a:chOff x="345625" y="2029475"/>
              <a:chExt cx="2537706" cy="3723632"/>
            </a:xfrm>
          </p:grpSpPr>
          <p:sp>
            <p:nvSpPr>
              <p:cNvPr id="2708" name="Google Shape;2708;p73"/>
              <p:cNvSpPr/>
              <p:nvPr/>
            </p:nvSpPr>
            <p:spPr>
              <a:xfrm>
                <a:off x="745509" y="2029475"/>
                <a:ext cx="1150556" cy="1064908"/>
              </a:xfrm>
              <a:custGeom>
                <a:avLst/>
                <a:gdLst/>
                <a:ahLst/>
                <a:cxnLst/>
                <a:rect l="l" t="t" r="r" b="b"/>
                <a:pathLst>
                  <a:path w="17168" h="15890" extrusionOk="0">
                    <a:moveTo>
                      <a:pt x="5612" y="0"/>
                    </a:moveTo>
                    <a:cubicBezTo>
                      <a:pt x="5496" y="0"/>
                      <a:pt x="5381" y="34"/>
                      <a:pt x="5284" y="100"/>
                    </a:cubicBezTo>
                    <a:cubicBezTo>
                      <a:pt x="5059" y="276"/>
                      <a:pt x="5059" y="623"/>
                      <a:pt x="5138" y="903"/>
                    </a:cubicBezTo>
                    <a:cubicBezTo>
                      <a:pt x="5254" y="1292"/>
                      <a:pt x="5491" y="1639"/>
                      <a:pt x="5807" y="1889"/>
                    </a:cubicBezTo>
                    <a:cubicBezTo>
                      <a:pt x="5429" y="1671"/>
                      <a:pt x="4969" y="1565"/>
                      <a:pt x="4511" y="1565"/>
                    </a:cubicBezTo>
                    <a:cubicBezTo>
                      <a:pt x="4203" y="1565"/>
                      <a:pt x="3896" y="1613"/>
                      <a:pt x="3617" y="1706"/>
                    </a:cubicBezTo>
                    <a:cubicBezTo>
                      <a:pt x="3294" y="1816"/>
                      <a:pt x="2966" y="2017"/>
                      <a:pt x="2856" y="2339"/>
                    </a:cubicBezTo>
                    <a:cubicBezTo>
                      <a:pt x="2777" y="2589"/>
                      <a:pt x="2862" y="2850"/>
                      <a:pt x="3069" y="3008"/>
                    </a:cubicBezTo>
                    <a:cubicBezTo>
                      <a:pt x="3041" y="3006"/>
                      <a:pt x="3013" y="3004"/>
                      <a:pt x="2984" y="3004"/>
                    </a:cubicBezTo>
                    <a:cubicBezTo>
                      <a:pt x="2402" y="3004"/>
                      <a:pt x="1694" y="3577"/>
                      <a:pt x="1566" y="4128"/>
                    </a:cubicBezTo>
                    <a:cubicBezTo>
                      <a:pt x="1414" y="4785"/>
                      <a:pt x="1779" y="5485"/>
                      <a:pt x="2321" y="5893"/>
                    </a:cubicBezTo>
                    <a:cubicBezTo>
                      <a:pt x="1956" y="5996"/>
                      <a:pt x="1578" y="6106"/>
                      <a:pt x="1286" y="6343"/>
                    </a:cubicBezTo>
                    <a:cubicBezTo>
                      <a:pt x="994" y="6586"/>
                      <a:pt x="812" y="7000"/>
                      <a:pt x="946" y="7353"/>
                    </a:cubicBezTo>
                    <a:cubicBezTo>
                      <a:pt x="1013" y="7517"/>
                      <a:pt x="1134" y="7651"/>
                      <a:pt x="1183" y="7821"/>
                    </a:cubicBezTo>
                    <a:cubicBezTo>
                      <a:pt x="1262" y="8120"/>
                      <a:pt x="1080" y="8418"/>
                      <a:pt x="867" y="8631"/>
                    </a:cubicBezTo>
                    <a:cubicBezTo>
                      <a:pt x="654" y="8850"/>
                      <a:pt x="392" y="9038"/>
                      <a:pt x="264" y="9312"/>
                    </a:cubicBezTo>
                    <a:cubicBezTo>
                      <a:pt x="1" y="9851"/>
                      <a:pt x="474" y="10591"/>
                      <a:pt x="1069" y="10591"/>
                    </a:cubicBezTo>
                    <a:cubicBezTo>
                      <a:pt x="1079" y="10591"/>
                      <a:pt x="1088" y="10590"/>
                      <a:pt x="1098" y="10590"/>
                    </a:cubicBezTo>
                    <a:lnTo>
                      <a:pt x="1384" y="10578"/>
                    </a:lnTo>
                    <a:lnTo>
                      <a:pt x="1384" y="10578"/>
                    </a:lnTo>
                    <a:cubicBezTo>
                      <a:pt x="1183" y="10791"/>
                      <a:pt x="1037" y="11046"/>
                      <a:pt x="964" y="11332"/>
                    </a:cubicBezTo>
                    <a:cubicBezTo>
                      <a:pt x="915" y="11491"/>
                      <a:pt x="915" y="11661"/>
                      <a:pt x="964" y="11819"/>
                    </a:cubicBezTo>
                    <a:cubicBezTo>
                      <a:pt x="1013" y="11977"/>
                      <a:pt x="1159" y="12093"/>
                      <a:pt x="1329" y="12105"/>
                    </a:cubicBezTo>
                    <a:cubicBezTo>
                      <a:pt x="1664" y="12105"/>
                      <a:pt x="1857" y="11617"/>
                      <a:pt x="2183" y="11617"/>
                    </a:cubicBezTo>
                    <a:cubicBezTo>
                      <a:pt x="2194" y="11617"/>
                      <a:pt x="2206" y="11617"/>
                      <a:pt x="2217" y="11618"/>
                    </a:cubicBezTo>
                    <a:cubicBezTo>
                      <a:pt x="2004" y="11874"/>
                      <a:pt x="1755" y="12142"/>
                      <a:pt x="1651" y="12464"/>
                    </a:cubicBezTo>
                    <a:cubicBezTo>
                      <a:pt x="1548" y="12781"/>
                      <a:pt x="1591" y="13170"/>
                      <a:pt x="1840" y="13395"/>
                    </a:cubicBezTo>
                    <a:cubicBezTo>
                      <a:pt x="1944" y="13487"/>
                      <a:pt x="2084" y="13532"/>
                      <a:pt x="2221" y="13532"/>
                    </a:cubicBezTo>
                    <a:cubicBezTo>
                      <a:pt x="2421" y="13532"/>
                      <a:pt x="2616" y="13437"/>
                      <a:pt x="2692" y="13249"/>
                    </a:cubicBezTo>
                    <a:cubicBezTo>
                      <a:pt x="2875" y="13559"/>
                      <a:pt x="2832" y="13949"/>
                      <a:pt x="2887" y="14302"/>
                    </a:cubicBezTo>
                    <a:cubicBezTo>
                      <a:pt x="2940" y="14644"/>
                      <a:pt x="3171" y="15033"/>
                      <a:pt x="3507" y="15033"/>
                    </a:cubicBezTo>
                    <a:cubicBezTo>
                      <a:pt x="3517" y="15033"/>
                      <a:pt x="3528" y="15033"/>
                      <a:pt x="3538" y="15032"/>
                    </a:cubicBezTo>
                    <a:cubicBezTo>
                      <a:pt x="3685" y="15020"/>
                      <a:pt x="3820" y="14940"/>
                      <a:pt x="3966" y="14940"/>
                    </a:cubicBezTo>
                    <a:cubicBezTo>
                      <a:pt x="3972" y="14940"/>
                      <a:pt x="3977" y="14940"/>
                      <a:pt x="3982" y="14941"/>
                    </a:cubicBezTo>
                    <a:cubicBezTo>
                      <a:pt x="4402" y="14959"/>
                      <a:pt x="4487" y="15580"/>
                      <a:pt x="4846" y="15805"/>
                    </a:cubicBezTo>
                    <a:cubicBezTo>
                      <a:pt x="4949" y="15865"/>
                      <a:pt x="5064" y="15889"/>
                      <a:pt x="5182" y="15889"/>
                    </a:cubicBezTo>
                    <a:cubicBezTo>
                      <a:pt x="5337" y="15889"/>
                      <a:pt x="5498" y="15848"/>
                      <a:pt x="5643" y="15793"/>
                    </a:cubicBezTo>
                    <a:cubicBezTo>
                      <a:pt x="5899" y="15689"/>
                      <a:pt x="6148" y="15555"/>
                      <a:pt x="6422" y="15549"/>
                    </a:cubicBezTo>
                    <a:cubicBezTo>
                      <a:pt x="6428" y="15549"/>
                      <a:pt x="6435" y="15549"/>
                      <a:pt x="6441" y="15549"/>
                    </a:cubicBezTo>
                    <a:cubicBezTo>
                      <a:pt x="6708" y="15549"/>
                      <a:pt x="6958" y="15672"/>
                      <a:pt x="7219" y="15713"/>
                    </a:cubicBezTo>
                    <a:cubicBezTo>
                      <a:pt x="7262" y="15720"/>
                      <a:pt x="7306" y="15723"/>
                      <a:pt x="7350" y="15723"/>
                    </a:cubicBezTo>
                    <a:cubicBezTo>
                      <a:pt x="7591" y="15723"/>
                      <a:pt x="7840" y="15624"/>
                      <a:pt x="7907" y="15403"/>
                    </a:cubicBezTo>
                    <a:cubicBezTo>
                      <a:pt x="8406" y="13730"/>
                      <a:pt x="7785" y="11996"/>
                      <a:pt x="6836" y="10420"/>
                    </a:cubicBezTo>
                    <a:lnTo>
                      <a:pt x="14594" y="10195"/>
                    </a:lnTo>
                    <a:lnTo>
                      <a:pt x="14594" y="10195"/>
                    </a:lnTo>
                    <a:lnTo>
                      <a:pt x="14065" y="11856"/>
                    </a:lnTo>
                    <a:cubicBezTo>
                      <a:pt x="14329" y="12195"/>
                      <a:pt x="14735" y="12393"/>
                      <a:pt x="15165" y="12393"/>
                    </a:cubicBezTo>
                    <a:cubicBezTo>
                      <a:pt x="15189" y="12393"/>
                      <a:pt x="15214" y="12392"/>
                      <a:pt x="15239" y="12391"/>
                    </a:cubicBezTo>
                    <a:cubicBezTo>
                      <a:pt x="15324" y="12391"/>
                      <a:pt x="15415" y="12367"/>
                      <a:pt x="15488" y="12318"/>
                    </a:cubicBezTo>
                    <a:cubicBezTo>
                      <a:pt x="15647" y="12203"/>
                      <a:pt x="15641" y="11971"/>
                      <a:pt x="15586" y="11783"/>
                    </a:cubicBezTo>
                    <a:cubicBezTo>
                      <a:pt x="15519" y="11539"/>
                      <a:pt x="15373" y="11326"/>
                      <a:pt x="15172" y="11180"/>
                    </a:cubicBezTo>
                    <a:cubicBezTo>
                      <a:pt x="15247" y="11116"/>
                      <a:pt x="15338" y="11093"/>
                      <a:pt x="15435" y="11093"/>
                    </a:cubicBezTo>
                    <a:cubicBezTo>
                      <a:pt x="15559" y="11093"/>
                      <a:pt x="15692" y="11131"/>
                      <a:pt x="15811" y="11168"/>
                    </a:cubicBezTo>
                    <a:cubicBezTo>
                      <a:pt x="15912" y="11196"/>
                      <a:pt x="16022" y="11219"/>
                      <a:pt x="16126" y="11219"/>
                    </a:cubicBezTo>
                    <a:cubicBezTo>
                      <a:pt x="16249" y="11219"/>
                      <a:pt x="16362" y="11187"/>
                      <a:pt x="16438" y="11095"/>
                    </a:cubicBezTo>
                    <a:cubicBezTo>
                      <a:pt x="16517" y="10986"/>
                      <a:pt x="16535" y="10846"/>
                      <a:pt x="16492" y="10724"/>
                    </a:cubicBezTo>
                    <a:cubicBezTo>
                      <a:pt x="16444" y="10602"/>
                      <a:pt x="16377" y="10493"/>
                      <a:pt x="16286" y="10401"/>
                    </a:cubicBezTo>
                    <a:cubicBezTo>
                      <a:pt x="16225" y="10334"/>
                      <a:pt x="16164" y="10268"/>
                      <a:pt x="16103" y="10207"/>
                    </a:cubicBezTo>
                    <a:cubicBezTo>
                      <a:pt x="16139" y="10207"/>
                      <a:pt x="16170" y="10201"/>
                      <a:pt x="16200" y="10195"/>
                    </a:cubicBezTo>
                    <a:cubicBezTo>
                      <a:pt x="16492" y="10134"/>
                      <a:pt x="16766" y="9957"/>
                      <a:pt x="16851" y="9671"/>
                    </a:cubicBezTo>
                    <a:cubicBezTo>
                      <a:pt x="16943" y="9379"/>
                      <a:pt x="16809" y="9063"/>
                      <a:pt x="16638" y="8813"/>
                    </a:cubicBezTo>
                    <a:cubicBezTo>
                      <a:pt x="16468" y="8564"/>
                      <a:pt x="16255" y="8333"/>
                      <a:pt x="16158" y="8041"/>
                    </a:cubicBezTo>
                    <a:lnTo>
                      <a:pt x="16158" y="8041"/>
                    </a:lnTo>
                    <a:cubicBezTo>
                      <a:pt x="16191" y="8047"/>
                      <a:pt x="16224" y="8050"/>
                      <a:pt x="16257" y="8050"/>
                    </a:cubicBezTo>
                    <a:cubicBezTo>
                      <a:pt x="16581" y="8050"/>
                      <a:pt x="16882" y="7763"/>
                      <a:pt x="16943" y="7432"/>
                    </a:cubicBezTo>
                    <a:cubicBezTo>
                      <a:pt x="17010" y="7067"/>
                      <a:pt x="16839" y="6696"/>
                      <a:pt x="16584" y="6428"/>
                    </a:cubicBezTo>
                    <a:cubicBezTo>
                      <a:pt x="16328" y="6166"/>
                      <a:pt x="15987" y="5990"/>
                      <a:pt x="15659" y="5813"/>
                    </a:cubicBezTo>
                    <a:cubicBezTo>
                      <a:pt x="15854" y="5698"/>
                      <a:pt x="16091" y="5655"/>
                      <a:pt x="16310" y="5600"/>
                    </a:cubicBezTo>
                    <a:cubicBezTo>
                      <a:pt x="16535" y="5540"/>
                      <a:pt x="16760" y="5467"/>
                      <a:pt x="16924" y="5308"/>
                    </a:cubicBezTo>
                    <a:cubicBezTo>
                      <a:pt x="17089" y="5150"/>
                      <a:pt x="17168" y="4882"/>
                      <a:pt x="17046" y="4688"/>
                    </a:cubicBezTo>
                    <a:cubicBezTo>
                      <a:pt x="16941" y="4514"/>
                      <a:pt x="16742" y="4464"/>
                      <a:pt x="16532" y="4464"/>
                    </a:cubicBezTo>
                    <a:cubicBezTo>
                      <a:pt x="16425" y="4464"/>
                      <a:pt x="16315" y="4477"/>
                      <a:pt x="16213" y="4493"/>
                    </a:cubicBezTo>
                    <a:lnTo>
                      <a:pt x="15038" y="4676"/>
                    </a:lnTo>
                    <a:cubicBezTo>
                      <a:pt x="14965" y="4511"/>
                      <a:pt x="15093" y="4323"/>
                      <a:pt x="15239" y="4213"/>
                    </a:cubicBezTo>
                    <a:cubicBezTo>
                      <a:pt x="15385" y="4110"/>
                      <a:pt x="15568" y="4037"/>
                      <a:pt x="15671" y="3891"/>
                    </a:cubicBezTo>
                    <a:cubicBezTo>
                      <a:pt x="15835" y="3666"/>
                      <a:pt x="15756" y="3325"/>
                      <a:pt x="15555" y="3136"/>
                    </a:cubicBezTo>
                    <a:cubicBezTo>
                      <a:pt x="15369" y="2966"/>
                      <a:pt x="15119" y="2826"/>
                      <a:pt x="14867" y="2809"/>
                    </a:cubicBezTo>
                    <a:lnTo>
                      <a:pt x="14867" y="2809"/>
                    </a:lnTo>
                    <a:cubicBezTo>
                      <a:pt x="15128" y="2784"/>
                      <a:pt x="15341" y="2499"/>
                      <a:pt x="15324" y="2230"/>
                    </a:cubicBezTo>
                    <a:cubicBezTo>
                      <a:pt x="15300" y="1925"/>
                      <a:pt x="15056" y="1676"/>
                      <a:pt x="14783" y="1554"/>
                    </a:cubicBezTo>
                    <a:cubicBezTo>
                      <a:pt x="14503" y="1438"/>
                      <a:pt x="14192" y="1420"/>
                      <a:pt x="13888" y="1420"/>
                    </a:cubicBezTo>
                    <a:cubicBezTo>
                      <a:pt x="13590" y="1414"/>
                      <a:pt x="13280" y="1420"/>
                      <a:pt x="12994" y="1329"/>
                    </a:cubicBezTo>
                    <a:cubicBezTo>
                      <a:pt x="13170" y="994"/>
                      <a:pt x="12939" y="550"/>
                      <a:pt x="12592" y="404"/>
                    </a:cubicBezTo>
                    <a:cubicBezTo>
                      <a:pt x="12462" y="347"/>
                      <a:pt x="12323" y="322"/>
                      <a:pt x="12183" y="322"/>
                    </a:cubicBezTo>
                    <a:cubicBezTo>
                      <a:pt x="11949" y="322"/>
                      <a:pt x="11710" y="390"/>
                      <a:pt x="11497" y="489"/>
                    </a:cubicBezTo>
                    <a:cubicBezTo>
                      <a:pt x="11095" y="678"/>
                      <a:pt x="10614" y="982"/>
                      <a:pt x="10359" y="1335"/>
                    </a:cubicBezTo>
                    <a:cubicBezTo>
                      <a:pt x="10249" y="1034"/>
                      <a:pt x="9980" y="882"/>
                      <a:pt x="9712" y="882"/>
                    </a:cubicBezTo>
                    <a:cubicBezTo>
                      <a:pt x="9458" y="882"/>
                      <a:pt x="9205" y="1018"/>
                      <a:pt x="9087" y="1292"/>
                    </a:cubicBezTo>
                    <a:cubicBezTo>
                      <a:pt x="8984" y="903"/>
                      <a:pt x="8740" y="550"/>
                      <a:pt x="8375" y="374"/>
                    </a:cubicBezTo>
                    <a:cubicBezTo>
                      <a:pt x="8262" y="321"/>
                      <a:pt x="8135" y="284"/>
                      <a:pt x="8014" y="284"/>
                    </a:cubicBezTo>
                    <a:cubicBezTo>
                      <a:pt x="7926" y="284"/>
                      <a:pt x="7841" y="303"/>
                      <a:pt x="7767" y="349"/>
                    </a:cubicBezTo>
                    <a:cubicBezTo>
                      <a:pt x="7529" y="501"/>
                      <a:pt x="7499" y="836"/>
                      <a:pt x="7560" y="1110"/>
                    </a:cubicBezTo>
                    <a:cubicBezTo>
                      <a:pt x="7621" y="1384"/>
                      <a:pt x="7755" y="1651"/>
                      <a:pt x="7736" y="1931"/>
                    </a:cubicBezTo>
                    <a:cubicBezTo>
                      <a:pt x="7383" y="1329"/>
                      <a:pt x="6824" y="751"/>
                      <a:pt x="6276" y="313"/>
                    </a:cubicBezTo>
                    <a:cubicBezTo>
                      <a:pt x="6142" y="191"/>
                      <a:pt x="5978" y="94"/>
                      <a:pt x="5807" y="33"/>
                    </a:cubicBezTo>
                    <a:cubicBezTo>
                      <a:pt x="5744" y="11"/>
                      <a:pt x="5677" y="0"/>
                      <a:pt x="561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09" name="Google Shape;2709;p73"/>
              <p:cNvSpPr/>
              <p:nvPr/>
            </p:nvSpPr>
            <p:spPr>
              <a:xfrm>
                <a:off x="620859" y="4530105"/>
                <a:ext cx="1566802" cy="1223002"/>
              </a:xfrm>
              <a:custGeom>
                <a:avLst/>
                <a:gdLst/>
                <a:ahLst/>
                <a:cxnLst/>
                <a:rect l="l" t="t" r="r" b="b"/>
                <a:pathLst>
                  <a:path w="23379" h="18249" extrusionOk="0">
                    <a:moveTo>
                      <a:pt x="5294" y="1"/>
                    </a:moveTo>
                    <a:cubicBezTo>
                      <a:pt x="1327" y="6633"/>
                      <a:pt x="1" y="18249"/>
                      <a:pt x="1" y="18249"/>
                    </a:cubicBezTo>
                    <a:lnTo>
                      <a:pt x="22320" y="18249"/>
                    </a:lnTo>
                    <a:cubicBezTo>
                      <a:pt x="23378" y="4789"/>
                      <a:pt x="18535" y="1"/>
                      <a:pt x="1853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10" name="Google Shape;2710;p73"/>
              <p:cNvSpPr/>
              <p:nvPr/>
            </p:nvSpPr>
            <p:spPr>
              <a:xfrm>
                <a:off x="347233" y="4045245"/>
                <a:ext cx="1062361" cy="1633686"/>
              </a:xfrm>
              <a:custGeom>
                <a:avLst/>
                <a:gdLst/>
                <a:ahLst/>
                <a:cxnLst/>
                <a:rect l="l" t="t" r="r" b="b"/>
                <a:pathLst>
                  <a:path w="15852" h="24377" extrusionOk="0">
                    <a:moveTo>
                      <a:pt x="7333" y="1"/>
                    </a:moveTo>
                    <a:cubicBezTo>
                      <a:pt x="7333" y="1"/>
                      <a:pt x="4260" y="13381"/>
                      <a:pt x="1" y="23409"/>
                    </a:cubicBezTo>
                    <a:cubicBezTo>
                      <a:pt x="1209" y="23837"/>
                      <a:pt x="2374" y="23942"/>
                      <a:pt x="3578" y="23942"/>
                    </a:cubicBezTo>
                    <a:cubicBezTo>
                      <a:pt x="4746" y="23942"/>
                      <a:pt x="5950" y="23843"/>
                      <a:pt x="7262" y="23843"/>
                    </a:cubicBezTo>
                    <a:cubicBezTo>
                      <a:pt x="8614" y="23843"/>
                      <a:pt x="10081" y="23948"/>
                      <a:pt x="11744" y="24377"/>
                    </a:cubicBezTo>
                    <a:cubicBezTo>
                      <a:pt x="11744" y="24377"/>
                      <a:pt x="15852" y="14580"/>
                      <a:pt x="143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11" name="Google Shape;2711;p73"/>
              <p:cNvSpPr/>
              <p:nvPr/>
            </p:nvSpPr>
            <p:spPr>
              <a:xfrm>
                <a:off x="1645598" y="3094759"/>
                <a:ext cx="890260" cy="1375534"/>
              </a:xfrm>
              <a:custGeom>
                <a:avLst/>
                <a:gdLst/>
                <a:ahLst/>
                <a:cxnLst/>
                <a:rect l="l" t="t" r="r" b="b"/>
                <a:pathLst>
                  <a:path w="13284" h="20525" extrusionOk="0">
                    <a:moveTo>
                      <a:pt x="2836" y="0"/>
                    </a:moveTo>
                    <a:lnTo>
                      <a:pt x="1" y="10855"/>
                    </a:lnTo>
                    <a:cubicBezTo>
                      <a:pt x="1" y="10855"/>
                      <a:pt x="7175" y="19435"/>
                      <a:pt x="12383" y="20524"/>
                    </a:cubicBezTo>
                    <a:lnTo>
                      <a:pt x="13284" y="12413"/>
                    </a:lnTo>
                    <a:cubicBezTo>
                      <a:pt x="13284" y="12413"/>
                      <a:pt x="5203" y="1813"/>
                      <a:pt x="28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12" name="Google Shape;2712;p73"/>
              <p:cNvSpPr/>
              <p:nvPr/>
            </p:nvSpPr>
            <p:spPr>
              <a:xfrm>
                <a:off x="2190839" y="3092280"/>
                <a:ext cx="692492" cy="1378014"/>
              </a:xfrm>
              <a:custGeom>
                <a:avLst/>
                <a:gdLst/>
                <a:ahLst/>
                <a:cxnLst/>
                <a:rect l="l" t="t" r="r" b="b"/>
                <a:pathLst>
                  <a:path w="10333" h="20562" extrusionOk="0">
                    <a:moveTo>
                      <a:pt x="5312" y="1"/>
                    </a:moveTo>
                    <a:lnTo>
                      <a:pt x="0" y="11696"/>
                    </a:lnTo>
                    <a:lnTo>
                      <a:pt x="4253" y="20561"/>
                    </a:lnTo>
                    <a:cubicBezTo>
                      <a:pt x="6706" y="16283"/>
                      <a:pt x="9462" y="8793"/>
                      <a:pt x="10332" y="3043"/>
                    </a:cubicBezTo>
                    <a:lnTo>
                      <a:pt x="5312"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13" name="Google Shape;2713;p73"/>
              <p:cNvSpPr/>
              <p:nvPr/>
            </p:nvSpPr>
            <p:spPr>
              <a:xfrm>
                <a:off x="2187555" y="3627267"/>
                <a:ext cx="156218" cy="518447"/>
              </a:xfrm>
              <a:custGeom>
                <a:avLst/>
                <a:gdLst/>
                <a:ahLst/>
                <a:cxnLst/>
                <a:rect l="l" t="t" r="r" b="b"/>
                <a:pathLst>
                  <a:path w="2331" h="7736" extrusionOk="0">
                    <a:moveTo>
                      <a:pt x="1654" y="0"/>
                    </a:moveTo>
                    <a:cubicBezTo>
                      <a:pt x="1569" y="0"/>
                      <a:pt x="1479" y="58"/>
                      <a:pt x="1467" y="171"/>
                    </a:cubicBezTo>
                    <a:lnTo>
                      <a:pt x="1467" y="208"/>
                    </a:lnTo>
                    <a:cubicBezTo>
                      <a:pt x="1418" y="208"/>
                      <a:pt x="1370" y="244"/>
                      <a:pt x="1351" y="293"/>
                    </a:cubicBezTo>
                    <a:cubicBezTo>
                      <a:pt x="1175" y="810"/>
                      <a:pt x="1004" y="1327"/>
                      <a:pt x="865" y="1851"/>
                    </a:cubicBezTo>
                    <a:cubicBezTo>
                      <a:pt x="615" y="2782"/>
                      <a:pt x="414" y="3731"/>
                      <a:pt x="274" y="4686"/>
                    </a:cubicBezTo>
                    <a:cubicBezTo>
                      <a:pt x="207" y="5161"/>
                      <a:pt x="147" y="5635"/>
                      <a:pt x="104" y="6116"/>
                    </a:cubicBezTo>
                    <a:cubicBezTo>
                      <a:pt x="80" y="6359"/>
                      <a:pt x="61" y="6597"/>
                      <a:pt x="43" y="6840"/>
                    </a:cubicBezTo>
                    <a:cubicBezTo>
                      <a:pt x="13" y="7084"/>
                      <a:pt x="0" y="7327"/>
                      <a:pt x="7" y="7570"/>
                    </a:cubicBezTo>
                    <a:cubicBezTo>
                      <a:pt x="17" y="7671"/>
                      <a:pt x="115" y="7736"/>
                      <a:pt x="202" y="7736"/>
                    </a:cubicBezTo>
                    <a:cubicBezTo>
                      <a:pt x="268" y="7736"/>
                      <a:pt x="328" y="7699"/>
                      <a:pt x="341" y="7613"/>
                    </a:cubicBezTo>
                    <a:cubicBezTo>
                      <a:pt x="384" y="7345"/>
                      <a:pt x="378" y="7065"/>
                      <a:pt x="402" y="6798"/>
                    </a:cubicBezTo>
                    <a:cubicBezTo>
                      <a:pt x="420" y="6530"/>
                      <a:pt x="439" y="6256"/>
                      <a:pt x="469" y="5988"/>
                    </a:cubicBezTo>
                    <a:cubicBezTo>
                      <a:pt x="645" y="4266"/>
                      <a:pt x="974" y="2562"/>
                      <a:pt x="1443" y="895"/>
                    </a:cubicBezTo>
                    <a:cubicBezTo>
                      <a:pt x="1443" y="1096"/>
                      <a:pt x="1449" y="1297"/>
                      <a:pt x="1455" y="1492"/>
                    </a:cubicBezTo>
                    <a:cubicBezTo>
                      <a:pt x="1473" y="1918"/>
                      <a:pt x="1510" y="2343"/>
                      <a:pt x="1564" y="2769"/>
                    </a:cubicBezTo>
                    <a:cubicBezTo>
                      <a:pt x="1686" y="3627"/>
                      <a:pt x="1875" y="4479"/>
                      <a:pt x="2130" y="5307"/>
                    </a:cubicBezTo>
                    <a:cubicBezTo>
                      <a:pt x="2142" y="5356"/>
                      <a:pt x="2180" y="5377"/>
                      <a:pt x="2217" y="5377"/>
                    </a:cubicBezTo>
                    <a:cubicBezTo>
                      <a:pt x="2273" y="5377"/>
                      <a:pt x="2331" y="5331"/>
                      <a:pt x="2313" y="5258"/>
                    </a:cubicBezTo>
                    <a:cubicBezTo>
                      <a:pt x="2100" y="4431"/>
                      <a:pt x="1960" y="3585"/>
                      <a:pt x="1887" y="2727"/>
                    </a:cubicBezTo>
                    <a:cubicBezTo>
                      <a:pt x="1850" y="2301"/>
                      <a:pt x="1820" y="1875"/>
                      <a:pt x="1808" y="1449"/>
                    </a:cubicBezTo>
                    <a:cubicBezTo>
                      <a:pt x="1796" y="1023"/>
                      <a:pt x="1820" y="597"/>
                      <a:pt x="1820" y="171"/>
                    </a:cubicBezTo>
                    <a:cubicBezTo>
                      <a:pt x="1820" y="56"/>
                      <a:pt x="1739" y="0"/>
                      <a:pt x="165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14" name="Google Shape;2714;p73"/>
              <p:cNvSpPr/>
              <p:nvPr/>
            </p:nvSpPr>
            <p:spPr>
              <a:xfrm>
                <a:off x="345625" y="3356523"/>
                <a:ext cx="723856" cy="1500321"/>
              </a:xfrm>
              <a:custGeom>
                <a:avLst/>
                <a:gdLst/>
                <a:ahLst/>
                <a:cxnLst/>
                <a:rect l="l" t="t" r="r" b="b"/>
                <a:pathLst>
                  <a:path w="10801" h="22387" extrusionOk="0">
                    <a:moveTo>
                      <a:pt x="4722" y="0"/>
                    </a:moveTo>
                    <a:cubicBezTo>
                      <a:pt x="2848" y="1759"/>
                      <a:pt x="0" y="20561"/>
                      <a:pt x="1795" y="22387"/>
                    </a:cubicBezTo>
                    <a:lnTo>
                      <a:pt x="7479" y="19009"/>
                    </a:lnTo>
                    <a:lnTo>
                      <a:pt x="10801" y="7296"/>
                    </a:lnTo>
                    <a:lnTo>
                      <a:pt x="4722"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15" name="Google Shape;2715;p73"/>
              <p:cNvSpPr/>
              <p:nvPr/>
            </p:nvSpPr>
            <p:spPr>
              <a:xfrm>
                <a:off x="647397" y="3077737"/>
                <a:ext cx="1395505" cy="1452470"/>
              </a:xfrm>
              <a:custGeom>
                <a:avLst/>
                <a:gdLst/>
                <a:ahLst/>
                <a:cxnLst/>
                <a:rect l="l" t="t" r="r" b="b"/>
                <a:pathLst>
                  <a:path w="20823" h="21673" extrusionOk="0">
                    <a:moveTo>
                      <a:pt x="13079" y="0"/>
                    </a:moveTo>
                    <a:cubicBezTo>
                      <a:pt x="10932" y="0"/>
                      <a:pt x="8975" y="84"/>
                      <a:pt x="8975" y="84"/>
                    </a:cubicBezTo>
                    <a:cubicBezTo>
                      <a:pt x="8975" y="84"/>
                      <a:pt x="2896" y="1702"/>
                      <a:pt x="219" y="4160"/>
                    </a:cubicBezTo>
                    <a:cubicBezTo>
                      <a:pt x="0" y="5171"/>
                      <a:pt x="493" y="12418"/>
                      <a:pt x="4898" y="21673"/>
                    </a:cubicBezTo>
                    <a:lnTo>
                      <a:pt x="18139" y="21673"/>
                    </a:lnTo>
                    <a:cubicBezTo>
                      <a:pt x="17707" y="15265"/>
                      <a:pt x="20500" y="14754"/>
                      <a:pt x="20658" y="11322"/>
                    </a:cubicBezTo>
                    <a:cubicBezTo>
                      <a:pt x="20822" y="7848"/>
                      <a:pt x="16843" y="5213"/>
                      <a:pt x="17731" y="254"/>
                    </a:cubicBezTo>
                    <a:cubicBezTo>
                      <a:pt x="16685" y="55"/>
                      <a:pt x="14819" y="0"/>
                      <a:pt x="130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16" name="Google Shape;2716;p73"/>
              <p:cNvSpPr/>
              <p:nvPr/>
            </p:nvSpPr>
            <p:spPr>
              <a:xfrm>
                <a:off x="1136278" y="3079212"/>
                <a:ext cx="670108" cy="1476261"/>
              </a:xfrm>
              <a:custGeom>
                <a:avLst/>
                <a:gdLst/>
                <a:ahLst/>
                <a:cxnLst/>
                <a:rect l="l" t="t" r="r" b="b"/>
                <a:pathLst>
                  <a:path w="9999" h="22028" extrusionOk="0">
                    <a:moveTo>
                      <a:pt x="7339" y="1"/>
                    </a:moveTo>
                    <a:lnTo>
                      <a:pt x="1" y="573"/>
                    </a:lnTo>
                    <a:cubicBezTo>
                      <a:pt x="1" y="573"/>
                      <a:pt x="2855" y="9359"/>
                      <a:pt x="3226" y="12243"/>
                    </a:cubicBezTo>
                    <a:cubicBezTo>
                      <a:pt x="3597" y="15134"/>
                      <a:pt x="3554" y="22028"/>
                      <a:pt x="3554" y="22028"/>
                    </a:cubicBezTo>
                    <a:lnTo>
                      <a:pt x="9998" y="22028"/>
                    </a:lnTo>
                    <a:cubicBezTo>
                      <a:pt x="9998" y="22028"/>
                      <a:pt x="9457" y="10862"/>
                      <a:pt x="9475" y="9803"/>
                    </a:cubicBezTo>
                    <a:cubicBezTo>
                      <a:pt x="9493" y="8745"/>
                      <a:pt x="7339" y="1"/>
                      <a:pt x="73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17" name="Google Shape;2717;p73"/>
              <p:cNvSpPr/>
              <p:nvPr/>
            </p:nvSpPr>
            <p:spPr>
              <a:xfrm>
                <a:off x="1723471" y="4077882"/>
                <a:ext cx="620314" cy="1576185"/>
              </a:xfrm>
              <a:custGeom>
                <a:avLst/>
                <a:gdLst/>
                <a:ahLst/>
                <a:cxnLst/>
                <a:rect l="l" t="t" r="r" b="b"/>
                <a:pathLst>
                  <a:path w="9256" h="23519" extrusionOk="0">
                    <a:moveTo>
                      <a:pt x="938" y="1"/>
                    </a:moveTo>
                    <a:lnTo>
                      <a:pt x="1" y="4321"/>
                    </a:lnTo>
                    <a:cubicBezTo>
                      <a:pt x="3129" y="10028"/>
                      <a:pt x="4893" y="23518"/>
                      <a:pt x="4893" y="23518"/>
                    </a:cubicBezTo>
                    <a:cubicBezTo>
                      <a:pt x="4893" y="23518"/>
                      <a:pt x="7163" y="23433"/>
                      <a:pt x="9256" y="22764"/>
                    </a:cubicBezTo>
                    <a:cubicBezTo>
                      <a:pt x="8544" y="20543"/>
                      <a:pt x="7954" y="16484"/>
                      <a:pt x="6287" y="11446"/>
                    </a:cubicBezTo>
                    <a:cubicBezTo>
                      <a:pt x="6256" y="11349"/>
                      <a:pt x="6226" y="11245"/>
                      <a:pt x="6189" y="11142"/>
                    </a:cubicBezTo>
                    <a:cubicBezTo>
                      <a:pt x="6153" y="11038"/>
                      <a:pt x="6116" y="10935"/>
                      <a:pt x="6080" y="10831"/>
                    </a:cubicBezTo>
                    <a:lnTo>
                      <a:pt x="5995" y="10582"/>
                    </a:lnTo>
                    <a:cubicBezTo>
                      <a:pt x="4711" y="6876"/>
                      <a:pt x="3013" y="3329"/>
                      <a:pt x="9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18" name="Google Shape;2718;p73"/>
              <p:cNvSpPr/>
              <p:nvPr/>
            </p:nvSpPr>
            <p:spPr>
              <a:xfrm>
                <a:off x="1156718" y="2668203"/>
                <a:ext cx="424154" cy="677145"/>
              </a:xfrm>
              <a:custGeom>
                <a:avLst/>
                <a:gdLst/>
                <a:ahLst/>
                <a:cxnLst/>
                <a:rect l="l" t="t" r="r" b="b"/>
                <a:pathLst>
                  <a:path w="6329" h="10104" extrusionOk="0">
                    <a:moveTo>
                      <a:pt x="0" y="0"/>
                    </a:moveTo>
                    <a:lnTo>
                      <a:pt x="694" y="7643"/>
                    </a:lnTo>
                    <a:cubicBezTo>
                      <a:pt x="818" y="9040"/>
                      <a:pt x="1991" y="10104"/>
                      <a:pt x="3383" y="10104"/>
                    </a:cubicBezTo>
                    <a:cubicBezTo>
                      <a:pt x="3422" y="10104"/>
                      <a:pt x="3460" y="10103"/>
                      <a:pt x="3499" y="10101"/>
                    </a:cubicBezTo>
                    <a:cubicBezTo>
                      <a:pt x="4929" y="10046"/>
                      <a:pt x="6067" y="8884"/>
                      <a:pt x="6097" y="7454"/>
                    </a:cubicBezTo>
                    <a:lnTo>
                      <a:pt x="6121" y="6158"/>
                    </a:lnTo>
                    <a:lnTo>
                      <a:pt x="6231" y="3688"/>
                    </a:lnTo>
                    <a:lnTo>
                      <a:pt x="6328" y="1534"/>
                    </a:lnTo>
                    <a:lnTo>
                      <a:pt x="0" y="0"/>
                    </a:lnTo>
                    <a:close/>
                  </a:path>
                </a:pathLst>
              </a:custGeom>
              <a:solidFill>
                <a:srgbClr val="F7C8BE"/>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19" name="Google Shape;2719;p73"/>
              <p:cNvSpPr/>
              <p:nvPr/>
            </p:nvSpPr>
            <p:spPr>
              <a:xfrm>
                <a:off x="1136278" y="3072711"/>
                <a:ext cx="499615" cy="343800"/>
              </a:xfrm>
              <a:custGeom>
                <a:avLst/>
                <a:gdLst/>
                <a:ahLst/>
                <a:cxnLst/>
                <a:rect l="l" t="t" r="r" b="b"/>
                <a:pathLst>
                  <a:path w="7455" h="5130" extrusionOk="0">
                    <a:moveTo>
                      <a:pt x="6432" y="0"/>
                    </a:moveTo>
                    <a:lnTo>
                      <a:pt x="5264" y="3566"/>
                    </a:lnTo>
                    <a:lnTo>
                      <a:pt x="889" y="390"/>
                    </a:lnTo>
                    <a:lnTo>
                      <a:pt x="1" y="670"/>
                    </a:lnTo>
                    <a:lnTo>
                      <a:pt x="2070" y="5130"/>
                    </a:lnTo>
                    <a:lnTo>
                      <a:pt x="7455" y="4187"/>
                    </a:lnTo>
                    <a:lnTo>
                      <a:pt x="7339" y="98"/>
                    </a:lnTo>
                    <a:lnTo>
                      <a:pt x="643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20" name="Google Shape;2720;p73"/>
              <p:cNvSpPr/>
              <p:nvPr/>
            </p:nvSpPr>
            <p:spPr>
              <a:xfrm>
                <a:off x="1483286" y="3538002"/>
                <a:ext cx="27812" cy="35452"/>
              </a:xfrm>
              <a:custGeom>
                <a:avLst/>
                <a:gdLst/>
                <a:ahLst/>
                <a:cxnLst/>
                <a:rect l="l" t="t" r="r" b="b"/>
                <a:pathLst>
                  <a:path w="415" h="529" extrusionOk="0">
                    <a:moveTo>
                      <a:pt x="184" y="0"/>
                    </a:moveTo>
                    <a:cubicBezTo>
                      <a:pt x="161" y="0"/>
                      <a:pt x="138" y="6"/>
                      <a:pt x="117" y="18"/>
                    </a:cubicBezTo>
                    <a:cubicBezTo>
                      <a:pt x="92" y="25"/>
                      <a:pt x="74" y="37"/>
                      <a:pt x="56" y="55"/>
                    </a:cubicBezTo>
                    <a:cubicBezTo>
                      <a:pt x="31" y="73"/>
                      <a:pt x="19" y="104"/>
                      <a:pt x="7" y="134"/>
                    </a:cubicBezTo>
                    <a:cubicBezTo>
                      <a:pt x="7" y="152"/>
                      <a:pt x="7" y="165"/>
                      <a:pt x="7" y="177"/>
                    </a:cubicBezTo>
                    <a:cubicBezTo>
                      <a:pt x="1" y="207"/>
                      <a:pt x="13" y="238"/>
                      <a:pt x="25" y="268"/>
                    </a:cubicBezTo>
                    <a:cubicBezTo>
                      <a:pt x="44" y="298"/>
                      <a:pt x="56" y="335"/>
                      <a:pt x="74" y="365"/>
                    </a:cubicBezTo>
                    <a:cubicBezTo>
                      <a:pt x="86" y="396"/>
                      <a:pt x="104" y="426"/>
                      <a:pt x="129" y="450"/>
                    </a:cubicBezTo>
                    <a:cubicBezTo>
                      <a:pt x="141" y="463"/>
                      <a:pt x="153" y="475"/>
                      <a:pt x="165" y="487"/>
                    </a:cubicBezTo>
                    <a:cubicBezTo>
                      <a:pt x="177" y="499"/>
                      <a:pt x="196" y="511"/>
                      <a:pt x="214" y="517"/>
                    </a:cubicBezTo>
                    <a:cubicBezTo>
                      <a:pt x="226" y="524"/>
                      <a:pt x="238" y="524"/>
                      <a:pt x="250" y="524"/>
                    </a:cubicBezTo>
                    <a:cubicBezTo>
                      <a:pt x="257" y="527"/>
                      <a:pt x="263" y="528"/>
                      <a:pt x="269" y="528"/>
                    </a:cubicBezTo>
                    <a:cubicBezTo>
                      <a:pt x="275" y="528"/>
                      <a:pt x="281" y="527"/>
                      <a:pt x="287" y="524"/>
                    </a:cubicBezTo>
                    <a:cubicBezTo>
                      <a:pt x="299" y="524"/>
                      <a:pt x="311" y="524"/>
                      <a:pt x="323" y="517"/>
                    </a:cubicBezTo>
                    <a:cubicBezTo>
                      <a:pt x="342" y="511"/>
                      <a:pt x="360" y="499"/>
                      <a:pt x="372" y="487"/>
                    </a:cubicBezTo>
                    <a:lnTo>
                      <a:pt x="396" y="457"/>
                    </a:lnTo>
                    <a:cubicBezTo>
                      <a:pt x="403" y="444"/>
                      <a:pt x="409" y="432"/>
                      <a:pt x="409" y="420"/>
                    </a:cubicBezTo>
                    <a:lnTo>
                      <a:pt x="415" y="384"/>
                    </a:lnTo>
                    <a:cubicBezTo>
                      <a:pt x="415" y="365"/>
                      <a:pt x="415" y="347"/>
                      <a:pt x="415" y="329"/>
                    </a:cubicBezTo>
                    <a:cubicBezTo>
                      <a:pt x="415" y="304"/>
                      <a:pt x="409" y="286"/>
                      <a:pt x="403" y="262"/>
                    </a:cubicBezTo>
                    <a:lnTo>
                      <a:pt x="396" y="238"/>
                    </a:lnTo>
                    <a:cubicBezTo>
                      <a:pt x="384" y="201"/>
                      <a:pt x="366" y="171"/>
                      <a:pt x="354" y="134"/>
                    </a:cubicBezTo>
                    <a:cubicBezTo>
                      <a:pt x="348" y="104"/>
                      <a:pt x="330" y="73"/>
                      <a:pt x="311" y="55"/>
                    </a:cubicBezTo>
                    <a:cubicBezTo>
                      <a:pt x="293" y="37"/>
                      <a:pt x="275" y="25"/>
                      <a:pt x="250" y="18"/>
                    </a:cubicBezTo>
                    <a:cubicBezTo>
                      <a:pt x="229" y="6"/>
                      <a:pt x="206"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21" name="Google Shape;2721;p73"/>
              <p:cNvSpPr/>
              <p:nvPr/>
            </p:nvSpPr>
            <p:spPr>
              <a:xfrm>
                <a:off x="1524099" y="3826372"/>
                <a:ext cx="24528" cy="37932"/>
              </a:xfrm>
              <a:custGeom>
                <a:avLst/>
                <a:gdLst/>
                <a:ahLst/>
                <a:cxnLst/>
                <a:rect l="l" t="t" r="r" b="b"/>
                <a:pathLst>
                  <a:path w="366" h="566" extrusionOk="0">
                    <a:moveTo>
                      <a:pt x="174" y="1"/>
                    </a:moveTo>
                    <a:cubicBezTo>
                      <a:pt x="166" y="1"/>
                      <a:pt x="159" y="2"/>
                      <a:pt x="153" y="5"/>
                    </a:cubicBezTo>
                    <a:cubicBezTo>
                      <a:pt x="128" y="5"/>
                      <a:pt x="110" y="11"/>
                      <a:pt x="92" y="24"/>
                    </a:cubicBezTo>
                    <a:lnTo>
                      <a:pt x="55" y="54"/>
                    </a:lnTo>
                    <a:cubicBezTo>
                      <a:pt x="37" y="66"/>
                      <a:pt x="25" y="90"/>
                      <a:pt x="19" y="109"/>
                    </a:cubicBezTo>
                    <a:cubicBezTo>
                      <a:pt x="7" y="127"/>
                      <a:pt x="0" y="151"/>
                      <a:pt x="7" y="176"/>
                    </a:cubicBezTo>
                    <a:cubicBezTo>
                      <a:pt x="7" y="212"/>
                      <a:pt x="13" y="249"/>
                      <a:pt x="13" y="291"/>
                    </a:cubicBezTo>
                    <a:cubicBezTo>
                      <a:pt x="19" y="316"/>
                      <a:pt x="19" y="334"/>
                      <a:pt x="25" y="358"/>
                    </a:cubicBezTo>
                    <a:cubicBezTo>
                      <a:pt x="25" y="370"/>
                      <a:pt x="25" y="376"/>
                      <a:pt x="31" y="389"/>
                    </a:cubicBezTo>
                    <a:cubicBezTo>
                      <a:pt x="31" y="407"/>
                      <a:pt x="37" y="425"/>
                      <a:pt x="43" y="443"/>
                    </a:cubicBezTo>
                    <a:cubicBezTo>
                      <a:pt x="55" y="486"/>
                      <a:pt x="86" y="522"/>
                      <a:pt x="122" y="547"/>
                    </a:cubicBezTo>
                    <a:cubicBezTo>
                      <a:pt x="140" y="553"/>
                      <a:pt x="159" y="565"/>
                      <a:pt x="177" y="565"/>
                    </a:cubicBezTo>
                    <a:lnTo>
                      <a:pt x="220" y="565"/>
                    </a:lnTo>
                    <a:cubicBezTo>
                      <a:pt x="244" y="559"/>
                      <a:pt x="262" y="553"/>
                      <a:pt x="280" y="547"/>
                    </a:cubicBezTo>
                    <a:lnTo>
                      <a:pt x="317" y="516"/>
                    </a:lnTo>
                    <a:cubicBezTo>
                      <a:pt x="347" y="486"/>
                      <a:pt x="359" y="449"/>
                      <a:pt x="359" y="401"/>
                    </a:cubicBezTo>
                    <a:cubicBezTo>
                      <a:pt x="366" y="383"/>
                      <a:pt x="366" y="364"/>
                      <a:pt x="366" y="346"/>
                    </a:cubicBezTo>
                    <a:cubicBezTo>
                      <a:pt x="366" y="310"/>
                      <a:pt x="359" y="279"/>
                      <a:pt x="353" y="249"/>
                    </a:cubicBezTo>
                    <a:lnTo>
                      <a:pt x="341" y="127"/>
                    </a:lnTo>
                    <a:cubicBezTo>
                      <a:pt x="329" y="103"/>
                      <a:pt x="317" y="72"/>
                      <a:pt x="293" y="54"/>
                    </a:cubicBezTo>
                    <a:lnTo>
                      <a:pt x="256" y="24"/>
                    </a:lnTo>
                    <a:cubicBezTo>
                      <a:pt x="238" y="11"/>
                      <a:pt x="220" y="5"/>
                      <a:pt x="195" y="5"/>
                    </a:cubicBezTo>
                    <a:cubicBezTo>
                      <a:pt x="189" y="2"/>
                      <a:pt x="181" y="1"/>
                      <a:pt x="17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22" name="Google Shape;2722;p73"/>
              <p:cNvSpPr/>
              <p:nvPr/>
            </p:nvSpPr>
            <p:spPr>
              <a:xfrm>
                <a:off x="1238678" y="2858126"/>
                <a:ext cx="338907" cy="217003"/>
              </a:xfrm>
              <a:custGeom>
                <a:avLst/>
                <a:gdLst/>
                <a:ahLst/>
                <a:cxnLst/>
                <a:rect l="l" t="t" r="r" b="b"/>
                <a:pathLst>
                  <a:path w="5057" h="3238" extrusionOk="0">
                    <a:moveTo>
                      <a:pt x="989" y="0"/>
                    </a:moveTo>
                    <a:cubicBezTo>
                      <a:pt x="588" y="0"/>
                      <a:pt x="241" y="25"/>
                      <a:pt x="0" y="87"/>
                    </a:cubicBezTo>
                    <a:cubicBezTo>
                      <a:pt x="582" y="1732"/>
                      <a:pt x="1797" y="3238"/>
                      <a:pt x="4235" y="3238"/>
                    </a:cubicBezTo>
                    <a:cubicBezTo>
                      <a:pt x="4449" y="3238"/>
                      <a:pt x="4672" y="3226"/>
                      <a:pt x="4904" y="3202"/>
                    </a:cubicBezTo>
                    <a:lnTo>
                      <a:pt x="5057" y="397"/>
                    </a:lnTo>
                    <a:cubicBezTo>
                      <a:pt x="5057" y="397"/>
                      <a:pt x="2591" y="0"/>
                      <a:pt x="9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23" name="Google Shape;2723;p73"/>
              <p:cNvSpPr/>
              <p:nvPr/>
            </p:nvSpPr>
            <p:spPr>
              <a:xfrm>
                <a:off x="1039641" y="2234008"/>
                <a:ext cx="753277" cy="774253"/>
              </a:xfrm>
              <a:custGeom>
                <a:avLst/>
                <a:gdLst/>
                <a:ahLst/>
                <a:cxnLst/>
                <a:rect l="l" t="t" r="r" b="b"/>
                <a:pathLst>
                  <a:path w="11240" h="11553" extrusionOk="0">
                    <a:moveTo>
                      <a:pt x="6338" y="1"/>
                    </a:moveTo>
                    <a:cubicBezTo>
                      <a:pt x="4487" y="1"/>
                      <a:pt x="2399" y="1039"/>
                      <a:pt x="1461" y="2317"/>
                    </a:cubicBezTo>
                    <a:cubicBezTo>
                      <a:pt x="1" y="4295"/>
                      <a:pt x="335" y="6747"/>
                      <a:pt x="1619" y="8621"/>
                    </a:cubicBezTo>
                    <a:cubicBezTo>
                      <a:pt x="2209" y="9491"/>
                      <a:pt x="2994" y="10221"/>
                      <a:pt x="3907" y="10745"/>
                    </a:cubicBezTo>
                    <a:cubicBezTo>
                      <a:pt x="4793" y="11247"/>
                      <a:pt x="5831" y="11553"/>
                      <a:pt x="6840" y="11553"/>
                    </a:cubicBezTo>
                    <a:cubicBezTo>
                      <a:pt x="7654" y="11553"/>
                      <a:pt x="8449" y="11353"/>
                      <a:pt x="9128" y="10897"/>
                    </a:cubicBezTo>
                    <a:cubicBezTo>
                      <a:pt x="10229" y="10161"/>
                      <a:pt x="10862" y="8846"/>
                      <a:pt x="11002" y="7526"/>
                    </a:cubicBezTo>
                    <a:cubicBezTo>
                      <a:pt x="11239" y="5299"/>
                      <a:pt x="10394" y="2287"/>
                      <a:pt x="8659" y="772"/>
                    </a:cubicBezTo>
                    <a:cubicBezTo>
                      <a:pt x="8106" y="291"/>
                      <a:pt x="7406" y="60"/>
                      <a:pt x="6651" y="11"/>
                    </a:cubicBezTo>
                    <a:cubicBezTo>
                      <a:pt x="6548" y="4"/>
                      <a:pt x="6443" y="1"/>
                      <a:pt x="6338" y="1"/>
                    </a:cubicBezTo>
                    <a:close/>
                  </a:path>
                </a:pathLst>
              </a:custGeom>
              <a:solidFill>
                <a:srgbClr val="F7C8BE"/>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24" name="Google Shape;2724;p73"/>
              <p:cNvSpPr/>
              <p:nvPr/>
            </p:nvSpPr>
            <p:spPr>
              <a:xfrm>
                <a:off x="1626432" y="2530285"/>
                <a:ext cx="59646" cy="66682"/>
              </a:xfrm>
              <a:custGeom>
                <a:avLst/>
                <a:gdLst/>
                <a:ahLst/>
                <a:cxnLst/>
                <a:rect l="l" t="t" r="r" b="b"/>
                <a:pathLst>
                  <a:path w="890" h="995" extrusionOk="0">
                    <a:moveTo>
                      <a:pt x="367" y="1"/>
                    </a:moveTo>
                    <a:cubicBezTo>
                      <a:pt x="327" y="1"/>
                      <a:pt x="288" y="9"/>
                      <a:pt x="250" y="26"/>
                    </a:cubicBezTo>
                    <a:cubicBezTo>
                      <a:pt x="68" y="117"/>
                      <a:pt x="1" y="397"/>
                      <a:pt x="110" y="659"/>
                    </a:cubicBezTo>
                    <a:cubicBezTo>
                      <a:pt x="198" y="864"/>
                      <a:pt x="368" y="994"/>
                      <a:pt x="526" y="994"/>
                    </a:cubicBezTo>
                    <a:cubicBezTo>
                      <a:pt x="565" y="994"/>
                      <a:pt x="603" y="986"/>
                      <a:pt x="640" y="969"/>
                    </a:cubicBezTo>
                    <a:cubicBezTo>
                      <a:pt x="828" y="878"/>
                      <a:pt x="889" y="598"/>
                      <a:pt x="786" y="336"/>
                    </a:cubicBezTo>
                    <a:cubicBezTo>
                      <a:pt x="698" y="132"/>
                      <a:pt x="528" y="1"/>
                      <a:pt x="3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25" name="Google Shape;2725;p73"/>
              <p:cNvSpPr/>
              <p:nvPr/>
            </p:nvSpPr>
            <p:spPr>
              <a:xfrm>
                <a:off x="1433158" y="2603332"/>
                <a:ext cx="59981" cy="66414"/>
              </a:xfrm>
              <a:custGeom>
                <a:avLst/>
                <a:gdLst/>
                <a:ahLst/>
                <a:cxnLst/>
                <a:rect l="l" t="t" r="r" b="b"/>
                <a:pathLst>
                  <a:path w="895" h="991" extrusionOk="0">
                    <a:moveTo>
                      <a:pt x="367" y="0"/>
                    </a:moveTo>
                    <a:cubicBezTo>
                      <a:pt x="327" y="0"/>
                      <a:pt x="288" y="8"/>
                      <a:pt x="250" y="25"/>
                    </a:cubicBezTo>
                    <a:cubicBezTo>
                      <a:pt x="67" y="110"/>
                      <a:pt x="1" y="396"/>
                      <a:pt x="110" y="652"/>
                    </a:cubicBezTo>
                    <a:cubicBezTo>
                      <a:pt x="197" y="859"/>
                      <a:pt x="364" y="990"/>
                      <a:pt x="523" y="990"/>
                    </a:cubicBezTo>
                    <a:cubicBezTo>
                      <a:pt x="565" y="990"/>
                      <a:pt x="606" y="981"/>
                      <a:pt x="646" y="962"/>
                    </a:cubicBezTo>
                    <a:cubicBezTo>
                      <a:pt x="828" y="877"/>
                      <a:pt x="895" y="597"/>
                      <a:pt x="785" y="335"/>
                    </a:cubicBezTo>
                    <a:cubicBezTo>
                      <a:pt x="698" y="131"/>
                      <a:pt x="528"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26" name="Google Shape;2726;p73"/>
              <p:cNvSpPr/>
              <p:nvPr/>
            </p:nvSpPr>
            <p:spPr>
              <a:xfrm>
                <a:off x="1526109" y="2521573"/>
                <a:ext cx="123647" cy="194016"/>
              </a:xfrm>
              <a:custGeom>
                <a:avLst/>
                <a:gdLst/>
                <a:ahLst/>
                <a:cxnLst/>
                <a:rect l="l" t="t" r="r" b="b"/>
                <a:pathLst>
                  <a:path w="1845" h="2895" extrusionOk="0">
                    <a:moveTo>
                      <a:pt x="75" y="1"/>
                    </a:moveTo>
                    <a:cubicBezTo>
                      <a:pt x="36" y="1"/>
                      <a:pt x="1" y="43"/>
                      <a:pt x="31" y="83"/>
                    </a:cubicBezTo>
                    <a:cubicBezTo>
                      <a:pt x="378" y="545"/>
                      <a:pt x="731" y="1002"/>
                      <a:pt x="1096" y="1446"/>
                    </a:cubicBezTo>
                    <a:cubicBezTo>
                      <a:pt x="1273" y="1665"/>
                      <a:pt x="1498" y="1884"/>
                      <a:pt x="1589" y="2158"/>
                    </a:cubicBezTo>
                    <a:cubicBezTo>
                      <a:pt x="1662" y="2389"/>
                      <a:pt x="1559" y="2602"/>
                      <a:pt x="1431" y="2785"/>
                    </a:cubicBezTo>
                    <a:cubicBezTo>
                      <a:pt x="1396" y="2831"/>
                      <a:pt x="1428" y="2895"/>
                      <a:pt x="1484" y="2895"/>
                    </a:cubicBezTo>
                    <a:cubicBezTo>
                      <a:pt x="1486" y="2895"/>
                      <a:pt x="1489" y="2894"/>
                      <a:pt x="1492" y="2894"/>
                    </a:cubicBezTo>
                    <a:cubicBezTo>
                      <a:pt x="1711" y="2864"/>
                      <a:pt x="1839" y="2632"/>
                      <a:pt x="1839" y="2426"/>
                    </a:cubicBezTo>
                    <a:cubicBezTo>
                      <a:pt x="1845" y="2127"/>
                      <a:pt x="1668" y="1866"/>
                      <a:pt x="1492" y="1641"/>
                    </a:cubicBezTo>
                    <a:cubicBezTo>
                      <a:pt x="1054" y="1081"/>
                      <a:pt x="591" y="551"/>
                      <a:pt x="116" y="22"/>
                    </a:cubicBezTo>
                    <a:cubicBezTo>
                      <a:pt x="105" y="7"/>
                      <a:pt x="90"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27" name="Google Shape;2727;p73"/>
              <p:cNvSpPr/>
              <p:nvPr/>
            </p:nvSpPr>
            <p:spPr>
              <a:xfrm>
                <a:off x="1020475" y="2214573"/>
                <a:ext cx="610529" cy="575479"/>
              </a:xfrm>
              <a:custGeom>
                <a:avLst/>
                <a:gdLst/>
                <a:ahLst/>
                <a:cxnLst/>
                <a:rect l="l" t="t" r="r" b="b"/>
                <a:pathLst>
                  <a:path w="9110" h="8587" extrusionOk="0">
                    <a:moveTo>
                      <a:pt x="7643" y="1"/>
                    </a:moveTo>
                    <a:cubicBezTo>
                      <a:pt x="7323" y="1"/>
                      <a:pt x="7003" y="74"/>
                      <a:pt x="6706" y="222"/>
                    </a:cubicBezTo>
                    <a:cubicBezTo>
                      <a:pt x="6421" y="187"/>
                      <a:pt x="6128" y="169"/>
                      <a:pt x="5832" y="169"/>
                    </a:cubicBezTo>
                    <a:cubicBezTo>
                      <a:pt x="4431" y="169"/>
                      <a:pt x="2968" y="572"/>
                      <a:pt x="1948" y="1482"/>
                    </a:cubicBezTo>
                    <a:cubicBezTo>
                      <a:pt x="700" y="2607"/>
                      <a:pt x="1" y="4208"/>
                      <a:pt x="7" y="5887"/>
                    </a:cubicBezTo>
                    <a:cubicBezTo>
                      <a:pt x="13" y="6788"/>
                      <a:pt x="360" y="7652"/>
                      <a:pt x="980" y="8309"/>
                    </a:cubicBezTo>
                    <a:cubicBezTo>
                      <a:pt x="1156" y="8496"/>
                      <a:pt x="1408" y="8586"/>
                      <a:pt x="1664" y="8586"/>
                    </a:cubicBezTo>
                    <a:cubicBezTo>
                      <a:pt x="1941" y="8586"/>
                      <a:pt x="2221" y="8481"/>
                      <a:pt x="2410" y="8278"/>
                    </a:cubicBezTo>
                    <a:cubicBezTo>
                      <a:pt x="2745" y="7922"/>
                      <a:pt x="2773" y="7341"/>
                      <a:pt x="2523" y="6918"/>
                    </a:cubicBezTo>
                    <a:lnTo>
                      <a:pt x="2523" y="6918"/>
                    </a:lnTo>
                    <a:cubicBezTo>
                      <a:pt x="2566" y="6929"/>
                      <a:pt x="2610" y="6935"/>
                      <a:pt x="2655" y="6935"/>
                    </a:cubicBezTo>
                    <a:cubicBezTo>
                      <a:pt x="2725" y="6935"/>
                      <a:pt x="2796" y="6920"/>
                      <a:pt x="2861" y="6891"/>
                    </a:cubicBezTo>
                    <a:cubicBezTo>
                      <a:pt x="3080" y="6788"/>
                      <a:pt x="3213" y="6544"/>
                      <a:pt x="3232" y="6301"/>
                    </a:cubicBezTo>
                    <a:cubicBezTo>
                      <a:pt x="3238" y="6051"/>
                      <a:pt x="3183" y="5808"/>
                      <a:pt x="3074" y="5589"/>
                    </a:cubicBezTo>
                    <a:cubicBezTo>
                      <a:pt x="2874" y="5190"/>
                      <a:pt x="2600" y="4835"/>
                      <a:pt x="2269" y="4545"/>
                    </a:cubicBezTo>
                    <a:lnTo>
                      <a:pt x="2269" y="4545"/>
                    </a:lnTo>
                    <a:cubicBezTo>
                      <a:pt x="2342" y="4571"/>
                      <a:pt x="2420" y="4584"/>
                      <a:pt x="2498" y="4584"/>
                    </a:cubicBezTo>
                    <a:cubicBezTo>
                      <a:pt x="2593" y="4584"/>
                      <a:pt x="2689" y="4564"/>
                      <a:pt x="2775" y="4524"/>
                    </a:cubicBezTo>
                    <a:cubicBezTo>
                      <a:pt x="3042" y="4388"/>
                      <a:pt x="3216" y="4119"/>
                      <a:pt x="3242" y="3824"/>
                    </a:cubicBezTo>
                    <a:lnTo>
                      <a:pt x="3242" y="3824"/>
                    </a:lnTo>
                    <a:cubicBezTo>
                      <a:pt x="3314" y="3855"/>
                      <a:pt x="3393" y="3873"/>
                      <a:pt x="3476" y="3873"/>
                    </a:cubicBezTo>
                    <a:cubicBezTo>
                      <a:pt x="3572" y="3873"/>
                      <a:pt x="3673" y="3849"/>
                      <a:pt x="3773" y="3794"/>
                    </a:cubicBezTo>
                    <a:cubicBezTo>
                      <a:pt x="4047" y="3642"/>
                      <a:pt x="4169" y="3313"/>
                      <a:pt x="4242" y="3009"/>
                    </a:cubicBezTo>
                    <a:cubicBezTo>
                      <a:pt x="4321" y="2705"/>
                      <a:pt x="4321" y="2358"/>
                      <a:pt x="4552" y="2145"/>
                    </a:cubicBezTo>
                    <a:cubicBezTo>
                      <a:pt x="4570" y="2638"/>
                      <a:pt x="4741" y="3112"/>
                      <a:pt x="5033" y="3502"/>
                    </a:cubicBezTo>
                    <a:cubicBezTo>
                      <a:pt x="5167" y="3696"/>
                      <a:pt x="5355" y="3855"/>
                      <a:pt x="5568" y="3952"/>
                    </a:cubicBezTo>
                    <a:cubicBezTo>
                      <a:pt x="5656" y="3988"/>
                      <a:pt x="5749" y="4006"/>
                      <a:pt x="5840" y="4006"/>
                    </a:cubicBezTo>
                    <a:cubicBezTo>
                      <a:pt x="5983" y="4006"/>
                      <a:pt x="6123" y="3962"/>
                      <a:pt x="6238" y="3873"/>
                    </a:cubicBezTo>
                    <a:cubicBezTo>
                      <a:pt x="6469" y="3684"/>
                      <a:pt x="6499" y="3331"/>
                      <a:pt x="6408" y="3045"/>
                    </a:cubicBezTo>
                    <a:cubicBezTo>
                      <a:pt x="6317" y="2759"/>
                      <a:pt x="6140" y="2516"/>
                      <a:pt x="6000" y="2248"/>
                    </a:cubicBezTo>
                    <a:cubicBezTo>
                      <a:pt x="5866" y="1987"/>
                      <a:pt x="5806" y="1676"/>
                      <a:pt x="5909" y="1396"/>
                    </a:cubicBezTo>
                    <a:lnTo>
                      <a:pt x="5909" y="1396"/>
                    </a:lnTo>
                    <a:cubicBezTo>
                      <a:pt x="6244" y="1415"/>
                      <a:pt x="6475" y="1731"/>
                      <a:pt x="6664" y="2005"/>
                    </a:cubicBezTo>
                    <a:cubicBezTo>
                      <a:pt x="6852" y="2279"/>
                      <a:pt x="7096" y="2583"/>
                      <a:pt x="7436" y="2583"/>
                    </a:cubicBezTo>
                    <a:cubicBezTo>
                      <a:pt x="7704" y="2583"/>
                      <a:pt x="7947" y="2352"/>
                      <a:pt x="8002" y="2084"/>
                    </a:cubicBezTo>
                    <a:cubicBezTo>
                      <a:pt x="8051" y="1810"/>
                      <a:pt x="7966" y="1530"/>
                      <a:pt x="7777" y="1329"/>
                    </a:cubicBezTo>
                    <a:cubicBezTo>
                      <a:pt x="7595" y="1129"/>
                      <a:pt x="7236" y="1056"/>
                      <a:pt x="6974" y="970"/>
                    </a:cubicBezTo>
                    <a:cubicBezTo>
                      <a:pt x="7061" y="924"/>
                      <a:pt x="7156" y="905"/>
                      <a:pt x="7254" y="905"/>
                    </a:cubicBezTo>
                    <a:cubicBezTo>
                      <a:pt x="7400" y="905"/>
                      <a:pt x="7551" y="948"/>
                      <a:pt x="7686" y="1007"/>
                    </a:cubicBezTo>
                    <a:cubicBezTo>
                      <a:pt x="7911" y="1104"/>
                      <a:pt x="8118" y="1244"/>
                      <a:pt x="8355" y="1305"/>
                    </a:cubicBezTo>
                    <a:cubicBezTo>
                      <a:pt x="8416" y="1319"/>
                      <a:pt x="8479" y="1326"/>
                      <a:pt x="8541" y="1326"/>
                    </a:cubicBezTo>
                    <a:cubicBezTo>
                      <a:pt x="8731" y="1326"/>
                      <a:pt x="8918" y="1260"/>
                      <a:pt x="9018" y="1104"/>
                    </a:cubicBezTo>
                    <a:cubicBezTo>
                      <a:pt x="9110" y="928"/>
                      <a:pt x="9098" y="721"/>
                      <a:pt x="8988" y="563"/>
                    </a:cubicBezTo>
                    <a:cubicBezTo>
                      <a:pt x="8878" y="405"/>
                      <a:pt x="8726" y="283"/>
                      <a:pt x="8550" y="204"/>
                    </a:cubicBezTo>
                    <a:cubicBezTo>
                      <a:pt x="8263" y="69"/>
                      <a:pt x="7953" y="1"/>
                      <a:pt x="764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28" name="Google Shape;2728;p73"/>
              <p:cNvSpPr/>
              <p:nvPr/>
            </p:nvSpPr>
            <p:spPr>
              <a:xfrm>
                <a:off x="955670" y="2697556"/>
                <a:ext cx="290789" cy="258486"/>
              </a:xfrm>
              <a:custGeom>
                <a:avLst/>
                <a:gdLst/>
                <a:ahLst/>
                <a:cxnLst/>
                <a:rect l="l" t="t" r="r" b="b"/>
                <a:pathLst>
                  <a:path w="4339" h="3857" extrusionOk="0">
                    <a:moveTo>
                      <a:pt x="1487" y="0"/>
                    </a:moveTo>
                    <a:cubicBezTo>
                      <a:pt x="988" y="0"/>
                      <a:pt x="482" y="213"/>
                      <a:pt x="238" y="639"/>
                    </a:cubicBezTo>
                    <a:cubicBezTo>
                      <a:pt x="0" y="1059"/>
                      <a:pt x="61" y="1582"/>
                      <a:pt x="219" y="2039"/>
                    </a:cubicBezTo>
                    <a:cubicBezTo>
                      <a:pt x="426" y="2623"/>
                      <a:pt x="797" y="3158"/>
                      <a:pt x="1321" y="3493"/>
                    </a:cubicBezTo>
                    <a:cubicBezTo>
                      <a:pt x="1670" y="3723"/>
                      <a:pt x="2089" y="3856"/>
                      <a:pt x="2505" y="3856"/>
                    </a:cubicBezTo>
                    <a:cubicBezTo>
                      <a:pt x="2704" y="3856"/>
                      <a:pt x="2902" y="3826"/>
                      <a:pt x="3091" y="3761"/>
                    </a:cubicBezTo>
                    <a:cubicBezTo>
                      <a:pt x="3682" y="3566"/>
                      <a:pt x="4156" y="3031"/>
                      <a:pt x="4217" y="2416"/>
                    </a:cubicBezTo>
                    <a:cubicBezTo>
                      <a:pt x="4339" y="1230"/>
                      <a:pt x="2769" y="171"/>
                      <a:pt x="1740" y="19"/>
                    </a:cubicBezTo>
                    <a:cubicBezTo>
                      <a:pt x="1657" y="6"/>
                      <a:pt x="1572" y="0"/>
                      <a:pt x="1487" y="0"/>
                    </a:cubicBezTo>
                    <a:close/>
                  </a:path>
                </a:pathLst>
              </a:custGeom>
              <a:solidFill>
                <a:srgbClr val="F7C8BE"/>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29" name="Google Shape;2729;p73"/>
              <p:cNvSpPr/>
              <p:nvPr/>
            </p:nvSpPr>
            <p:spPr>
              <a:xfrm>
                <a:off x="1845037" y="3926158"/>
                <a:ext cx="126462" cy="226854"/>
              </a:xfrm>
              <a:custGeom>
                <a:avLst/>
                <a:gdLst/>
                <a:ahLst/>
                <a:cxnLst/>
                <a:rect l="l" t="t" r="r" b="b"/>
                <a:pathLst>
                  <a:path w="1887" h="3385" extrusionOk="0">
                    <a:moveTo>
                      <a:pt x="0" y="1"/>
                    </a:moveTo>
                    <a:lnTo>
                      <a:pt x="0" y="646"/>
                    </a:lnTo>
                    <a:lnTo>
                      <a:pt x="0" y="1796"/>
                    </a:lnTo>
                    <a:lnTo>
                      <a:pt x="0" y="2380"/>
                    </a:lnTo>
                    <a:lnTo>
                      <a:pt x="0" y="2484"/>
                    </a:lnTo>
                    <a:lnTo>
                      <a:pt x="0" y="2636"/>
                    </a:lnTo>
                    <a:lnTo>
                      <a:pt x="0" y="3384"/>
                    </a:lnTo>
                    <a:lnTo>
                      <a:pt x="1887" y="3384"/>
                    </a:lnTo>
                    <a:lnTo>
                      <a:pt x="1887" y="3001"/>
                    </a:lnTo>
                    <a:lnTo>
                      <a:pt x="1887" y="2952"/>
                    </a:lnTo>
                    <a:lnTo>
                      <a:pt x="1887" y="2484"/>
                    </a:lnTo>
                    <a:lnTo>
                      <a:pt x="1887" y="2380"/>
                    </a:lnTo>
                    <a:lnTo>
                      <a:pt x="1887" y="2307"/>
                    </a:lnTo>
                    <a:lnTo>
                      <a:pt x="1887" y="2295"/>
                    </a:lnTo>
                    <a:lnTo>
                      <a:pt x="1887" y="1796"/>
                    </a:lnTo>
                    <a:lnTo>
                      <a:pt x="1887" y="1595"/>
                    </a:lnTo>
                    <a:lnTo>
                      <a:pt x="1887" y="889"/>
                    </a:lnTo>
                    <a:lnTo>
                      <a:pt x="1887" y="646"/>
                    </a:lnTo>
                    <a:lnTo>
                      <a:pt x="1887" y="1"/>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30" name="Google Shape;2730;p73"/>
              <p:cNvSpPr/>
              <p:nvPr/>
            </p:nvSpPr>
            <p:spPr>
              <a:xfrm>
                <a:off x="1517598" y="4441644"/>
                <a:ext cx="776867" cy="21647"/>
              </a:xfrm>
              <a:custGeom>
                <a:avLst/>
                <a:gdLst/>
                <a:ahLst/>
                <a:cxnLst/>
                <a:rect l="l" t="t" r="r" b="b"/>
                <a:pathLst>
                  <a:path w="11592" h="323" extrusionOk="0">
                    <a:moveTo>
                      <a:pt x="0" y="0"/>
                    </a:moveTo>
                    <a:lnTo>
                      <a:pt x="0" y="323"/>
                    </a:lnTo>
                    <a:lnTo>
                      <a:pt x="11592" y="323"/>
                    </a:lnTo>
                    <a:lnTo>
                      <a:pt x="11592"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31" name="Google Shape;2731;p73"/>
              <p:cNvSpPr/>
              <p:nvPr/>
            </p:nvSpPr>
            <p:spPr>
              <a:xfrm>
                <a:off x="1659873" y="4259361"/>
                <a:ext cx="38401" cy="32906"/>
              </a:xfrm>
              <a:custGeom>
                <a:avLst/>
                <a:gdLst/>
                <a:ahLst/>
                <a:cxnLst/>
                <a:rect l="l" t="t" r="r" b="b"/>
                <a:pathLst>
                  <a:path w="573" h="491" extrusionOk="0">
                    <a:moveTo>
                      <a:pt x="244" y="0"/>
                    </a:moveTo>
                    <a:cubicBezTo>
                      <a:pt x="110" y="0"/>
                      <a:pt x="1" y="110"/>
                      <a:pt x="1" y="244"/>
                    </a:cubicBezTo>
                    <a:cubicBezTo>
                      <a:pt x="1" y="392"/>
                      <a:pt x="121" y="491"/>
                      <a:pt x="249" y="491"/>
                    </a:cubicBezTo>
                    <a:cubicBezTo>
                      <a:pt x="308" y="491"/>
                      <a:pt x="370" y="469"/>
                      <a:pt x="421" y="420"/>
                    </a:cubicBezTo>
                    <a:cubicBezTo>
                      <a:pt x="573" y="262"/>
                      <a:pt x="463" y="0"/>
                      <a:pt x="244" y="0"/>
                    </a:cubicBezTo>
                    <a:close/>
                  </a:path>
                </a:pathLst>
              </a:custGeom>
              <a:solidFill>
                <a:srgbClr val="FF6E24"/>
              </a:solidFill>
              <a:ln w="1975" cap="flat" cmpd="sng">
                <a:solidFill>
                  <a:srgbClr val="FFAE8E"/>
                </a:solidFill>
                <a:prstDash val="solid"/>
                <a:miter lim="6084"/>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32" name="Google Shape;2732;p73"/>
              <p:cNvSpPr/>
              <p:nvPr/>
            </p:nvSpPr>
            <p:spPr>
              <a:xfrm>
                <a:off x="1601167" y="3926158"/>
                <a:ext cx="126864" cy="226854"/>
              </a:xfrm>
              <a:custGeom>
                <a:avLst/>
                <a:gdLst/>
                <a:ahLst/>
                <a:cxnLst/>
                <a:rect l="l" t="t" r="r" b="b"/>
                <a:pathLst>
                  <a:path w="1893" h="3385" extrusionOk="0">
                    <a:moveTo>
                      <a:pt x="0" y="1"/>
                    </a:moveTo>
                    <a:lnTo>
                      <a:pt x="0" y="646"/>
                    </a:lnTo>
                    <a:lnTo>
                      <a:pt x="0" y="1796"/>
                    </a:lnTo>
                    <a:lnTo>
                      <a:pt x="0" y="2380"/>
                    </a:lnTo>
                    <a:lnTo>
                      <a:pt x="0" y="2484"/>
                    </a:lnTo>
                    <a:lnTo>
                      <a:pt x="0" y="2636"/>
                    </a:lnTo>
                    <a:lnTo>
                      <a:pt x="0" y="3384"/>
                    </a:lnTo>
                    <a:lnTo>
                      <a:pt x="1893" y="3384"/>
                    </a:lnTo>
                    <a:lnTo>
                      <a:pt x="1893" y="3001"/>
                    </a:lnTo>
                    <a:lnTo>
                      <a:pt x="1893" y="2952"/>
                    </a:lnTo>
                    <a:lnTo>
                      <a:pt x="1893" y="2484"/>
                    </a:lnTo>
                    <a:lnTo>
                      <a:pt x="1893" y="2380"/>
                    </a:lnTo>
                    <a:lnTo>
                      <a:pt x="1893" y="2307"/>
                    </a:lnTo>
                    <a:lnTo>
                      <a:pt x="1893" y="2295"/>
                    </a:lnTo>
                    <a:lnTo>
                      <a:pt x="1893" y="1796"/>
                    </a:lnTo>
                    <a:lnTo>
                      <a:pt x="1893" y="1595"/>
                    </a:lnTo>
                    <a:lnTo>
                      <a:pt x="1893" y="889"/>
                    </a:lnTo>
                    <a:lnTo>
                      <a:pt x="1893" y="646"/>
                    </a:lnTo>
                    <a:lnTo>
                      <a:pt x="1893"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33" name="Google Shape;2733;p73"/>
              <p:cNvSpPr/>
              <p:nvPr/>
            </p:nvSpPr>
            <p:spPr>
              <a:xfrm>
                <a:off x="1601167" y="4152940"/>
                <a:ext cx="126864" cy="265121"/>
              </a:xfrm>
              <a:custGeom>
                <a:avLst/>
                <a:gdLst/>
                <a:ahLst/>
                <a:cxnLst/>
                <a:rect l="l" t="t" r="r" b="b"/>
                <a:pathLst>
                  <a:path w="1893" h="3956" extrusionOk="0">
                    <a:moveTo>
                      <a:pt x="1118" y="1585"/>
                    </a:moveTo>
                    <a:cubicBezTo>
                      <a:pt x="1243" y="1585"/>
                      <a:pt x="1363" y="1683"/>
                      <a:pt x="1363" y="1832"/>
                    </a:cubicBezTo>
                    <a:cubicBezTo>
                      <a:pt x="1370" y="1966"/>
                      <a:pt x="1254" y="2075"/>
                      <a:pt x="1120" y="2075"/>
                    </a:cubicBezTo>
                    <a:cubicBezTo>
                      <a:pt x="901" y="2075"/>
                      <a:pt x="792" y="1813"/>
                      <a:pt x="950" y="1655"/>
                    </a:cubicBezTo>
                    <a:cubicBezTo>
                      <a:pt x="998" y="1606"/>
                      <a:pt x="1059" y="1585"/>
                      <a:pt x="1118" y="1585"/>
                    </a:cubicBezTo>
                    <a:close/>
                    <a:moveTo>
                      <a:pt x="0" y="0"/>
                    </a:moveTo>
                    <a:lnTo>
                      <a:pt x="0" y="3036"/>
                    </a:lnTo>
                    <a:cubicBezTo>
                      <a:pt x="19" y="3548"/>
                      <a:pt x="433" y="3955"/>
                      <a:pt x="944" y="3955"/>
                    </a:cubicBezTo>
                    <a:cubicBezTo>
                      <a:pt x="1455" y="3955"/>
                      <a:pt x="1875" y="3548"/>
                      <a:pt x="1893" y="3036"/>
                    </a:cubicBezTo>
                    <a:lnTo>
                      <a:pt x="1893" y="317"/>
                    </a:lnTo>
                    <a:lnTo>
                      <a:pt x="1893"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34" name="Google Shape;2734;p73"/>
              <p:cNvSpPr/>
              <p:nvPr/>
            </p:nvSpPr>
            <p:spPr>
              <a:xfrm>
                <a:off x="1577108" y="3862158"/>
                <a:ext cx="174581" cy="36793"/>
              </a:xfrm>
              <a:custGeom>
                <a:avLst/>
                <a:gdLst/>
                <a:ahLst/>
                <a:cxnLst/>
                <a:rect l="l" t="t" r="r" b="b"/>
                <a:pathLst>
                  <a:path w="2605" h="549" extrusionOk="0">
                    <a:moveTo>
                      <a:pt x="274" y="1"/>
                    </a:moveTo>
                    <a:cubicBezTo>
                      <a:pt x="122" y="1"/>
                      <a:pt x="0" y="122"/>
                      <a:pt x="0" y="274"/>
                    </a:cubicBezTo>
                    <a:cubicBezTo>
                      <a:pt x="0" y="347"/>
                      <a:pt x="31" y="414"/>
                      <a:pt x="80" y="469"/>
                    </a:cubicBezTo>
                    <a:cubicBezTo>
                      <a:pt x="134" y="518"/>
                      <a:pt x="201" y="548"/>
                      <a:pt x="274" y="548"/>
                    </a:cubicBezTo>
                    <a:lnTo>
                      <a:pt x="2331" y="548"/>
                    </a:lnTo>
                    <a:cubicBezTo>
                      <a:pt x="2477" y="548"/>
                      <a:pt x="2599" y="427"/>
                      <a:pt x="2599" y="274"/>
                    </a:cubicBezTo>
                    <a:cubicBezTo>
                      <a:pt x="2605" y="201"/>
                      <a:pt x="2574" y="135"/>
                      <a:pt x="2526" y="80"/>
                    </a:cubicBezTo>
                    <a:cubicBezTo>
                      <a:pt x="2471" y="25"/>
                      <a:pt x="2404" y="1"/>
                      <a:pt x="2325"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35" name="Google Shape;2735;p73"/>
              <p:cNvSpPr/>
              <p:nvPr/>
            </p:nvSpPr>
            <p:spPr>
              <a:xfrm>
                <a:off x="1601154" y="3888834"/>
                <a:ext cx="126864" cy="36996"/>
              </a:xfrm>
              <a:custGeom>
                <a:avLst/>
                <a:gdLst/>
                <a:ahLst/>
                <a:cxnLst/>
                <a:rect l="l" t="t" r="r" b="b"/>
                <a:pathLst>
                  <a:path w="1893" h="408" extrusionOk="0">
                    <a:moveTo>
                      <a:pt x="0" y="0"/>
                    </a:moveTo>
                    <a:lnTo>
                      <a:pt x="0" y="408"/>
                    </a:lnTo>
                    <a:lnTo>
                      <a:pt x="1893" y="408"/>
                    </a:lnTo>
                    <a:lnTo>
                      <a:pt x="1893"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36" name="Google Shape;2736;p73"/>
              <p:cNvSpPr/>
              <p:nvPr/>
            </p:nvSpPr>
            <p:spPr>
              <a:xfrm>
                <a:off x="1654176" y="4259361"/>
                <a:ext cx="38401" cy="38401"/>
              </a:xfrm>
              <a:custGeom>
                <a:avLst/>
                <a:gdLst/>
                <a:ahLst/>
                <a:cxnLst/>
                <a:rect l="l" t="t" r="r" b="b"/>
                <a:pathLst>
                  <a:path w="573" h="573" fill="none" extrusionOk="0">
                    <a:moveTo>
                      <a:pt x="572" y="244"/>
                    </a:moveTo>
                    <a:cubicBezTo>
                      <a:pt x="572" y="463"/>
                      <a:pt x="311" y="572"/>
                      <a:pt x="159" y="414"/>
                    </a:cubicBezTo>
                    <a:cubicBezTo>
                      <a:pt x="1" y="262"/>
                      <a:pt x="110" y="0"/>
                      <a:pt x="329" y="0"/>
                    </a:cubicBezTo>
                    <a:cubicBezTo>
                      <a:pt x="463" y="0"/>
                      <a:pt x="572" y="110"/>
                      <a:pt x="572" y="244"/>
                    </a:cubicBezTo>
                    <a:close/>
                  </a:path>
                </a:pathLst>
              </a:custGeom>
              <a:noFill/>
              <a:ln w="1675" cap="flat" cmpd="sng">
                <a:solidFill>
                  <a:srgbClr val="FFAE8E"/>
                </a:solidFill>
                <a:prstDash val="solid"/>
                <a:miter lim="6084"/>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37" name="Google Shape;2737;p73"/>
              <p:cNvSpPr/>
              <p:nvPr/>
            </p:nvSpPr>
            <p:spPr>
              <a:xfrm>
                <a:off x="2294379" y="4089275"/>
                <a:ext cx="46175" cy="410750"/>
              </a:xfrm>
              <a:custGeom>
                <a:avLst/>
                <a:gdLst/>
                <a:ahLst/>
                <a:cxnLst/>
                <a:rect l="l" t="t" r="r" b="b"/>
                <a:pathLst>
                  <a:path w="689" h="6129" extrusionOk="0">
                    <a:moveTo>
                      <a:pt x="1" y="1"/>
                    </a:moveTo>
                    <a:lnTo>
                      <a:pt x="1" y="950"/>
                    </a:lnTo>
                    <a:lnTo>
                      <a:pt x="1" y="5258"/>
                    </a:lnTo>
                    <a:lnTo>
                      <a:pt x="1" y="5581"/>
                    </a:lnTo>
                    <a:lnTo>
                      <a:pt x="1" y="6128"/>
                    </a:lnTo>
                    <a:lnTo>
                      <a:pt x="688" y="6128"/>
                    </a:lnTo>
                    <a:lnTo>
                      <a:pt x="688" y="1"/>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38" name="Google Shape;2738;p73"/>
              <p:cNvSpPr/>
              <p:nvPr/>
            </p:nvSpPr>
            <p:spPr>
              <a:xfrm>
                <a:off x="1471491" y="4089275"/>
                <a:ext cx="46175" cy="410750"/>
              </a:xfrm>
              <a:custGeom>
                <a:avLst/>
                <a:gdLst/>
                <a:ahLst/>
                <a:cxnLst/>
                <a:rect l="l" t="t" r="r" b="b"/>
                <a:pathLst>
                  <a:path w="689" h="6129" extrusionOk="0">
                    <a:moveTo>
                      <a:pt x="1" y="1"/>
                    </a:moveTo>
                    <a:lnTo>
                      <a:pt x="1" y="6128"/>
                    </a:lnTo>
                    <a:lnTo>
                      <a:pt x="688" y="6128"/>
                    </a:lnTo>
                    <a:lnTo>
                      <a:pt x="688" y="5581"/>
                    </a:lnTo>
                    <a:lnTo>
                      <a:pt x="688" y="5258"/>
                    </a:lnTo>
                    <a:lnTo>
                      <a:pt x="688" y="950"/>
                    </a:lnTo>
                    <a:lnTo>
                      <a:pt x="688" y="1"/>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39" name="Google Shape;2739;p73"/>
              <p:cNvSpPr/>
              <p:nvPr/>
            </p:nvSpPr>
            <p:spPr>
              <a:xfrm>
                <a:off x="1845037" y="4152940"/>
                <a:ext cx="126462" cy="265121"/>
              </a:xfrm>
              <a:custGeom>
                <a:avLst/>
                <a:gdLst/>
                <a:ahLst/>
                <a:cxnLst/>
                <a:rect l="l" t="t" r="r" b="b"/>
                <a:pathLst>
                  <a:path w="1887" h="3956" extrusionOk="0">
                    <a:moveTo>
                      <a:pt x="1146" y="1585"/>
                    </a:moveTo>
                    <a:cubicBezTo>
                      <a:pt x="1273" y="1585"/>
                      <a:pt x="1394" y="1683"/>
                      <a:pt x="1394" y="1832"/>
                    </a:cubicBezTo>
                    <a:cubicBezTo>
                      <a:pt x="1394" y="1966"/>
                      <a:pt x="1284" y="2075"/>
                      <a:pt x="1150" y="2075"/>
                    </a:cubicBezTo>
                    <a:cubicBezTo>
                      <a:pt x="931" y="2075"/>
                      <a:pt x="822" y="1813"/>
                      <a:pt x="974" y="1655"/>
                    </a:cubicBezTo>
                    <a:cubicBezTo>
                      <a:pt x="1025" y="1606"/>
                      <a:pt x="1086" y="1585"/>
                      <a:pt x="1146" y="1585"/>
                    </a:cubicBezTo>
                    <a:close/>
                    <a:moveTo>
                      <a:pt x="900" y="2765"/>
                    </a:moveTo>
                    <a:cubicBezTo>
                      <a:pt x="1027" y="2765"/>
                      <a:pt x="1150" y="2863"/>
                      <a:pt x="1150" y="3012"/>
                    </a:cubicBezTo>
                    <a:cubicBezTo>
                      <a:pt x="1150" y="3146"/>
                      <a:pt x="1041" y="3256"/>
                      <a:pt x="907" y="3256"/>
                    </a:cubicBezTo>
                    <a:cubicBezTo>
                      <a:pt x="688" y="3256"/>
                      <a:pt x="578" y="2994"/>
                      <a:pt x="730" y="2836"/>
                    </a:cubicBezTo>
                    <a:cubicBezTo>
                      <a:pt x="779" y="2787"/>
                      <a:pt x="840" y="2765"/>
                      <a:pt x="900" y="2765"/>
                    </a:cubicBezTo>
                    <a:close/>
                    <a:moveTo>
                      <a:pt x="0" y="0"/>
                    </a:moveTo>
                    <a:lnTo>
                      <a:pt x="0" y="3036"/>
                    </a:lnTo>
                    <a:cubicBezTo>
                      <a:pt x="18" y="3548"/>
                      <a:pt x="432" y="3955"/>
                      <a:pt x="943" y="3955"/>
                    </a:cubicBezTo>
                    <a:cubicBezTo>
                      <a:pt x="1454" y="3955"/>
                      <a:pt x="1874" y="3548"/>
                      <a:pt x="1887" y="3036"/>
                    </a:cubicBezTo>
                    <a:lnTo>
                      <a:pt x="1887" y="317"/>
                    </a:lnTo>
                    <a:lnTo>
                      <a:pt x="1887" y="0"/>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40" name="Google Shape;2740;p73"/>
              <p:cNvSpPr/>
              <p:nvPr/>
            </p:nvSpPr>
            <p:spPr>
              <a:xfrm>
                <a:off x="1820979" y="3862158"/>
                <a:ext cx="174581" cy="36793"/>
              </a:xfrm>
              <a:custGeom>
                <a:avLst/>
                <a:gdLst/>
                <a:ahLst/>
                <a:cxnLst/>
                <a:rect l="l" t="t" r="r" b="b"/>
                <a:pathLst>
                  <a:path w="2605" h="549" extrusionOk="0">
                    <a:moveTo>
                      <a:pt x="274" y="1"/>
                    </a:moveTo>
                    <a:cubicBezTo>
                      <a:pt x="122" y="1"/>
                      <a:pt x="0" y="122"/>
                      <a:pt x="0" y="274"/>
                    </a:cubicBezTo>
                    <a:cubicBezTo>
                      <a:pt x="0" y="347"/>
                      <a:pt x="31" y="414"/>
                      <a:pt x="85" y="469"/>
                    </a:cubicBezTo>
                    <a:cubicBezTo>
                      <a:pt x="134" y="518"/>
                      <a:pt x="201" y="548"/>
                      <a:pt x="274" y="548"/>
                    </a:cubicBezTo>
                    <a:lnTo>
                      <a:pt x="2331" y="548"/>
                    </a:lnTo>
                    <a:cubicBezTo>
                      <a:pt x="2483" y="548"/>
                      <a:pt x="2605" y="427"/>
                      <a:pt x="2605" y="274"/>
                    </a:cubicBezTo>
                    <a:cubicBezTo>
                      <a:pt x="2605" y="201"/>
                      <a:pt x="2574" y="128"/>
                      <a:pt x="2525" y="80"/>
                    </a:cubicBezTo>
                    <a:cubicBezTo>
                      <a:pt x="2471" y="31"/>
                      <a:pt x="2404" y="1"/>
                      <a:pt x="2331"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41" name="Google Shape;2741;p73"/>
              <p:cNvSpPr/>
              <p:nvPr/>
            </p:nvSpPr>
            <p:spPr>
              <a:xfrm>
                <a:off x="1845028" y="3888834"/>
                <a:ext cx="126462" cy="36996"/>
              </a:xfrm>
              <a:custGeom>
                <a:avLst/>
                <a:gdLst/>
                <a:ahLst/>
                <a:cxnLst/>
                <a:rect l="l" t="t" r="r" b="b"/>
                <a:pathLst>
                  <a:path w="1887" h="408" extrusionOk="0">
                    <a:moveTo>
                      <a:pt x="0" y="0"/>
                    </a:moveTo>
                    <a:lnTo>
                      <a:pt x="0" y="408"/>
                    </a:lnTo>
                    <a:lnTo>
                      <a:pt x="1887" y="408"/>
                    </a:lnTo>
                    <a:lnTo>
                      <a:pt x="1887"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42" name="Google Shape;2742;p73"/>
              <p:cNvSpPr/>
              <p:nvPr/>
            </p:nvSpPr>
            <p:spPr>
              <a:xfrm>
                <a:off x="1889067" y="4338038"/>
                <a:ext cx="38803" cy="33040"/>
              </a:xfrm>
              <a:custGeom>
                <a:avLst/>
                <a:gdLst/>
                <a:ahLst/>
                <a:cxnLst/>
                <a:rect l="l" t="t" r="r" b="b"/>
                <a:pathLst>
                  <a:path w="579" h="493" extrusionOk="0">
                    <a:moveTo>
                      <a:pt x="250" y="1"/>
                    </a:moveTo>
                    <a:cubicBezTo>
                      <a:pt x="110" y="1"/>
                      <a:pt x="0" y="110"/>
                      <a:pt x="6" y="250"/>
                    </a:cubicBezTo>
                    <a:cubicBezTo>
                      <a:pt x="6" y="398"/>
                      <a:pt x="125" y="493"/>
                      <a:pt x="249" y="493"/>
                    </a:cubicBezTo>
                    <a:cubicBezTo>
                      <a:pt x="309" y="493"/>
                      <a:pt x="371" y="470"/>
                      <a:pt x="420" y="420"/>
                    </a:cubicBezTo>
                    <a:cubicBezTo>
                      <a:pt x="578" y="268"/>
                      <a:pt x="469" y="1"/>
                      <a:pt x="250" y="1"/>
                    </a:cubicBezTo>
                    <a:close/>
                  </a:path>
                </a:pathLst>
              </a:custGeom>
              <a:solidFill>
                <a:schemeClr val="accent2"/>
              </a:solidFill>
              <a:ln w="1975" cap="flat" cmpd="sng">
                <a:solidFill>
                  <a:schemeClr val="accent2"/>
                </a:solidFill>
                <a:prstDash val="solid"/>
                <a:miter lim="6084"/>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43" name="Google Shape;2743;p73"/>
              <p:cNvSpPr/>
              <p:nvPr/>
            </p:nvSpPr>
            <p:spPr>
              <a:xfrm>
                <a:off x="1905754" y="4259361"/>
                <a:ext cx="32705" cy="32705"/>
              </a:xfrm>
              <a:custGeom>
                <a:avLst/>
                <a:gdLst/>
                <a:ahLst/>
                <a:cxnLst/>
                <a:rect l="l" t="t" r="r" b="b"/>
                <a:pathLst>
                  <a:path w="488" h="488" extrusionOk="0">
                    <a:moveTo>
                      <a:pt x="244" y="0"/>
                    </a:moveTo>
                    <a:cubicBezTo>
                      <a:pt x="110" y="0"/>
                      <a:pt x="1" y="110"/>
                      <a:pt x="1" y="244"/>
                    </a:cubicBezTo>
                    <a:cubicBezTo>
                      <a:pt x="1" y="378"/>
                      <a:pt x="110" y="487"/>
                      <a:pt x="244" y="487"/>
                    </a:cubicBezTo>
                    <a:cubicBezTo>
                      <a:pt x="378" y="487"/>
                      <a:pt x="488" y="378"/>
                      <a:pt x="488" y="244"/>
                    </a:cubicBezTo>
                    <a:cubicBezTo>
                      <a:pt x="488" y="110"/>
                      <a:pt x="378" y="0"/>
                      <a:pt x="244" y="0"/>
                    </a:cubicBezTo>
                    <a:close/>
                  </a:path>
                </a:pathLst>
              </a:custGeom>
              <a:solidFill>
                <a:schemeClr val="accent2"/>
              </a:solidFill>
              <a:ln w="1975" cap="flat" cmpd="sng">
                <a:solidFill>
                  <a:schemeClr val="accent2"/>
                </a:solidFill>
                <a:prstDash val="solid"/>
                <a:miter lim="6084"/>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44" name="Google Shape;2744;p73"/>
              <p:cNvSpPr/>
              <p:nvPr/>
            </p:nvSpPr>
            <p:spPr>
              <a:xfrm>
                <a:off x="1883773" y="4338038"/>
                <a:ext cx="38401" cy="38401"/>
              </a:xfrm>
              <a:custGeom>
                <a:avLst/>
                <a:gdLst/>
                <a:ahLst/>
                <a:cxnLst/>
                <a:rect l="l" t="t" r="r" b="b"/>
                <a:pathLst>
                  <a:path w="573" h="573" fill="none" extrusionOk="0">
                    <a:moveTo>
                      <a:pt x="572" y="250"/>
                    </a:moveTo>
                    <a:cubicBezTo>
                      <a:pt x="572" y="463"/>
                      <a:pt x="305" y="573"/>
                      <a:pt x="152" y="420"/>
                    </a:cubicBezTo>
                    <a:cubicBezTo>
                      <a:pt x="0" y="262"/>
                      <a:pt x="110" y="1"/>
                      <a:pt x="329" y="1"/>
                    </a:cubicBezTo>
                    <a:cubicBezTo>
                      <a:pt x="463" y="1"/>
                      <a:pt x="572" y="110"/>
                      <a:pt x="572" y="250"/>
                    </a:cubicBezTo>
                    <a:close/>
                  </a:path>
                </a:pathLst>
              </a:custGeom>
              <a:solidFill>
                <a:schemeClr val="accent2"/>
              </a:solidFill>
              <a:ln w="1675" cap="flat" cmpd="sng">
                <a:solidFill>
                  <a:schemeClr val="accent2"/>
                </a:solidFill>
                <a:prstDash val="solid"/>
                <a:miter lim="6084"/>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45" name="Google Shape;2745;p73"/>
              <p:cNvSpPr/>
              <p:nvPr/>
            </p:nvSpPr>
            <p:spPr>
              <a:xfrm>
                <a:off x="1905754" y="4259361"/>
                <a:ext cx="32705" cy="32705"/>
              </a:xfrm>
              <a:custGeom>
                <a:avLst/>
                <a:gdLst/>
                <a:ahLst/>
                <a:cxnLst/>
                <a:rect l="l" t="t" r="r" b="b"/>
                <a:pathLst>
                  <a:path w="488" h="488" fill="none" extrusionOk="0">
                    <a:moveTo>
                      <a:pt x="488" y="244"/>
                    </a:moveTo>
                    <a:cubicBezTo>
                      <a:pt x="488" y="378"/>
                      <a:pt x="378" y="487"/>
                      <a:pt x="244" y="487"/>
                    </a:cubicBezTo>
                    <a:cubicBezTo>
                      <a:pt x="110" y="487"/>
                      <a:pt x="1" y="378"/>
                      <a:pt x="1" y="244"/>
                    </a:cubicBezTo>
                    <a:cubicBezTo>
                      <a:pt x="1" y="110"/>
                      <a:pt x="110" y="0"/>
                      <a:pt x="244" y="0"/>
                    </a:cubicBezTo>
                    <a:cubicBezTo>
                      <a:pt x="378" y="0"/>
                      <a:pt x="488" y="110"/>
                      <a:pt x="488" y="244"/>
                    </a:cubicBezTo>
                    <a:close/>
                  </a:path>
                </a:pathLst>
              </a:custGeom>
              <a:solidFill>
                <a:schemeClr val="accent2"/>
              </a:solidFill>
              <a:ln w="1675" cap="flat" cmpd="sng">
                <a:solidFill>
                  <a:schemeClr val="accent2"/>
                </a:solidFill>
                <a:prstDash val="solid"/>
                <a:miter lim="6084"/>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46" name="Google Shape;2746;p73"/>
              <p:cNvSpPr/>
              <p:nvPr/>
            </p:nvSpPr>
            <p:spPr>
              <a:xfrm>
                <a:off x="1517598" y="4152940"/>
                <a:ext cx="778073" cy="67"/>
              </a:xfrm>
              <a:custGeom>
                <a:avLst/>
                <a:gdLst/>
                <a:ahLst/>
                <a:cxnLst/>
                <a:rect l="l" t="t" r="r" b="b"/>
                <a:pathLst>
                  <a:path w="11610" h="1" fill="none" extrusionOk="0">
                    <a:moveTo>
                      <a:pt x="0" y="0"/>
                    </a:moveTo>
                    <a:lnTo>
                      <a:pt x="1247" y="0"/>
                    </a:lnTo>
                    <a:lnTo>
                      <a:pt x="1655" y="0"/>
                    </a:lnTo>
                    <a:lnTo>
                      <a:pt x="3140" y="0"/>
                    </a:lnTo>
                    <a:lnTo>
                      <a:pt x="4886" y="0"/>
                    </a:lnTo>
                    <a:lnTo>
                      <a:pt x="5294" y="0"/>
                    </a:lnTo>
                    <a:lnTo>
                      <a:pt x="6773" y="0"/>
                    </a:lnTo>
                    <a:lnTo>
                      <a:pt x="8482" y="0"/>
                    </a:lnTo>
                    <a:lnTo>
                      <a:pt x="8890" y="0"/>
                    </a:lnTo>
                    <a:lnTo>
                      <a:pt x="10369" y="0"/>
                    </a:lnTo>
                    <a:lnTo>
                      <a:pt x="11592" y="0"/>
                    </a:lnTo>
                    <a:lnTo>
                      <a:pt x="11610" y="0"/>
                    </a:lnTo>
                  </a:path>
                </a:pathLst>
              </a:custGeom>
              <a:noFill/>
              <a:ln w="19050" cap="flat" cmpd="sng">
                <a:solidFill>
                  <a:srgbClr val="2B0046"/>
                </a:solidFill>
                <a:prstDash val="solid"/>
                <a:miter lim="6084"/>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47" name="Google Shape;2747;p73"/>
              <p:cNvSpPr/>
              <p:nvPr/>
            </p:nvSpPr>
            <p:spPr>
              <a:xfrm>
                <a:off x="1025501" y="2804179"/>
                <a:ext cx="138190" cy="57501"/>
              </a:xfrm>
              <a:custGeom>
                <a:avLst/>
                <a:gdLst/>
                <a:ahLst/>
                <a:cxnLst/>
                <a:rect l="l" t="t" r="r" b="b"/>
                <a:pathLst>
                  <a:path w="2062" h="858" extrusionOk="0">
                    <a:moveTo>
                      <a:pt x="769" y="0"/>
                    </a:moveTo>
                    <a:cubicBezTo>
                      <a:pt x="551" y="0"/>
                      <a:pt x="326" y="32"/>
                      <a:pt x="96" y="83"/>
                    </a:cubicBezTo>
                    <a:cubicBezTo>
                      <a:pt x="1" y="101"/>
                      <a:pt x="10" y="253"/>
                      <a:pt x="109" y="253"/>
                    </a:cubicBezTo>
                    <a:cubicBezTo>
                      <a:pt x="110" y="253"/>
                      <a:pt x="112" y="253"/>
                      <a:pt x="114" y="253"/>
                    </a:cubicBezTo>
                    <a:cubicBezTo>
                      <a:pt x="146" y="251"/>
                      <a:pt x="177" y="249"/>
                      <a:pt x="209" y="249"/>
                    </a:cubicBezTo>
                    <a:cubicBezTo>
                      <a:pt x="702" y="249"/>
                      <a:pt x="1243" y="550"/>
                      <a:pt x="1575" y="819"/>
                    </a:cubicBezTo>
                    <a:cubicBezTo>
                      <a:pt x="1617" y="844"/>
                      <a:pt x="1667" y="858"/>
                      <a:pt x="1717" y="858"/>
                    </a:cubicBezTo>
                    <a:cubicBezTo>
                      <a:pt x="1739" y="858"/>
                      <a:pt x="1761" y="855"/>
                      <a:pt x="1782" y="849"/>
                    </a:cubicBezTo>
                    <a:cubicBezTo>
                      <a:pt x="2013" y="795"/>
                      <a:pt x="2061" y="484"/>
                      <a:pt x="1861" y="357"/>
                    </a:cubicBezTo>
                    <a:cubicBezTo>
                      <a:pt x="1516" y="97"/>
                      <a:pt x="1152" y="0"/>
                      <a:pt x="76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48" name="Google Shape;2748;p73"/>
              <p:cNvSpPr/>
              <p:nvPr/>
            </p:nvSpPr>
            <p:spPr>
              <a:xfrm>
                <a:off x="1575232" y="2361807"/>
                <a:ext cx="127869" cy="63935"/>
              </a:xfrm>
              <a:custGeom>
                <a:avLst/>
                <a:gdLst/>
                <a:ahLst/>
                <a:cxnLst/>
                <a:rect l="l" t="t" r="r" b="b"/>
                <a:pathLst>
                  <a:path w="1908" h="954" extrusionOk="0">
                    <a:moveTo>
                      <a:pt x="1222" y="1"/>
                    </a:moveTo>
                    <a:cubicBezTo>
                      <a:pt x="760" y="1"/>
                      <a:pt x="92" y="325"/>
                      <a:pt x="35" y="666"/>
                    </a:cubicBezTo>
                    <a:cubicBezTo>
                      <a:pt x="0" y="868"/>
                      <a:pt x="211" y="954"/>
                      <a:pt x="493" y="954"/>
                    </a:cubicBezTo>
                    <a:cubicBezTo>
                      <a:pt x="1058" y="954"/>
                      <a:pt x="1907" y="606"/>
                      <a:pt x="1611" y="155"/>
                    </a:cubicBezTo>
                    <a:cubicBezTo>
                      <a:pt x="1539" y="47"/>
                      <a:pt x="1395" y="1"/>
                      <a:pt x="12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49" name="Google Shape;2749;p73"/>
              <p:cNvSpPr/>
              <p:nvPr/>
            </p:nvSpPr>
            <p:spPr>
              <a:xfrm>
                <a:off x="1270377" y="2477945"/>
                <a:ext cx="140067" cy="84308"/>
              </a:xfrm>
              <a:custGeom>
                <a:avLst/>
                <a:gdLst/>
                <a:ahLst/>
                <a:cxnLst/>
                <a:rect l="l" t="t" r="r" b="b"/>
                <a:pathLst>
                  <a:path w="2090" h="1258" extrusionOk="0">
                    <a:moveTo>
                      <a:pt x="1407" y="1"/>
                    </a:moveTo>
                    <a:cubicBezTo>
                      <a:pt x="872" y="1"/>
                      <a:pt x="53" y="472"/>
                      <a:pt x="20" y="892"/>
                    </a:cubicBezTo>
                    <a:cubicBezTo>
                      <a:pt x="0" y="1155"/>
                      <a:pt x="154" y="1257"/>
                      <a:pt x="379" y="1257"/>
                    </a:cubicBezTo>
                    <a:cubicBezTo>
                      <a:pt x="980" y="1257"/>
                      <a:pt x="2090" y="529"/>
                      <a:pt x="1785" y="144"/>
                    </a:cubicBezTo>
                    <a:cubicBezTo>
                      <a:pt x="1704" y="44"/>
                      <a:pt x="1568" y="1"/>
                      <a:pt x="140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50" name="Google Shape;2750;p73"/>
              <p:cNvSpPr/>
              <p:nvPr/>
            </p:nvSpPr>
            <p:spPr>
              <a:xfrm>
                <a:off x="1507010" y="2765577"/>
                <a:ext cx="90139" cy="42556"/>
              </a:xfrm>
              <a:custGeom>
                <a:avLst/>
                <a:gdLst/>
                <a:ahLst/>
                <a:cxnLst/>
                <a:rect l="l" t="t" r="r" b="b"/>
                <a:pathLst>
                  <a:path w="1345" h="635" extrusionOk="0">
                    <a:moveTo>
                      <a:pt x="762" y="1"/>
                    </a:moveTo>
                    <a:cubicBezTo>
                      <a:pt x="425" y="1"/>
                      <a:pt x="45" y="49"/>
                      <a:pt x="30" y="123"/>
                    </a:cubicBezTo>
                    <a:cubicBezTo>
                      <a:pt x="0" y="268"/>
                      <a:pt x="269" y="634"/>
                      <a:pt x="654" y="634"/>
                    </a:cubicBezTo>
                    <a:cubicBezTo>
                      <a:pt x="657" y="634"/>
                      <a:pt x="660" y="634"/>
                      <a:pt x="663" y="634"/>
                    </a:cubicBezTo>
                    <a:cubicBezTo>
                      <a:pt x="1132" y="628"/>
                      <a:pt x="1345" y="166"/>
                      <a:pt x="1272" y="81"/>
                    </a:cubicBezTo>
                    <a:cubicBezTo>
                      <a:pt x="1221" y="25"/>
                      <a:pt x="1002" y="1"/>
                      <a:pt x="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51" name="Google Shape;2751;p73"/>
              <p:cNvSpPr/>
              <p:nvPr/>
            </p:nvSpPr>
            <p:spPr>
              <a:xfrm>
                <a:off x="2546827" y="3092280"/>
                <a:ext cx="336495" cy="230205"/>
              </a:xfrm>
              <a:custGeom>
                <a:avLst/>
                <a:gdLst/>
                <a:ahLst/>
                <a:cxnLst/>
                <a:rect l="l" t="t" r="r" b="b"/>
                <a:pathLst>
                  <a:path w="5021" h="3435" extrusionOk="0">
                    <a:moveTo>
                      <a:pt x="0" y="1"/>
                    </a:moveTo>
                    <a:cubicBezTo>
                      <a:pt x="6" y="19"/>
                      <a:pt x="49" y="134"/>
                      <a:pt x="122" y="305"/>
                    </a:cubicBezTo>
                    <a:cubicBezTo>
                      <a:pt x="463" y="1084"/>
                      <a:pt x="1479" y="3079"/>
                      <a:pt x="3146" y="3390"/>
                    </a:cubicBezTo>
                    <a:cubicBezTo>
                      <a:pt x="3293" y="3419"/>
                      <a:pt x="3444" y="3434"/>
                      <a:pt x="3601" y="3434"/>
                    </a:cubicBezTo>
                    <a:cubicBezTo>
                      <a:pt x="4036" y="3434"/>
                      <a:pt x="4510" y="3316"/>
                      <a:pt x="5020" y="3043"/>
                    </a:cubicBezTo>
                    <a:lnTo>
                      <a:pt x="3341" y="2021"/>
                    </a:lnTo>
                    <a:lnTo>
                      <a:pt x="195" y="116"/>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52" name="Google Shape;2752;p73"/>
              <p:cNvSpPr/>
              <p:nvPr/>
            </p:nvSpPr>
            <p:spPr>
              <a:xfrm>
                <a:off x="2554936" y="2939752"/>
                <a:ext cx="234561" cy="380123"/>
              </a:xfrm>
              <a:custGeom>
                <a:avLst/>
                <a:gdLst/>
                <a:ahLst/>
                <a:cxnLst/>
                <a:rect l="l" t="t" r="r" b="b"/>
                <a:pathLst>
                  <a:path w="3500" h="5672" extrusionOk="0">
                    <a:moveTo>
                      <a:pt x="1023" y="1"/>
                    </a:moveTo>
                    <a:lnTo>
                      <a:pt x="74" y="2404"/>
                    </a:lnTo>
                    <a:lnTo>
                      <a:pt x="1" y="2587"/>
                    </a:lnTo>
                    <a:cubicBezTo>
                      <a:pt x="342" y="3366"/>
                      <a:pt x="1358" y="5355"/>
                      <a:pt x="3025" y="5672"/>
                    </a:cubicBezTo>
                    <a:cubicBezTo>
                      <a:pt x="3092" y="5240"/>
                      <a:pt x="3159" y="4777"/>
                      <a:pt x="3220" y="4303"/>
                    </a:cubicBezTo>
                    <a:cubicBezTo>
                      <a:pt x="3378" y="3061"/>
                      <a:pt x="3475" y="1814"/>
                      <a:pt x="3500" y="561"/>
                    </a:cubicBezTo>
                    <a:lnTo>
                      <a:pt x="1023" y="1"/>
                    </a:lnTo>
                    <a:close/>
                  </a:path>
                </a:pathLst>
              </a:custGeom>
              <a:solidFill>
                <a:srgbClr val="F7C8BE"/>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53" name="Google Shape;2753;p73"/>
              <p:cNvSpPr/>
              <p:nvPr/>
            </p:nvSpPr>
            <p:spPr>
              <a:xfrm>
                <a:off x="547879" y="4399759"/>
                <a:ext cx="1037498" cy="405657"/>
              </a:xfrm>
              <a:custGeom>
                <a:avLst/>
                <a:gdLst/>
                <a:ahLst/>
                <a:cxnLst/>
                <a:rect l="l" t="t" r="r" b="b"/>
                <a:pathLst>
                  <a:path w="15481" h="6053" extrusionOk="0">
                    <a:moveTo>
                      <a:pt x="10764" y="1"/>
                    </a:moveTo>
                    <a:cubicBezTo>
                      <a:pt x="7856" y="1"/>
                      <a:pt x="3955" y="82"/>
                      <a:pt x="98" y="412"/>
                    </a:cubicBezTo>
                    <a:lnTo>
                      <a:pt x="0" y="6053"/>
                    </a:lnTo>
                    <a:lnTo>
                      <a:pt x="14640" y="2609"/>
                    </a:lnTo>
                    <a:lnTo>
                      <a:pt x="15480" y="78"/>
                    </a:lnTo>
                    <a:cubicBezTo>
                      <a:pt x="15480" y="78"/>
                      <a:pt x="13591" y="1"/>
                      <a:pt x="10764" y="1"/>
                    </a:cubicBezTo>
                    <a:close/>
                  </a:path>
                </a:pathLst>
              </a:custGeom>
              <a:solidFill>
                <a:srgbClr val="F7C8BE"/>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54" name="Google Shape;2754;p73"/>
              <p:cNvSpPr/>
              <p:nvPr/>
            </p:nvSpPr>
            <p:spPr>
              <a:xfrm>
                <a:off x="1449912" y="4275646"/>
                <a:ext cx="687600" cy="298965"/>
              </a:xfrm>
              <a:custGeom>
                <a:avLst/>
                <a:gdLst/>
                <a:ahLst/>
                <a:cxnLst/>
                <a:rect l="l" t="t" r="r" b="b"/>
                <a:pathLst>
                  <a:path w="10260" h="4461" extrusionOk="0">
                    <a:moveTo>
                      <a:pt x="2623" y="1"/>
                    </a:moveTo>
                    <a:lnTo>
                      <a:pt x="0" y="3487"/>
                    </a:lnTo>
                    <a:lnTo>
                      <a:pt x="1174" y="4461"/>
                    </a:lnTo>
                    <a:lnTo>
                      <a:pt x="10259" y="4461"/>
                    </a:lnTo>
                    <a:lnTo>
                      <a:pt x="2623" y="1"/>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55" name="Google Shape;2755;p73"/>
              <p:cNvSpPr/>
              <p:nvPr/>
            </p:nvSpPr>
            <p:spPr>
              <a:xfrm>
                <a:off x="1584011" y="4215801"/>
                <a:ext cx="158697" cy="143820"/>
              </a:xfrm>
              <a:custGeom>
                <a:avLst/>
                <a:gdLst/>
                <a:ahLst/>
                <a:cxnLst/>
                <a:rect l="l" t="t" r="r" b="b"/>
                <a:pathLst>
                  <a:path w="2368" h="2146" extrusionOk="0">
                    <a:moveTo>
                      <a:pt x="1091" y="1"/>
                    </a:moveTo>
                    <a:cubicBezTo>
                      <a:pt x="869" y="1"/>
                      <a:pt x="645" y="63"/>
                      <a:pt x="445" y="194"/>
                    </a:cubicBezTo>
                    <a:lnTo>
                      <a:pt x="348" y="255"/>
                    </a:lnTo>
                    <a:cubicBezTo>
                      <a:pt x="37" y="456"/>
                      <a:pt x="1" y="894"/>
                      <a:pt x="269" y="1149"/>
                    </a:cubicBezTo>
                    <a:lnTo>
                      <a:pt x="1200" y="1995"/>
                    </a:lnTo>
                    <a:cubicBezTo>
                      <a:pt x="1306" y="2096"/>
                      <a:pt x="1443" y="2146"/>
                      <a:pt x="1579" y="2146"/>
                    </a:cubicBezTo>
                    <a:cubicBezTo>
                      <a:pt x="1746" y="2146"/>
                      <a:pt x="1913" y="2072"/>
                      <a:pt x="2027" y="1928"/>
                    </a:cubicBezTo>
                    <a:cubicBezTo>
                      <a:pt x="2319" y="1563"/>
                      <a:pt x="2368" y="1052"/>
                      <a:pt x="2149" y="638"/>
                    </a:cubicBezTo>
                    <a:cubicBezTo>
                      <a:pt x="1933" y="230"/>
                      <a:pt x="1517" y="1"/>
                      <a:pt x="10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56" name="Google Shape;2756;p73"/>
              <p:cNvSpPr/>
              <p:nvPr/>
            </p:nvSpPr>
            <p:spPr>
              <a:xfrm>
                <a:off x="1804225" y="4420400"/>
                <a:ext cx="500822" cy="154207"/>
              </a:xfrm>
              <a:custGeom>
                <a:avLst/>
                <a:gdLst/>
                <a:ahLst/>
                <a:cxnLst/>
                <a:rect l="l" t="t" r="r" b="b"/>
                <a:pathLst>
                  <a:path w="7473" h="2301" extrusionOk="0">
                    <a:moveTo>
                      <a:pt x="1" y="1"/>
                    </a:moveTo>
                    <a:lnTo>
                      <a:pt x="4972" y="2301"/>
                    </a:lnTo>
                    <a:lnTo>
                      <a:pt x="5118" y="2203"/>
                    </a:lnTo>
                    <a:cubicBezTo>
                      <a:pt x="5497" y="1952"/>
                      <a:pt x="5938" y="1823"/>
                      <a:pt x="6384" y="1823"/>
                    </a:cubicBezTo>
                    <a:cubicBezTo>
                      <a:pt x="6596" y="1823"/>
                      <a:pt x="6809" y="1853"/>
                      <a:pt x="7017" y="1911"/>
                    </a:cubicBezTo>
                    <a:cubicBezTo>
                      <a:pt x="7041" y="1918"/>
                      <a:pt x="7065" y="1922"/>
                      <a:pt x="7089" y="1922"/>
                    </a:cubicBezTo>
                    <a:cubicBezTo>
                      <a:pt x="7168" y="1922"/>
                      <a:pt x="7244" y="1884"/>
                      <a:pt x="7290" y="1814"/>
                    </a:cubicBezTo>
                    <a:cubicBezTo>
                      <a:pt x="7296" y="1802"/>
                      <a:pt x="7303" y="1784"/>
                      <a:pt x="7309" y="1771"/>
                    </a:cubicBezTo>
                    <a:cubicBezTo>
                      <a:pt x="7473" y="1370"/>
                      <a:pt x="7327" y="907"/>
                      <a:pt x="6968" y="670"/>
                    </a:cubicBezTo>
                    <a:cubicBezTo>
                      <a:pt x="6907" y="634"/>
                      <a:pt x="6840" y="603"/>
                      <a:pt x="6773" y="579"/>
                    </a:cubicBezTo>
                    <a:lnTo>
                      <a:pt x="6445" y="488"/>
                    </a:lnTo>
                    <a:lnTo>
                      <a:pt x="6408" y="481"/>
                    </a:lnTo>
                    <a:cubicBezTo>
                      <a:pt x="6253" y="438"/>
                      <a:pt x="6094" y="416"/>
                      <a:pt x="5937" y="416"/>
                    </a:cubicBezTo>
                    <a:cubicBezTo>
                      <a:pt x="5526" y="416"/>
                      <a:pt x="5121" y="562"/>
                      <a:pt x="4796" y="834"/>
                    </a:cubicBezTo>
                    <a:lnTo>
                      <a:pt x="147" y="25"/>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57" name="Google Shape;2757;p73"/>
              <p:cNvSpPr/>
              <p:nvPr/>
            </p:nvSpPr>
            <p:spPr>
              <a:xfrm>
                <a:off x="1906625" y="4448279"/>
                <a:ext cx="346279" cy="107161"/>
              </a:xfrm>
              <a:custGeom>
                <a:avLst/>
                <a:gdLst/>
                <a:ahLst/>
                <a:cxnLst/>
                <a:rect l="l" t="t" r="r" b="b"/>
                <a:pathLst>
                  <a:path w="5167" h="1599" extrusionOk="0">
                    <a:moveTo>
                      <a:pt x="4411" y="0"/>
                    </a:moveTo>
                    <a:cubicBezTo>
                      <a:pt x="3998" y="0"/>
                      <a:pt x="3593" y="146"/>
                      <a:pt x="3268" y="418"/>
                    </a:cubicBezTo>
                    <a:lnTo>
                      <a:pt x="2239" y="1094"/>
                    </a:lnTo>
                    <a:lnTo>
                      <a:pt x="0" y="905"/>
                    </a:lnTo>
                    <a:lnTo>
                      <a:pt x="0" y="905"/>
                    </a:lnTo>
                    <a:lnTo>
                      <a:pt x="2507" y="1599"/>
                    </a:lnTo>
                    <a:cubicBezTo>
                      <a:pt x="3084" y="1157"/>
                      <a:pt x="3591" y="1004"/>
                      <a:pt x="4053" y="1004"/>
                    </a:cubicBezTo>
                    <a:cubicBezTo>
                      <a:pt x="4298" y="1004"/>
                      <a:pt x="4529" y="1047"/>
                      <a:pt x="4752" y="1112"/>
                    </a:cubicBezTo>
                    <a:cubicBezTo>
                      <a:pt x="4775" y="1119"/>
                      <a:pt x="4798" y="1122"/>
                      <a:pt x="4820" y="1122"/>
                    </a:cubicBezTo>
                    <a:cubicBezTo>
                      <a:pt x="4901" y="1122"/>
                      <a:pt x="4979" y="1081"/>
                      <a:pt x="5026" y="1015"/>
                    </a:cubicBezTo>
                    <a:cubicBezTo>
                      <a:pt x="5032" y="1003"/>
                      <a:pt x="5038" y="984"/>
                      <a:pt x="5044" y="972"/>
                    </a:cubicBezTo>
                    <a:cubicBezTo>
                      <a:pt x="5166" y="668"/>
                      <a:pt x="5117" y="327"/>
                      <a:pt x="4917" y="72"/>
                    </a:cubicBezTo>
                    <a:lnTo>
                      <a:pt x="4886" y="65"/>
                    </a:lnTo>
                    <a:cubicBezTo>
                      <a:pt x="4729" y="22"/>
                      <a:pt x="4570" y="0"/>
                      <a:pt x="44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58" name="Google Shape;2758;p73"/>
              <p:cNvSpPr/>
              <p:nvPr/>
            </p:nvSpPr>
            <p:spPr>
              <a:xfrm>
                <a:off x="1723069" y="4367391"/>
                <a:ext cx="502899" cy="154207"/>
              </a:xfrm>
              <a:custGeom>
                <a:avLst/>
                <a:gdLst/>
                <a:ahLst/>
                <a:cxnLst/>
                <a:rect l="l" t="t" r="r" b="b"/>
                <a:pathLst>
                  <a:path w="7504" h="2301" extrusionOk="0">
                    <a:moveTo>
                      <a:pt x="1" y="1"/>
                    </a:moveTo>
                    <a:lnTo>
                      <a:pt x="4978" y="2301"/>
                    </a:lnTo>
                    <a:lnTo>
                      <a:pt x="5118" y="2210"/>
                    </a:lnTo>
                    <a:cubicBezTo>
                      <a:pt x="5497" y="1958"/>
                      <a:pt x="5941" y="1827"/>
                      <a:pt x="6388" y="1827"/>
                    </a:cubicBezTo>
                    <a:cubicBezTo>
                      <a:pt x="6601" y="1827"/>
                      <a:pt x="6815" y="1857"/>
                      <a:pt x="7023" y="1917"/>
                    </a:cubicBezTo>
                    <a:cubicBezTo>
                      <a:pt x="7045" y="1924"/>
                      <a:pt x="7068" y="1927"/>
                      <a:pt x="7090" y="1927"/>
                    </a:cubicBezTo>
                    <a:cubicBezTo>
                      <a:pt x="7187" y="1927"/>
                      <a:pt x="7275" y="1866"/>
                      <a:pt x="7315" y="1771"/>
                    </a:cubicBezTo>
                    <a:cubicBezTo>
                      <a:pt x="7503" y="1297"/>
                      <a:pt x="7260" y="755"/>
                      <a:pt x="6779" y="579"/>
                    </a:cubicBezTo>
                    <a:lnTo>
                      <a:pt x="6414" y="481"/>
                    </a:lnTo>
                    <a:cubicBezTo>
                      <a:pt x="6260" y="439"/>
                      <a:pt x="6102" y="419"/>
                      <a:pt x="5944" y="419"/>
                    </a:cubicBezTo>
                    <a:cubicBezTo>
                      <a:pt x="5531" y="419"/>
                      <a:pt x="5123" y="561"/>
                      <a:pt x="4802" y="834"/>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59" name="Google Shape;2759;p73"/>
              <p:cNvSpPr/>
              <p:nvPr/>
            </p:nvSpPr>
            <p:spPr>
              <a:xfrm>
                <a:off x="1920899" y="4481586"/>
                <a:ext cx="270617" cy="49593"/>
              </a:xfrm>
              <a:custGeom>
                <a:avLst/>
                <a:gdLst/>
                <a:ahLst/>
                <a:cxnLst/>
                <a:rect l="l" t="t" r="r" b="b"/>
                <a:pathLst>
                  <a:path w="4038" h="740" extrusionOk="0">
                    <a:moveTo>
                      <a:pt x="3503" y="1"/>
                    </a:moveTo>
                    <a:cubicBezTo>
                      <a:pt x="3050" y="1"/>
                      <a:pt x="2590" y="297"/>
                      <a:pt x="2166" y="426"/>
                    </a:cubicBezTo>
                    <a:cubicBezTo>
                      <a:pt x="1996" y="487"/>
                      <a:pt x="1813" y="524"/>
                      <a:pt x="1637" y="542"/>
                    </a:cubicBezTo>
                    <a:cubicBezTo>
                      <a:pt x="1567" y="547"/>
                      <a:pt x="1497" y="549"/>
                      <a:pt x="1428" y="549"/>
                    </a:cubicBezTo>
                    <a:cubicBezTo>
                      <a:pt x="1315" y="549"/>
                      <a:pt x="1202" y="543"/>
                      <a:pt x="1089" y="536"/>
                    </a:cubicBezTo>
                    <a:cubicBezTo>
                      <a:pt x="913" y="524"/>
                      <a:pt x="730" y="506"/>
                      <a:pt x="560" y="481"/>
                    </a:cubicBezTo>
                    <a:cubicBezTo>
                      <a:pt x="383" y="457"/>
                      <a:pt x="213" y="420"/>
                      <a:pt x="43" y="408"/>
                    </a:cubicBezTo>
                    <a:cubicBezTo>
                      <a:pt x="40" y="408"/>
                      <a:pt x="38" y="408"/>
                      <a:pt x="36" y="408"/>
                    </a:cubicBezTo>
                    <a:cubicBezTo>
                      <a:pt x="1" y="408"/>
                      <a:pt x="7" y="457"/>
                      <a:pt x="30" y="469"/>
                    </a:cubicBezTo>
                    <a:cubicBezTo>
                      <a:pt x="359" y="591"/>
                      <a:pt x="700" y="676"/>
                      <a:pt x="1047" y="718"/>
                    </a:cubicBezTo>
                    <a:cubicBezTo>
                      <a:pt x="1176" y="733"/>
                      <a:pt x="1306" y="740"/>
                      <a:pt x="1435" y="740"/>
                    </a:cubicBezTo>
                    <a:cubicBezTo>
                      <a:pt x="1634" y="740"/>
                      <a:pt x="1833" y="724"/>
                      <a:pt x="2032" y="694"/>
                    </a:cubicBezTo>
                    <a:cubicBezTo>
                      <a:pt x="2367" y="658"/>
                      <a:pt x="2683" y="475"/>
                      <a:pt x="2975" y="335"/>
                    </a:cubicBezTo>
                    <a:cubicBezTo>
                      <a:pt x="3174" y="240"/>
                      <a:pt x="3404" y="159"/>
                      <a:pt x="3630" y="159"/>
                    </a:cubicBezTo>
                    <a:cubicBezTo>
                      <a:pt x="3736" y="159"/>
                      <a:pt x="3842" y="177"/>
                      <a:pt x="3943" y="220"/>
                    </a:cubicBezTo>
                    <a:cubicBezTo>
                      <a:pt x="3952" y="224"/>
                      <a:pt x="3960" y="226"/>
                      <a:pt x="3968" y="226"/>
                    </a:cubicBezTo>
                    <a:cubicBezTo>
                      <a:pt x="4010" y="226"/>
                      <a:pt x="4038" y="166"/>
                      <a:pt x="3992" y="140"/>
                    </a:cubicBezTo>
                    <a:cubicBezTo>
                      <a:pt x="3831" y="40"/>
                      <a:pt x="3667" y="1"/>
                      <a:pt x="35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60" name="Google Shape;2760;p73"/>
              <p:cNvSpPr/>
              <p:nvPr/>
            </p:nvSpPr>
            <p:spPr>
              <a:xfrm>
                <a:off x="2031408" y="4513418"/>
                <a:ext cx="192943" cy="48052"/>
              </a:xfrm>
              <a:custGeom>
                <a:avLst/>
                <a:gdLst/>
                <a:ahLst/>
                <a:cxnLst/>
                <a:rect l="l" t="t" r="r" b="b"/>
                <a:pathLst>
                  <a:path w="2879" h="717" extrusionOk="0">
                    <a:moveTo>
                      <a:pt x="2251" y="1"/>
                    </a:moveTo>
                    <a:cubicBezTo>
                      <a:pt x="1987" y="1"/>
                      <a:pt x="1719" y="41"/>
                      <a:pt x="1466" y="104"/>
                    </a:cubicBezTo>
                    <a:cubicBezTo>
                      <a:pt x="1241" y="164"/>
                      <a:pt x="1022" y="262"/>
                      <a:pt x="821" y="390"/>
                    </a:cubicBezTo>
                    <a:cubicBezTo>
                      <a:pt x="718" y="450"/>
                      <a:pt x="602" y="493"/>
                      <a:pt x="493" y="529"/>
                    </a:cubicBezTo>
                    <a:cubicBezTo>
                      <a:pt x="454" y="541"/>
                      <a:pt x="413" y="546"/>
                      <a:pt x="370" y="546"/>
                    </a:cubicBezTo>
                    <a:cubicBezTo>
                      <a:pt x="251" y="546"/>
                      <a:pt x="123" y="507"/>
                      <a:pt x="24" y="463"/>
                    </a:cubicBezTo>
                    <a:cubicBezTo>
                      <a:pt x="23" y="462"/>
                      <a:pt x="22" y="462"/>
                      <a:pt x="20" y="462"/>
                    </a:cubicBezTo>
                    <a:cubicBezTo>
                      <a:pt x="10" y="462"/>
                      <a:pt x="1" y="481"/>
                      <a:pt x="6" y="481"/>
                    </a:cubicBezTo>
                    <a:cubicBezTo>
                      <a:pt x="181" y="566"/>
                      <a:pt x="373" y="717"/>
                      <a:pt x="574" y="717"/>
                    </a:cubicBezTo>
                    <a:cubicBezTo>
                      <a:pt x="618" y="717"/>
                      <a:pt x="662" y="710"/>
                      <a:pt x="706" y="694"/>
                    </a:cubicBezTo>
                    <a:cubicBezTo>
                      <a:pt x="925" y="615"/>
                      <a:pt x="1114" y="450"/>
                      <a:pt x="1326" y="347"/>
                    </a:cubicBezTo>
                    <a:cubicBezTo>
                      <a:pt x="1552" y="231"/>
                      <a:pt x="1795" y="152"/>
                      <a:pt x="2051" y="122"/>
                    </a:cubicBezTo>
                    <a:cubicBezTo>
                      <a:pt x="2127" y="116"/>
                      <a:pt x="2204" y="114"/>
                      <a:pt x="2281" y="114"/>
                    </a:cubicBezTo>
                    <a:cubicBezTo>
                      <a:pt x="2459" y="114"/>
                      <a:pt x="2638" y="128"/>
                      <a:pt x="2817" y="158"/>
                    </a:cubicBezTo>
                    <a:cubicBezTo>
                      <a:pt x="2860" y="158"/>
                      <a:pt x="2878" y="97"/>
                      <a:pt x="2836" y="79"/>
                    </a:cubicBezTo>
                    <a:cubicBezTo>
                      <a:pt x="2649" y="24"/>
                      <a:pt x="2451" y="1"/>
                      <a:pt x="22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61" name="Google Shape;2761;p73"/>
              <p:cNvSpPr/>
              <p:nvPr/>
            </p:nvSpPr>
            <p:spPr>
              <a:xfrm>
                <a:off x="1651362" y="4337502"/>
                <a:ext cx="70167" cy="28415"/>
              </a:xfrm>
              <a:custGeom>
                <a:avLst/>
                <a:gdLst/>
                <a:ahLst/>
                <a:cxnLst/>
                <a:rect l="l" t="t" r="r" b="b"/>
                <a:pathLst>
                  <a:path w="1047" h="424" extrusionOk="0">
                    <a:moveTo>
                      <a:pt x="87" y="0"/>
                    </a:moveTo>
                    <a:cubicBezTo>
                      <a:pt x="42" y="0"/>
                      <a:pt x="1" y="47"/>
                      <a:pt x="24" y="94"/>
                    </a:cubicBezTo>
                    <a:cubicBezTo>
                      <a:pt x="116" y="282"/>
                      <a:pt x="298" y="404"/>
                      <a:pt x="511" y="422"/>
                    </a:cubicBezTo>
                    <a:cubicBezTo>
                      <a:pt x="524" y="423"/>
                      <a:pt x="536" y="424"/>
                      <a:pt x="549" y="424"/>
                    </a:cubicBezTo>
                    <a:cubicBezTo>
                      <a:pt x="640" y="424"/>
                      <a:pt x="730" y="404"/>
                      <a:pt x="815" y="355"/>
                    </a:cubicBezTo>
                    <a:cubicBezTo>
                      <a:pt x="894" y="301"/>
                      <a:pt x="961" y="234"/>
                      <a:pt x="1022" y="155"/>
                    </a:cubicBezTo>
                    <a:cubicBezTo>
                      <a:pt x="1046" y="126"/>
                      <a:pt x="1020" y="85"/>
                      <a:pt x="987" y="85"/>
                    </a:cubicBezTo>
                    <a:cubicBezTo>
                      <a:pt x="979" y="85"/>
                      <a:pt x="970" y="88"/>
                      <a:pt x="961" y="94"/>
                    </a:cubicBezTo>
                    <a:cubicBezTo>
                      <a:pt x="900" y="136"/>
                      <a:pt x="827" y="161"/>
                      <a:pt x="748" y="167"/>
                    </a:cubicBezTo>
                    <a:cubicBezTo>
                      <a:pt x="695" y="176"/>
                      <a:pt x="638" y="181"/>
                      <a:pt x="583" y="181"/>
                    </a:cubicBezTo>
                    <a:cubicBezTo>
                      <a:pt x="563" y="181"/>
                      <a:pt x="543" y="181"/>
                      <a:pt x="523" y="179"/>
                    </a:cubicBezTo>
                    <a:cubicBezTo>
                      <a:pt x="377" y="167"/>
                      <a:pt x="237" y="106"/>
                      <a:pt x="128" y="15"/>
                    </a:cubicBezTo>
                    <a:cubicBezTo>
                      <a:pt x="115" y="5"/>
                      <a:pt x="101" y="0"/>
                      <a:pt x="8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62" name="Google Shape;2762;p73"/>
              <p:cNvSpPr/>
              <p:nvPr/>
            </p:nvSpPr>
            <p:spPr>
              <a:xfrm>
                <a:off x="1351198" y="4390645"/>
                <a:ext cx="233757" cy="227591"/>
              </a:xfrm>
              <a:custGeom>
                <a:avLst/>
                <a:gdLst/>
                <a:ahLst/>
                <a:cxnLst/>
                <a:rect l="l" t="t" r="r" b="b"/>
                <a:pathLst>
                  <a:path w="3488" h="3396" extrusionOk="0">
                    <a:moveTo>
                      <a:pt x="925" y="1"/>
                    </a:moveTo>
                    <a:cubicBezTo>
                      <a:pt x="925" y="1"/>
                      <a:pt x="0" y="2142"/>
                      <a:pt x="828" y="3396"/>
                    </a:cubicBezTo>
                    <a:lnTo>
                      <a:pt x="3487" y="2532"/>
                    </a:lnTo>
                    <a:lnTo>
                      <a:pt x="3043" y="195"/>
                    </a:lnTo>
                    <a:lnTo>
                      <a:pt x="925" y="1"/>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63" name="Google Shape;2763;p73"/>
              <p:cNvSpPr/>
              <p:nvPr/>
            </p:nvSpPr>
            <p:spPr>
              <a:xfrm>
                <a:off x="466321" y="4324970"/>
                <a:ext cx="886172" cy="542105"/>
              </a:xfrm>
              <a:custGeom>
                <a:avLst/>
                <a:gdLst/>
                <a:ahLst/>
                <a:cxnLst/>
                <a:rect l="l" t="t" r="r" b="b"/>
                <a:pathLst>
                  <a:path w="13223" h="8089" extrusionOk="0">
                    <a:moveTo>
                      <a:pt x="864" y="1"/>
                    </a:moveTo>
                    <a:lnTo>
                      <a:pt x="0" y="7936"/>
                    </a:lnTo>
                    <a:cubicBezTo>
                      <a:pt x="379" y="8043"/>
                      <a:pt x="916" y="8089"/>
                      <a:pt x="1558" y="8089"/>
                    </a:cubicBezTo>
                    <a:cubicBezTo>
                      <a:pt x="5429" y="8089"/>
                      <a:pt x="13125" y="6414"/>
                      <a:pt x="13125" y="6414"/>
                    </a:cubicBezTo>
                    <a:lnTo>
                      <a:pt x="13223" y="1041"/>
                    </a:lnTo>
                    <a:cubicBezTo>
                      <a:pt x="13223" y="1041"/>
                      <a:pt x="5373" y="123"/>
                      <a:pt x="864"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64" name="Google Shape;2764;p73"/>
              <p:cNvSpPr/>
              <p:nvPr/>
            </p:nvSpPr>
            <p:spPr>
              <a:xfrm>
                <a:off x="677621" y="3430777"/>
                <a:ext cx="629227" cy="1126899"/>
              </a:xfrm>
              <a:custGeom>
                <a:avLst/>
                <a:gdLst/>
                <a:ahLst/>
                <a:cxnLst/>
                <a:rect l="l" t="t" r="r" b="b"/>
                <a:pathLst>
                  <a:path w="9389" h="16815" extrusionOk="0">
                    <a:moveTo>
                      <a:pt x="331" y="1"/>
                    </a:moveTo>
                    <a:cubicBezTo>
                      <a:pt x="289" y="1"/>
                      <a:pt x="252" y="67"/>
                      <a:pt x="291" y="97"/>
                    </a:cubicBezTo>
                    <a:cubicBezTo>
                      <a:pt x="1034" y="700"/>
                      <a:pt x="1636" y="1479"/>
                      <a:pt x="2105" y="2306"/>
                    </a:cubicBezTo>
                    <a:cubicBezTo>
                      <a:pt x="2518" y="3042"/>
                      <a:pt x="2841" y="3827"/>
                      <a:pt x="3072" y="4643"/>
                    </a:cubicBezTo>
                    <a:cubicBezTo>
                      <a:pt x="3194" y="5056"/>
                      <a:pt x="3291" y="5482"/>
                      <a:pt x="3364" y="5902"/>
                    </a:cubicBezTo>
                    <a:cubicBezTo>
                      <a:pt x="3401" y="6115"/>
                      <a:pt x="3462" y="6322"/>
                      <a:pt x="3510" y="6535"/>
                    </a:cubicBezTo>
                    <a:cubicBezTo>
                      <a:pt x="3571" y="6797"/>
                      <a:pt x="3571" y="7089"/>
                      <a:pt x="3583" y="7356"/>
                    </a:cubicBezTo>
                    <a:cubicBezTo>
                      <a:pt x="3705" y="9498"/>
                      <a:pt x="3413" y="11622"/>
                      <a:pt x="3133" y="13733"/>
                    </a:cubicBezTo>
                    <a:cubicBezTo>
                      <a:pt x="3127" y="13776"/>
                      <a:pt x="3133" y="13812"/>
                      <a:pt x="3151" y="13849"/>
                    </a:cubicBezTo>
                    <a:cubicBezTo>
                      <a:pt x="2579" y="14257"/>
                      <a:pt x="2026" y="14689"/>
                      <a:pt x="1502" y="15151"/>
                    </a:cubicBezTo>
                    <a:cubicBezTo>
                      <a:pt x="967" y="15626"/>
                      <a:pt x="517" y="16179"/>
                      <a:pt x="42" y="16709"/>
                    </a:cubicBezTo>
                    <a:cubicBezTo>
                      <a:pt x="0" y="16755"/>
                      <a:pt x="39" y="16815"/>
                      <a:pt x="87" y="16815"/>
                    </a:cubicBezTo>
                    <a:cubicBezTo>
                      <a:pt x="102" y="16815"/>
                      <a:pt x="118" y="16809"/>
                      <a:pt x="133" y="16794"/>
                    </a:cubicBezTo>
                    <a:cubicBezTo>
                      <a:pt x="626" y="16301"/>
                      <a:pt x="1186" y="15881"/>
                      <a:pt x="1721" y="15425"/>
                    </a:cubicBezTo>
                    <a:cubicBezTo>
                      <a:pt x="2111" y="15090"/>
                      <a:pt x="2512" y="14768"/>
                      <a:pt x="2926" y="14464"/>
                    </a:cubicBezTo>
                    <a:lnTo>
                      <a:pt x="2926" y="14464"/>
                    </a:lnTo>
                    <a:cubicBezTo>
                      <a:pt x="2896" y="14500"/>
                      <a:pt x="2871" y="14537"/>
                      <a:pt x="2841" y="14579"/>
                    </a:cubicBezTo>
                    <a:cubicBezTo>
                      <a:pt x="2713" y="14756"/>
                      <a:pt x="2591" y="14950"/>
                      <a:pt x="2482" y="15151"/>
                    </a:cubicBezTo>
                    <a:cubicBezTo>
                      <a:pt x="2281" y="15559"/>
                      <a:pt x="2123" y="15991"/>
                      <a:pt x="1959" y="16417"/>
                    </a:cubicBezTo>
                    <a:cubicBezTo>
                      <a:pt x="1943" y="16457"/>
                      <a:pt x="1982" y="16489"/>
                      <a:pt x="2018" y="16489"/>
                    </a:cubicBezTo>
                    <a:cubicBezTo>
                      <a:pt x="2036" y="16489"/>
                      <a:pt x="2054" y="16480"/>
                      <a:pt x="2062" y="16459"/>
                    </a:cubicBezTo>
                    <a:cubicBezTo>
                      <a:pt x="2257" y="16052"/>
                      <a:pt x="2494" y="15668"/>
                      <a:pt x="2762" y="15309"/>
                    </a:cubicBezTo>
                    <a:cubicBezTo>
                      <a:pt x="2896" y="15127"/>
                      <a:pt x="3017" y="14932"/>
                      <a:pt x="3151" y="14750"/>
                    </a:cubicBezTo>
                    <a:cubicBezTo>
                      <a:pt x="3212" y="14658"/>
                      <a:pt x="3279" y="14573"/>
                      <a:pt x="3352" y="14488"/>
                    </a:cubicBezTo>
                    <a:cubicBezTo>
                      <a:pt x="3395" y="14427"/>
                      <a:pt x="3449" y="14366"/>
                      <a:pt x="3498" y="14305"/>
                    </a:cubicBezTo>
                    <a:cubicBezTo>
                      <a:pt x="3918" y="14354"/>
                      <a:pt x="4344" y="14384"/>
                      <a:pt x="4770" y="14409"/>
                    </a:cubicBezTo>
                    <a:cubicBezTo>
                      <a:pt x="5524" y="14457"/>
                      <a:pt x="6279" y="14488"/>
                      <a:pt x="7033" y="14488"/>
                    </a:cubicBezTo>
                    <a:cubicBezTo>
                      <a:pt x="7417" y="14488"/>
                      <a:pt x="7806" y="14488"/>
                      <a:pt x="8183" y="14457"/>
                    </a:cubicBezTo>
                    <a:cubicBezTo>
                      <a:pt x="8561" y="14427"/>
                      <a:pt x="8932" y="14391"/>
                      <a:pt x="9315" y="14384"/>
                    </a:cubicBezTo>
                    <a:cubicBezTo>
                      <a:pt x="9388" y="14384"/>
                      <a:pt x="9388" y="14275"/>
                      <a:pt x="9315" y="14275"/>
                    </a:cubicBezTo>
                    <a:cubicBezTo>
                      <a:pt x="9290" y="14275"/>
                      <a:pt x="9264" y="14275"/>
                      <a:pt x="9239" y="14275"/>
                    </a:cubicBezTo>
                    <a:cubicBezTo>
                      <a:pt x="8827" y="14275"/>
                      <a:pt x="8420" y="14231"/>
                      <a:pt x="8007" y="14214"/>
                    </a:cubicBezTo>
                    <a:cubicBezTo>
                      <a:pt x="7252" y="14190"/>
                      <a:pt x="6504" y="14147"/>
                      <a:pt x="5743" y="14111"/>
                    </a:cubicBezTo>
                    <a:cubicBezTo>
                      <a:pt x="4983" y="14074"/>
                      <a:pt x="4228" y="14001"/>
                      <a:pt x="3468" y="13952"/>
                    </a:cubicBezTo>
                    <a:lnTo>
                      <a:pt x="3449" y="13952"/>
                    </a:lnTo>
                    <a:cubicBezTo>
                      <a:pt x="3449" y="13934"/>
                      <a:pt x="3443" y="13910"/>
                      <a:pt x="3431" y="13892"/>
                    </a:cubicBezTo>
                    <a:cubicBezTo>
                      <a:pt x="3419" y="13879"/>
                      <a:pt x="3413" y="13867"/>
                      <a:pt x="3401" y="13861"/>
                    </a:cubicBezTo>
                    <a:cubicBezTo>
                      <a:pt x="3413" y="13843"/>
                      <a:pt x="3425" y="13825"/>
                      <a:pt x="3425" y="13806"/>
                    </a:cubicBezTo>
                    <a:cubicBezTo>
                      <a:pt x="3589" y="12583"/>
                      <a:pt x="3742" y="11354"/>
                      <a:pt x="3821" y="10125"/>
                    </a:cubicBezTo>
                    <a:cubicBezTo>
                      <a:pt x="3900" y="9042"/>
                      <a:pt x="3881" y="7953"/>
                      <a:pt x="3778" y="6870"/>
                    </a:cubicBezTo>
                    <a:cubicBezTo>
                      <a:pt x="3760" y="6736"/>
                      <a:pt x="3742" y="6596"/>
                      <a:pt x="3742" y="6456"/>
                    </a:cubicBezTo>
                    <a:cubicBezTo>
                      <a:pt x="3735" y="6352"/>
                      <a:pt x="3735" y="6243"/>
                      <a:pt x="3729" y="6139"/>
                    </a:cubicBezTo>
                    <a:cubicBezTo>
                      <a:pt x="3705" y="5920"/>
                      <a:pt x="3675" y="5701"/>
                      <a:pt x="3626" y="5488"/>
                    </a:cubicBezTo>
                    <a:cubicBezTo>
                      <a:pt x="3535" y="5056"/>
                      <a:pt x="3425" y="4630"/>
                      <a:pt x="3285" y="4217"/>
                    </a:cubicBezTo>
                    <a:cubicBezTo>
                      <a:pt x="3017" y="3383"/>
                      <a:pt x="2634" y="2586"/>
                      <a:pt x="2141" y="1862"/>
                    </a:cubicBezTo>
                    <a:cubicBezTo>
                      <a:pt x="1648" y="1150"/>
                      <a:pt x="1046" y="529"/>
                      <a:pt x="358" y="12"/>
                    </a:cubicBezTo>
                    <a:cubicBezTo>
                      <a:pt x="349" y="4"/>
                      <a:pt x="340" y="1"/>
                      <a:pt x="33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65" name="Google Shape;2765;p73"/>
              <p:cNvSpPr/>
              <p:nvPr/>
            </p:nvSpPr>
            <p:spPr>
              <a:xfrm>
                <a:off x="646928" y="4762918"/>
                <a:ext cx="649601" cy="106692"/>
              </a:xfrm>
              <a:custGeom>
                <a:avLst/>
                <a:gdLst/>
                <a:ahLst/>
                <a:cxnLst/>
                <a:rect l="l" t="t" r="r" b="b"/>
                <a:pathLst>
                  <a:path w="9693" h="1592" extrusionOk="0">
                    <a:moveTo>
                      <a:pt x="9609" y="1"/>
                    </a:moveTo>
                    <a:cubicBezTo>
                      <a:pt x="9607" y="1"/>
                      <a:pt x="9605" y="1"/>
                      <a:pt x="9603" y="1"/>
                    </a:cubicBezTo>
                    <a:cubicBezTo>
                      <a:pt x="8915" y="92"/>
                      <a:pt x="8216" y="135"/>
                      <a:pt x="7528" y="214"/>
                    </a:cubicBezTo>
                    <a:cubicBezTo>
                      <a:pt x="6305" y="360"/>
                      <a:pt x="5094" y="536"/>
                      <a:pt x="3877" y="707"/>
                    </a:cubicBezTo>
                    <a:lnTo>
                      <a:pt x="2039" y="975"/>
                    </a:lnTo>
                    <a:lnTo>
                      <a:pt x="1151" y="1102"/>
                    </a:lnTo>
                    <a:cubicBezTo>
                      <a:pt x="841" y="1145"/>
                      <a:pt x="524" y="1181"/>
                      <a:pt x="220" y="1242"/>
                    </a:cubicBezTo>
                    <a:cubicBezTo>
                      <a:pt x="0" y="1277"/>
                      <a:pt x="39" y="1592"/>
                      <a:pt x="242" y="1592"/>
                    </a:cubicBezTo>
                    <a:cubicBezTo>
                      <a:pt x="252" y="1592"/>
                      <a:pt x="263" y="1591"/>
                      <a:pt x="275" y="1589"/>
                    </a:cubicBezTo>
                    <a:cubicBezTo>
                      <a:pt x="622" y="1559"/>
                      <a:pt x="968" y="1492"/>
                      <a:pt x="1315" y="1443"/>
                    </a:cubicBezTo>
                    <a:lnTo>
                      <a:pt x="2338" y="1297"/>
                    </a:lnTo>
                    <a:cubicBezTo>
                      <a:pt x="3555" y="1115"/>
                      <a:pt x="4765" y="944"/>
                      <a:pt x="5976" y="762"/>
                    </a:cubicBezTo>
                    <a:cubicBezTo>
                      <a:pt x="6591" y="670"/>
                      <a:pt x="7212" y="567"/>
                      <a:pt x="7814" y="463"/>
                    </a:cubicBezTo>
                    <a:cubicBezTo>
                      <a:pt x="8422" y="360"/>
                      <a:pt x="9013" y="220"/>
                      <a:pt x="9621" y="123"/>
                    </a:cubicBezTo>
                    <a:cubicBezTo>
                      <a:pt x="9692" y="105"/>
                      <a:pt x="9677" y="1"/>
                      <a:pt x="960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766" name="Google Shape;2766;p73"/>
            <p:cNvGrpSpPr/>
            <p:nvPr/>
          </p:nvGrpSpPr>
          <p:grpSpPr>
            <a:xfrm>
              <a:off x="2868288" y="2327696"/>
              <a:ext cx="433933" cy="818269"/>
              <a:chOff x="2366555" y="2327696"/>
              <a:chExt cx="433933" cy="818269"/>
            </a:xfrm>
          </p:grpSpPr>
          <p:sp>
            <p:nvSpPr>
              <p:cNvPr id="2767" name="Google Shape;2767;p73"/>
              <p:cNvSpPr/>
              <p:nvPr/>
            </p:nvSpPr>
            <p:spPr>
              <a:xfrm>
                <a:off x="2445298" y="2352961"/>
                <a:ext cx="52676" cy="16419"/>
              </a:xfrm>
              <a:custGeom>
                <a:avLst/>
                <a:gdLst/>
                <a:ahLst/>
                <a:cxnLst/>
                <a:rect l="l" t="t" r="r" b="b"/>
                <a:pathLst>
                  <a:path w="786" h="245" fill="none" extrusionOk="0">
                    <a:moveTo>
                      <a:pt x="785" y="244"/>
                    </a:moveTo>
                    <a:lnTo>
                      <a:pt x="0" y="1"/>
                    </a:lnTo>
                  </a:path>
                </a:pathLst>
              </a:custGeom>
              <a:noFill/>
              <a:ln w="1825" cap="flat" cmpd="sng">
                <a:solidFill>
                  <a:srgbClr val="BF3B0D"/>
                </a:solidFill>
                <a:prstDash val="solid"/>
                <a:miter lim="6084"/>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68" name="Google Shape;2768;p73"/>
              <p:cNvSpPr/>
              <p:nvPr/>
            </p:nvSpPr>
            <p:spPr>
              <a:xfrm>
                <a:off x="2430622" y="2401480"/>
                <a:ext cx="52609" cy="16017"/>
              </a:xfrm>
              <a:custGeom>
                <a:avLst/>
                <a:gdLst/>
                <a:ahLst/>
                <a:cxnLst/>
                <a:rect l="l" t="t" r="r" b="b"/>
                <a:pathLst>
                  <a:path w="785" h="239" fill="none" extrusionOk="0">
                    <a:moveTo>
                      <a:pt x="785" y="238"/>
                    </a:moveTo>
                    <a:lnTo>
                      <a:pt x="0" y="1"/>
                    </a:lnTo>
                  </a:path>
                </a:pathLst>
              </a:custGeom>
              <a:noFill/>
              <a:ln w="1825" cap="flat" cmpd="sng">
                <a:solidFill>
                  <a:srgbClr val="BF3B0D"/>
                </a:solidFill>
                <a:prstDash val="solid"/>
                <a:miter lim="6084"/>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69" name="Google Shape;2769;p73"/>
              <p:cNvSpPr/>
              <p:nvPr/>
            </p:nvSpPr>
            <p:spPr>
              <a:xfrm>
                <a:off x="2507690" y="2624978"/>
                <a:ext cx="283886" cy="361157"/>
              </a:xfrm>
              <a:custGeom>
                <a:avLst/>
                <a:gdLst/>
                <a:ahLst/>
                <a:cxnLst/>
                <a:rect l="l" t="t" r="r" b="b"/>
                <a:pathLst>
                  <a:path w="4236" h="5389" extrusionOk="0">
                    <a:moveTo>
                      <a:pt x="0" y="0"/>
                    </a:moveTo>
                    <a:cubicBezTo>
                      <a:pt x="581" y="3157"/>
                      <a:pt x="1069" y="5389"/>
                      <a:pt x="3200" y="5389"/>
                    </a:cubicBezTo>
                    <a:cubicBezTo>
                      <a:pt x="3500" y="5389"/>
                      <a:pt x="3834" y="5344"/>
                      <a:pt x="4205" y="5251"/>
                    </a:cubicBezTo>
                    <a:lnTo>
                      <a:pt x="4235" y="426"/>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70" name="Google Shape;2770;p73"/>
              <p:cNvSpPr/>
              <p:nvPr/>
            </p:nvSpPr>
            <p:spPr>
              <a:xfrm>
                <a:off x="2366555" y="2327696"/>
                <a:ext cx="427036" cy="650070"/>
              </a:xfrm>
              <a:custGeom>
                <a:avLst/>
                <a:gdLst/>
                <a:ahLst/>
                <a:cxnLst/>
                <a:rect l="l" t="t" r="r" b="b"/>
                <a:pathLst>
                  <a:path w="6372" h="9700" extrusionOk="0">
                    <a:moveTo>
                      <a:pt x="3075" y="0"/>
                    </a:moveTo>
                    <a:cubicBezTo>
                      <a:pt x="3044" y="0"/>
                      <a:pt x="3013" y="2"/>
                      <a:pt x="2982" y="7"/>
                    </a:cubicBezTo>
                    <a:lnTo>
                      <a:pt x="439" y="323"/>
                    </a:lnTo>
                    <a:cubicBezTo>
                      <a:pt x="189" y="347"/>
                      <a:pt x="1" y="566"/>
                      <a:pt x="13" y="816"/>
                    </a:cubicBezTo>
                    <a:cubicBezTo>
                      <a:pt x="25" y="1053"/>
                      <a:pt x="208" y="1236"/>
                      <a:pt x="439" y="1260"/>
                    </a:cubicBezTo>
                    <a:lnTo>
                      <a:pt x="2483" y="1436"/>
                    </a:lnTo>
                    <a:lnTo>
                      <a:pt x="2982" y="2763"/>
                    </a:lnTo>
                    <a:cubicBezTo>
                      <a:pt x="2982" y="2763"/>
                      <a:pt x="2447" y="6420"/>
                      <a:pt x="3512" y="7905"/>
                    </a:cubicBezTo>
                    <a:cubicBezTo>
                      <a:pt x="4388" y="9359"/>
                      <a:pt x="5824" y="9116"/>
                      <a:pt x="6146" y="9700"/>
                    </a:cubicBezTo>
                    <a:lnTo>
                      <a:pt x="6353" y="4521"/>
                    </a:lnTo>
                    <a:cubicBezTo>
                      <a:pt x="6372" y="4077"/>
                      <a:pt x="6238" y="3651"/>
                      <a:pt x="5970" y="3305"/>
                    </a:cubicBezTo>
                    <a:lnTo>
                      <a:pt x="3609" y="226"/>
                    </a:lnTo>
                    <a:cubicBezTo>
                      <a:pt x="3467" y="83"/>
                      <a:pt x="3274" y="0"/>
                      <a:pt x="30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71" name="Google Shape;2771;p73"/>
              <p:cNvSpPr/>
              <p:nvPr/>
            </p:nvSpPr>
            <p:spPr>
              <a:xfrm>
                <a:off x="2454680" y="2481028"/>
                <a:ext cx="254465" cy="345475"/>
              </a:xfrm>
              <a:custGeom>
                <a:avLst/>
                <a:gdLst/>
                <a:ahLst/>
                <a:cxnLst/>
                <a:rect l="l" t="t" r="r" b="b"/>
                <a:pathLst>
                  <a:path w="3797" h="5155" extrusionOk="0">
                    <a:moveTo>
                      <a:pt x="1619" y="0"/>
                    </a:moveTo>
                    <a:cubicBezTo>
                      <a:pt x="341" y="372"/>
                      <a:pt x="0" y="1254"/>
                      <a:pt x="554" y="1814"/>
                    </a:cubicBezTo>
                    <a:cubicBezTo>
                      <a:pt x="469" y="2580"/>
                      <a:pt x="767" y="2982"/>
                      <a:pt x="1393" y="3189"/>
                    </a:cubicBezTo>
                    <a:cubicBezTo>
                      <a:pt x="481" y="3304"/>
                      <a:pt x="578" y="4168"/>
                      <a:pt x="895" y="4479"/>
                    </a:cubicBezTo>
                    <a:cubicBezTo>
                      <a:pt x="1211" y="4789"/>
                      <a:pt x="2860" y="5154"/>
                      <a:pt x="2860" y="5154"/>
                    </a:cubicBezTo>
                    <a:lnTo>
                      <a:pt x="3797" y="1144"/>
                    </a:lnTo>
                    <a:lnTo>
                      <a:pt x="1619" y="0"/>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72" name="Google Shape;2772;p73"/>
              <p:cNvSpPr/>
              <p:nvPr/>
            </p:nvSpPr>
            <p:spPr>
              <a:xfrm>
                <a:off x="2581877" y="2469970"/>
                <a:ext cx="128406" cy="39741"/>
              </a:xfrm>
              <a:custGeom>
                <a:avLst/>
                <a:gdLst/>
                <a:ahLst/>
                <a:cxnLst/>
                <a:rect l="l" t="t" r="r" b="b"/>
                <a:pathLst>
                  <a:path w="1916" h="593" extrusionOk="0">
                    <a:moveTo>
                      <a:pt x="460" y="0"/>
                    </a:moveTo>
                    <a:cubicBezTo>
                      <a:pt x="314" y="0"/>
                      <a:pt x="165" y="31"/>
                      <a:pt x="37" y="92"/>
                    </a:cubicBezTo>
                    <a:cubicBezTo>
                      <a:pt x="1" y="105"/>
                      <a:pt x="7" y="153"/>
                      <a:pt x="37" y="159"/>
                    </a:cubicBezTo>
                    <a:cubicBezTo>
                      <a:pt x="189" y="190"/>
                      <a:pt x="347" y="208"/>
                      <a:pt x="499" y="220"/>
                    </a:cubicBezTo>
                    <a:cubicBezTo>
                      <a:pt x="652" y="238"/>
                      <a:pt x="798" y="244"/>
                      <a:pt x="944" y="263"/>
                    </a:cubicBezTo>
                    <a:cubicBezTo>
                      <a:pt x="1254" y="317"/>
                      <a:pt x="1552" y="427"/>
                      <a:pt x="1820" y="585"/>
                    </a:cubicBezTo>
                    <a:cubicBezTo>
                      <a:pt x="1827" y="590"/>
                      <a:pt x="1835" y="592"/>
                      <a:pt x="1843" y="592"/>
                    </a:cubicBezTo>
                    <a:cubicBezTo>
                      <a:pt x="1883" y="592"/>
                      <a:pt x="1916" y="531"/>
                      <a:pt x="1875" y="500"/>
                    </a:cubicBezTo>
                    <a:cubicBezTo>
                      <a:pt x="1601" y="324"/>
                      <a:pt x="1303" y="184"/>
                      <a:pt x="992" y="92"/>
                    </a:cubicBezTo>
                    <a:cubicBezTo>
                      <a:pt x="834" y="38"/>
                      <a:pt x="664" y="7"/>
                      <a:pt x="499" y="1"/>
                    </a:cubicBezTo>
                    <a:cubicBezTo>
                      <a:pt x="486" y="1"/>
                      <a:pt x="473" y="0"/>
                      <a:pt x="46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73" name="Google Shape;2773;p73"/>
              <p:cNvSpPr/>
              <p:nvPr/>
            </p:nvSpPr>
            <p:spPr>
              <a:xfrm>
                <a:off x="2509365" y="2563592"/>
                <a:ext cx="169420" cy="50464"/>
              </a:xfrm>
              <a:custGeom>
                <a:avLst/>
                <a:gdLst/>
                <a:ahLst/>
                <a:cxnLst/>
                <a:rect l="l" t="t" r="r" b="b"/>
                <a:pathLst>
                  <a:path w="2528" h="753" extrusionOk="0">
                    <a:moveTo>
                      <a:pt x="943" y="0"/>
                    </a:moveTo>
                    <a:cubicBezTo>
                      <a:pt x="746" y="0"/>
                      <a:pt x="549" y="24"/>
                      <a:pt x="358" y="71"/>
                    </a:cubicBezTo>
                    <a:cubicBezTo>
                      <a:pt x="310" y="83"/>
                      <a:pt x="255" y="101"/>
                      <a:pt x="206" y="119"/>
                    </a:cubicBezTo>
                    <a:cubicBezTo>
                      <a:pt x="158" y="150"/>
                      <a:pt x="103" y="180"/>
                      <a:pt x="48" y="204"/>
                    </a:cubicBezTo>
                    <a:cubicBezTo>
                      <a:pt x="1" y="215"/>
                      <a:pt x="22" y="289"/>
                      <a:pt x="72" y="289"/>
                    </a:cubicBezTo>
                    <a:cubicBezTo>
                      <a:pt x="79" y="289"/>
                      <a:pt x="88" y="288"/>
                      <a:pt x="97" y="283"/>
                    </a:cubicBezTo>
                    <a:cubicBezTo>
                      <a:pt x="145" y="265"/>
                      <a:pt x="200" y="253"/>
                      <a:pt x="261" y="253"/>
                    </a:cubicBezTo>
                    <a:cubicBezTo>
                      <a:pt x="310" y="241"/>
                      <a:pt x="358" y="235"/>
                      <a:pt x="413" y="223"/>
                    </a:cubicBezTo>
                    <a:cubicBezTo>
                      <a:pt x="504" y="204"/>
                      <a:pt x="608" y="192"/>
                      <a:pt x="705" y="186"/>
                    </a:cubicBezTo>
                    <a:cubicBezTo>
                      <a:pt x="731" y="185"/>
                      <a:pt x="756" y="185"/>
                      <a:pt x="782" y="185"/>
                    </a:cubicBezTo>
                    <a:cubicBezTo>
                      <a:pt x="958" y="185"/>
                      <a:pt x="1138" y="203"/>
                      <a:pt x="1308" y="235"/>
                    </a:cubicBezTo>
                    <a:cubicBezTo>
                      <a:pt x="1721" y="296"/>
                      <a:pt x="2105" y="472"/>
                      <a:pt x="2427" y="740"/>
                    </a:cubicBezTo>
                    <a:cubicBezTo>
                      <a:pt x="2438" y="749"/>
                      <a:pt x="2448" y="753"/>
                      <a:pt x="2459" y="753"/>
                    </a:cubicBezTo>
                    <a:cubicBezTo>
                      <a:pt x="2497" y="753"/>
                      <a:pt x="2528" y="699"/>
                      <a:pt x="2494" y="661"/>
                    </a:cubicBezTo>
                    <a:cubicBezTo>
                      <a:pt x="2184" y="344"/>
                      <a:pt x="1782" y="125"/>
                      <a:pt x="1350" y="34"/>
                    </a:cubicBezTo>
                    <a:cubicBezTo>
                      <a:pt x="1216" y="12"/>
                      <a:pt x="1079" y="0"/>
                      <a:pt x="94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74" name="Google Shape;2774;p73"/>
              <p:cNvSpPr/>
              <p:nvPr/>
            </p:nvSpPr>
            <p:spPr>
              <a:xfrm>
                <a:off x="2553328" y="2670482"/>
                <a:ext cx="89401" cy="31833"/>
              </a:xfrm>
              <a:custGeom>
                <a:avLst/>
                <a:gdLst/>
                <a:ahLst/>
                <a:cxnLst/>
                <a:rect l="l" t="t" r="r" b="b"/>
                <a:pathLst>
                  <a:path w="1334" h="475" extrusionOk="0">
                    <a:moveTo>
                      <a:pt x="251" y="0"/>
                    </a:moveTo>
                    <a:cubicBezTo>
                      <a:pt x="234" y="0"/>
                      <a:pt x="217" y="1"/>
                      <a:pt x="201" y="3"/>
                    </a:cubicBezTo>
                    <a:cubicBezTo>
                      <a:pt x="191" y="2"/>
                      <a:pt x="181" y="1"/>
                      <a:pt x="172" y="1"/>
                    </a:cubicBezTo>
                    <a:cubicBezTo>
                      <a:pt x="129" y="1"/>
                      <a:pt x="89" y="11"/>
                      <a:pt x="49" y="21"/>
                    </a:cubicBezTo>
                    <a:cubicBezTo>
                      <a:pt x="13" y="33"/>
                      <a:pt x="1" y="76"/>
                      <a:pt x="31" y="100"/>
                    </a:cubicBezTo>
                    <a:cubicBezTo>
                      <a:pt x="116" y="149"/>
                      <a:pt x="207" y="185"/>
                      <a:pt x="305" y="210"/>
                    </a:cubicBezTo>
                    <a:cubicBezTo>
                      <a:pt x="408" y="240"/>
                      <a:pt x="518" y="271"/>
                      <a:pt x="621" y="289"/>
                    </a:cubicBezTo>
                    <a:cubicBezTo>
                      <a:pt x="834" y="325"/>
                      <a:pt x="1041" y="386"/>
                      <a:pt x="1236" y="471"/>
                    </a:cubicBezTo>
                    <a:cubicBezTo>
                      <a:pt x="1242" y="473"/>
                      <a:pt x="1248" y="474"/>
                      <a:pt x="1254" y="474"/>
                    </a:cubicBezTo>
                    <a:cubicBezTo>
                      <a:pt x="1304" y="474"/>
                      <a:pt x="1334" y="407"/>
                      <a:pt x="1284" y="374"/>
                    </a:cubicBezTo>
                    <a:cubicBezTo>
                      <a:pt x="1090" y="264"/>
                      <a:pt x="895" y="173"/>
                      <a:pt x="688" y="88"/>
                    </a:cubicBezTo>
                    <a:cubicBezTo>
                      <a:pt x="585" y="51"/>
                      <a:pt x="481" y="21"/>
                      <a:pt x="372" y="9"/>
                    </a:cubicBezTo>
                    <a:cubicBezTo>
                      <a:pt x="333" y="5"/>
                      <a:pt x="291"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75" name="Google Shape;2775;p73"/>
              <p:cNvSpPr/>
              <p:nvPr/>
            </p:nvSpPr>
            <p:spPr>
              <a:xfrm>
                <a:off x="2573299" y="2910399"/>
                <a:ext cx="227189" cy="235567"/>
              </a:xfrm>
              <a:custGeom>
                <a:avLst/>
                <a:gdLst/>
                <a:ahLst/>
                <a:cxnLst/>
                <a:rect l="l" t="t" r="r" b="b"/>
                <a:pathLst>
                  <a:path w="3390" h="3515" extrusionOk="0">
                    <a:moveTo>
                      <a:pt x="3226" y="1"/>
                    </a:moveTo>
                    <a:lnTo>
                      <a:pt x="749" y="439"/>
                    </a:lnTo>
                    <a:lnTo>
                      <a:pt x="1" y="2337"/>
                    </a:lnTo>
                    <a:cubicBezTo>
                      <a:pt x="1" y="2337"/>
                      <a:pt x="1027" y="3514"/>
                      <a:pt x="2687" y="3514"/>
                    </a:cubicBezTo>
                    <a:cubicBezTo>
                      <a:pt x="2910" y="3514"/>
                      <a:pt x="3145" y="3493"/>
                      <a:pt x="3390" y="3445"/>
                    </a:cubicBezTo>
                    <a:lnTo>
                      <a:pt x="3226" y="1"/>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grpSp>
        <p:nvGrpSpPr>
          <p:cNvPr id="2776" name="Google Shape;2776;p73"/>
          <p:cNvGrpSpPr/>
          <p:nvPr/>
        </p:nvGrpSpPr>
        <p:grpSpPr>
          <a:xfrm rot="8100000" flipH="1">
            <a:off x="3806547" y="3836509"/>
            <a:ext cx="1924526" cy="1364190"/>
            <a:chOff x="193669" y="148127"/>
            <a:chExt cx="1982873" cy="1405549"/>
          </a:xfrm>
        </p:grpSpPr>
        <p:sp>
          <p:nvSpPr>
            <p:cNvPr id="2777" name="Google Shape;2777;p73"/>
            <p:cNvSpPr/>
            <p:nvPr/>
          </p:nvSpPr>
          <p:spPr>
            <a:xfrm rot="2541214">
              <a:off x="375899" y="290031"/>
              <a:ext cx="284505" cy="651194"/>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2778" name="Google Shape;2778;p73"/>
            <p:cNvGrpSpPr/>
            <p:nvPr/>
          </p:nvGrpSpPr>
          <p:grpSpPr>
            <a:xfrm rot="-3943890">
              <a:off x="413745" y="559232"/>
              <a:ext cx="579901" cy="745140"/>
              <a:chOff x="234492" y="148127"/>
              <a:chExt cx="579920" cy="745164"/>
            </a:xfrm>
          </p:grpSpPr>
          <p:sp>
            <p:nvSpPr>
              <p:cNvPr id="2779" name="Google Shape;2779;p73"/>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80" name="Google Shape;2780;p73"/>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781" name="Google Shape;2781;p73"/>
            <p:cNvGrpSpPr/>
            <p:nvPr/>
          </p:nvGrpSpPr>
          <p:grpSpPr>
            <a:xfrm>
              <a:off x="539292" y="148127"/>
              <a:ext cx="1637250" cy="1405549"/>
              <a:chOff x="234492" y="148127"/>
              <a:chExt cx="1637250" cy="1405549"/>
            </a:xfrm>
          </p:grpSpPr>
          <p:sp>
            <p:nvSpPr>
              <p:cNvPr id="2782" name="Google Shape;2782;p73"/>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83" name="Google Shape;2783;p73"/>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2784" name="Google Shape;2784;p73"/>
              <p:cNvGrpSpPr/>
              <p:nvPr/>
            </p:nvGrpSpPr>
            <p:grpSpPr>
              <a:xfrm rot="2700200">
                <a:off x="726654" y="558761"/>
                <a:ext cx="1036634" cy="736202"/>
                <a:chOff x="2374700" y="1045220"/>
                <a:chExt cx="852487" cy="605389"/>
              </a:xfrm>
            </p:grpSpPr>
            <p:sp>
              <p:nvSpPr>
                <p:cNvPr id="2785" name="Google Shape;2785;p73"/>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86" name="Google Shape;2786;p73"/>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87" name="Google Shape;2787;p73"/>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88" name="Google Shape;2788;p73"/>
                <p:cNvSpPr/>
                <p:nvPr/>
              </p:nvSpPr>
              <p:spPr>
                <a:xfrm>
                  <a:off x="2991366" y="1416101"/>
                  <a:ext cx="235822" cy="234508"/>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89" name="Google Shape;2789;p73"/>
                <p:cNvSpPr/>
                <p:nvPr/>
              </p:nvSpPr>
              <p:spPr>
                <a:xfrm>
                  <a:off x="2576281" y="1045220"/>
                  <a:ext cx="119040" cy="117808"/>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grpSp>
      <p:grpSp>
        <p:nvGrpSpPr>
          <p:cNvPr id="2790" name="Google Shape;2790;p73"/>
          <p:cNvGrpSpPr/>
          <p:nvPr/>
        </p:nvGrpSpPr>
        <p:grpSpPr>
          <a:xfrm rot="7166138">
            <a:off x="6167928" y="2816570"/>
            <a:ext cx="661435" cy="929041"/>
            <a:chOff x="2374700" y="1056350"/>
            <a:chExt cx="797300" cy="1119875"/>
          </a:xfrm>
        </p:grpSpPr>
        <p:sp>
          <p:nvSpPr>
            <p:cNvPr id="2791" name="Google Shape;2791;p73"/>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92" name="Google Shape;2792;p73"/>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93" name="Google Shape;2793;p73"/>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94" name="Google Shape;2794;p73"/>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95" name="Google Shape;2795;p73"/>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96" name="Google Shape;2796;p73"/>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97" name="Google Shape;2797;p73"/>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798" name="Google Shape;2798;p73"/>
          <p:cNvGrpSpPr/>
          <p:nvPr/>
        </p:nvGrpSpPr>
        <p:grpSpPr>
          <a:xfrm>
            <a:off x="7733462" y="3836520"/>
            <a:ext cx="852312" cy="681830"/>
            <a:chOff x="580120" y="3836520"/>
            <a:chExt cx="852312" cy="681830"/>
          </a:xfrm>
        </p:grpSpPr>
        <p:sp>
          <p:nvSpPr>
            <p:cNvPr id="2799" name="Google Shape;2799;p73">
              <a:hlinkClick r:id="rId3" action="ppaction://hlinksldjump"/>
            </p:cNvPr>
            <p:cNvSpPr/>
            <p:nvPr/>
          </p:nvSpPr>
          <p:spPr>
            <a:xfrm flipH="1">
              <a:off x="749375" y="4154139"/>
              <a:ext cx="490089" cy="364199"/>
            </a:xfrm>
            <a:custGeom>
              <a:avLst/>
              <a:gdLst/>
              <a:ahLst/>
              <a:cxnLst/>
              <a:rect l="l" t="t" r="r" b="b"/>
              <a:pathLst>
                <a:path w="943" h="701" extrusionOk="0">
                  <a:moveTo>
                    <a:pt x="487" y="1"/>
                  </a:moveTo>
                  <a:cubicBezTo>
                    <a:pt x="0" y="1"/>
                    <a:pt x="0" y="700"/>
                    <a:pt x="487" y="700"/>
                  </a:cubicBezTo>
                  <a:cubicBezTo>
                    <a:pt x="943" y="700"/>
                    <a:pt x="943" y="1"/>
                    <a:pt x="487" y="1"/>
                  </a:cubicBezTo>
                  <a:close/>
                </a:path>
              </a:pathLst>
            </a:cu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2800" name="Google Shape;2800;p73"/>
            <p:cNvGrpSpPr/>
            <p:nvPr/>
          </p:nvGrpSpPr>
          <p:grpSpPr>
            <a:xfrm flipH="1">
              <a:off x="580120" y="3836520"/>
              <a:ext cx="852312" cy="564188"/>
              <a:chOff x="7714849" y="3836520"/>
              <a:chExt cx="852312" cy="564188"/>
            </a:xfrm>
          </p:grpSpPr>
          <p:sp>
            <p:nvSpPr>
              <p:cNvPr id="2801" name="Google Shape;2801;p73"/>
              <p:cNvSpPr/>
              <p:nvPr/>
            </p:nvSpPr>
            <p:spPr>
              <a:xfrm rot="6395088">
                <a:off x="7873578" y="4079841"/>
                <a:ext cx="164284" cy="376748"/>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02" name="Google Shape;2802;p73"/>
              <p:cNvSpPr/>
              <p:nvPr/>
            </p:nvSpPr>
            <p:spPr>
              <a:xfrm rot="938168">
                <a:off x="8258408" y="3885292"/>
                <a:ext cx="164282" cy="376743"/>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03" name="Google Shape;2803;p73"/>
              <p:cNvSpPr/>
              <p:nvPr/>
            </p:nvSpPr>
            <p:spPr>
              <a:xfrm rot="7166138">
                <a:off x="8338996" y="3871864"/>
                <a:ext cx="193565" cy="192486"/>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04" name="Google Shape;2804;p73"/>
              <p:cNvSpPr/>
              <p:nvPr/>
            </p:nvSpPr>
            <p:spPr>
              <a:xfrm rot="9061129">
                <a:off x="7736606" y="4096964"/>
                <a:ext cx="122026" cy="121347"/>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2805" name="Google Shape;2805;p73"/>
            <p:cNvSpPr/>
            <p:nvPr/>
          </p:nvSpPr>
          <p:spPr>
            <a:xfrm>
              <a:off x="803450" y="4154150"/>
              <a:ext cx="364200" cy="364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2806" name="Google Shape;2806;p73"/>
            <p:cNvGrpSpPr/>
            <p:nvPr/>
          </p:nvGrpSpPr>
          <p:grpSpPr>
            <a:xfrm>
              <a:off x="880179" y="4234256"/>
              <a:ext cx="210620" cy="203897"/>
              <a:chOff x="4413424" y="4296701"/>
              <a:chExt cx="317151" cy="306981"/>
            </a:xfrm>
          </p:grpSpPr>
          <p:sp>
            <p:nvSpPr>
              <p:cNvPr id="2807" name="Google Shape;2807;p73"/>
              <p:cNvSpPr/>
              <p:nvPr/>
            </p:nvSpPr>
            <p:spPr>
              <a:xfrm>
                <a:off x="4413424" y="4296701"/>
                <a:ext cx="317151" cy="154491"/>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435D74"/>
                  </a:solidFill>
                  <a:cs typeface="B Nazanin" panose="00000400000000000000" pitchFamily="2" charset="-78"/>
                </a:endParaRPr>
              </a:p>
            </p:txBody>
          </p:sp>
          <p:grpSp>
            <p:nvGrpSpPr>
              <p:cNvPr id="2808" name="Google Shape;2808;p73"/>
              <p:cNvGrpSpPr/>
              <p:nvPr/>
            </p:nvGrpSpPr>
            <p:grpSpPr>
              <a:xfrm>
                <a:off x="4451997" y="4376976"/>
                <a:ext cx="239968" cy="226706"/>
                <a:chOff x="4217800" y="4370325"/>
                <a:chExt cx="260100" cy="245725"/>
              </a:xfrm>
            </p:grpSpPr>
            <p:sp>
              <p:nvSpPr>
                <p:cNvPr id="2809" name="Google Shape;2809;p73"/>
                <p:cNvSpPr/>
                <p:nvPr/>
              </p:nvSpPr>
              <p:spPr>
                <a:xfrm>
                  <a:off x="4217800" y="4370325"/>
                  <a:ext cx="260100" cy="112200"/>
                </a:xfrm>
                <a:prstGeom prst="triangle">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10" name="Google Shape;2810;p73"/>
                <p:cNvSpPr/>
                <p:nvPr/>
              </p:nvSpPr>
              <p:spPr>
                <a:xfrm rot="10800000">
                  <a:off x="4217800" y="4481950"/>
                  <a:ext cx="260100" cy="134100"/>
                </a:xfrm>
                <a:prstGeom prst="round2SameRect">
                  <a:avLst>
                    <a:gd name="adj1" fmla="val 7736"/>
                    <a:gd name="adj2" fmla="val 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grpSp>
      <p:sp>
        <p:nvSpPr>
          <p:cNvPr id="2811" name="Google Shape;2811;p73">
            <a:hlinkClick r:id="rId3" action="ppaction://hlinksldjump"/>
          </p:cNvPr>
          <p:cNvSpPr/>
          <p:nvPr/>
        </p:nvSpPr>
        <p:spPr>
          <a:xfrm>
            <a:off x="7956730" y="4154150"/>
            <a:ext cx="364200" cy="364200"/>
          </a:xfrm>
          <a:prstGeom prst="ellipse">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2703"/>
                                        </p:tgtEl>
                                        <p:attrNameLst>
                                          <p:attrName>style.visibility</p:attrName>
                                        </p:attrNameLst>
                                      </p:cBhvr>
                                      <p:to>
                                        <p:strVal val="visible"/>
                                      </p:to>
                                    </p:set>
                                    <p:anim calcmode="lin" valueType="num">
                                      <p:cBhvr additive="base">
                                        <p:cTn id="7" dur="1000"/>
                                        <p:tgtEl>
                                          <p:spTgt spid="2703"/>
                                        </p:tgtEl>
                                        <p:attrNameLst>
                                          <p:attrName>ppt_w</p:attrName>
                                        </p:attrNameLst>
                                      </p:cBhvr>
                                      <p:tavLst>
                                        <p:tav tm="0">
                                          <p:val>
                                            <p:strVal val="0"/>
                                          </p:val>
                                        </p:tav>
                                        <p:tav tm="100000">
                                          <p:val>
                                            <p:strVal val="#ppt_w"/>
                                          </p:val>
                                        </p:tav>
                                      </p:tavLst>
                                    </p:anim>
                                    <p:anim calcmode="lin" valueType="num">
                                      <p:cBhvr additive="base">
                                        <p:cTn id="8" dur="1000"/>
                                        <p:tgtEl>
                                          <p:spTgt spid="2703"/>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702"/>
                                        </p:tgtEl>
                                        <p:attrNameLst>
                                          <p:attrName>style.visibility</p:attrName>
                                        </p:attrNameLst>
                                      </p:cBhvr>
                                      <p:to>
                                        <p:strVal val="visible"/>
                                      </p:to>
                                    </p:set>
                                    <p:anim calcmode="lin" valueType="num">
                                      <p:cBhvr additive="base">
                                        <p:cTn id="11" dur="1000"/>
                                        <p:tgtEl>
                                          <p:spTgt spid="2702"/>
                                        </p:tgtEl>
                                        <p:attrNameLst>
                                          <p:attrName>ppt_w</p:attrName>
                                        </p:attrNameLst>
                                      </p:cBhvr>
                                      <p:tavLst>
                                        <p:tav tm="0">
                                          <p:val>
                                            <p:strVal val="0"/>
                                          </p:val>
                                        </p:tav>
                                        <p:tav tm="100000">
                                          <p:val>
                                            <p:strVal val="#ppt_w"/>
                                          </p:val>
                                        </p:tav>
                                      </p:tavLst>
                                    </p:anim>
                                    <p:anim calcmode="lin" valueType="num">
                                      <p:cBhvr additive="base">
                                        <p:cTn id="12" dur="1000"/>
                                        <p:tgtEl>
                                          <p:spTgt spid="2702"/>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815"/>
        <p:cNvGrpSpPr/>
        <p:nvPr/>
      </p:nvGrpSpPr>
      <p:grpSpPr>
        <a:xfrm>
          <a:off x="0" y="0"/>
          <a:ext cx="0" cy="0"/>
          <a:chOff x="0" y="0"/>
          <a:chExt cx="0" cy="0"/>
        </a:xfrm>
      </p:grpSpPr>
      <p:sp>
        <p:nvSpPr>
          <p:cNvPr id="2816" name="Google Shape;2816;p74"/>
          <p:cNvSpPr txBox="1">
            <a:spLocks noGrp="1"/>
          </p:cNvSpPr>
          <p:nvPr>
            <p:ph type="title"/>
          </p:nvPr>
        </p:nvSpPr>
        <p:spPr>
          <a:xfrm>
            <a:off x="1296675" y="368825"/>
            <a:ext cx="6557400" cy="572700"/>
          </a:xfrm>
          <a:prstGeom prst="rect">
            <a:avLst/>
          </a:prstGeom>
        </p:spPr>
        <p:txBody>
          <a:bodyPr spcFirstLastPara="1" wrap="square" lIns="91425" tIns="91425" rIns="91425" bIns="91425" anchor="t" anchorCtr="0">
            <a:noAutofit/>
          </a:bodyPr>
          <a:lstStyle/>
          <a:p>
            <a:pPr lvl="0"/>
            <a:r>
              <a:rPr lang="fa-IR" dirty="0">
                <a:solidFill>
                  <a:schemeClr val="accent4"/>
                </a:solidFill>
                <a:cs typeface="B Nazanin" panose="00000400000000000000" pitchFamily="2" charset="-78"/>
              </a:rPr>
              <a:t>درك كردن</a:t>
            </a:r>
            <a:r>
              <a:rPr lang="en" dirty="0">
                <a:cs typeface="B Nazanin" panose="00000400000000000000" pitchFamily="2" charset="-78"/>
              </a:rPr>
              <a:t> </a:t>
            </a:r>
            <a:r>
              <a:rPr lang="fa-IR" dirty="0">
                <a:solidFill>
                  <a:schemeClr val="lt2"/>
                </a:solidFill>
                <a:cs typeface="B Nazanin" panose="00000400000000000000" pitchFamily="2" charset="-78"/>
              </a:rPr>
              <a:t>ژنتیکی</a:t>
            </a:r>
            <a:r>
              <a:rPr lang="en" dirty="0">
                <a:solidFill>
                  <a:schemeClr val="lt2"/>
                </a:solidFill>
                <a:cs typeface="B Nazanin" panose="00000400000000000000" pitchFamily="2" charset="-78"/>
              </a:rPr>
              <a:t> </a:t>
            </a:r>
            <a:r>
              <a:rPr lang="fa-IR" dirty="0">
                <a:cs typeface="B Nazanin" panose="00000400000000000000" pitchFamily="2" charset="-78"/>
              </a:rPr>
              <a:t>کد</a:t>
            </a:r>
            <a:endParaRPr dirty="0">
              <a:cs typeface="B Nazanin" panose="00000400000000000000" pitchFamily="2" charset="-78"/>
            </a:endParaRPr>
          </a:p>
        </p:txBody>
      </p:sp>
      <p:sp>
        <p:nvSpPr>
          <p:cNvPr id="2817" name="Google Shape;2817;p74"/>
          <p:cNvSpPr/>
          <p:nvPr/>
        </p:nvSpPr>
        <p:spPr>
          <a:xfrm flipH="1">
            <a:off x="1296563" y="2075750"/>
            <a:ext cx="506100" cy="506400"/>
          </a:xfrm>
          <a:prstGeom prst="ellipse">
            <a:avLst/>
          </a:prstGeom>
          <a:solidFill>
            <a:schemeClr val="lt2"/>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2200" b="1">
                <a:solidFill>
                  <a:schemeClr val="accent4"/>
                </a:solidFill>
                <a:latin typeface="Cairo"/>
                <a:ea typeface="Cairo"/>
                <a:cs typeface="B Nazanin" panose="00000400000000000000" pitchFamily="2" charset="-78"/>
                <a:sym typeface="Cairo"/>
              </a:rPr>
              <a:t>01</a:t>
            </a:r>
            <a:endParaRPr sz="2200" b="1">
              <a:solidFill>
                <a:schemeClr val="accent4"/>
              </a:solidFill>
              <a:latin typeface="Cairo"/>
              <a:ea typeface="Cairo"/>
              <a:cs typeface="B Nazanin" panose="00000400000000000000" pitchFamily="2" charset="-78"/>
              <a:sym typeface="Cairo"/>
            </a:endParaRPr>
          </a:p>
        </p:txBody>
      </p:sp>
      <p:sp>
        <p:nvSpPr>
          <p:cNvPr id="2818" name="Google Shape;2818;p74"/>
          <p:cNvSpPr txBox="1"/>
          <p:nvPr/>
        </p:nvSpPr>
        <p:spPr>
          <a:xfrm flipH="1">
            <a:off x="601913" y="2751150"/>
            <a:ext cx="1895400" cy="378600"/>
          </a:xfrm>
          <a:prstGeom prst="rect">
            <a:avLst/>
          </a:prstGeom>
          <a:noFill/>
          <a:ln>
            <a:noFill/>
          </a:ln>
        </p:spPr>
        <p:txBody>
          <a:bodyPr spcFirstLastPara="1" wrap="square" lIns="91425" tIns="0" rIns="91425" bIns="0" anchor="t" anchorCtr="0">
            <a:noAutofit/>
          </a:bodyPr>
          <a:lstStyle/>
          <a:p>
            <a:pPr lvl="0" algn="ctr"/>
            <a:r>
              <a:rPr lang="fa-IR" sz="2200" b="1" dirty="0">
                <a:solidFill>
                  <a:schemeClr val="accent1"/>
                </a:solidFill>
                <a:latin typeface="Cairo"/>
                <a:ea typeface="Cairo"/>
                <a:cs typeface="B Nazanin" panose="00000400000000000000" pitchFamily="2" charset="-78"/>
                <a:sym typeface="Cairo"/>
              </a:rPr>
              <a:t>عنوان در اینجا</a:t>
            </a:r>
          </a:p>
        </p:txBody>
      </p:sp>
      <p:sp>
        <p:nvSpPr>
          <p:cNvPr id="2819" name="Google Shape;2819;p74"/>
          <p:cNvSpPr txBox="1"/>
          <p:nvPr/>
        </p:nvSpPr>
        <p:spPr>
          <a:xfrm flipH="1">
            <a:off x="601913" y="3192579"/>
            <a:ext cx="1895400" cy="708600"/>
          </a:xfrm>
          <a:prstGeom prst="rect">
            <a:avLst/>
          </a:prstGeom>
          <a:noFill/>
          <a:ln>
            <a:noFill/>
          </a:ln>
        </p:spPr>
        <p:txBody>
          <a:bodyPr spcFirstLastPara="1" wrap="square" lIns="91425" tIns="0" rIns="91425" bIns="0" anchor="t" anchorCtr="0">
            <a:noAutofit/>
          </a:bodyPr>
          <a:lstStyle/>
          <a:p>
            <a:pPr lvl="0" algn="ctr"/>
            <a:r>
              <a:rPr lang="fa-IR" dirty="0">
                <a:solidFill>
                  <a:schemeClr val="dk1"/>
                </a:solidFill>
                <a:latin typeface="Oxygen"/>
                <a:ea typeface="Oxygen"/>
                <a:cs typeface="B Nazanin" panose="00000400000000000000" pitchFamily="2" charset="-78"/>
                <a:sym typeface="Oxygen"/>
              </a:rPr>
              <a:t>قالب پاورپوينت حرفه ای ، قابل ویرایش ، جهت استفاده در جلسات دفاع رساله ، پایان نامه ، پروپوزال و سمینار و .... می باشد.</a:t>
            </a:r>
            <a:endParaRPr dirty="0">
              <a:solidFill>
                <a:schemeClr val="dk1"/>
              </a:solidFill>
              <a:latin typeface="Oxygen"/>
              <a:ea typeface="Oxygen"/>
              <a:cs typeface="B Nazanin" panose="00000400000000000000" pitchFamily="2" charset="-78"/>
              <a:sym typeface="Oxygen"/>
            </a:endParaRPr>
          </a:p>
        </p:txBody>
      </p:sp>
      <p:sp>
        <p:nvSpPr>
          <p:cNvPr id="2820" name="Google Shape;2820;p74"/>
          <p:cNvSpPr/>
          <p:nvPr/>
        </p:nvSpPr>
        <p:spPr>
          <a:xfrm flipH="1">
            <a:off x="3311488" y="2307434"/>
            <a:ext cx="506100" cy="506400"/>
          </a:xfrm>
          <a:prstGeom prst="ellipse">
            <a:avLst/>
          </a:prstGeom>
          <a:solidFill>
            <a:schemeClr val="dk2"/>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2200" b="1">
                <a:solidFill>
                  <a:schemeClr val="accent4"/>
                </a:solidFill>
                <a:latin typeface="Cairo"/>
                <a:ea typeface="Cairo"/>
                <a:cs typeface="B Nazanin" panose="00000400000000000000" pitchFamily="2" charset="-78"/>
                <a:sym typeface="Cairo"/>
              </a:rPr>
              <a:t>02</a:t>
            </a:r>
            <a:endParaRPr sz="2200" b="1">
              <a:solidFill>
                <a:schemeClr val="accent4"/>
              </a:solidFill>
              <a:latin typeface="Cairo"/>
              <a:ea typeface="Cairo"/>
              <a:cs typeface="B Nazanin" panose="00000400000000000000" pitchFamily="2" charset="-78"/>
              <a:sym typeface="Cairo"/>
            </a:endParaRPr>
          </a:p>
        </p:txBody>
      </p:sp>
      <p:sp>
        <p:nvSpPr>
          <p:cNvPr id="2821" name="Google Shape;2821;p74"/>
          <p:cNvSpPr txBox="1"/>
          <p:nvPr/>
        </p:nvSpPr>
        <p:spPr>
          <a:xfrm flipH="1">
            <a:off x="2616838" y="2982834"/>
            <a:ext cx="1895400" cy="378600"/>
          </a:xfrm>
          <a:prstGeom prst="rect">
            <a:avLst/>
          </a:prstGeom>
          <a:noFill/>
          <a:ln>
            <a:noFill/>
          </a:ln>
        </p:spPr>
        <p:txBody>
          <a:bodyPr spcFirstLastPara="1" wrap="square" lIns="91425" tIns="0" rIns="91425" bIns="0" anchor="t" anchorCtr="0">
            <a:noAutofit/>
          </a:bodyPr>
          <a:lstStyle/>
          <a:p>
            <a:pPr lvl="0" algn="ctr"/>
            <a:r>
              <a:rPr lang="fa-IR" sz="2200" b="1" dirty="0">
                <a:solidFill>
                  <a:schemeClr val="bg2"/>
                </a:solidFill>
                <a:latin typeface="Cairo"/>
                <a:ea typeface="Cairo"/>
                <a:cs typeface="B Nazanin" panose="00000400000000000000" pitchFamily="2" charset="-78"/>
                <a:sym typeface="Cairo"/>
              </a:rPr>
              <a:t>عنوان در اینجا</a:t>
            </a:r>
          </a:p>
        </p:txBody>
      </p:sp>
      <p:sp>
        <p:nvSpPr>
          <p:cNvPr id="2822" name="Google Shape;2822;p74"/>
          <p:cNvSpPr txBox="1"/>
          <p:nvPr/>
        </p:nvSpPr>
        <p:spPr>
          <a:xfrm flipH="1">
            <a:off x="2616838" y="3424262"/>
            <a:ext cx="1895400" cy="708600"/>
          </a:xfrm>
          <a:prstGeom prst="rect">
            <a:avLst/>
          </a:prstGeom>
          <a:noFill/>
          <a:ln>
            <a:noFill/>
          </a:ln>
        </p:spPr>
        <p:txBody>
          <a:bodyPr spcFirstLastPara="1" wrap="square" lIns="91425" tIns="0" rIns="91425" bIns="0" anchor="t" anchorCtr="0">
            <a:noAutofit/>
          </a:bodyPr>
          <a:lstStyle/>
          <a:p>
            <a:pPr lvl="0" algn="ctr"/>
            <a:r>
              <a:rPr lang="fa-IR" dirty="0">
                <a:solidFill>
                  <a:schemeClr val="dk1"/>
                </a:solidFill>
                <a:latin typeface="Oxygen"/>
                <a:ea typeface="Oxygen"/>
                <a:cs typeface="B Nazanin" panose="00000400000000000000" pitchFamily="2" charset="-78"/>
                <a:sym typeface="Oxygen"/>
              </a:rPr>
              <a:t>قالب پاورپوينت حرفه ای ، قابل ویرایش ، جهت استفاده در جلسات دفاع رساله ، پایان نامه ، پروپوزال و سمینار و .... می باشد.</a:t>
            </a:r>
            <a:endParaRPr dirty="0">
              <a:solidFill>
                <a:schemeClr val="dk1"/>
              </a:solidFill>
              <a:latin typeface="Oxygen"/>
              <a:ea typeface="Oxygen"/>
              <a:cs typeface="B Nazanin" panose="00000400000000000000" pitchFamily="2" charset="-78"/>
              <a:sym typeface="Oxygen"/>
            </a:endParaRPr>
          </a:p>
        </p:txBody>
      </p:sp>
      <p:sp>
        <p:nvSpPr>
          <p:cNvPr id="2823" name="Google Shape;2823;p74"/>
          <p:cNvSpPr/>
          <p:nvPr/>
        </p:nvSpPr>
        <p:spPr>
          <a:xfrm flipH="1">
            <a:off x="5326412" y="2075750"/>
            <a:ext cx="506100" cy="506400"/>
          </a:xfrm>
          <a:prstGeom prst="ellipse">
            <a:avLst/>
          </a:prstGeom>
          <a:solidFill>
            <a:schemeClr val="accent2"/>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2200" b="1">
                <a:solidFill>
                  <a:schemeClr val="accent4"/>
                </a:solidFill>
                <a:latin typeface="Cairo"/>
                <a:ea typeface="Cairo"/>
                <a:cs typeface="B Nazanin" panose="00000400000000000000" pitchFamily="2" charset="-78"/>
                <a:sym typeface="Cairo"/>
              </a:rPr>
              <a:t>03</a:t>
            </a:r>
            <a:endParaRPr sz="2200" b="1">
              <a:solidFill>
                <a:schemeClr val="accent4"/>
              </a:solidFill>
              <a:latin typeface="Cairo"/>
              <a:ea typeface="Cairo"/>
              <a:cs typeface="B Nazanin" panose="00000400000000000000" pitchFamily="2" charset="-78"/>
              <a:sym typeface="Cairo"/>
            </a:endParaRPr>
          </a:p>
        </p:txBody>
      </p:sp>
      <p:sp>
        <p:nvSpPr>
          <p:cNvPr id="2824" name="Google Shape;2824;p74"/>
          <p:cNvSpPr txBox="1"/>
          <p:nvPr/>
        </p:nvSpPr>
        <p:spPr>
          <a:xfrm flipH="1">
            <a:off x="4631762" y="2751150"/>
            <a:ext cx="1895400" cy="378600"/>
          </a:xfrm>
          <a:prstGeom prst="rect">
            <a:avLst/>
          </a:prstGeom>
          <a:noFill/>
          <a:ln>
            <a:noFill/>
          </a:ln>
        </p:spPr>
        <p:txBody>
          <a:bodyPr spcFirstLastPara="1" wrap="square" lIns="91425" tIns="0" rIns="91425" bIns="0" anchor="t" anchorCtr="0">
            <a:noAutofit/>
          </a:bodyPr>
          <a:lstStyle/>
          <a:p>
            <a:pPr lvl="0" algn="ctr"/>
            <a:r>
              <a:rPr lang="fa-IR" sz="2200" b="1" dirty="0">
                <a:solidFill>
                  <a:schemeClr val="bg2"/>
                </a:solidFill>
                <a:latin typeface="Cairo"/>
                <a:ea typeface="Cairo"/>
                <a:cs typeface="B Nazanin" panose="00000400000000000000" pitchFamily="2" charset="-78"/>
                <a:sym typeface="Cairo"/>
              </a:rPr>
              <a:t>عنوان در اینجا</a:t>
            </a:r>
          </a:p>
        </p:txBody>
      </p:sp>
      <p:sp>
        <p:nvSpPr>
          <p:cNvPr id="2825" name="Google Shape;2825;p74"/>
          <p:cNvSpPr txBox="1"/>
          <p:nvPr/>
        </p:nvSpPr>
        <p:spPr>
          <a:xfrm flipH="1">
            <a:off x="4631762" y="3192578"/>
            <a:ext cx="1895400" cy="708600"/>
          </a:xfrm>
          <a:prstGeom prst="rect">
            <a:avLst/>
          </a:prstGeom>
          <a:noFill/>
          <a:ln>
            <a:noFill/>
          </a:ln>
        </p:spPr>
        <p:txBody>
          <a:bodyPr spcFirstLastPara="1" wrap="square" lIns="91425" tIns="0" rIns="91425" bIns="0" anchor="t" anchorCtr="0">
            <a:noAutofit/>
          </a:bodyPr>
          <a:lstStyle/>
          <a:p>
            <a:pPr lvl="0" algn="ctr"/>
            <a:r>
              <a:rPr lang="fa-IR" dirty="0">
                <a:solidFill>
                  <a:schemeClr val="dk1"/>
                </a:solidFill>
                <a:latin typeface="Oxygen"/>
                <a:ea typeface="Oxygen"/>
                <a:cs typeface="B Nazanin" panose="00000400000000000000" pitchFamily="2" charset="-78"/>
                <a:sym typeface="Oxygen"/>
              </a:rPr>
              <a:t>قالب پاورپوينت حرفه ای ، قابل ویرایش ، جهت استفاده در جلسات دفاع رساله ، پایان نامه ، پروپوزال و سمینار و .... می باشد.</a:t>
            </a:r>
            <a:endParaRPr dirty="0">
              <a:solidFill>
                <a:schemeClr val="dk1"/>
              </a:solidFill>
              <a:latin typeface="Oxygen"/>
              <a:ea typeface="Oxygen"/>
              <a:cs typeface="B Nazanin" panose="00000400000000000000" pitchFamily="2" charset="-78"/>
              <a:sym typeface="Oxygen"/>
            </a:endParaRPr>
          </a:p>
        </p:txBody>
      </p:sp>
      <p:sp>
        <p:nvSpPr>
          <p:cNvPr id="2826" name="Google Shape;2826;p74"/>
          <p:cNvSpPr/>
          <p:nvPr/>
        </p:nvSpPr>
        <p:spPr>
          <a:xfrm flipH="1">
            <a:off x="7341337" y="2307434"/>
            <a:ext cx="506100" cy="506400"/>
          </a:xfrm>
          <a:prstGeom prst="ellipse">
            <a:avLst/>
          </a:prstGeom>
          <a:solidFill>
            <a:schemeClr val="accen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2200" b="1">
                <a:solidFill>
                  <a:schemeClr val="accent4"/>
                </a:solidFill>
                <a:latin typeface="Cairo"/>
                <a:ea typeface="Cairo"/>
                <a:cs typeface="B Nazanin" panose="00000400000000000000" pitchFamily="2" charset="-78"/>
                <a:sym typeface="Cairo"/>
              </a:rPr>
              <a:t>04</a:t>
            </a:r>
            <a:endParaRPr sz="2200" b="1">
              <a:solidFill>
                <a:schemeClr val="accent4"/>
              </a:solidFill>
              <a:latin typeface="Cairo"/>
              <a:ea typeface="Cairo"/>
              <a:cs typeface="B Nazanin" panose="00000400000000000000" pitchFamily="2" charset="-78"/>
              <a:sym typeface="Cairo"/>
            </a:endParaRPr>
          </a:p>
        </p:txBody>
      </p:sp>
      <p:sp>
        <p:nvSpPr>
          <p:cNvPr id="2827" name="Google Shape;2827;p74"/>
          <p:cNvSpPr txBox="1"/>
          <p:nvPr/>
        </p:nvSpPr>
        <p:spPr>
          <a:xfrm flipH="1">
            <a:off x="6646687" y="2982834"/>
            <a:ext cx="1895400" cy="378600"/>
          </a:xfrm>
          <a:prstGeom prst="rect">
            <a:avLst/>
          </a:prstGeom>
          <a:noFill/>
          <a:ln>
            <a:noFill/>
          </a:ln>
        </p:spPr>
        <p:txBody>
          <a:bodyPr spcFirstLastPara="1" wrap="square" lIns="91425" tIns="0" rIns="91425" bIns="0" anchor="t" anchorCtr="0">
            <a:noAutofit/>
          </a:bodyPr>
          <a:lstStyle/>
          <a:p>
            <a:pPr marL="0" lvl="0" indent="0" algn="ctr" rtl="0">
              <a:spcBef>
                <a:spcPts val="0"/>
              </a:spcBef>
              <a:spcAft>
                <a:spcPts val="0"/>
              </a:spcAft>
              <a:buNone/>
            </a:pPr>
            <a:r>
              <a:rPr lang="fa-IR" sz="2200" b="1" dirty="0">
                <a:solidFill>
                  <a:schemeClr val="accent1"/>
                </a:solidFill>
                <a:latin typeface="Cairo"/>
                <a:ea typeface="Cairo"/>
                <a:cs typeface="B Nazanin" panose="00000400000000000000" pitchFamily="2" charset="-78"/>
                <a:sym typeface="Cairo"/>
              </a:rPr>
              <a:t>عنوان در اینجا</a:t>
            </a:r>
            <a:endParaRPr sz="2200" b="1" dirty="0">
              <a:solidFill>
                <a:schemeClr val="accent1"/>
              </a:solidFill>
              <a:latin typeface="Cairo"/>
              <a:ea typeface="Cairo"/>
              <a:cs typeface="B Nazanin" panose="00000400000000000000" pitchFamily="2" charset="-78"/>
              <a:sym typeface="Cairo"/>
            </a:endParaRPr>
          </a:p>
        </p:txBody>
      </p:sp>
      <p:sp>
        <p:nvSpPr>
          <p:cNvPr id="2828" name="Google Shape;2828;p74"/>
          <p:cNvSpPr txBox="1"/>
          <p:nvPr/>
        </p:nvSpPr>
        <p:spPr>
          <a:xfrm flipH="1">
            <a:off x="6646687" y="3424263"/>
            <a:ext cx="1895400" cy="708600"/>
          </a:xfrm>
          <a:prstGeom prst="rect">
            <a:avLst/>
          </a:prstGeom>
          <a:noFill/>
          <a:ln>
            <a:noFill/>
          </a:ln>
        </p:spPr>
        <p:txBody>
          <a:bodyPr spcFirstLastPara="1" wrap="square" lIns="91425" tIns="0" rIns="91425" bIns="0" anchor="t" anchorCtr="0">
            <a:noAutofit/>
          </a:bodyPr>
          <a:lstStyle/>
          <a:p>
            <a:pPr lvl="0" algn="ctr"/>
            <a:r>
              <a:rPr lang="fa-IR" dirty="0">
                <a:solidFill>
                  <a:schemeClr val="dk1"/>
                </a:solidFill>
                <a:latin typeface="Oxygen"/>
                <a:ea typeface="Oxygen"/>
                <a:cs typeface="B Nazanin" panose="00000400000000000000" pitchFamily="2" charset="-78"/>
                <a:sym typeface="Oxygen"/>
              </a:rPr>
              <a:t>قالب پاورپوينت حرفه ای ، قابل ویرایش ، جهت استفاده در جلسات دفاع رساله ، پایان نامه ، پروپوزال و سمینار و .... می باشد.</a:t>
            </a:r>
            <a:endParaRPr dirty="0">
              <a:solidFill>
                <a:schemeClr val="dk1"/>
              </a:solidFill>
              <a:latin typeface="Oxygen"/>
              <a:ea typeface="Oxygen"/>
              <a:cs typeface="B Nazanin" panose="00000400000000000000" pitchFamily="2" charset="-78"/>
              <a:sym typeface="Oxygen"/>
            </a:endParaRPr>
          </a:p>
        </p:txBody>
      </p:sp>
      <p:sp>
        <p:nvSpPr>
          <p:cNvPr id="2829" name="Google Shape;2829;p74"/>
          <p:cNvSpPr/>
          <p:nvPr/>
        </p:nvSpPr>
        <p:spPr>
          <a:xfrm>
            <a:off x="1490663" y="1813700"/>
            <a:ext cx="117900" cy="1179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30" name="Google Shape;2830;p74"/>
          <p:cNvSpPr/>
          <p:nvPr/>
        </p:nvSpPr>
        <p:spPr>
          <a:xfrm>
            <a:off x="3505563" y="1813700"/>
            <a:ext cx="117900" cy="117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31" name="Google Shape;2831;p74"/>
          <p:cNvSpPr/>
          <p:nvPr/>
        </p:nvSpPr>
        <p:spPr>
          <a:xfrm>
            <a:off x="5520463" y="1813700"/>
            <a:ext cx="117900" cy="11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32" name="Google Shape;2832;p74"/>
          <p:cNvSpPr/>
          <p:nvPr/>
        </p:nvSpPr>
        <p:spPr>
          <a:xfrm>
            <a:off x="7535363" y="1813700"/>
            <a:ext cx="117900" cy="117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cxnSp>
        <p:nvCxnSpPr>
          <p:cNvPr id="2833" name="Google Shape;2833;p74"/>
          <p:cNvCxnSpPr>
            <a:stCxn id="2829" idx="4"/>
            <a:endCxn id="2817" idx="0"/>
          </p:cNvCxnSpPr>
          <p:nvPr/>
        </p:nvCxnSpPr>
        <p:spPr>
          <a:xfrm>
            <a:off x="1549613" y="1931600"/>
            <a:ext cx="0" cy="144300"/>
          </a:xfrm>
          <a:prstGeom prst="straightConnector1">
            <a:avLst/>
          </a:prstGeom>
          <a:noFill/>
          <a:ln w="19050" cap="flat" cmpd="sng">
            <a:solidFill>
              <a:schemeClr val="dk1"/>
            </a:solidFill>
            <a:prstDash val="solid"/>
            <a:round/>
            <a:headEnd type="none" w="med" len="med"/>
            <a:tailEnd type="none" w="med" len="med"/>
          </a:ln>
        </p:spPr>
      </p:cxnSp>
      <p:sp>
        <p:nvSpPr>
          <p:cNvPr id="2834" name="Google Shape;2834;p74"/>
          <p:cNvSpPr/>
          <p:nvPr/>
        </p:nvSpPr>
        <p:spPr>
          <a:xfrm rot="10800000" flipH="1">
            <a:off x="1490663" y="1813700"/>
            <a:ext cx="117900" cy="117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cxnSp>
        <p:nvCxnSpPr>
          <p:cNvPr id="2835" name="Google Shape;2835;p74"/>
          <p:cNvCxnSpPr>
            <a:stCxn id="2830" idx="4"/>
            <a:endCxn id="2820" idx="0"/>
          </p:cNvCxnSpPr>
          <p:nvPr/>
        </p:nvCxnSpPr>
        <p:spPr>
          <a:xfrm>
            <a:off x="3564513" y="1931600"/>
            <a:ext cx="0" cy="375900"/>
          </a:xfrm>
          <a:prstGeom prst="straightConnector1">
            <a:avLst/>
          </a:prstGeom>
          <a:noFill/>
          <a:ln w="19050" cap="flat" cmpd="sng">
            <a:solidFill>
              <a:schemeClr val="dk1"/>
            </a:solidFill>
            <a:prstDash val="solid"/>
            <a:round/>
            <a:headEnd type="none" w="med" len="med"/>
            <a:tailEnd type="none" w="med" len="med"/>
          </a:ln>
        </p:spPr>
      </p:cxnSp>
      <p:cxnSp>
        <p:nvCxnSpPr>
          <p:cNvPr id="2836" name="Google Shape;2836;p74"/>
          <p:cNvCxnSpPr>
            <a:stCxn id="2831" idx="4"/>
            <a:endCxn id="2823" idx="0"/>
          </p:cNvCxnSpPr>
          <p:nvPr/>
        </p:nvCxnSpPr>
        <p:spPr>
          <a:xfrm>
            <a:off x="5579413" y="1931600"/>
            <a:ext cx="0" cy="144300"/>
          </a:xfrm>
          <a:prstGeom prst="straightConnector1">
            <a:avLst/>
          </a:prstGeom>
          <a:noFill/>
          <a:ln w="19050" cap="flat" cmpd="sng">
            <a:solidFill>
              <a:schemeClr val="dk1"/>
            </a:solidFill>
            <a:prstDash val="solid"/>
            <a:round/>
            <a:headEnd type="none" w="med" len="med"/>
            <a:tailEnd type="none" w="med" len="med"/>
          </a:ln>
        </p:spPr>
      </p:cxnSp>
      <p:cxnSp>
        <p:nvCxnSpPr>
          <p:cNvPr id="2837" name="Google Shape;2837;p74"/>
          <p:cNvCxnSpPr>
            <a:stCxn id="2832" idx="4"/>
            <a:endCxn id="2826" idx="0"/>
          </p:cNvCxnSpPr>
          <p:nvPr/>
        </p:nvCxnSpPr>
        <p:spPr>
          <a:xfrm>
            <a:off x="7594313" y="1931600"/>
            <a:ext cx="0" cy="375900"/>
          </a:xfrm>
          <a:prstGeom prst="straightConnector1">
            <a:avLst/>
          </a:prstGeom>
          <a:noFill/>
          <a:ln w="19050" cap="flat" cmpd="sng">
            <a:solidFill>
              <a:schemeClr val="dk1"/>
            </a:solidFill>
            <a:prstDash val="solid"/>
            <a:round/>
            <a:headEnd type="none" w="med" len="med"/>
            <a:tailEnd type="none" w="med" len="med"/>
          </a:ln>
        </p:spPr>
      </p:cxnSp>
      <p:grpSp>
        <p:nvGrpSpPr>
          <p:cNvPr id="2838" name="Google Shape;2838;p74"/>
          <p:cNvGrpSpPr/>
          <p:nvPr/>
        </p:nvGrpSpPr>
        <p:grpSpPr>
          <a:xfrm>
            <a:off x="1608563" y="1636950"/>
            <a:ext cx="1896875" cy="471400"/>
            <a:chOff x="1608675" y="1636950"/>
            <a:chExt cx="1896875" cy="471400"/>
          </a:xfrm>
        </p:grpSpPr>
        <p:sp>
          <p:nvSpPr>
            <p:cNvPr id="2839" name="Google Shape;2839;p74"/>
            <p:cNvSpPr/>
            <p:nvPr/>
          </p:nvSpPr>
          <p:spPr>
            <a:xfrm>
              <a:off x="2523650" y="1636950"/>
              <a:ext cx="65400" cy="654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cxnSp>
          <p:nvCxnSpPr>
            <p:cNvPr id="2840" name="Google Shape;2840;p74"/>
            <p:cNvCxnSpPr>
              <a:stCxn id="2829" idx="6"/>
              <a:endCxn id="2839" idx="2"/>
            </p:cNvCxnSpPr>
            <p:nvPr/>
          </p:nvCxnSpPr>
          <p:spPr>
            <a:xfrm rot="10800000" flipH="1">
              <a:off x="1608675" y="1669550"/>
              <a:ext cx="915000" cy="203100"/>
            </a:xfrm>
            <a:prstGeom prst="curvedConnector3">
              <a:avLst>
                <a:gd name="adj1" fmla="val 49999"/>
              </a:avLst>
            </a:prstGeom>
            <a:noFill/>
            <a:ln w="19050" cap="flat" cmpd="sng">
              <a:solidFill>
                <a:schemeClr val="dk1"/>
              </a:solidFill>
              <a:prstDash val="solid"/>
              <a:round/>
              <a:headEnd type="none" w="med" len="med"/>
              <a:tailEnd type="none" w="med" len="med"/>
            </a:ln>
          </p:spPr>
        </p:cxnSp>
        <p:cxnSp>
          <p:nvCxnSpPr>
            <p:cNvPr id="2841" name="Google Shape;2841;p74"/>
            <p:cNvCxnSpPr>
              <a:stCxn id="2839" idx="6"/>
              <a:endCxn id="2830" idx="2"/>
            </p:cNvCxnSpPr>
            <p:nvPr/>
          </p:nvCxnSpPr>
          <p:spPr>
            <a:xfrm>
              <a:off x="2589050" y="1669650"/>
              <a:ext cx="916500" cy="203100"/>
            </a:xfrm>
            <a:prstGeom prst="curvedConnector3">
              <a:avLst>
                <a:gd name="adj1" fmla="val 50007"/>
              </a:avLst>
            </a:prstGeom>
            <a:noFill/>
            <a:ln w="19050" cap="flat" cmpd="sng">
              <a:solidFill>
                <a:schemeClr val="dk1"/>
              </a:solidFill>
              <a:prstDash val="solid"/>
              <a:round/>
              <a:headEnd type="none" w="med" len="med"/>
              <a:tailEnd type="none" w="med" len="med"/>
            </a:ln>
          </p:spPr>
        </p:cxnSp>
        <p:sp>
          <p:nvSpPr>
            <p:cNvPr id="2842" name="Google Shape;2842;p74"/>
            <p:cNvSpPr/>
            <p:nvPr/>
          </p:nvSpPr>
          <p:spPr>
            <a:xfrm rot="10800000" flipH="1">
              <a:off x="2523650" y="2042950"/>
              <a:ext cx="65400" cy="654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cxnSp>
          <p:nvCxnSpPr>
            <p:cNvPr id="2843" name="Google Shape;2843;p74"/>
            <p:cNvCxnSpPr>
              <a:stCxn id="2834" idx="6"/>
              <a:endCxn id="2842" idx="2"/>
            </p:cNvCxnSpPr>
            <p:nvPr/>
          </p:nvCxnSpPr>
          <p:spPr>
            <a:xfrm>
              <a:off x="1608675" y="1872650"/>
              <a:ext cx="915000" cy="203100"/>
            </a:xfrm>
            <a:prstGeom prst="curvedConnector3">
              <a:avLst>
                <a:gd name="adj1" fmla="val 49999"/>
              </a:avLst>
            </a:prstGeom>
            <a:noFill/>
            <a:ln w="19050" cap="flat" cmpd="sng">
              <a:solidFill>
                <a:schemeClr val="dk1"/>
              </a:solidFill>
              <a:prstDash val="solid"/>
              <a:round/>
              <a:headEnd type="none" w="med" len="med"/>
              <a:tailEnd type="none" w="med" len="med"/>
            </a:ln>
          </p:spPr>
        </p:cxnSp>
        <p:cxnSp>
          <p:nvCxnSpPr>
            <p:cNvPr id="2844" name="Google Shape;2844;p74"/>
            <p:cNvCxnSpPr>
              <a:stCxn id="2842" idx="6"/>
              <a:endCxn id="2845" idx="2"/>
            </p:cNvCxnSpPr>
            <p:nvPr/>
          </p:nvCxnSpPr>
          <p:spPr>
            <a:xfrm rot="10800000" flipH="1">
              <a:off x="2589050" y="1872550"/>
              <a:ext cx="890400" cy="203100"/>
            </a:xfrm>
            <a:prstGeom prst="curvedConnector3">
              <a:avLst>
                <a:gd name="adj1" fmla="val 50000"/>
              </a:avLst>
            </a:prstGeom>
            <a:noFill/>
            <a:ln w="19050" cap="flat" cmpd="sng">
              <a:solidFill>
                <a:schemeClr val="dk1"/>
              </a:solidFill>
              <a:prstDash val="solid"/>
              <a:round/>
              <a:headEnd type="none" w="med" len="med"/>
              <a:tailEnd type="none" w="med" len="med"/>
            </a:ln>
          </p:spPr>
        </p:cxnSp>
        <p:cxnSp>
          <p:nvCxnSpPr>
            <p:cNvPr id="2846" name="Google Shape;2846;p74"/>
            <p:cNvCxnSpPr>
              <a:stCxn id="2839" idx="4"/>
              <a:endCxn id="2842" idx="4"/>
            </p:cNvCxnSpPr>
            <p:nvPr/>
          </p:nvCxnSpPr>
          <p:spPr>
            <a:xfrm>
              <a:off x="2556350" y="1702350"/>
              <a:ext cx="0" cy="340500"/>
            </a:xfrm>
            <a:prstGeom prst="straightConnector1">
              <a:avLst/>
            </a:prstGeom>
            <a:noFill/>
            <a:ln w="19050" cap="flat" cmpd="sng">
              <a:solidFill>
                <a:schemeClr val="dk1"/>
              </a:solidFill>
              <a:prstDash val="solid"/>
              <a:round/>
              <a:headEnd type="none" w="med" len="med"/>
              <a:tailEnd type="none" w="med" len="med"/>
            </a:ln>
          </p:spPr>
        </p:cxnSp>
      </p:grpSp>
      <p:grpSp>
        <p:nvGrpSpPr>
          <p:cNvPr id="2847" name="Google Shape;2847;p74"/>
          <p:cNvGrpSpPr/>
          <p:nvPr/>
        </p:nvGrpSpPr>
        <p:grpSpPr>
          <a:xfrm>
            <a:off x="3623463" y="1636975"/>
            <a:ext cx="1897025" cy="471375"/>
            <a:chOff x="3623575" y="1636975"/>
            <a:chExt cx="1897025" cy="471375"/>
          </a:xfrm>
        </p:grpSpPr>
        <p:sp>
          <p:nvSpPr>
            <p:cNvPr id="2848" name="Google Shape;2848;p74"/>
            <p:cNvSpPr/>
            <p:nvPr/>
          </p:nvSpPr>
          <p:spPr>
            <a:xfrm>
              <a:off x="4539300" y="1636975"/>
              <a:ext cx="65400" cy="654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cxnSp>
          <p:nvCxnSpPr>
            <p:cNvPr id="2849" name="Google Shape;2849;p74"/>
            <p:cNvCxnSpPr>
              <a:stCxn id="2830" idx="6"/>
              <a:endCxn id="2848" idx="2"/>
            </p:cNvCxnSpPr>
            <p:nvPr/>
          </p:nvCxnSpPr>
          <p:spPr>
            <a:xfrm rot="10800000" flipH="1">
              <a:off x="3623575" y="1669550"/>
              <a:ext cx="915600" cy="203100"/>
            </a:xfrm>
            <a:prstGeom prst="curvedConnector3">
              <a:avLst>
                <a:gd name="adj1" fmla="val 50007"/>
              </a:avLst>
            </a:prstGeom>
            <a:noFill/>
            <a:ln w="19050" cap="flat" cmpd="sng">
              <a:solidFill>
                <a:schemeClr val="dk1"/>
              </a:solidFill>
              <a:prstDash val="solid"/>
              <a:round/>
              <a:headEnd type="none" w="med" len="med"/>
              <a:tailEnd type="none" w="med" len="med"/>
            </a:ln>
          </p:spPr>
        </p:cxnSp>
        <p:cxnSp>
          <p:nvCxnSpPr>
            <p:cNvPr id="2850" name="Google Shape;2850;p74"/>
            <p:cNvCxnSpPr>
              <a:stCxn id="2848" idx="6"/>
              <a:endCxn id="2831" idx="2"/>
            </p:cNvCxnSpPr>
            <p:nvPr/>
          </p:nvCxnSpPr>
          <p:spPr>
            <a:xfrm>
              <a:off x="4604700" y="1669675"/>
              <a:ext cx="915900" cy="203100"/>
            </a:xfrm>
            <a:prstGeom prst="curvedConnector3">
              <a:avLst>
                <a:gd name="adj1" fmla="val 49999"/>
              </a:avLst>
            </a:prstGeom>
            <a:noFill/>
            <a:ln w="19050" cap="flat" cmpd="sng">
              <a:solidFill>
                <a:schemeClr val="dk1"/>
              </a:solidFill>
              <a:prstDash val="solid"/>
              <a:round/>
              <a:headEnd type="none" w="med" len="med"/>
              <a:tailEnd type="none" w="med" len="med"/>
            </a:ln>
          </p:spPr>
        </p:cxnSp>
        <p:sp>
          <p:nvSpPr>
            <p:cNvPr id="2851" name="Google Shape;2851;p74"/>
            <p:cNvSpPr/>
            <p:nvPr/>
          </p:nvSpPr>
          <p:spPr>
            <a:xfrm rot="10800000" flipH="1">
              <a:off x="4539275" y="2042950"/>
              <a:ext cx="65400" cy="654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cxnSp>
          <p:nvCxnSpPr>
            <p:cNvPr id="2852" name="Google Shape;2852;p74"/>
            <p:cNvCxnSpPr>
              <a:stCxn id="2845" idx="6"/>
              <a:endCxn id="2851" idx="2"/>
            </p:cNvCxnSpPr>
            <p:nvPr/>
          </p:nvCxnSpPr>
          <p:spPr>
            <a:xfrm>
              <a:off x="3649775" y="1872550"/>
              <a:ext cx="889500" cy="203100"/>
            </a:xfrm>
            <a:prstGeom prst="curvedConnector3">
              <a:avLst>
                <a:gd name="adj1" fmla="val 50000"/>
              </a:avLst>
            </a:prstGeom>
            <a:noFill/>
            <a:ln w="19050" cap="flat" cmpd="sng">
              <a:solidFill>
                <a:schemeClr val="dk1"/>
              </a:solidFill>
              <a:prstDash val="solid"/>
              <a:round/>
              <a:headEnd type="none" w="med" len="med"/>
              <a:tailEnd type="none" w="med" len="med"/>
            </a:ln>
          </p:spPr>
        </p:cxnSp>
        <p:cxnSp>
          <p:nvCxnSpPr>
            <p:cNvPr id="2853" name="Google Shape;2853;p74"/>
            <p:cNvCxnSpPr>
              <a:stCxn id="2851" idx="6"/>
              <a:endCxn id="2854" idx="2"/>
            </p:cNvCxnSpPr>
            <p:nvPr/>
          </p:nvCxnSpPr>
          <p:spPr>
            <a:xfrm rot="10800000" flipH="1">
              <a:off x="4604675" y="1872550"/>
              <a:ext cx="889500" cy="203100"/>
            </a:xfrm>
            <a:prstGeom prst="curvedConnector3">
              <a:avLst>
                <a:gd name="adj1" fmla="val 50000"/>
              </a:avLst>
            </a:prstGeom>
            <a:noFill/>
            <a:ln w="19050" cap="flat" cmpd="sng">
              <a:solidFill>
                <a:schemeClr val="dk1"/>
              </a:solidFill>
              <a:prstDash val="solid"/>
              <a:round/>
              <a:headEnd type="none" w="med" len="med"/>
              <a:tailEnd type="none" w="med" len="med"/>
            </a:ln>
          </p:spPr>
        </p:cxnSp>
        <p:cxnSp>
          <p:nvCxnSpPr>
            <p:cNvPr id="2855" name="Google Shape;2855;p74"/>
            <p:cNvCxnSpPr>
              <a:stCxn id="2848" idx="4"/>
              <a:endCxn id="2851" idx="4"/>
            </p:cNvCxnSpPr>
            <p:nvPr/>
          </p:nvCxnSpPr>
          <p:spPr>
            <a:xfrm>
              <a:off x="4572000" y="1702375"/>
              <a:ext cx="0" cy="340500"/>
            </a:xfrm>
            <a:prstGeom prst="straightConnector1">
              <a:avLst/>
            </a:prstGeom>
            <a:noFill/>
            <a:ln w="19050" cap="flat" cmpd="sng">
              <a:solidFill>
                <a:schemeClr val="dk1"/>
              </a:solidFill>
              <a:prstDash val="solid"/>
              <a:round/>
              <a:headEnd type="none" w="med" len="med"/>
              <a:tailEnd type="none" w="med" len="med"/>
            </a:ln>
          </p:spPr>
        </p:cxnSp>
      </p:grpSp>
      <p:grpSp>
        <p:nvGrpSpPr>
          <p:cNvPr id="2856" name="Google Shape;2856;p74"/>
          <p:cNvGrpSpPr/>
          <p:nvPr/>
        </p:nvGrpSpPr>
        <p:grpSpPr>
          <a:xfrm>
            <a:off x="5638363" y="1636975"/>
            <a:ext cx="1897000" cy="471375"/>
            <a:chOff x="5638475" y="1636975"/>
            <a:chExt cx="1897000" cy="471375"/>
          </a:xfrm>
        </p:grpSpPr>
        <p:sp>
          <p:nvSpPr>
            <p:cNvPr id="2857" name="Google Shape;2857;p74"/>
            <p:cNvSpPr/>
            <p:nvPr/>
          </p:nvSpPr>
          <p:spPr>
            <a:xfrm>
              <a:off x="6672675" y="1636975"/>
              <a:ext cx="65400" cy="654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cxnSp>
          <p:nvCxnSpPr>
            <p:cNvPr id="2858" name="Google Shape;2858;p74"/>
            <p:cNvCxnSpPr>
              <a:stCxn id="2831" idx="6"/>
              <a:endCxn id="2857" idx="2"/>
            </p:cNvCxnSpPr>
            <p:nvPr/>
          </p:nvCxnSpPr>
          <p:spPr>
            <a:xfrm rot="10800000" flipH="1">
              <a:off x="5638475" y="1669550"/>
              <a:ext cx="1034100" cy="203100"/>
            </a:xfrm>
            <a:prstGeom prst="curvedConnector3">
              <a:avLst>
                <a:gd name="adj1" fmla="val 50005"/>
              </a:avLst>
            </a:prstGeom>
            <a:noFill/>
            <a:ln w="19050" cap="flat" cmpd="sng">
              <a:solidFill>
                <a:schemeClr val="dk1"/>
              </a:solidFill>
              <a:prstDash val="solid"/>
              <a:round/>
              <a:headEnd type="none" w="med" len="med"/>
              <a:tailEnd type="none" w="med" len="med"/>
            </a:ln>
          </p:spPr>
        </p:cxnSp>
        <p:cxnSp>
          <p:nvCxnSpPr>
            <p:cNvPr id="2859" name="Google Shape;2859;p74"/>
            <p:cNvCxnSpPr>
              <a:stCxn id="2857" idx="6"/>
              <a:endCxn id="2832" idx="2"/>
            </p:cNvCxnSpPr>
            <p:nvPr/>
          </p:nvCxnSpPr>
          <p:spPr>
            <a:xfrm>
              <a:off x="6738075" y="1669675"/>
              <a:ext cx="797400" cy="203100"/>
            </a:xfrm>
            <a:prstGeom prst="curvedConnector3">
              <a:avLst>
                <a:gd name="adj1" fmla="val 50000"/>
              </a:avLst>
            </a:prstGeom>
            <a:noFill/>
            <a:ln w="19050" cap="flat" cmpd="sng">
              <a:solidFill>
                <a:schemeClr val="dk1"/>
              </a:solidFill>
              <a:prstDash val="solid"/>
              <a:round/>
              <a:headEnd type="none" w="med" len="med"/>
              <a:tailEnd type="none" w="med" len="med"/>
            </a:ln>
          </p:spPr>
        </p:cxnSp>
        <p:sp>
          <p:nvSpPr>
            <p:cNvPr id="2860" name="Google Shape;2860;p74"/>
            <p:cNvSpPr/>
            <p:nvPr/>
          </p:nvSpPr>
          <p:spPr>
            <a:xfrm rot="10800000" flipH="1">
              <a:off x="6672650" y="2042950"/>
              <a:ext cx="65400" cy="654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cxnSp>
          <p:nvCxnSpPr>
            <p:cNvPr id="2861" name="Google Shape;2861;p74"/>
            <p:cNvCxnSpPr>
              <a:stCxn id="2854" idx="6"/>
              <a:endCxn id="2860" idx="2"/>
            </p:cNvCxnSpPr>
            <p:nvPr/>
          </p:nvCxnSpPr>
          <p:spPr>
            <a:xfrm>
              <a:off x="5664650" y="1872550"/>
              <a:ext cx="1008000" cy="203100"/>
            </a:xfrm>
            <a:prstGeom prst="curvedConnector3">
              <a:avLst>
                <a:gd name="adj1" fmla="val 50000"/>
              </a:avLst>
            </a:prstGeom>
            <a:noFill/>
            <a:ln w="19050" cap="flat" cmpd="sng">
              <a:solidFill>
                <a:schemeClr val="dk1"/>
              </a:solidFill>
              <a:prstDash val="solid"/>
              <a:round/>
              <a:headEnd type="none" w="med" len="med"/>
              <a:tailEnd type="none" w="med" len="med"/>
            </a:ln>
          </p:spPr>
        </p:cxnSp>
        <p:cxnSp>
          <p:nvCxnSpPr>
            <p:cNvPr id="2862" name="Google Shape;2862;p74"/>
            <p:cNvCxnSpPr>
              <a:stCxn id="2860" idx="6"/>
              <a:endCxn id="2863" idx="2"/>
            </p:cNvCxnSpPr>
            <p:nvPr/>
          </p:nvCxnSpPr>
          <p:spPr>
            <a:xfrm rot="10800000" flipH="1">
              <a:off x="6738050" y="1872550"/>
              <a:ext cx="771300" cy="203100"/>
            </a:xfrm>
            <a:prstGeom prst="curvedConnector3">
              <a:avLst>
                <a:gd name="adj1" fmla="val 50000"/>
              </a:avLst>
            </a:prstGeom>
            <a:noFill/>
            <a:ln w="19050" cap="flat" cmpd="sng">
              <a:solidFill>
                <a:schemeClr val="dk1"/>
              </a:solidFill>
              <a:prstDash val="solid"/>
              <a:round/>
              <a:headEnd type="none" w="med" len="med"/>
              <a:tailEnd type="none" w="med" len="med"/>
            </a:ln>
          </p:spPr>
        </p:cxnSp>
        <p:cxnSp>
          <p:nvCxnSpPr>
            <p:cNvPr id="2864" name="Google Shape;2864;p74"/>
            <p:cNvCxnSpPr>
              <a:stCxn id="2860" idx="4"/>
              <a:endCxn id="2857" idx="4"/>
            </p:cNvCxnSpPr>
            <p:nvPr/>
          </p:nvCxnSpPr>
          <p:spPr>
            <a:xfrm rot="10800000">
              <a:off x="6705350" y="1702450"/>
              <a:ext cx="0" cy="34050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868"/>
        <p:cNvGrpSpPr/>
        <p:nvPr/>
      </p:nvGrpSpPr>
      <p:grpSpPr>
        <a:xfrm>
          <a:off x="0" y="0"/>
          <a:ext cx="0" cy="0"/>
          <a:chOff x="0" y="0"/>
          <a:chExt cx="0" cy="0"/>
        </a:xfrm>
      </p:grpSpPr>
      <p:sp>
        <p:nvSpPr>
          <p:cNvPr id="2869" name="Google Shape;2869;p75"/>
          <p:cNvSpPr txBox="1">
            <a:spLocks noGrp="1"/>
          </p:cNvSpPr>
          <p:nvPr>
            <p:ph type="title"/>
          </p:nvPr>
        </p:nvSpPr>
        <p:spPr>
          <a:xfrm>
            <a:off x="-254963" y="0"/>
            <a:ext cx="7724400" cy="572700"/>
          </a:xfrm>
          <a:prstGeom prst="rect">
            <a:avLst/>
          </a:prstGeom>
        </p:spPr>
        <p:txBody>
          <a:bodyPr spcFirstLastPara="1" wrap="square" lIns="91425" tIns="91425" rIns="91425" bIns="91425" anchor="t" anchorCtr="0">
            <a:noAutofit/>
          </a:bodyPr>
          <a:lstStyle/>
          <a:p>
            <a:pPr lvl="0" algn="r" rtl="1"/>
            <a:r>
              <a:rPr lang="fa-IR" dirty="0">
                <a:solidFill>
                  <a:schemeClr val="lt2"/>
                </a:solidFill>
              </a:rPr>
              <a:t>مولکولی</a:t>
            </a:r>
            <a:r>
              <a:rPr lang="en" dirty="0"/>
              <a:t> </a:t>
            </a:r>
            <a:r>
              <a:rPr lang="fa-IR" dirty="0"/>
              <a:t>زیست شناسی</a:t>
            </a:r>
            <a:endParaRPr dirty="0"/>
          </a:p>
        </p:txBody>
      </p:sp>
      <p:graphicFrame>
        <p:nvGraphicFramePr>
          <p:cNvPr id="2870" name="Google Shape;2870;p75"/>
          <p:cNvGraphicFramePr/>
          <p:nvPr>
            <p:extLst>
              <p:ext uri="{D42A27DB-BD31-4B8C-83A1-F6EECF244321}">
                <p14:modId xmlns:p14="http://schemas.microsoft.com/office/powerpoint/2010/main" val="902164125"/>
              </p:ext>
            </p:extLst>
          </p:nvPr>
        </p:nvGraphicFramePr>
        <p:xfrm>
          <a:off x="720938" y="1523095"/>
          <a:ext cx="7724250" cy="3077800"/>
        </p:xfrm>
        <a:graphic>
          <a:graphicData uri="http://schemas.openxmlformats.org/drawingml/2006/table">
            <a:tbl>
              <a:tblPr>
                <a:noFill/>
                <a:tableStyleId>{ED22D8AE-1FEC-42C9-899D-30F8AE08AC3A}</a:tableStyleId>
              </a:tblPr>
              <a:tblGrid>
                <a:gridCol w="1544850">
                  <a:extLst>
                    <a:ext uri="{9D8B030D-6E8A-4147-A177-3AD203B41FA5}">
                      <a16:colId xmlns:a16="http://schemas.microsoft.com/office/drawing/2014/main" val="20000"/>
                    </a:ext>
                  </a:extLst>
                </a:gridCol>
                <a:gridCol w="1544850">
                  <a:extLst>
                    <a:ext uri="{9D8B030D-6E8A-4147-A177-3AD203B41FA5}">
                      <a16:colId xmlns:a16="http://schemas.microsoft.com/office/drawing/2014/main" val="20001"/>
                    </a:ext>
                  </a:extLst>
                </a:gridCol>
                <a:gridCol w="1544850">
                  <a:extLst>
                    <a:ext uri="{9D8B030D-6E8A-4147-A177-3AD203B41FA5}">
                      <a16:colId xmlns:a16="http://schemas.microsoft.com/office/drawing/2014/main" val="20002"/>
                    </a:ext>
                  </a:extLst>
                </a:gridCol>
                <a:gridCol w="1544850">
                  <a:extLst>
                    <a:ext uri="{9D8B030D-6E8A-4147-A177-3AD203B41FA5}">
                      <a16:colId xmlns:a16="http://schemas.microsoft.com/office/drawing/2014/main" val="20003"/>
                    </a:ext>
                  </a:extLst>
                </a:gridCol>
                <a:gridCol w="1544850">
                  <a:extLst>
                    <a:ext uri="{9D8B030D-6E8A-4147-A177-3AD203B41FA5}">
                      <a16:colId xmlns:a16="http://schemas.microsoft.com/office/drawing/2014/main" val="20004"/>
                    </a:ext>
                  </a:extLst>
                </a:gridCol>
              </a:tblGrid>
              <a:tr h="685875">
                <a:tc>
                  <a:txBody>
                    <a:bodyPr/>
                    <a:lstStyle/>
                    <a:p>
                      <a:pPr marL="0" lvl="0" indent="0" algn="r" rtl="1">
                        <a:spcBef>
                          <a:spcPts val="0"/>
                        </a:spcBef>
                        <a:spcAft>
                          <a:spcPts val="0"/>
                        </a:spcAft>
                        <a:buNone/>
                      </a:pPr>
                      <a:endParaRPr sz="1600" b="1">
                        <a:solidFill>
                          <a:schemeClr val="dk1"/>
                        </a:solidFill>
                        <a:latin typeface="Cairo"/>
                        <a:ea typeface="Cairo"/>
                        <a:cs typeface="B Nazanin" panose="00000400000000000000" pitchFamily="2" charset="-78"/>
                        <a:sym typeface="Cairo"/>
                      </a:endParaRPr>
                    </a:p>
                  </a:txBody>
                  <a:tcPr marL="182875" marR="182875" marT="91425" marB="91425" anchor="ctr">
                    <a:lnL w="19050" cap="flat" cmpd="sng">
                      <a:solidFill>
                        <a:schemeClr val="accent4">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accent4">
                          <a:alpha val="0"/>
                        </a:schemeClr>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r" rtl="1">
                        <a:spcBef>
                          <a:spcPts val="0"/>
                        </a:spcBef>
                        <a:spcAft>
                          <a:spcPts val="0"/>
                        </a:spcAft>
                        <a:buNone/>
                      </a:pPr>
                      <a:r>
                        <a:rPr lang="fa-IR" sz="1600" b="1" dirty="0">
                          <a:solidFill>
                            <a:schemeClr val="accent4"/>
                          </a:solidFill>
                          <a:latin typeface="Cairo"/>
                          <a:ea typeface="Cairo"/>
                          <a:cs typeface="B Nazanin" panose="00000400000000000000" pitchFamily="2" charset="-78"/>
                          <a:sym typeface="Cairo"/>
                        </a:rPr>
                        <a:t>آدنین</a:t>
                      </a:r>
                      <a:endParaRPr sz="1600" b="1" dirty="0">
                        <a:solidFill>
                          <a:schemeClr val="accent4"/>
                        </a:solidFill>
                        <a:latin typeface="Cairo"/>
                        <a:ea typeface="Cairo"/>
                        <a:cs typeface="B Nazanin" panose="00000400000000000000" pitchFamily="2" charset="-78"/>
                        <a:sym typeface="Cairo"/>
                      </a:endParaRPr>
                    </a:p>
                  </a:txBody>
                  <a:tcPr marL="182875" marR="18287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accent4">
                          <a:alpha val="0"/>
                        </a:schemeClr>
                      </a:solidFill>
                      <a:prstDash val="solid"/>
                      <a:round/>
                      <a:headEnd type="none" w="sm" len="sm"/>
                      <a:tailEnd type="none" w="sm" len="sm"/>
                    </a:lnT>
                    <a:lnB w="19050" cap="flat" cmpd="sng">
                      <a:solidFill>
                        <a:schemeClr val="accent4"/>
                      </a:solidFill>
                      <a:prstDash val="solid"/>
                      <a:round/>
                      <a:headEnd type="none" w="sm" len="sm"/>
                      <a:tailEnd type="none" w="sm" len="sm"/>
                    </a:lnB>
                    <a:solidFill>
                      <a:schemeClr val="lt2"/>
                    </a:solidFill>
                  </a:tcPr>
                </a:tc>
                <a:tc>
                  <a:txBody>
                    <a:bodyPr/>
                    <a:lstStyle/>
                    <a:p>
                      <a:pPr marL="0" lvl="0" indent="0" algn="r" rtl="1">
                        <a:spcBef>
                          <a:spcPts val="0"/>
                        </a:spcBef>
                        <a:spcAft>
                          <a:spcPts val="0"/>
                        </a:spcAft>
                        <a:buNone/>
                      </a:pPr>
                      <a:r>
                        <a:rPr lang="fa-IR" sz="1600" b="1" dirty="0">
                          <a:solidFill>
                            <a:schemeClr val="accent4"/>
                          </a:solidFill>
                          <a:latin typeface="Cairo"/>
                          <a:ea typeface="Cairo"/>
                          <a:cs typeface="B Nazanin" panose="00000400000000000000" pitchFamily="2" charset="-78"/>
                          <a:sym typeface="Cairo"/>
                        </a:rPr>
                        <a:t>تیمین</a:t>
                      </a:r>
                      <a:endParaRPr sz="1600" b="1" dirty="0">
                        <a:solidFill>
                          <a:schemeClr val="accent4"/>
                        </a:solidFill>
                        <a:latin typeface="Cairo"/>
                        <a:ea typeface="Cairo"/>
                        <a:cs typeface="B Nazanin" panose="00000400000000000000" pitchFamily="2" charset="-78"/>
                        <a:sym typeface="Cairo"/>
                      </a:endParaRPr>
                    </a:p>
                  </a:txBody>
                  <a:tcPr marL="182875" marR="18287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accent4"/>
                      </a:solidFill>
                      <a:prstDash val="solid"/>
                      <a:round/>
                      <a:headEnd type="none" w="sm" len="sm"/>
                      <a:tailEnd type="none" w="sm" len="sm"/>
                    </a:lnB>
                    <a:solidFill>
                      <a:schemeClr val="dk2"/>
                    </a:solidFill>
                  </a:tcPr>
                </a:tc>
                <a:tc>
                  <a:txBody>
                    <a:bodyPr/>
                    <a:lstStyle/>
                    <a:p>
                      <a:pPr marL="0" lvl="0" indent="0" algn="r" rtl="1">
                        <a:spcBef>
                          <a:spcPts val="0"/>
                        </a:spcBef>
                        <a:spcAft>
                          <a:spcPts val="0"/>
                        </a:spcAft>
                        <a:buNone/>
                      </a:pPr>
                      <a:r>
                        <a:rPr lang="fa-IR" sz="1600" b="1" dirty="0">
                          <a:solidFill>
                            <a:schemeClr val="accent4"/>
                          </a:solidFill>
                          <a:latin typeface="Cairo"/>
                          <a:ea typeface="Cairo"/>
                          <a:cs typeface="B Nazanin" panose="00000400000000000000" pitchFamily="2" charset="-78"/>
                          <a:sym typeface="Cairo"/>
                        </a:rPr>
                        <a:t>گوانین</a:t>
                      </a:r>
                      <a:endParaRPr sz="1600" b="1" dirty="0">
                        <a:solidFill>
                          <a:schemeClr val="accent4"/>
                        </a:solidFill>
                        <a:latin typeface="Cairo"/>
                        <a:ea typeface="Cairo"/>
                        <a:cs typeface="B Nazanin" panose="00000400000000000000" pitchFamily="2" charset="-78"/>
                        <a:sym typeface="Cairo"/>
                      </a:endParaRPr>
                    </a:p>
                  </a:txBody>
                  <a:tcPr marL="182875" marR="18287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accent4"/>
                      </a:solidFill>
                      <a:prstDash val="solid"/>
                      <a:round/>
                      <a:headEnd type="none" w="sm" len="sm"/>
                      <a:tailEnd type="none" w="sm" len="sm"/>
                    </a:lnB>
                    <a:solidFill>
                      <a:schemeClr val="accent2"/>
                    </a:solidFill>
                  </a:tcPr>
                </a:tc>
                <a:tc>
                  <a:txBody>
                    <a:bodyPr/>
                    <a:lstStyle/>
                    <a:p>
                      <a:pPr marL="0" lvl="0" indent="0" algn="r" rtl="1">
                        <a:spcBef>
                          <a:spcPts val="0"/>
                        </a:spcBef>
                        <a:spcAft>
                          <a:spcPts val="0"/>
                        </a:spcAft>
                        <a:buNone/>
                      </a:pPr>
                      <a:r>
                        <a:rPr lang="fa-IR" sz="1600" b="1" dirty="0">
                          <a:solidFill>
                            <a:schemeClr val="accent4"/>
                          </a:solidFill>
                          <a:latin typeface="Cairo"/>
                          <a:ea typeface="Cairo"/>
                          <a:cs typeface="B Nazanin" panose="00000400000000000000" pitchFamily="2" charset="-78"/>
                          <a:sym typeface="Cairo"/>
                        </a:rPr>
                        <a:t>سیتوزین</a:t>
                      </a:r>
                      <a:endParaRPr sz="1600" b="1" dirty="0">
                        <a:solidFill>
                          <a:schemeClr val="accent4"/>
                        </a:solidFill>
                        <a:latin typeface="Cairo"/>
                        <a:ea typeface="Cairo"/>
                        <a:cs typeface="B Nazanin" panose="00000400000000000000" pitchFamily="2" charset="-78"/>
                        <a:sym typeface="Cairo"/>
                      </a:endParaRPr>
                    </a:p>
                  </a:txBody>
                  <a:tcPr marL="182875" marR="182875" marT="91425" marB="91425" anchor="ctr">
                    <a:lnL w="19050" cap="flat" cmpd="sng">
                      <a:solidFill>
                        <a:schemeClr val="dk1">
                          <a:alpha val="0"/>
                        </a:schemeClr>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lt2">
                          <a:alpha val="0"/>
                        </a:schemeClr>
                      </a:solidFill>
                      <a:prstDash val="solid"/>
                      <a:round/>
                      <a:headEnd type="none" w="sm" len="sm"/>
                      <a:tailEnd type="none" w="sm" len="sm"/>
                    </a:lnT>
                    <a:lnB w="19050" cap="flat" cmpd="sng">
                      <a:solidFill>
                        <a:schemeClr val="accent4"/>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1103225">
                <a:tc>
                  <a:txBody>
                    <a:bodyPr/>
                    <a:lstStyle/>
                    <a:p>
                      <a:pPr marL="0" lvl="0" indent="0" algn="r" rtl="1">
                        <a:spcBef>
                          <a:spcPts val="0"/>
                        </a:spcBef>
                        <a:spcAft>
                          <a:spcPts val="0"/>
                        </a:spcAft>
                        <a:buNone/>
                      </a:pPr>
                      <a:r>
                        <a:rPr lang="fa-IR" b="1" dirty="0">
                          <a:solidFill>
                            <a:schemeClr val="dk1"/>
                          </a:solidFill>
                          <a:latin typeface="Cairo"/>
                          <a:ea typeface="Cairo"/>
                          <a:cs typeface="B Nazanin" panose="00000400000000000000" pitchFamily="2" charset="-78"/>
                          <a:sym typeface="Cairo"/>
                        </a:rPr>
                        <a:t>شرح</a:t>
                      </a:r>
                      <a:endParaRPr b="1" dirty="0">
                        <a:solidFill>
                          <a:schemeClr val="dk1"/>
                        </a:solidFill>
                        <a:latin typeface="Cairo"/>
                        <a:ea typeface="Cairo"/>
                        <a:cs typeface="B Nazanin" panose="00000400000000000000" pitchFamily="2" charset="-78"/>
                        <a:sym typeface="Cairo"/>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r" rtl="1">
                        <a:spcBef>
                          <a:spcPts val="0"/>
                        </a:spcBef>
                        <a:spcAft>
                          <a:spcPts val="0"/>
                        </a:spcAft>
                        <a:buNone/>
                      </a:pPr>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r" rtl="1">
                        <a:spcBef>
                          <a:spcPts val="0"/>
                        </a:spcBef>
                        <a:spcAft>
                          <a:spcPts val="0"/>
                        </a:spcAft>
                        <a:buNone/>
                      </a:pPr>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r" rtl="1">
                        <a:spcBef>
                          <a:spcPts val="0"/>
                        </a:spcBef>
                        <a:spcAft>
                          <a:spcPts val="0"/>
                        </a:spcAft>
                        <a:buNone/>
                      </a:pPr>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r" rtl="1">
                        <a:spcBef>
                          <a:spcPts val="0"/>
                        </a:spcBef>
                        <a:spcAft>
                          <a:spcPts val="0"/>
                        </a:spcAft>
                        <a:buNone/>
                      </a:pPr>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extLst>
                  <a:ext uri="{0D108BD9-81ED-4DB2-BD59-A6C34878D82A}">
                    <a16:rowId xmlns:a16="http://schemas.microsoft.com/office/drawing/2014/main" val="10001"/>
                  </a:ext>
                </a:extLst>
              </a:tr>
              <a:tr h="657525">
                <a:tc>
                  <a:txBody>
                    <a:bodyPr/>
                    <a:lstStyle/>
                    <a:p>
                      <a:pPr marL="0" lvl="0" indent="0" algn="r" rtl="1">
                        <a:spcBef>
                          <a:spcPts val="0"/>
                        </a:spcBef>
                        <a:spcAft>
                          <a:spcPts val="0"/>
                        </a:spcAft>
                        <a:buNone/>
                      </a:pPr>
                      <a:r>
                        <a:rPr lang="fa-IR" b="1" dirty="0">
                          <a:solidFill>
                            <a:schemeClr val="dk1"/>
                          </a:solidFill>
                          <a:latin typeface="Cairo"/>
                          <a:ea typeface="Cairo"/>
                          <a:cs typeface="B Nazanin" panose="00000400000000000000" pitchFamily="2" charset="-78"/>
                          <a:sym typeface="Cairo"/>
                        </a:rPr>
                        <a:t>مخفف</a:t>
                      </a:r>
                      <a:endParaRPr b="1" dirty="0">
                        <a:solidFill>
                          <a:schemeClr val="dk1"/>
                        </a:solidFill>
                        <a:latin typeface="Cairo"/>
                        <a:ea typeface="Cairo"/>
                        <a:cs typeface="B Nazanin" panose="00000400000000000000" pitchFamily="2" charset="-78"/>
                        <a:sym typeface="Cairo"/>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r" rtl="1">
                        <a:spcBef>
                          <a:spcPts val="0"/>
                        </a:spcBef>
                        <a:spcAft>
                          <a:spcPts val="0"/>
                        </a:spcAft>
                        <a:buNone/>
                      </a:pPr>
                      <a:r>
                        <a:rPr lang="en" b="1">
                          <a:solidFill>
                            <a:schemeClr val="lt2"/>
                          </a:solidFill>
                          <a:latin typeface="Cairo"/>
                          <a:ea typeface="Cairo"/>
                          <a:cs typeface="B Nazanin" panose="00000400000000000000" pitchFamily="2" charset="-78"/>
                          <a:sym typeface="Cairo"/>
                        </a:rPr>
                        <a:t>A</a:t>
                      </a:r>
                      <a:endParaRPr b="1">
                        <a:solidFill>
                          <a:schemeClr val="lt2"/>
                        </a:solidFill>
                        <a:latin typeface="Cairo"/>
                        <a:ea typeface="Cairo"/>
                        <a:cs typeface="B Nazanin" panose="00000400000000000000" pitchFamily="2" charset="-78"/>
                        <a:sym typeface="Cairo"/>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r" rtl="1">
                        <a:spcBef>
                          <a:spcPts val="0"/>
                        </a:spcBef>
                        <a:spcAft>
                          <a:spcPts val="0"/>
                        </a:spcAft>
                        <a:buNone/>
                      </a:pPr>
                      <a:r>
                        <a:rPr lang="en" b="1">
                          <a:solidFill>
                            <a:schemeClr val="dk2"/>
                          </a:solidFill>
                          <a:latin typeface="Cairo"/>
                          <a:ea typeface="Cairo"/>
                          <a:cs typeface="B Nazanin" panose="00000400000000000000" pitchFamily="2" charset="-78"/>
                          <a:sym typeface="Cairo"/>
                        </a:rPr>
                        <a:t>T</a:t>
                      </a:r>
                      <a:endParaRPr b="1">
                        <a:solidFill>
                          <a:schemeClr val="dk2"/>
                        </a:solidFill>
                        <a:latin typeface="Cairo"/>
                        <a:ea typeface="Cairo"/>
                        <a:cs typeface="B Nazanin" panose="00000400000000000000" pitchFamily="2" charset="-78"/>
                        <a:sym typeface="Cairo"/>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r" rtl="1">
                        <a:spcBef>
                          <a:spcPts val="0"/>
                        </a:spcBef>
                        <a:spcAft>
                          <a:spcPts val="0"/>
                        </a:spcAft>
                        <a:buNone/>
                      </a:pPr>
                      <a:r>
                        <a:rPr lang="en" b="1">
                          <a:solidFill>
                            <a:schemeClr val="accent2"/>
                          </a:solidFill>
                          <a:latin typeface="Cairo"/>
                          <a:ea typeface="Cairo"/>
                          <a:cs typeface="B Nazanin" panose="00000400000000000000" pitchFamily="2" charset="-78"/>
                          <a:sym typeface="Cairo"/>
                        </a:rPr>
                        <a:t>G</a:t>
                      </a:r>
                      <a:endParaRPr b="1">
                        <a:solidFill>
                          <a:schemeClr val="accent2"/>
                        </a:solidFill>
                        <a:latin typeface="Cairo"/>
                        <a:ea typeface="Cairo"/>
                        <a:cs typeface="B Nazanin" panose="00000400000000000000" pitchFamily="2" charset="-78"/>
                        <a:sym typeface="Cairo"/>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r" rtl="1">
                        <a:spcBef>
                          <a:spcPts val="0"/>
                        </a:spcBef>
                        <a:spcAft>
                          <a:spcPts val="0"/>
                        </a:spcAft>
                        <a:buNone/>
                      </a:pPr>
                      <a:r>
                        <a:rPr lang="en" b="1">
                          <a:solidFill>
                            <a:schemeClr val="accent1"/>
                          </a:solidFill>
                          <a:latin typeface="Cairo"/>
                          <a:ea typeface="Cairo"/>
                          <a:cs typeface="B Nazanin" panose="00000400000000000000" pitchFamily="2" charset="-78"/>
                          <a:sym typeface="Cairo"/>
                        </a:rPr>
                        <a:t>C</a:t>
                      </a:r>
                      <a:endParaRPr b="1">
                        <a:solidFill>
                          <a:schemeClr val="accent1"/>
                        </a:solidFill>
                        <a:latin typeface="Cairo"/>
                        <a:ea typeface="Cairo"/>
                        <a:cs typeface="B Nazanin" panose="00000400000000000000" pitchFamily="2" charset="-78"/>
                        <a:sym typeface="Cairo"/>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extLst>
                  <a:ext uri="{0D108BD9-81ED-4DB2-BD59-A6C34878D82A}">
                    <a16:rowId xmlns:a16="http://schemas.microsoft.com/office/drawing/2014/main" val="10002"/>
                  </a:ext>
                </a:extLst>
              </a:tr>
              <a:tr h="631175">
                <a:tc>
                  <a:txBody>
                    <a:bodyPr/>
                    <a:lstStyle/>
                    <a:p>
                      <a:pPr marL="0" lvl="0" indent="0" algn="r" rtl="1">
                        <a:spcBef>
                          <a:spcPts val="0"/>
                        </a:spcBef>
                        <a:spcAft>
                          <a:spcPts val="0"/>
                        </a:spcAft>
                        <a:buNone/>
                      </a:pPr>
                      <a:r>
                        <a:rPr lang="fa-IR" b="1" dirty="0">
                          <a:solidFill>
                            <a:schemeClr val="dk1"/>
                          </a:solidFill>
                          <a:latin typeface="Cairo"/>
                          <a:ea typeface="Cairo"/>
                          <a:cs typeface="B Nazanin" panose="00000400000000000000" pitchFamily="2" charset="-78"/>
                          <a:sym typeface="Cairo"/>
                        </a:rPr>
                        <a:t>جفت</a:t>
                      </a:r>
                      <a:endParaRPr b="1" dirty="0">
                        <a:solidFill>
                          <a:schemeClr val="dk1"/>
                        </a:solidFill>
                        <a:latin typeface="Cairo"/>
                        <a:ea typeface="Cairo"/>
                        <a:cs typeface="B Nazanin" panose="00000400000000000000" pitchFamily="2" charset="-78"/>
                        <a:sym typeface="Cairo"/>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r" rtl="1">
                        <a:spcBef>
                          <a:spcPts val="0"/>
                        </a:spcBef>
                        <a:spcAft>
                          <a:spcPts val="0"/>
                        </a:spcAft>
                        <a:buNone/>
                      </a:pPr>
                      <a:r>
                        <a:rPr lang="en" b="1">
                          <a:solidFill>
                            <a:schemeClr val="dk2"/>
                          </a:solidFill>
                          <a:latin typeface="Cairo"/>
                          <a:ea typeface="Cairo"/>
                          <a:cs typeface="B Nazanin" panose="00000400000000000000" pitchFamily="2" charset="-78"/>
                          <a:sym typeface="Cairo"/>
                        </a:rPr>
                        <a:t>T</a:t>
                      </a:r>
                      <a:endParaRPr b="1">
                        <a:solidFill>
                          <a:schemeClr val="dk2"/>
                        </a:solidFill>
                        <a:latin typeface="Cairo"/>
                        <a:ea typeface="Cairo"/>
                        <a:cs typeface="B Nazanin" panose="00000400000000000000" pitchFamily="2" charset="-78"/>
                        <a:sym typeface="Cairo"/>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r" rtl="1">
                        <a:spcBef>
                          <a:spcPts val="0"/>
                        </a:spcBef>
                        <a:spcAft>
                          <a:spcPts val="0"/>
                        </a:spcAft>
                        <a:buNone/>
                      </a:pPr>
                      <a:r>
                        <a:rPr lang="en" b="1">
                          <a:solidFill>
                            <a:schemeClr val="lt2"/>
                          </a:solidFill>
                          <a:latin typeface="Cairo"/>
                          <a:ea typeface="Cairo"/>
                          <a:cs typeface="B Nazanin" panose="00000400000000000000" pitchFamily="2" charset="-78"/>
                          <a:sym typeface="Cairo"/>
                        </a:rPr>
                        <a:t>A</a:t>
                      </a:r>
                      <a:endParaRPr b="1">
                        <a:solidFill>
                          <a:schemeClr val="lt2"/>
                        </a:solidFill>
                        <a:latin typeface="Cairo"/>
                        <a:ea typeface="Cairo"/>
                        <a:cs typeface="B Nazanin" panose="00000400000000000000" pitchFamily="2" charset="-78"/>
                        <a:sym typeface="Cairo"/>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r" rtl="1">
                        <a:spcBef>
                          <a:spcPts val="0"/>
                        </a:spcBef>
                        <a:spcAft>
                          <a:spcPts val="0"/>
                        </a:spcAft>
                        <a:buNone/>
                      </a:pPr>
                      <a:r>
                        <a:rPr lang="en" b="1">
                          <a:solidFill>
                            <a:schemeClr val="accent1"/>
                          </a:solidFill>
                          <a:latin typeface="Cairo"/>
                          <a:ea typeface="Cairo"/>
                          <a:cs typeface="B Nazanin" panose="00000400000000000000" pitchFamily="2" charset="-78"/>
                          <a:sym typeface="Cairo"/>
                        </a:rPr>
                        <a:t>C</a:t>
                      </a:r>
                      <a:endParaRPr b="1">
                        <a:solidFill>
                          <a:schemeClr val="accent1"/>
                        </a:solidFill>
                        <a:latin typeface="Cairo"/>
                        <a:ea typeface="Cairo"/>
                        <a:cs typeface="B Nazanin" panose="00000400000000000000" pitchFamily="2" charset="-78"/>
                        <a:sym typeface="Cairo"/>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r" rtl="1">
                        <a:spcBef>
                          <a:spcPts val="0"/>
                        </a:spcBef>
                        <a:spcAft>
                          <a:spcPts val="0"/>
                        </a:spcAft>
                        <a:buNone/>
                      </a:pPr>
                      <a:r>
                        <a:rPr lang="en" b="1" dirty="0">
                          <a:solidFill>
                            <a:schemeClr val="accent2"/>
                          </a:solidFill>
                          <a:latin typeface="Cairo"/>
                          <a:ea typeface="Cairo"/>
                          <a:cs typeface="B Nazanin" panose="00000400000000000000" pitchFamily="2" charset="-78"/>
                          <a:sym typeface="Cairo"/>
                        </a:rPr>
                        <a:t>G</a:t>
                      </a:r>
                      <a:endParaRPr b="1" dirty="0">
                        <a:solidFill>
                          <a:schemeClr val="accent2"/>
                        </a:solidFill>
                        <a:latin typeface="Cairo"/>
                        <a:ea typeface="Cairo"/>
                        <a:cs typeface="B Nazanin" panose="00000400000000000000" pitchFamily="2" charset="-78"/>
                        <a:sym typeface="Cairo"/>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874"/>
        <p:cNvGrpSpPr/>
        <p:nvPr/>
      </p:nvGrpSpPr>
      <p:grpSpPr>
        <a:xfrm>
          <a:off x="0" y="0"/>
          <a:ext cx="0" cy="0"/>
          <a:chOff x="0" y="0"/>
          <a:chExt cx="0" cy="0"/>
        </a:xfrm>
      </p:grpSpPr>
      <p:sp>
        <p:nvSpPr>
          <p:cNvPr id="2875" name="Google Shape;2875;p76"/>
          <p:cNvSpPr/>
          <p:nvPr/>
        </p:nvSpPr>
        <p:spPr>
          <a:xfrm flipH="1">
            <a:off x="5278567" y="1739643"/>
            <a:ext cx="572700" cy="572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76" name="Google Shape;2876;p76"/>
          <p:cNvSpPr/>
          <p:nvPr/>
        </p:nvSpPr>
        <p:spPr>
          <a:xfrm flipH="1">
            <a:off x="7264400" y="1739643"/>
            <a:ext cx="572700" cy="572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77" name="Google Shape;2877;p76"/>
          <p:cNvSpPr txBox="1">
            <a:spLocks noGrp="1"/>
          </p:cNvSpPr>
          <p:nvPr>
            <p:ph type="title" idx="2"/>
          </p:nvPr>
        </p:nvSpPr>
        <p:spPr>
          <a:xfrm>
            <a:off x="713225" y="368825"/>
            <a:ext cx="7724400" cy="572700"/>
          </a:xfrm>
          <a:prstGeom prst="rect">
            <a:avLst/>
          </a:prstGeom>
        </p:spPr>
        <p:txBody>
          <a:bodyPr spcFirstLastPara="1" wrap="square" lIns="91425" tIns="91425" rIns="91425" bIns="91425" anchor="t" anchorCtr="0">
            <a:noAutofit/>
          </a:bodyPr>
          <a:lstStyle/>
          <a:p>
            <a:pPr lvl="0"/>
            <a:r>
              <a:rPr lang="fa-IR" dirty="0">
                <a:solidFill>
                  <a:schemeClr val="lt2"/>
                </a:solidFill>
                <a:cs typeface="B Nazanin" panose="00000400000000000000" pitchFamily="2" charset="-78"/>
              </a:rPr>
              <a:t>چهار </a:t>
            </a:r>
            <a:r>
              <a:rPr lang="fa-IR" dirty="0">
                <a:solidFill>
                  <a:schemeClr val="bg2"/>
                </a:solidFill>
                <a:cs typeface="B Nazanin" panose="00000400000000000000" pitchFamily="2" charset="-78"/>
              </a:rPr>
              <a:t>مفهوم</a:t>
            </a:r>
            <a:endParaRPr dirty="0">
              <a:solidFill>
                <a:schemeClr val="bg2"/>
              </a:solidFill>
              <a:cs typeface="B Nazanin" panose="00000400000000000000" pitchFamily="2" charset="-78"/>
            </a:endParaRPr>
          </a:p>
        </p:txBody>
      </p:sp>
      <p:sp>
        <p:nvSpPr>
          <p:cNvPr id="2878" name="Google Shape;2878;p76"/>
          <p:cNvSpPr txBox="1">
            <a:spLocks noGrp="1"/>
          </p:cNvSpPr>
          <p:nvPr>
            <p:ph type="title"/>
          </p:nvPr>
        </p:nvSpPr>
        <p:spPr>
          <a:xfrm>
            <a:off x="717100" y="2497627"/>
            <a:ext cx="1752300" cy="435000"/>
          </a:xfrm>
          <a:prstGeom prst="rect">
            <a:avLst/>
          </a:prstGeom>
        </p:spPr>
        <p:txBody>
          <a:bodyPr spcFirstLastPara="1" wrap="square" lIns="91425" tIns="0" rIns="91425" bIns="0" anchor="t" anchorCtr="0">
            <a:noAutofit/>
          </a:bodyPr>
          <a:lstStyle/>
          <a:p>
            <a:pPr lvl="0"/>
            <a:r>
              <a:rPr lang="fa-IR" dirty="0">
                <a:cs typeface="B Nazanin" panose="00000400000000000000" pitchFamily="2" charset="-78"/>
              </a:rPr>
              <a:t>عنوان</a:t>
            </a:r>
          </a:p>
        </p:txBody>
      </p:sp>
      <p:sp>
        <p:nvSpPr>
          <p:cNvPr id="2879" name="Google Shape;2879;p76"/>
          <p:cNvSpPr txBox="1">
            <a:spLocks noGrp="1"/>
          </p:cNvSpPr>
          <p:nvPr>
            <p:ph type="subTitle" idx="1"/>
          </p:nvPr>
        </p:nvSpPr>
        <p:spPr>
          <a:xfrm>
            <a:off x="717100" y="2965373"/>
            <a:ext cx="1752300" cy="897900"/>
          </a:xfrm>
          <a:prstGeom prst="rect">
            <a:avLst/>
          </a:prstGeom>
        </p:spPr>
        <p:txBody>
          <a:bodyPr spcFirstLastPara="1" wrap="square" lIns="91425" tIns="0" rIns="91425" bIns="0" anchor="t" anchorCtr="0">
            <a:noAutofit/>
          </a:bodyPr>
          <a:lstStyle/>
          <a:p>
            <a:pPr marL="0" lvl="0" indent="0"/>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400000000000000" pitchFamily="2" charset="-78"/>
            </a:endParaRPr>
          </a:p>
        </p:txBody>
      </p:sp>
      <p:sp>
        <p:nvSpPr>
          <p:cNvPr id="2880" name="Google Shape;2880;p76"/>
          <p:cNvSpPr/>
          <p:nvPr/>
        </p:nvSpPr>
        <p:spPr>
          <a:xfrm flipH="1">
            <a:off x="1306900" y="1739643"/>
            <a:ext cx="572700" cy="5727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2881" name="Google Shape;2881;p76"/>
          <p:cNvGrpSpPr/>
          <p:nvPr/>
        </p:nvGrpSpPr>
        <p:grpSpPr>
          <a:xfrm>
            <a:off x="1402506" y="1835068"/>
            <a:ext cx="381487" cy="381850"/>
            <a:chOff x="3976963" y="2664338"/>
            <a:chExt cx="447125" cy="447550"/>
          </a:xfrm>
        </p:grpSpPr>
        <p:sp>
          <p:nvSpPr>
            <p:cNvPr id="2882" name="Google Shape;2882;p76"/>
            <p:cNvSpPr/>
            <p:nvPr/>
          </p:nvSpPr>
          <p:spPr>
            <a:xfrm>
              <a:off x="3976963" y="2853563"/>
              <a:ext cx="258325" cy="258325"/>
            </a:xfrm>
            <a:custGeom>
              <a:avLst/>
              <a:gdLst/>
              <a:ahLst/>
              <a:cxnLst/>
              <a:rect l="l" t="t" r="r" b="b"/>
              <a:pathLst>
                <a:path w="10333" h="10333" extrusionOk="0">
                  <a:moveTo>
                    <a:pt x="6014" y="2518"/>
                  </a:moveTo>
                  <a:lnTo>
                    <a:pt x="7815" y="4319"/>
                  </a:lnTo>
                  <a:cubicBezTo>
                    <a:pt x="7264" y="4615"/>
                    <a:pt x="6645" y="4764"/>
                    <a:pt x="6031" y="4764"/>
                  </a:cubicBezTo>
                  <a:cubicBezTo>
                    <a:pt x="5885" y="4764"/>
                    <a:pt x="5739" y="4755"/>
                    <a:pt x="5595" y="4738"/>
                  </a:cubicBezTo>
                  <a:cubicBezTo>
                    <a:pt x="5490" y="3969"/>
                    <a:pt x="5647" y="3200"/>
                    <a:pt x="6014" y="2518"/>
                  </a:cubicBezTo>
                  <a:close/>
                  <a:moveTo>
                    <a:pt x="4258" y="5624"/>
                  </a:moveTo>
                  <a:cubicBezTo>
                    <a:pt x="4395" y="5624"/>
                    <a:pt x="4532" y="5632"/>
                    <a:pt x="4668" y="5647"/>
                  </a:cubicBezTo>
                  <a:cubicBezTo>
                    <a:pt x="4773" y="6417"/>
                    <a:pt x="4616" y="7203"/>
                    <a:pt x="4249" y="7885"/>
                  </a:cubicBezTo>
                  <a:lnTo>
                    <a:pt x="2448" y="6084"/>
                  </a:lnTo>
                  <a:cubicBezTo>
                    <a:pt x="3006" y="5784"/>
                    <a:pt x="3635" y="5624"/>
                    <a:pt x="4258" y="5624"/>
                  </a:cubicBezTo>
                  <a:close/>
                  <a:moveTo>
                    <a:pt x="6818" y="1"/>
                  </a:moveTo>
                  <a:lnTo>
                    <a:pt x="5944" y="875"/>
                  </a:lnTo>
                  <a:cubicBezTo>
                    <a:pt x="4948" y="1836"/>
                    <a:pt x="4441" y="3200"/>
                    <a:pt x="4511" y="4581"/>
                  </a:cubicBezTo>
                  <a:cubicBezTo>
                    <a:pt x="4411" y="4575"/>
                    <a:pt x="4312" y="4572"/>
                    <a:pt x="4213" y="4572"/>
                  </a:cubicBezTo>
                  <a:cubicBezTo>
                    <a:pt x="2938" y="4572"/>
                    <a:pt x="1713" y="5089"/>
                    <a:pt x="805" y="5997"/>
                  </a:cubicBezTo>
                  <a:lnTo>
                    <a:pt x="1" y="6819"/>
                  </a:lnTo>
                  <a:lnTo>
                    <a:pt x="735" y="7553"/>
                  </a:lnTo>
                  <a:lnTo>
                    <a:pt x="1539" y="6749"/>
                  </a:lnTo>
                  <a:lnTo>
                    <a:pt x="1591" y="6696"/>
                  </a:lnTo>
                  <a:lnTo>
                    <a:pt x="3637" y="8724"/>
                  </a:lnTo>
                  <a:lnTo>
                    <a:pt x="3584" y="8777"/>
                  </a:lnTo>
                  <a:lnTo>
                    <a:pt x="2780" y="9598"/>
                  </a:lnTo>
                  <a:lnTo>
                    <a:pt x="3514" y="10332"/>
                  </a:lnTo>
                  <a:lnTo>
                    <a:pt x="4336" y="9528"/>
                  </a:lnTo>
                  <a:cubicBezTo>
                    <a:pt x="5315" y="8549"/>
                    <a:pt x="5822" y="7203"/>
                    <a:pt x="5752" y="5805"/>
                  </a:cubicBezTo>
                  <a:lnTo>
                    <a:pt x="5752" y="5805"/>
                  </a:lnTo>
                  <a:cubicBezTo>
                    <a:pt x="5852" y="5811"/>
                    <a:pt x="5951" y="5814"/>
                    <a:pt x="6050" y="5814"/>
                  </a:cubicBezTo>
                  <a:cubicBezTo>
                    <a:pt x="7325" y="5814"/>
                    <a:pt x="8550" y="5297"/>
                    <a:pt x="9458" y="4389"/>
                  </a:cubicBezTo>
                  <a:lnTo>
                    <a:pt x="10332" y="3515"/>
                  </a:lnTo>
                  <a:lnTo>
                    <a:pt x="9598" y="2780"/>
                  </a:lnTo>
                  <a:lnTo>
                    <a:pt x="8724" y="3655"/>
                  </a:lnTo>
                  <a:lnTo>
                    <a:pt x="8671" y="3707"/>
                  </a:lnTo>
                  <a:lnTo>
                    <a:pt x="6626" y="1662"/>
                  </a:lnTo>
                  <a:lnTo>
                    <a:pt x="6678" y="1609"/>
                  </a:lnTo>
                  <a:lnTo>
                    <a:pt x="7553" y="735"/>
                  </a:lnTo>
                  <a:lnTo>
                    <a:pt x="68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83" name="Google Shape;2883;p76"/>
            <p:cNvSpPr/>
            <p:nvPr/>
          </p:nvSpPr>
          <p:spPr>
            <a:xfrm>
              <a:off x="4165763" y="2664338"/>
              <a:ext cx="258325" cy="258750"/>
            </a:xfrm>
            <a:custGeom>
              <a:avLst/>
              <a:gdLst/>
              <a:ahLst/>
              <a:cxnLst/>
              <a:rect l="l" t="t" r="r" b="b"/>
              <a:pathLst>
                <a:path w="10333" h="10350" extrusionOk="0">
                  <a:moveTo>
                    <a:pt x="6067" y="2465"/>
                  </a:moveTo>
                  <a:lnTo>
                    <a:pt x="7867" y="4266"/>
                  </a:lnTo>
                  <a:cubicBezTo>
                    <a:pt x="7331" y="4562"/>
                    <a:pt x="6714" y="4711"/>
                    <a:pt x="6092" y="4711"/>
                  </a:cubicBezTo>
                  <a:cubicBezTo>
                    <a:pt x="5944" y="4711"/>
                    <a:pt x="5795" y="4702"/>
                    <a:pt x="5647" y="4686"/>
                  </a:cubicBezTo>
                  <a:cubicBezTo>
                    <a:pt x="5560" y="3916"/>
                    <a:pt x="5717" y="3147"/>
                    <a:pt x="6067" y="2465"/>
                  </a:cubicBezTo>
                  <a:close/>
                  <a:moveTo>
                    <a:pt x="4321" y="5571"/>
                  </a:moveTo>
                  <a:cubicBezTo>
                    <a:pt x="4460" y="5571"/>
                    <a:pt x="4599" y="5579"/>
                    <a:pt x="4738" y="5595"/>
                  </a:cubicBezTo>
                  <a:cubicBezTo>
                    <a:pt x="4825" y="6364"/>
                    <a:pt x="4686" y="7150"/>
                    <a:pt x="4318" y="7832"/>
                  </a:cubicBezTo>
                  <a:lnTo>
                    <a:pt x="2518" y="6032"/>
                  </a:lnTo>
                  <a:cubicBezTo>
                    <a:pt x="3076" y="5731"/>
                    <a:pt x="3693" y="5571"/>
                    <a:pt x="4321" y="5571"/>
                  </a:cubicBezTo>
                  <a:close/>
                  <a:moveTo>
                    <a:pt x="6818" y="1"/>
                  </a:moveTo>
                  <a:lnTo>
                    <a:pt x="5997" y="822"/>
                  </a:lnTo>
                  <a:cubicBezTo>
                    <a:pt x="5018" y="1784"/>
                    <a:pt x="4511" y="3147"/>
                    <a:pt x="4581" y="4528"/>
                  </a:cubicBezTo>
                  <a:cubicBezTo>
                    <a:pt x="4481" y="4522"/>
                    <a:pt x="4382" y="4519"/>
                    <a:pt x="4283" y="4519"/>
                  </a:cubicBezTo>
                  <a:cubicBezTo>
                    <a:pt x="3007" y="4519"/>
                    <a:pt x="1783" y="5036"/>
                    <a:pt x="875" y="5944"/>
                  </a:cubicBezTo>
                  <a:lnTo>
                    <a:pt x="1" y="6818"/>
                  </a:lnTo>
                  <a:lnTo>
                    <a:pt x="735" y="7570"/>
                  </a:lnTo>
                  <a:lnTo>
                    <a:pt x="1609" y="6696"/>
                  </a:lnTo>
                  <a:lnTo>
                    <a:pt x="1661" y="6643"/>
                  </a:lnTo>
                  <a:lnTo>
                    <a:pt x="3707" y="8671"/>
                  </a:lnTo>
                  <a:lnTo>
                    <a:pt x="3654" y="8724"/>
                  </a:lnTo>
                  <a:lnTo>
                    <a:pt x="2780" y="9598"/>
                  </a:lnTo>
                  <a:lnTo>
                    <a:pt x="3532" y="10349"/>
                  </a:lnTo>
                  <a:lnTo>
                    <a:pt x="4406" y="9475"/>
                  </a:lnTo>
                  <a:cubicBezTo>
                    <a:pt x="5385" y="8496"/>
                    <a:pt x="5892" y="7133"/>
                    <a:pt x="5822" y="5752"/>
                  </a:cubicBezTo>
                  <a:lnTo>
                    <a:pt x="5822" y="5752"/>
                  </a:lnTo>
                  <a:cubicBezTo>
                    <a:pt x="5921" y="5758"/>
                    <a:pt x="6021" y="5761"/>
                    <a:pt x="6120" y="5761"/>
                  </a:cubicBezTo>
                  <a:cubicBezTo>
                    <a:pt x="7395" y="5761"/>
                    <a:pt x="8620" y="5244"/>
                    <a:pt x="9528" y="4336"/>
                  </a:cubicBezTo>
                  <a:lnTo>
                    <a:pt x="10332" y="3532"/>
                  </a:lnTo>
                  <a:lnTo>
                    <a:pt x="9598" y="2780"/>
                  </a:lnTo>
                  <a:lnTo>
                    <a:pt x="8794" y="3602"/>
                  </a:lnTo>
                  <a:lnTo>
                    <a:pt x="8741" y="3654"/>
                  </a:lnTo>
                  <a:lnTo>
                    <a:pt x="6696" y="1609"/>
                  </a:lnTo>
                  <a:lnTo>
                    <a:pt x="6748" y="1556"/>
                  </a:lnTo>
                  <a:lnTo>
                    <a:pt x="7552" y="752"/>
                  </a:lnTo>
                  <a:lnTo>
                    <a:pt x="68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84" name="Google Shape;2884;p76"/>
            <p:cNvSpPr/>
            <p:nvPr/>
          </p:nvSpPr>
          <p:spPr>
            <a:xfrm>
              <a:off x="4097588" y="2785388"/>
              <a:ext cx="49400" cy="49850"/>
            </a:xfrm>
            <a:custGeom>
              <a:avLst/>
              <a:gdLst/>
              <a:ahLst/>
              <a:cxnLst/>
              <a:rect l="l" t="t" r="r" b="b"/>
              <a:pathLst>
                <a:path w="1976" h="1994" extrusionOk="0">
                  <a:moveTo>
                    <a:pt x="735" y="1"/>
                  </a:moveTo>
                  <a:lnTo>
                    <a:pt x="0" y="753"/>
                  </a:lnTo>
                  <a:lnTo>
                    <a:pt x="1242" y="1994"/>
                  </a:lnTo>
                  <a:lnTo>
                    <a:pt x="1976" y="1242"/>
                  </a:lnTo>
                  <a:lnTo>
                    <a:pt x="73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85" name="Google Shape;2885;p76"/>
            <p:cNvSpPr/>
            <p:nvPr/>
          </p:nvSpPr>
          <p:spPr>
            <a:xfrm>
              <a:off x="4048213" y="2736013"/>
              <a:ext cx="49400" cy="49400"/>
            </a:xfrm>
            <a:custGeom>
              <a:avLst/>
              <a:gdLst/>
              <a:ahLst/>
              <a:cxnLst/>
              <a:rect l="l" t="t" r="r" b="b"/>
              <a:pathLst>
                <a:path w="1976" h="1976" extrusionOk="0">
                  <a:moveTo>
                    <a:pt x="734" y="0"/>
                  </a:moveTo>
                  <a:lnTo>
                    <a:pt x="0" y="735"/>
                  </a:lnTo>
                  <a:lnTo>
                    <a:pt x="1241" y="1976"/>
                  </a:lnTo>
                  <a:lnTo>
                    <a:pt x="1975" y="1242"/>
                  </a:lnTo>
                  <a:lnTo>
                    <a:pt x="73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86" name="Google Shape;2886;p76"/>
            <p:cNvSpPr/>
            <p:nvPr/>
          </p:nvSpPr>
          <p:spPr>
            <a:xfrm>
              <a:off x="4302988" y="2991238"/>
              <a:ext cx="49850" cy="49400"/>
            </a:xfrm>
            <a:custGeom>
              <a:avLst/>
              <a:gdLst/>
              <a:ahLst/>
              <a:cxnLst/>
              <a:rect l="l" t="t" r="r" b="b"/>
              <a:pathLst>
                <a:path w="1994" h="1976" extrusionOk="0">
                  <a:moveTo>
                    <a:pt x="752" y="1"/>
                  </a:moveTo>
                  <a:lnTo>
                    <a:pt x="1" y="752"/>
                  </a:lnTo>
                  <a:lnTo>
                    <a:pt x="1242" y="1976"/>
                  </a:lnTo>
                  <a:lnTo>
                    <a:pt x="1994" y="1242"/>
                  </a:lnTo>
                  <a:lnTo>
                    <a:pt x="7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87" name="Google Shape;2887;p76"/>
            <p:cNvSpPr/>
            <p:nvPr/>
          </p:nvSpPr>
          <p:spPr>
            <a:xfrm>
              <a:off x="4253613" y="2941863"/>
              <a:ext cx="49400" cy="49400"/>
            </a:xfrm>
            <a:custGeom>
              <a:avLst/>
              <a:gdLst/>
              <a:ahLst/>
              <a:cxnLst/>
              <a:rect l="l" t="t" r="r" b="b"/>
              <a:pathLst>
                <a:path w="1976" h="1976" extrusionOk="0">
                  <a:moveTo>
                    <a:pt x="752" y="0"/>
                  </a:moveTo>
                  <a:lnTo>
                    <a:pt x="0" y="734"/>
                  </a:lnTo>
                  <a:lnTo>
                    <a:pt x="1241" y="1976"/>
                  </a:lnTo>
                  <a:lnTo>
                    <a:pt x="1976" y="1224"/>
                  </a:lnTo>
                  <a:lnTo>
                    <a:pt x="75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888" name="Google Shape;2888;p76"/>
          <p:cNvGrpSpPr/>
          <p:nvPr/>
        </p:nvGrpSpPr>
        <p:grpSpPr>
          <a:xfrm>
            <a:off x="5376689" y="1837776"/>
            <a:ext cx="376454" cy="376433"/>
            <a:chOff x="6205388" y="1971213"/>
            <a:chExt cx="448000" cy="447975"/>
          </a:xfrm>
        </p:grpSpPr>
        <p:sp>
          <p:nvSpPr>
            <p:cNvPr id="2889" name="Google Shape;2889;p76"/>
            <p:cNvSpPr/>
            <p:nvPr/>
          </p:nvSpPr>
          <p:spPr>
            <a:xfrm>
              <a:off x="6290613" y="2093588"/>
              <a:ext cx="117150" cy="203225"/>
            </a:xfrm>
            <a:custGeom>
              <a:avLst/>
              <a:gdLst/>
              <a:ahLst/>
              <a:cxnLst/>
              <a:rect l="l" t="t" r="r" b="b"/>
              <a:pathLst>
                <a:path w="4686" h="8129" extrusionOk="0">
                  <a:moveTo>
                    <a:pt x="3025" y="0"/>
                  </a:moveTo>
                  <a:cubicBezTo>
                    <a:pt x="1" y="1871"/>
                    <a:pt x="1" y="6258"/>
                    <a:pt x="3025" y="8129"/>
                  </a:cubicBezTo>
                  <a:lnTo>
                    <a:pt x="3025" y="7744"/>
                  </a:lnTo>
                  <a:cubicBezTo>
                    <a:pt x="3025" y="6328"/>
                    <a:pt x="3619" y="5000"/>
                    <a:pt x="4686" y="4056"/>
                  </a:cubicBezTo>
                  <a:cubicBezTo>
                    <a:pt x="3619" y="3129"/>
                    <a:pt x="3025" y="1801"/>
                    <a:pt x="3025" y="385"/>
                  </a:cubicBezTo>
                  <a:lnTo>
                    <a:pt x="302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90" name="Google Shape;2890;p76"/>
            <p:cNvSpPr/>
            <p:nvPr/>
          </p:nvSpPr>
          <p:spPr>
            <a:xfrm>
              <a:off x="6230313" y="1996113"/>
              <a:ext cx="186200" cy="185775"/>
            </a:xfrm>
            <a:custGeom>
              <a:avLst/>
              <a:gdLst/>
              <a:ahLst/>
              <a:cxnLst/>
              <a:rect l="l" t="t" r="r" b="b"/>
              <a:pathLst>
                <a:path w="7448" h="7431" extrusionOk="0">
                  <a:moveTo>
                    <a:pt x="7430" y="1"/>
                  </a:moveTo>
                  <a:cubicBezTo>
                    <a:pt x="3444" y="263"/>
                    <a:pt x="280" y="3445"/>
                    <a:pt x="0" y="7430"/>
                  </a:cubicBezTo>
                  <a:lnTo>
                    <a:pt x="2168" y="7430"/>
                  </a:lnTo>
                  <a:cubicBezTo>
                    <a:pt x="2413" y="4633"/>
                    <a:pt x="4633" y="2413"/>
                    <a:pt x="7447" y="2151"/>
                  </a:cubicBezTo>
                  <a:lnTo>
                    <a:pt x="7430" y="2151"/>
                  </a:lnTo>
                  <a:lnTo>
                    <a:pt x="743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91" name="Google Shape;2891;p76"/>
            <p:cNvSpPr/>
            <p:nvPr/>
          </p:nvSpPr>
          <p:spPr>
            <a:xfrm>
              <a:off x="6230313" y="2208088"/>
              <a:ext cx="185750" cy="185750"/>
            </a:xfrm>
            <a:custGeom>
              <a:avLst/>
              <a:gdLst/>
              <a:ahLst/>
              <a:cxnLst/>
              <a:rect l="l" t="t" r="r" b="b"/>
              <a:pathLst>
                <a:path w="7430" h="7430" extrusionOk="0">
                  <a:moveTo>
                    <a:pt x="0" y="0"/>
                  </a:moveTo>
                  <a:cubicBezTo>
                    <a:pt x="263" y="3986"/>
                    <a:pt x="3444" y="7167"/>
                    <a:pt x="7430" y="7430"/>
                  </a:cubicBezTo>
                  <a:lnTo>
                    <a:pt x="7430" y="5279"/>
                  </a:lnTo>
                  <a:cubicBezTo>
                    <a:pt x="4615" y="5017"/>
                    <a:pt x="2395" y="2797"/>
                    <a:pt x="21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92" name="Google Shape;2892;p76"/>
            <p:cNvSpPr/>
            <p:nvPr/>
          </p:nvSpPr>
          <p:spPr>
            <a:xfrm>
              <a:off x="6396813" y="2211138"/>
              <a:ext cx="64725" cy="47650"/>
            </a:xfrm>
            <a:custGeom>
              <a:avLst/>
              <a:gdLst/>
              <a:ahLst/>
              <a:cxnLst/>
              <a:rect l="l" t="t" r="r" b="b"/>
              <a:pathLst>
                <a:path w="2589" h="1906" extrusionOk="0">
                  <a:moveTo>
                    <a:pt x="1294" y="0"/>
                  </a:moveTo>
                  <a:cubicBezTo>
                    <a:pt x="683" y="490"/>
                    <a:pt x="228" y="1154"/>
                    <a:pt x="1" y="1906"/>
                  </a:cubicBezTo>
                  <a:lnTo>
                    <a:pt x="2588" y="1906"/>
                  </a:lnTo>
                  <a:cubicBezTo>
                    <a:pt x="2361" y="1154"/>
                    <a:pt x="1906" y="490"/>
                    <a:pt x="12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93" name="Google Shape;2893;p76"/>
            <p:cNvSpPr/>
            <p:nvPr/>
          </p:nvSpPr>
          <p:spPr>
            <a:xfrm>
              <a:off x="6396813" y="2131588"/>
              <a:ext cx="64725" cy="47225"/>
            </a:xfrm>
            <a:custGeom>
              <a:avLst/>
              <a:gdLst/>
              <a:ahLst/>
              <a:cxnLst/>
              <a:rect l="l" t="t" r="r" b="b"/>
              <a:pathLst>
                <a:path w="2589" h="1889" extrusionOk="0">
                  <a:moveTo>
                    <a:pt x="1" y="1"/>
                  </a:moveTo>
                  <a:cubicBezTo>
                    <a:pt x="228" y="753"/>
                    <a:pt x="683" y="1417"/>
                    <a:pt x="1294" y="1889"/>
                  </a:cubicBezTo>
                  <a:cubicBezTo>
                    <a:pt x="1906" y="1417"/>
                    <a:pt x="2361" y="753"/>
                    <a:pt x="25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94" name="Google Shape;2894;p76"/>
            <p:cNvSpPr/>
            <p:nvPr/>
          </p:nvSpPr>
          <p:spPr>
            <a:xfrm>
              <a:off x="6392888" y="2075763"/>
              <a:ext cx="73000" cy="29650"/>
            </a:xfrm>
            <a:custGeom>
              <a:avLst/>
              <a:gdLst/>
              <a:ahLst/>
              <a:cxnLst/>
              <a:rect l="l" t="t" r="r" b="b"/>
              <a:pathLst>
                <a:path w="2920" h="1186" extrusionOk="0">
                  <a:moveTo>
                    <a:pt x="1454" y="1"/>
                  </a:moveTo>
                  <a:cubicBezTo>
                    <a:pt x="962" y="1"/>
                    <a:pt x="472" y="75"/>
                    <a:pt x="0" y="224"/>
                  </a:cubicBezTo>
                  <a:lnTo>
                    <a:pt x="0" y="1185"/>
                  </a:lnTo>
                  <a:lnTo>
                    <a:pt x="2920" y="1185"/>
                  </a:lnTo>
                  <a:lnTo>
                    <a:pt x="2920" y="1098"/>
                  </a:lnTo>
                  <a:lnTo>
                    <a:pt x="2920" y="224"/>
                  </a:lnTo>
                  <a:cubicBezTo>
                    <a:pt x="2439" y="75"/>
                    <a:pt x="1945" y="1"/>
                    <a:pt x="14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95" name="Google Shape;2895;p76"/>
            <p:cNvSpPr/>
            <p:nvPr/>
          </p:nvSpPr>
          <p:spPr>
            <a:xfrm>
              <a:off x="6392888" y="2284988"/>
              <a:ext cx="73000" cy="29650"/>
            </a:xfrm>
            <a:custGeom>
              <a:avLst/>
              <a:gdLst/>
              <a:ahLst/>
              <a:cxnLst/>
              <a:rect l="l" t="t" r="r" b="b"/>
              <a:pathLst>
                <a:path w="2920" h="1186" extrusionOk="0">
                  <a:moveTo>
                    <a:pt x="0" y="1"/>
                  </a:moveTo>
                  <a:lnTo>
                    <a:pt x="0" y="962"/>
                  </a:lnTo>
                  <a:cubicBezTo>
                    <a:pt x="472" y="1111"/>
                    <a:pt x="966" y="1185"/>
                    <a:pt x="1460" y="1185"/>
                  </a:cubicBezTo>
                  <a:cubicBezTo>
                    <a:pt x="1954" y="1185"/>
                    <a:pt x="2448" y="1111"/>
                    <a:pt x="2920" y="962"/>
                  </a:cubicBezTo>
                  <a:lnTo>
                    <a:pt x="2920" y="88"/>
                  </a:lnTo>
                  <a:lnTo>
                    <a:pt x="292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96" name="Google Shape;2896;p76"/>
            <p:cNvSpPr/>
            <p:nvPr/>
          </p:nvSpPr>
          <p:spPr>
            <a:xfrm>
              <a:off x="6451013" y="2093588"/>
              <a:ext cx="116700" cy="203225"/>
            </a:xfrm>
            <a:custGeom>
              <a:avLst/>
              <a:gdLst/>
              <a:ahLst/>
              <a:cxnLst/>
              <a:rect l="l" t="t" r="r" b="b"/>
              <a:pathLst>
                <a:path w="4668" h="8129" extrusionOk="0">
                  <a:moveTo>
                    <a:pt x="1644" y="0"/>
                  </a:moveTo>
                  <a:lnTo>
                    <a:pt x="1644" y="385"/>
                  </a:lnTo>
                  <a:cubicBezTo>
                    <a:pt x="1644" y="1801"/>
                    <a:pt x="1049" y="3129"/>
                    <a:pt x="0" y="4056"/>
                  </a:cubicBezTo>
                  <a:cubicBezTo>
                    <a:pt x="1049" y="5000"/>
                    <a:pt x="1644" y="6328"/>
                    <a:pt x="1644" y="7744"/>
                  </a:cubicBezTo>
                  <a:lnTo>
                    <a:pt x="1644" y="8129"/>
                  </a:lnTo>
                  <a:cubicBezTo>
                    <a:pt x="4668" y="6258"/>
                    <a:pt x="4668" y="18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97" name="Google Shape;2897;p76"/>
            <p:cNvSpPr/>
            <p:nvPr/>
          </p:nvSpPr>
          <p:spPr>
            <a:xfrm>
              <a:off x="6442263" y="2208513"/>
              <a:ext cx="185775" cy="185775"/>
            </a:xfrm>
            <a:custGeom>
              <a:avLst/>
              <a:gdLst/>
              <a:ahLst/>
              <a:cxnLst/>
              <a:rect l="l" t="t" r="r" b="b"/>
              <a:pathLst>
                <a:path w="7431" h="7431" extrusionOk="0">
                  <a:moveTo>
                    <a:pt x="5280" y="1"/>
                  </a:moveTo>
                  <a:cubicBezTo>
                    <a:pt x="5018" y="2798"/>
                    <a:pt x="2798" y="5018"/>
                    <a:pt x="1" y="5280"/>
                  </a:cubicBezTo>
                  <a:lnTo>
                    <a:pt x="1" y="7430"/>
                  </a:lnTo>
                  <a:cubicBezTo>
                    <a:pt x="3987" y="7168"/>
                    <a:pt x="7168" y="3986"/>
                    <a:pt x="74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98" name="Google Shape;2898;p76"/>
            <p:cNvSpPr/>
            <p:nvPr/>
          </p:nvSpPr>
          <p:spPr>
            <a:xfrm>
              <a:off x="6442713" y="1996113"/>
              <a:ext cx="185750" cy="186200"/>
            </a:xfrm>
            <a:custGeom>
              <a:avLst/>
              <a:gdLst/>
              <a:ahLst/>
              <a:cxnLst/>
              <a:rect l="l" t="t" r="r" b="b"/>
              <a:pathLst>
                <a:path w="7430" h="7448" extrusionOk="0">
                  <a:moveTo>
                    <a:pt x="0" y="1"/>
                  </a:moveTo>
                  <a:lnTo>
                    <a:pt x="0" y="2168"/>
                  </a:lnTo>
                  <a:cubicBezTo>
                    <a:pt x="2792" y="2413"/>
                    <a:pt x="5008" y="4624"/>
                    <a:pt x="5278" y="7430"/>
                  </a:cubicBezTo>
                  <a:lnTo>
                    <a:pt x="7430" y="7430"/>
                  </a:lnTo>
                  <a:cubicBezTo>
                    <a:pt x="7150" y="3445"/>
                    <a:pt x="3986" y="280"/>
                    <a:pt x="0" y="1"/>
                  </a:cubicBezTo>
                  <a:close/>
                  <a:moveTo>
                    <a:pt x="5262" y="7430"/>
                  </a:moveTo>
                  <a:lnTo>
                    <a:pt x="5280" y="7448"/>
                  </a:lnTo>
                  <a:cubicBezTo>
                    <a:pt x="5279" y="7442"/>
                    <a:pt x="5279" y="7436"/>
                    <a:pt x="5278" y="7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99" name="Google Shape;2899;p76"/>
            <p:cNvSpPr/>
            <p:nvPr/>
          </p:nvSpPr>
          <p:spPr>
            <a:xfrm>
              <a:off x="6416038" y="1971213"/>
              <a:ext cx="26250" cy="24925"/>
            </a:xfrm>
            <a:custGeom>
              <a:avLst/>
              <a:gdLst/>
              <a:ahLst/>
              <a:cxnLst/>
              <a:rect l="l" t="t" r="r" b="b"/>
              <a:pathLst>
                <a:path w="1050" h="997" extrusionOk="0">
                  <a:moveTo>
                    <a:pt x="1" y="0"/>
                  </a:moveTo>
                  <a:lnTo>
                    <a:pt x="1" y="997"/>
                  </a:lnTo>
                  <a:cubicBezTo>
                    <a:pt x="176" y="979"/>
                    <a:pt x="351" y="979"/>
                    <a:pt x="525" y="979"/>
                  </a:cubicBezTo>
                  <a:cubicBezTo>
                    <a:pt x="700" y="979"/>
                    <a:pt x="875" y="979"/>
                    <a:pt x="1050" y="997"/>
                  </a:cubicBezTo>
                  <a:lnTo>
                    <a:pt x="105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00" name="Google Shape;2900;p76"/>
            <p:cNvSpPr/>
            <p:nvPr/>
          </p:nvSpPr>
          <p:spPr>
            <a:xfrm>
              <a:off x="6416038" y="2394263"/>
              <a:ext cx="26250" cy="24925"/>
            </a:xfrm>
            <a:custGeom>
              <a:avLst/>
              <a:gdLst/>
              <a:ahLst/>
              <a:cxnLst/>
              <a:rect l="l" t="t" r="r" b="b"/>
              <a:pathLst>
                <a:path w="1050" h="997" extrusionOk="0">
                  <a:moveTo>
                    <a:pt x="1" y="0"/>
                  </a:moveTo>
                  <a:lnTo>
                    <a:pt x="1" y="997"/>
                  </a:lnTo>
                  <a:lnTo>
                    <a:pt x="1050" y="997"/>
                  </a:lnTo>
                  <a:lnTo>
                    <a:pt x="1050" y="0"/>
                  </a:lnTo>
                  <a:cubicBezTo>
                    <a:pt x="875" y="18"/>
                    <a:pt x="700" y="18"/>
                    <a:pt x="525" y="18"/>
                  </a:cubicBezTo>
                  <a:cubicBezTo>
                    <a:pt x="351" y="18"/>
                    <a:pt x="176" y="18"/>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01" name="Google Shape;2901;p76"/>
            <p:cNvSpPr/>
            <p:nvPr/>
          </p:nvSpPr>
          <p:spPr>
            <a:xfrm>
              <a:off x="6628438" y="2181863"/>
              <a:ext cx="24950" cy="26250"/>
            </a:xfrm>
            <a:custGeom>
              <a:avLst/>
              <a:gdLst/>
              <a:ahLst/>
              <a:cxnLst/>
              <a:rect l="l" t="t" r="r" b="b"/>
              <a:pathLst>
                <a:path w="998" h="1050" extrusionOk="0">
                  <a:moveTo>
                    <a:pt x="1" y="0"/>
                  </a:moveTo>
                  <a:cubicBezTo>
                    <a:pt x="1" y="175"/>
                    <a:pt x="18" y="350"/>
                    <a:pt x="18" y="525"/>
                  </a:cubicBezTo>
                  <a:cubicBezTo>
                    <a:pt x="18" y="717"/>
                    <a:pt x="18" y="874"/>
                    <a:pt x="1" y="1049"/>
                  </a:cubicBezTo>
                  <a:lnTo>
                    <a:pt x="997" y="1049"/>
                  </a:lnTo>
                  <a:lnTo>
                    <a:pt x="9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02" name="Google Shape;2902;p76"/>
            <p:cNvSpPr/>
            <p:nvPr/>
          </p:nvSpPr>
          <p:spPr>
            <a:xfrm>
              <a:off x="6205388" y="2181863"/>
              <a:ext cx="24950" cy="26250"/>
            </a:xfrm>
            <a:custGeom>
              <a:avLst/>
              <a:gdLst/>
              <a:ahLst/>
              <a:cxnLst/>
              <a:rect l="l" t="t" r="r" b="b"/>
              <a:pathLst>
                <a:path w="998" h="1050" extrusionOk="0">
                  <a:moveTo>
                    <a:pt x="1" y="0"/>
                  </a:moveTo>
                  <a:lnTo>
                    <a:pt x="1" y="1049"/>
                  </a:lnTo>
                  <a:lnTo>
                    <a:pt x="997" y="1049"/>
                  </a:lnTo>
                  <a:cubicBezTo>
                    <a:pt x="997" y="874"/>
                    <a:pt x="980" y="699"/>
                    <a:pt x="980" y="525"/>
                  </a:cubicBezTo>
                  <a:cubicBezTo>
                    <a:pt x="980" y="350"/>
                    <a:pt x="980" y="175"/>
                    <a:pt x="9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903" name="Google Shape;2903;p76"/>
          <p:cNvGrpSpPr/>
          <p:nvPr/>
        </p:nvGrpSpPr>
        <p:grpSpPr>
          <a:xfrm>
            <a:off x="7388200" y="1863452"/>
            <a:ext cx="325100" cy="325082"/>
            <a:chOff x="7691313" y="1278088"/>
            <a:chExt cx="447550" cy="447525"/>
          </a:xfrm>
        </p:grpSpPr>
        <p:sp>
          <p:nvSpPr>
            <p:cNvPr id="2904" name="Google Shape;2904;p76"/>
            <p:cNvSpPr/>
            <p:nvPr/>
          </p:nvSpPr>
          <p:spPr>
            <a:xfrm>
              <a:off x="7691313" y="1413113"/>
              <a:ext cx="57275" cy="45050"/>
            </a:xfrm>
            <a:custGeom>
              <a:avLst/>
              <a:gdLst/>
              <a:ahLst/>
              <a:cxnLst/>
              <a:rect l="l" t="t" r="r" b="b"/>
              <a:pathLst>
                <a:path w="2291" h="1802" extrusionOk="0">
                  <a:moveTo>
                    <a:pt x="1154" y="1"/>
                  </a:moveTo>
                  <a:cubicBezTo>
                    <a:pt x="507" y="1"/>
                    <a:pt x="1" y="508"/>
                    <a:pt x="1" y="1137"/>
                  </a:cubicBezTo>
                  <a:lnTo>
                    <a:pt x="1" y="1801"/>
                  </a:lnTo>
                  <a:lnTo>
                    <a:pt x="2291" y="1801"/>
                  </a:lnTo>
                  <a:lnTo>
                    <a:pt x="2291" y="1137"/>
                  </a:lnTo>
                  <a:cubicBezTo>
                    <a:pt x="2291" y="508"/>
                    <a:pt x="1784"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05" name="Google Shape;2905;p76"/>
            <p:cNvSpPr/>
            <p:nvPr/>
          </p:nvSpPr>
          <p:spPr>
            <a:xfrm>
              <a:off x="7691313" y="1484363"/>
              <a:ext cx="57275" cy="241250"/>
            </a:xfrm>
            <a:custGeom>
              <a:avLst/>
              <a:gdLst/>
              <a:ahLst/>
              <a:cxnLst/>
              <a:rect l="l" t="t" r="r" b="b"/>
              <a:pathLst>
                <a:path w="2291" h="9650" extrusionOk="0">
                  <a:moveTo>
                    <a:pt x="1" y="0"/>
                  </a:moveTo>
                  <a:lnTo>
                    <a:pt x="1" y="664"/>
                  </a:lnTo>
                  <a:cubicBezTo>
                    <a:pt x="1" y="1294"/>
                    <a:pt x="507" y="1801"/>
                    <a:pt x="1154" y="1801"/>
                  </a:cubicBezTo>
                  <a:cubicBezTo>
                    <a:pt x="507" y="1801"/>
                    <a:pt x="1" y="2325"/>
                    <a:pt x="1" y="2954"/>
                  </a:cubicBezTo>
                  <a:lnTo>
                    <a:pt x="1" y="8514"/>
                  </a:lnTo>
                  <a:cubicBezTo>
                    <a:pt x="1" y="9143"/>
                    <a:pt x="507" y="9650"/>
                    <a:pt x="1154" y="9650"/>
                  </a:cubicBezTo>
                  <a:cubicBezTo>
                    <a:pt x="1784" y="9650"/>
                    <a:pt x="2291" y="9143"/>
                    <a:pt x="2291" y="8514"/>
                  </a:cubicBezTo>
                  <a:lnTo>
                    <a:pt x="2291" y="2954"/>
                  </a:lnTo>
                  <a:cubicBezTo>
                    <a:pt x="2291" y="2336"/>
                    <a:pt x="1800" y="1818"/>
                    <a:pt x="1185" y="1818"/>
                  </a:cubicBezTo>
                  <a:lnTo>
                    <a:pt x="1185" y="1818"/>
                  </a:lnTo>
                  <a:cubicBezTo>
                    <a:pt x="1800" y="1801"/>
                    <a:pt x="2291" y="1283"/>
                    <a:pt x="2291" y="664"/>
                  </a:cubicBezTo>
                  <a:lnTo>
                    <a:pt x="229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06" name="Google Shape;2906;p76"/>
            <p:cNvSpPr/>
            <p:nvPr/>
          </p:nvSpPr>
          <p:spPr>
            <a:xfrm>
              <a:off x="7804938" y="1413113"/>
              <a:ext cx="57275" cy="45050"/>
            </a:xfrm>
            <a:custGeom>
              <a:avLst/>
              <a:gdLst/>
              <a:ahLst/>
              <a:cxnLst/>
              <a:rect l="l" t="t" r="r" b="b"/>
              <a:pathLst>
                <a:path w="2291" h="1802" extrusionOk="0">
                  <a:moveTo>
                    <a:pt x="1168" y="0"/>
                  </a:moveTo>
                  <a:cubicBezTo>
                    <a:pt x="1157" y="0"/>
                    <a:pt x="1147" y="0"/>
                    <a:pt x="1137" y="1"/>
                  </a:cubicBezTo>
                  <a:cubicBezTo>
                    <a:pt x="508" y="1"/>
                    <a:pt x="1" y="508"/>
                    <a:pt x="1" y="1137"/>
                  </a:cubicBezTo>
                  <a:lnTo>
                    <a:pt x="1" y="1801"/>
                  </a:lnTo>
                  <a:lnTo>
                    <a:pt x="2291" y="1801"/>
                  </a:lnTo>
                  <a:lnTo>
                    <a:pt x="2291" y="1137"/>
                  </a:lnTo>
                  <a:cubicBezTo>
                    <a:pt x="2291" y="518"/>
                    <a:pt x="1783" y="0"/>
                    <a:pt x="11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07" name="Google Shape;2907;p76"/>
            <p:cNvSpPr/>
            <p:nvPr/>
          </p:nvSpPr>
          <p:spPr>
            <a:xfrm>
              <a:off x="7804513" y="1484363"/>
              <a:ext cx="57700" cy="240375"/>
            </a:xfrm>
            <a:custGeom>
              <a:avLst/>
              <a:gdLst/>
              <a:ahLst/>
              <a:cxnLst/>
              <a:rect l="l" t="t" r="r" b="b"/>
              <a:pathLst>
                <a:path w="2308" h="9615" extrusionOk="0">
                  <a:moveTo>
                    <a:pt x="18" y="0"/>
                  </a:moveTo>
                  <a:lnTo>
                    <a:pt x="18" y="647"/>
                  </a:lnTo>
                  <a:lnTo>
                    <a:pt x="0" y="664"/>
                  </a:lnTo>
                  <a:cubicBezTo>
                    <a:pt x="0" y="1294"/>
                    <a:pt x="525" y="1801"/>
                    <a:pt x="1154" y="1801"/>
                  </a:cubicBezTo>
                  <a:cubicBezTo>
                    <a:pt x="1783" y="1801"/>
                    <a:pt x="2308" y="1294"/>
                    <a:pt x="2308" y="647"/>
                  </a:cubicBezTo>
                  <a:lnTo>
                    <a:pt x="2308" y="0"/>
                  </a:lnTo>
                  <a:close/>
                  <a:moveTo>
                    <a:pt x="1154" y="1801"/>
                  </a:moveTo>
                  <a:cubicBezTo>
                    <a:pt x="525" y="1801"/>
                    <a:pt x="0" y="2308"/>
                    <a:pt x="18" y="2954"/>
                  </a:cubicBezTo>
                  <a:lnTo>
                    <a:pt x="18" y="8514"/>
                  </a:lnTo>
                  <a:cubicBezTo>
                    <a:pt x="44" y="9248"/>
                    <a:pt x="599" y="9615"/>
                    <a:pt x="1156" y="9615"/>
                  </a:cubicBezTo>
                  <a:cubicBezTo>
                    <a:pt x="1713" y="9615"/>
                    <a:pt x="2273" y="9248"/>
                    <a:pt x="2308" y="8514"/>
                  </a:cubicBezTo>
                  <a:lnTo>
                    <a:pt x="2308" y="2954"/>
                  </a:lnTo>
                  <a:cubicBezTo>
                    <a:pt x="2308" y="2325"/>
                    <a:pt x="1783" y="1801"/>
                    <a:pt x="1154" y="18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08" name="Google Shape;2908;p76"/>
            <p:cNvSpPr/>
            <p:nvPr/>
          </p:nvSpPr>
          <p:spPr>
            <a:xfrm>
              <a:off x="7773488" y="1278088"/>
              <a:ext cx="134625" cy="104025"/>
            </a:xfrm>
            <a:custGeom>
              <a:avLst/>
              <a:gdLst/>
              <a:ahLst/>
              <a:cxnLst/>
              <a:rect l="l" t="t" r="r" b="b"/>
              <a:pathLst>
                <a:path w="5385" h="4161" extrusionOk="0">
                  <a:moveTo>
                    <a:pt x="3287" y="0"/>
                  </a:moveTo>
                  <a:lnTo>
                    <a:pt x="2552" y="752"/>
                  </a:lnTo>
                  <a:lnTo>
                    <a:pt x="3374" y="1556"/>
                  </a:lnTo>
                  <a:lnTo>
                    <a:pt x="2290" y="1556"/>
                  </a:lnTo>
                  <a:cubicBezTo>
                    <a:pt x="1031" y="1556"/>
                    <a:pt x="0" y="2587"/>
                    <a:pt x="0" y="3863"/>
                  </a:cubicBezTo>
                  <a:lnTo>
                    <a:pt x="1049" y="3863"/>
                  </a:lnTo>
                  <a:cubicBezTo>
                    <a:pt x="1049" y="3164"/>
                    <a:pt x="1608" y="2605"/>
                    <a:pt x="2290" y="2605"/>
                  </a:cubicBezTo>
                  <a:lnTo>
                    <a:pt x="3374" y="2605"/>
                  </a:lnTo>
                  <a:lnTo>
                    <a:pt x="2552" y="3426"/>
                  </a:lnTo>
                  <a:lnTo>
                    <a:pt x="3287" y="4161"/>
                  </a:lnTo>
                  <a:lnTo>
                    <a:pt x="5384" y="2080"/>
                  </a:lnTo>
                  <a:lnTo>
                    <a:pt x="32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09" name="Google Shape;2909;p76"/>
            <p:cNvSpPr/>
            <p:nvPr/>
          </p:nvSpPr>
          <p:spPr>
            <a:xfrm>
              <a:off x="7922513" y="1621588"/>
              <a:ext cx="134625" cy="104025"/>
            </a:xfrm>
            <a:custGeom>
              <a:avLst/>
              <a:gdLst/>
              <a:ahLst/>
              <a:cxnLst/>
              <a:rect l="l" t="t" r="r" b="b"/>
              <a:pathLst>
                <a:path w="5385" h="4161" extrusionOk="0">
                  <a:moveTo>
                    <a:pt x="2080" y="0"/>
                  </a:moveTo>
                  <a:lnTo>
                    <a:pt x="0" y="2081"/>
                  </a:lnTo>
                  <a:lnTo>
                    <a:pt x="2080" y="4161"/>
                  </a:lnTo>
                  <a:lnTo>
                    <a:pt x="2832" y="3427"/>
                  </a:lnTo>
                  <a:lnTo>
                    <a:pt x="2011" y="2605"/>
                  </a:lnTo>
                  <a:lnTo>
                    <a:pt x="3094" y="2605"/>
                  </a:lnTo>
                  <a:cubicBezTo>
                    <a:pt x="4353" y="2605"/>
                    <a:pt x="5384" y="1574"/>
                    <a:pt x="5384" y="315"/>
                  </a:cubicBezTo>
                  <a:lnTo>
                    <a:pt x="4336" y="315"/>
                  </a:lnTo>
                  <a:cubicBezTo>
                    <a:pt x="4336" y="997"/>
                    <a:pt x="3776" y="1556"/>
                    <a:pt x="3094" y="1556"/>
                  </a:cubicBezTo>
                  <a:lnTo>
                    <a:pt x="2011" y="1556"/>
                  </a:lnTo>
                  <a:lnTo>
                    <a:pt x="2832" y="734"/>
                  </a:lnTo>
                  <a:lnTo>
                    <a:pt x="208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10" name="Google Shape;2910;p76"/>
            <p:cNvSpPr/>
            <p:nvPr/>
          </p:nvSpPr>
          <p:spPr>
            <a:xfrm>
              <a:off x="7959663" y="1278088"/>
              <a:ext cx="57275" cy="26225"/>
            </a:xfrm>
            <a:custGeom>
              <a:avLst/>
              <a:gdLst/>
              <a:ahLst/>
              <a:cxnLst/>
              <a:rect l="l" t="t" r="r" b="b"/>
              <a:pathLst>
                <a:path w="2291" h="1049" extrusionOk="0">
                  <a:moveTo>
                    <a:pt x="0" y="0"/>
                  </a:moveTo>
                  <a:lnTo>
                    <a:pt x="0" y="1049"/>
                  </a:lnTo>
                  <a:lnTo>
                    <a:pt x="2290" y="1049"/>
                  </a:lnTo>
                  <a:lnTo>
                    <a:pt x="22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11" name="Google Shape;2911;p76"/>
            <p:cNvSpPr/>
            <p:nvPr/>
          </p:nvSpPr>
          <p:spPr>
            <a:xfrm>
              <a:off x="8081588" y="1278088"/>
              <a:ext cx="57275" cy="26225"/>
            </a:xfrm>
            <a:custGeom>
              <a:avLst/>
              <a:gdLst/>
              <a:ahLst/>
              <a:cxnLst/>
              <a:rect l="l" t="t" r="r" b="b"/>
              <a:pathLst>
                <a:path w="2291" h="1049" extrusionOk="0">
                  <a:moveTo>
                    <a:pt x="0" y="0"/>
                  </a:moveTo>
                  <a:lnTo>
                    <a:pt x="0" y="1049"/>
                  </a:lnTo>
                  <a:lnTo>
                    <a:pt x="2290" y="1049"/>
                  </a:lnTo>
                  <a:lnTo>
                    <a:pt x="22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12" name="Google Shape;2912;p76"/>
            <p:cNvSpPr/>
            <p:nvPr/>
          </p:nvSpPr>
          <p:spPr>
            <a:xfrm>
              <a:off x="7960538" y="1330513"/>
              <a:ext cx="177875" cy="208500"/>
            </a:xfrm>
            <a:custGeom>
              <a:avLst/>
              <a:gdLst/>
              <a:ahLst/>
              <a:cxnLst/>
              <a:rect l="l" t="t" r="r" b="b"/>
              <a:pathLst>
                <a:path w="7115" h="8340" extrusionOk="0">
                  <a:moveTo>
                    <a:pt x="0" y="1"/>
                  </a:moveTo>
                  <a:cubicBezTo>
                    <a:pt x="140" y="1557"/>
                    <a:pt x="787" y="3025"/>
                    <a:pt x="1836" y="4179"/>
                  </a:cubicBezTo>
                  <a:cubicBezTo>
                    <a:pt x="787" y="5315"/>
                    <a:pt x="140" y="6783"/>
                    <a:pt x="0" y="8339"/>
                  </a:cubicBezTo>
                  <a:lnTo>
                    <a:pt x="2308" y="8339"/>
                  </a:lnTo>
                  <a:cubicBezTo>
                    <a:pt x="2430" y="7343"/>
                    <a:pt x="2867" y="6416"/>
                    <a:pt x="3549" y="5700"/>
                  </a:cubicBezTo>
                  <a:cubicBezTo>
                    <a:pt x="4248" y="6416"/>
                    <a:pt x="4685" y="7343"/>
                    <a:pt x="4807" y="8339"/>
                  </a:cubicBezTo>
                  <a:lnTo>
                    <a:pt x="7115" y="8339"/>
                  </a:lnTo>
                  <a:cubicBezTo>
                    <a:pt x="6975" y="6783"/>
                    <a:pt x="6328" y="5315"/>
                    <a:pt x="5279" y="4179"/>
                  </a:cubicBezTo>
                  <a:cubicBezTo>
                    <a:pt x="6328" y="3025"/>
                    <a:pt x="6975" y="1557"/>
                    <a:pt x="7115" y="1"/>
                  </a:cubicBezTo>
                  <a:lnTo>
                    <a:pt x="4807" y="1"/>
                  </a:lnTo>
                  <a:cubicBezTo>
                    <a:pt x="4685" y="997"/>
                    <a:pt x="4248" y="1924"/>
                    <a:pt x="3549" y="2658"/>
                  </a:cubicBezTo>
                  <a:cubicBezTo>
                    <a:pt x="2867" y="1924"/>
                    <a:pt x="2430" y="997"/>
                    <a:pt x="23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13" name="Google Shape;2913;p76"/>
            <p:cNvSpPr/>
            <p:nvPr/>
          </p:nvSpPr>
          <p:spPr>
            <a:xfrm>
              <a:off x="8081588" y="1565213"/>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14" name="Google Shape;2914;p76"/>
            <p:cNvSpPr/>
            <p:nvPr/>
          </p:nvSpPr>
          <p:spPr>
            <a:xfrm>
              <a:off x="7959663" y="1565213"/>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2915" name="Google Shape;2915;p76"/>
          <p:cNvSpPr txBox="1">
            <a:spLocks noGrp="1"/>
          </p:cNvSpPr>
          <p:nvPr>
            <p:ph type="title" idx="3"/>
          </p:nvPr>
        </p:nvSpPr>
        <p:spPr>
          <a:xfrm>
            <a:off x="2702933" y="2497627"/>
            <a:ext cx="1752300" cy="435000"/>
          </a:xfrm>
          <a:prstGeom prst="rect">
            <a:avLst/>
          </a:prstGeom>
        </p:spPr>
        <p:txBody>
          <a:bodyPr spcFirstLastPara="1" wrap="square" lIns="91425" tIns="0" rIns="91425" bIns="0" anchor="t" anchorCtr="0">
            <a:noAutofit/>
          </a:bodyPr>
          <a:lstStyle/>
          <a:p>
            <a:pPr lvl="0"/>
            <a:r>
              <a:rPr lang="fa-IR" dirty="0">
                <a:cs typeface="B Nazanin" panose="00000400000000000000" pitchFamily="2" charset="-78"/>
              </a:rPr>
              <a:t>عنوان</a:t>
            </a:r>
          </a:p>
        </p:txBody>
      </p:sp>
      <p:sp>
        <p:nvSpPr>
          <p:cNvPr id="2916" name="Google Shape;2916;p76"/>
          <p:cNvSpPr txBox="1">
            <a:spLocks noGrp="1"/>
          </p:cNvSpPr>
          <p:nvPr>
            <p:ph type="subTitle" idx="4"/>
          </p:nvPr>
        </p:nvSpPr>
        <p:spPr>
          <a:xfrm>
            <a:off x="2702933" y="2965373"/>
            <a:ext cx="1752300" cy="897900"/>
          </a:xfrm>
          <a:prstGeom prst="rect">
            <a:avLst/>
          </a:prstGeom>
        </p:spPr>
        <p:txBody>
          <a:bodyPr spcFirstLastPara="1" wrap="square" lIns="91425" tIns="0" rIns="91425" bIns="0" anchor="t" anchorCtr="0">
            <a:noAutofit/>
          </a:bodyPr>
          <a:lstStyle/>
          <a:p>
            <a:pPr marL="0" lvl="0" indent="0"/>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400000000000000" pitchFamily="2" charset="-78"/>
            </a:endParaRPr>
          </a:p>
        </p:txBody>
      </p:sp>
      <p:sp>
        <p:nvSpPr>
          <p:cNvPr id="2917" name="Google Shape;2917;p76"/>
          <p:cNvSpPr txBox="1">
            <a:spLocks noGrp="1"/>
          </p:cNvSpPr>
          <p:nvPr>
            <p:ph type="title" idx="5"/>
          </p:nvPr>
        </p:nvSpPr>
        <p:spPr>
          <a:xfrm>
            <a:off x="4688767" y="2497627"/>
            <a:ext cx="1752300" cy="435000"/>
          </a:xfrm>
          <a:prstGeom prst="rect">
            <a:avLst/>
          </a:prstGeom>
        </p:spPr>
        <p:txBody>
          <a:bodyPr spcFirstLastPara="1" wrap="square" lIns="91425" tIns="0" rIns="91425" bIns="0" anchor="t" anchorCtr="0">
            <a:noAutofit/>
          </a:bodyPr>
          <a:lstStyle/>
          <a:p>
            <a:pPr lvl="0"/>
            <a:r>
              <a:rPr lang="fa-IR" dirty="0">
                <a:cs typeface="B Nazanin" panose="00000400000000000000" pitchFamily="2" charset="-78"/>
              </a:rPr>
              <a:t>عنوان</a:t>
            </a:r>
          </a:p>
        </p:txBody>
      </p:sp>
      <p:sp>
        <p:nvSpPr>
          <p:cNvPr id="2918" name="Google Shape;2918;p76"/>
          <p:cNvSpPr txBox="1">
            <a:spLocks noGrp="1"/>
          </p:cNvSpPr>
          <p:nvPr>
            <p:ph type="subTitle" idx="6"/>
          </p:nvPr>
        </p:nvSpPr>
        <p:spPr>
          <a:xfrm>
            <a:off x="4688767" y="2965373"/>
            <a:ext cx="1752300" cy="897900"/>
          </a:xfrm>
          <a:prstGeom prst="rect">
            <a:avLst/>
          </a:prstGeom>
        </p:spPr>
        <p:txBody>
          <a:bodyPr spcFirstLastPara="1" wrap="square" lIns="91425" tIns="0" rIns="91425" bIns="0" anchor="t" anchorCtr="0">
            <a:noAutofit/>
          </a:bodyPr>
          <a:lstStyle/>
          <a:p>
            <a:pPr marL="0" lvl="0" indent="0"/>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400000000000000" pitchFamily="2" charset="-78"/>
            </a:endParaRPr>
          </a:p>
        </p:txBody>
      </p:sp>
      <p:sp>
        <p:nvSpPr>
          <p:cNvPr id="2919" name="Google Shape;2919;p76"/>
          <p:cNvSpPr txBox="1">
            <a:spLocks noGrp="1"/>
          </p:cNvSpPr>
          <p:nvPr>
            <p:ph type="title" idx="7"/>
          </p:nvPr>
        </p:nvSpPr>
        <p:spPr>
          <a:xfrm>
            <a:off x="6674600" y="2497625"/>
            <a:ext cx="1752300" cy="4350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fa-IR" dirty="0">
                <a:cs typeface="B Nazanin" panose="00000400000000000000" pitchFamily="2" charset="-78"/>
              </a:rPr>
              <a:t>عنوان</a:t>
            </a:r>
            <a:endParaRPr dirty="0">
              <a:cs typeface="B Nazanin" panose="00000400000000000000" pitchFamily="2" charset="-78"/>
            </a:endParaRPr>
          </a:p>
        </p:txBody>
      </p:sp>
      <p:sp>
        <p:nvSpPr>
          <p:cNvPr id="2920" name="Google Shape;2920;p76"/>
          <p:cNvSpPr txBox="1">
            <a:spLocks noGrp="1"/>
          </p:cNvSpPr>
          <p:nvPr>
            <p:ph type="subTitle" idx="8"/>
          </p:nvPr>
        </p:nvSpPr>
        <p:spPr>
          <a:xfrm>
            <a:off x="6674600" y="2965377"/>
            <a:ext cx="1752300" cy="897900"/>
          </a:xfrm>
          <a:prstGeom prst="rect">
            <a:avLst/>
          </a:prstGeom>
        </p:spPr>
        <p:txBody>
          <a:bodyPr spcFirstLastPara="1" wrap="square" lIns="91425" tIns="0" rIns="91425" bIns="0" anchor="t" anchorCtr="0">
            <a:noAutofit/>
          </a:bodyPr>
          <a:lstStyle/>
          <a:p>
            <a:pPr marL="0" lvl="0" indent="0"/>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400000000000000" pitchFamily="2" charset="-78"/>
            </a:endParaRPr>
          </a:p>
        </p:txBody>
      </p:sp>
      <p:sp>
        <p:nvSpPr>
          <p:cNvPr id="2921" name="Google Shape;2921;p76"/>
          <p:cNvSpPr/>
          <p:nvPr/>
        </p:nvSpPr>
        <p:spPr>
          <a:xfrm flipH="1">
            <a:off x="3292733" y="1739643"/>
            <a:ext cx="572700" cy="5727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2922" name="Google Shape;2922;p76"/>
          <p:cNvGrpSpPr/>
          <p:nvPr/>
        </p:nvGrpSpPr>
        <p:grpSpPr>
          <a:xfrm>
            <a:off x="3416527" y="1863622"/>
            <a:ext cx="325114" cy="324742"/>
            <a:chOff x="3233563" y="4051913"/>
            <a:chExt cx="448000" cy="447550"/>
          </a:xfrm>
        </p:grpSpPr>
        <p:sp>
          <p:nvSpPr>
            <p:cNvPr id="2923" name="Google Shape;2923;p76"/>
            <p:cNvSpPr/>
            <p:nvPr/>
          </p:nvSpPr>
          <p:spPr>
            <a:xfrm>
              <a:off x="3428938" y="4051913"/>
              <a:ext cx="95725" cy="447550"/>
            </a:xfrm>
            <a:custGeom>
              <a:avLst/>
              <a:gdLst/>
              <a:ahLst/>
              <a:cxnLst/>
              <a:rect l="l" t="t" r="r" b="b"/>
              <a:pathLst>
                <a:path w="3829" h="17902" extrusionOk="0">
                  <a:moveTo>
                    <a:pt x="1381" y="1"/>
                  </a:moveTo>
                  <a:lnTo>
                    <a:pt x="1381" y="11119"/>
                  </a:lnTo>
                  <a:lnTo>
                    <a:pt x="0" y="11119"/>
                  </a:lnTo>
                  <a:lnTo>
                    <a:pt x="0" y="12167"/>
                  </a:lnTo>
                  <a:lnTo>
                    <a:pt x="1381" y="12167"/>
                  </a:lnTo>
                  <a:lnTo>
                    <a:pt x="1381" y="17901"/>
                  </a:lnTo>
                  <a:lnTo>
                    <a:pt x="3828" y="17901"/>
                  </a:lnTo>
                  <a:lnTo>
                    <a:pt x="3828" y="16852"/>
                  </a:lnTo>
                  <a:lnTo>
                    <a:pt x="2430" y="16852"/>
                  </a:lnTo>
                  <a:lnTo>
                    <a:pt x="2430" y="1049"/>
                  </a:lnTo>
                  <a:lnTo>
                    <a:pt x="3828" y="1049"/>
                  </a:lnTo>
                  <a:lnTo>
                    <a:pt x="38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24" name="Google Shape;2924;p76"/>
            <p:cNvSpPr/>
            <p:nvPr/>
          </p:nvSpPr>
          <p:spPr>
            <a:xfrm>
              <a:off x="3233563" y="4186088"/>
              <a:ext cx="57275" cy="26250"/>
            </a:xfrm>
            <a:custGeom>
              <a:avLst/>
              <a:gdLst/>
              <a:ahLst/>
              <a:cxnLst/>
              <a:rect l="l" t="t" r="r" b="b"/>
              <a:pathLst>
                <a:path w="2291" h="1050" extrusionOk="0">
                  <a:moveTo>
                    <a:pt x="1" y="0"/>
                  </a:moveTo>
                  <a:lnTo>
                    <a:pt x="1" y="1049"/>
                  </a:lnTo>
                  <a:lnTo>
                    <a:pt x="2291" y="1049"/>
                  </a:lnTo>
                  <a:lnTo>
                    <a:pt x="229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25" name="Google Shape;2925;p76"/>
            <p:cNvSpPr/>
            <p:nvPr/>
          </p:nvSpPr>
          <p:spPr>
            <a:xfrm>
              <a:off x="3355513" y="4186088"/>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26" name="Google Shape;2926;p76"/>
            <p:cNvSpPr/>
            <p:nvPr/>
          </p:nvSpPr>
          <p:spPr>
            <a:xfrm>
              <a:off x="3234438" y="4238963"/>
              <a:ext cx="177900" cy="208500"/>
            </a:xfrm>
            <a:custGeom>
              <a:avLst/>
              <a:gdLst/>
              <a:ahLst/>
              <a:cxnLst/>
              <a:rect l="l" t="t" r="r" b="b"/>
              <a:pathLst>
                <a:path w="7116" h="8340" extrusionOk="0">
                  <a:moveTo>
                    <a:pt x="1" y="1"/>
                  </a:moveTo>
                  <a:cubicBezTo>
                    <a:pt x="141" y="1556"/>
                    <a:pt x="787" y="3007"/>
                    <a:pt x="1836" y="4161"/>
                  </a:cubicBezTo>
                  <a:cubicBezTo>
                    <a:pt x="787" y="5297"/>
                    <a:pt x="123" y="6766"/>
                    <a:pt x="1" y="8322"/>
                  </a:cubicBezTo>
                  <a:lnTo>
                    <a:pt x="2291" y="8322"/>
                  </a:lnTo>
                  <a:cubicBezTo>
                    <a:pt x="2431" y="7325"/>
                    <a:pt x="2868" y="6416"/>
                    <a:pt x="3550" y="5682"/>
                  </a:cubicBezTo>
                  <a:cubicBezTo>
                    <a:pt x="4231" y="6416"/>
                    <a:pt x="4668" y="7343"/>
                    <a:pt x="4808" y="8339"/>
                  </a:cubicBezTo>
                  <a:lnTo>
                    <a:pt x="7116" y="8339"/>
                  </a:lnTo>
                  <a:cubicBezTo>
                    <a:pt x="6976" y="6766"/>
                    <a:pt x="6329" y="5297"/>
                    <a:pt x="5263" y="4161"/>
                  </a:cubicBezTo>
                  <a:cubicBezTo>
                    <a:pt x="6329" y="3007"/>
                    <a:pt x="6976" y="1556"/>
                    <a:pt x="7116" y="1"/>
                  </a:cubicBezTo>
                  <a:lnTo>
                    <a:pt x="4808" y="1"/>
                  </a:lnTo>
                  <a:cubicBezTo>
                    <a:pt x="4668" y="997"/>
                    <a:pt x="4231" y="1923"/>
                    <a:pt x="3550" y="2658"/>
                  </a:cubicBezTo>
                  <a:cubicBezTo>
                    <a:pt x="2868" y="1923"/>
                    <a:pt x="2431" y="997"/>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27" name="Google Shape;2927;p76"/>
            <p:cNvSpPr/>
            <p:nvPr/>
          </p:nvSpPr>
          <p:spPr>
            <a:xfrm>
              <a:off x="3355513" y="4473213"/>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28" name="Google Shape;2928;p76"/>
            <p:cNvSpPr/>
            <p:nvPr/>
          </p:nvSpPr>
          <p:spPr>
            <a:xfrm>
              <a:off x="3233563" y="4473213"/>
              <a:ext cx="57275" cy="26250"/>
            </a:xfrm>
            <a:custGeom>
              <a:avLst/>
              <a:gdLst/>
              <a:ahLst/>
              <a:cxnLst/>
              <a:rect l="l" t="t" r="r" b="b"/>
              <a:pathLst>
                <a:path w="2291" h="1050" extrusionOk="0">
                  <a:moveTo>
                    <a:pt x="1" y="0"/>
                  </a:moveTo>
                  <a:lnTo>
                    <a:pt x="1" y="1049"/>
                  </a:lnTo>
                  <a:lnTo>
                    <a:pt x="2291" y="1049"/>
                  </a:lnTo>
                  <a:lnTo>
                    <a:pt x="229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29" name="Google Shape;2929;p76"/>
            <p:cNvSpPr/>
            <p:nvPr/>
          </p:nvSpPr>
          <p:spPr>
            <a:xfrm>
              <a:off x="3553913" y="4237663"/>
              <a:ext cx="127200" cy="76050"/>
            </a:xfrm>
            <a:custGeom>
              <a:avLst/>
              <a:gdLst/>
              <a:ahLst/>
              <a:cxnLst/>
              <a:rect l="l" t="t" r="r" b="b"/>
              <a:pathLst>
                <a:path w="5088" h="3042" extrusionOk="0">
                  <a:moveTo>
                    <a:pt x="18" y="0"/>
                  </a:moveTo>
                  <a:cubicBezTo>
                    <a:pt x="18" y="105"/>
                    <a:pt x="1" y="227"/>
                    <a:pt x="1" y="315"/>
                  </a:cubicBezTo>
                  <a:lnTo>
                    <a:pt x="1" y="2727"/>
                  </a:lnTo>
                  <a:cubicBezTo>
                    <a:pt x="1" y="2832"/>
                    <a:pt x="1" y="2937"/>
                    <a:pt x="18" y="3042"/>
                  </a:cubicBezTo>
                  <a:lnTo>
                    <a:pt x="5088" y="3042"/>
                  </a:lnTo>
                  <a:lnTo>
                    <a:pt x="5088" y="2727"/>
                  </a:lnTo>
                  <a:lnTo>
                    <a:pt x="5088" y="315"/>
                  </a:lnTo>
                  <a:lnTo>
                    <a:pt x="50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0" name="Google Shape;2930;p76"/>
            <p:cNvSpPr/>
            <p:nvPr/>
          </p:nvSpPr>
          <p:spPr>
            <a:xfrm>
              <a:off x="3556988" y="4339488"/>
              <a:ext cx="121075" cy="107100"/>
            </a:xfrm>
            <a:custGeom>
              <a:avLst/>
              <a:gdLst/>
              <a:ahLst/>
              <a:cxnLst/>
              <a:rect l="l" t="t" r="r" b="b"/>
              <a:pathLst>
                <a:path w="4843" h="4284" extrusionOk="0">
                  <a:moveTo>
                    <a:pt x="105" y="0"/>
                  </a:moveTo>
                  <a:cubicBezTo>
                    <a:pt x="350" y="787"/>
                    <a:pt x="839" y="1469"/>
                    <a:pt x="1468" y="1993"/>
                  </a:cubicBezTo>
                  <a:cubicBezTo>
                    <a:pt x="752" y="2570"/>
                    <a:pt x="227" y="3374"/>
                    <a:pt x="0" y="4283"/>
                  </a:cubicBezTo>
                  <a:lnTo>
                    <a:pt x="4842" y="4283"/>
                  </a:lnTo>
                  <a:cubicBezTo>
                    <a:pt x="4615" y="3374"/>
                    <a:pt x="4108" y="2570"/>
                    <a:pt x="3374" y="1993"/>
                  </a:cubicBezTo>
                  <a:cubicBezTo>
                    <a:pt x="4021" y="1469"/>
                    <a:pt x="4493" y="787"/>
                    <a:pt x="4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1" name="Google Shape;2931;p76"/>
            <p:cNvSpPr/>
            <p:nvPr/>
          </p:nvSpPr>
          <p:spPr>
            <a:xfrm>
              <a:off x="3655313" y="4051913"/>
              <a:ext cx="26250" cy="26250"/>
            </a:xfrm>
            <a:custGeom>
              <a:avLst/>
              <a:gdLst/>
              <a:ahLst/>
              <a:cxnLst/>
              <a:rect l="l" t="t" r="r" b="b"/>
              <a:pathLst>
                <a:path w="1050" h="1050" extrusionOk="0">
                  <a:moveTo>
                    <a:pt x="0" y="1"/>
                  </a:moveTo>
                  <a:lnTo>
                    <a:pt x="0" y="1049"/>
                  </a:lnTo>
                  <a:lnTo>
                    <a:pt x="1049" y="1049"/>
                  </a:lnTo>
                  <a:lnTo>
                    <a:pt x="10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2" name="Google Shape;2932;p76"/>
            <p:cNvSpPr/>
            <p:nvPr/>
          </p:nvSpPr>
          <p:spPr>
            <a:xfrm>
              <a:off x="3556988" y="4104363"/>
              <a:ext cx="121500" cy="107100"/>
            </a:xfrm>
            <a:custGeom>
              <a:avLst/>
              <a:gdLst/>
              <a:ahLst/>
              <a:cxnLst/>
              <a:rect l="l" t="t" r="r" b="b"/>
              <a:pathLst>
                <a:path w="4860" h="4284" extrusionOk="0">
                  <a:moveTo>
                    <a:pt x="0" y="0"/>
                  </a:moveTo>
                  <a:cubicBezTo>
                    <a:pt x="227" y="909"/>
                    <a:pt x="752" y="1713"/>
                    <a:pt x="1468" y="2308"/>
                  </a:cubicBezTo>
                  <a:cubicBezTo>
                    <a:pt x="839" y="2815"/>
                    <a:pt x="350" y="3514"/>
                    <a:pt x="105" y="4283"/>
                  </a:cubicBezTo>
                  <a:lnTo>
                    <a:pt x="4772" y="4283"/>
                  </a:lnTo>
                  <a:cubicBezTo>
                    <a:pt x="4510" y="3497"/>
                    <a:pt x="4021" y="2815"/>
                    <a:pt x="3391" y="2308"/>
                  </a:cubicBezTo>
                  <a:cubicBezTo>
                    <a:pt x="4108" y="1713"/>
                    <a:pt x="4633" y="909"/>
                    <a:pt x="48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3" name="Google Shape;2933;p76"/>
            <p:cNvSpPr/>
            <p:nvPr/>
          </p:nvSpPr>
          <p:spPr>
            <a:xfrm>
              <a:off x="3655313" y="4472763"/>
              <a:ext cx="26250" cy="26700"/>
            </a:xfrm>
            <a:custGeom>
              <a:avLst/>
              <a:gdLst/>
              <a:ahLst/>
              <a:cxnLst/>
              <a:rect l="l" t="t" r="r" b="b"/>
              <a:pathLst>
                <a:path w="1050" h="1068" extrusionOk="0">
                  <a:moveTo>
                    <a:pt x="0" y="1"/>
                  </a:moveTo>
                  <a:lnTo>
                    <a:pt x="0" y="1067"/>
                  </a:lnTo>
                  <a:lnTo>
                    <a:pt x="1049" y="1067"/>
                  </a:lnTo>
                  <a:lnTo>
                    <a:pt x="10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4" name="Google Shape;2934;p76"/>
            <p:cNvSpPr/>
            <p:nvPr/>
          </p:nvSpPr>
          <p:spPr>
            <a:xfrm>
              <a:off x="3553913" y="4051913"/>
              <a:ext cx="26250" cy="26250"/>
            </a:xfrm>
            <a:custGeom>
              <a:avLst/>
              <a:gdLst/>
              <a:ahLst/>
              <a:cxnLst/>
              <a:rect l="l" t="t" r="r" b="b"/>
              <a:pathLst>
                <a:path w="1050" h="1050" extrusionOk="0">
                  <a:moveTo>
                    <a:pt x="1" y="1"/>
                  </a:moveTo>
                  <a:lnTo>
                    <a:pt x="1" y="1049"/>
                  </a:lnTo>
                  <a:lnTo>
                    <a:pt x="1050" y="1049"/>
                  </a:lnTo>
                  <a:lnTo>
                    <a:pt x="10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5" name="Google Shape;2935;p76"/>
            <p:cNvSpPr/>
            <p:nvPr/>
          </p:nvSpPr>
          <p:spPr>
            <a:xfrm>
              <a:off x="3553913" y="4472763"/>
              <a:ext cx="26250" cy="26700"/>
            </a:xfrm>
            <a:custGeom>
              <a:avLst/>
              <a:gdLst/>
              <a:ahLst/>
              <a:cxnLst/>
              <a:rect l="l" t="t" r="r" b="b"/>
              <a:pathLst>
                <a:path w="1050" h="1068" extrusionOk="0">
                  <a:moveTo>
                    <a:pt x="1" y="1"/>
                  </a:moveTo>
                  <a:lnTo>
                    <a:pt x="1" y="1067"/>
                  </a:lnTo>
                  <a:lnTo>
                    <a:pt x="1050" y="1067"/>
                  </a:lnTo>
                  <a:lnTo>
                    <a:pt x="10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936" name="Google Shape;2936;p76"/>
          <p:cNvGrpSpPr/>
          <p:nvPr/>
        </p:nvGrpSpPr>
        <p:grpSpPr>
          <a:xfrm rot="-10242485">
            <a:off x="782687" y="186999"/>
            <a:ext cx="933470" cy="936358"/>
            <a:chOff x="898761" y="436869"/>
            <a:chExt cx="1048869" cy="1052114"/>
          </a:xfrm>
        </p:grpSpPr>
        <p:sp>
          <p:nvSpPr>
            <p:cNvPr id="2937" name="Google Shape;2937;p76"/>
            <p:cNvSpPr/>
            <p:nvPr/>
          </p:nvSpPr>
          <p:spPr>
            <a:xfrm rot="4500031">
              <a:off x="1166917" y="737044"/>
              <a:ext cx="164275" cy="376726"/>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8" name="Google Shape;2938;p76"/>
            <p:cNvSpPr/>
            <p:nvPr/>
          </p:nvSpPr>
          <p:spPr>
            <a:xfrm rot="4500031">
              <a:off x="1166917" y="805594"/>
              <a:ext cx="164275" cy="376726"/>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9" name="Google Shape;2939;p76"/>
            <p:cNvSpPr/>
            <p:nvPr/>
          </p:nvSpPr>
          <p:spPr>
            <a:xfrm rot="899969">
              <a:off x="1437293" y="672394"/>
              <a:ext cx="164275" cy="376726"/>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40" name="Google Shape;2940;p76"/>
            <p:cNvSpPr/>
            <p:nvPr/>
          </p:nvSpPr>
          <p:spPr>
            <a:xfrm rot="4948648">
              <a:off x="1521519" y="833035"/>
              <a:ext cx="164270" cy="37671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41" name="Google Shape;2941;p76"/>
            <p:cNvSpPr/>
            <p:nvPr/>
          </p:nvSpPr>
          <p:spPr>
            <a:xfrm rot="8528046">
              <a:off x="1374114" y="918197"/>
              <a:ext cx="164275" cy="376726"/>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2942" name="Google Shape;2942;p76"/>
            <p:cNvGrpSpPr/>
            <p:nvPr/>
          </p:nvGrpSpPr>
          <p:grpSpPr>
            <a:xfrm rot="-2380882">
              <a:off x="1056374" y="583726"/>
              <a:ext cx="733644" cy="758399"/>
              <a:chOff x="1203900" y="330425"/>
              <a:chExt cx="743799" cy="768897"/>
            </a:xfrm>
          </p:grpSpPr>
          <p:sp>
            <p:nvSpPr>
              <p:cNvPr id="2943" name="Google Shape;2943;p76"/>
              <p:cNvSpPr/>
              <p:nvPr/>
            </p:nvSpPr>
            <p:spPr>
              <a:xfrm>
                <a:off x="1805061" y="591673"/>
                <a:ext cx="142638" cy="142604"/>
              </a:xfrm>
              <a:custGeom>
                <a:avLst/>
                <a:gdLst/>
                <a:ahLst/>
                <a:cxnLst/>
                <a:rect l="l" t="t" r="r" b="b"/>
                <a:pathLst>
                  <a:path w="4190" h="4189" extrusionOk="0">
                    <a:moveTo>
                      <a:pt x="2095" y="0"/>
                    </a:moveTo>
                    <a:cubicBezTo>
                      <a:pt x="939" y="0"/>
                      <a:pt x="0" y="939"/>
                      <a:pt x="0" y="2095"/>
                    </a:cubicBezTo>
                    <a:cubicBezTo>
                      <a:pt x="0" y="3251"/>
                      <a:pt x="939" y="4189"/>
                      <a:pt x="2095" y="4189"/>
                    </a:cubicBezTo>
                    <a:cubicBezTo>
                      <a:pt x="3251" y="4189"/>
                      <a:pt x="4189" y="3251"/>
                      <a:pt x="4189" y="2095"/>
                    </a:cubicBezTo>
                    <a:cubicBezTo>
                      <a:pt x="4189" y="939"/>
                      <a:pt x="3251" y="0"/>
                      <a:pt x="2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44" name="Google Shape;2944;p76"/>
              <p:cNvSpPr/>
              <p:nvPr/>
            </p:nvSpPr>
            <p:spPr>
              <a:xfrm>
                <a:off x="1692686" y="921347"/>
                <a:ext cx="142638" cy="142638"/>
              </a:xfrm>
              <a:custGeom>
                <a:avLst/>
                <a:gdLst/>
                <a:ahLst/>
                <a:cxnLst/>
                <a:rect l="l" t="t" r="r" b="b"/>
                <a:pathLst>
                  <a:path w="4190" h="4190" extrusionOk="0">
                    <a:moveTo>
                      <a:pt x="2095" y="0"/>
                    </a:moveTo>
                    <a:cubicBezTo>
                      <a:pt x="939" y="0"/>
                      <a:pt x="1" y="939"/>
                      <a:pt x="1" y="2095"/>
                    </a:cubicBezTo>
                    <a:cubicBezTo>
                      <a:pt x="1" y="3251"/>
                      <a:pt x="939" y="4189"/>
                      <a:pt x="2095" y="4189"/>
                    </a:cubicBezTo>
                    <a:cubicBezTo>
                      <a:pt x="3251" y="4189"/>
                      <a:pt x="4189" y="3251"/>
                      <a:pt x="4189" y="2095"/>
                    </a:cubicBezTo>
                    <a:cubicBezTo>
                      <a:pt x="4189" y="939"/>
                      <a:pt x="3251" y="0"/>
                      <a:pt x="2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45" name="Google Shape;2945;p76"/>
              <p:cNvSpPr/>
              <p:nvPr/>
            </p:nvSpPr>
            <p:spPr>
              <a:xfrm>
                <a:off x="1366454" y="956718"/>
                <a:ext cx="142604" cy="142604"/>
              </a:xfrm>
              <a:custGeom>
                <a:avLst/>
                <a:gdLst/>
                <a:ahLst/>
                <a:cxnLst/>
                <a:rect l="l" t="t" r="r" b="b"/>
                <a:pathLst>
                  <a:path w="4189" h="4189" extrusionOk="0">
                    <a:moveTo>
                      <a:pt x="2094" y="0"/>
                    </a:moveTo>
                    <a:cubicBezTo>
                      <a:pt x="938" y="0"/>
                      <a:pt x="0" y="938"/>
                      <a:pt x="0" y="2095"/>
                    </a:cubicBezTo>
                    <a:cubicBezTo>
                      <a:pt x="0" y="3251"/>
                      <a:pt x="938" y="4189"/>
                      <a:pt x="2094" y="4189"/>
                    </a:cubicBezTo>
                    <a:cubicBezTo>
                      <a:pt x="3251" y="4189"/>
                      <a:pt x="4189" y="3251"/>
                      <a:pt x="4189" y="2095"/>
                    </a:cubicBezTo>
                    <a:cubicBezTo>
                      <a:pt x="4189" y="938"/>
                      <a:pt x="3251" y="0"/>
                      <a:pt x="20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46" name="Google Shape;2946;p76"/>
              <p:cNvSpPr/>
              <p:nvPr/>
            </p:nvSpPr>
            <p:spPr>
              <a:xfrm>
                <a:off x="1203900" y="330425"/>
                <a:ext cx="275506" cy="276085"/>
              </a:xfrm>
              <a:custGeom>
                <a:avLst/>
                <a:gdLst/>
                <a:ahLst/>
                <a:cxnLst/>
                <a:rect l="l" t="t" r="r" b="b"/>
                <a:pathLst>
                  <a:path w="8093" h="8110" extrusionOk="0">
                    <a:moveTo>
                      <a:pt x="4055" y="1"/>
                    </a:moveTo>
                    <a:cubicBezTo>
                      <a:pt x="1810" y="1"/>
                      <a:pt x="0" y="1827"/>
                      <a:pt x="0" y="4055"/>
                    </a:cubicBezTo>
                    <a:cubicBezTo>
                      <a:pt x="0" y="6300"/>
                      <a:pt x="1810" y="8110"/>
                      <a:pt x="4055" y="8110"/>
                    </a:cubicBezTo>
                    <a:cubicBezTo>
                      <a:pt x="6283" y="8110"/>
                      <a:pt x="8093" y="6300"/>
                      <a:pt x="8093" y="4055"/>
                    </a:cubicBezTo>
                    <a:cubicBezTo>
                      <a:pt x="8093" y="1827"/>
                      <a:pt x="6283" y="1"/>
                      <a:pt x="4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47" name="Google Shape;2947;p76"/>
              <p:cNvSpPr/>
              <p:nvPr/>
            </p:nvSpPr>
            <p:spPr>
              <a:xfrm>
                <a:off x="1417212" y="600524"/>
                <a:ext cx="307472" cy="275710"/>
              </a:xfrm>
              <a:custGeom>
                <a:avLst/>
                <a:gdLst/>
                <a:ahLst/>
                <a:cxnLst/>
                <a:rect l="l" t="t" r="r" b="b"/>
                <a:pathLst>
                  <a:path w="9032" h="8099" extrusionOk="0">
                    <a:moveTo>
                      <a:pt x="4528" y="1"/>
                    </a:moveTo>
                    <a:cubicBezTo>
                      <a:pt x="3573" y="1"/>
                      <a:pt x="2614" y="335"/>
                      <a:pt x="1843" y="1014"/>
                    </a:cubicBezTo>
                    <a:cubicBezTo>
                      <a:pt x="168" y="2505"/>
                      <a:pt x="0" y="5051"/>
                      <a:pt x="1491" y="6727"/>
                    </a:cubicBezTo>
                    <a:cubicBezTo>
                      <a:pt x="2289" y="7633"/>
                      <a:pt x="3405" y="8098"/>
                      <a:pt x="4527" y="8098"/>
                    </a:cubicBezTo>
                    <a:cubicBezTo>
                      <a:pt x="5479" y="8098"/>
                      <a:pt x="6436" y="7763"/>
                      <a:pt x="7205" y="7079"/>
                    </a:cubicBezTo>
                    <a:cubicBezTo>
                      <a:pt x="8880" y="5604"/>
                      <a:pt x="9031" y="3041"/>
                      <a:pt x="7557" y="1366"/>
                    </a:cubicBezTo>
                    <a:cubicBezTo>
                      <a:pt x="6761" y="461"/>
                      <a:pt x="5647" y="1"/>
                      <a:pt x="45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grpSp>
        <p:nvGrpSpPr>
          <p:cNvPr id="2948" name="Google Shape;2948;p76"/>
          <p:cNvGrpSpPr/>
          <p:nvPr/>
        </p:nvGrpSpPr>
        <p:grpSpPr>
          <a:xfrm rot="5262162">
            <a:off x="7637725" y="-373651"/>
            <a:ext cx="1490649" cy="1580028"/>
            <a:chOff x="3403900" y="3304800"/>
            <a:chExt cx="1556050" cy="1649350"/>
          </a:xfrm>
        </p:grpSpPr>
        <p:sp>
          <p:nvSpPr>
            <p:cNvPr id="2949" name="Google Shape;2949;p76"/>
            <p:cNvSpPr/>
            <p:nvPr/>
          </p:nvSpPr>
          <p:spPr>
            <a:xfrm>
              <a:off x="3960075" y="3761850"/>
              <a:ext cx="510150" cy="213400"/>
            </a:xfrm>
            <a:custGeom>
              <a:avLst/>
              <a:gdLst/>
              <a:ahLst/>
              <a:cxnLst/>
              <a:rect l="l" t="t" r="r" b="b"/>
              <a:pathLst>
                <a:path w="20406" h="8536" extrusionOk="0">
                  <a:moveTo>
                    <a:pt x="19766" y="0"/>
                  </a:moveTo>
                  <a:cubicBezTo>
                    <a:pt x="19714" y="0"/>
                    <a:pt x="19658" y="10"/>
                    <a:pt x="19599" y="31"/>
                  </a:cubicBezTo>
                  <a:cubicBezTo>
                    <a:pt x="13161" y="2358"/>
                    <a:pt x="6967" y="5198"/>
                    <a:pt x="556" y="7524"/>
                  </a:cubicBezTo>
                  <a:cubicBezTo>
                    <a:pt x="1" y="7717"/>
                    <a:pt x="157" y="8536"/>
                    <a:pt x="640" y="8536"/>
                  </a:cubicBezTo>
                  <a:cubicBezTo>
                    <a:pt x="698" y="8536"/>
                    <a:pt x="760" y="8524"/>
                    <a:pt x="827" y="8498"/>
                  </a:cubicBezTo>
                  <a:cubicBezTo>
                    <a:pt x="7238" y="6171"/>
                    <a:pt x="13459" y="3358"/>
                    <a:pt x="19870" y="1005"/>
                  </a:cubicBezTo>
                  <a:cubicBezTo>
                    <a:pt x="20406" y="810"/>
                    <a:pt x="20239" y="0"/>
                    <a:pt x="19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0" name="Google Shape;2950;p76"/>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1" name="Google Shape;2951;p76"/>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2" name="Google Shape;2952;p76"/>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3" name="Google Shape;2953;p76"/>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4" name="Google Shape;2954;p76"/>
            <p:cNvSpPr/>
            <p:nvPr/>
          </p:nvSpPr>
          <p:spPr>
            <a:xfrm>
              <a:off x="4353000" y="3762125"/>
              <a:ext cx="113300" cy="745475"/>
            </a:xfrm>
            <a:custGeom>
              <a:avLst/>
              <a:gdLst/>
              <a:ahLst/>
              <a:cxnLst/>
              <a:rect l="l" t="t" r="r" b="b"/>
              <a:pathLst>
                <a:path w="4532" h="29819" extrusionOk="0">
                  <a:moveTo>
                    <a:pt x="4004" y="0"/>
                  </a:moveTo>
                  <a:cubicBezTo>
                    <a:pt x="3754" y="0"/>
                    <a:pt x="3503" y="169"/>
                    <a:pt x="3503" y="507"/>
                  </a:cubicBezTo>
                  <a:cubicBezTo>
                    <a:pt x="3530" y="4673"/>
                    <a:pt x="2773" y="8920"/>
                    <a:pt x="2259" y="13031"/>
                  </a:cubicBezTo>
                  <a:cubicBezTo>
                    <a:pt x="1529" y="18468"/>
                    <a:pt x="744" y="23905"/>
                    <a:pt x="41" y="29342"/>
                  </a:cubicBezTo>
                  <a:cubicBezTo>
                    <a:pt x="1" y="29663"/>
                    <a:pt x="226" y="29818"/>
                    <a:pt x="473" y="29818"/>
                  </a:cubicBezTo>
                  <a:cubicBezTo>
                    <a:pt x="725" y="29818"/>
                    <a:pt x="1001" y="29656"/>
                    <a:pt x="1042" y="29342"/>
                  </a:cubicBezTo>
                  <a:cubicBezTo>
                    <a:pt x="1772" y="23905"/>
                    <a:pt x="2557" y="18468"/>
                    <a:pt x="3260" y="13031"/>
                  </a:cubicBezTo>
                  <a:cubicBezTo>
                    <a:pt x="3801" y="8920"/>
                    <a:pt x="4531" y="4673"/>
                    <a:pt x="4504" y="507"/>
                  </a:cubicBezTo>
                  <a:cubicBezTo>
                    <a:pt x="4504" y="169"/>
                    <a:pt x="4254" y="0"/>
                    <a:pt x="4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5" name="Google Shape;2955;p76"/>
            <p:cNvSpPr/>
            <p:nvPr/>
          </p:nvSpPr>
          <p:spPr>
            <a:xfrm>
              <a:off x="4348800" y="4483000"/>
              <a:ext cx="542900" cy="320575"/>
            </a:xfrm>
            <a:custGeom>
              <a:avLst/>
              <a:gdLst/>
              <a:ahLst/>
              <a:cxnLst/>
              <a:rect l="l" t="t" r="r" b="b"/>
              <a:pathLst>
                <a:path w="21716" h="12823" extrusionOk="0">
                  <a:moveTo>
                    <a:pt x="709" y="1"/>
                  </a:moveTo>
                  <a:cubicBezTo>
                    <a:pt x="272" y="1"/>
                    <a:pt x="1" y="643"/>
                    <a:pt x="480" y="939"/>
                  </a:cubicBezTo>
                  <a:lnTo>
                    <a:pt x="20739" y="12760"/>
                  </a:lnTo>
                  <a:cubicBezTo>
                    <a:pt x="20823" y="12804"/>
                    <a:pt x="20904" y="12823"/>
                    <a:pt x="20981" y="12823"/>
                  </a:cubicBezTo>
                  <a:cubicBezTo>
                    <a:pt x="21428" y="12823"/>
                    <a:pt x="21715" y="12171"/>
                    <a:pt x="21253" y="11894"/>
                  </a:cubicBezTo>
                  <a:lnTo>
                    <a:pt x="966" y="74"/>
                  </a:lnTo>
                  <a:cubicBezTo>
                    <a:pt x="877" y="23"/>
                    <a:pt x="790" y="1"/>
                    <a:pt x="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6" name="Google Shape;2956;p76"/>
            <p:cNvSpPr/>
            <p:nvPr/>
          </p:nvSpPr>
          <p:spPr>
            <a:xfrm>
              <a:off x="3496325" y="4429725"/>
              <a:ext cx="250725" cy="370050"/>
            </a:xfrm>
            <a:custGeom>
              <a:avLst/>
              <a:gdLst/>
              <a:ahLst/>
              <a:cxnLst/>
              <a:rect l="l" t="t" r="r" b="b"/>
              <a:pathLst>
                <a:path w="10029" h="14802" extrusionOk="0">
                  <a:moveTo>
                    <a:pt x="9319" y="0"/>
                  </a:moveTo>
                  <a:cubicBezTo>
                    <a:pt x="9166" y="0"/>
                    <a:pt x="9015" y="68"/>
                    <a:pt x="8909" y="230"/>
                  </a:cubicBezTo>
                  <a:lnTo>
                    <a:pt x="226" y="14052"/>
                  </a:lnTo>
                  <a:cubicBezTo>
                    <a:pt x="1" y="14446"/>
                    <a:pt x="348" y="14801"/>
                    <a:pt x="700" y="14801"/>
                  </a:cubicBezTo>
                  <a:cubicBezTo>
                    <a:pt x="855" y="14801"/>
                    <a:pt x="1011" y="14732"/>
                    <a:pt x="1119" y="14566"/>
                  </a:cubicBezTo>
                  <a:lnTo>
                    <a:pt x="9802" y="744"/>
                  </a:lnTo>
                  <a:cubicBezTo>
                    <a:pt x="10029" y="366"/>
                    <a:pt x="9673" y="0"/>
                    <a:pt x="9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7" name="Google Shape;2957;p76"/>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8" name="Google Shape;2958;p76"/>
            <p:cNvSpPr/>
            <p:nvPr/>
          </p:nvSpPr>
          <p:spPr>
            <a:xfrm>
              <a:off x="4152750" y="4482950"/>
              <a:ext cx="230050" cy="422600"/>
            </a:xfrm>
            <a:custGeom>
              <a:avLst/>
              <a:gdLst/>
              <a:ahLst/>
              <a:cxnLst/>
              <a:rect l="l" t="t" r="r" b="b"/>
              <a:pathLst>
                <a:path w="9202" h="16904" extrusionOk="0">
                  <a:moveTo>
                    <a:pt x="8521" y="0"/>
                  </a:moveTo>
                  <a:cubicBezTo>
                    <a:pt x="8364" y="0"/>
                    <a:pt x="8208" y="77"/>
                    <a:pt x="8105" y="265"/>
                  </a:cubicBezTo>
                  <a:cubicBezTo>
                    <a:pt x="5292" y="5459"/>
                    <a:pt x="3047" y="10950"/>
                    <a:pt x="207" y="16143"/>
                  </a:cubicBezTo>
                  <a:cubicBezTo>
                    <a:pt x="1" y="16537"/>
                    <a:pt x="353" y="16904"/>
                    <a:pt x="696" y="16904"/>
                  </a:cubicBezTo>
                  <a:cubicBezTo>
                    <a:pt x="849" y="16904"/>
                    <a:pt x="1000" y="16832"/>
                    <a:pt x="1099" y="16657"/>
                  </a:cubicBezTo>
                  <a:cubicBezTo>
                    <a:pt x="3913" y="11464"/>
                    <a:pt x="6158" y="5973"/>
                    <a:pt x="8998" y="752"/>
                  </a:cubicBezTo>
                  <a:cubicBezTo>
                    <a:pt x="9201" y="363"/>
                    <a:pt x="8860" y="0"/>
                    <a:pt x="8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9" name="Google Shape;2959;p76"/>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0" name="Google Shape;2960;p76"/>
            <p:cNvSpPr/>
            <p:nvPr/>
          </p:nvSpPr>
          <p:spPr>
            <a:xfrm>
              <a:off x="4786800" y="4704600"/>
              <a:ext cx="173150" cy="172475"/>
            </a:xfrm>
            <a:custGeom>
              <a:avLst/>
              <a:gdLst/>
              <a:ahLst/>
              <a:cxnLst/>
              <a:rect l="l" t="t" r="r" b="b"/>
              <a:pathLst>
                <a:path w="6926" h="6899" extrusionOk="0">
                  <a:moveTo>
                    <a:pt x="3409" y="1"/>
                  </a:moveTo>
                  <a:cubicBezTo>
                    <a:pt x="1515" y="28"/>
                    <a:pt x="1" y="1597"/>
                    <a:pt x="28" y="3490"/>
                  </a:cubicBezTo>
                  <a:cubicBezTo>
                    <a:pt x="54" y="5394"/>
                    <a:pt x="1569" y="6899"/>
                    <a:pt x="3440" y="6899"/>
                  </a:cubicBezTo>
                  <a:cubicBezTo>
                    <a:pt x="3457" y="6899"/>
                    <a:pt x="3473" y="6899"/>
                    <a:pt x="3490" y="6898"/>
                  </a:cubicBezTo>
                  <a:cubicBezTo>
                    <a:pt x="5410" y="6871"/>
                    <a:pt x="6925" y="5302"/>
                    <a:pt x="6898" y="3409"/>
                  </a:cubicBezTo>
                  <a:cubicBezTo>
                    <a:pt x="6871" y="1516"/>
                    <a:pt x="5302" y="1"/>
                    <a:pt x="34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1" name="Google Shape;2961;p76"/>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2" name="Google Shape;2962;p76"/>
            <p:cNvSpPr/>
            <p:nvPr/>
          </p:nvSpPr>
          <p:spPr>
            <a:xfrm>
              <a:off x="4343875" y="3666600"/>
              <a:ext cx="218450" cy="216425"/>
            </a:xfrm>
            <a:custGeom>
              <a:avLst/>
              <a:gdLst/>
              <a:ahLst/>
              <a:cxnLst/>
              <a:rect l="l" t="t" r="r" b="b"/>
              <a:pathLst>
                <a:path w="8738" h="8657" extrusionOk="0">
                  <a:moveTo>
                    <a:pt x="4352" y="0"/>
                  </a:moveTo>
                  <a:cubicBezTo>
                    <a:pt x="4335" y="0"/>
                    <a:pt x="4318" y="0"/>
                    <a:pt x="4301" y="0"/>
                  </a:cubicBezTo>
                  <a:cubicBezTo>
                    <a:pt x="1921" y="27"/>
                    <a:pt x="0" y="2002"/>
                    <a:pt x="27" y="4382"/>
                  </a:cubicBezTo>
                  <a:cubicBezTo>
                    <a:pt x="81" y="6773"/>
                    <a:pt x="2002" y="8656"/>
                    <a:pt x="4385" y="8656"/>
                  </a:cubicBezTo>
                  <a:cubicBezTo>
                    <a:pt x="4402" y="8656"/>
                    <a:pt x="4419" y="8656"/>
                    <a:pt x="4436" y="8656"/>
                  </a:cubicBezTo>
                  <a:cubicBezTo>
                    <a:pt x="6817" y="8629"/>
                    <a:pt x="8737" y="6654"/>
                    <a:pt x="8710" y="4274"/>
                  </a:cubicBezTo>
                  <a:cubicBezTo>
                    <a:pt x="8656" y="1884"/>
                    <a:pt x="6736" y="0"/>
                    <a:pt x="4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3" name="Google Shape;2963;p76"/>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4" name="Google Shape;2964;p76"/>
            <p:cNvSpPr/>
            <p:nvPr/>
          </p:nvSpPr>
          <p:spPr>
            <a:xfrm>
              <a:off x="3403900" y="4678900"/>
              <a:ext cx="218450" cy="216450"/>
            </a:xfrm>
            <a:custGeom>
              <a:avLst/>
              <a:gdLst/>
              <a:ahLst/>
              <a:cxnLst/>
              <a:rect l="l" t="t" r="r" b="b"/>
              <a:pathLst>
                <a:path w="8738" h="8658" extrusionOk="0">
                  <a:moveTo>
                    <a:pt x="4352" y="1"/>
                  </a:moveTo>
                  <a:cubicBezTo>
                    <a:pt x="4335" y="1"/>
                    <a:pt x="4319" y="1"/>
                    <a:pt x="4302" y="1"/>
                  </a:cubicBezTo>
                  <a:cubicBezTo>
                    <a:pt x="1921" y="28"/>
                    <a:pt x="1" y="2003"/>
                    <a:pt x="28" y="4410"/>
                  </a:cubicBezTo>
                  <a:cubicBezTo>
                    <a:pt x="81" y="6758"/>
                    <a:pt x="1976" y="8658"/>
                    <a:pt x="4338" y="8658"/>
                  </a:cubicBezTo>
                  <a:cubicBezTo>
                    <a:pt x="4371" y="8658"/>
                    <a:pt x="4404" y="8657"/>
                    <a:pt x="4437" y="8657"/>
                  </a:cubicBezTo>
                  <a:cubicBezTo>
                    <a:pt x="6817" y="8630"/>
                    <a:pt x="8738" y="6682"/>
                    <a:pt x="8711" y="4275"/>
                  </a:cubicBezTo>
                  <a:cubicBezTo>
                    <a:pt x="8657" y="1911"/>
                    <a:pt x="6736" y="1"/>
                    <a:pt x="43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5" name="Google Shape;2965;p76"/>
            <p:cNvSpPr/>
            <p:nvPr/>
          </p:nvSpPr>
          <p:spPr>
            <a:xfrm>
              <a:off x="3515500" y="3748400"/>
              <a:ext cx="123100" cy="121775"/>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6" name="Google Shape;2966;p76"/>
            <p:cNvSpPr/>
            <p:nvPr/>
          </p:nvSpPr>
          <p:spPr>
            <a:xfrm>
              <a:off x="4107875" y="4831725"/>
              <a:ext cx="123100" cy="122425"/>
            </a:xfrm>
            <a:custGeom>
              <a:avLst/>
              <a:gdLst/>
              <a:ahLst/>
              <a:cxnLst/>
              <a:rect l="l" t="t" r="r" b="b"/>
              <a:pathLst>
                <a:path w="4924" h="4897" extrusionOk="0">
                  <a:moveTo>
                    <a:pt x="2457" y="1"/>
                  </a:moveTo>
                  <a:cubicBezTo>
                    <a:pt x="2441" y="1"/>
                    <a:pt x="2424" y="1"/>
                    <a:pt x="2408" y="1"/>
                  </a:cubicBezTo>
                  <a:cubicBezTo>
                    <a:pt x="1055" y="28"/>
                    <a:pt x="0" y="1137"/>
                    <a:pt x="0" y="2490"/>
                  </a:cubicBezTo>
                  <a:cubicBezTo>
                    <a:pt x="27" y="3815"/>
                    <a:pt x="1136" y="4897"/>
                    <a:pt x="2489" y="4897"/>
                  </a:cubicBezTo>
                  <a:cubicBezTo>
                    <a:pt x="3841" y="4870"/>
                    <a:pt x="4923" y="3761"/>
                    <a:pt x="4896" y="2408"/>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7" name="Google Shape;2967;p76"/>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971"/>
        <p:cNvGrpSpPr/>
        <p:nvPr/>
      </p:nvGrpSpPr>
      <p:grpSpPr>
        <a:xfrm>
          <a:off x="0" y="0"/>
          <a:ext cx="0" cy="0"/>
          <a:chOff x="0" y="0"/>
          <a:chExt cx="0" cy="0"/>
        </a:xfrm>
      </p:grpSpPr>
      <p:sp>
        <p:nvSpPr>
          <p:cNvPr id="2972" name="Google Shape;2972;p77"/>
          <p:cNvSpPr/>
          <p:nvPr/>
        </p:nvSpPr>
        <p:spPr>
          <a:xfrm>
            <a:off x="4744800" y="714375"/>
            <a:ext cx="1235700" cy="12357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cs typeface="B Nazanin" panose="00000400000000000000" pitchFamily="2" charset="-78"/>
            </a:endParaRPr>
          </a:p>
        </p:txBody>
      </p:sp>
      <p:grpSp>
        <p:nvGrpSpPr>
          <p:cNvPr id="2973" name="Google Shape;2973;p77"/>
          <p:cNvGrpSpPr/>
          <p:nvPr/>
        </p:nvGrpSpPr>
        <p:grpSpPr>
          <a:xfrm rot="5875890">
            <a:off x="6503393" y="317675"/>
            <a:ext cx="1783961" cy="1890926"/>
            <a:chOff x="3403900" y="3304800"/>
            <a:chExt cx="1556050" cy="1649350"/>
          </a:xfrm>
        </p:grpSpPr>
        <p:sp>
          <p:nvSpPr>
            <p:cNvPr id="2974" name="Google Shape;2974;p77"/>
            <p:cNvSpPr/>
            <p:nvPr/>
          </p:nvSpPr>
          <p:spPr>
            <a:xfrm>
              <a:off x="3960075" y="3761850"/>
              <a:ext cx="510150" cy="213400"/>
            </a:xfrm>
            <a:custGeom>
              <a:avLst/>
              <a:gdLst/>
              <a:ahLst/>
              <a:cxnLst/>
              <a:rect l="l" t="t" r="r" b="b"/>
              <a:pathLst>
                <a:path w="20406" h="8536" extrusionOk="0">
                  <a:moveTo>
                    <a:pt x="19766" y="0"/>
                  </a:moveTo>
                  <a:cubicBezTo>
                    <a:pt x="19714" y="0"/>
                    <a:pt x="19658" y="10"/>
                    <a:pt x="19599" y="31"/>
                  </a:cubicBezTo>
                  <a:cubicBezTo>
                    <a:pt x="13161" y="2358"/>
                    <a:pt x="6967" y="5198"/>
                    <a:pt x="556" y="7524"/>
                  </a:cubicBezTo>
                  <a:cubicBezTo>
                    <a:pt x="1" y="7717"/>
                    <a:pt x="157" y="8536"/>
                    <a:pt x="640" y="8536"/>
                  </a:cubicBezTo>
                  <a:cubicBezTo>
                    <a:pt x="698" y="8536"/>
                    <a:pt x="760" y="8524"/>
                    <a:pt x="827" y="8498"/>
                  </a:cubicBezTo>
                  <a:cubicBezTo>
                    <a:pt x="7238" y="6171"/>
                    <a:pt x="13459" y="3358"/>
                    <a:pt x="19870" y="1005"/>
                  </a:cubicBezTo>
                  <a:cubicBezTo>
                    <a:pt x="20406" y="810"/>
                    <a:pt x="20239" y="0"/>
                    <a:pt x="19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75" name="Google Shape;2975;p77"/>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76" name="Google Shape;2976;p77"/>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77" name="Google Shape;2977;p77"/>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78" name="Google Shape;2978;p77"/>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79" name="Google Shape;2979;p77"/>
            <p:cNvSpPr/>
            <p:nvPr/>
          </p:nvSpPr>
          <p:spPr>
            <a:xfrm>
              <a:off x="4353000" y="3762125"/>
              <a:ext cx="113300" cy="745475"/>
            </a:xfrm>
            <a:custGeom>
              <a:avLst/>
              <a:gdLst/>
              <a:ahLst/>
              <a:cxnLst/>
              <a:rect l="l" t="t" r="r" b="b"/>
              <a:pathLst>
                <a:path w="4532" h="29819" extrusionOk="0">
                  <a:moveTo>
                    <a:pt x="4004" y="0"/>
                  </a:moveTo>
                  <a:cubicBezTo>
                    <a:pt x="3754" y="0"/>
                    <a:pt x="3503" y="169"/>
                    <a:pt x="3503" y="507"/>
                  </a:cubicBezTo>
                  <a:cubicBezTo>
                    <a:pt x="3530" y="4673"/>
                    <a:pt x="2773" y="8920"/>
                    <a:pt x="2259" y="13031"/>
                  </a:cubicBezTo>
                  <a:cubicBezTo>
                    <a:pt x="1529" y="18468"/>
                    <a:pt x="744" y="23905"/>
                    <a:pt x="41" y="29342"/>
                  </a:cubicBezTo>
                  <a:cubicBezTo>
                    <a:pt x="1" y="29663"/>
                    <a:pt x="226" y="29818"/>
                    <a:pt x="473" y="29818"/>
                  </a:cubicBezTo>
                  <a:cubicBezTo>
                    <a:pt x="725" y="29818"/>
                    <a:pt x="1001" y="29656"/>
                    <a:pt x="1042" y="29342"/>
                  </a:cubicBezTo>
                  <a:cubicBezTo>
                    <a:pt x="1772" y="23905"/>
                    <a:pt x="2557" y="18468"/>
                    <a:pt x="3260" y="13031"/>
                  </a:cubicBezTo>
                  <a:cubicBezTo>
                    <a:pt x="3801" y="8920"/>
                    <a:pt x="4531" y="4673"/>
                    <a:pt x="4504" y="507"/>
                  </a:cubicBezTo>
                  <a:cubicBezTo>
                    <a:pt x="4504" y="169"/>
                    <a:pt x="4254" y="0"/>
                    <a:pt x="4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0" name="Google Shape;2980;p77"/>
            <p:cNvSpPr/>
            <p:nvPr/>
          </p:nvSpPr>
          <p:spPr>
            <a:xfrm>
              <a:off x="4348800" y="4483000"/>
              <a:ext cx="542900" cy="320575"/>
            </a:xfrm>
            <a:custGeom>
              <a:avLst/>
              <a:gdLst/>
              <a:ahLst/>
              <a:cxnLst/>
              <a:rect l="l" t="t" r="r" b="b"/>
              <a:pathLst>
                <a:path w="21716" h="12823" extrusionOk="0">
                  <a:moveTo>
                    <a:pt x="709" y="1"/>
                  </a:moveTo>
                  <a:cubicBezTo>
                    <a:pt x="272" y="1"/>
                    <a:pt x="1" y="643"/>
                    <a:pt x="480" y="939"/>
                  </a:cubicBezTo>
                  <a:lnTo>
                    <a:pt x="20739" y="12760"/>
                  </a:lnTo>
                  <a:cubicBezTo>
                    <a:pt x="20823" y="12804"/>
                    <a:pt x="20904" y="12823"/>
                    <a:pt x="20981" y="12823"/>
                  </a:cubicBezTo>
                  <a:cubicBezTo>
                    <a:pt x="21428" y="12823"/>
                    <a:pt x="21715" y="12171"/>
                    <a:pt x="21253" y="11894"/>
                  </a:cubicBezTo>
                  <a:lnTo>
                    <a:pt x="966" y="74"/>
                  </a:lnTo>
                  <a:cubicBezTo>
                    <a:pt x="877" y="23"/>
                    <a:pt x="790" y="1"/>
                    <a:pt x="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1" name="Google Shape;2981;p77"/>
            <p:cNvSpPr/>
            <p:nvPr/>
          </p:nvSpPr>
          <p:spPr>
            <a:xfrm>
              <a:off x="3496325" y="4429725"/>
              <a:ext cx="250725" cy="370050"/>
            </a:xfrm>
            <a:custGeom>
              <a:avLst/>
              <a:gdLst/>
              <a:ahLst/>
              <a:cxnLst/>
              <a:rect l="l" t="t" r="r" b="b"/>
              <a:pathLst>
                <a:path w="10029" h="14802" extrusionOk="0">
                  <a:moveTo>
                    <a:pt x="9319" y="0"/>
                  </a:moveTo>
                  <a:cubicBezTo>
                    <a:pt x="9166" y="0"/>
                    <a:pt x="9015" y="68"/>
                    <a:pt x="8909" y="230"/>
                  </a:cubicBezTo>
                  <a:lnTo>
                    <a:pt x="226" y="14052"/>
                  </a:lnTo>
                  <a:cubicBezTo>
                    <a:pt x="1" y="14446"/>
                    <a:pt x="348" y="14801"/>
                    <a:pt x="700" y="14801"/>
                  </a:cubicBezTo>
                  <a:cubicBezTo>
                    <a:pt x="855" y="14801"/>
                    <a:pt x="1011" y="14732"/>
                    <a:pt x="1119" y="14566"/>
                  </a:cubicBezTo>
                  <a:lnTo>
                    <a:pt x="9802" y="744"/>
                  </a:lnTo>
                  <a:cubicBezTo>
                    <a:pt x="10029" y="366"/>
                    <a:pt x="9673" y="0"/>
                    <a:pt x="9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2" name="Google Shape;2982;p77"/>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3" name="Google Shape;2983;p77"/>
            <p:cNvSpPr/>
            <p:nvPr/>
          </p:nvSpPr>
          <p:spPr>
            <a:xfrm>
              <a:off x="4152750" y="4482950"/>
              <a:ext cx="230050" cy="422600"/>
            </a:xfrm>
            <a:custGeom>
              <a:avLst/>
              <a:gdLst/>
              <a:ahLst/>
              <a:cxnLst/>
              <a:rect l="l" t="t" r="r" b="b"/>
              <a:pathLst>
                <a:path w="9202" h="16904" extrusionOk="0">
                  <a:moveTo>
                    <a:pt x="8521" y="0"/>
                  </a:moveTo>
                  <a:cubicBezTo>
                    <a:pt x="8364" y="0"/>
                    <a:pt x="8208" y="77"/>
                    <a:pt x="8105" y="265"/>
                  </a:cubicBezTo>
                  <a:cubicBezTo>
                    <a:pt x="5292" y="5459"/>
                    <a:pt x="3047" y="10950"/>
                    <a:pt x="207" y="16143"/>
                  </a:cubicBezTo>
                  <a:cubicBezTo>
                    <a:pt x="1" y="16537"/>
                    <a:pt x="353" y="16904"/>
                    <a:pt x="696" y="16904"/>
                  </a:cubicBezTo>
                  <a:cubicBezTo>
                    <a:pt x="849" y="16904"/>
                    <a:pt x="1000" y="16832"/>
                    <a:pt x="1099" y="16657"/>
                  </a:cubicBezTo>
                  <a:cubicBezTo>
                    <a:pt x="3913" y="11464"/>
                    <a:pt x="6158" y="5973"/>
                    <a:pt x="8998" y="752"/>
                  </a:cubicBezTo>
                  <a:cubicBezTo>
                    <a:pt x="9201" y="363"/>
                    <a:pt x="8860" y="0"/>
                    <a:pt x="8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4" name="Google Shape;2984;p77"/>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5" name="Google Shape;2985;p77"/>
            <p:cNvSpPr/>
            <p:nvPr/>
          </p:nvSpPr>
          <p:spPr>
            <a:xfrm>
              <a:off x="4786800" y="4704600"/>
              <a:ext cx="173150" cy="172475"/>
            </a:xfrm>
            <a:custGeom>
              <a:avLst/>
              <a:gdLst/>
              <a:ahLst/>
              <a:cxnLst/>
              <a:rect l="l" t="t" r="r" b="b"/>
              <a:pathLst>
                <a:path w="6926" h="6899" extrusionOk="0">
                  <a:moveTo>
                    <a:pt x="3409" y="1"/>
                  </a:moveTo>
                  <a:cubicBezTo>
                    <a:pt x="1515" y="28"/>
                    <a:pt x="1" y="1597"/>
                    <a:pt x="28" y="3490"/>
                  </a:cubicBezTo>
                  <a:cubicBezTo>
                    <a:pt x="54" y="5394"/>
                    <a:pt x="1569" y="6899"/>
                    <a:pt x="3440" y="6899"/>
                  </a:cubicBezTo>
                  <a:cubicBezTo>
                    <a:pt x="3457" y="6899"/>
                    <a:pt x="3473" y="6899"/>
                    <a:pt x="3490" y="6898"/>
                  </a:cubicBezTo>
                  <a:cubicBezTo>
                    <a:pt x="5410" y="6871"/>
                    <a:pt x="6925" y="5302"/>
                    <a:pt x="6898" y="3409"/>
                  </a:cubicBezTo>
                  <a:cubicBezTo>
                    <a:pt x="6871" y="1516"/>
                    <a:pt x="5302" y="1"/>
                    <a:pt x="34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6" name="Google Shape;2986;p77"/>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7" name="Google Shape;2987;p77"/>
            <p:cNvSpPr/>
            <p:nvPr/>
          </p:nvSpPr>
          <p:spPr>
            <a:xfrm>
              <a:off x="4343875" y="3666600"/>
              <a:ext cx="218450" cy="216425"/>
            </a:xfrm>
            <a:custGeom>
              <a:avLst/>
              <a:gdLst/>
              <a:ahLst/>
              <a:cxnLst/>
              <a:rect l="l" t="t" r="r" b="b"/>
              <a:pathLst>
                <a:path w="8738" h="8657" extrusionOk="0">
                  <a:moveTo>
                    <a:pt x="4352" y="0"/>
                  </a:moveTo>
                  <a:cubicBezTo>
                    <a:pt x="4335" y="0"/>
                    <a:pt x="4318" y="0"/>
                    <a:pt x="4301" y="0"/>
                  </a:cubicBezTo>
                  <a:cubicBezTo>
                    <a:pt x="1921" y="27"/>
                    <a:pt x="0" y="2002"/>
                    <a:pt x="27" y="4382"/>
                  </a:cubicBezTo>
                  <a:cubicBezTo>
                    <a:pt x="81" y="6773"/>
                    <a:pt x="2002" y="8656"/>
                    <a:pt x="4385" y="8656"/>
                  </a:cubicBezTo>
                  <a:cubicBezTo>
                    <a:pt x="4402" y="8656"/>
                    <a:pt x="4419" y="8656"/>
                    <a:pt x="4436" y="8656"/>
                  </a:cubicBezTo>
                  <a:cubicBezTo>
                    <a:pt x="6817" y="8629"/>
                    <a:pt x="8737" y="6654"/>
                    <a:pt x="8710" y="4274"/>
                  </a:cubicBezTo>
                  <a:cubicBezTo>
                    <a:pt x="8656" y="1884"/>
                    <a:pt x="6736" y="0"/>
                    <a:pt x="4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8" name="Google Shape;2988;p77"/>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9" name="Google Shape;2989;p77"/>
            <p:cNvSpPr/>
            <p:nvPr/>
          </p:nvSpPr>
          <p:spPr>
            <a:xfrm>
              <a:off x="3403900" y="4678900"/>
              <a:ext cx="218450" cy="216450"/>
            </a:xfrm>
            <a:custGeom>
              <a:avLst/>
              <a:gdLst/>
              <a:ahLst/>
              <a:cxnLst/>
              <a:rect l="l" t="t" r="r" b="b"/>
              <a:pathLst>
                <a:path w="8738" h="8658" extrusionOk="0">
                  <a:moveTo>
                    <a:pt x="4352" y="1"/>
                  </a:moveTo>
                  <a:cubicBezTo>
                    <a:pt x="4335" y="1"/>
                    <a:pt x="4319" y="1"/>
                    <a:pt x="4302" y="1"/>
                  </a:cubicBezTo>
                  <a:cubicBezTo>
                    <a:pt x="1921" y="28"/>
                    <a:pt x="1" y="2003"/>
                    <a:pt x="28" y="4410"/>
                  </a:cubicBezTo>
                  <a:cubicBezTo>
                    <a:pt x="81" y="6758"/>
                    <a:pt x="1976" y="8658"/>
                    <a:pt x="4338" y="8658"/>
                  </a:cubicBezTo>
                  <a:cubicBezTo>
                    <a:pt x="4371" y="8658"/>
                    <a:pt x="4404" y="8657"/>
                    <a:pt x="4437" y="8657"/>
                  </a:cubicBezTo>
                  <a:cubicBezTo>
                    <a:pt x="6817" y="8630"/>
                    <a:pt x="8738" y="6682"/>
                    <a:pt x="8711" y="4275"/>
                  </a:cubicBezTo>
                  <a:cubicBezTo>
                    <a:pt x="8657" y="1911"/>
                    <a:pt x="6736" y="1"/>
                    <a:pt x="43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90" name="Google Shape;2990;p77"/>
            <p:cNvSpPr/>
            <p:nvPr/>
          </p:nvSpPr>
          <p:spPr>
            <a:xfrm>
              <a:off x="3515500" y="3748400"/>
              <a:ext cx="123100" cy="121775"/>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91" name="Google Shape;2991;p77"/>
            <p:cNvSpPr/>
            <p:nvPr/>
          </p:nvSpPr>
          <p:spPr>
            <a:xfrm>
              <a:off x="4107875" y="4831725"/>
              <a:ext cx="123100" cy="122425"/>
            </a:xfrm>
            <a:custGeom>
              <a:avLst/>
              <a:gdLst/>
              <a:ahLst/>
              <a:cxnLst/>
              <a:rect l="l" t="t" r="r" b="b"/>
              <a:pathLst>
                <a:path w="4924" h="4897" extrusionOk="0">
                  <a:moveTo>
                    <a:pt x="2457" y="1"/>
                  </a:moveTo>
                  <a:cubicBezTo>
                    <a:pt x="2441" y="1"/>
                    <a:pt x="2424" y="1"/>
                    <a:pt x="2408" y="1"/>
                  </a:cubicBezTo>
                  <a:cubicBezTo>
                    <a:pt x="1055" y="28"/>
                    <a:pt x="0" y="1137"/>
                    <a:pt x="0" y="2490"/>
                  </a:cubicBezTo>
                  <a:cubicBezTo>
                    <a:pt x="27" y="3815"/>
                    <a:pt x="1136" y="4897"/>
                    <a:pt x="2489" y="4897"/>
                  </a:cubicBezTo>
                  <a:cubicBezTo>
                    <a:pt x="3841" y="4870"/>
                    <a:pt x="4923" y="3761"/>
                    <a:pt x="4896" y="2408"/>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92" name="Google Shape;2992;p77"/>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2993" name="Google Shape;2993;p77"/>
          <p:cNvSpPr txBox="1">
            <a:spLocks noGrp="1"/>
          </p:cNvSpPr>
          <p:nvPr>
            <p:ph type="title"/>
          </p:nvPr>
        </p:nvSpPr>
        <p:spPr>
          <a:xfrm>
            <a:off x="4714875" y="2152650"/>
            <a:ext cx="3587400" cy="1590600"/>
          </a:xfrm>
          <a:prstGeom prst="rect">
            <a:avLst/>
          </a:prstGeom>
        </p:spPr>
        <p:txBody>
          <a:bodyPr spcFirstLastPara="1" wrap="square" lIns="91425" tIns="91425" rIns="91425" bIns="91425" anchor="ctr" anchorCtr="0">
            <a:noAutofit/>
          </a:bodyPr>
          <a:lstStyle/>
          <a:p>
            <a:pPr lvl="0" algn="r" rtl="1"/>
            <a:r>
              <a:rPr lang="fa-IR" dirty="0">
                <a:solidFill>
                  <a:schemeClr val="tx2"/>
                </a:solidFill>
                <a:cs typeface="B Nazanin" panose="00000400000000000000" pitchFamily="2" charset="-78"/>
              </a:rPr>
              <a:t>ساختار</a:t>
            </a:r>
            <a:r>
              <a:rPr lang="fa-IR" dirty="0">
                <a:cs typeface="B Nazanin" panose="00000400000000000000" pitchFamily="2" charset="-78"/>
              </a:rPr>
              <a:t> </a:t>
            </a:r>
            <a:r>
              <a:rPr lang="en-US" dirty="0">
                <a:cs typeface="B Nazanin" panose="00000400000000000000" pitchFamily="2" charset="-78"/>
              </a:rPr>
              <a:t>DNA</a:t>
            </a:r>
            <a:endParaRPr dirty="0">
              <a:solidFill>
                <a:schemeClr val="lt2"/>
              </a:solidFill>
              <a:cs typeface="B Nazanin" panose="00000400000000000000" pitchFamily="2" charset="-78"/>
            </a:endParaRPr>
          </a:p>
        </p:txBody>
      </p:sp>
      <p:sp>
        <p:nvSpPr>
          <p:cNvPr id="2994" name="Google Shape;2994;p77"/>
          <p:cNvSpPr txBox="1">
            <a:spLocks noGrp="1"/>
          </p:cNvSpPr>
          <p:nvPr>
            <p:ph type="title" idx="2"/>
          </p:nvPr>
        </p:nvSpPr>
        <p:spPr>
          <a:xfrm>
            <a:off x="4705350" y="819975"/>
            <a:ext cx="1314600" cy="102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400000000000000" pitchFamily="2" charset="-78"/>
              </a:rPr>
              <a:t>02</a:t>
            </a:r>
            <a:endParaRPr>
              <a:cs typeface="B Nazanin" panose="00000400000000000000" pitchFamily="2" charset="-78"/>
            </a:endParaRPr>
          </a:p>
        </p:txBody>
      </p:sp>
      <p:sp>
        <p:nvSpPr>
          <p:cNvPr id="2995" name="Google Shape;2995;p77"/>
          <p:cNvSpPr txBox="1">
            <a:spLocks noGrp="1"/>
          </p:cNvSpPr>
          <p:nvPr>
            <p:ph type="subTitle" idx="1"/>
          </p:nvPr>
        </p:nvSpPr>
        <p:spPr>
          <a:xfrm>
            <a:off x="4714875" y="3741775"/>
            <a:ext cx="2943300" cy="713400"/>
          </a:xfrm>
          <a:prstGeom prst="rect">
            <a:avLst/>
          </a:prstGeom>
        </p:spPr>
        <p:txBody>
          <a:bodyPr spcFirstLastPara="1" wrap="square" lIns="91425" tIns="91425" rIns="91425" bIns="91425" anchor="t" anchorCtr="0">
            <a:noAutofit/>
          </a:bodyPr>
          <a:lstStyle/>
          <a:p>
            <a:pPr marL="0" lvl="0" indent="0" algn="r" rtl="1">
              <a:spcAft>
                <a:spcPts val="1200"/>
              </a:spcAft>
            </a:pPr>
            <a:r>
              <a:rPr lang="fa-IR" dirty="0">
                <a:cs typeface="B Nazanin" panose="00000400000000000000" pitchFamily="2" charset="-78"/>
              </a:rPr>
              <a:t>در صورت نیاز می توانید زیرنویس را در اینجا وارد کنید</a:t>
            </a:r>
            <a:endParaRPr dirty="0">
              <a:cs typeface="B Nazanin" panose="00000400000000000000" pitchFamily="2" charset="-78"/>
            </a:endParaRPr>
          </a:p>
        </p:txBody>
      </p:sp>
      <p:grpSp>
        <p:nvGrpSpPr>
          <p:cNvPr id="2996" name="Google Shape;2996;p77"/>
          <p:cNvGrpSpPr/>
          <p:nvPr/>
        </p:nvGrpSpPr>
        <p:grpSpPr>
          <a:xfrm>
            <a:off x="320209" y="1080940"/>
            <a:ext cx="2694116" cy="4367729"/>
            <a:chOff x="663109" y="776140"/>
            <a:chExt cx="2694116" cy="4367729"/>
          </a:xfrm>
        </p:grpSpPr>
        <p:sp>
          <p:nvSpPr>
            <p:cNvPr id="2997" name="Google Shape;2997;p77"/>
            <p:cNvSpPr/>
            <p:nvPr/>
          </p:nvSpPr>
          <p:spPr>
            <a:xfrm flipH="1">
              <a:off x="3091984" y="1996976"/>
              <a:ext cx="232669" cy="196332"/>
            </a:xfrm>
            <a:custGeom>
              <a:avLst/>
              <a:gdLst/>
              <a:ahLst/>
              <a:cxnLst/>
              <a:rect l="l" t="t" r="r" b="b"/>
              <a:pathLst>
                <a:path w="10629" h="8968" extrusionOk="0">
                  <a:moveTo>
                    <a:pt x="6143" y="0"/>
                  </a:moveTo>
                  <a:cubicBezTo>
                    <a:pt x="4347" y="0"/>
                    <a:pt x="2497" y="634"/>
                    <a:pt x="1942" y="1930"/>
                  </a:cubicBezTo>
                  <a:cubicBezTo>
                    <a:pt x="1942" y="1930"/>
                    <a:pt x="0" y="8968"/>
                    <a:pt x="3774" y="8968"/>
                  </a:cubicBezTo>
                  <a:cubicBezTo>
                    <a:pt x="3913" y="8968"/>
                    <a:pt x="4061" y="8958"/>
                    <a:pt x="4216" y="8938"/>
                  </a:cubicBezTo>
                  <a:cubicBezTo>
                    <a:pt x="8578" y="8342"/>
                    <a:pt x="10628" y="4465"/>
                    <a:pt x="10032" y="1930"/>
                  </a:cubicBezTo>
                  <a:cubicBezTo>
                    <a:pt x="9731" y="653"/>
                    <a:pt x="7965" y="0"/>
                    <a:pt x="6143" y="0"/>
                  </a:cubicBezTo>
                  <a:close/>
                </a:path>
              </a:pathLst>
            </a:custGeom>
            <a:solidFill>
              <a:srgbClr val="FFA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98" name="Google Shape;2998;p77"/>
            <p:cNvSpPr/>
            <p:nvPr/>
          </p:nvSpPr>
          <p:spPr>
            <a:xfrm flipH="1">
              <a:off x="3076485" y="1764981"/>
              <a:ext cx="256025" cy="437062"/>
            </a:xfrm>
            <a:custGeom>
              <a:avLst/>
              <a:gdLst/>
              <a:ahLst/>
              <a:cxnLst/>
              <a:rect l="l" t="t" r="r" b="b"/>
              <a:pathLst>
                <a:path w="11696" h="19964" extrusionOk="0">
                  <a:moveTo>
                    <a:pt x="9720" y="1"/>
                  </a:moveTo>
                  <a:lnTo>
                    <a:pt x="400" y="18417"/>
                  </a:lnTo>
                  <a:cubicBezTo>
                    <a:pt x="1" y="19265"/>
                    <a:pt x="704" y="19963"/>
                    <a:pt x="1425" y="19963"/>
                  </a:cubicBezTo>
                  <a:cubicBezTo>
                    <a:pt x="1781" y="19963"/>
                    <a:pt x="2141" y="19793"/>
                    <a:pt x="2376" y="19386"/>
                  </a:cubicBezTo>
                  <a:lnTo>
                    <a:pt x="11696" y="1007"/>
                  </a:lnTo>
                  <a:lnTo>
                    <a:pt x="97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99" name="Google Shape;2999;p77"/>
            <p:cNvSpPr/>
            <p:nvPr/>
          </p:nvSpPr>
          <p:spPr>
            <a:xfrm flipH="1">
              <a:off x="2721495" y="1206744"/>
              <a:ext cx="445593" cy="604999"/>
            </a:xfrm>
            <a:custGeom>
              <a:avLst/>
              <a:gdLst/>
              <a:ahLst/>
              <a:cxnLst/>
              <a:rect l="l" t="t" r="r" b="b"/>
              <a:pathLst>
                <a:path w="20356" h="27635" extrusionOk="0">
                  <a:moveTo>
                    <a:pt x="14801" y="0"/>
                  </a:moveTo>
                  <a:lnTo>
                    <a:pt x="14502" y="597"/>
                  </a:lnTo>
                  <a:cubicBezTo>
                    <a:pt x="10998" y="932"/>
                    <a:pt x="6562" y="4921"/>
                    <a:pt x="3579" y="10811"/>
                  </a:cubicBezTo>
                  <a:cubicBezTo>
                    <a:pt x="560" y="16664"/>
                    <a:pt x="0" y="22592"/>
                    <a:pt x="1790" y="25612"/>
                  </a:cubicBezTo>
                  <a:lnTo>
                    <a:pt x="1454" y="26245"/>
                  </a:lnTo>
                  <a:lnTo>
                    <a:pt x="3579" y="27289"/>
                  </a:lnTo>
                  <a:cubicBezTo>
                    <a:pt x="4093" y="27522"/>
                    <a:pt x="4650" y="27634"/>
                    <a:pt x="5239" y="27634"/>
                  </a:cubicBezTo>
                  <a:cubicBezTo>
                    <a:pt x="8794" y="27634"/>
                    <a:pt x="13493" y="23551"/>
                    <a:pt x="16627" y="17410"/>
                  </a:cubicBezTo>
                  <a:cubicBezTo>
                    <a:pt x="20243" y="10252"/>
                    <a:pt x="20355" y="3020"/>
                    <a:pt x="16888" y="1081"/>
                  </a:cubicBezTo>
                  <a:lnTo>
                    <a:pt x="148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00" name="Google Shape;3000;p77"/>
            <p:cNvSpPr/>
            <p:nvPr/>
          </p:nvSpPr>
          <p:spPr>
            <a:xfrm flipH="1">
              <a:off x="2759037" y="1200133"/>
              <a:ext cx="448854" cy="592696"/>
            </a:xfrm>
            <a:custGeom>
              <a:avLst/>
              <a:gdLst/>
              <a:ahLst/>
              <a:cxnLst/>
              <a:rect l="l" t="t" r="r" b="b"/>
              <a:pathLst>
                <a:path w="20505" h="27073" extrusionOk="0">
                  <a:moveTo>
                    <a:pt x="15121" y="1"/>
                  </a:moveTo>
                  <a:cubicBezTo>
                    <a:pt x="11557" y="1"/>
                    <a:pt x="6854" y="4094"/>
                    <a:pt x="3728" y="10219"/>
                  </a:cubicBezTo>
                  <a:cubicBezTo>
                    <a:pt x="75" y="17451"/>
                    <a:pt x="0" y="24832"/>
                    <a:pt x="3579" y="26659"/>
                  </a:cubicBezTo>
                  <a:cubicBezTo>
                    <a:pt x="4133" y="26939"/>
                    <a:pt x="4740" y="27073"/>
                    <a:pt x="5384" y="27073"/>
                  </a:cubicBezTo>
                  <a:cubicBezTo>
                    <a:pt x="8947" y="27073"/>
                    <a:pt x="13651" y="22980"/>
                    <a:pt x="16776" y="16855"/>
                  </a:cubicBezTo>
                  <a:cubicBezTo>
                    <a:pt x="20467" y="9585"/>
                    <a:pt x="20504" y="2241"/>
                    <a:pt x="16925" y="414"/>
                  </a:cubicBezTo>
                  <a:cubicBezTo>
                    <a:pt x="16372" y="134"/>
                    <a:pt x="15765" y="1"/>
                    <a:pt x="15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01" name="Google Shape;3001;p77"/>
            <p:cNvSpPr/>
            <p:nvPr/>
          </p:nvSpPr>
          <p:spPr>
            <a:xfrm flipH="1">
              <a:off x="2795768" y="1235620"/>
              <a:ext cx="374582" cy="521720"/>
            </a:xfrm>
            <a:custGeom>
              <a:avLst/>
              <a:gdLst/>
              <a:ahLst/>
              <a:cxnLst/>
              <a:rect l="l" t="t" r="r" b="b"/>
              <a:pathLst>
                <a:path w="17112" h="23831" extrusionOk="0">
                  <a:moveTo>
                    <a:pt x="13376" y="1"/>
                  </a:moveTo>
                  <a:cubicBezTo>
                    <a:pt x="10755" y="1"/>
                    <a:pt x="6469" y="3373"/>
                    <a:pt x="3467" y="9343"/>
                  </a:cubicBezTo>
                  <a:cubicBezTo>
                    <a:pt x="0" y="16203"/>
                    <a:pt x="187" y="22391"/>
                    <a:pt x="2610" y="23584"/>
                  </a:cubicBezTo>
                  <a:cubicBezTo>
                    <a:pt x="2930" y="23749"/>
                    <a:pt x="3300" y="23831"/>
                    <a:pt x="3708" y="23831"/>
                  </a:cubicBezTo>
                  <a:cubicBezTo>
                    <a:pt x="6339" y="23831"/>
                    <a:pt x="10574" y="20458"/>
                    <a:pt x="13607" y="14488"/>
                  </a:cubicBezTo>
                  <a:cubicBezTo>
                    <a:pt x="17112" y="7628"/>
                    <a:pt x="16851" y="1440"/>
                    <a:pt x="14465" y="247"/>
                  </a:cubicBezTo>
                  <a:cubicBezTo>
                    <a:pt x="14149" y="82"/>
                    <a:pt x="13783" y="1"/>
                    <a:pt x="13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02" name="Google Shape;3002;p77"/>
            <p:cNvSpPr/>
            <p:nvPr/>
          </p:nvSpPr>
          <p:spPr>
            <a:xfrm flipH="1">
              <a:off x="2800650" y="1251230"/>
              <a:ext cx="334611" cy="506023"/>
            </a:xfrm>
            <a:custGeom>
              <a:avLst/>
              <a:gdLst/>
              <a:ahLst/>
              <a:cxnLst/>
              <a:rect l="l" t="t" r="r" b="b"/>
              <a:pathLst>
                <a:path w="15286" h="23114" extrusionOk="0">
                  <a:moveTo>
                    <a:pt x="13209" y="1"/>
                  </a:moveTo>
                  <a:cubicBezTo>
                    <a:pt x="10566" y="1"/>
                    <a:pt x="6322" y="3399"/>
                    <a:pt x="3281" y="9339"/>
                  </a:cubicBezTo>
                  <a:cubicBezTo>
                    <a:pt x="112" y="15564"/>
                    <a:pt x="0" y="21156"/>
                    <a:pt x="1790" y="23095"/>
                  </a:cubicBezTo>
                  <a:cubicBezTo>
                    <a:pt x="1896" y="23107"/>
                    <a:pt x="2005" y="23113"/>
                    <a:pt x="2117" y="23113"/>
                  </a:cubicBezTo>
                  <a:cubicBezTo>
                    <a:pt x="4760" y="23113"/>
                    <a:pt x="9002" y="19748"/>
                    <a:pt x="12042" y="13775"/>
                  </a:cubicBezTo>
                  <a:cubicBezTo>
                    <a:pt x="15173" y="7586"/>
                    <a:pt x="15285" y="1995"/>
                    <a:pt x="13533" y="19"/>
                  </a:cubicBezTo>
                  <a:cubicBezTo>
                    <a:pt x="13428" y="7"/>
                    <a:pt x="13320" y="1"/>
                    <a:pt x="13209" y="1"/>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03" name="Google Shape;3003;p77"/>
            <p:cNvSpPr/>
            <p:nvPr/>
          </p:nvSpPr>
          <p:spPr>
            <a:xfrm flipH="1">
              <a:off x="3085460" y="1793923"/>
              <a:ext cx="128144" cy="159246"/>
            </a:xfrm>
            <a:custGeom>
              <a:avLst/>
              <a:gdLst/>
              <a:ahLst/>
              <a:cxnLst/>
              <a:rect l="l" t="t" r="r" b="b"/>
              <a:pathLst>
                <a:path w="5854" h="7274" extrusionOk="0">
                  <a:moveTo>
                    <a:pt x="3444" y="1"/>
                  </a:moveTo>
                  <a:cubicBezTo>
                    <a:pt x="3117" y="1"/>
                    <a:pt x="2807" y="187"/>
                    <a:pt x="2647" y="505"/>
                  </a:cubicBezTo>
                  <a:lnTo>
                    <a:pt x="224" y="5277"/>
                  </a:lnTo>
                  <a:cubicBezTo>
                    <a:pt x="1" y="5687"/>
                    <a:pt x="187" y="6247"/>
                    <a:pt x="597" y="6433"/>
                  </a:cubicBezTo>
                  <a:lnTo>
                    <a:pt x="2014" y="7179"/>
                  </a:lnTo>
                  <a:cubicBezTo>
                    <a:pt x="2142" y="7243"/>
                    <a:pt x="2277" y="7273"/>
                    <a:pt x="2410" y="7273"/>
                  </a:cubicBezTo>
                  <a:cubicBezTo>
                    <a:pt x="2737" y="7273"/>
                    <a:pt x="3047" y="7087"/>
                    <a:pt x="3207" y="6768"/>
                  </a:cubicBezTo>
                  <a:lnTo>
                    <a:pt x="5630" y="1997"/>
                  </a:lnTo>
                  <a:cubicBezTo>
                    <a:pt x="5853" y="1587"/>
                    <a:pt x="5667" y="1027"/>
                    <a:pt x="5220" y="841"/>
                  </a:cubicBezTo>
                  <a:lnTo>
                    <a:pt x="3840" y="95"/>
                  </a:lnTo>
                  <a:cubicBezTo>
                    <a:pt x="3712" y="31"/>
                    <a:pt x="3577" y="1"/>
                    <a:pt x="34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04" name="Google Shape;3004;p77"/>
            <p:cNvSpPr/>
            <p:nvPr/>
          </p:nvSpPr>
          <p:spPr>
            <a:xfrm flipH="1">
              <a:off x="3023446" y="1776409"/>
              <a:ext cx="211370" cy="334408"/>
            </a:xfrm>
            <a:custGeom>
              <a:avLst/>
              <a:gdLst/>
              <a:ahLst/>
              <a:cxnLst/>
              <a:rect l="l" t="t" r="r" b="b"/>
              <a:pathLst>
                <a:path w="9656" h="15275" extrusionOk="0">
                  <a:moveTo>
                    <a:pt x="3094" y="1"/>
                  </a:moveTo>
                  <a:lnTo>
                    <a:pt x="3094" y="1"/>
                  </a:lnTo>
                  <a:cubicBezTo>
                    <a:pt x="1529" y="1939"/>
                    <a:pt x="4548" y="4586"/>
                    <a:pt x="4548" y="4735"/>
                  </a:cubicBezTo>
                  <a:cubicBezTo>
                    <a:pt x="4548" y="4884"/>
                    <a:pt x="3728" y="6301"/>
                    <a:pt x="1864" y="8463"/>
                  </a:cubicBezTo>
                  <a:cubicBezTo>
                    <a:pt x="0" y="10625"/>
                    <a:pt x="1491" y="13198"/>
                    <a:pt x="1491" y="13645"/>
                  </a:cubicBezTo>
                  <a:cubicBezTo>
                    <a:pt x="1491" y="13645"/>
                    <a:pt x="2776" y="15274"/>
                    <a:pt x="4536" y="15274"/>
                  </a:cubicBezTo>
                  <a:cubicBezTo>
                    <a:pt x="5020" y="15274"/>
                    <a:pt x="5539" y="15151"/>
                    <a:pt x="6077" y="14838"/>
                  </a:cubicBezTo>
                  <a:cubicBezTo>
                    <a:pt x="8575" y="13347"/>
                    <a:pt x="9656" y="4735"/>
                    <a:pt x="7941" y="4139"/>
                  </a:cubicBezTo>
                  <a:cubicBezTo>
                    <a:pt x="6226" y="3542"/>
                    <a:pt x="3095" y="1"/>
                    <a:pt x="3094" y="1"/>
                  </a:cubicBezTo>
                  <a:close/>
                </a:path>
              </a:pathLst>
            </a:custGeom>
            <a:solidFill>
              <a:srgbClr val="FFA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05" name="Google Shape;3005;p77"/>
            <p:cNvSpPr/>
            <p:nvPr/>
          </p:nvSpPr>
          <p:spPr>
            <a:xfrm flipH="1">
              <a:off x="3135238" y="1776409"/>
              <a:ext cx="99578" cy="298745"/>
            </a:xfrm>
            <a:custGeom>
              <a:avLst/>
              <a:gdLst/>
              <a:ahLst/>
              <a:cxnLst/>
              <a:rect l="l" t="t" r="r" b="b"/>
              <a:pathLst>
                <a:path w="4549" h="13646" fill="none" extrusionOk="0">
                  <a:moveTo>
                    <a:pt x="1491" y="13645"/>
                  </a:moveTo>
                  <a:cubicBezTo>
                    <a:pt x="1491" y="13198"/>
                    <a:pt x="0" y="10625"/>
                    <a:pt x="1864" y="8463"/>
                  </a:cubicBezTo>
                  <a:cubicBezTo>
                    <a:pt x="3728" y="6301"/>
                    <a:pt x="4548" y="4884"/>
                    <a:pt x="4548" y="4735"/>
                  </a:cubicBezTo>
                  <a:cubicBezTo>
                    <a:pt x="4548" y="4586"/>
                    <a:pt x="1529" y="1939"/>
                    <a:pt x="3094" y="1"/>
                  </a:cubicBezTo>
                </a:path>
              </a:pathLst>
            </a:custGeom>
            <a:solidFill>
              <a:schemeClr val="dk1"/>
            </a:solidFill>
            <a:ln w="12125" cap="flat" cmpd="sng">
              <a:solidFill>
                <a:schemeClr val="dk1"/>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06" name="Google Shape;3006;p77"/>
            <p:cNvSpPr/>
            <p:nvPr/>
          </p:nvSpPr>
          <p:spPr>
            <a:xfrm flipH="1">
              <a:off x="3127073" y="1799155"/>
              <a:ext cx="227700" cy="284143"/>
            </a:xfrm>
            <a:custGeom>
              <a:avLst/>
              <a:gdLst/>
              <a:ahLst/>
              <a:cxnLst/>
              <a:rect l="l" t="t" r="r" b="b"/>
              <a:pathLst>
                <a:path w="10402" h="12979" extrusionOk="0">
                  <a:moveTo>
                    <a:pt x="6351" y="1"/>
                  </a:moveTo>
                  <a:cubicBezTo>
                    <a:pt x="5699" y="1"/>
                    <a:pt x="5294" y="900"/>
                    <a:pt x="5294" y="900"/>
                  </a:cubicBezTo>
                  <a:cubicBezTo>
                    <a:pt x="4511" y="3249"/>
                    <a:pt x="1156" y="4703"/>
                    <a:pt x="597" y="7014"/>
                  </a:cubicBezTo>
                  <a:cubicBezTo>
                    <a:pt x="0" y="9325"/>
                    <a:pt x="1939" y="12979"/>
                    <a:pt x="4026" y="12979"/>
                  </a:cubicBezTo>
                  <a:cubicBezTo>
                    <a:pt x="6077" y="12979"/>
                    <a:pt x="4511" y="11525"/>
                    <a:pt x="5928" y="10593"/>
                  </a:cubicBezTo>
                  <a:cubicBezTo>
                    <a:pt x="7344" y="9661"/>
                    <a:pt x="5816" y="8132"/>
                    <a:pt x="7456" y="7797"/>
                  </a:cubicBezTo>
                  <a:cubicBezTo>
                    <a:pt x="9096" y="7461"/>
                    <a:pt x="8314" y="5597"/>
                    <a:pt x="9357" y="4815"/>
                  </a:cubicBezTo>
                  <a:cubicBezTo>
                    <a:pt x="10401" y="4069"/>
                    <a:pt x="7978" y="1087"/>
                    <a:pt x="6971" y="266"/>
                  </a:cubicBezTo>
                  <a:cubicBezTo>
                    <a:pt x="6747" y="75"/>
                    <a:pt x="6539" y="1"/>
                    <a:pt x="6351" y="1"/>
                  </a:cubicBezTo>
                  <a:close/>
                </a:path>
              </a:pathLst>
            </a:custGeom>
            <a:solidFill>
              <a:srgbClr val="FFA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07" name="Google Shape;3007;p77"/>
            <p:cNvSpPr/>
            <p:nvPr/>
          </p:nvSpPr>
          <p:spPr>
            <a:xfrm flipH="1">
              <a:off x="3127073" y="1786195"/>
              <a:ext cx="139571" cy="297103"/>
            </a:xfrm>
            <a:custGeom>
              <a:avLst/>
              <a:gdLst/>
              <a:ahLst/>
              <a:cxnLst/>
              <a:rect l="l" t="t" r="r" b="b"/>
              <a:pathLst>
                <a:path w="6376" h="13571" fill="none" extrusionOk="0">
                  <a:moveTo>
                    <a:pt x="1268" y="1492"/>
                  </a:moveTo>
                  <a:cubicBezTo>
                    <a:pt x="1268" y="1492"/>
                    <a:pt x="1939" y="1"/>
                    <a:pt x="2945" y="858"/>
                  </a:cubicBezTo>
                  <a:cubicBezTo>
                    <a:pt x="3952" y="1679"/>
                    <a:pt x="6375" y="4661"/>
                    <a:pt x="5331" y="5407"/>
                  </a:cubicBezTo>
                  <a:cubicBezTo>
                    <a:pt x="4288" y="6189"/>
                    <a:pt x="5070" y="8053"/>
                    <a:pt x="3430" y="8389"/>
                  </a:cubicBezTo>
                  <a:cubicBezTo>
                    <a:pt x="1790" y="8724"/>
                    <a:pt x="3318" y="10253"/>
                    <a:pt x="1902" y="11185"/>
                  </a:cubicBezTo>
                  <a:cubicBezTo>
                    <a:pt x="485" y="12117"/>
                    <a:pt x="2051" y="13571"/>
                    <a:pt x="0" y="13571"/>
                  </a:cubicBezTo>
                </a:path>
              </a:pathLst>
            </a:custGeom>
            <a:solidFill>
              <a:schemeClr val="dk1"/>
            </a:solidFill>
            <a:ln w="12125" cap="flat" cmpd="sng">
              <a:solidFill>
                <a:schemeClr val="dk1"/>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08" name="Google Shape;3008;p77"/>
            <p:cNvSpPr/>
            <p:nvPr/>
          </p:nvSpPr>
          <p:spPr>
            <a:xfrm flipH="1">
              <a:off x="3160543" y="1849048"/>
              <a:ext cx="71011" cy="70209"/>
            </a:xfrm>
            <a:custGeom>
              <a:avLst/>
              <a:gdLst/>
              <a:ahLst/>
              <a:cxnLst/>
              <a:rect l="l" t="t" r="r" b="b"/>
              <a:pathLst>
                <a:path w="3244" h="3207" extrusionOk="0">
                  <a:moveTo>
                    <a:pt x="0" y="1"/>
                  </a:moveTo>
                  <a:lnTo>
                    <a:pt x="0" y="1"/>
                  </a:lnTo>
                  <a:cubicBezTo>
                    <a:pt x="112" y="336"/>
                    <a:pt x="299" y="709"/>
                    <a:pt x="560" y="1007"/>
                  </a:cubicBezTo>
                  <a:cubicBezTo>
                    <a:pt x="783" y="1343"/>
                    <a:pt x="1007" y="1641"/>
                    <a:pt x="1305" y="1902"/>
                  </a:cubicBezTo>
                  <a:cubicBezTo>
                    <a:pt x="1864" y="2461"/>
                    <a:pt x="2498" y="2908"/>
                    <a:pt x="3244" y="3207"/>
                  </a:cubicBezTo>
                  <a:cubicBezTo>
                    <a:pt x="2983" y="2908"/>
                    <a:pt x="2722" y="2647"/>
                    <a:pt x="2424" y="2386"/>
                  </a:cubicBezTo>
                  <a:lnTo>
                    <a:pt x="1641" y="1566"/>
                  </a:lnTo>
                  <a:cubicBezTo>
                    <a:pt x="1081" y="1044"/>
                    <a:pt x="560" y="5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09" name="Google Shape;3009;p77"/>
            <p:cNvSpPr/>
            <p:nvPr/>
          </p:nvSpPr>
          <p:spPr>
            <a:xfrm flipH="1">
              <a:off x="3203798" y="1910260"/>
              <a:ext cx="53871" cy="64495"/>
            </a:xfrm>
            <a:custGeom>
              <a:avLst/>
              <a:gdLst/>
              <a:ahLst/>
              <a:cxnLst/>
              <a:rect l="l" t="t" r="r" b="b"/>
              <a:pathLst>
                <a:path w="2461" h="2946" extrusionOk="0">
                  <a:moveTo>
                    <a:pt x="0" y="1"/>
                  </a:moveTo>
                  <a:cubicBezTo>
                    <a:pt x="38" y="336"/>
                    <a:pt x="150" y="634"/>
                    <a:pt x="299" y="933"/>
                  </a:cubicBezTo>
                  <a:cubicBezTo>
                    <a:pt x="448" y="1268"/>
                    <a:pt x="634" y="1529"/>
                    <a:pt x="821" y="1790"/>
                  </a:cubicBezTo>
                  <a:cubicBezTo>
                    <a:pt x="1268" y="2349"/>
                    <a:pt x="1827" y="2722"/>
                    <a:pt x="2461" y="2946"/>
                  </a:cubicBezTo>
                  <a:cubicBezTo>
                    <a:pt x="2237" y="2685"/>
                    <a:pt x="2014" y="2461"/>
                    <a:pt x="1827" y="2237"/>
                  </a:cubicBezTo>
                  <a:cubicBezTo>
                    <a:pt x="1603" y="1976"/>
                    <a:pt x="1380" y="1753"/>
                    <a:pt x="1193" y="1492"/>
                  </a:cubicBezTo>
                  <a:cubicBezTo>
                    <a:pt x="783" y="1007"/>
                    <a:pt x="411" y="5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10" name="Google Shape;3010;p77"/>
            <p:cNvSpPr/>
            <p:nvPr/>
          </p:nvSpPr>
          <p:spPr>
            <a:xfrm flipH="1">
              <a:off x="1240374" y="4206892"/>
              <a:ext cx="1281222" cy="936977"/>
            </a:xfrm>
            <a:custGeom>
              <a:avLst/>
              <a:gdLst/>
              <a:ahLst/>
              <a:cxnLst/>
              <a:rect l="l" t="t" r="r" b="b"/>
              <a:pathLst>
                <a:path w="58530" h="42799" extrusionOk="0">
                  <a:moveTo>
                    <a:pt x="57188" y="1"/>
                  </a:moveTo>
                  <a:lnTo>
                    <a:pt x="1" y="3580"/>
                  </a:lnTo>
                  <a:lnTo>
                    <a:pt x="1343" y="42798"/>
                  </a:lnTo>
                  <a:lnTo>
                    <a:pt x="58530" y="42798"/>
                  </a:lnTo>
                  <a:lnTo>
                    <a:pt x="571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11" name="Google Shape;3011;p77"/>
            <p:cNvSpPr/>
            <p:nvPr/>
          </p:nvSpPr>
          <p:spPr>
            <a:xfrm flipH="1">
              <a:off x="1949523" y="4439500"/>
              <a:ext cx="8997" cy="606422"/>
            </a:xfrm>
            <a:custGeom>
              <a:avLst/>
              <a:gdLst/>
              <a:ahLst/>
              <a:cxnLst/>
              <a:rect l="l" t="t" r="r" b="b"/>
              <a:pathLst>
                <a:path w="411" h="27700" fill="none" extrusionOk="0">
                  <a:moveTo>
                    <a:pt x="1" y="1"/>
                  </a:moveTo>
                  <a:cubicBezTo>
                    <a:pt x="1" y="1"/>
                    <a:pt x="411" y="13869"/>
                    <a:pt x="411" y="27700"/>
                  </a:cubicBezTo>
                </a:path>
              </a:pathLst>
            </a:custGeom>
            <a:noFill/>
            <a:ln w="12125" cap="flat" cmpd="sng">
              <a:solidFill>
                <a:schemeClr val="accent4"/>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12" name="Google Shape;3012;p77"/>
            <p:cNvSpPr/>
            <p:nvPr/>
          </p:nvSpPr>
          <p:spPr>
            <a:xfrm flipH="1">
              <a:off x="667491" y="2198365"/>
              <a:ext cx="607163" cy="1274472"/>
            </a:xfrm>
            <a:custGeom>
              <a:avLst/>
              <a:gdLst/>
              <a:ahLst/>
              <a:cxnLst/>
              <a:rect l="l" t="t" r="r" b="b"/>
              <a:pathLst>
                <a:path w="27737" h="58215" extrusionOk="0">
                  <a:moveTo>
                    <a:pt x="2162" y="0"/>
                  </a:moveTo>
                  <a:lnTo>
                    <a:pt x="0" y="30458"/>
                  </a:lnTo>
                  <a:cubicBezTo>
                    <a:pt x="4413" y="51521"/>
                    <a:pt x="15975" y="58215"/>
                    <a:pt x="21901" y="58215"/>
                  </a:cubicBezTo>
                  <a:cubicBezTo>
                    <a:pt x="23485" y="58215"/>
                    <a:pt x="24667" y="57736"/>
                    <a:pt x="25201" y="56927"/>
                  </a:cubicBezTo>
                  <a:cubicBezTo>
                    <a:pt x="27736" y="53124"/>
                    <a:pt x="17857" y="18305"/>
                    <a:pt x="13234" y="9581"/>
                  </a:cubicBezTo>
                  <a:cubicBezTo>
                    <a:pt x="8612" y="858"/>
                    <a:pt x="2162" y="0"/>
                    <a:pt x="21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13" name="Google Shape;3013;p77"/>
            <p:cNvSpPr/>
            <p:nvPr/>
          </p:nvSpPr>
          <p:spPr>
            <a:xfrm flipH="1">
              <a:off x="2324082" y="2081085"/>
              <a:ext cx="1033142" cy="1074681"/>
            </a:xfrm>
            <a:custGeom>
              <a:avLst/>
              <a:gdLst/>
              <a:ahLst/>
              <a:cxnLst/>
              <a:rect l="l" t="t" r="r" b="b"/>
              <a:pathLst>
                <a:path w="47197" h="49089" extrusionOk="0">
                  <a:moveTo>
                    <a:pt x="13123" y="0"/>
                  </a:moveTo>
                  <a:cubicBezTo>
                    <a:pt x="13123" y="0"/>
                    <a:pt x="3505" y="4436"/>
                    <a:pt x="0" y="8351"/>
                  </a:cubicBezTo>
                  <a:cubicBezTo>
                    <a:pt x="0" y="8351"/>
                    <a:pt x="17692" y="49088"/>
                    <a:pt x="27021" y="49088"/>
                  </a:cubicBezTo>
                  <a:cubicBezTo>
                    <a:pt x="27162" y="49088"/>
                    <a:pt x="27301" y="49079"/>
                    <a:pt x="27438" y="49060"/>
                  </a:cubicBezTo>
                  <a:cubicBezTo>
                    <a:pt x="36646" y="47793"/>
                    <a:pt x="47196" y="27662"/>
                    <a:pt x="47196" y="27662"/>
                  </a:cubicBezTo>
                  <a:lnTo>
                    <a:pt x="45519" y="3840"/>
                  </a:lnTo>
                  <a:cubicBezTo>
                    <a:pt x="45519" y="3840"/>
                    <a:pt x="39069" y="4138"/>
                    <a:pt x="36684" y="8724"/>
                  </a:cubicBezTo>
                  <a:cubicBezTo>
                    <a:pt x="34298" y="13346"/>
                    <a:pt x="28631" y="24717"/>
                    <a:pt x="28631" y="24717"/>
                  </a:cubicBezTo>
                  <a:cubicBezTo>
                    <a:pt x="28631" y="24717"/>
                    <a:pt x="16366" y="4399"/>
                    <a:pt x="131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14" name="Google Shape;3014;p77"/>
            <p:cNvSpPr/>
            <p:nvPr/>
          </p:nvSpPr>
          <p:spPr>
            <a:xfrm flipH="1">
              <a:off x="1100825" y="2152500"/>
              <a:ext cx="1574176" cy="2380700"/>
            </a:xfrm>
            <a:custGeom>
              <a:avLst/>
              <a:gdLst/>
              <a:ahLst/>
              <a:cxnLst/>
              <a:rect l="l" t="t" r="r" b="b"/>
              <a:pathLst>
                <a:path w="71913" h="108745" extrusionOk="0">
                  <a:moveTo>
                    <a:pt x="18282" y="0"/>
                  </a:moveTo>
                  <a:cubicBezTo>
                    <a:pt x="17876" y="0"/>
                    <a:pt x="17510" y="3"/>
                    <a:pt x="17186" y="8"/>
                  </a:cubicBezTo>
                  <a:cubicBezTo>
                    <a:pt x="10140" y="82"/>
                    <a:pt x="11296" y="6606"/>
                    <a:pt x="11296" y="6606"/>
                  </a:cubicBezTo>
                  <a:cubicBezTo>
                    <a:pt x="9096" y="30055"/>
                    <a:pt x="0" y="101707"/>
                    <a:pt x="0" y="101707"/>
                  </a:cubicBezTo>
                  <a:cubicBezTo>
                    <a:pt x="13255" y="107223"/>
                    <a:pt x="28526" y="108744"/>
                    <a:pt x="41341" y="108744"/>
                  </a:cubicBezTo>
                  <a:cubicBezTo>
                    <a:pt x="57107" y="108744"/>
                    <a:pt x="69154" y="106442"/>
                    <a:pt x="69154" y="106442"/>
                  </a:cubicBezTo>
                  <a:cubicBezTo>
                    <a:pt x="64159" y="76357"/>
                    <a:pt x="69639" y="17753"/>
                    <a:pt x="69564" y="12385"/>
                  </a:cubicBezTo>
                  <a:cubicBezTo>
                    <a:pt x="69452" y="7054"/>
                    <a:pt x="71913" y="2095"/>
                    <a:pt x="61884" y="1573"/>
                  </a:cubicBezTo>
                  <a:cubicBezTo>
                    <a:pt x="52350" y="1075"/>
                    <a:pt x="26756" y="0"/>
                    <a:pt x="18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15" name="Google Shape;3015;p77"/>
            <p:cNvSpPr/>
            <p:nvPr/>
          </p:nvSpPr>
          <p:spPr>
            <a:xfrm flipH="1">
              <a:off x="1913601" y="3252007"/>
              <a:ext cx="70201" cy="1276486"/>
            </a:xfrm>
            <a:custGeom>
              <a:avLst/>
              <a:gdLst/>
              <a:ahLst/>
              <a:cxnLst/>
              <a:rect l="l" t="t" r="r" b="b"/>
              <a:pathLst>
                <a:path w="3207" h="58307" fill="none" extrusionOk="0">
                  <a:moveTo>
                    <a:pt x="3206" y="1"/>
                  </a:moveTo>
                  <a:cubicBezTo>
                    <a:pt x="3206" y="1"/>
                    <a:pt x="0" y="44587"/>
                    <a:pt x="1789" y="58306"/>
                  </a:cubicBezTo>
                </a:path>
              </a:pathLst>
            </a:custGeom>
            <a:noFill/>
            <a:ln w="12125" cap="flat" cmpd="sng">
              <a:solidFill>
                <a:schemeClr val="dk1"/>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16" name="Google Shape;3016;p77"/>
            <p:cNvSpPr/>
            <p:nvPr/>
          </p:nvSpPr>
          <p:spPr>
            <a:xfrm flipH="1">
              <a:off x="1531708" y="2159177"/>
              <a:ext cx="499442" cy="1092852"/>
            </a:xfrm>
            <a:custGeom>
              <a:avLst/>
              <a:gdLst/>
              <a:ahLst/>
              <a:cxnLst/>
              <a:rect l="l" t="t" r="r" b="b"/>
              <a:pathLst>
                <a:path w="22816" h="49919" extrusionOk="0">
                  <a:moveTo>
                    <a:pt x="150" y="1"/>
                  </a:moveTo>
                  <a:cubicBezTo>
                    <a:pt x="1" y="17112"/>
                    <a:pt x="5369" y="49919"/>
                    <a:pt x="5369" y="49919"/>
                  </a:cubicBezTo>
                  <a:cubicBezTo>
                    <a:pt x="16404" y="33776"/>
                    <a:pt x="21809" y="6488"/>
                    <a:pt x="22816" y="746"/>
                  </a:cubicBezTo>
                  <a:cubicBezTo>
                    <a:pt x="16031" y="486"/>
                    <a:pt x="7569" y="225"/>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17" name="Google Shape;3017;p77"/>
            <p:cNvSpPr/>
            <p:nvPr/>
          </p:nvSpPr>
          <p:spPr>
            <a:xfrm flipH="1">
              <a:off x="1387256" y="2177961"/>
              <a:ext cx="520654" cy="1065092"/>
            </a:xfrm>
            <a:custGeom>
              <a:avLst/>
              <a:gdLst/>
              <a:ahLst/>
              <a:cxnLst/>
              <a:rect l="l" t="t" r="r" b="b"/>
              <a:pathLst>
                <a:path w="23785" h="48651" fill="none" extrusionOk="0">
                  <a:moveTo>
                    <a:pt x="19609" y="0"/>
                  </a:moveTo>
                  <a:lnTo>
                    <a:pt x="23785" y="13160"/>
                  </a:lnTo>
                  <a:lnTo>
                    <a:pt x="18603" y="18156"/>
                  </a:lnTo>
                  <a:lnTo>
                    <a:pt x="22032" y="24083"/>
                  </a:lnTo>
                  <a:cubicBezTo>
                    <a:pt x="22032" y="24083"/>
                    <a:pt x="13048" y="38287"/>
                    <a:pt x="0" y="48650"/>
                  </a:cubicBezTo>
                </a:path>
              </a:pathLst>
            </a:custGeom>
            <a:noFill/>
            <a:ln w="12125" cap="flat" cmpd="sng">
              <a:solidFill>
                <a:schemeClr val="dk1"/>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18" name="Google Shape;3018;p77"/>
            <p:cNvSpPr/>
            <p:nvPr/>
          </p:nvSpPr>
          <p:spPr>
            <a:xfrm flipH="1">
              <a:off x="1931573" y="2157557"/>
              <a:ext cx="309306" cy="1085496"/>
            </a:xfrm>
            <a:custGeom>
              <a:avLst/>
              <a:gdLst/>
              <a:ahLst/>
              <a:cxnLst/>
              <a:rect l="l" t="t" r="r" b="b"/>
              <a:pathLst>
                <a:path w="14130" h="49583" fill="none" extrusionOk="0">
                  <a:moveTo>
                    <a:pt x="7643" y="0"/>
                  </a:moveTo>
                  <a:lnTo>
                    <a:pt x="1679" y="8798"/>
                  </a:lnTo>
                  <a:lnTo>
                    <a:pt x="6376" y="15844"/>
                  </a:lnTo>
                  <a:lnTo>
                    <a:pt x="1" y="22033"/>
                  </a:lnTo>
                  <a:cubicBezTo>
                    <a:pt x="1" y="22033"/>
                    <a:pt x="7531" y="40971"/>
                    <a:pt x="14130" y="49582"/>
                  </a:cubicBezTo>
                </a:path>
              </a:pathLst>
            </a:custGeom>
            <a:noFill/>
            <a:ln w="12125" cap="flat" cmpd="sng">
              <a:solidFill>
                <a:schemeClr val="dk1"/>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19" name="Google Shape;3019;p77"/>
            <p:cNvSpPr/>
            <p:nvPr/>
          </p:nvSpPr>
          <p:spPr>
            <a:xfrm flipH="1">
              <a:off x="711556" y="2593371"/>
              <a:ext cx="1489330" cy="960643"/>
            </a:xfrm>
            <a:custGeom>
              <a:avLst/>
              <a:gdLst/>
              <a:ahLst/>
              <a:cxnLst/>
              <a:rect l="l" t="t" r="r" b="b"/>
              <a:pathLst>
                <a:path w="68037" h="43880" extrusionOk="0">
                  <a:moveTo>
                    <a:pt x="27774" y="1"/>
                  </a:moveTo>
                  <a:lnTo>
                    <a:pt x="1" y="39965"/>
                  </a:lnTo>
                  <a:lnTo>
                    <a:pt x="40263" y="43879"/>
                  </a:lnTo>
                  <a:lnTo>
                    <a:pt x="68036" y="3878"/>
                  </a:lnTo>
                  <a:lnTo>
                    <a:pt x="2777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20" name="Google Shape;3020;p77"/>
            <p:cNvSpPr/>
            <p:nvPr/>
          </p:nvSpPr>
          <p:spPr>
            <a:xfrm flipH="1">
              <a:off x="1577393" y="2532992"/>
              <a:ext cx="656131" cy="935313"/>
            </a:xfrm>
            <a:custGeom>
              <a:avLst/>
              <a:gdLst/>
              <a:ahLst/>
              <a:cxnLst/>
              <a:rect l="l" t="t" r="r" b="b"/>
              <a:pathLst>
                <a:path w="29974" h="42723" extrusionOk="0">
                  <a:moveTo>
                    <a:pt x="27811" y="0"/>
                  </a:moveTo>
                  <a:lnTo>
                    <a:pt x="0" y="39964"/>
                  </a:lnTo>
                  <a:cubicBezTo>
                    <a:pt x="0" y="39964"/>
                    <a:pt x="2051" y="40821"/>
                    <a:pt x="1492" y="42723"/>
                  </a:cubicBezTo>
                  <a:lnTo>
                    <a:pt x="29265" y="2759"/>
                  </a:lnTo>
                  <a:cubicBezTo>
                    <a:pt x="29265" y="2759"/>
                    <a:pt x="29973" y="1342"/>
                    <a:pt x="27811" y="0"/>
                  </a:cubicBezTo>
                  <a:close/>
                </a:path>
              </a:pathLst>
            </a:custGeom>
            <a:solidFill>
              <a:srgbClr val="D4C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21" name="Google Shape;3021;p77"/>
            <p:cNvSpPr/>
            <p:nvPr/>
          </p:nvSpPr>
          <p:spPr>
            <a:xfrm flipH="1">
              <a:off x="1577393" y="2532992"/>
              <a:ext cx="656131" cy="935313"/>
            </a:xfrm>
            <a:custGeom>
              <a:avLst/>
              <a:gdLst/>
              <a:ahLst/>
              <a:cxnLst/>
              <a:rect l="l" t="t" r="r" b="b"/>
              <a:pathLst>
                <a:path w="29974" h="42723" extrusionOk="0">
                  <a:moveTo>
                    <a:pt x="27811" y="0"/>
                  </a:moveTo>
                  <a:lnTo>
                    <a:pt x="0" y="39964"/>
                  </a:lnTo>
                  <a:cubicBezTo>
                    <a:pt x="0" y="39964"/>
                    <a:pt x="2051" y="40821"/>
                    <a:pt x="1492" y="42723"/>
                  </a:cubicBezTo>
                  <a:lnTo>
                    <a:pt x="29265" y="2759"/>
                  </a:lnTo>
                  <a:cubicBezTo>
                    <a:pt x="29265" y="2759"/>
                    <a:pt x="29973" y="1342"/>
                    <a:pt x="278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22" name="Google Shape;3022;p77"/>
            <p:cNvSpPr/>
            <p:nvPr/>
          </p:nvSpPr>
          <p:spPr>
            <a:xfrm flipH="1">
              <a:off x="666681" y="2532992"/>
              <a:ext cx="958060" cy="145279"/>
            </a:xfrm>
            <a:custGeom>
              <a:avLst/>
              <a:gdLst/>
              <a:ahLst/>
              <a:cxnLst/>
              <a:rect l="l" t="t" r="r" b="b"/>
              <a:pathLst>
                <a:path w="43767" h="6636" extrusionOk="0">
                  <a:moveTo>
                    <a:pt x="0" y="0"/>
                  </a:moveTo>
                  <a:lnTo>
                    <a:pt x="1454" y="2759"/>
                  </a:lnTo>
                  <a:lnTo>
                    <a:pt x="41716" y="6636"/>
                  </a:lnTo>
                  <a:cubicBezTo>
                    <a:pt x="43766" y="4548"/>
                    <a:pt x="40262" y="3914"/>
                    <a:pt x="40262" y="3914"/>
                  </a:cubicBezTo>
                  <a:lnTo>
                    <a:pt x="0" y="0"/>
                  </a:lnTo>
                  <a:close/>
                </a:path>
              </a:pathLst>
            </a:custGeom>
            <a:solidFill>
              <a:srgbClr val="D4C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23" name="Google Shape;3023;p77"/>
            <p:cNvSpPr/>
            <p:nvPr/>
          </p:nvSpPr>
          <p:spPr>
            <a:xfrm flipH="1">
              <a:off x="663109" y="2531801"/>
              <a:ext cx="958060" cy="145279"/>
            </a:xfrm>
            <a:custGeom>
              <a:avLst/>
              <a:gdLst/>
              <a:ahLst/>
              <a:cxnLst/>
              <a:rect l="l" t="t" r="r" b="b"/>
              <a:pathLst>
                <a:path w="43767" h="6636" extrusionOk="0">
                  <a:moveTo>
                    <a:pt x="0" y="0"/>
                  </a:moveTo>
                  <a:lnTo>
                    <a:pt x="1454" y="2759"/>
                  </a:lnTo>
                  <a:lnTo>
                    <a:pt x="41716" y="6636"/>
                  </a:lnTo>
                  <a:cubicBezTo>
                    <a:pt x="43766" y="4548"/>
                    <a:pt x="40262" y="3914"/>
                    <a:pt x="40262" y="3914"/>
                  </a:cubicBezTo>
                  <a:lnTo>
                    <a:pt x="0"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24" name="Google Shape;3024;p77"/>
            <p:cNvSpPr/>
            <p:nvPr/>
          </p:nvSpPr>
          <p:spPr>
            <a:xfrm flipH="1">
              <a:off x="1206094" y="2992406"/>
              <a:ext cx="768733" cy="453240"/>
            </a:xfrm>
            <a:custGeom>
              <a:avLst/>
              <a:gdLst/>
              <a:ahLst/>
              <a:cxnLst/>
              <a:rect l="l" t="t" r="r" b="b"/>
              <a:pathLst>
                <a:path w="35118" h="20703" extrusionOk="0">
                  <a:moveTo>
                    <a:pt x="2882" y="1"/>
                  </a:moveTo>
                  <a:cubicBezTo>
                    <a:pt x="2131" y="1"/>
                    <a:pt x="1433" y="182"/>
                    <a:pt x="932" y="712"/>
                  </a:cubicBezTo>
                  <a:cubicBezTo>
                    <a:pt x="0" y="1718"/>
                    <a:pt x="559" y="3993"/>
                    <a:pt x="1119" y="5036"/>
                  </a:cubicBezTo>
                  <a:cubicBezTo>
                    <a:pt x="2311" y="7199"/>
                    <a:pt x="5107" y="7832"/>
                    <a:pt x="7158" y="9212"/>
                  </a:cubicBezTo>
                  <a:cubicBezTo>
                    <a:pt x="10028" y="11225"/>
                    <a:pt x="11370" y="14916"/>
                    <a:pt x="14241" y="16966"/>
                  </a:cubicBezTo>
                  <a:cubicBezTo>
                    <a:pt x="15471" y="17786"/>
                    <a:pt x="16888" y="18420"/>
                    <a:pt x="18342" y="18755"/>
                  </a:cubicBezTo>
                  <a:cubicBezTo>
                    <a:pt x="22480" y="19948"/>
                    <a:pt x="26804" y="20321"/>
                    <a:pt x="31129" y="20657"/>
                  </a:cubicBezTo>
                  <a:cubicBezTo>
                    <a:pt x="31451" y="20680"/>
                    <a:pt x="31787" y="20703"/>
                    <a:pt x="32121" y="20703"/>
                  </a:cubicBezTo>
                  <a:cubicBezTo>
                    <a:pt x="32870" y="20703"/>
                    <a:pt x="33607" y="20587"/>
                    <a:pt x="34148" y="20097"/>
                  </a:cubicBezTo>
                  <a:cubicBezTo>
                    <a:pt x="35118" y="19277"/>
                    <a:pt x="35080" y="17786"/>
                    <a:pt x="34745" y="16556"/>
                  </a:cubicBezTo>
                  <a:cubicBezTo>
                    <a:pt x="33552" y="12306"/>
                    <a:pt x="29936" y="9212"/>
                    <a:pt x="26133" y="6975"/>
                  </a:cubicBezTo>
                  <a:cubicBezTo>
                    <a:pt x="22554" y="4887"/>
                    <a:pt x="18677" y="3359"/>
                    <a:pt x="14651" y="2427"/>
                  </a:cubicBezTo>
                  <a:cubicBezTo>
                    <a:pt x="11855" y="1793"/>
                    <a:pt x="8947" y="1457"/>
                    <a:pt x="6189" y="675"/>
                  </a:cubicBezTo>
                  <a:cubicBezTo>
                    <a:pt x="5309" y="426"/>
                    <a:pt x="4033" y="1"/>
                    <a:pt x="2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25" name="Google Shape;3025;p77"/>
            <p:cNvSpPr/>
            <p:nvPr/>
          </p:nvSpPr>
          <p:spPr>
            <a:xfrm flipH="1">
              <a:off x="1490905" y="2785171"/>
              <a:ext cx="519844" cy="403588"/>
            </a:xfrm>
            <a:custGeom>
              <a:avLst/>
              <a:gdLst/>
              <a:ahLst/>
              <a:cxnLst/>
              <a:rect l="l" t="t" r="r" b="b"/>
              <a:pathLst>
                <a:path w="23748" h="18435" extrusionOk="0">
                  <a:moveTo>
                    <a:pt x="15509" y="1"/>
                  </a:moveTo>
                  <a:cubicBezTo>
                    <a:pt x="15509" y="1"/>
                    <a:pt x="14316" y="2163"/>
                    <a:pt x="16590" y="4437"/>
                  </a:cubicBezTo>
                  <a:cubicBezTo>
                    <a:pt x="18864" y="6711"/>
                    <a:pt x="17634" y="7084"/>
                    <a:pt x="17634" y="7084"/>
                  </a:cubicBezTo>
                  <a:cubicBezTo>
                    <a:pt x="17634" y="7084"/>
                    <a:pt x="12042" y="6264"/>
                    <a:pt x="8575" y="4996"/>
                  </a:cubicBezTo>
                  <a:cubicBezTo>
                    <a:pt x="7096" y="4465"/>
                    <a:pt x="5776" y="4233"/>
                    <a:pt x="4762" y="4233"/>
                  </a:cubicBezTo>
                  <a:cubicBezTo>
                    <a:pt x="3426" y="4233"/>
                    <a:pt x="2621" y="4637"/>
                    <a:pt x="2685" y="5294"/>
                  </a:cubicBezTo>
                  <a:cubicBezTo>
                    <a:pt x="2685" y="5294"/>
                    <a:pt x="1" y="5443"/>
                    <a:pt x="1306" y="7717"/>
                  </a:cubicBezTo>
                  <a:cubicBezTo>
                    <a:pt x="1306" y="7717"/>
                    <a:pt x="224" y="9358"/>
                    <a:pt x="2126" y="10588"/>
                  </a:cubicBezTo>
                  <a:cubicBezTo>
                    <a:pt x="2126" y="10588"/>
                    <a:pt x="1194" y="12154"/>
                    <a:pt x="3841" y="13757"/>
                  </a:cubicBezTo>
                  <a:cubicBezTo>
                    <a:pt x="6068" y="15106"/>
                    <a:pt x="10459" y="18434"/>
                    <a:pt x="16993" y="18434"/>
                  </a:cubicBezTo>
                  <a:cubicBezTo>
                    <a:pt x="18224" y="18434"/>
                    <a:pt x="19531" y="18316"/>
                    <a:pt x="20915" y="18044"/>
                  </a:cubicBezTo>
                  <a:lnTo>
                    <a:pt x="23748" y="7717"/>
                  </a:lnTo>
                  <a:cubicBezTo>
                    <a:pt x="23748" y="7717"/>
                    <a:pt x="21660" y="4064"/>
                    <a:pt x="19759" y="3281"/>
                  </a:cubicBezTo>
                  <a:cubicBezTo>
                    <a:pt x="17858" y="2498"/>
                    <a:pt x="15509" y="1"/>
                    <a:pt x="15509" y="1"/>
                  </a:cubicBezTo>
                  <a:close/>
                </a:path>
              </a:pathLst>
            </a:custGeom>
            <a:solidFill>
              <a:srgbClr val="FFA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26" name="Google Shape;3026;p77"/>
            <p:cNvSpPr/>
            <p:nvPr/>
          </p:nvSpPr>
          <p:spPr>
            <a:xfrm flipH="1">
              <a:off x="1729178" y="2901070"/>
              <a:ext cx="222818" cy="66947"/>
            </a:xfrm>
            <a:custGeom>
              <a:avLst/>
              <a:gdLst/>
              <a:ahLst/>
              <a:cxnLst/>
              <a:rect l="l" t="t" r="r" b="b"/>
              <a:pathLst>
                <a:path w="10179" h="3058" fill="none" extrusionOk="0">
                  <a:moveTo>
                    <a:pt x="1" y="0"/>
                  </a:moveTo>
                  <a:cubicBezTo>
                    <a:pt x="3282" y="1342"/>
                    <a:pt x="6711" y="2386"/>
                    <a:pt x="10178" y="3057"/>
                  </a:cubicBezTo>
                </a:path>
              </a:pathLst>
            </a:custGeom>
            <a:noFill/>
            <a:ln w="12125" cap="flat" cmpd="sng">
              <a:solidFill>
                <a:srgbClr val="FFADBF"/>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27" name="Google Shape;3027;p77"/>
            <p:cNvSpPr/>
            <p:nvPr/>
          </p:nvSpPr>
          <p:spPr>
            <a:xfrm flipH="1">
              <a:off x="1779788" y="2954116"/>
              <a:ext cx="202395" cy="65305"/>
            </a:xfrm>
            <a:custGeom>
              <a:avLst/>
              <a:gdLst/>
              <a:ahLst/>
              <a:cxnLst/>
              <a:rect l="l" t="t" r="r" b="b"/>
              <a:pathLst>
                <a:path w="9246" h="2983" fill="none" extrusionOk="0">
                  <a:moveTo>
                    <a:pt x="1" y="0"/>
                  </a:moveTo>
                  <a:cubicBezTo>
                    <a:pt x="1" y="0"/>
                    <a:pt x="2685" y="1939"/>
                    <a:pt x="9246" y="2983"/>
                  </a:cubicBezTo>
                </a:path>
              </a:pathLst>
            </a:custGeom>
            <a:noFill/>
            <a:ln w="12125" cap="flat" cmpd="sng">
              <a:solidFill>
                <a:srgbClr val="FFADBF"/>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28" name="Google Shape;3028;p77"/>
            <p:cNvSpPr/>
            <p:nvPr/>
          </p:nvSpPr>
          <p:spPr>
            <a:xfrm flipH="1">
              <a:off x="1823852" y="3016137"/>
              <a:ext cx="140381" cy="53899"/>
            </a:xfrm>
            <a:custGeom>
              <a:avLst/>
              <a:gdLst/>
              <a:ahLst/>
              <a:cxnLst/>
              <a:rect l="l" t="t" r="r" b="b"/>
              <a:pathLst>
                <a:path w="6413" h="2462" fill="none" extrusionOk="0">
                  <a:moveTo>
                    <a:pt x="1" y="1"/>
                  </a:moveTo>
                  <a:cubicBezTo>
                    <a:pt x="1" y="1"/>
                    <a:pt x="2349" y="1790"/>
                    <a:pt x="6413" y="2461"/>
                  </a:cubicBezTo>
                </a:path>
              </a:pathLst>
            </a:custGeom>
            <a:noFill/>
            <a:ln w="12125" cap="flat" cmpd="sng">
              <a:solidFill>
                <a:srgbClr val="FFADBF"/>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29" name="Google Shape;3029;p77"/>
            <p:cNvSpPr/>
            <p:nvPr/>
          </p:nvSpPr>
          <p:spPr>
            <a:xfrm flipH="1">
              <a:off x="704222" y="2918978"/>
              <a:ext cx="926713" cy="637488"/>
            </a:xfrm>
            <a:custGeom>
              <a:avLst/>
              <a:gdLst/>
              <a:ahLst/>
              <a:cxnLst/>
              <a:rect l="l" t="t" r="r" b="b"/>
              <a:pathLst>
                <a:path w="42335" h="29119" extrusionOk="0">
                  <a:moveTo>
                    <a:pt x="5942" y="1"/>
                  </a:moveTo>
                  <a:cubicBezTo>
                    <a:pt x="5504" y="1"/>
                    <a:pt x="0" y="11228"/>
                    <a:pt x="2333" y="17636"/>
                  </a:cubicBezTo>
                  <a:cubicBezTo>
                    <a:pt x="2333" y="17636"/>
                    <a:pt x="25537" y="29119"/>
                    <a:pt x="33670" y="29119"/>
                  </a:cubicBezTo>
                  <a:cubicBezTo>
                    <a:pt x="34044" y="29119"/>
                    <a:pt x="34386" y="29094"/>
                    <a:pt x="34692" y="29043"/>
                  </a:cubicBezTo>
                  <a:cubicBezTo>
                    <a:pt x="41664" y="27850"/>
                    <a:pt x="42335" y="24719"/>
                    <a:pt x="41850" y="20581"/>
                  </a:cubicBezTo>
                  <a:cubicBezTo>
                    <a:pt x="41365" y="16480"/>
                    <a:pt x="28019" y="7458"/>
                    <a:pt x="5950" y="2"/>
                  </a:cubicBezTo>
                  <a:cubicBezTo>
                    <a:pt x="5947" y="1"/>
                    <a:pt x="5945" y="1"/>
                    <a:pt x="5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30" name="Google Shape;3030;p77"/>
            <p:cNvSpPr/>
            <p:nvPr/>
          </p:nvSpPr>
          <p:spPr>
            <a:xfrm flipH="1">
              <a:off x="1980519" y="1053715"/>
              <a:ext cx="431715" cy="336334"/>
            </a:xfrm>
            <a:custGeom>
              <a:avLst/>
              <a:gdLst/>
              <a:ahLst/>
              <a:cxnLst/>
              <a:rect l="l" t="t" r="r" b="b"/>
              <a:pathLst>
                <a:path w="19722" h="15363" extrusionOk="0">
                  <a:moveTo>
                    <a:pt x="15977" y="0"/>
                  </a:moveTo>
                  <a:cubicBezTo>
                    <a:pt x="15181" y="0"/>
                    <a:pt x="14577" y="802"/>
                    <a:pt x="14577" y="802"/>
                  </a:cubicBezTo>
                  <a:cubicBezTo>
                    <a:pt x="14577" y="802"/>
                    <a:pt x="0" y="1249"/>
                    <a:pt x="3020" y="4493"/>
                  </a:cubicBezTo>
                  <a:cubicBezTo>
                    <a:pt x="6040" y="7736"/>
                    <a:pt x="10662" y="8370"/>
                    <a:pt x="10662" y="8370"/>
                  </a:cubicBezTo>
                  <a:cubicBezTo>
                    <a:pt x="10662" y="8370"/>
                    <a:pt x="1081" y="13887"/>
                    <a:pt x="4921" y="15005"/>
                  </a:cubicBezTo>
                  <a:cubicBezTo>
                    <a:pt x="5807" y="15264"/>
                    <a:pt x="6892" y="15363"/>
                    <a:pt x="8036" y="15363"/>
                  </a:cubicBezTo>
                  <a:cubicBezTo>
                    <a:pt x="11851" y="15363"/>
                    <a:pt x="16329" y="14260"/>
                    <a:pt x="16329" y="14260"/>
                  </a:cubicBezTo>
                  <a:cubicBezTo>
                    <a:pt x="16329" y="14260"/>
                    <a:pt x="19721" y="7251"/>
                    <a:pt x="18155" y="2666"/>
                  </a:cubicBezTo>
                  <a:cubicBezTo>
                    <a:pt x="17457" y="569"/>
                    <a:pt x="16649" y="0"/>
                    <a:pt x="159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31" name="Google Shape;3031;p77"/>
            <p:cNvSpPr/>
            <p:nvPr/>
          </p:nvSpPr>
          <p:spPr>
            <a:xfrm flipH="1">
              <a:off x="1619837" y="1728267"/>
              <a:ext cx="363965" cy="653929"/>
            </a:xfrm>
            <a:custGeom>
              <a:avLst/>
              <a:gdLst/>
              <a:ahLst/>
              <a:cxnLst/>
              <a:rect l="l" t="t" r="r" b="b"/>
              <a:pathLst>
                <a:path w="16627" h="29870" extrusionOk="0">
                  <a:moveTo>
                    <a:pt x="16627" y="0"/>
                  </a:moveTo>
                  <a:lnTo>
                    <a:pt x="1566" y="4213"/>
                  </a:lnTo>
                  <a:lnTo>
                    <a:pt x="37" y="20094"/>
                  </a:lnTo>
                  <a:cubicBezTo>
                    <a:pt x="0" y="28631"/>
                    <a:pt x="5667" y="29861"/>
                    <a:pt x="5667" y="29861"/>
                  </a:cubicBezTo>
                  <a:cubicBezTo>
                    <a:pt x="5840" y="29867"/>
                    <a:pt x="6010" y="29869"/>
                    <a:pt x="6177" y="29869"/>
                  </a:cubicBezTo>
                  <a:cubicBezTo>
                    <a:pt x="15190" y="29869"/>
                    <a:pt x="16627" y="22144"/>
                    <a:pt x="16627" y="22144"/>
                  </a:cubicBezTo>
                  <a:cubicBezTo>
                    <a:pt x="15508" y="16552"/>
                    <a:pt x="16627" y="0"/>
                    <a:pt x="16627" y="0"/>
                  </a:cubicBezTo>
                  <a:close/>
                </a:path>
              </a:pathLst>
            </a:custGeom>
            <a:solidFill>
              <a:srgbClr val="FFA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32" name="Google Shape;3032;p77"/>
            <p:cNvSpPr/>
            <p:nvPr/>
          </p:nvSpPr>
          <p:spPr>
            <a:xfrm flipH="1">
              <a:off x="1620647" y="1728267"/>
              <a:ext cx="356632" cy="374624"/>
            </a:xfrm>
            <a:custGeom>
              <a:avLst/>
              <a:gdLst/>
              <a:ahLst/>
              <a:cxnLst/>
              <a:rect l="l" t="t" r="r" b="b"/>
              <a:pathLst>
                <a:path w="16292" h="17112" extrusionOk="0">
                  <a:moveTo>
                    <a:pt x="16292" y="0"/>
                  </a:moveTo>
                  <a:lnTo>
                    <a:pt x="1231" y="4175"/>
                  </a:lnTo>
                  <a:lnTo>
                    <a:pt x="0" y="17112"/>
                  </a:lnTo>
                  <a:cubicBezTo>
                    <a:pt x="3393" y="16329"/>
                    <a:pt x="11035" y="13794"/>
                    <a:pt x="15956" y="6860"/>
                  </a:cubicBezTo>
                  <a:cubicBezTo>
                    <a:pt x="16105" y="2983"/>
                    <a:pt x="16292" y="0"/>
                    <a:pt x="16292" y="0"/>
                  </a:cubicBezTo>
                  <a:close/>
                </a:path>
              </a:pathLst>
            </a:custGeom>
            <a:solidFill>
              <a:srgbClr val="DB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33" name="Google Shape;3033;p77"/>
            <p:cNvSpPr/>
            <p:nvPr/>
          </p:nvSpPr>
          <p:spPr>
            <a:xfrm flipH="1">
              <a:off x="1523105" y="1112256"/>
              <a:ext cx="630454" cy="849451"/>
            </a:xfrm>
            <a:custGeom>
              <a:avLst/>
              <a:gdLst/>
              <a:ahLst/>
              <a:cxnLst/>
              <a:rect l="l" t="t" r="r" b="b"/>
              <a:pathLst>
                <a:path w="28801" h="38801" extrusionOk="0">
                  <a:moveTo>
                    <a:pt x="14760" y="1"/>
                  </a:moveTo>
                  <a:cubicBezTo>
                    <a:pt x="12971" y="1"/>
                    <a:pt x="10975" y="415"/>
                    <a:pt x="8762" y="1334"/>
                  </a:cubicBezTo>
                  <a:cubicBezTo>
                    <a:pt x="8762" y="1334"/>
                    <a:pt x="1007" y="6329"/>
                    <a:pt x="1306" y="13972"/>
                  </a:cubicBezTo>
                  <a:cubicBezTo>
                    <a:pt x="1604" y="21651"/>
                    <a:pt x="1" y="34588"/>
                    <a:pt x="8762" y="38800"/>
                  </a:cubicBezTo>
                  <a:cubicBezTo>
                    <a:pt x="8762" y="38800"/>
                    <a:pt x="23152" y="37048"/>
                    <a:pt x="26208" y="25305"/>
                  </a:cubicBezTo>
                  <a:cubicBezTo>
                    <a:pt x="28800" y="15193"/>
                    <a:pt x="25597" y="1"/>
                    <a:pt x="14760" y="1"/>
                  </a:cubicBezTo>
                  <a:close/>
                </a:path>
              </a:pathLst>
            </a:custGeom>
            <a:solidFill>
              <a:srgbClr val="FFA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34" name="Google Shape;3034;p77"/>
            <p:cNvSpPr/>
            <p:nvPr/>
          </p:nvSpPr>
          <p:spPr>
            <a:xfrm flipH="1">
              <a:off x="1275727" y="776140"/>
              <a:ext cx="1058885" cy="1058415"/>
            </a:xfrm>
            <a:custGeom>
              <a:avLst/>
              <a:gdLst/>
              <a:ahLst/>
              <a:cxnLst/>
              <a:rect l="l" t="t" r="r" b="b"/>
              <a:pathLst>
                <a:path w="48373" h="48346" extrusionOk="0">
                  <a:moveTo>
                    <a:pt x="14670" y="1"/>
                  </a:moveTo>
                  <a:cubicBezTo>
                    <a:pt x="12531" y="1"/>
                    <a:pt x="12037" y="1518"/>
                    <a:pt x="15355" y="6062"/>
                  </a:cubicBezTo>
                  <a:cubicBezTo>
                    <a:pt x="15355" y="6062"/>
                    <a:pt x="12964" y="5739"/>
                    <a:pt x="10399" y="5739"/>
                  </a:cubicBezTo>
                  <a:cubicBezTo>
                    <a:pt x="5514" y="5739"/>
                    <a:pt x="1" y="6909"/>
                    <a:pt x="9167" y="13705"/>
                  </a:cubicBezTo>
                  <a:lnTo>
                    <a:pt x="12783" y="17768"/>
                  </a:lnTo>
                  <a:cubicBezTo>
                    <a:pt x="12783" y="17768"/>
                    <a:pt x="14759" y="26641"/>
                    <a:pt x="22848" y="26939"/>
                  </a:cubicBezTo>
                  <a:cubicBezTo>
                    <a:pt x="22848" y="26939"/>
                    <a:pt x="23929" y="26342"/>
                    <a:pt x="22438" y="22838"/>
                  </a:cubicBezTo>
                  <a:lnTo>
                    <a:pt x="22438" y="22838"/>
                  </a:lnTo>
                  <a:cubicBezTo>
                    <a:pt x="22439" y="22840"/>
                    <a:pt x="25347" y="29213"/>
                    <a:pt x="32429" y="30182"/>
                  </a:cubicBezTo>
                  <a:cubicBezTo>
                    <a:pt x="32429" y="30182"/>
                    <a:pt x="25719" y="39428"/>
                    <a:pt x="30341" y="42522"/>
                  </a:cubicBezTo>
                  <a:cubicBezTo>
                    <a:pt x="30341" y="42522"/>
                    <a:pt x="31716" y="48346"/>
                    <a:pt x="33882" y="48346"/>
                  </a:cubicBezTo>
                  <a:cubicBezTo>
                    <a:pt x="34028" y="48346"/>
                    <a:pt x="34177" y="48319"/>
                    <a:pt x="34330" y="48263"/>
                  </a:cubicBezTo>
                  <a:cubicBezTo>
                    <a:pt x="36753" y="47368"/>
                    <a:pt x="35337" y="45020"/>
                    <a:pt x="35337" y="45020"/>
                  </a:cubicBezTo>
                  <a:lnTo>
                    <a:pt x="35337" y="45020"/>
                  </a:lnTo>
                  <a:cubicBezTo>
                    <a:pt x="35337" y="45020"/>
                    <a:pt x="36714" y="46721"/>
                    <a:pt x="38058" y="46721"/>
                  </a:cubicBezTo>
                  <a:cubicBezTo>
                    <a:pt x="39369" y="46721"/>
                    <a:pt x="40649" y="45105"/>
                    <a:pt x="40593" y="38719"/>
                  </a:cubicBezTo>
                  <a:lnTo>
                    <a:pt x="40593" y="38719"/>
                  </a:lnTo>
                  <a:cubicBezTo>
                    <a:pt x="40594" y="38719"/>
                    <a:pt x="42488" y="39859"/>
                    <a:pt x="44063" y="39859"/>
                  </a:cubicBezTo>
                  <a:cubicBezTo>
                    <a:pt x="46322" y="39859"/>
                    <a:pt x="47924" y="37517"/>
                    <a:pt x="42346" y="26119"/>
                  </a:cubicBezTo>
                  <a:lnTo>
                    <a:pt x="42346" y="26119"/>
                  </a:lnTo>
                  <a:cubicBezTo>
                    <a:pt x="42346" y="26119"/>
                    <a:pt x="44261" y="26866"/>
                    <a:pt x="45659" y="26866"/>
                  </a:cubicBezTo>
                  <a:cubicBezTo>
                    <a:pt x="47430" y="26866"/>
                    <a:pt x="48372" y="25666"/>
                    <a:pt x="43538" y="20228"/>
                  </a:cubicBezTo>
                  <a:cubicBezTo>
                    <a:pt x="43538" y="20228"/>
                    <a:pt x="45514" y="15569"/>
                    <a:pt x="43688" y="15345"/>
                  </a:cubicBezTo>
                  <a:cubicBezTo>
                    <a:pt x="43568" y="15328"/>
                    <a:pt x="43455" y="15320"/>
                    <a:pt x="43349" y="15320"/>
                  </a:cubicBezTo>
                  <a:cubicBezTo>
                    <a:pt x="41805" y="15320"/>
                    <a:pt x="41674" y="16985"/>
                    <a:pt x="41674" y="16985"/>
                  </a:cubicBezTo>
                  <a:cubicBezTo>
                    <a:pt x="41674" y="16985"/>
                    <a:pt x="35228" y="2165"/>
                    <a:pt x="31837" y="2165"/>
                  </a:cubicBezTo>
                  <a:cubicBezTo>
                    <a:pt x="30906" y="2165"/>
                    <a:pt x="30205" y="3284"/>
                    <a:pt x="29931" y="6137"/>
                  </a:cubicBezTo>
                  <a:cubicBezTo>
                    <a:pt x="29931" y="6137"/>
                    <a:pt x="18973" y="1"/>
                    <a:pt x="14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35" name="Google Shape;3035;p77"/>
            <p:cNvSpPr/>
            <p:nvPr/>
          </p:nvSpPr>
          <p:spPr>
            <a:xfrm flipH="1">
              <a:off x="1601056" y="1523397"/>
              <a:ext cx="182015" cy="48995"/>
            </a:xfrm>
            <a:custGeom>
              <a:avLst/>
              <a:gdLst/>
              <a:ahLst/>
              <a:cxnLst/>
              <a:rect l="l" t="t" r="r" b="b"/>
              <a:pathLst>
                <a:path w="8315" h="2238" fill="none" extrusionOk="0">
                  <a:moveTo>
                    <a:pt x="1" y="1"/>
                  </a:moveTo>
                  <a:lnTo>
                    <a:pt x="8314" y="2238"/>
                  </a:lnTo>
                </a:path>
              </a:pathLst>
            </a:custGeom>
            <a:solidFill>
              <a:schemeClr val="lt2"/>
            </a:solidFill>
            <a:ln w="12125" cap="flat" cmpd="sng">
              <a:solidFill>
                <a:schemeClr val="lt2"/>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36" name="Google Shape;3036;p77"/>
            <p:cNvSpPr/>
            <p:nvPr/>
          </p:nvSpPr>
          <p:spPr>
            <a:xfrm flipH="1">
              <a:off x="1474816" y="1499819"/>
              <a:ext cx="200534" cy="234140"/>
            </a:xfrm>
            <a:custGeom>
              <a:avLst/>
              <a:gdLst/>
              <a:ahLst/>
              <a:cxnLst/>
              <a:rect l="l" t="t" r="r" b="b"/>
              <a:pathLst>
                <a:path w="9161" h="10695" extrusionOk="0">
                  <a:moveTo>
                    <a:pt x="7298" y="1"/>
                  </a:moveTo>
                  <a:cubicBezTo>
                    <a:pt x="5669" y="1"/>
                    <a:pt x="3176" y="2074"/>
                    <a:pt x="2312" y="3091"/>
                  </a:cubicBezTo>
                  <a:cubicBezTo>
                    <a:pt x="1045" y="4545"/>
                    <a:pt x="1" y="10435"/>
                    <a:pt x="1" y="10435"/>
                  </a:cubicBezTo>
                  <a:cubicBezTo>
                    <a:pt x="541" y="10613"/>
                    <a:pt x="1073" y="10695"/>
                    <a:pt x="1590" y="10695"/>
                  </a:cubicBezTo>
                  <a:cubicBezTo>
                    <a:pt x="5853" y="10695"/>
                    <a:pt x="9160" y="5132"/>
                    <a:pt x="8762" y="1674"/>
                  </a:cubicBezTo>
                  <a:cubicBezTo>
                    <a:pt x="8631" y="452"/>
                    <a:pt x="8059" y="1"/>
                    <a:pt x="7298" y="1"/>
                  </a:cubicBezTo>
                  <a:close/>
                </a:path>
              </a:pathLst>
            </a:custGeom>
            <a:solidFill>
              <a:srgbClr val="FFA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37" name="Google Shape;3037;p77"/>
            <p:cNvSpPr/>
            <p:nvPr/>
          </p:nvSpPr>
          <p:spPr>
            <a:xfrm flipH="1">
              <a:off x="1830310" y="1840882"/>
              <a:ext cx="224504" cy="214306"/>
            </a:xfrm>
            <a:custGeom>
              <a:avLst/>
              <a:gdLst/>
              <a:ahLst/>
              <a:cxnLst/>
              <a:rect l="l" t="t" r="r" b="b"/>
              <a:pathLst>
                <a:path w="10256" h="9789" extrusionOk="0">
                  <a:moveTo>
                    <a:pt x="1827" y="1"/>
                  </a:moveTo>
                  <a:cubicBezTo>
                    <a:pt x="1827" y="1"/>
                    <a:pt x="1" y="3878"/>
                    <a:pt x="1455" y="6935"/>
                  </a:cubicBezTo>
                  <a:cubicBezTo>
                    <a:pt x="1898" y="7843"/>
                    <a:pt x="2242" y="8162"/>
                    <a:pt x="2507" y="8162"/>
                  </a:cubicBezTo>
                  <a:cubicBezTo>
                    <a:pt x="3134" y="8162"/>
                    <a:pt x="3319" y="6376"/>
                    <a:pt x="3319" y="6376"/>
                  </a:cubicBezTo>
                  <a:cubicBezTo>
                    <a:pt x="3319" y="6376"/>
                    <a:pt x="3580" y="9470"/>
                    <a:pt x="5108" y="9768"/>
                  </a:cubicBezTo>
                  <a:cubicBezTo>
                    <a:pt x="5181" y="9782"/>
                    <a:pt x="5250" y="9789"/>
                    <a:pt x="5316" y="9789"/>
                  </a:cubicBezTo>
                  <a:cubicBezTo>
                    <a:pt x="6664" y="9789"/>
                    <a:pt x="6562" y="7010"/>
                    <a:pt x="6562" y="7009"/>
                  </a:cubicBezTo>
                  <a:lnTo>
                    <a:pt x="6562" y="7009"/>
                  </a:lnTo>
                  <a:cubicBezTo>
                    <a:pt x="6562" y="7009"/>
                    <a:pt x="7858" y="8107"/>
                    <a:pt x="8798" y="8107"/>
                  </a:cubicBezTo>
                  <a:cubicBezTo>
                    <a:pt x="9684" y="8107"/>
                    <a:pt x="10255" y="7134"/>
                    <a:pt x="9134" y="3356"/>
                  </a:cubicBezTo>
                  <a:lnTo>
                    <a:pt x="9134" y="3356"/>
                  </a:lnTo>
                  <a:cubicBezTo>
                    <a:pt x="9134" y="3356"/>
                    <a:pt x="6937" y="4634"/>
                    <a:pt x="5168" y="4634"/>
                  </a:cubicBezTo>
                  <a:cubicBezTo>
                    <a:pt x="4656" y="4634"/>
                    <a:pt x="4180" y="4527"/>
                    <a:pt x="3803" y="4251"/>
                  </a:cubicBezTo>
                  <a:cubicBezTo>
                    <a:pt x="2088" y="2983"/>
                    <a:pt x="1827" y="1"/>
                    <a:pt x="18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38" name="Google Shape;3038;p77"/>
            <p:cNvSpPr/>
            <p:nvPr/>
          </p:nvSpPr>
          <p:spPr>
            <a:xfrm flipH="1">
              <a:off x="2428541" y="2447283"/>
              <a:ext cx="63678" cy="453810"/>
            </a:xfrm>
            <a:custGeom>
              <a:avLst/>
              <a:gdLst/>
              <a:ahLst/>
              <a:cxnLst/>
              <a:rect l="l" t="t" r="r" b="b"/>
              <a:pathLst>
                <a:path w="2909" h="20729" fill="none" extrusionOk="0">
                  <a:moveTo>
                    <a:pt x="2909" y="1"/>
                  </a:moveTo>
                  <a:cubicBezTo>
                    <a:pt x="2909" y="1"/>
                    <a:pt x="1" y="13682"/>
                    <a:pt x="224" y="20728"/>
                  </a:cubicBezTo>
                </a:path>
              </a:pathLst>
            </a:custGeom>
            <a:noFill/>
            <a:ln w="12125" cap="flat" cmpd="sng">
              <a:solidFill>
                <a:schemeClr val="dk1"/>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39" name="Google Shape;3039;p77"/>
            <p:cNvSpPr/>
            <p:nvPr/>
          </p:nvSpPr>
          <p:spPr>
            <a:xfrm flipH="1">
              <a:off x="773592" y="3121418"/>
              <a:ext cx="245650" cy="190180"/>
            </a:xfrm>
            <a:custGeom>
              <a:avLst/>
              <a:gdLst/>
              <a:ahLst/>
              <a:cxnLst/>
              <a:rect l="l" t="t" r="r" b="b"/>
              <a:pathLst>
                <a:path w="11222" h="8687" fill="none" extrusionOk="0">
                  <a:moveTo>
                    <a:pt x="1" y="1"/>
                  </a:moveTo>
                  <a:cubicBezTo>
                    <a:pt x="1" y="1"/>
                    <a:pt x="8463" y="3170"/>
                    <a:pt x="11222" y="8687"/>
                  </a:cubicBezTo>
                </a:path>
              </a:pathLst>
            </a:custGeom>
            <a:noFill/>
            <a:ln w="12125" cap="flat" cmpd="sng">
              <a:solidFill>
                <a:schemeClr val="dk1"/>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40" name="Google Shape;3040;p77"/>
            <p:cNvSpPr/>
            <p:nvPr/>
          </p:nvSpPr>
          <p:spPr>
            <a:xfrm flipH="1">
              <a:off x="818466" y="3112442"/>
              <a:ext cx="191800" cy="81637"/>
            </a:xfrm>
            <a:custGeom>
              <a:avLst/>
              <a:gdLst/>
              <a:ahLst/>
              <a:cxnLst/>
              <a:rect l="l" t="t" r="r" b="b"/>
              <a:pathLst>
                <a:path w="8762" h="3729" fill="none" extrusionOk="0">
                  <a:moveTo>
                    <a:pt x="8761" y="3729"/>
                  </a:moveTo>
                  <a:cubicBezTo>
                    <a:pt x="8761" y="3729"/>
                    <a:pt x="3058" y="1"/>
                    <a:pt x="1" y="485"/>
                  </a:cubicBezTo>
                </a:path>
              </a:pathLst>
            </a:custGeom>
            <a:noFill/>
            <a:ln w="12125" cap="flat" cmpd="sng">
              <a:solidFill>
                <a:schemeClr val="dk1"/>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41" name="Google Shape;3041;p77"/>
            <p:cNvSpPr/>
            <p:nvPr/>
          </p:nvSpPr>
          <p:spPr>
            <a:xfrm flipH="1">
              <a:off x="2646435" y="2616227"/>
              <a:ext cx="84058" cy="284865"/>
            </a:xfrm>
            <a:custGeom>
              <a:avLst/>
              <a:gdLst/>
              <a:ahLst/>
              <a:cxnLst/>
              <a:rect l="l" t="t" r="r" b="b"/>
              <a:pathLst>
                <a:path w="3840" h="13012" fill="none" extrusionOk="0">
                  <a:moveTo>
                    <a:pt x="0" y="1"/>
                  </a:moveTo>
                  <a:cubicBezTo>
                    <a:pt x="2610" y="3803"/>
                    <a:pt x="3840" y="8389"/>
                    <a:pt x="3504" y="13011"/>
                  </a:cubicBezTo>
                </a:path>
              </a:pathLst>
            </a:custGeom>
            <a:noFill/>
            <a:ln w="12125" cap="flat" cmpd="sng">
              <a:solidFill>
                <a:schemeClr val="dk1"/>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42" name="Google Shape;3042;p77"/>
            <p:cNvSpPr/>
            <p:nvPr/>
          </p:nvSpPr>
          <p:spPr>
            <a:xfrm flipH="1">
              <a:off x="1914222" y="1717986"/>
              <a:ext cx="85721" cy="36057"/>
            </a:xfrm>
            <a:custGeom>
              <a:avLst/>
              <a:gdLst/>
              <a:ahLst/>
              <a:cxnLst/>
              <a:rect l="l" t="t" r="r" b="b"/>
              <a:pathLst>
                <a:path w="3916" h="1647" extrusionOk="0">
                  <a:moveTo>
                    <a:pt x="3915" y="1"/>
                  </a:moveTo>
                  <a:lnTo>
                    <a:pt x="3915" y="1"/>
                  </a:lnTo>
                  <a:cubicBezTo>
                    <a:pt x="3729" y="38"/>
                    <a:pt x="3543" y="113"/>
                    <a:pt x="3356" y="150"/>
                  </a:cubicBezTo>
                  <a:cubicBezTo>
                    <a:pt x="3207" y="225"/>
                    <a:pt x="3021" y="262"/>
                    <a:pt x="2872" y="336"/>
                  </a:cubicBezTo>
                  <a:cubicBezTo>
                    <a:pt x="2536" y="448"/>
                    <a:pt x="2238" y="560"/>
                    <a:pt x="1940" y="635"/>
                  </a:cubicBezTo>
                  <a:cubicBezTo>
                    <a:pt x="1641" y="746"/>
                    <a:pt x="1343" y="821"/>
                    <a:pt x="1045" y="858"/>
                  </a:cubicBezTo>
                  <a:cubicBezTo>
                    <a:pt x="896" y="877"/>
                    <a:pt x="737" y="877"/>
                    <a:pt x="565" y="877"/>
                  </a:cubicBezTo>
                  <a:cubicBezTo>
                    <a:pt x="392" y="877"/>
                    <a:pt x="206" y="877"/>
                    <a:pt x="1" y="896"/>
                  </a:cubicBezTo>
                  <a:cubicBezTo>
                    <a:pt x="113" y="1045"/>
                    <a:pt x="262" y="1194"/>
                    <a:pt x="411" y="1306"/>
                  </a:cubicBezTo>
                  <a:cubicBezTo>
                    <a:pt x="597" y="1418"/>
                    <a:pt x="784" y="1529"/>
                    <a:pt x="970" y="1567"/>
                  </a:cubicBezTo>
                  <a:cubicBezTo>
                    <a:pt x="1161" y="1619"/>
                    <a:pt x="1359" y="1646"/>
                    <a:pt x="1554" y="1646"/>
                  </a:cubicBezTo>
                  <a:cubicBezTo>
                    <a:pt x="1779" y="1646"/>
                    <a:pt x="2001" y="1609"/>
                    <a:pt x="2200" y="1529"/>
                  </a:cubicBezTo>
                  <a:cubicBezTo>
                    <a:pt x="2611" y="1418"/>
                    <a:pt x="2946" y="1231"/>
                    <a:pt x="3244" y="970"/>
                  </a:cubicBezTo>
                  <a:cubicBezTo>
                    <a:pt x="3393" y="821"/>
                    <a:pt x="3505" y="672"/>
                    <a:pt x="3617" y="523"/>
                  </a:cubicBezTo>
                  <a:cubicBezTo>
                    <a:pt x="3766" y="374"/>
                    <a:pt x="3841" y="187"/>
                    <a:pt x="3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43" name="Google Shape;3043;p77"/>
            <p:cNvSpPr/>
            <p:nvPr/>
          </p:nvSpPr>
          <p:spPr>
            <a:xfrm rot="-1274568">
              <a:off x="2070972" y="1482778"/>
              <a:ext cx="39198" cy="43273"/>
            </a:xfrm>
            <a:custGeom>
              <a:avLst/>
              <a:gdLst/>
              <a:ahLst/>
              <a:cxnLst/>
              <a:rect l="l" t="t" r="r" b="b"/>
              <a:pathLst>
                <a:path w="1568" h="1731" extrusionOk="0">
                  <a:moveTo>
                    <a:pt x="824" y="1"/>
                  </a:moveTo>
                  <a:cubicBezTo>
                    <a:pt x="502" y="1"/>
                    <a:pt x="187" y="285"/>
                    <a:pt x="100" y="720"/>
                  </a:cubicBezTo>
                  <a:cubicBezTo>
                    <a:pt x="0" y="1187"/>
                    <a:pt x="200" y="1621"/>
                    <a:pt x="601" y="1721"/>
                  </a:cubicBezTo>
                  <a:cubicBezTo>
                    <a:pt x="635" y="1727"/>
                    <a:pt x="669" y="1730"/>
                    <a:pt x="704" y="1730"/>
                  </a:cubicBezTo>
                  <a:cubicBezTo>
                    <a:pt x="1040" y="1730"/>
                    <a:pt x="1377" y="1444"/>
                    <a:pt x="1468" y="1021"/>
                  </a:cubicBezTo>
                  <a:cubicBezTo>
                    <a:pt x="1568" y="554"/>
                    <a:pt x="1368" y="87"/>
                    <a:pt x="967" y="20"/>
                  </a:cubicBezTo>
                  <a:cubicBezTo>
                    <a:pt x="920" y="7"/>
                    <a:pt x="872" y="1"/>
                    <a:pt x="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44" name="Google Shape;3044;p77"/>
            <p:cNvSpPr/>
            <p:nvPr/>
          </p:nvSpPr>
          <p:spPr>
            <a:xfrm rot="-1274568">
              <a:off x="1860403" y="1495095"/>
              <a:ext cx="40048" cy="43273"/>
            </a:xfrm>
            <a:custGeom>
              <a:avLst/>
              <a:gdLst/>
              <a:ahLst/>
              <a:cxnLst/>
              <a:rect l="l" t="t" r="r" b="b"/>
              <a:pathLst>
                <a:path w="1602" h="1731" extrusionOk="0">
                  <a:moveTo>
                    <a:pt x="890" y="1"/>
                  </a:moveTo>
                  <a:cubicBezTo>
                    <a:pt x="534" y="1"/>
                    <a:pt x="221" y="287"/>
                    <a:pt x="100" y="711"/>
                  </a:cubicBezTo>
                  <a:cubicBezTo>
                    <a:pt x="0" y="1178"/>
                    <a:pt x="234" y="1645"/>
                    <a:pt x="601" y="1711"/>
                  </a:cubicBezTo>
                  <a:cubicBezTo>
                    <a:pt x="653" y="1724"/>
                    <a:pt x="705" y="1731"/>
                    <a:pt x="756" y="1731"/>
                  </a:cubicBezTo>
                  <a:cubicBezTo>
                    <a:pt x="1100" y="1731"/>
                    <a:pt x="1414" y="1450"/>
                    <a:pt x="1501" y="1044"/>
                  </a:cubicBezTo>
                  <a:cubicBezTo>
                    <a:pt x="1601" y="544"/>
                    <a:pt x="1368" y="110"/>
                    <a:pt x="1001" y="10"/>
                  </a:cubicBezTo>
                  <a:cubicBezTo>
                    <a:pt x="964" y="4"/>
                    <a:pt x="927" y="1"/>
                    <a:pt x="8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45" name="Google Shape;3045;p77"/>
            <p:cNvSpPr/>
            <p:nvPr/>
          </p:nvSpPr>
          <p:spPr>
            <a:xfrm rot="-1274568">
              <a:off x="1754181" y="1361368"/>
              <a:ext cx="171790" cy="77496"/>
            </a:xfrm>
            <a:custGeom>
              <a:avLst/>
              <a:gdLst/>
              <a:ahLst/>
              <a:cxnLst/>
              <a:rect l="l" t="t" r="r" b="b"/>
              <a:pathLst>
                <a:path w="6872" h="3100" extrusionOk="0">
                  <a:moveTo>
                    <a:pt x="1028" y="1"/>
                  </a:moveTo>
                  <a:cubicBezTo>
                    <a:pt x="616" y="1"/>
                    <a:pt x="246" y="280"/>
                    <a:pt x="134" y="699"/>
                  </a:cubicBezTo>
                  <a:cubicBezTo>
                    <a:pt x="0" y="1200"/>
                    <a:pt x="300" y="1700"/>
                    <a:pt x="801" y="1834"/>
                  </a:cubicBezTo>
                  <a:lnTo>
                    <a:pt x="5604" y="3068"/>
                  </a:lnTo>
                  <a:cubicBezTo>
                    <a:pt x="5685" y="3089"/>
                    <a:pt x="5765" y="3100"/>
                    <a:pt x="5844" y="3100"/>
                  </a:cubicBezTo>
                  <a:cubicBezTo>
                    <a:pt x="6256" y="3100"/>
                    <a:pt x="6626" y="2821"/>
                    <a:pt x="6738" y="2401"/>
                  </a:cubicBezTo>
                  <a:cubicBezTo>
                    <a:pt x="6872" y="1900"/>
                    <a:pt x="6572" y="1400"/>
                    <a:pt x="6071" y="1267"/>
                  </a:cubicBezTo>
                  <a:lnTo>
                    <a:pt x="1268" y="32"/>
                  </a:lnTo>
                  <a:cubicBezTo>
                    <a:pt x="1187" y="11"/>
                    <a:pt x="1107" y="1"/>
                    <a:pt x="1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46" name="Google Shape;3046;p77"/>
            <p:cNvSpPr/>
            <p:nvPr/>
          </p:nvSpPr>
          <p:spPr>
            <a:xfrm rot="-1274568">
              <a:off x="2027453" y="1340308"/>
              <a:ext cx="105094" cy="46722"/>
            </a:xfrm>
            <a:custGeom>
              <a:avLst/>
              <a:gdLst/>
              <a:ahLst/>
              <a:cxnLst/>
              <a:rect l="l" t="t" r="r" b="b"/>
              <a:pathLst>
                <a:path w="4204" h="1869" extrusionOk="0">
                  <a:moveTo>
                    <a:pt x="935" y="0"/>
                  </a:moveTo>
                  <a:cubicBezTo>
                    <a:pt x="401" y="0"/>
                    <a:pt x="1" y="434"/>
                    <a:pt x="1" y="934"/>
                  </a:cubicBezTo>
                  <a:cubicBezTo>
                    <a:pt x="1" y="1468"/>
                    <a:pt x="401" y="1868"/>
                    <a:pt x="935" y="1868"/>
                  </a:cubicBezTo>
                  <a:lnTo>
                    <a:pt x="3270" y="1868"/>
                  </a:lnTo>
                  <a:cubicBezTo>
                    <a:pt x="3804" y="1868"/>
                    <a:pt x="4204" y="1468"/>
                    <a:pt x="4204" y="934"/>
                  </a:cubicBezTo>
                  <a:cubicBezTo>
                    <a:pt x="4204" y="434"/>
                    <a:pt x="3804" y="0"/>
                    <a:pt x="3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47" name="Google Shape;3047;p77"/>
            <p:cNvSpPr/>
            <p:nvPr/>
          </p:nvSpPr>
          <p:spPr>
            <a:xfrm>
              <a:off x="1731988" y="1594269"/>
              <a:ext cx="185150" cy="107525"/>
            </a:xfrm>
            <a:custGeom>
              <a:avLst/>
              <a:gdLst/>
              <a:ahLst/>
              <a:cxnLst/>
              <a:rect l="l" t="t" r="r" b="b"/>
              <a:pathLst>
                <a:path w="7406" h="4301" extrusionOk="0">
                  <a:moveTo>
                    <a:pt x="2866" y="0"/>
                  </a:moveTo>
                  <a:cubicBezTo>
                    <a:pt x="1520" y="0"/>
                    <a:pt x="445" y="511"/>
                    <a:pt x="267" y="1352"/>
                  </a:cubicBezTo>
                  <a:cubicBezTo>
                    <a:pt x="0" y="2486"/>
                    <a:pt x="1334" y="3720"/>
                    <a:pt x="3269" y="4154"/>
                  </a:cubicBezTo>
                  <a:cubicBezTo>
                    <a:pt x="3704" y="4253"/>
                    <a:pt x="4131" y="4300"/>
                    <a:pt x="4533" y="4300"/>
                  </a:cubicBezTo>
                  <a:cubicBezTo>
                    <a:pt x="5888" y="4300"/>
                    <a:pt x="6966" y="3769"/>
                    <a:pt x="7172" y="2920"/>
                  </a:cubicBezTo>
                  <a:cubicBezTo>
                    <a:pt x="7405" y="1819"/>
                    <a:pt x="6071" y="585"/>
                    <a:pt x="4170" y="151"/>
                  </a:cubicBezTo>
                  <a:cubicBezTo>
                    <a:pt x="3722" y="49"/>
                    <a:pt x="3281" y="0"/>
                    <a:pt x="28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48" name="Google Shape;3048;p77"/>
            <p:cNvSpPr/>
            <p:nvPr/>
          </p:nvSpPr>
          <p:spPr>
            <a:xfrm>
              <a:off x="2077213" y="1659744"/>
              <a:ext cx="40900" cy="77575"/>
            </a:xfrm>
            <a:custGeom>
              <a:avLst/>
              <a:gdLst/>
              <a:ahLst/>
              <a:cxnLst/>
              <a:rect l="l" t="t" r="r" b="b"/>
              <a:pathLst>
                <a:path w="1636" h="3103" extrusionOk="0">
                  <a:moveTo>
                    <a:pt x="1635" y="0"/>
                  </a:moveTo>
                  <a:lnTo>
                    <a:pt x="1635" y="0"/>
                  </a:lnTo>
                  <a:cubicBezTo>
                    <a:pt x="768" y="201"/>
                    <a:pt x="301" y="668"/>
                    <a:pt x="168" y="1268"/>
                  </a:cubicBezTo>
                  <a:cubicBezTo>
                    <a:pt x="1" y="1868"/>
                    <a:pt x="468" y="2569"/>
                    <a:pt x="1135" y="3103"/>
                  </a:cubicBezTo>
                  <a:cubicBezTo>
                    <a:pt x="1335" y="2469"/>
                    <a:pt x="1402" y="1001"/>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49" name="Google Shape;3049;p77"/>
            <p:cNvSpPr/>
            <p:nvPr/>
          </p:nvSpPr>
          <p:spPr>
            <a:xfrm>
              <a:off x="1783694" y="1422875"/>
              <a:ext cx="182100" cy="196200"/>
            </a:xfrm>
            <a:prstGeom prst="ellipse">
              <a:avLst/>
            </a:pr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50" name="Google Shape;3050;p77"/>
            <p:cNvSpPr/>
            <p:nvPr/>
          </p:nvSpPr>
          <p:spPr>
            <a:xfrm flipH="1">
              <a:off x="1783049" y="1424662"/>
              <a:ext cx="181993" cy="197514"/>
            </a:xfrm>
            <a:custGeom>
              <a:avLst/>
              <a:gdLst/>
              <a:ahLst/>
              <a:cxnLst/>
              <a:rect l="l" t="t" r="r" b="b"/>
              <a:pathLst>
                <a:path w="8314" h="9022" fill="none" extrusionOk="0">
                  <a:moveTo>
                    <a:pt x="8314" y="4511"/>
                  </a:moveTo>
                  <a:cubicBezTo>
                    <a:pt x="8314" y="7009"/>
                    <a:pt x="6450" y="9022"/>
                    <a:pt x="4139" y="9022"/>
                  </a:cubicBezTo>
                  <a:cubicBezTo>
                    <a:pt x="1864" y="9022"/>
                    <a:pt x="0" y="7009"/>
                    <a:pt x="0" y="4511"/>
                  </a:cubicBezTo>
                  <a:cubicBezTo>
                    <a:pt x="0" y="2013"/>
                    <a:pt x="1864" y="0"/>
                    <a:pt x="4139" y="0"/>
                  </a:cubicBezTo>
                  <a:cubicBezTo>
                    <a:pt x="6450" y="0"/>
                    <a:pt x="8314" y="2013"/>
                    <a:pt x="8314" y="4511"/>
                  </a:cubicBezTo>
                  <a:close/>
                </a:path>
              </a:pathLst>
            </a:custGeom>
            <a:solidFill>
              <a:schemeClr val="lt2"/>
            </a:solidFill>
            <a:ln w="12125" cap="flat" cmpd="sng">
              <a:solidFill>
                <a:schemeClr val="lt2"/>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51" name="Google Shape;3051;p77"/>
            <p:cNvSpPr/>
            <p:nvPr/>
          </p:nvSpPr>
          <p:spPr>
            <a:xfrm>
              <a:off x="2047225" y="1414425"/>
              <a:ext cx="138900" cy="196200"/>
            </a:xfrm>
            <a:prstGeom prst="ellipse">
              <a:avLst/>
            </a:pr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52" name="Google Shape;3052;p77"/>
            <p:cNvSpPr/>
            <p:nvPr/>
          </p:nvSpPr>
          <p:spPr>
            <a:xfrm flipH="1">
              <a:off x="2046627" y="1414854"/>
              <a:ext cx="138761" cy="197536"/>
            </a:xfrm>
            <a:custGeom>
              <a:avLst/>
              <a:gdLst/>
              <a:ahLst/>
              <a:cxnLst/>
              <a:rect l="l" t="t" r="r" b="b"/>
              <a:pathLst>
                <a:path w="6339" h="9023" fill="none" extrusionOk="0">
                  <a:moveTo>
                    <a:pt x="6339" y="4512"/>
                  </a:moveTo>
                  <a:cubicBezTo>
                    <a:pt x="6339" y="7009"/>
                    <a:pt x="4922" y="9022"/>
                    <a:pt x="3170" y="9022"/>
                  </a:cubicBezTo>
                  <a:cubicBezTo>
                    <a:pt x="1418" y="9022"/>
                    <a:pt x="1" y="7009"/>
                    <a:pt x="1" y="4512"/>
                  </a:cubicBezTo>
                  <a:cubicBezTo>
                    <a:pt x="1" y="2014"/>
                    <a:pt x="1418" y="1"/>
                    <a:pt x="3170" y="1"/>
                  </a:cubicBezTo>
                  <a:cubicBezTo>
                    <a:pt x="4922" y="1"/>
                    <a:pt x="6339" y="2014"/>
                    <a:pt x="6339" y="4512"/>
                  </a:cubicBezTo>
                  <a:close/>
                </a:path>
              </a:pathLst>
            </a:custGeom>
            <a:solidFill>
              <a:schemeClr val="lt2"/>
            </a:solidFill>
            <a:ln w="12125" cap="flat" cmpd="sng">
              <a:solidFill>
                <a:schemeClr val="lt2"/>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53" name="Google Shape;3053;p77"/>
            <p:cNvSpPr/>
            <p:nvPr/>
          </p:nvSpPr>
          <p:spPr>
            <a:xfrm rot="-1274310">
              <a:off x="1978793" y="1448827"/>
              <a:ext cx="81517" cy="206821"/>
            </a:xfrm>
            <a:custGeom>
              <a:avLst/>
              <a:gdLst/>
              <a:ahLst/>
              <a:cxnLst/>
              <a:rect l="l" t="t" r="r" b="b"/>
              <a:pathLst>
                <a:path w="3471" h="8807" fill="none" extrusionOk="0">
                  <a:moveTo>
                    <a:pt x="2036" y="0"/>
                  </a:moveTo>
                  <a:cubicBezTo>
                    <a:pt x="2036" y="0"/>
                    <a:pt x="3470" y="8039"/>
                    <a:pt x="2603" y="8406"/>
                  </a:cubicBezTo>
                  <a:cubicBezTo>
                    <a:pt x="1769" y="8806"/>
                    <a:pt x="1" y="8139"/>
                    <a:pt x="1" y="8139"/>
                  </a:cubicBezTo>
                </a:path>
              </a:pathLst>
            </a:custGeom>
            <a:solidFill>
              <a:schemeClr val="dk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54" name="Google Shape;3054;p77"/>
            <p:cNvSpPr/>
            <p:nvPr/>
          </p:nvSpPr>
          <p:spPr>
            <a:xfrm flipH="1">
              <a:off x="1965021" y="1467900"/>
              <a:ext cx="81628" cy="56351"/>
            </a:xfrm>
            <a:custGeom>
              <a:avLst/>
              <a:gdLst/>
              <a:ahLst/>
              <a:cxnLst/>
              <a:rect l="l" t="t" r="r" b="b"/>
              <a:pathLst>
                <a:path w="3729" h="2574" fill="none" extrusionOk="0">
                  <a:moveTo>
                    <a:pt x="1" y="2089"/>
                  </a:moveTo>
                  <a:cubicBezTo>
                    <a:pt x="1" y="2089"/>
                    <a:pt x="2237" y="1"/>
                    <a:pt x="3728" y="2573"/>
                  </a:cubicBezTo>
                </a:path>
              </a:pathLst>
            </a:custGeom>
            <a:solidFill>
              <a:schemeClr val="lt2"/>
            </a:solidFill>
            <a:ln w="12125" cap="flat" cmpd="sng">
              <a:solidFill>
                <a:schemeClr val="lt2"/>
              </a:solidFill>
              <a:prstDash val="solid"/>
              <a:miter lim="3727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55" name="Google Shape;3055;p77"/>
            <p:cNvSpPr/>
            <p:nvPr/>
          </p:nvSpPr>
          <p:spPr>
            <a:xfrm flipH="1">
              <a:off x="3231532" y="1968209"/>
              <a:ext cx="61226" cy="68567"/>
            </a:xfrm>
            <a:custGeom>
              <a:avLst/>
              <a:gdLst/>
              <a:ahLst/>
              <a:cxnLst/>
              <a:rect l="l" t="t" r="r" b="b"/>
              <a:pathLst>
                <a:path w="2797" h="3132" extrusionOk="0">
                  <a:moveTo>
                    <a:pt x="0" y="0"/>
                  </a:moveTo>
                  <a:cubicBezTo>
                    <a:pt x="38" y="373"/>
                    <a:pt x="112" y="709"/>
                    <a:pt x="261" y="1081"/>
                  </a:cubicBezTo>
                  <a:cubicBezTo>
                    <a:pt x="448" y="1417"/>
                    <a:pt x="634" y="1715"/>
                    <a:pt x="858" y="2013"/>
                  </a:cubicBezTo>
                  <a:cubicBezTo>
                    <a:pt x="1119" y="2312"/>
                    <a:pt x="1380" y="2573"/>
                    <a:pt x="1715" y="2759"/>
                  </a:cubicBezTo>
                  <a:cubicBezTo>
                    <a:pt x="2014" y="2983"/>
                    <a:pt x="2386" y="3095"/>
                    <a:pt x="2796" y="3132"/>
                  </a:cubicBezTo>
                  <a:cubicBezTo>
                    <a:pt x="2498" y="2908"/>
                    <a:pt x="2200" y="2722"/>
                    <a:pt x="1939" y="2461"/>
                  </a:cubicBezTo>
                  <a:cubicBezTo>
                    <a:pt x="1678" y="2237"/>
                    <a:pt x="1454" y="1976"/>
                    <a:pt x="1231" y="1715"/>
                  </a:cubicBezTo>
                  <a:cubicBezTo>
                    <a:pt x="821" y="1156"/>
                    <a:pt x="410" y="59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056" name="Google Shape;3056;p77"/>
          <p:cNvGrpSpPr/>
          <p:nvPr/>
        </p:nvGrpSpPr>
        <p:grpSpPr>
          <a:xfrm>
            <a:off x="3147744" y="276214"/>
            <a:ext cx="768736" cy="2903224"/>
            <a:chOff x="3412694" y="590558"/>
            <a:chExt cx="543507" cy="2052619"/>
          </a:xfrm>
        </p:grpSpPr>
        <p:sp>
          <p:nvSpPr>
            <p:cNvPr id="3057" name="Google Shape;3057;p77"/>
            <p:cNvSpPr/>
            <p:nvPr/>
          </p:nvSpPr>
          <p:spPr>
            <a:xfrm flipH="1">
              <a:off x="3554694" y="608510"/>
              <a:ext cx="260338" cy="14712"/>
            </a:xfrm>
            <a:custGeom>
              <a:avLst/>
              <a:gdLst/>
              <a:ahLst/>
              <a:cxnLst/>
              <a:rect l="l" t="t" r="r" b="b"/>
              <a:pathLst>
                <a:path w="11893" h="672" extrusionOk="0">
                  <a:moveTo>
                    <a:pt x="0" y="0"/>
                  </a:moveTo>
                  <a:lnTo>
                    <a:pt x="0" y="671"/>
                  </a:lnTo>
                  <a:lnTo>
                    <a:pt x="11893" y="671"/>
                  </a:lnTo>
                  <a:lnTo>
                    <a:pt x="118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58" name="Google Shape;3058;p77"/>
            <p:cNvSpPr/>
            <p:nvPr/>
          </p:nvSpPr>
          <p:spPr>
            <a:xfrm flipH="1">
              <a:off x="3495110" y="745622"/>
              <a:ext cx="376223" cy="14712"/>
            </a:xfrm>
            <a:custGeom>
              <a:avLst/>
              <a:gdLst/>
              <a:ahLst/>
              <a:cxnLst/>
              <a:rect l="l" t="t" r="r" b="b"/>
              <a:pathLst>
                <a:path w="17187" h="672" extrusionOk="0">
                  <a:moveTo>
                    <a:pt x="0" y="0"/>
                  </a:moveTo>
                  <a:lnTo>
                    <a:pt x="0" y="671"/>
                  </a:lnTo>
                  <a:lnTo>
                    <a:pt x="17186" y="671"/>
                  </a:lnTo>
                  <a:lnTo>
                    <a:pt x="171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59" name="Google Shape;3059;p77"/>
            <p:cNvSpPr/>
            <p:nvPr/>
          </p:nvSpPr>
          <p:spPr>
            <a:xfrm flipH="1">
              <a:off x="3495110" y="885997"/>
              <a:ext cx="376223" cy="14712"/>
            </a:xfrm>
            <a:custGeom>
              <a:avLst/>
              <a:gdLst/>
              <a:ahLst/>
              <a:cxnLst/>
              <a:rect l="l" t="t" r="r" b="b"/>
              <a:pathLst>
                <a:path w="17187" h="672" extrusionOk="0">
                  <a:moveTo>
                    <a:pt x="0" y="0"/>
                  </a:moveTo>
                  <a:lnTo>
                    <a:pt x="0" y="671"/>
                  </a:lnTo>
                  <a:lnTo>
                    <a:pt x="17186" y="671"/>
                  </a:lnTo>
                  <a:lnTo>
                    <a:pt x="171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60" name="Google Shape;3060;p77"/>
            <p:cNvSpPr/>
            <p:nvPr/>
          </p:nvSpPr>
          <p:spPr>
            <a:xfrm flipH="1">
              <a:off x="3495110" y="1031276"/>
              <a:ext cx="376223" cy="13880"/>
            </a:xfrm>
            <a:custGeom>
              <a:avLst/>
              <a:gdLst/>
              <a:ahLst/>
              <a:cxnLst/>
              <a:rect l="l" t="t" r="r" b="b"/>
              <a:pathLst>
                <a:path w="17187" h="634" extrusionOk="0">
                  <a:moveTo>
                    <a:pt x="0" y="0"/>
                  </a:moveTo>
                  <a:lnTo>
                    <a:pt x="0" y="634"/>
                  </a:lnTo>
                  <a:lnTo>
                    <a:pt x="17186" y="634"/>
                  </a:lnTo>
                  <a:lnTo>
                    <a:pt x="171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61" name="Google Shape;3061;p77"/>
            <p:cNvSpPr/>
            <p:nvPr/>
          </p:nvSpPr>
          <p:spPr>
            <a:xfrm flipH="1">
              <a:off x="3560408" y="1155319"/>
              <a:ext cx="230151" cy="14712"/>
            </a:xfrm>
            <a:custGeom>
              <a:avLst/>
              <a:gdLst/>
              <a:ahLst/>
              <a:cxnLst/>
              <a:rect l="l" t="t" r="r" b="b"/>
              <a:pathLst>
                <a:path w="10514" h="672" extrusionOk="0">
                  <a:moveTo>
                    <a:pt x="1" y="1"/>
                  </a:moveTo>
                  <a:lnTo>
                    <a:pt x="1" y="672"/>
                  </a:lnTo>
                  <a:lnTo>
                    <a:pt x="10514" y="672"/>
                  </a:lnTo>
                  <a:lnTo>
                    <a:pt x="105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62" name="Google Shape;3062;p77"/>
            <p:cNvSpPr/>
            <p:nvPr/>
          </p:nvSpPr>
          <p:spPr>
            <a:xfrm flipH="1">
              <a:off x="3597117" y="1382212"/>
              <a:ext cx="168947" cy="14712"/>
            </a:xfrm>
            <a:custGeom>
              <a:avLst/>
              <a:gdLst/>
              <a:ahLst/>
              <a:cxnLst/>
              <a:rect l="l" t="t" r="r" b="b"/>
              <a:pathLst>
                <a:path w="7718" h="672" extrusionOk="0">
                  <a:moveTo>
                    <a:pt x="0" y="0"/>
                  </a:moveTo>
                  <a:lnTo>
                    <a:pt x="0" y="671"/>
                  </a:lnTo>
                  <a:lnTo>
                    <a:pt x="7717" y="671"/>
                  </a:lnTo>
                  <a:lnTo>
                    <a:pt x="77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63" name="Google Shape;3063;p77"/>
            <p:cNvSpPr/>
            <p:nvPr/>
          </p:nvSpPr>
          <p:spPr>
            <a:xfrm flipH="1">
              <a:off x="3560408" y="1513611"/>
              <a:ext cx="266861" cy="13902"/>
            </a:xfrm>
            <a:custGeom>
              <a:avLst/>
              <a:gdLst/>
              <a:ahLst/>
              <a:cxnLst/>
              <a:rect l="l" t="t" r="r" b="b"/>
              <a:pathLst>
                <a:path w="12191" h="635" extrusionOk="0">
                  <a:moveTo>
                    <a:pt x="0" y="1"/>
                  </a:moveTo>
                  <a:lnTo>
                    <a:pt x="0" y="634"/>
                  </a:lnTo>
                  <a:lnTo>
                    <a:pt x="12191" y="634"/>
                  </a:lnTo>
                  <a:lnTo>
                    <a:pt x="121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64" name="Google Shape;3064;p77"/>
            <p:cNvSpPr/>
            <p:nvPr/>
          </p:nvSpPr>
          <p:spPr>
            <a:xfrm flipH="1">
              <a:off x="3560408" y="1663772"/>
              <a:ext cx="259528" cy="13902"/>
            </a:xfrm>
            <a:custGeom>
              <a:avLst/>
              <a:gdLst/>
              <a:ahLst/>
              <a:cxnLst/>
              <a:rect l="l" t="t" r="r" b="b"/>
              <a:pathLst>
                <a:path w="11856" h="635" extrusionOk="0">
                  <a:moveTo>
                    <a:pt x="1" y="1"/>
                  </a:moveTo>
                  <a:lnTo>
                    <a:pt x="1" y="635"/>
                  </a:lnTo>
                  <a:lnTo>
                    <a:pt x="11856" y="635"/>
                  </a:lnTo>
                  <a:lnTo>
                    <a:pt x="118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65" name="Google Shape;3065;p77"/>
            <p:cNvSpPr/>
            <p:nvPr/>
          </p:nvSpPr>
          <p:spPr>
            <a:xfrm flipH="1">
              <a:off x="3594687" y="1799265"/>
              <a:ext cx="174638" cy="14712"/>
            </a:xfrm>
            <a:custGeom>
              <a:avLst/>
              <a:gdLst/>
              <a:ahLst/>
              <a:cxnLst/>
              <a:rect l="l" t="t" r="r" b="b"/>
              <a:pathLst>
                <a:path w="7978" h="672" extrusionOk="0">
                  <a:moveTo>
                    <a:pt x="0" y="0"/>
                  </a:moveTo>
                  <a:lnTo>
                    <a:pt x="0" y="671"/>
                  </a:lnTo>
                  <a:lnTo>
                    <a:pt x="7978" y="671"/>
                  </a:lnTo>
                  <a:lnTo>
                    <a:pt x="79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66" name="Google Shape;3066;p77"/>
            <p:cNvSpPr/>
            <p:nvPr/>
          </p:nvSpPr>
          <p:spPr>
            <a:xfrm flipH="1">
              <a:off x="3594687" y="2032682"/>
              <a:ext cx="174638" cy="13902"/>
            </a:xfrm>
            <a:custGeom>
              <a:avLst/>
              <a:gdLst/>
              <a:ahLst/>
              <a:cxnLst/>
              <a:rect l="l" t="t" r="r" b="b"/>
              <a:pathLst>
                <a:path w="7978" h="635" extrusionOk="0">
                  <a:moveTo>
                    <a:pt x="0" y="0"/>
                  </a:moveTo>
                  <a:lnTo>
                    <a:pt x="0" y="634"/>
                  </a:lnTo>
                  <a:lnTo>
                    <a:pt x="7978" y="634"/>
                  </a:lnTo>
                  <a:lnTo>
                    <a:pt x="7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67" name="Google Shape;3067;p77"/>
            <p:cNvSpPr/>
            <p:nvPr/>
          </p:nvSpPr>
          <p:spPr>
            <a:xfrm flipH="1">
              <a:off x="3516343" y="2176319"/>
              <a:ext cx="332969" cy="13902"/>
            </a:xfrm>
            <a:custGeom>
              <a:avLst/>
              <a:gdLst/>
              <a:ahLst/>
              <a:cxnLst/>
              <a:rect l="l" t="t" r="r" b="b"/>
              <a:pathLst>
                <a:path w="15211" h="635" extrusionOk="0">
                  <a:moveTo>
                    <a:pt x="1" y="1"/>
                  </a:moveTo>
                  <a:lnTo>
                    <a:pt x="1" y="634"/>
                  </a:lnTo>
                  <a:lnTo>
                    <a:pt x="15211" y="634"/>
                  </a:lnTo>
                  <a:lnTo>
                    <a:pt x="152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68" name="Google Shape;3068;p77"/>
            <p:cNvSpPr/>
            <p:nvPr/>
          </p:nvSpPr>
          <p:spPr>
            <a:xfrm flipH="1">
              <a:off x="3484515" y="2304456"/>
              <a:ext cx="399887" cy="13902"/>
            </a:xfrm>
            <a:custGeom>
              <a:avLst/>
              <a:gdLst/>
              <a:ahLst/>
              <a:cxnLst/>
              <a:rect l="l" t="t" r="r" b="b"/>
              <a:pathLst>
                <a:path w="18268" h="635" extrusionOk="0">
                  <a:moveTo>
                    <a:pt x="1" y="1"/>
                  </a:moveTo>
                  <a:lnTo>
                    <a:pt x="1" y="634"/>
                  </a:lnTo>
                  <a:lnTo>
                    <a:pt x="18268" y="634"/>
                  </a:lnTo>
                  <a:lnTo>
                    <a:pt x="182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69" name="Google Shape;3069;p77"/>
            <p:cNvSpPr/>
            <p:nvPr/>
          </p:nvSpPr>
          <p:spPr>
            <a:xfrm flipH="1">
              <a:off x="3496752" y="2448093"/>
              <a:ext cx="370510" cy="14712"/>
            </a:xfrm>
            <a:custGeom>
              <a:avLst/>
              <a:gdLst/>
              <a:ahLst/>
              <a:cxnLst/>
              <a:rect l="l" t="t" r="r" b="b"/>
              <a:pathLst>
                <a:path w="16926" h="672" extrusionOk="0">
                  <a:moveTo>
                    <a:pt x="0" y="1"/>
                  </a:moveTo>
                  <a:lnTo>
                    <a:pt x="0" y="672"/>
                  </a:lnTo>
                  <a:lnTo>
                    <a:pt x="16925" y="672"/>
                  </a:lnTo>
                  <a:lnTo>
                    <a:pt x="169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70" name="Google Shape;3070;p77"/>
            <p:cNvSpPr/>
            <p:nvPr/>
          </p:nvSpPr>
          <p:spPr>
            <a:xfrm flipH="1">
              <a:off x="3574286" y="2574609"/>
              <a:ext cx="229320" cy="13902"/>
            </a:xfrm>
            <a:custGeom>
              <a:avLst/>
              <a:gdLst/>
              <a:ahLst/>
              <a:cxnLst/>
              <a:rect l="l" t="t" r="r" b="b"/>
              <a:pathLst>
                <a:path w="10476" h="635" extrusionOk="0">
                  <a:moveTo>
                    <a:pt x="0" y="0"/>
                  </a:moveTo>
                  <a:lnTo>
                    <a:pt x="0" y="634"/>
                  </a:lnTo>
                  <a:lnTo>
                    <a:pt x="10476" y="634"/>
                  </a:lnTo>
                  <a:lnTo>
                    <a:pt x="10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71" name="Google Shape;3071;p77"/>
            <p:cNvSpPr/>
            <p:nvPr/>
          </p:nvSpPr>
          <p:spPr>
            <a:xfrm flipH="1">
              <a:off x="3597117" y="1382212"/>
              <a:ext cx="87341" cy="14712"/>
            </a:xfrm>
            <a:custGeom>
              <a:avLst/>
              <a:gdLst/>
              <a:ahLst/>
              <a:cxnLst/>
              <a:rect l="l" t="t" r="r" b="b"/>
              <a:pathLst>
                <a:path w="3990" h="672" extrusionOk="0">
                  <a:moveTo>
                    <a:pt x="0" y="0"/>
                  </a:moveTo>
                  <a:lnTo>
                    <a:pt x="0" y="671"/>
                  </a:lnTo>
                  <a:lnTo>
                    <a:pt x="3989" y="671"/>
                  </a:lnTo>
                  <a:lnTo>
                    <a:pt x="39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72" name="Google Shape;3072;p77"/>
            <p:cNvSpPr/>
            <p:nvPr/>
          </p:nvSpPr>
          <p:spPr>
            <a:xfrm flipH="1">
              <a:off x="3594687" y="1799265"/>
              <a:ext cx="89771" cy="14712"/>
            </a:xfrm>
            <a:custGeom>
              <a:avLst/>
              <a:gdLst/>
              <a:ahLst/>
              <a:cxnLst/>
              <a:rect l="l" t="t" r="r" b="b"/>
              <a:pathLst>
                <a:path w="4101" h="672" extrusionOk="0">
                  <a:moveTo>
                    <a:pt x="0" y="0"/>
                  </a:moveTo>
                  <a:lnTo>
                    <a:pt x="0" y="671"/>
                  </a:lnTo>
                  <a:lnTo>
                    <a:pt x="4101" y="671"/>
                  </a:lnTo>
                  <a:lnTo>
                    <a:pt x="41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73" name="Google Shape;3073;p77"/>
            <p:cNvSpPr/>
            <p:nvPr/>
          </p:nvSpPr>
          <p:spPr>
            <a:xfrm flipH="1">
              <a:off x="3594687" y="2032682"/>
              <a:ext cx="89771" cy="13902"/>
            </a:xfrm>
            <a:custGeom>
              <a:avLst/>
              <a:gdLst/>
              <a:ahLst/>
              <a:cxnLst/>
              <a:rect l="l" t="t" r="r" b="b"/>
              <a:pathLst>
                <a:path w="4101" h="635" extrusionOk="0">
                  <a:moveTo>
                    <a:pt x="0" y="0"/>
                  </a:moveTo>
                  <a:lnTo>
                    <a:pt x="0" y="634"/>
                  </a:lnTo>
                  <a:lnTo>
                    <a:pt x="4101" y="634"/>
                  </a:lnTo>
                  <a:lnTo>
                    <a:pt x="41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74" name="Google Shape;3074;p77"/>
            <p:cNvSpPr/>
            <p:nvPr/>
          </p:nvSpPr>
          <p:spPr>
            <a:xfrm flipH="1">
              <a:off x="3574286" y="2574609"/>
              <a:ext cx="110172" cy="13902"/>
            </a:xfrm>
            <a:custGeom>
              <a:avLst/>
              <a:gdLst/>
              <a:ahLst/>
              <a:cxnLst/>
              <a:rect l="l" t="t" r="r" b="b"/>
              <a:pathLst>
                <a:path w="5033" h="635" extrusionOk="0">
                  <a:moveTo>
                    <a:pt x="0" y="0"/>
                  </a:moveTo>
                  <a:lnTo>
                    <a:pt x="0" y="634"/>
                  </a:lnTo>
                  <a:lnTo>
                    <a:pt x="5033" y="634"/>
                  </a:lnTo>
                  <a:lnTo>
                    <a:pt x="50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75" name="Google Shape;3075;p77"/>
            <p:cNvSpPr/>
            <p:nvPr/>
          </p:nvSpPr>
          <p:spPr>
            <a:xfrm flipH="1">
              <a:off x="3560408" y="1155319"/>
              <a:ext cx="124051" cy="14712"/>
            </a:xfrm>
            <a:custGeom>
              <a:avLst/>
              <a:gdLst/>
              <a:ahLst/>
              <a:cxnLst/>
              <a:rect l="l" t="t" r="r" b="b"/>
              <a:pathLst>
                <a:path w="5667" h="672" extrusionOk="0">
                  <a:moveTo>
                    <a:pt x="0" y="1"/>
                  </a:moveTo>
                  <a:lnTo>
                    <a:pt x="0" y="672"/>
                  </a:lnTo>
                  <a:lnTo>
                    <a:pt x="5667" y="672"/>
                  </a:lnTo>
                  <a:lnTo>
                    <a:pt x="56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76" name="Google Shape;3076;p77"/>
            <p:cNvSpPr/>
            <p:nvPr/>
          </p:nvSpPr>
          <p:spPr>
            <a:xfrm flipH="1">
              <a:off x="3560408" y="1513611"/>
              <a:ext cx="124051" cy="13902"/>
            </a:xfrm>
            <a:custGeom>
              <a:avLst/>
              <a:gdLst/>
              <a:ahLst/>
              <a:cxnLst/>
              <a:rect l="l" t="t" r="r" b="b"/>
              <a:pathLst>
                <a:path w="5667" h="635" extrusionOk="0">
                  <a:moveTo>
                    <a:pt x="0" y="1"/>
                  </a:moveTo>
                  <a:lnTo>
                    <a:pt x="0" y="634"/>
                  </a:lnTo>
                  <a:lnTo>
                    <a:pt x="5667" y="634"/>
                  </a:lnTo>
                  <a:lnTo>
                    <a:pt x="56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77" name="Google Shape;3077;p77"/>
            <p:cNvSpPr/>
            <p:nvPr/>
          </p:nvSpPr>
          <p:spPr>
            <a:xfrm flipH="1">
              <a:off x="3560408" y="1663772"/>
              <a:ext cx="124051" cy="13902"/>
            </a:xfrm>
            <a:custGeom>
              <a:avLst/>
              <a:gdLst/>
              <a:ahLst/>
              <a:cxnLst/>
              <a:rect l="l" t="t" r="r" b="b"/>
              <a:pathLst>
                <a:path w="5667" h="635" extrusionOk="0">
                  <a:moveTo>
                    <a:pt x="0" y="1"/>
                  </a:moveTo>
                  <a:lnTo>
                    <a:pt x="0" y="635"/>
                  </a:lnTo>
                  <a:lnTo>
                    <a:pt x="5667" y="635"/>
                  </a:lnTo>
                  <a:lnTo>
                    <a:pt x="56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78" name="Google Shape;3078;p77"/>
            <p:cNvSpPr/>
            <p:nvPr/>
          </p:nvSpPr>
          <p:spPr>
            <a:xfrm flipH="1">
              <a:off x="3554694" y="608510"/>
              <a:ext cx="129764" cy="14712"/>
            </a:xfrm>
            <a:custGeom>
              <a:avLst/>
              <a:gdLst/>
              <a:ahLst/>
              <a:cxnLst/>
              <a:rect l="l" t="t" r="r" b="b"/>
              <a:pathLst>
                <a:path w="5928" h="672" extrusionOk="0">
                  <a:moveTo>
                    <a:pt x="0" y="0"/>
                  </a:moveTo>
                  <a:lnTo>
                    <a:pt x="0" y="671"/>
                  </a:lnTo>
                  <a:lnTo>
                    <a:pt x="5928" y="671"/>
                  </a:lnTo>
                  <a:lnTo>
                    <a:pt x="59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79" name="Google Shape;3079;p77"/>
            <p:cNvSpPr/>
            <p:nvPr/>
          </p:nvSpPr>
          <p:spPr>
            <a:xfrm flipH="1">
              <a:off x="3516343" y="2176319"/>
              <a:ext cx="168115" cy="13902"/>
            </a:xfrm>
            <a:custGeom>
              <a:avLst/>
              <a:gdLst/>
              <a:ahLst/>
              <a:cxnLst/>
              <a:rect l="l" t="t" r="r" b="b"/>
              <a:pathLst>
                <a:path w="7680" h="635" extrusionOk="0">
                  <a:moveTo>
                    <a:pt x="0" y="1"/>
                  </a:moveTo>
                  <a:lnTo>
                    <a:pt x="0" y="634"/>
                  </a:lnTo>
                  <a:lnTo>
                    <a:pt x="7680" y="634"/>
                  </a:lnTo>
                  <a:lnTo>
                    <a:pt x="76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80" name="Google Shape;3080;p77"/>
            <p:cNvSpPr/>
            <p:nvPr/>
          </p:nvSpPr>
          <p:spPr>
            <a:xfrm flipH="1">
              <a:off x="3496752" y="2448093"/>
              <a:ext cx="187707" cy="14712"/>
            </a:xfrm>
            <a:custGeom>
              <a:avLst/>
              <a:gdLst/>
              <a:ahLst/>
              <a:cxnLst/>
              <a:rect l="l" t="t" r="r" b="b"/>
              <a:pathLst>
                <a:path w="8575" h="672" extrusionOk="0">
                  <a:moveTo>
                    <a:pt x="0" y="1"/>
                  </a:moveTo>
                  <a:lnTo>
                    <a:pt x="0" y="672"/>
                  </a:lnTo>
                  <a:lnTo>
                    <a:pt x="8574" y="672"/>
                  </a:lnTo>
                  <a:lnTo>
                    <a:pt x="85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81" name="Google Shape;3081;p77"/>
            <p:cNvSpPr/>
            <p:nvPr/>
          </p:nvSpPr>
          <p:spPr>
            <a:xfrm flipH="1">
              <a:off x="3495110" y="745622"/>
              <a:ext cx="189349" cy="14712"/>
            </a:xfrm>
            <a:custGeom>
              <a:avLst/>
              <a:gdLst/>
              <a:ahLst/>
              <a:cxnLst/>
              <a:rect l="l" t="t" r="r" b="b"/>
              <a:pathLst>
                <a:path w="8650" h="672" extrusionOk="0">
                  <a:moveTo>
                    <a:pt x="0" y="0"/>
                  </a:moveTo>
                  <a:lnTo>
                    <a:pt x="0" y="671"/>
                  </a:lnTo>
                  <a:lnTo>
                    <a:pt x="8649" y="671"/>
                  </a:lnTo>
                  <a:lnTo>
                    <a:pt x="86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82" name="Google Shape;3082;p77"/>
            <p:cNvSpPr/>
            <p:nvPr/>
          </p:nvSpPr>
          <p:spPr>
            <a:xfrm flipH="1">
              <a:off x="3495110" y="885997"/>
              <a:ext cx="189349" cy="14712"/>
            </a:xfrm>
            <a:custGeom>
              <a:avLst/>
              <a:gdLst/>
              <a:ahLst/>
              <a:cxnLst/>
              <a:rect l="l" t="t" r="r" b="b"/>
              <a:pathLst>
                <a:path w="8650" h="672" extrusionOk="0">
                  <a:moveTo>
                    <a:pt x="0" y="0"/>
                  </a:moveTo>
                  <a:lnTo>
                    <a:pt x="0" y="671"/>
                  </a:lnTo>
                  <a:lnTo>
                    <a:pt x="8649" y="671"/>
                  </a:lnTo>
                  <a:lnTo>
                    <a:pt x="86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83" name="Google Shape;3083;p77"/>
            <p:cNvSpPr/>
            <p:nvPr/>
          </p:nvSpPr>
          <p:spPr>
            <a:xfrm flipH="1">
              <a:off x="3495110" y="1031276"/>
              <a:ext cx="189349" cy="13880"/>
            </a:xfrm>
            <a:custGeom>
              <a:avLst/>
              <a:gdLst/>
              <a:ahLst/>
              <a:cxnLst/>
              <a:rect l="l" t="t" r="r" b="b"/>
              <a:pathLst>
                <a:path w="8650" h="634" extrusionOk="0">
                  <a:moveTo>
                    <a:pt x="0" y="0"/>
                  </a:moveTo>
                  <a:lnTo>
                    <a:pt x="0" y="634"/>
                  </a:lnTo>
                  <a:lnTo>
                    <a:pt x="8649" y="634"/>
                  </a:lnTo>
                  <a:lnTo>
                    <a:pt x="86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84" name="Google Shape;3084;p77"/>
            <p:cNvSpPr/>
            <p:nvPr/>
          </p:nvSpPr>
          <p:spPr>
            <a:xfrm flipH="1">
              <a:off x="3484515" y="2304456"/>
              <a:ext cx="199943" cy="13902"/>
            </a:xfrm>
            <a:custGeom>
              <a:avLst/>
              <a:gdLst/>
              <a:ahLst/>
              <a:cxnLst/>
              <a:rect l="l" t="t" r="r" b="b"/>
              <a:pathLst>
                <a:path w="9134" h="635" extrusionOk="0">
                  <a:moveTo>
                    <a:pt x="0" y="1"/>
                  </a:moveTo>
                  <a:lnTo>
                    <a:pt x="0" y="634"/>
                  </a:lnTo>
                  <a:lnTo>
                    <a:pt x="9134" y="634"/>
                  </a:lnTo>
                  <a:lnTo>
                    <a:pt x="91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85" name="Google Shape;3085;p77"/>
            <p:cNvSpPr/>
            <p:nvPr/>
          </p:nvSpPr>
          <p:spPr>
            <a:xfrm flipH="1">
              <a:off x="3526128" y="590558"/>
              <a:ext cx="47348" cy="47353"/>
            </a:xfrm>
            <a:custGeom>
              <a:avLst/>
              <a:gdLst/>
              <a:ahLst/>
              <a:cxnLst/>
              <a:rect l="l" t="t" r="r" b="b"/>
              <a:pathLst>
                <a:path w="2163" h="2163" extrusionOk="0">
                  <a:moveTo>
                    <a:pt x="1081" y="0"/>
                  </a:moveTo>
                  <a:cubicBezTo>
                    <a:pt x="485" y="0"/>
                    <a:pt x="0" y="485"/>
                    <a:pt x="0" y="1081"/>
                  </a:cubicBezTo>
                  <a:cubicBezTo>
                    <a:pt x="0" y="1678"/>
                    <a:pt x="485" y="2162"/>
                    <a:pt x="1081" y="2162"/>
                  </a:cubicBezTo>
                  <a:cubicBezTo>
                    <a:pt x="1678" y="2162"/>
                    <a:pt x="2162" y="1678"/>
                    <a:pt x="2162" y="1081"/>
                  </a:cubicBezTo>
                  <a:cubicBezTo>
                    <a:pt x="2162" y="485"/>
                    <a:pt x="1678" y="0"/>
                    <a:pt x="1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86" name="Google Shape;3086;p77"/>
            <p:cNvSpPr/>
            <p:nvPr/>
          </p:nvSpPr>
          <p:spPr>
            <a:xfrm flipH="1">
              <a:off x="3454307" y="712959"/>
              <a:ext cx="66130" cy="66137"/>
            </a:xfrm>
            <a:custGeom>
              <a:avLst/>
              <a:gdLst/>
              <a:ahLst/>
              <a:cxnLst/>
              <a:rect l="l" t="t" r="r" b="b"/>
              <a:pathLst>
                <a:path w="3021" h="3021" extrusionOk="0">
                  <a:moveTo>
                    <a:pt x="1529" y="1"/>
                  </a:moveTo>
                  <a:cubicBezTo>
                    <a:pt x="671" y="1"/>
                    <a:pt x="0" y="672"/>
                    <a:pt x="0" y="1492"/>
                  </a:cubicBezTo>
                  <a:cubicBezTo>
                    <a:pt x="0" y="2350"/>
                    <a:pt x="671" y="3021"/>
                    <a:pt x="1529" y="3021"/>
                  </a:cubicBezTo>
                  <a:cubicBezTo>
                    <a:pt x="2349" y="3021"/>
                    <a:pt x="3020" y="2350"/>
                    <a:pt x="3020" y="1492"/>
                  </a:cubicBezTo>
                  <a:cubicBezTo>
                    <a:pt x="3020" y="672"/>
                    <a:pt x="2349" y="1"/>
                    <a:pt x="1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87" name="Google Shape;3087;p77"/>
            <p:cNvSpPr/>
            <p:nvPr/>
          </p:nvSpPr>
          <p:spPr>
            <a:xfrm flipH="1">
              <a:off x="3432286" y="851713"/>
              <a:ext cx="82438" cy="82447"/>
            </a:xfrm>
            <a:custGeom>
              <a:avLst/>
              <a:gdLst/>
              <a:ahLst/>
              <a:cxnLst/>
              <a:rect l="l" t="t" r="r" b="b"/>
              <a:pathLst>
                <a:path w="3766" h="3766" extrusionOk="0">
                  <a:moveTo>
                    <a:pt x="1864" y="1"/>
                  </a:moveTo>
                  <a:cubicBezTo>
                    <a:pt x="858" y="1"/>
                    <a:pt x="0" y="858"/>
                    <a:pt x="0" y="1902"/>
                  </a:cubicBezTo>
                  <a:cubicBezTo>
                    <a:pt x="0" y="2946"/>
                    <a:pt x="858" y="3766"/>
                    <a:pt x="1864" y="3766"/>
                  </a:cubicBezTo>
                  <a:cubicBezTo>
                    <a:pt x="2908" y="3766"/>
                    <a:pt x="3766" y="2946"/>
                    <a:pt x="3766" y="1902"/>
                  </a:cubicBezTo>
                  <a:cubicBezTo>
                    <a:pt x="3766" y="858"/>
                    <a:pt x="2908" y="1"/>
                    <a:pt x="18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88" name="Google Shape;3088;p77"/>
            <p:cNvSpPr/>
            <p:nvPr/>
          </p:nvSpPr>
          <p:spPr>
            <a:xfrm flipH="1">
              <a:off x="3454307" y="987206"/>
              <a:ext cx="106123" cy="106113"/>
            </a:xfrm>
            <a:custGeom>
              <a:avLst/>
              <a:gdLst/>
              <a:ahLst/>
              <a:cxnLst/>
              <a:rect l="l" t="t" r="r" b="b"/>
              <a:pathLst>
                <a:path w="4848" h="4847" extrusionOk="0">
                  <a:moveTo>
                    <a:pt x="2424" y="0"/>
                  </a:moveTo>
                  <a:cubicBezTo>
                    <a:pt x="1082" y="0"/>
                    <a:pt x="1" y="1081"/>
                    <a:pt x="1" y="2423"/>
                  </a:cubicBezTo>
                  <a:cubicBezTo>
                    <a:pt x="1" y="3765"/>
                    <a:pt x="1082" y="4846"/>
                    <a:pt x="2424" y="4846"/>
                  </a:cubicBezTo>
                  <a:cubicBezTo>
                    <a:pt x="3766" y="4846"/>
                    <a:pt x="4847" y="3765"/>
                    <a:pt x="4847" y="2423"/>
                  </a:cubicBezTo>
                  <a:cubicBezTo>
                    <a:pt x="4847" y="1081"/>
                    <a:pt x="3766" y="0"/>
                    <a:pt x="24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89" name="Google Shape;3089;p77"/>
            <p:cNvSpPr/>
            <p:nvPr/>
          </p:nvSpPr>
          <p:spPr>
            <a:xfrm flipH="1">
              <a:off x="3520415" y="1113701"/>
              <a:ext cx="101219" cy="101231"/>
            </a:xfrm>
            <a:custGeom>
              <a:avLst/>
              <a:gdLst/>
              <a:ahLst/>
              <a:cxnLst/>
              <a:rect l="l" t="t" r="r" b="b"/>
              <a:pathLst>
                <a:path w="4624" h="4624" extrusionOk="0">
                  <a:moveTo>
                    <a:pt x="2312" y="0"/>
                  </a:moveTo>
                  <a:cubicBezTo>
                    <a:pt x="1045" y="0"/>
                    <a:pt x="1" y="1007"/>
                    <a:pt x="1" y="2312"/>
                  </a:cubicBezTo>
                  <a:cubicBezTo>
                    <a:pt x="1" y="3579"/>
                    <a:pt x="1045" y="4623"/>
                    <a:pt x="2312" y="4623"/>
                  </a:cubicBezTo>
                  <a:cubicBezTo>
                    <a:pt x="3580" y="4623"/>
                    <a:pt x="4623" y="3579"/>
                    <a:pt x="4623" y="2312"/>
                  </a:cubicBezTo>
                  <a:cubicBezTo>
                    <a:pt x="4623" y="1007"/>
                    <a:pt x="3580" y="0"/>
                    <a:pt x="23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90" name="Google Shape;3090;p77"/>
            <p:cNvSpPr/>
            <p:nvPr/>
          </p:nvSpPr>
          <p:spPr>
            <a:xfrm flipH="1">
              <a:off x="3649347" y="1221434"/>
              <a:ext cx="90603" cy="90613"/>
            </a:xfrm>
            <a:custGeom>
              <a:avLst/>
              <a:gdLst/>
              <a:ahLst/>
              <a:cxnLst/>
              <a:rect l="l" t="t" r="r" b="b"/>
              <a:pathLst>
                <a:path w="4139" h="4139" extrusionOk="0">
                  <a:moveTo>
                    <a:pt x="2088" y="0"/>
                  </a:moveTo>
                  <a:cubicBezTo>
                    <a:pt x="932" y="0"/>
                    <a:pt x="0" y="932"/>
                    <a:pt x="0" y="2051"/>
                  </a:cubicBezTo>
                  <a:cubicBezTo>
                    <a:pt x="0" y="3206"/>
                    <a:pt x="932" y="4138"/>
                    <a:pt x="2088" y="4138"/>
                  </a:cubicBezTo>
                  <a:cubicBezTo>
                    <a:pt x="3206" y="4138"/>
                    <a:pt x="4138" y="3206"/>
                    <a:pt x="4138" y="2051"/>
                  </a:cubicBezTo>
                  <a:cubicBezTo>
                    <a:pt x="4138" y="932"/>
                    <a:pt x="3206" y="0"/>
                    <a:pt x="2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91" name="Google Shape;3091;p77"/>
            <p:cNvSpPr/>
            <p:nvPr/>
          </p:nvSpPr>
          <p:spPr>
            <a:xfrm flipH="1">
              <a:off x="3735046" y="1354453"/>
              <a:ext cx="66940" cy="67779"/>
            </a:xfrm>
            <a:custGeom>
              <a:avLst/>
              <a:gdLst/>
              <a:ahLst/>
              <a:cxnLst/>
              <a:rect l="l" t="t" r="r" b="b"/>
              <a:pathLst>
                <a:path w="3058" h="3096" extrusionOk="0">
                  <a:moveTo>
                    <a:pt x="1529" y="1"/>
                  </a:moveTo>
                  <a:cubicBezTo>
                    <a:pt x="672" y="1"/>
                    <a:pt x="1" y="709"/>
                    <a:pt x="1" y="1529"/>
                  </a:cubicBezTo>
                  <a:cubicBezTo>
                    <a:pt x="1" y="2387"/>
                    <a:pt x="672" y="3095"/>
                    <a:pt x="1529" y="3095"/>
                  </a:cubicBezTo>
                  <a:cubicBezTo>
                    <a:pt x="2387" y="3095"/>
                    <a:pt x="3058" y="2387"/>
                    <a:pt x="3058" y="1529"/>
                  </a:cubicBezTo>
                  <a:cubicBezTo>
                    <a:pt x="3058" y="709"/>
                    <a:pt x="2387" y="1"/>
                    <a:pt x="1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92" name="Google Shape;3092;p77"/>
            <p:cNvSpPr/>
            <p:nvPr/>
          </p:nvSpPr>
          <p:spPr>
            <a:xfrm flipH="1">
              <a:off x="3801964" y="1494017"/>
              <a:ext cx="53871" cy="53067"/>
            </a:xfrm>
            <a:custGeom>
              <a:avLst/>
              <a:gdLst/>
              <a:ahLst/>
              <a:cxnLst/>
              <a:rect l="l" t="t" r="r" b="b"/>
              <a:pathLst>
                <a:path w="2461" h="2424" extrusionOk="0">
                  <a:moveTo>
                    <a:pt x="1231" y="1"/>
                  </a:moveTo>
                  <a:cubicBezTo>
                    <a:pt x="560" y="1"/>
                    <a:pt x="0" y="523"/>
                    <a:pt x="0" y="1231"/>
                  </a:cubicBezTo>
                  <a:cubicBezTo>
                    <a:pt x="0" y="1902"/>
                    <a:pt x="560" y="2424"/>
                    <a:pt x="1231" y="2424"/>
                  </a:cubicBezTo>
                  <a:cubicBezTo>
                    <a:pt x="1902" y="2424"/>
                    <a:pt x="2461" y="1902"/>
                    <a:pt x="2461" y="1231"/>
                  </a:cubicBezTo>
                  <a:cubicBezTo>
                    <a:pt x="2461" y="523"/>
                    <a:pt x="1902" y="1"/>
                    <a:pt x="12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93" name="Google Shape;3093;p77"/>
            <p:cNvSpPr/>
            <p:nvPr/>
          </p:nvSpPr>
          <p:spPr>
            <a:xfrm flipH="1">
              <a:off x="3801964" y="1648272"/>
              <a:ext cx="44896" cy="44923"/>
            </a:xfrm>
            <a:custGeom>
              <a:avLst/>
              <a:gdLst/>
              <a:ahLst/>
              <a:cxnLst/>
              <a:rect l="l" t="t" r="r" b="b"/>
              <a:pathLst>
                <a:path w="2051" h="2052" extrusionOk="0">
                  <a:moveTo>
                    <a:pt x="1044" y="1"/>
                  </a:moveTo>
                  <a:cubicBezTo>
                    <a:pt x="448" y="1"/>
                    <a:pt x="0" y="448"/>
                    <a:pt x="0" y="1007"/>
                  </a:cubicBezTo>
                  <a:cubicBezTo>
                    <a:pt x="0" y="1604"/>
                    <a:pt x="448" y="2051"/>
                    <a:pt x="1044" y="2051"/>
                  </a:cubicBezTo>
                  <a:cubicBezTo>
                    <a:pt x="1604" y="2051"/>
                    <a:pt x="2051" y="1604"/>
                    <a:pt x="2051" y="1007"/>
                  </a:cubicBezTo>
                  <a:cubicBezTo>
                    <a:pt x="2051" y="448"/>
                    <a:pt x="1604" y="1"/>
                    <a:pt x="1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94" name="Google Shape;3094;p77"/>
            <p:cNvSpPr/>
            <p:nvPr/>
          </p:nvSpPr>
          <p:spPr>
            <a:xfrm flipH="1">
              <a:off x="3747283" y="1785385"/>
              <a:ext cx="41635" cy="40830"/>
            </a:xfrm>
            <a:custGeom>
              <a:avLst/>
              <a:gdLst/>
              <a:ahLst/>
              <a:cxnLst/>
              <a:rect l="l" t="t" r="r" b="b"/>
              <a:pathLst>
                <a:path w="1902" h="1865" extrusionOk="0">
                  <a:moveTo>
                    <a:pt x="970" y="1"/>
                  </a:moveTo>
                  <a:cubicBezTo>
                    <a:pt x="448" y="1"/>
                    <a:pt x="0" y="411"/>
                    <a:pt x="0" y="933"/>
                  </a:cubicBezTo>
                  <a:cubicBezTo>
                    <a:pt x="0" y="1455"/>
                    <a:pt x="448" y="1865"/>
                    <a:pt x="970" y="1865"/>
                  </a:cubicBezTo>
                  <a:cubicBezTo>
                    <a:pt x="1492" y="1865"/>
                    <a:pt x="1902" y="1455"/>
                    <a:pt x="1902" y="933"/>
                  </a:cubicBezTo>
                  <a:cubicBezTo>
                    <a:pt x="1902" y="411"/>
                    <a:pt x="1492" y="1"/>
                    <a:pt x="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95" name="Google Shape;3095;p77"/>
            <p:cNvSpPr/>
            <p:nvPr/>
          </p:nvSpPr>
          <p:spPr>
            <a:xfrm flipH="1">
              <a:off x="3647727" y="1891498"/>
              <a:ext cx="46538" cy="47353"/>
            </a:xfrm>
            <a:custGeom>
              <a:avLst/>
              <a:gdLst/>
              <a:ahLst/>
              <a:cxnLst/>
              <a:rect l="l" t="t" r="r" b="b"/>
              <a:pathLst>
                <a:path w="2126" h="2163" extrusionOk="0">
                  <a:moveTo>
                    <a:pt x="1045" y="0"/>
                  </a:moveTo>
                  <a:cubicBezTo>
                    <a:pt x="448" y="0"/>
                    <a:pt x="1" y="485"/>
                    <a:pt x="1" y="1081"/>
                  </a:cubicBezTo>
                  <a:cubicBezTo>
                    <a:pt x="1" y="1678"/>
                    <a:pt x="448" y="2162"/>
                    <a:pt x="1045" y="2162"/>
                  </a:cubicBezTo>
                  <a:cubicBezTo>
                    <a:pt x="1641" y="2162"/>
                    <a:pt x="2126" y="1678"/>
                    <a:pt x="2126" y="1081"/>
                  </a:cubicBezTo>
                  <a:cubicBezTo>
                    <a:pt x="2126" y="485"/>
                    <a:pt x="1641" y="0"/>
                    <a:pt x="1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96" name="Google Shape;3096;p77"/>
            <p:cNvSpPr/>
            <p:nvPr/>
          </p:nvSpPr>
          <p:spPr>
            <a:xfrm flipH="1">
              <a:off x="3562859" y="2003303"/>
              <a:ext cx="70201" cy="70209"/>
            </a:xfrm>
            <a:custGeom>
              <a:avLst/>
              <a:gdLst/>
              <a:ahLst/>
              <a:cxnLst/>
              <a:rect l="l" t="t" r="r" b="b"/>
              <a:pathLst>
                <a:path w="3207" h="3207" extrusionOk="0">
                  <a:moveTo>
                    <a:pt x="1604" y="0"/>
                  </a:moveTo>
                  <a:cubicBezTo>
                    <a:pt x="709" y="0"/>
                    <a:pt x="1" y="746"/>
                    <a:pt x="1" y="1603"/>
                  </a:cubicBezTo>
                  <a:cubicBezTo>
                    <a:pt x="1" y="2498"/>
                    <a:pt x="709" y="3206"/>
                    <a:pt x="1604" y="3206"/>
                  </a:cubicBezTo>
                  <a:cubicBezTo>
                    <a:pt x="2461" y="3206"/>
                    <a:pt x="3207" y="2498"/>
                    <a:pt x="3207" y="1603"/>
                  </a:cubicBezTo>
                  <a:cubicBezTo>
                    <a:pt x="3207" y="746"/>
                    <a:pt x="2461" y="0"/>
                    <a:pt x="16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97" name="Google Shape;3097;p77"/>
            <p:cNvSpPr/>
            <p:nvPr/>
          </p:nvSpPr>
          <p:spPr>
            <a:xfrm flipH="1">
              <a:off x="3455949" y="2134701"/>
              <a:ext cx="91413" cy="91423"/>
            </a:xfrm>
            <a:custGeom>
              <a:avLst/>
              <a:gdLst/>
              <a:ahLst/>
              <a:cxnLst/>
              <a:rect l="l" t="t" r="r" b="b"/>
              <a:pathLst>
                <a:path w="4176" h="4176" extrusionOk="0">
                  <a:moveTo>
                    <a:pt x="2088" y="0"/>
                  </a:moveTo>
                  <a:cubicBezTo>
                    <a:pt x="932" y="0"/>
                    <a:pt x="0" y="932"/>
                    <a:pt x="0" y="2088"/>
                  </a:cubicBezTo>
                  <a:cubicBezTo>
                    <a:pt x="0" y="3244"/>
                    <a:pt x="932" y="4176"/>
                    <a:pt x="2088" y="4176"/>
                  </a:cubicBezTo>
                  <a:cubicBezTo>
                    <a:pt x="3243" y="4176"/>
                    <a:pt x="4175" y="3244"/>
                    <a:pt x="4175" y="2088"/>
                  </a:cubicBezTo>
                  <a:cubicBezTo>
                    <a:pt x="4175" y="932"/>
                    <a:pt x="3243" y="0"/>
                    <a:pt x="2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98" name="Google Shape;3098;p77"/>
            <p:cNvSpPr/>
            <p:nvPr/>
          </p:nvSpPr>
          <p:spPr>
            <a:xfrm flipH="1">
              <a:off x="3412694" y="2265290"/>
              <a:ext cx="97958" cy="97947"/>
            </a:xfrm>
            <a:custGeom>
              <a:avLst/>
              <a:gdLst/>
              <a:ahLst/>
              <a:cxnLst/>
              <a:rect l="l" t="t" r="r" b="b"/>
              <a:pathLst>
                <a:path w="4475" h="4474" extrusionOk="0">
                  <a:moveTo>
                    <a:pt x="2238" y="0"/>
                  </a:moveTo>
                  <a:cubicBezTo>
                    <a:pt x="1007" y="0"/>
                    <a:pt x="1" y="1007"/>
                    <a:pt x="1" y="2237"/>
                  </a:cubicBezTo>
                  <a:cubicBezTo>
                    <a:pt x="1" y="3467"/>
                    <a:pt x="1007" y="4474"/>
                    <a:pt x="2238" y="4474"/>
                  </a:cubicBezTo>
                  <a:cubicBezTo>
                    <a:pt x="3468" y="4474"/>
                    <a:pt x="4474" y="3467"/>
                    <a:pt x="4474" y="2237"/>
                  </a:cubicBezTo>
                  <a:cubicBezTo>
                    <a:pt x="4474" y="1007"/>
                    <a:pt x="3468" y="0"/>
                    <a:pt x="22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99" name="Google Shape;3099;p77"/>
            <p:cNvSpPr/>
            <p:nvPr/>
          </p:nvSpPr>
          <p:spPr>
            <a:xfrm flipH="1">
              <a:off x="3417597" y="2409737"/>
              <a:ext cx="98768" cy="98779"/>
            </a:xfrm>
            <a:custGeom>
              <a:avLst/>
              <a:gdLst/>
              <a:ahLst/>
              <a:cxnLst/>
              <a:rect l="l" t="t" r="r" b="b"/>
              <a:pathLst>
                <a:path w="4512" h="4512" extrusionOk="0">
                  <a:moveTo>
                    <a:pt x="2238" y="1"/>
                  </a:moveTo>
                  <a:cubicBezTo>
                    <a:pt x="1007" y="1"/>
                    <a:pt x="1" y="1007"/>
                    <a:pt x="1" y="2275"/>
                  </a:cubicBezTo>
                  <a:cubicBezTo>
                    <a:pt x="1" y="3505"/>
                    <a:pt x="1007" y="4512"/>
                    <a:pt x="2238" y="4512"/>
                  </a:cubicBezTo>
                  <a:cubicBezTo>
                    <a:pt x="3505" y="4512"/>
                    <a:pt x="4512" y="3505"/>
                    <a:pt x="4512" y="2275"/>
                  </a:cubicBezTo>
                  <a:cubicBezTo>
                    <a:pt x="4512" y="1007"/>
                    <a:pt x="3505" y="1"/>
                    <a:pt x="2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00" name="Google Shape;3100;p77"/>
            <p:cNvSpPr/>
            <p:nvPr/>
          </p:nvSpPr>
          <p:spPr>
            <a:xfrm flipH="1">
              <a:off x="3477992" y="2529708"/>
              <a:ext cx="113434" cy="113469"/>
            </a:xfrm>
            <a:custGeom>
              <a:avLst/>
              <a:gdLst/>
              <a:ahLst/>
              <a:cxnLst/>
              <a:rect l="l" t="t" r="r" b="b"/>
              <a:pathLst>
                <a:path w="5182" h="5183" extrusionOk="0">
                  <a:moveTo>
                    <a:pt x="2610" y="1"/>
                  </a:moveTo>
                  <a:cubicBezTo>
                    <a:pt x="1156" y="1"/>
                    <a:pt x="0" y="1157"/>
                    <a:pt x="0" y="2573"/>
                  </a:cubicBezTo>
                  <a:cubicBezTo>
                    <a:pt x="0" y="4027"/>
                    <a:pt x="1156" y="5183"/>
                    <a:pt x="2610" y="5183"/>
                  </a:cubicBezTo>
                  <a:cubicBezTo>
                    <a:pt x="4026" y="5183"/>
                    <a:pt x="5182" y="4027"/>
                    <a:pt x="5182" y="2573"/>
                  </a:cubicBezTo>
                  <a:cubicBezTo>
                    <a:pt x="5182" y="1157"/>
                    <a:pt x="4026" y="1"/>
                    <a:pt x="26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01" name="Google Shape;3101;p77"/>
            <p:cNvSpPr/>
            <p:nvPr/>
          </p:nvSpPr>
          <p:spPr>
            <a:xfrm flipH="1">
              <a:off x="3795419" y="590558"/>
              <a:ext cx="48180" cy="47353"/>
            </a:xfrm>
            <a:custGeom>
              <a:avLst/>
              <a:gdLst/>
              <a:ahLst/>
              <a:cxnLst/>
              <a:rect l="l" t="t" r="r" b="b"/>
              <a:pathLst>
                <a:path w="2201" h="2163" extrusionOk="0">
                  <a:moveTo>
                    <a:pt x="1119" y="0"/>
                  </a:moveTo>
                  <a:cubicBezTo>
                    <a:pt x="523" y="0"/>
                    <a:pt x="1" y="485"/>
                    <a:pt x="1" y="1081"/>
                  </a:cubicBezTo>
                  <a:cubicBezTo>
                    <a:pt x="1" y="1678"/>
                    <a:pt x="523" y="2162"/>
                    <a:pt x="1119" y="2162"/>
                  </a:cubicBezTo>
                  <a:cubicBezTo>
                    <a:pt x="1715" y="2162"/>
                    <a:pt x="2200" y="1678"/>
                    <a:pt x="2200" y="1081"/>
                  </a:cubicBezTo>
                  <a:cubicBezTo>
                    <a:pt x="2200" y="485"/>
                    <a:pt x="1715" y="0"/>
                    <a:pt x="1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02" name="Google Shape;3102;p77"/>
            <p:cNvSpPr/>
            <p:nvPr/>
          </p:nvSpPr>
          <p:spPr>
            <a:xfrm flipH="1">
              <a:off x="3848480" y="712959"/>
              <a:ext cx="66108" cy="66137"/>
            </a:xfrm>
            <a:custGeom>
              <a:avLst/>
              <a:gdLst/>
              <a:ahLst/>
              <a:cxnLst/>
              <a:rect l="l" t="t" r="r" b="b"/>
              <a:pathLst>
                <a:path w="3020" h="3021" extrusionOk="0">
                  <a:moveTo>
                    <a:pt x="1491" y="1"/>
                  </a:moveTo>
                  <a:cubicBezTo>
                    <a:pt x="671" y="1"/>
                    <a:pt x="0" y="672"/>
                    <a:pt x="0" y="1492"/>
                  </a:cubicBezTo>
                  <a:cubicBezTo>
                    <a:pt x="0" y="2350"/>
                    <a:pt x="671" y="3021"/>
                    <a:pt x="1491" y="3021"/>
                  </a:cubicBezTo>
                  <a:cubicBezTo>
                    <a:pt x="2312" y="3021"/>
                    <a:pt x="3020" y="2350"/>
                    <a:pt x="3020" y="1492"/>
                  </a:cubicBezTo>
                  <a:cubicBezTo>
                    <a:pt x="3020" y="672"/>
                    <a:pt x="2312" y="1"/>
                    <a:pt x="1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03" name="Google Shape;3103;p77"/>
            <p:cNvSpPr/>
            <p:nvPr/>
          </p:nvSpPr>
          <p:spPr>
            <a:xfrm flipH="1">
              <a:off x="3854193" y="851713"/>
              <a:ext cx="82438" cy="82447"/>
            </a:xfrm>
            <a:custGeom>
              <a:avLst/>
              <a:gdLst/>
              <a:ahLst/>
              <a:cxnLst/>
              <a:rect l="l" t="t" r="r" b="b"/>
              <a:pathLst>
                <a:path w="3766" h="3766" extrusionOk="0">
                  <a:moveTo>
                    <a:pt x="1865" y="1"/>
                  </a:moveTo>
                  <a:cubicBezTo>
                    <a:pt x="821" y="1"/>
                    <a:pt x="1" y="858"/>
                    <a:pt x="1" y="1902"/>
                  </a:cubicBezTo>
                  <a:cubicBezTo>
                    <a:pt x="1" y="2946"/>
                    <a:pt x="821" y="3766"/>
                    <a:pt x="1865" y="3766"/>
                  </a:cubicBezTo>
                  <a:cubicBezTo>
                    <a:pt x="2909" y="3766"/>
                    <a:pt x="3766" y="2946"/>
                    <a:pt x="3766" y="1902"/>
                  </a:cubicBezTo>
                  <a:cubicBezTo>
                    <a:pt x="3766" y="858"/>
                    <a:pt x="2909" y="1"/>
                    <a:pt x="18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04" name="Google Shape;3104;p77"/>
            <p:cNvSpPr/>
            <p:nvPr/>
          </p:nvSpPr>
          <p:spPr>
            <a:xfrm flipH="1">
              <a:off x="3808487" y="987206"/>
              <a:ext cx="106933" cy="106113"/>
            </a:xfrm>
            <a:custGeom>
              <a:avLst/>
              <a:gdLst/>
              <a:ahLst/>
              <a:cxnLst/>
              <a:rect l="l" t="t" r="r" b="b"/>
              <a:pathLst>
                <a:path w="4885" h="4847" extrusionOk="0">
                  <a:moveTo>
                    <a:pt x="2461" y="0"/>
                  </a:moveTo>
                  <a:cubicBezTo>
                    <a:pt x="1119" y="0"/>
                    <a:pt x="1" y="1081"/>
                    <a:pt x="1" y="2423"/>
                  </a:cubicBezTo>
                  <a:cubicBezTo>
                    <a:pt x="1" y="3765"/>
                    <a:pt x="1119" y="4846"/>
                    <a:pt x="2461" y="4846"/>
                  </a:cubicBezTo>
                  <a:cubicBezTo>
                    <a:pt x="3804" y="4846"/>
                    <a:pt x="4885" y="3765"/>
                    <a:pt x="4885" y="2423"/>
                  </a:cubicBezTo>
                  <a:cubicBezTo>
                    <a:pt x="4885" y="1081"/>
                    <a:pt x="3804" y="0"/>
                    <a:pt x="24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05" name="Google Shape;3105;p77"/>
            <p:cNvSpPr/>
            <p:nvPr/>
          </p:nvSpPr>
          <p:spPr>
            <a:xfrm flipH="1">
              <a:off x="3747283" y="1113701"/>
              <a:ext cx="102029" cy="101231"/>
            </a:xfrm>
            <a:custGeom>
              <a:avLst/>
              <a:gdLst/>
              <a:ahLst/>
              <a:cxnLst/>
              <a:rect l="l" t="t" r="r" b="b"/>
              <a:pathLst>
                <a:path w="4661" h="4624" extrusionOk="0">
                  <a:moveTo>
                    <a:pt x="2349" y="0"/>
                  </a:moveTo>
                  <a:cubicBezTo>
                    <a:pt x="1044" y="0"/>
                    <a:pt x="1" y="1007"/>
                    <a:pt x="1" y="2312"/>
                  </a:cubicBezTo>
                  <a:cubicBezTo>
                    <a:pt x="1" y="3579"/>
                    <a:pt x="1044" y="4623"/>
                    <a:pt x="2349" y="4623"/>
                  </a:cubicBezTo>
                  <a:cubicBezTo>
                    <a:pt x="3617" y="4623"/>
                    <a:pt x="4661" y="3579"/>
                    <a:pt x="4661" y="2312"/>
                  </a:cubicBezTo>
                  <a:cubicBezTo>
                    <a:pt x="4661" y="1007"/>
                    <a:pt x="3617" y="0"/>
                    <a:pt x="2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06" name="Google Shape;3106;p77"/>
            <p:cNvSpPr/>
            <p:nvPr/>
          </p:nvSpPr>
          <p:spPr>
            <a:xfrm flipH="1">
              <a:off x="3628945" y="1221434"/>
              <a:ext cx="90603" cy="90613"/>
            </a:xfrm>
            <a:custGeom>
              <a:avLst/>
              <a:gdLst/>
              <a:ahLst/>
              <a:cxnLst/>
              <a:rect l="l" t="t" r="r" b="b"/>
              <a:pathLst>
                <a:path w="4139" h="4139" extrusionOk="0">
                  <a:moveTo>
                    <a:pt x="2051" y="0"/>
                  </a:moveTo>
                  <a:cubicBezTo>
                    <a:pt x="932" y="0"/>
                    <a:pt x="0" y="932"/>
                    <a:pt x="0" y="2051"/>
                  </a:cubicBezTo>
                  <a:cubicBezTo>
                    <a:pt x="0" y="3206"/>
                    <a:pt x="932" y="4138"/>
                    <a:pt x="2051" y="4138"/>
                  </a:cubicBezTo>
                  <a:cubicBezTo>
                    <a:pt x="3206" y="4138"/>
                    <a:pt x="4138" y="3206"/>
                    <a:pt x="4138" y="2051"/>
                  </a:cubicBezTo>
                  <a:cubicBezTo>
                    <a:pt x="4138" y="932"/>
                    <a:pt x="3206" y="0"/>
                    <a:pt x="2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07" name="Google Shape;3107;p77"/>
            <p:cNvSpPr/>
            <p:nvPr/>
          </p:nvSpPr>
          <p:spPr>
            <a:xfrm flipH="1">
              <a:off x="3566931" y="1354453"/>
              <a:ext cx="67750" cy="67779"/>
            </a:xfrm>
            <a:custGeom>
              <a:avLst/>
              <a:gdLst/>
              <a:ahLst/>
              <a:cxnLst/>
              <a:rect l="l" t="t" r="r" b="b"/>
              <a:pathLst>
                <a:path w="3095" h="3096" extrusionOk="0">
                  <a:moveTo>
                    <a:pt x="1566" y="1"/>
                  </a:moveTo>
                  <a:cubicBezTo>
                    <a:pt x="709" y="1"/>
                    <a:pt x="0" y="709"/>
                    <a:pt x="0" y="1529"/>
                  </a:cubicBezTo>
                  <a:cubicBezTo>
                    <a:pt x="0" y="2387"/>
                    <a:pt x="709" y="3095"/>
                    <a:pt x="1566" y="3095"/>
                  </a:cubicBezTo>
                  <a:cubicBezTo>
                    <a:pt x="2386" y="3095"/>
                    <a:pt x="3094" y="2387"/>
                    <a:pt x="3094" y="1529"/>
                  </a:cubicBezTo>
                  <a:cubicBezTo>
                    <a:pt x="3094" y="709"/>
                    <a:pt x="2386" y="1"/>
                    <a:pt x="15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08" name="Google Shape;3108;p77"/>
            <p:cNvSpPr/>
            <p:nvPr/>
          </p:nvSpPr>
          <p:spPr>
            <a:xfrm flipH="1">
              <a:off x="3513082" y="1494017"/>
              <a:ext cx="53871" cy="53067"/>
            </a:xfrm>
            <a:custGeom>
              <a:avLst/>
              <a:gdLst/>
              <a:ahLst/>
              <a:cxnLst/>
              <a:rect l="l" t="t" r="r" b="b"/>
              <a:pathLst>
                <a:path w="2461" h="2424" extrusionOk="0">
                  <a:moveTo>
                    <a:pt x="1231" y="1"/>
                  </a:moveTo>
                  <a:cubicBezTo>
                    <a:pt x="522" y="1"/>
                    <a:pt x="0" y="523"/>
                    <a:pt x="0" y="1231"/>
                  </a:cubicBezTo>
                  <a:cubicBezTo>
                    <a:pt x="0" y="1902"/>
                    <a:pt x="522" y="2424"/>
                    <a:pt x="1231" y="2424"/>
                  </a:cubicBezTo>
                  <a:cubicBezTo>
                    <a:pt x="1902" y="2424"/>
                    <a:pt x="2461" y="1902"/>
                    <a:pt x="2461" y="1231"/>
                  </a:cubicBezTo>
                  <a:cubicBezTo>
                    <a:pt x="2461" y="523"/>
                    <a:pt x="1902" y="1"/>
                    <a:pt x="1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09" name="Google Shape;3109;p77"/>
            <p:cNvSpPr/>
            <p:nvPr/>
          </p:nvSpPr>
          <p:spPr>
            <a:xfrm flipH="1">
              <a:off x="3522056" y="1648272"/>
              <a:ext cx="44896" cy="44923"/>
            </a:xfrm>
            <a:custGeom>
              <a:avLst/>
              <a:gdLst/>
              <a:ahLst/>
              <a:cxnLst/>
              <a:rect l="l" t="t" r="r" b="b"/>
              <a:pathLst>
                <a:path w="2051" h="2052" extrusionOk="0">
                  <a:moveTo>
                    <a:pt x="1007" y="1"/>
                  </a:moveTo>
                  <a:cubicBezTo>
                    <a:pt x="448" y="1"/>
                    <a:pt x="0" y="448"/>
                    <a:pt x="0" y="1007"/>
                  </a:cubicBezTo>
                  <a:cubicBezTo>
                    <a:pt x="0" y="1604"/>
                    <a:pt x="448" y="2051"/>
                    <a:pt x="1007" y="2051"/>
                  </a:cubicBezTo>
                  <a:cubicBezTo>
                    <a:pt x="1603" y="2051"/>
                    <a:pt x="2051" y="1604"/>
                    <a:pt x="2051" y="1007"/>
                  </a:cubicBezTo>
                  <a:cubicBezTo>
                    <a:pt x="2051" y="448"/>
                    <a:pt x="1603" y="1"/>
                    <a:pt x="10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10" name="Google Shape;3110;p77"/>
            <p:cNvSpPr/>
            <p:nvPr/>
          </p:nvSpPr>
          <p:spPr>
            <a:xfrm flipH="1">
              <a:off x="3580809" y="1785385"/>
              <a:ext cx="40825" cy="40830"/>
            </a:xfrm>
            <a:custGeom>
              <a:avLst/>
              <a:gdLst/>
              <a:ahLst/>
              <a:cxnLst/>
              <a:rect l="l" t="t" r="r" b="b"/>
              <a:pathLst>
                <a:path w="1865" h="1865" extrusionOk="0">
                  <a:moveTo>
                    <a:pt x="933" y="1"/>
                  </a:moveTo>
                  <a:cubicBezTo>
                    <a:pt x="411" y="1"/>
                    <a:pt x="1" y="411"/>
                    <a:pt x="1" y="933"/>
                  </a:cubicBezTo>
                  <a:cubicBezTo>
                    <a:pt x="1" y="1455"/>
                    <a:pt x="411" y="1865"/>
                    <a:pt x="933" y="1865"/>
                  </a:cubicBezTo>
                  <a:cubicBezTo>
                    <a:pt x="1455" y="1865"/>
                    <a:pt x="1865" y="1455"/>
                    <a:pt x="1865" y="933"/>
                  </a:cubicBezTo>
                  <a:cubicBezTo>
                    <a:pt x="1865" y="411"/>
                    <a:pt x="1455" y="1"/>
                    <a:pt x="9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11" name="Google Shape;3111;p77"/>
            <p:cNvSpPr/>
            <p:nvPr/>
          </p:nvSpPr>
          <p:spPr>
            <a:xfrm flipH="1">
              <a:off x="3674652" y="1891498"/>
              <a:ext cx="46538" cy="47353"/>
            </a:xfrm>
            <a:custGeom>
              <a:avLst/>
              <a:gdLst/>
              <a:ahLst/>
              <a:cxnLst/>
              <a:rect l="l" t="t" r="r" b="b"/>
              <a:pathLst>
                <a:path w="2126" h="2163" extrusionOk="0">
                  <a:moveTo>
                    <a:pt x="1044" y="0"/>
                  </a:moveTo>
                  <a:cubicBezTo>
                    <a:pt x="485" y="0"/>
                    <a:pt x="1" y="485"/>
                    <a:pt x="1" y="1081"/>
                  </a:cubicBezTo>
                  <a:cubicBezTo>
                    <a:pt x="1" y="1678"/>
                    <a:pt x="485" y="2162"/>
                    <a:pt x="1044" y="2162"/>
                  </a:cubicBezTo>
                  <a:cubicBezTo>
                    <a:pt x="1641" y="2162"/>
                    <a:pt x="2126" y="1678"/>
                    <a:pt x="2126" y="1081"/>
                  </a:cubicBezTo>
                  <a:cubicBezTo>
                    <a:pt x="2126" y="485"/>
                    <a:pt x="1641" y="0"/>
                    <a:pt x="10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12" name="Google Shape;3112;p77"/>
            <p:cNvSpPr/>
            <p:nvPr/>
          </p:nvSpPr>
          <p:spPr>
            <a:xfrm flipH="1">
              <a:off x="3735856" y="2003303"/>
              <a:ext cx="70201" cy="70209"/>
            </a:xfrm>
            <a:custGeom>
              <a:avLst/>
              <a:gdLst/>
              <a:ahLst/>
              <a:cxnLst/>
              <a:rect l="l" t="t" r="r" b="b"/>
              <a:pathLst>
                <a:path w="3207" h="3207" extrusionOk="0">
                  <a:moveTo>
                    <a:pt x="1603" y="0"/>
                  </a:moveTo>
                  <a:cubicBezTo>
                    <a:pt x="746" y="0"/>
                    <a:pt x="0" y="746"/>
                    <a:pt x="0" y="1603"/>
                  </a:cubicBezTo>
                  <a:cubicBezTo>
                    <a:pt x="0" y="2498"/>
                    <a:pt x="746" y="3206"/>
                    <a:pt x="1603" y="3206"/>
                  </a:cubicBezTo>
                  <a:cubicBezTo>
                    <a:pt x="2498" y="3206"/>
                    <a:pt x="3207" y="2498"/>
                    <a:pt x="3207" y="1603"/>
                  </a:cubicBezTo>
                  <a:cubicBezTo>
                    <a:pt x="3207" y="746"/>
                    <a:pt x="2498" y="0"/>
                    <a:pt x="16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13" name="Google Shape;3113;p77"/>
            <p:cNvSpPr/>
            <p:nvPr/>
          </p:nvSpPr>
          <p:spPr>
            <a:xfrm flipH="1">
              <a:off x="3822365" y="2134701"/>
              <a:ext cx="90603" cy="91423"/>
            </a:xfrm>
            <a:custGeom>
              <a:avLst/>
              <a:gdLst/>
              <a:ahLst/>
              <a:cxnLst/>
              <a:rect l="l" t="t" r="r" b="b"/>
              <a:pathLst>
                <a:path w="4139" h="4176" extrusionOk="0">
                  <a:moveTo>
                    <a:pt x="2088" y="0"/>
                  </a:moveTo>
                  <a:cubicBezTo>
                    <a:pt x="933" y="0"/>
                    <a:pt x="1" y="932"/>
                    <a:pt x="1" y="2088"/>
                  </a:cubicBezTo>
                  <a:cubicBezTo>
                    <a:pt x="1" y="3244"/>
                    <a:pt x="933" y="4176"/>
                    <a:pt x="2088" y="4176"/>
                  </a:cubicBezTo>
                  <a:cubicBezTo>
                    <a:pt x="3207" y="4176"/>
                    <a:pt x="4139" y="3244"/>
                    <a:pt x="4139" y="2088"/>
                  </a:cubicBezTo>
                  <a:cubicBezTo>
                    <a:pt x="4139" y="932"/>
                    <a:pt x="3207" y="0"/>
                    <a:pt x="20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14" name="Google Shape;3114;p77"/>
            <p:cNvSpPr/>
            <p:nvPr/>
          </p:nvSpPr>
          <p:spPr>
            <a:xfrm flipH="1">
              <a:off x="3858265" y="2265290"/>
              <a:ext cx="97936" cy="97947"/>
            </a:xfrm>
            <a:custGeom>
              <a:avLst/>
              <a:gdLst/>
              <a:ahLst/>
              <a:cxnLst/>
              <a:rect l="l" t="t" r="r" b="b"/>
              <a:pathLst>
                <a:path w="4474" h="4474" extrusionOk="0">
                  <a:moveTo>
                    <a:pt x="2237" y="0"/>
                  </a:moveTo>
                  <a:cubicBezTo>
                    <a:pt x="1007" y="0"/>
                    <a:pt x="0" y="1007"/>
                    <a:pt x="0" y="2237"/>
                  </a:cubicBezTo>
                  <a:cubicBezTo>
                    <a:pt x="0" y="3467"/>
                    <a:pt x="1007" y="4474"/>
                    <a:pt x="2237" y="4474"/>
                  </a:cubicBezTo>
                  <a:cubicBezTo>
                    <a:pt x="3467" y="4474"/>
                    <a:pt x="4474" y="3467"/>
                    <a:pt x="4474" y="2237"/>
                  </a:cubicBezTo>
                  <a:cubicBezTo>
                    <a:pt x="4474" y="1007"/>
                    <a:pt x="3467" y="0"/>
                    <a:pt x="22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15" name="Google Shape;3115;p77"/>
            <p:cNvSpPr/>
            <p:nvPr/>
          </p:nvSpPr>
          <p:spPr>
            <a:xfrm flipH="1">
              <a:off x="3852552" y="2409737"/>
              <a:ext cx="98768" cy="98779"/>
            </a:xfrm>
            <a:custGeom>
              <a:avLst/>
              <a:gdLst/>
              <a:ahLst/>
              <a:cxnLst/>
              <a:rect l="l" t="t" r="r" b="b"/>
              <a:pathLst>
                <a:path w="4512" h="4512" extrusionOk="0">
                  <a:moveTo>
                    <a:pt x="2237" y="1"/>
                  </a:moveTo>
                  <a:cubicBezTo>
                    <a:pt x="1007" y="1"/>
                    <a:pt x="1" y="1007"/>
                    <a:pt x="1" y="2275"/>
                  </a:cubicBezTo>
                  <a:cubicBezTo>
                    <a:pt x="1" y="3505"/>
                    <a:pt x="1007" y="4512"/>
                    <a:pt x="2237" y="4512"/>
                  </a:cubicBezTo>
                  <a:cubicBezTo>
                    <a:pt x="3505" y="4512"/>
                    <a:pt x="4512" y="3505"/>
                    <a:pt x="4512" y="2275"/>
                  </a:cubicBezTo>
                  <a:cubicBezTo>
                    <a:pt x="4512" y="1007"/>
                    <a:pt x="3505" y="1"/>
                    <a:pt x="2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16" name="Google Shape;3116;p77"/>
            <p:cNvSpPr/>
            <p:nvPr/>
          </p:nvSpPr>
          <p:spPr>
            <a:xfrm flipH="1">
              <a:off x="3778301" y="2529708"/>
              <a:ext cx="112624" cy="113469"/>
            </a:xfrm>
            <a:custGeom>
              <a:avLst/>
              <a:gdLst/>
              <a:ahLst/>
              <a:cxnLst/>
              <a:rect l="l" t="t" r="r" b="b"/>
              <a:pathLst>
                <a:path w="5145" h="5183" extrusionOk="0">
                  <a:moveTo>
                    <a:pt x="2573" y="1"/>
                  </a:moveTo>
                  <a:cubicBezTo>
                    <a:pt x="1156" y="1"/>
                    <a:pt x="0" y="1157"/>
                    <a:pt x="0" y="2573"/>
                  </a:cubicBezTo>
                  <a:cubicBezTo>
                    <a:pt x="0" y="4027"/>
                    <a:pt x="1156" y="5183"/>
                    <a:pt x="2573" y="5183"/>
                  </a:cubicBezTo>
                  <a:cubicBezTo>
                    <a:pt x="3989" y="5183"/>
                    <a:pt x="5145" y="4027"/>
                    <a:pt x="5145" y="2573"/>
                  </a:cubicBezTo>
                  <a:cubicBezTo>
                    <a:pt x="5145" y="1157"/>
                    <a:pt x="3989" y="1"/>
                    <a:pt x="2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117" name="Google Shape;3117;p77"/>
          <p:cNvGrpSpPr/>
          <p:nvPr/>
        </p:nvGrpSpPr>
        <p:grpSpPr>
          <a:xfrm>
            <a:off x="7733462" y="3836520"/>
            <a:ext cx="852312" cy="681830"/>
            <a:chOff x="580120" y="3836520"/>
            <a:chExt cx="852312" cy="681830"/>
          </a:xfrm>
        </p:grpSpPr>
        <p:sp>
          <p:nvSpPr>
            <p:cNvPr id="3118" name="Google Shape;3118;p77">
              <a:hlinkClick r:id="rId3" action="ppaction://hlinksldjump"/>
            </p:cNvPr>
            <p:cNvSpPr/>
            <p:nvPr/>
          </p:nvSpPr>
          <p:spPr>
            <a:xfrm flipH="1">
              <a:off x="749375" y="4154139"/>
              <a:ext cx="490089" cy="364199"/>
            </a:xfrm>
            <a:custGeom>
              <a:avLst/>
              <a:gdLst/>
              <a:ahLst/>
              <a:cxnLst/>
              <a:rect l="l" t="t" r="r" b="b"/>
              <a:pathLst>
                <a:path w="943" h="701" extrusionOk="0">
                  <a:moveTo>
                    <a:pt x="487" y="1"/>
                  </a:moveTo>
                  <a:cubicBezTo>
                    <a:pt x="0" y="1"/>
                    <a:pt x="0" y="700"/>
                    <a:pt x="487" y="700"/>
                  </a:cubicBezTo>
                  <a:cubicBezTo>
                    <a:pt x="943" y="700"/>
                    <a:pt x="943" y="1"/>
                    <a:pt x="487" y="1"/>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3119" name="Google Shape;3119;p77"/>
            <p:cNvGrpSpPr/>
            <p:nvPr/>
          </p:nvGrpSpPr>
          <p:grpSpPr>
            <a:xfrm flipH="1">
              <a:off x="580120" y="3836520"/>
              <a:ext cx="852312" cy="564188"/>
              <a:chOff x="7714849" y="3836520"/>
              <a:chExt cx="852312" cy="564188"/>
            </a:xfrm>
          </p:grpSpPr>
          <p:sp>
            <p:nvSpPr>
              <p:cNvPr id="3120" name="Google Shape;3120;p77"/>
              <p:cNvSpPr/>
              <p:nvPr/>
            </p:nvSpPr>
            <p:spPr>
              <a:xfrm rot="6395088">
                <a:off x="7873578" y="4079841"/>
                <a:ext cx="164284" cy="376748"/>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21" name="Google Shape;3121;p77"/>
              <p:cNvSpPr/>
              <p:nvPr/>
            </p:nvSpPr>
            <p:spPr>
              <a:xfrm rot="938168">
                <a:off x="8258408" y="3885292"/>
                <a:ext cx="164282" cy="376743"/>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22" name="Google Shape;3122;p77"/>
              <p:cNvSpPr/>
              <p:nvPr/>
            </p:nvSpPr>
            <p:spPr>
              <a:xfrm rot="7166138">
                <a:off x="8338996" y="3871864"/>
                <a:ext cx="193565" cy="192486"/>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23" name="Google Shape;3123;p77"/>
              <p:cNvSpPr/>
              <p:nvPr/>
            </p:nvSpPr>
            <p:spPr>
              <a:xfrm rot="9061129">
                <a:off x="7736606" y="4096964"/>
                <a:ext cx="122026" cy="121347"/>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3124" name="Google Shape;3124;p77"/>
            <p:cNvSpPr/>
            <p:nvPr/>
          </p:nvSpPr>
          <p:spPr>
            <a:xfrm>
              <a:off x="803450" y="4154150"/>
              <a:ext cx="364200" cy="364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3125" name="Google Shape;3125;p77"/>
            <p:cNvGrpSpPr/>
            <p:nvPr/>
          </p:nvGrpSpPr>
          <p:grpSpPr>
            <a:xfrm>
              <a:off x="880179" y="4234256"/>
              <a:ext cx="210620" cy="203897"/>
              <a:chOff x="4413424" y="4296701"/>
              <a:chExt cx="317151" cy="306981"/>
            </a:xfrm>
          </p:grpSpPr>
          <p:sp>
            <p:nvSpPr>
              <p:cNvPr id="3126" name="Google Shape;3126;p77"/>
              <p:cNvSpPr/>
              <p:nvPr/>
            </p:nvSpPr>
            <p:spPr>
              <a:xfrm>
                <a:off x="4413424" y="4296701"/>
                <a:ext cx="317151" cy="154491"/>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cs typeface="B Nazanin" panose="00000400000000000000" pitchFamily="2" charset="-78"/>
                </a:endParaRPr>
              </a:p>
            </p:txBody>
          </p:sp>
          <p:grpSp>
            <p:nvGrpSpPr>
              <p:cNvPr id="3127" name="Google Shape;3127;p77"/>
              <p:cNvGrpSpPr/>
              <p:nvPr/>
            </p:nvGrpSpPr>
            <p:grpSpPr>
              <a:xfrm>
                <a:off x="4451997" y="4376976"/>
                <a:ext cx="239968" cy="226706"/>
                <a:chOff x="4217800" y="4370325"/>
                <a:chExt cx="260100" cy="245725"/>
              </a:xfrm>
            </p:grpSpPr>
            <p:sp>
              <p:nvSpPr>
                <p:cNvPr id="3128" name="Google Shape;3128;p77"/>
                <p:cNvSpPr/>
                <p:nvPr/>
              </p:nvSpPr>
              <p:spPr>
                <a:xfrm>
                  <a:off x="4217800" y="4370325"/>
                  <a:ext cx="260100" cy="112200"/>
                </a:xfrm>
                <a:prstGeom prst="triangle">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29" name="Google Shape;3129;p77"/>
                <p:cNvSpPr/>
                <p:nvPr/>
              </p:nvSpPr>
              <p:spPr>
                <a:xfrm rot="10800000">
                  <a:off x="4217800" y="4481950"/>
                  <a:ext cx="260100" cy="134100"/>
                </a:xfrm>
                <a:prstGeom prst="round2SameRect">
                  <a:avLst>
                    <a:gd name="adj1" fmla="val 7736"/>
                    <a:gd name="adj2" fmla="val 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sp>
          <p:nvSpPr>
            <p:cNvPr id="3130" name="Google Shape;3130;p77">
              <a:hlinkClick r:id="rId3" action="ppaction://hlinksldjump"/>
            </p:cNvPr>
            <p:cNvSpPr/>
            <p:nvPr/>
          </p:nvSpPr>
          <p:spPr>
            <a:xfrm>
              <a:off x="803388" y="4154150"/>
              <a:ext cx="364200" cy="364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3056"/>
                                        </p:tgtEl>
                                        <p:attrNameLst>
                                          <p:attrName>style.visibility</p:attrName>
                                        </p:attrNameLst>
                                      </p:cBhvr>
                                      <p:to>
                                        <p:strVal val="visible"/>
                                      </p:to>
                                    </p:set>
                                    <p:anim calcmode="lin" valueType="num">
                                      <p:cBhvr additive="base">
                                        <p:cTn id="7" dur="1900"/>
                                        <p:tgtEl>
                                          <p:spTgt spid="3056"/>
                                        </p:tgtEl>
                                        <p:attrNameLst>
                                          <p:attrName>ppt_w</p:attrName>
                                        </p:attrNameLst>
                                      </p:cBhvr>
                                      <p:tavLst>
                                        <p:tav tm="0">
                                          <p:val>
                                            <p:strVal val="0"/>
                                          </p:val>
                                        </p:tav>
                                        <p:tav tm="100000">
                                          <p:val>
                                            <p:strVal val="#ppt_w"/>
                                          </p:val>
                                        </p:tav>
                                      </p:tavLst>
                                    </p:anim>
                                    <p:anim calcmode="lin" valueType="num">
                                      <p:cBhvr additive="base">
                                        <p:cTn id="8" dur="1900"/>
                                        <p:tgtEl>
                                          <p:spTgt spid="3056"/>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134"/>
        <p:cNvGrpSpPr/>
        <p:nvPr/>
      </p:nvGrpSpPr>
      <p:grpSpPr>
        <a:xfrm>
          <a:off x="0" y="0"/>
          <a:ext cx="0" cy="0"/>
          <a:chOff x="0" y="0"/>
          <a:chExt cx="0" cy="0"/>
        </a:xfrm>
      </p:grpSpPr>
      <p:sp>
        <p:nvSpPr>
          <p:cNvPr id="3135" name="Google Shape;3135;p78"/>
          <p:cNvSpPr txBox="1">
            <a:spLocks noGrp="1"/>
          </p:cNvSpPr>
          <p:nvPr>
            <p:ph type="title"/>
          </p:nvPr>
        </p:nvSpPr>
        <p:spPr>
          <a:xfrm>
            <a:off x="5361833" y="620750"/>
            <a:ext cx="2505600" cy="55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cs typeface="B Nazanin" panose="00000400000000000000" pitchFamily="2" charset="-78"/>
              </a:rPr>
              <a:t>RNA</a:t>
            </a:r>
            <a:endParaRPr dirty="0">
              <a:cs typeface="B Nazanin" panose="00000400000000000000" pitchFamily="2" charset="-78"/>
            </a:endParaRPr>
          </a:p>
        </p:txBody>
      </p:sp>
      <p:sp>
        <p:nvSpPr>
          <p:cNvPr id="3136" name="Google Shape;3136;p78"/>
          <p:cNvSpPr txBox="1">
            <a:spLocks noGrp="1"/>
          </p:cNvSpPr>
          <p:nvPr>
            <p:ph type="title" idx="2"/>
          </p:nvPr>
        </p:nvSpPr>
        <p:spPr>
          <a:xfrm>
            <a:off x="1276567" y="2682125"/>
            <a:ext cx="2505600" cy="55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cs typeface="B Nazanin" panose="00000400000000000000" pitchFamily="2" charset="-78"/>
              </a:rPr>
              <a:t>DNA</a:t>
            </a:r>
            <a:endParaRPr>
              <a:cs typeface="B Nazanin" panose="00000400000000000000" pitchFamily="2" charset="-78"/>
            </a:endParaRPr>
          </a:p>
        </p:txBody>
      </p:sp>
      <p:sp>
        <p:nvSpPr>
          <p:cNvPr id="3137" name="Google Shape;3137;p78"/>
          <p:cNvSpPr txBox="1">
            <a:spLocks noGrp="1"/>
          </p:cNvSpPr>
          <p:nvPr>
            <p:ph type="subTitle" idx="1"/>
          </p:nvPr>
        </p:nvSpPr>
        <p:spPr>
          <a:xfrm>
            <a:off x="1036566" y="3245950"/>
            <a:ext cx="3326113" cy="1276800"/>
          </a:xfrm>
          <a:prstGeom prst="rect">
            <a:avLst/>
          </a:prstGeom>
        </p:spPr>
        <p:txBody>
          <a:bodyPr spcFirstLastPara="1" wrap="square" lIns="91425" tIns="91425" rIns="91425" bIns="91425" anchor="ctr" anchorCtr="0">
            <a:noAutofit/>
          </a:bodyPr>
          <a:lstStyle/>
          <a:p>
            <a:pPr marL="0" lvl="0" indent="0">
              <a:lnSpc>
                <a:spcPct val="150000"/>
              </a:lnSpc>
            </a:pPr>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400000000000000" pitchFamily="2" charset="-78"/>
            </a:endParaRPr>
          </a:p>
        </p:txBody>
      </p:sp>
      <p:sp>
        <p:nvSpPr>
          <p:cNvPr id="3138" name="Google Shape;3138;p78"/>
          <p:cNvSpPr txBox="1">
            <a:spLocks noGrp="1"/>
          </p:cNvSpPr>
          <p:nvPr>
            <p:ph type="subTitle" idx="3"/>
          </p:nvPr>
        </p:nvSpPr>
        <p:spPr>
          <a:xfrm>
            <a:off x="4825388" y="1179025"/>
            <a:ext cx="3282045" cy="1276800"/>
          </a:xfrm>
          <a:prstGeom prst="rect">
            <a:avLst/>
          </a:prstGeom>
        </p:spPr>
        <p:txBody>
          <a:bodyPr spcFirstLastPara="1" wrap="square" lIns="91425" tIns="91425" rIns="91425" bIns="91425" anchor="ctr" anchorCtr="0">
            <a:noAutofit/>
          </a:bodyPr>
          <a:lstStyle/>
          <a:p>
            <a:pPr marL="0" lvl="0" indent="0">
              <a:lnSpc>
                <a:spcPct val="150000"/>
              </a:lnSpc>
            </a:pPr>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400000000000000" pitchFamily="2" charset="-78"/>
            </a:endParaRPr>
          </a:p>
        </p:txBody>
      </p:sp>
      <p:grpSp>
        <p:nvGrpSpPr>
          <p:cNvPr id="3139" name="Google Shape;3139;p78"/>
          <p:cNvGrpSpPr/>
          <p:nvPr/>
        </p:nvGrpSpPr>
        <p:grpSpPr>
          <a:xfrm rot="10800000">
            <a:off x="5145732" y="2702591"/>
            <a:ext cx="2937802" cy="1844807"/>
            <a:chOff x="1133620" y="688130"/>
            <a:chExt cx="2804585" cy="1761153"/>
          </a:xfrm>
        </p:grpSpPr>
        <p:sp>
          <p:nvSpPr>
            <p:cNvPr id="3140" name="Google Shape;3140;p78"/>
            <p:cNvSpPr/>
            <p:nvPr/>
          </p:nvSpPr>
          <p:spPr>
            <a:xfrm rot="3799419" flipH="1">
              <a:off x="2619067" y="870608"/>
              <a:ext cx="931937" cy="848894"/>
            </a:xfrm>
            <a:custGeom>
              <a:avLst/>
              <a:gdLst/>
              <a:ahLst/>
              <a:cxnLst/>
              <a:rect l="l" t="t" r="r" b="b"/>
              <a:pathLst>
                <a:path w="73596" h="67038" extrusionOk="0">
                  <a:moveTo>
                    <a:pt x="6270" y="1"/>
                  </a:moveTo>
                  <a:cubicBezTo>
                    <a:pt x="6270" y="1"/>
                    <a:pt x="0" y="4968"/>
                    <a:pt x="2364" y="14373"/>
                  </a:cubicBezTo>
                  <a:cubicBezTo>
                    <a:pt x="4727" y="23826"/>
                    <a:pt x="11864" y="26430"/>
                    <a:pt x="16832" y="30047"/>
                  </a:cubicBezTo>
                  <a:cubicBezTo>
                    <a:pt x="21462" y="33375"/>
                    <a:pt x="48951" y="46493"/>
                    <a:pt x="58645" y="53148"/>
                  </a:cubicBezTo>
                  <a:cubicBezTo>
                    <a:pt x="68338" y="59852"/>
                    <a:pt x="65204" y="67038"/>
                    <a:pt x="65204" y="67038"/>
                  </a:cubicBezTo>
                  <a:cubicBezTo>
                    <a:pt x="65204" y="67038"/>
                    <a:pt x="73595" y="58742"/>
                    <a:pt x="69978" y="49290"/>
                  </a:cubicBezTo>
                  <a:cubicBezTo>
                    <a:pt x="66361" y="39837"/>
                    <a:pt x="24018" y="24356"/>
                    <a:pt x="13311" y="14132"/>
                  </a:cubicBezTo>
                  <a:cubicBezTo>
                    <a:pt x="9356" y="10418"/>
                    <a:pt x="6849" y="5402"/>
                    <a:pt x="6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41" name="Google Shape;3141;p78"/>
            <p:cNvSpPr/>
            <p:nvPr/>
          </p:nvSpPr>
          <p:spPr>
            <a:xfrm rot="3799419" flipH="1">
              <a:off x="1505274" y="1417911"/>
              <a:ext cx="931937" cy="848894"/>
            </a:xfrm>
            <a:custGeom>
              <a:avLst/>
              <a:gdLst/>
              <a:ahLst/>
              <a:cxnLst/>
              <a:rect l="l" t="t" r="r" b="b"/>
              <a:pathLst>
                <a:path w="73596" h="67038" extrusionOk="0">
                  <a:moveTo>
                    <a:pt x="6270" y="1"/>
                  </a:moveTo>
                  <a:cubicBezTo>
                    <a:pt x="6270" y="1"/>
                    <a:pt x="1" y="4968"/>
                    <a:pt x="2364" y="14421"/>
                  </a:cubicBezTo>
                  <a:cubicBezTo>
                    <a:pt x="4727" y="23826"/>
                    <a:pt x="11864" y="26382"/>
                    <a:pt x="16832" y="29999"/>
                  </a:cubicBezTo>
                  <a:cubicBezTo>
                    <a:pt x="21462" y="33375"/>
                    <a:pt x="48951" y="46589"/>
                    <a:pt x="58645" y="53196"/>
                  </a:cubicBezTo>
                  <a:cubicBezTo>
                    <a:pt x="68338" y="59852"/>
                    <a:pt x="65204" y="67038"/>
                    <a:pt x="65204" y="67038"/>
                  </a:cubicBezTo>
                  <a:cubicBezTo>
                    <a:pt x="65204" y="67038"/>
                    <a:pt x="73595" y="58694"/>
                    <a:pt x="69978" y="49290"/>
                  </a:cubicBezTo>
                  <a:cubicBezTo>
                    <a:pt x="66361" y="39837"/>
                    <a:pt x="24018" y="24356"/>
                    <a:pt x="13311" y="14132"/>
                  </a:cubicBezTo>
                  <a:cubicBezTo>
                    <a:pt x="9357" y="10418"/>
                    <a:pt x="6849" y="5402"/>
                    <a:pt x="6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42" name="Google Shape;3142;p78"/>
            <p:cNvSpPr/>
            <p:nvPr/>
          </p:nvSpPr>
          <p:spPr>
            <a:xfrm rot="3799659" flipH="1">
              <a:off x="2041956" y="1907311"/>
              <a:ext cx="251661" cy="58034"/>
            </a:xfrm>
            <a:custGeom>
              <a:avLst/>
              <a:gdLst/>
              <a:ahLst/>
              <a:cxnLst/>
              <a:rect l="l" t="t" r="r" b="b"/>
              <a:pathLst>
                <a:path w="42152" h="4583" extrusionOk="0">
                  <a:moveTo>
                    <a:pt x="1737" y="1"/>
                  </a:moveTo>
                  <a:cubicBezTo>
                    <a:pt x="773" y="1"/>
                    <a:pt x="1" y="821"/>
                    <a:pt x="1" y="1785"/>
                  </a:cubicBezTo>
                  <a:lnTo>
                    <a:pt x="1" y="2846"/>
                  </a:lnTo>
                  <a:cubicBezTo>
                    <a:pt x="1" y="3811"/>
                    <a:pt x="773" y="4582"/>
                    <a:pt x="1737" y="4582"/>
                  </a:cubicBezTo>
                  <a:lnTo>
                    <a:pt x="40415" y="4582"/>
                  </a:lnTo>
                  <a:cubicBezTo>
                    <a:pt x="41380" y="4582"/>
                    <a:pt x="42152" y="3811"/>
                    <a:pt x="42152" y="2846"/>
                  </a:cubicBezTo>
                  <a:lnTo>
                    <a:pt x="42152" y="1785"/>
                  </a:lnTo>
                  <a:cubicBezTo>
                    <a:pt x="42152" y="821"/>
                    <a:pt x="41380" y="1"/>
                    <a:pt x="404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43" name="Google Shape;3143;p78"/>
            <p:cNvSpPr/>
            <p:nvPr/>
          </p:nvSpPr>
          <p:spPr>
            <a:xfrm rot="3799611" flipH="1">
              <a:off x="2133341" y="1916915"/>
              <a:ext cx="389228" cy="57426"/>
            </a:xfrm>
            <a:custGeom>
              <a:avLst/>
              <a:gdLst/>
              <a:ahLst/>
              <a:cxnLst/>
              <a:rect l="l" t="t" r="r" b="b"/>
              <a:pathLst>
                <a:path w="65686" h="4535" extrusionOk="0">
                  <a:moveTo>
                    <a:pt x="1785" y="1"/>
                  </a:moveTo>
                  <a:cubicBezTo>
                    <a:pt x="772" y="1"/>
                    <a:pt x="1" y="773"/>
                    <a:pt x="1" y="1737"/>
                  </a:cubicBezTo>
                  <a:lnTo>
                    <a:pt x="1" y="2798"/>
                  </a:lnTo>
                  <a:cubicBezTo>
                    <a:pt x="1" y="3763"/>
                    <a:pt x="772" y="4534"/>
                    <a:pt x="1785" y="4534"/>
                  </a:cubicBezTo>
                  <a:lnTo>
                    <a:pt x="63950" y="4534"/>
                  </a:lnTo>
                  <a:cubicBezTo>
                    <a:pt x="64914" y="4534"/>
                    <a:pt x="65686" y="3763"/>
                    <a:pt x="65686" y="2798"/>
                  </a:cubicBezTo>
                  <a:lnTo>
                    <a:pt x="65686" y="1737"/>
                  </a:lnTo>
                  <a:cubicBezTo>
                    <a:pt x="65686" y="773"/>
                    <a:pt x="64914" y="1"/>
                    <a:pt x="639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44" name="Google Shape;3144;p78"/>
            <p:cNvSpPr/>
            <p:nvPr/>
          </p:nvSpPr>
          <p:spPr>
            <a:xfrm rot="3798949" flipH="1">
              <a:off x="2254550" y="1849503"/>
              <a:ext cx="354741" cy="58034"/>
            </a:xfrm>
            <a:custGeom>
              <a:avLst/>
              <a:gdLst/>
              <a:ahLst/>
              <a:cxnLst/>
              <a:rect l="l" t="t" r="r" b="b"/>
              <a:pathLst>
                <a:path w="54980" h="4583" extrusionOk="0">
                  <a:moveTo>
                    <a:pt x="1785" y="1"/>
                  </a:moveTo>
                  <a:cubicBezTo>
                    <a:pt x="821" y="1"/>
                    <a:pt x="1" y="773"/>
                    <a:pt x="1" y="1785"/>
                  </a:cubicBezTo>
                  <a:lnTo>
                    <a:pt x="1" y="2798"/>
                  </a:lnTo>
                  <a:cubicBezTo>
                    <a:pt x="1" y="3811"/>
                    <a:pt x="821" y="4583"/>
                    <a:pt x="1785" y="4583"/>
                  </a:cubicBezTo>
                  <a:lnTo>
                    <a:pt x="53244" y="4583"/>
                  </a:lnTo>
                  <a:cubicBezTo>
                    <a:pt x="54208" y="4583"/>
                    <a:pt x="54980" y="3811"/>
                    <a:pt x="54980" y="2798"/>
                  </a:cubicBezTo>
                  <a:lnTo>
                    <a:pt x="54980" y="1785"/>
                  </a:lnTo>
                  <a:cubicBezTo>
                    <a:pt x="54980" y="773"/>
                    <a:pt x="54208" y="1"/>
                    <a:pt x="532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45" name="Google Shape;3145;p78"/>
            <p:cNvSpPr/>
            <p:nvPr/>
          </p:nvSpPr>
          <p:spPr>
            <a:xfrm rot="3799829" flipH="1">
              <a:off x="2420494" y="1718217"/>
              <a:ext cx="197568" cy="57426"/>
            </a:xfrm>
            <a:custGeom>
              <a:avLst/>
              <a:gdLst/>
              <a:ahLst/>
              <a:cxnLst/>
              <a:rect l="l" t="t" r="r" b="b"/>
              <a:pathLst>
                <a:path w="32217" h="4535" extrusionOk="0">
                  <a:moveTo>
                    <a:pt x="1736" y="1"/>
                  </a:moveTo>
                  <a:cubicBezTo>
                    <a:pt x="772" y="1"/>
                    <a:pt x="0" y="773"/>
                    <a:pt x="0" y="1737"/>
                  </a:cubicBezTo>
                  <a:lnTo>
                    <a:pt x="0" y="2798"/>
                  </a:lnTo>
                  <a:cubicBezTo>
                    <a:pt x="0" y="3763"/>
                    <a:pt x="772" y="4534"/>
                    <a:pt x="1736" y="4534"/>
                  </a:cubicBezTo>
                  <a:lnTo>
                    <a:pt x="30432" y="4534"/>
                  </a:lnTo>
                  <a:cubicBezTo>
                    <a:pt x="31444" y="4534"/>
                    <a:pt x="32216" y="3763"/>
                    <a:pt x="32216" y="2798"/>
                  </a:cubicBezTo>
                  <a:lnTo>
                    <a:pt x="32216" y="1737"/>
                  </a:lnTo>
                  <a:cubicBezTo>
                    <a:pt x="32216" y="773"/>
                    <a:pt x="31444" y="1"/>
                    <a:pt x="304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46" name="Google Shape;3146;p78"/>
            <p:cNvSpPr/>
            <p:nvPr/>
          </p:nvSpPr>
          <p:spPr>
            <a:xfrm rot="3799860" flipH="1">
              <a:off x="1662755" y="1775505"/>
              <a:ext cx="285734" cy="58021"/>
            </a:xfrm>
            <a:custGeom>
              <a:avLst/>
              <a:gdLst/>
              <a:ahLst/>
              <a:cxnLst/>
              <a:rect l="l" t="t" r="r" b="b"/>
              <a:pathLst>
                <a:path w="42152" h="4582" extrusionOk="0">
                  <a:moveTo>
                    <a:pt x="1737" y="0"/>
                  </a:moveTo>
                  <a:cubicBezTo>
                    <a:pt x="772" y="0"/>
                    <a:pt x="1" y="772"/>
                    <a:pt x="1" y="1737"/>
                  </a:cubicBezTo>
                  <a:lnTo>
                    <a:pt x="1" y="2798"/>
                  </a:lnTo>
                  <a:cubicBezTo>
                    <a:pt x="1" y="3810"/>
                    <a:pt x="772" y="4582"/>
                    <a:pt x="1737" y="4582"/>
                  </a:cubicBezTo>
                  <a:lnTo>
                    <a:pt x="40415" y="4582"/>
                  </a:lnTo>
                  <a:cubicBezTo>
                    <a:pt x="41380" y="4582"/>
                    <a:pt x="42151" y="3810"/>
                    <a:pt x="42151" y="2798"/>
                  </a:cubicBezTo>
                  <a:lnTo>
                    <a:pt x="42151" y="1737"/>
                  </a:lnTo>
                  <a:cubicBezTo>
                    <a:pt x="42151" y="772"/>
                    <a:pt x="41380" y="0"/>
                    <a:pt x="40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47" name="Google Shape;3147;p78"/>
            <p:cNvSpPr/>
            <p:nvPr/>
          </p:nvSpPr>
          <p:spPr>
            <a:xfrm rot="3799658" flipH="1">
              <a:off x="1460095" y="1805434"/>
              <a:ext cx="394893" cy="57426"/>
            </a:xfrm>
            <a:custGeom>
              <a:avLst/>
              <a:gdLst/>
              <a:ahLst/>
              <a:cxnLst/>
              <a:rect l="l" t="t" r="r" b="b"/>
              <a:pathLst>
                <a:path w="60140" h="4535" extrusionOk="0">
                  <a:moveTo>
                    <a:pt x="1736" y="1"/>
                  </a:moveTo>
                  <a:cubicBezTo>
                    <a:pt x="772" y="1"/>
                    <a:pt x="0" y="772"/>
                    <a:pt x="0" y="1737"/>
                  </a:cubicBezTo>
                  <a:lnTo>
                    <a:pt x="0" y="2798"/>
                  </a:lnTo>
                  <a:cubicBezTo>
                    <a:pt x="0" y="3763"/>
                    <a:pt x="772" y="4534"/>
                    <a:pt x="1736" y="4534"/>
                  </a:cubicBezTo>
                  <a:lnTo>
                    <a:pt x="58355" y="4534"/>
                  </a:lnTo>
                  <a:cubicBezTo>
                    <a:pt x="59320" y="4534"/>
                    <a:pt x="60139" y="3763"/>
                    <a:pt x="60139" y="2798"/>
                  </a:cubicBezTo>
                  <a:lnTo>
                    <a:pt x="60139" y="1737"/>
                  </a:lnTo>
                  <a:cubicBezTo>
                    <a:pt x="60139" y="772"/>
                    <a:pt x="59320" y="1"/>
                    <a:pt x="58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48" name="Google Shape;3148;p78"/>
            <p:cNvSpPr/>
            <p:nvPr/>
          </p:nvSpPr>
          <p:spPr>
            <a:xfrm rot="3799257" flipH="1">
              <a:off x="1321915" y="1853264"/>
              <a:ext cx="412678" cy="58034"/>
            </a:xfrm>
            <a:custGeom>
              <a:avLst/>
              <a:gdLst/>
              <a:ahLst/>
              <a:cxnLst/>
              <a:rect l="l" t="t" r="r" b="b"/>
              <a:pathLst>
                <a:path w="61202" h="4583" extrusionOk="0">
                  <a:moveTo>
                    <a:pt x="1737" y="1"/>
                  </a:moveTo>
                  <a:cubicBezTo>
                    <a:pt x="773" y="1"/>
                    <a:pt x="1" y="772"/>
                    <a:pt x="1" y="1785"/>
                  </a:cubicBezTo>
                  <a:lnTo>
                    <a:pt x="1" y="2798"/>
                  </a:lnTo>
                  <a:cubicBezTo>
                    <a:pt x="1" y="3811"/>
                    <a:pt x="773" y="4582"/>
                    <a:pt x="1737" y="4582"/>
                  </a:cubicBezTo>
                  <a:lnTo>
                    <a:pt x="59417" y="4582"/>
                  </a:lnTo>
                  <a:cubicBezTo>
                    <a:pt x="60381" y="4582"/>
                    <a:pt x="61201" y="3811"/>
                    <a:pt x="61201" y="2798"/>
                  </a:cubicBezTo>
                  <a:lnTo>
                    <a:pt x="61201" y="1785"/>
                  </a:lnTo>
                  <a:cubicBezTo>
                    <a:pt x="61201" y="772"/>
                    <a:pt x="60381" y="1"/>
                    <a:pt x="59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49" name="Google Shape;3149;p78"/>
            <p:cNvSpPr/>
            <p:nvPr/>
          </p:nvSpPr>
          <p:spPr>
            <a:xfrm rot="3799930" flipH="1">
              <a:off x="2507594" y="1413752"/>
              <a:ext cx="236438" cy="58021"/>
            </a:xfrm>
            <a:custGeom>
              <a:avLst/>
              <a:gdLst/>
              <a:ahLst/>
              <a:cxnLst/>
              <a:rect l="l" t="t" r="r" b="b"/>
              <a:pathLst>
                <a:path w="42152" h="4582" extrusionOk="0">
                  <a:moveTo>
                    <a:pt x="1737" y="0"/>
                  </a:moveTo>
                  <a:cubicBezTo>
                    <a:pt x="772" y="0"/>
                    <a:pt x="1" y="820"/>
                    <a:pt x="1" y="1785"/>
                  </a:cubicBezTo>
                  <a:lnTo>
                    <a:pt x="1" y="2846"/>
                  </a:lnTo>
                  <a:cubicBezTo>
                    <a:pt x="1" y="3810"/>
                    <a:pt x="772" y="4582"/>
                    <a:pt x="1737" y="4582"/>
                  </a:cubicBezTo>
                  <a:lnTo>
                    <a:pt x="40415" y="4582"/>
                  </a:lnTo>
                  <a:cubicBezTo>
                    <a:pt x="41380" y="4582"/>
                    <a:pt x="42151" y="3810"/>
                    <a:pt x="42151" y="2846"/>
                  </a:cubicBezTo>
                  <a:lnTo>
                    <a:pt x="42151" y="1785"/>
                  </a:lnTo>
                  <a:cubicBezTo>
                    <a:pt x="42151" y="820"/>
                    <a:pt x="41380" y="0"/>
                    <a:pt x="40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50" name="Google Shape;3150;p78"/>
            <p:cNvSpPr/>
            <p:nvPr/>
          </p:nvSpPr>
          <p:spPr>
            <a:xfrm rot="3799824" flipH="1">
              <a:off x="2489384" y="1258965"/>
              <a:ext cx="442692" cy="58021"/>
            </a:xfrm>
            <a:custGeom>
              <a:avLst/>
              <a:gdLst/>
              <a:ahLst/>
              <a:cxnLst/>
              <a:rect l="l" t="t" r="r" b="b"/>
              <a:pathLst>
                <a:path w="65686" h="4582" extrusionOk="0">
                  <a:moveTo>
                    <a:pt x="1785" y="0"/>
                  </a:moveTo>
                  <a:cubicBezTo>
                    <a:pt x="772" y="0"/>
                    <a:pt x="1" y="772"/>
                    <a:pt x="1" y="1736"/>
                  </a:cubicBezTo>
                  <a:lnTo>
                    <a:pt x="1" y="2797"/>
                  </a:lnTo>
                  <a:cubicBezTo>
                    <a:pt x="1" y="3762"/>
                    <a:pt x="772" y="4582"/>
                    <a:pt x="1785" y="4582"/>
                  </a:cubicBezTo>
                  <a:lnTo>
                    <a:pt x="63950" y="4582"/>
                  </a:lnTo>
                  <a:cubicBezTo>
                    <a:pt x="64914" y="4582"/>
                    <a:pt x="65686" y="3762"/>
                    <a:pt x="65686" y="2797"/>
                  </a:cubicBezTo>
                  <a:lnTo>
                    <a:pt x="65686" y="1736"/>
                  </a:lnTo>
                  <a:cubicBezTo>
                    <a:pt x="65686" y="772"/>
                    <a:pt x="64914" y="0"/>
                    <a:pt x="639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51" name="Google Shape;3151;p78"/>
            <p:cNvSpPr/>
            <p:nvPr/>
          </p:nvSpPr>
          <p:spPr>
            <a:xfrm rot="3799931" flipH="1">
              <a:off x="2686898" y="1246462"/>
              <a:ext cx="342693" cy="58034"/>
            </a:xfrm>
            <a:custGeom>
              <a:avLst/>
              <a:gdLst/>
              <a:ahLst/>
              <a:cxnLst/>
              <a:rect l="l" t="t" r="r" b="b"/>
              <a:pathLst>
                <a:path w="54980" h="4583" extrusionOk="0">
                  <a:moveTo>
                    <a:pt x="1785" y="1"/>
                  </a:moveTo>
                  <a:cubicBezTo>
                    <a:pt x="821" y="1"/>
                    <a:pt x="1" y="772"/>
                    <a:pt x="1" y="1785"/>
                  </a:cubicBezTo>
                  <a:lnTo>
                    <a:pt x="1" y="2798"/>
                  </a:lnTo>
                  <a:cubicBezTo>
                    <a:pt x="1" y="3811"/>
                    <a:pt x="821" y="4582"/>
                    <a:pt x="1785" y="4582"/>
                  </a:cubicBezTo>
                  <a:lnTo>
                    <a:pt x="53244" y="4582"/>
                  </a:lnTo>
                  <a:cubicBezTo>
                    <a:pt x="54208" y="4582"/>
                    <a:pt x="54980" y="3811"/>
                    <a:pt x="54980" y="2798"/>
                  </a:cubicBezTo>
                  <a:lnTo>
                    <a:pt x="54980" y="1785"/>
                  </a:lnTo>
                  <a:cubicBezTo>
                    <a:pt x="54980" y="772"/>
                    <a:pt x="54208" y="1"/>
                    <a:pt x="53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52" name="Google Shape;3152;p78"/>
            <p:cNvSpPr/>
            <p:nvPr/>
          </p:nvSpPr>
          <p:spPr>
            <a:xfrm rot="3800050" flipH="1">
              <a:off x="2906312" y="1240876"/>
              <a:ext cx="204772" cy="57426"/>
            </a:xfrm>
            <a:custGeom>
              <a:avLst/>
              <a:gdLst/>
              <a:ahLst/>
              <a:cxnLst/>
              <a:rect l="l" t="t" r="r" b="b"/>
              <a:pathLst>
                <a:path w="32217" h="4535" extrusionOk="0">
                  <a:moveTo>
                    <a:pt x="1736" y="1"/>
                  </a:moveTo>
                  <a:cubicBezTo>
                    <a:pt x="772" y="1"/>
                    <a:pt x="0" y="772"/>
                    <a:pt x="0" y="1737"/>
                  </a:cubicBezTo>
                  <a:lnTo>
                    <a:pt x="0" y="2798"/>
                  </a:lnTo>
                  <a:cubicBezTo>
                    <a:pt x="0" y="3763"/>
                    <a:pt x="772" y="4534"/>
                    <a:pt x="1736" y="4534"/>
                  </a:cubicBezTo>
                  <a:lnTo>
                    <a:pt x="30432" y="4534"/>
                  </a:lnTo>
                  <a:cubicBezTo>
                    <a:pt x="31444" y="4534"/>
                    <a:pt x="32216" y="3763"/>
                    <a:pt x="32216" y="2798"/>
                  </a:cubicBezTo>
                  <a:lnTo>
                    <a:pt x="32216" y="1737"/>
                  </a:lnTo>
                  <a:cubicBezTo>
                    <a:pt x="32216" y="772"/>
                    <a:pt x="31444" y="1"/>
                    <a:pt x="30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53" name="Google Shape;3153;p78"/>
            <p:cNvSpPr/>
            <p:nvPr/>
          </p:nvSpPr>
          <p:spPr>
            <a:xfrm rot="3799419" flipH="1">
              <a:off x="1259735" y="1516041"/>
              <a:ext cx="409796" cy="534994"/>
            </a:xfrm>
            <a:custGeom>
              <a:avLst/>
              <a:gdLst/>
              <a:ahLst/>
              <a:cxnLst/>
              <a:rect l="l" t="t" r="r" b="b"/>
              <a:pathLst>
                <a:path w="32362" h="42249" extrusionOk="0">
                  <a:moveTo>
                    <a:pt x="24886" y="1"/>
                  </a:moveTo>
                  <a:cubicBezTo>
                    <a:pt x="32361" y="21028"/>
                    <a:pt x="1" y="29902"/>
                    <a:pt x="1" y="29902"/>
                  </a:cubicBezTo>
                  <a:lnTo>
                    <a:pt x="1448" y="42248"/>
                  </a:lnTo>
                  <a:cubicBezTo>
                    <a:pt x="1448" y="42248"/>
                    <a:pt x="23873" y="31976"/>
                    <a:pt x="28503" y="20160"/>
                  </a:cubicBezTo>
                  <a:cubicBezTo>
                    <a:pt x="29516" y="17266"/>
                    <a:pt x="29998" y="14276"/>
                    <a:pt x="29998" y="11238"/>
                  </a:cubicBezTo>
                  <a:cubicBezTo>
                    <a:pt x="30046" y="5354"/>
                    <a:pt x="27346" y="3232"/>
                    <a:pt x="24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54" name="Google Shape;3154;p78"/>
            <p:cNvSpPr/>
            <p:nvPr/>
          </p:nvSpPr>
          <p:spPr>
            <a:xfrm rot="3799419" flipH="1">
              <a:off x="2066228" y="1097569"/>
              <a:ext cx="904446" cy="952704"/>
            </a:xfrm>
            <a:custGeom>
              <a:avLst/>
              <a:gdLst/>
              <a:ahLst/>
              <a:cxnLst/>
              <a:rect l="l" t="t" r="r" b="b"/>
              <a:pathLst>
                <a:path w="71425" h="75236" extrusionOk="0">
                  <a:moveTo>
                    <a:pt x="65782" y="0"/>
                  </a:moveTo>
                  <a:cubicBezTo>
                    <a:pt x="65783" y="0"/>
                    <a:pt x="68001" y="4727"/>
                    <a:pt x="64384" y="11044"/>
                  </a:cubicBezTo>
                  <a:cubicBezTo>
                    <a:pt x="60719" y="17362"/>
                    <a:pt x="43935" y="24548"/>
                    <a:pt x="43935" y="24548"/>
                  </a:cubicBezTo>
                  <a:cubicBezTo>
                    <a:pt x="43935" y="24548"/>
                    <a:pt x="13263" y="38775"/>
                    <a:pt x="6945" y="44129"/>
                  </a:cubicBezTo>
                  <a:cubicBezTo>
                    <a:pt x="1833" y="48373"/>
                    <a:pt x="242" y="52279"/>
                    <a:pt x="49" y="57970"/>
                  </a:cubicBezTo>
                  <a:cubicBezTo>
                    <a:pt x="0" y="59128"/>
                    <a:pt x="338" y="60430"/>
                    <a:pt x="338" y="61732"/>
                  </a:cubicBezTo>
                  <a:cubicBezTo>
                    <a:pt x="213" y="68282"/>
                    <a:pt x="4924" y="73606"/>
                    <a:pt x="6198" y="74922"/>
                  </a:cubicBezTo>
                  <a:lnTo>
                    <a:pt x="6198" y="74922"/>
                  </a:lnTo>
                  <a:cubicBezTo>
                    <a:pt x="5220" y="73796"/>
                    <a:pt x="2590" y="69461"/>
                    <a:pt x="7813" y="59176"/>
                  </a:cubicBezTo>
                  <a:cubicBezTo>
                    <a:pt x="9742" y="55462"/>
                    <a:pt x="13986" y="51749"/>
                    <a:pt x="19967" y="48421"/>
                  </a:cubicBezTo>
                  <a:cubicBezTo>
                    <a:pt x="33518" y="40897"/>
                    <a:pt x="54111" y="34387"/>
                    <a:pt x="63371" y="27104"/>
                  </a:cubicBezTo>
                  <a:cubicBezTo>
                    <a:pt x="66988" y="24259"/>
                    <a:pt x="70846" y="19774"/>
                    <a:pt x="71136" y="11334"/>
                  </a:cubicBezTo>
                  <a:cubicBezTo>
                    <a:pt x="71425" y="2894"/>
                    <a:pt x="65783" y="0"/>
                    <a:pt x="65782" y="0"/>
                  </a:cubicBezTo>
                  <a:close/>
                  <a:moveTo>
                    <a:pt x="6198" y="74922"/>
                  </a:moveTo>
                  <a:cubicBezTo>
                    <a:pt x="6385" y="75138"/>
                    <a:pt x="6511" y="75236"/>
                    <a:pt x="6511" y="75236"/>
                  </a:cubicBezTo>
                  <a:cubicBezTo>
                    <a:pt x="6511" y="75236"/>
                    <a:pt x="6396" y="75128"/>
                    <a:pt x="6198" y="749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55" name="Google Shape;3155;p78"/>
            <p:cNvSpPr/>
            <p:nvPr/>
          </p:nvSpPr>
          <p:spPr>
            <a:xfrm rot="3800614" flipH="1">
              <a:off x="3163699" y="1368999"/>
              <a:ext cx="295489" cy="58021"/>
            </a:xfrm>
            <a:custGeom>
              <a:avLst/>
              <a:gdLst/>
              <a:ahLst/>
              <a:cxnLst/>
              <a:rect l="l" t="t" r="r" b="b"/>
              <a:pathLst>
                <a:path w="42152" h="4582" extrusionOk="0">
                  <a:moveTo>
                    <a:pt x="1737" y="0"/>
                  </a:moveTo>
                  <a:cubicBezTo>
                    <a:pt x="772" y="0"/>
                    <a:pt x="1" y="772"/>
                    <a:pt x="1" y="1736"/>
                  </a:cubicBezTo>
                  <a:lnTo>
                    <a:pt x="1" y="2797"/>
                  </a:lnTo>
                  <a:cubicBezTo>
                    <a:pt x="1" y="3762"/>
                    <a:pt x="772" y="4582"/>
                    <a:pt x="1737" y="4582"/>
                  </a:cubicBezTo>
                  <a:lnTo>
                    <a:pt x="40415" y="4582"/>
                  </a:lnTo>
                  <a:cubicBezTo>
                    <a:pt x="41380" y="4582"/>
                    <a:pt x="42151" y="3762"/>
                    <a:pt x="42151" y="2797"/>
                  </a:cubicBezTo>
                  <a:lnTo>
                    <a:pt x="42151" y="1736"/>
                  </a:lnTo>
                  <a:cubicBezTo>
                    <a:pt x="42151" y="772"/>
                    <a:pt x="41380" y="0"/>
                    <a:pt x="40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56" name="Google Shape;3156;p78"/>
            <p:cNvSpPr/>
            <p:nvPr/>
          </p:nvSpPr>
          <p:spPr>
            <a:xfrm rot="3800364" flipH="1">
              <a:off x="3263548" y="1342975"/>
              <a:ext cx="396352" cy="58034"/>
            </a:xfrm>
            <a:custGeom>
              <a:avLst/>
              <a:gdLst/>
              <a:ahLst/>
              <a:cxnLst/>
              <a:rect l="l" t="t" r="r" b="b"/>
              <a:pathLst>
                <a:path w="65686" h="4583" extrusionOk="0">
                  <a:moveTo>
                    <a:pt x="1785" y="1"/>
                  </a:moveTo>
                  <a:cubicBezTo>
                    <a:pt x="772" y="1"/>
                    <a:pt x="1" y="821"/>
                    <a:pt x="1" y="1785"/>
                  </a:cubicBezTo>
                  <a:lnTo>
                    <a:pt x="1" y="2846"/>
                  </a:lnTo>
                  <a:cubicBezTo>
                    <a:pt x="1" y="3811"/>
                    <a:pt x="772" y="4582"/>
                    <a:pt x="1785" y="4582"/>
                  </a:cubicBezTo>
                  <a:lnTo>
                    <a:pt x="63950" y="4582"/>
                  </a:lnTo>
                  <a:cubicBezTo>
                    <a:pt x="64914" y="4582"/>
                    <a:pt x="65686" y="3811"/>
                    <a:pt x="65686" y="2846"/>
                  </a:cubicBezTo>
                  <a:lnTo>
                    <a:pt x="65686" y="1785"/>
                  </a:lnTo>
                  <a:cubicBezTo>
                    <a:pt x="65686" y="821"/>
                    <a:pt x="64914" y="1"/>
                    <a:pt x="639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57" name="Google Shape;3157;p78"/>
            <p:cNvSpPr/>
            <p:nvPr/>
          </p:nvSpPr>
          <p:spPr>
            <a:xfrm rot="3800265" flipH="1">
              <a:off x="3396960" y="1269655"/>
              <a:ext cx="362363" cy="57426"/>
            </a:xfrm>
            <a:custGeom>
              <a:avLst/>
              <a:gdLst/>
              <a:ahLst/>
              <a:cxnLst/>
              <a:rect l="l" t="t" r="r" b="b"/>
              <a:pathLst>
                <a:path w="54980" h="4535" extrusionOk="0">
                  <a:moveTo>
                    <a:pt x="1785" y="1"/>
                  </a:moveTo>
                  <a:cubicBezTo>
                    <a:pt x="821" y="1"/>
                    <a:pt x="1" y="772"/>
                    <a:pt x="1" y="1737"/>
                  </a:cubicBezTo>
                  <a:lnTo>
                    <a:pt x="1" y="2798"/>
                  </a:lnTo>
                  <a:cubicBezTo>
                    <a:pt x="1" y="3763"/>
                    <a:pt x="821" y="4534"/>
                    <a:pt x="1785" y="4534"/>
                  </a:cubicBezTo>
                  <a:lnTo>
                    <a:pt x="53244" y="4534"/>
                  </a:lnTo>
                  <a:cubicBezTo>
                    <a:pt x="54208" y="4534"/>
                    <a:pt x="54980" y="3763"/>
                    <a:pt x="54980" y="2798"/>
                  </a:cubicBezTo>
                  <a:lnTo>
                    <a:pt x="54980" y="1737"/>
                  </a:lnTo>
                  <a:cubicBezTo>
                    <a:pt x="54980" y="772"/>
                    <a:pt x="54208" y="1"/>
                    <a:pt x="532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58" name="Google Shape;3158;p78"/>
            <p:cNvSpPr/>
            <p:nvPr/>
          </p:nvSpPr>
          <p:spPr>
            <a:xfrm rot="3799419" flipH="1">
              <a:off x="3405726" y="1086834"/>
              <a:ext cx="394525" cy="552076"/>
            </a:xfrm>
            <a:custGeom>
              <a:avLst/>
              <a:gdLst/>
              <a:ahLst/>
              <a:cxnLst/>
              <a:rect l="l" t="t" r="r" b="b"/>
              <a:pathLst>
                <a:path w="31156" h="43598" extrusionOk="0">
                  <a:moveTo>
                    <a:pt x="29708" y="0"/>
                  </a:moveTo>
                  <a:cubicBezTo>
                    <a:pt x="29708" y="0"/>
                    <a:pt x="5691" y="9742"/>
                    <a:pt x="2653" y="22088"/>
                  </a:cubicBezTo>
                  <a:cubicBezTo>
                    <a:pt x="1978" y="25078"/>
                    <a:pt x="1737" y="28213"/>
                    <a:pt x="1929" y="31300"/>
                  </a:cubicBezTo>
                  <a:cubicBezTo>
                    <a:pt x="2219" y="34917"/>
                    <a:pt x="3424" y="38341"/>
                    <a:pt x="5450" y="41331"/>
                  </a:cubicBezTo>
                  <a:cubicBezTo>
                    <a:pt x="5884" y="42055"/>
                    <a:pt x="6463" y="42682"/>
                    <a:pt x="7090" y="43260"/>
                  </a:cubicBezTo>
                  <a:lnTo>
                    <a:pt x="7476" y="43598"/>
                  </a:lnTo>
                  <a:lnTo>
                    <a:pt x="7476" y="43598"/>
                  </a:lnTo>
                  <a:cubicBezTo>
                    <a:pt x="0" y="22571"/>
                    <a:pt x="31155" y="12346"/>
                    <a:pt x="31155" y="12346"/>
                  </a:cubicBezTo>
                  <a:lnTo>
                    <a:pt x="297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159" name="Google Shape;3159;p78"/>
          <p:cNvGrpSpPr/>
          <p:nvPr/>
        </p:nvGrpSpPr>
        <p:grpSpPr>
          <a:xfrm rot="10800000">
            <a:off x="1060466" y="573132"/>
            <a:ext cx="2937802" cy="1967201"/>
            <a:chOff x="5205795" y="2604183"/>
            <a:chExt cx="2804585" cy="1877996"/>
          </a:xfrm>
        </p:grpSpPr>
        <p:sp>
          <p:nvSpPr>
            <p:cNvPr id="3160" name="Google Shape;3160;p78"/>
            <p:cNvSpPr/>
            <p:nvPr/>
          </p:nvSpPr>
          <p:spPr>
            <a:xfrm rot="-3799419">
              <a:off x="5546982" y="2697696"/>
              <a:ext cx="400628" cy="310240"/>
            </a:xfrm>
            <a:custGeom>
              <a:avLst/>
              <a:gdLst/>
              <a:ahLst/>
              <a:cxnLst/>
              <a:rect l="l" t="t" r="r" b="b"/>
              <a:pathLst>
                <a:path w="31638" h="24500" extrusionOk="0">
                  <a:moveTo>
                    <a:pt x="11092" y="0"/>
                  </a:moveTo>
                  <a:lnTo>
                    <a:pt x="0" y="5691"/>
                  </a:lnTo>
                  <a:cubicBezTo>
                    <a:pt x="0" y="5691"/>
                    <a:pt x="23487" y="16301"/>
                    <a:pt x="26573" y="24500"/>
                  </a:cubicBezTo>
                  <a:lnTo>
                    <a:pt x="31637" y="15915"/>
                  </a:lnTo>
                  <a:lnTo>
                    <a:pt x="28213" y="11382"/>
                  </a:lnTo>
                  <a:lnTo>
                    <a:pt x="110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61" name="Google Shape;3161;p78"/>
            <p:cNvSpPr/>
            <p:nvPr/>
          </p:nvSpPr>
          <p:spPr>
            <a:xfrm rot="-3799419">
              <a:off x="7296104" y="4073172"/>
              <a:ext cx="365818" cy="338960"/>
            </a:xfrm>
            <a:custGeom>
              <a:avLst/>
              <a:gdLst/>
              <a:ahLst/>
              <a:cxnLst/>
              <a:rect l="l" t="t" r="r" b="b"/>
              <a:pathLst>
                <a:path w="28889" h="26768" extrusionOk="0">
                  <a:moveTo>
                    <a:pt x="5885" y="1"/>
                  </a:moveTo>
                  <a:lnTo>
                    <a:pt x="1" y="6656"/>
                  </a:lnTo>
                  <a:lnTo>
                    <a:pt x="2702" y="12347"/>
                  </a:lnTo>
                  <a:cubicBezTo>
                    <a:pt x="6078" y="16639"/>
                    <a:pt x="11190" y="21559"/>
                    <a:pt x="16929" y="26767"/>
                  </a:cubicBezTo>
                  <a:lnTo>
                    <a:pt x="28889" y="23054"/>
                  </a:lnTo>
                  <a:cubicBezTo>
                    <a:pt x="28889" y="23054"/>
                    <a:pt x="7524" y="8585"/>
                    <a:pt x="58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62" name="Google Shape;3162;p78"/>
            <p:cNvSpPr/>
            <p:nvPr/>
          </p:nvSpPr>
          <p:spPr>
            <a:xfrm rot="-3799419">
              <a:off x="5592996" y="2825533"/>
              <a:ext cx="931937" cy="848894"/>
            </a:xfrm>
            <a:custGeom>
              <a:avLst/>
              <a:gdLst/>
              <a:ahLst/>
              <a:cxnLst/>
              <a:rect l="l" t="t" r="r" b="b"/>
              <a:pathLst>
                <a:path w="73596" h="67038" extrusionOk="0">
                  <a:moveTo>
                    <a:pt x="6270" y="1"/>
                  </a:moveTo>
                  <a:cubicBezTo>
                    <a:pt x="6270" y="1"/>
                    <a:pt x="0" y="4968"/>
                    <a:pt x="2364" y="14373"/>
                  </a:cubicBezTo>
                  <a:cubicBezTo>
                    <a:pt x="4727" y="23826"/>
                    <a:pt x="11864" y="26430"/>
                    <a:pt x="16832" y="30047"/>
                  </a:cubicBezTo>
                  <a:cubicBezTo>
                    <a:pt x="21462" y="33375"/>
                    <a:pt x="48951" y="46493"/>
                    <a:pt x="58645" y="53148"/>
                  </a:cubicBezTo>
                  <a:cubicBezTo>
                    <a:pt x="68338" y="59852"/>
                    <a:pt x="65204" y="67038"/>
                    <a:pt x="65204" y="67038"/>
                  </a:cubicBezTo>
                  <a:cubicBezTo>
                    <a:pt x="65204" y="67038"/>
                    <a:pt x="73595" y="58742"/>
                    <a:pt x="69978" y="49290"/>
                  </a:cubicBezTo>
                  <a:cubicBezTo>
                    <a:pt x="66361" y="39837"/>
                    <a:pt x="24018" y="24356"/>
                    <a:pt x="13311" y="14132"/>
                  </a:cubicBezTo>
                  <a:cubicBezTo>
                    <a:pt x="9356" y="10418"/>
                    <a:pt x="6849" y="5402"/>
                    <a:pt x="6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63" name="Google Shape;3163;p78"/>
            <p:cNvSpPr/>
            <p:nvPr/>
          </p:nvSpPr>
          <p:spPr>
            <a:xfrm rot="-3799419">
              <a:off x="6159159" y="3110301"/>
              <a:ext cx="931937" cy="848273"/>
            </a:xfrm>
            <a:custGeom>
              <a:avLst/>
              <a:gdLst/>
              <a:ahLst/>
              <a:cxnLst/>
              <a:rect l="l" t="t" r="r" b="b"/>
              <a:pathLst>
                <a:path w="73596" h="66989" extrusionOk="0">
                  <a:moveTo>
                    <a:pt x="6270" y="0"/>
                  </a:moveTo>
                  <a:cubicBezTo>
                    <a:pt x="6270" y="0"/>
                    <a:pt x="0" y="4920"/>
                    <a:pt x="2364" y="14324"/>
                  </a:cubicBezTo>
                  <a:cubicBezTo>
                    <a:pt x="4678" y="23729"/>
                    <a:pt x="11864" y="26333"/>
                    <a:pt x="16832" y="29950"/>
                  </a:cubicBezTo>
                  <a:cubicBezTo>
                    <a:pt x="21462" y="33326"/>
                    <a:pt x="48951" y="46444"/>
                    <a:pt x="58645" y="53148"/>
                  </a:cubicBezTo>
                  <a:cubicBezTo>
                    <a:pt x="68338" y="59803"/>
                    <a:pt x="65204" y="66989"/>
                    <a:pt x="65204" y="66989"/>
                  </a:cubicBezTo>
                  <a:cubicBezTo>
                    <a:pt x="65204" y="66989"/>
                    <a:pt x="73595" y="58694"/>
                    <a:pt x="69978" y="49241"/>
                  </a:cubicBezTo>
                  <a:cubicBezTo>
                    <a:pt x="66361" y="39788"/>
                    <a:pt x="24018" y="24356"/>
                    <a:pt x="13311" y="14083"/>
                  </a:cubicBezTo>
                  <a:cubicBezTo>
                    <a:pt x="9356" y="10369"/>
                    <a:pt x="6849" y="5354"/>
                    <a:pt x="62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64" name="Google Shape;3164;p78"/>
            <p:cNvSpPr/>
            <p:nvPr/>
          </p:nvSpPr>
          <p:spPr>
            <a:xfrm rot="-3799419">
              <a:off x="6706789" y="3372836"/>
              <a:ext cx="931937" cy="848894"/>
            </a:xfrm>
            <a:custGeom>
              <a:avLst/>
              <a:gdLst/>
              <a:ahLst/>
              <a:cxnLst/>
              <a:rect l="l" t="t" r="r" b="b"/>
              <a:pathLst>
                <a:path w="73596" h="67038" extrusionOk="0">
                  <a:moveTo>
                    <a:pt x="6270" y="1"/>
                  </a:moveTo>
                  <a:cubicBezTo>
                    <a:pt x="6270" y="1"/>
                    <a:pt x="1" y="4968"/>
                    <a:pt x="2364" y="14421"/>
                  </a:cubicBezTo>
                  <a:cubicBezTo>
                    <a:pt x="4727" y="23826"/>
                    <a:pt x="11864" y="26382"/>
                    <a:pt x="16832" y="29999"/>
                  </a:cubicBezTo>
                  <a:cubicBezTo>
                    <a:pt x="21462" y="33375"/>
                    <a:pt x="48951" y="46589"/>
                    <a:pt x="58645" y="53196"/>
                  </a:cubicBezTo>
                  <a:cubicBezTo>
                    <a:pt x="68338" y="59852"/>
                    <a:pt x="65204" y="67038"/>
                    <a:pt x="65204" y="67038"/>
                  </a:cubicBezTo>
                  <a:cubicBezTo>
                    <a:pt x="65204" y="67038"/>
                    <a:pt x="73595" y="58694"/>
                    <a:pt x="69978" y="49290"/>
                  </a:cubicBezTo>
                  <a:cubicBezTo>
                    <a:pt x="66361" y="39837"/>
                    <a:pt x="24018" y="24356"/>
                    <a:pt x="13311" y="14132"/>
                  </a:cubicBezTo>
                  <a:cubicBezTo>
                    <a:pt x="9357" y="10418"/>
                    <a:pt x="6849" y="5402"/>
                    <a:pt x="6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65" name="Google Shape;3165;p78"/>
            <p:cNvSpPr/>
            <p:nvPr/>
          </p:nvSpPr>
          <p:spPr>
            <a:xfrm rot="-3799419">
              <a:off x="6772658" y="3736195"/>
              <a:ext cx="533766" cy="58034"/>
            </a:xfrm>
            <a:custGeom>
              <a:avLst/>
              <a:gdLst/>
              <a:ahLst/>
              <a:cxnLst/>
              <a:rect l="l" t="t" r="r" b="b"/>
              <a:pathLst>
                <a:path w="42152" h="4583" extrusionOk="0">
                  <a:moveTo>
                    <a:pt x="1737" y="1"/>
                  </a:moveTo>
                  <a:cubicBezTo>
                    <a:pt x="773" y="1"/>
                    <a:pt x="1" y="821"/>
                    <a:pt x="1" y="1785"/>
                  </a:cubicBezTo>
                  <a:lnTo>
                    <a:pt x="1" y="2846"/>
                  </a:lnTo>
                  <a:cubicBezTo>
                    <a:pt x="1" y="3811"/>
                    <a:pt x="773" y="4582"/>
                    <a:pt x="1737" y="4582"/>
                  </a:cubicBezTo>
                  <a:lnTo>
                    <a:pt x="40415" y="4582"/>
                  </a:lnTo>
                  <a:cubicBezTo>
                    <a:pt x="41380" y="4582"/>
                    <a:pt x="42152" y="3811"/>
                    <a:pt x="42152" y="2846"/>
                  </a:cubicBezTo>
                  <a:lnTo>
                    <a:pt x="42152" y="1785"/>
                  </a:lnTo>
                  <a:cubicBezTo>
                    <a:pt x="42152" y="821"/>
                    <a:pt x="41380" y="1"/>
                    <a:pt x="40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66" name="Google Shape;3166;p78"/>
            <p:cNvSpPr/>
            <p:nvPr/>
          </p:nvSpPr>
          <p:spPr>
            <a:xfrm rot="-3799419">
              <a:off x="6499506" y="3674123"/>
              <a:ext cx="831774" cy="57426"/>
            </a:xfrm>
            <a:custGeom>
              <a:avLst/>
              <a:gdLst/>
              <a:ahLst/>
              <a:cxnLst/>
              <a:rect l="l" t="t" r="r" b="b"/>
              <a:pathLst>
                <a:path w="65686" h="4535" extrusionOk="0">
                  <a:moveTo>
                    <a:pt x="1785" y="1"/>
                  </a:moveTo>
                  <a:cubicBezTo>
                    <a:pt x="772" y="1"/>
                    <a:pt x="1" y="773"/>
                    <a:pt x="1" y="1737"/>
                  </a:cubicBezTo>
                  <a:lnTo>
                    <a:pt x="1" y="2798"/>
                  </a:lnTo>
                  <a:cubicBezTo>
                    <a:pt x="1" y="3763"/>
                    <a:pt x="772" y="4534"/>
                    <a:pt x="1785" y="4534"/>
                  </a:cubicBezTo>
                  <a:lnTo>
                    <a:pt x="63950" y="4534"/>
                  </a:lnTo>
                  <a:cubicBezTo>
                    <a:pt x="64914" y="4534"/>
                    <a:pt x="65686" y="3763"/>
                    <a:pt x="65686" y="2798"/>
                  </a:cubicBezTo>
                  <a:lnTo>
                    <a:pt x="65686" y="1737"/>
                  </a:lnTo>
                  <a:cubicBezTo>
                    <a:pt x="65686" y="773"/>
                    <a:pt x="64914" y="1"/>
                    <a:pt x="639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67" name="Google Shape;3167;p78"/>
            <p:cNvSpPr/>
            <p:nvPr/>
          </p:nvSpPr>
          <p:spPr>
            <a:xfrm rot="-3799419">
              <a:off x="6440606" y="3651861"/>
              <a:ext cx="696205" cy="58034"/>
            </a:xfrm>
            <a:custGeom>
              <a:avLst/>
              <a:gdLst/>
              <a:ahLst/>
              <a:cxnLst/>
              <a:rect l="l" t="t" r="r" b="b"/>
              <a:pathLst>
                <a:path w="54980" h="4583" extrusionOk="0">
                  <a:moveTo>
                    <a:pt x="1785" y="1"/>
                  </a:moveTo>
                  <a:cubicBezTo>
                    <a:pt x="821" y="1"/>
                    <a:pt x="1" y="773"/>
                    <a:pt x="1" y="1785"/>
                  </a:cubicBezTo>
                  <a:lnTo>
                    <a:pt x="1" y="2798"/>
                  </a:lnTo>
                  <a:cubicBezTo>
                    <a:pt x="1" y="3811"/>
                    <a:pt x="821" y="4583"/>
                    <a:pt x="1785" y="4583"/>
                  </a:cubicBezTo>
                  <a:lnTo>
                    <a:pt x="53244" y="4583"/>
                  </a:lnTo>
                  <a:cubicBezTo>
                    <a:pt x="54208" y="4583"/>
                    <a:pt x="54980" y="3811"/>
                    <a:pt x="54980" y="2798"/>
                  </a:cubicBezTo>
                  <a:lnTo>
                    <a:pt x="54980" y="1785"/>
                  </a:lnTo>
                  <a:cubicBezTo>
                    <a:pt x="54980" y="773"/>
                    <a:pt x="54208" y="1"/>
                    <a:pt x="53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68" name="Google Shape;3168;p78"/>
            <p:cNvSpPr/>
            <p:nvPr/>
          </p:nvSpPr>
          <p:spPr>
            <a:xfrm rot="-3799419">
              <a:off x="6467983" y="3579146"/>
              <a:ext cx="407960" cy="57426"/>
            </a:xfrm>
            <a:custGeom>
              <a:avLst/>
              <a:gdLst/>
              <a:ahLst/>
              <a:cxnLst/>
              <a:rect l="l" t="t" r="r" b="b"/>
              <a:pathLst>
                <a:path w="32217" h="4535" extrusionOk="0">
                  <a:moveTo>
                    <a:pt x="1736" y="1"/>
                  </a:moveTo>
                  <a:cubicBezTo>
                    <a:pt x="772" y="1"/>
                    <a:pt x="0" y="773"/>
                    <a:pt x="0" y="1737"/>
                  </a:cubicBezTo>
                  <a:lnTo>
                    <a:pt x="0" y="2798"/>
                  </a:lnTo>
                  <a:cubicBezTo>
                    <a:pt x="0" y="3763"/>
                    <a:pt x="772" y="4534"/>
                    <a:pt x="1736" y="4534"/>
                  </a:cubicBezTo>
                  <a:lnTo>
                    <a:pt x="30432" y="4534"/>
                  </a:lnTo>
                  <a:cubicBezTo>
                    <a:pt x="31444" y="4534"/>
                    <a:pt x="32216" y="3763"/>
                    <a:pt x="32216" y="2798"/>
                  </a:cubicBezTo>
                  <a:lnTo>
                    <a:pt x="32216" y="1737"/>
                  </a:lnTo>
                  <a:cubicBezTo>
                    <a:pt x="32216" y="773"/>
                    <a:pt x="31444" y="1"/>
                    <a:pt x="30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69" name="Google Shape;3169;p78"/>
            <p:cNvSpPr/>
            <p:nvPr/>
          </p:nvSpPr>
          <p:spPr>
            <a:xfrm rot="-3799419">
              <a:off x="5619208" y="3217496"/>
              <a:ext cx="533766" cy="58021"/>
            </a:xfrm>
            <a:custGeom>
              <a:avLst/>
              <a:gdLst/>
              <a:ahLst/>
              <a:cxnLst/>
              <a:rect l="l" t="t" r="r" b="b"/>
              <a:pathLst>
                <a:path w="42152" h="4582" extrusionOk="0">
                  <a:moveTo>
                    <a:pt x="1737" y="0"/>
                  </a:moveTo>
                  <a:cubicBezTo>
                    <a:pt x="772" y="0"/>
                    <a:pt x="1" y="772"/>
                    <a:pt x="1" y="1736"/>
                  </a:cubicBezTo>
                  <a:lnTo>
                    <a:pt x="1" y="2797"/>
                  </a:lnTo>
                  <a:cubicBezTo>
                    <a:pt x="1" y="3762"/>
                    <a:pt x="772" y="4582"/>
                    <a:pt x="1737" y="4582"/>
                  </a:cubicBezTo>
                  <a:lnTo>
                    <a:pt x="40415" y="4582"/>
                  </a:lnTo>
                  <a:cubicBezTo>
                    <a:pt x="41380" y="4582"/>
                    <a:pt x="42151" y="3762"/>
                    <a:pt x="42151" y="2797"/>
                  </a:cubicBezTo>
                  <a:lnTo>
                    <a:pt x="42151" y="1736"/>
                  </a:lnTo>
                  <a:cubicBezTo>
                    <a:pt x="42151" y="772"/>
                    <a:pt x="41380" y="0"/>
                    <a:pt x="40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70" name="Google Shape;3170;p78"/>
            <p:cNvSpPr/>
            <p:nvPr/>
          </p:nvSpPr>
          <p:spPr>
            <a:xfrm rot="-3799419">
              <a:off x="5364181" y="3103398"/>
              <a:ext cx="831774" cy="58034"/>
            </a:xfrm>
            <a:custGeom>
              <a:avLst/>
              <a:gdLst/>
              <a:ahLst/>
              <a:cxnLst/>
              <a:rect l="l" t="t" r="r" b="b"/>
              <a:pathLst>
                <a:path w="65686" h="4583" extrusionOk="0">
                  <a:moveTo>
                    <a:pt x="1785" y="1"/>
                  </a:moveTo>
                  <a:cubicBezTo>
                    <a:pt x="772" y="1"/>
                    <a:pt x="1" y="821"/>
                    <a:pt x="1" y="1785"/>
                  </a:cubicBezTo>
                  <a:lnTo>
                    <a:pt x="1" y="2846"/>
                  </a:lnTo>
                  <a:cubicBezTo>
                    <a:pt x="1" y="3811"/>
                    <a:pt x="772" y="4582"/>
                    <a:pt x="1785" y="4582"/>
                  </a:cubicBezTo>
                  <a:lnTo>
                    <a:pt x="63950" y="4582"/>
                  </a:lnTo>
                  <a:cubicBezTo>
                    <a:pt x="64914" y="4582"/>
                    <a:pt x="65686" y="3811"/>
                    <a:pt x="65686" y="2846"/>
                  </a:cubicBezTo>
                  <a:lnTo>
                    <a:pt x="65686" y="1785"/>
                  </a:lnTo>
                  <a:cubicBezTo>
                    <a:pt x="65686" y="821"/>
                    <a:pt x="64914" y="1"/>
                    <a:pt x="639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71" name="Google Shape;3171;p78"/>
            <p:cNvSpPr/>
            <p:nvPr/>
          </p:nvSpPr>
          <p:spPr>
            <a:xfrm rot="-3799419">
              <a:off x="5292733" y="3075439"/>
              <a:ext cx="696205" cy="57426"/>
            </a:xfrm>
            <a:custGeom>
              <a:avLst/>
              <a:gdLst/>
              <a:ahLst/>
              <a:cxnLst/>
              <a:rect l="l" t="t" r="r" b="b"/>
              <a:pathLst>
                <a:path w="54980" h="4535" extrusionOk="0">
                  <a:moveTo>
                    <a:pt x="1785" y="1"/>
                  </a:moveTo>
                  <a:cubicBezTo>
                    <a:pt x="821" y="1"/>
                    <a:pt x="1" y="772"/>
                    <a:pt x="1" y="1737"/>
                  </a:cubicBezTo>
                  <a:lnTo>
                    <a:pt x="1" y="2798"/>
                  </a:lnTo>
                  <a:cubicBezTo>
                    <a:pt x="1" y="3763"/>
                    <a:pt x="821" y="4534"/>
                    <a:pt x="1785" y="4534"/>
                  </a:cubicBezTo>
                  <a:lnTo>
                    <a:pt x="53244" y="4534"/>
                  </a:lnTo>
                  <a:cubicBezTo>
                    <a:pt x="54208" y="4534"/>
                    <a:pt x="54980" y="3763"/>
                    <a:pt x="54980" y="2798"/>
                  </a:cubicBezTo>
                  <a:lnTo>
                    <a:pt x="54980" y="1737"/>
                  </a:lnTo>
                  <a:cubicBezTo>
                    <a:pt x="54980" y="772"/>
                    <a:pt x="54208" y="1"/>
                    <a:pt x="53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72" name="Google Shape;3172;p78"/>
            <p:cNvSpPr/>
            <p:nvPr/>
          </p:nvSpPr>
          <p:spPr>
            <a:xfrm rot="-3799419">
              <a:off x="7015800" y="3841273"/>
              <a:ext cx="533766" cy="58021"/>
            </a:xfrm>
            <a:custGeom>
              <a:avLst/>
              <a:gdLst/>
              <a:ahLst/>
              <a:cxnLst/>
              <a:rect l="l" t="t" r="r" b="b"/>
              <a:pathLst>
                <a:path w="42152" h="4582" extrusionOk="0">
                  <a:moveTo>
                    <a:pt x="1737" y="0"/>
                  </a:moveTo>
                  <a:cubicBezTo>
                    <a:pt x="772" y="0"/>
                    <a:pt x="1" y="772"/>
                    <a:pt x="1" y="1737"/>
                  </a:cubicBezTo>
                  <a:lnTo>
                    <a:pt x="1" y="2798"/>
                  </a:lnTo>
                  <a:cubicBezTo>
                    <a:pt x="1" y="3810"/>
                    <a:pt x="772" y="4582"/>
                    <a:pt x="1737" y="4582"/>
                  </a:cubicBezTo>
                  <a:lnTo>
                    <a:pt x="40415" y="4582"/>
                  </a:lnTo>
                  <a:cubicBezTo>
                    <a:pt x="41380" y="4582"/>
                    <a:pt x="42151" y="3810"/>
                    <a:pt x="42151" y="2798"/>
                  </a:cubicBezTo>
                  <a:lnTo>
                    <a:pt x="42151" y="1737"/>
                  </a:lnTo>
                  <a:cubicBezTo>
                    <a:pt x="42151" y="772"/>
                    <a:pt x="41380" y="0"/>
                    <a:pt x="40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73" name="Google Shape;3173;p78"/>
            <p:cNvSpPr/>
            <p:nvPr/>
          </p:nvSpPr>
          <p:spPr>
            <a:xfrm rot="-3799419">
              <a:off x="7023425" y="3924149"/>
              <a:ext cx="761545" cy="57426"/>
            </a:xfrm>
            <a:custGeom>
              <a:avLst/>
              <a:gdLst/>
              <a:ahLst/>
              <a:cxnLst/>
              <a:rect l="l" t="t" r="r" b="b"/>
              <a:pathLst>
                <a:path w="60140" h="4535" extrusionOk="0">
                  <a:moveTo>
                    <a:pt x="1736" y="1"/>
                  </a:moveTo>
                  <a:cubicBezTo>
                    <a:pt x="772" y="1"/>
                    <a:pt x="0" y="772"/>
                    <a:pt x="0" y="1737"/>
                  </a:cubicBezTo>
                  <a:lnTo>
                    <a:pt x="0" y="2798"/>
                  </a:lnTo>
                  <a:cubicBezTo>
                    <a:pt x="0" y="3763"/>
                    <a:pt x="772" y="4534"/>
                    <a:pt x="1736" y="4534"/>
                  </a:cubicBezTo>
                  <a:lnTo>
                    <a:pt x="58355" y="4534"/>
                  </a:lnTo>
                  <a:cubicBezTo>
                    <a:pt x="59320" y="4534"/>
                    <a:pt x="60139" y="3763"/>
                    <a:pt x="60139" y="2798"/>
                  </a:cubicBezTo>
                  <a:lnTo>
                    <a:pt x="60139" y="1737"/>
                  </a:lnTo>
                  <a:cubicBezTo>
                    <a:pt x="60139" y="772"/>
                    <a:pt x="59320" y="1"/>
                    <a:pt x="58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74" name="Google Shape;3174;p78"/>
            <p:cNvSpPr/>
            <p:nvPr/>
          </p:nvSpPr>
          <p:spPr>
            <a:xfrm rot="-3799419">
              <a:off x="7146883" y="3970122"/>
              <a:ext cx="774993" cy="58034"/>
            </a:xfrm>
            <a:custGeom>
              <a:avLst/>
              <a:gdLst/>
              <a:ahLst/>
              <a:cxnLst/>
              <a:rect l="l" t="t" r="r" b="b"/>
              <a:pathLst>
                <a:path w="61202" h="4583" extrusionOk="0">
                  <a:moveTo>
                    <a:pt x="1737" y="1"/>
                  </a:moveTo>
                  <a:cubicBezTo>
                    <a:pt x="773" y="1"/>
                    <a:pt x="1" y="772"/>
                    <a:pt x="1" y="1785"/>
                  </a:cubicBezTo>
                  <a:lnTo>
                    <a:pt x="1" y="2798"/>
                  </a:lnTo>
                  <a:cubicBezTo>
                    <a:pt x="1" y="3811"/>
                    <a:pt x="773" y="4582"/>
                    <a:pt x="1737" y="4582"/>
                  </a:cubicBezTo>
                  <a:lnTo>
                    <a:pt x="59417" y="4582"/>
                  </a:lnTo>
                  <a:cubicBezTo>
                    <a:pt x="60381" y="4582"/>
                    <a:pt x="61201" y="3811"/>
                    <a:pt x="61201" y="2798"/>
                  </a:cubicBezTo>
                  <a:lnTo>
                    <a:pt x="61201" y="1785"/>
                  </a:lnTo>
                  <a:cubicBezTo>
                    <a:pt x="61201" y="772"/>
                    <a:pt x="60381" y="1"/>
                    <a:pt x="59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75" name="Google Shape;3175;p78"/>
            <p:cNvSpPr/>
            <p:nvPr/>
          </p:nvSpPr>
          <p:spPr>
            <a:xfrm rot="-3799419">
              <a:off x="6184550" y="3501542"/>
              <a:ext cx="533766" cy="58021"/>
            </a:xfrm>
            <a:custGeom>
              <a:avLst/>
              <a:gdLst/>
              <a:ahLst/>
              <a:cxnLst/>
              <a:rect l="l" t="t" r="r" b="b"/>
              <a:pathLst>
                <a:path w="42152" h="4582" extrusionOk="0">
                  <a:moveTo>
                    <a:pt x="1737" y="0"/>
                  </a:moveTo>
                  <a:cubicBezTo>
                    <a:pt x="772" y="0"/>
                    <a:pt x="1" y="820"/>
                    <a:pt x="1" y="1785"/>
                  </a:cubicBezTo>
                  <a:lnTo>
                    <a:pt x="1" y="2846"/>
                  </a:lnTo>
                  <a:cubicBezTo>
                    <a:pt x="1" y="3810"/>
                    <a:pt x="772" y="4582"/>
                    <a:pt x="1737" y="4582"/>
                  </a:cubicBezTo>
                  <a:lnTo>
                    <a:pt x="40415" y="4582"/>
                  </a:lnTo>
                  <a:cubicBezTo>
                    <a:pt x="41380" y="4582"/>
                    <a:pt x="42151" y="3810"/>
                    <a:pt x="42151" y="2846"/>
                  </a:cubicBezTo>
                  <a:lnTo>
                    <a:pt x="42151" y="1785"/>
                  </a:lnTo>
                  <a:cubicBezTo>
                    <a:pt x="42151" y="820"/>
                    <a:pt x="41380" y="0"/>
                    <a:pt x="40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76" name="Google Shape;3176;p78"/>
            <p:cNvSpPr/>
            <p:nvPr/>
          </p:nvSpPr>
          <p:spPr>
            <a:xfrm rot="-3799419">
              <a:off x="5930073" y="3387725"/>
              <a:ext cx="831774" cy="58021"/>
            </a:xfrm>
            <a:custGeom>
              <a:avLst/>
              <a:gdLst/>
              <a:ahLst/>
              <a:cxnLst/>
              <a:rect l="l" t="t" r="r" b="b"/>
              <a:pathLst>
                <a:path w="65686" h="4582" extrusionOk="0">
                  <a:moveTo>
                    <a:pt x="1785" y="0"/>
                  </a:moveTo>
                  <a:cubicBezTo>
                    <a:pt x="772" y="0"/>
                    <a:pt x="1" y="772"/>
                    <a:pt x="1" y="1736"/>
                  </a:cubicBezTo>
                  <a:lnTo>
                    <a:pt x="1" y="2797"/>
                  </a:lnTo>
                  <a:cubicBezTo>
                    <a:pt x="1" y="3762"/>
                    <a:pt x="772" y="4582"/>
                    <a:pt x="1785" y="4582"/>
                  </a:cubicBezTo>
                  <a:lnTo>
                    <a:pt x="63950" y="4582"/>
                  </a:lnTo>
                  <a:cubicBezTo>
                    <a:pt x="64914" y="4582"/>
                    <a:pt x="65686" y="3762"/>
                    <a:pt x="65686" y="2797"/>
                  </a:cubicBezTo>
                  <a:lnTo>
                    <a:pt x="65686" y="1736"/>
                  </a:lnTo>
                  <a:cubicBezTo>
                    <a:pt x="65686" y="772"/>
                    <a:pt x="64914" y="0"/>
                    <a:pt x="639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77" name="Google Shape;3177;p78"/>
            <p:cNvSpPr/>
            <p:nvPr/>
          </p:nvSpPr>
          <p:spPr>
            <a:xfrm rot="-3799419">
              <a:off x="5858347" y="3359317"/>
              <a:ext cx="696205" cy="58034"/>
            </a:xfrm>
            <a:custGeom>
              <a:avLst/>
              <a:gdLst/>
              <a:ahLst/>
              <a:cxnLst/>
              <a:rect l="l" t="t" r="r" b="b"/>
              <a:pathLst>
                <a:path w="54980" h="4583" extrusionOk="0">
                  <a:moveTo>
                    <a:pt x="1785" y="1"/>
                  </a:moveTo>
                  <a:cubicBezTo>
                    <a:pt x="821" y="1"/>
                    <a:pt x="1" y="772"/>
                    <a:pt x="1" y="1785"/>
                  </a:cubicBezTo>
                  <a:lnTo>
                    <a:pt x="1" y="2798"/>
                  </a:lnTo>
                  <a:cubicBezTo>
                    <a:pt x="1" y="3811"/>
                    <a:pt x="821" y="4582"/>
                    <a:pt x="1785" y="4582"/>
                  </a:cubicBezTo>
                  <a:lnTo>
                    <a:pt x="53244" y="4582"/>
                  </a:lnTo>
                  <a:cubicBezTo>
                    <a:pt x="54208" y="4582"/>
                    <a:pt x="54980" y="3811"/>
                    <a:pt x="54980" y="2798"/>
                  </a:cubicBezTo>
                  <a:lnTo>
                    <a:pt x="54980" y="1785"/>
                  </a:lnTo>
                  <a:cubicBezTo>
                    <a:pt x="54980" y="772"/>
                    <a:pt x="54208" y="1"/>
                    <a:pt x="53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78" name="Google Shape;3178;p78"/>
            <p:cNvSpPr/>
            <p:nvPr/>
          </p:nvSpPr>
          <p:spPr>
            <a:xfrm rot="-3799419">
              <a:off x="5885724" y="3286601"/>
              <a:ext cx="407960" cy="57426"/>
            </a:xfrm>
            <a:custGeom>
              <a:avLst/>
              <a:gdLst/>
              <a:ahLst/>
              <a:cxnLst/>
              <a:rect l="l" t="t" r="r" b="b"/>
              <a:pathLst>
                <a:path w="32217" h="4535" extrusionOk="0">
                  <a:moveTo>
                    <a:pt x="1736" y="1"/>
                  </a:moveTo>
                  <a:cubicBezTo>
                    <a:pt x="772" y="1"/>
                    <a:pt x="0" y="772"/>
                    <a:pt x="0" y="1737"/>
                  </a:cubicBezTo>
                  <a:lnTo>
                    <a:pt x="0" y="2798"/>
                  </a:lnTo>
                  <a:cubicBezTo>
                    <a:pt x="0" y="3763"/>
                    <a:pt x="772" y="4534"/>
                    <a:pt x="1736" y="4534"/>
                  </a:cubicBezTo>
                  <a:lnTo>
                    <a:pt x="30432" y="4534"/>
                  </a:lnTo>
                  <a:cubicBezTo>
                    <a:pt x="31444" y="4534"/>
                    <a:pt x="32216" y="3763"/>
                    <a:pt x="32216" y="2798"/>
                  </a:cubicBezTo>
                  <a:lnTo>
                    <a:pt x="32216" y="1737"/>
                  </a:lnTo>
                  <a:cubicBezTo>
                    <a:pt x="32216" y="772"/>
                    <a:pt x="31444" y="1"/>
                    <a:pt x="30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79" name="Google Shape;3179;p78"/>
            <p:cNvSpPr/>
            <p:nvPr/>
          </p:nvSpPr>
          <p:spPr>
            <a:xfrm rot="-3799419">
              <a:off x="5343750" y="3041759"/>
              <a:ext cx="394525" cy="552076"/>
            </a:xfrm>
            <a:custGeom>
              <a:avLst/>
              <a:gdLst/>
              <a:ahLst/>
              <a:cxnLst/>
              <a:rect l="l" t="t" r="r" b="b"/>
              <a:pathLst>
                <a:path w="31156" h="43598" extrusionOk="0">
                  <a:moveTo>
                    <a:pt x="29708" y="0"/>
                  </a:moveTo>
                  <a:cubicBezTo>
                    <a:pt x="29708" y="0"/>
                    <a:pt x="5691" y="9742"/>
                    <a:pt x="2653" y="22088"/>
                  </a:cubicBezTo>
                  <a:cubicBezTo>
                    <a:pt x="1978" y="25078"/>
                    <a:pt x="1737" y="28213"/>
                    <a:pt x="1929" y="31300"/>
                  </a:cubicBezTo>
                  <a:cubicBezTo>
                    <a:pt x="2219" y="34917"/>
                    <a:pt x="3424" y="38341"/>
                    <a:pt x="5450" y="41331"/>
                  </a:cubicBezTo>
                  <a:cubicBezTo>
                    <a:pt x="5884" y="42055"/>
                    <a:pt x="6463" y="42682"/>
                    <a:pt x="7090" y="43260"/>
                  </a:cubicBezTo>
                  <a:lnTo>
                    <a:pt x="7476" y="43598"/>
                  </a:lnTo>
                  <a:lnTo>
                    <a:pt x="7476" y="43598"/>
                  </a:lnTo>
                  <a:cubicBezTo>
                    <a:pt x="0" y="22571"/>
                    <a:pt x="31155" y="12346"/>
                    <a:pt x="31155" y="12346"/>
                  </a:cubicBezTo>
                  <a:lnTo>
                    <a:pt x="297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80" name="Google Shape;3180;p78"/>
            <p:cNvSpPr/>
            <p:nvPr/>
          </p:nvSpPr>
          <p:spPr>
            <a:xfrm rot="-3799419">
              <a:off x="7474469" y="3470966"/>
              <a:ext cx="409796" cy="534994"/>
            </a:xfrm>
            <a:custGeom>
              <a:avLst/>
              <a:gdLst/>
              <a:ahLst/>
              <a:cxnLst/>
              <a:rect l="l" t="t" r="r" b="b"/>
              <a:pathLst>
                <a:path w="32362" h="42249" extrusionOk="0">
                  <a:moveTo>
                    <a:pt x="24886" y="1"/>
                  </a:moveTo>
                  <a:cubicBezTo>
                    <a:pt x="32361" y="21028"/>
                    <a:pt x="1" y="29902"/>
                    <a:pt x="1" y="29902"/>
                  </a:cubicBezTo>
                  <a:lnTo>
                    <a:pt x="1448" y="42248"/>
                  </a:lnTo>
                  <a:cubicBezTo>
                    <a:pt x="1448" y="42248"/>
                    <a:pt x="23873" y="31976"/>
                    <a:pt x="28503" y="20160"/>
                  </a:cubicBezTo>
                  <a:cubicBezTo>
                    <a:pt x="29516" y="17266"/>
                    <a:pt x="29998" y="14276"/>
                    <a:pt x="29998" y="11238"/>
                  </a:cubicBezTo>
                  <a:cubicBezTo>
                    <a:pt x="30046" y="5354"/>
                    <a:pt x="27346" y="3232"/>
                    <a:pt x="24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81" name="Google Shape;3181;p78"/>
            <p:cNvSpPr/>
            <p:nvPr/>
          </p:nvSpPr>
          <p:spPr>
            <a:xfrm rot="-3798645">
              <a:off x="5550631" y="2916476"/>
              <a:ext cx="340296" cy="57426"/>
            </a:xfrm>
            <a:custGeom>
              <a:avLst/>
              <a:gdLst/>
              <a:ahLst/>
              <a:cxnLst/>
              <a:rect l="l" t="t" r="r" b="b"/>
              <a:pathLst>
                <a:path w="54980" h="4535" extrusionOk="0">
                  <a:moveTo>
                    <a:pt x="1785" y="1"/>
                  </a:moveTo>
                  <a:cubicBezTo>
                    <a:pt x="821" y="1"/>
                    <a:pt x="1" y="772"/>
                    <a:pt x="1" y="1737"/>
                  </a:cubicBezTo>
                  <a:lnTo>
                    <a:pt x="1" y="2798"/>
                  </a:lnTo>
                  <a:cubicBezTo>
                    <a:pt x="1" y="3763"/>
                    <a:pt x="821" y="4534"/>
                    <a:pt x="1785" y="4534"/>
                  </a:cubicBezTo>
                  <a:lnTo>
                    <a:pt x="53244" y="4534"/>
                  </a:lnTo>
                  <a:cubicBezTo>
                    <a:pt x="54208" y="4534"/>
                    <a:pt x="54980" y="3763"/>
                    <a:pt x="54980" y="2798"/>
                  </a:cubicBezTo>
                  <a:lnTo>
                    <a:pt x="54980" y="1737"/>
                  </a:lnTo>
                  <a:cubicBezTo>
                    <a:pt x="54980" y="772"/>
                    <a:pt x="54208" y="1"/>
                    <a:pt x="532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82" name="Google Shape;3182;p78"/>
            <p:cNvSpPr/>
            <p:nvPr/>
          </p:nvSpPr>
          <p:spPr>
            <a:xfrm rot="-3799291">
              <a:off x="5644345" y="2930641"/>
              <a:ext cx="445116" cy="58034"/>
            </a:xfrm>
            <a:custGeom>
              <a:avLst/>
              <a:gdLst/>
              <a:ahLst/>
              <a:cxnLst/>
              <a:rect l="l" t="t" r="r" b="b"/>
              <a:pathLst>
                <a:path w="65686" h="4583" extrusionOk="0">
                  <a:moveTo>
                    <a:pt x="1785" y="1"/>
                  </a:moveTo>
                  <a:cubicBezTo>
                    <a:pt x="772" y="1"/>
                    <a:pt x="1" y="821"/>
                    <a:pt x="1" y="1785"/>
                  </a:cubicBezTo>
                  <a:lnTo>
                    <a:pt x="1" y="2846"/>
                  </a:lnTo>
                  <a:cubicBezTo>
                    <a:pt x="1" y="3811"/>
                    <a:pt x="772" y="4582"/>
                    <a:pt x="1785" y="4582"/>
                  </a:cubicBezTo>
                  <a:lnTo>
                    <a:pt x="63950" y="4582"/>
                  </a:lnTo>
                  <a:cubicBezTo>
                    <a:pt x="64914" y="4582"/>
                    <a:pt x="65686" y="3811"/>
                    <a:pt x="65686" y="2846"/>
                  </a:cubicBezTo>
                  <a:lnTo>
                    <a:pt x="65686" y="1785"/>
                  </a:lnTo>
                  <a:cubicBezTo>
                    <a:pt x="65686" y="821"/>
                    <a:pt x="64914" y="1"/>
                    <a:pt x="639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83" name="Google Shape;3183;p78"/>
            <p:cNvSpPr/>
            <p:nvPr/>
          </p:nvSpPr>
          <p:spPr>
            <a:xfrm rot="-3800097">
              <a:off x="5815372" y="3061301"/>
              <a:ext cx="297044" cy="58021"/>
            </a:xfrm>
            <a:custGeom>
              <a:avLst/>
              <a:gdLst/>
              <a:ahLst/>
              <a:cxnLst/>
              <a:rect l="l" t="t" r="r" b="b"/>
              <a:pathLst>
                <a:path w="42152" h="4582" extrusionOk="0">
                  <a:moveTo>
                    <a:pt x="1737" y="0"/>
                  </a:moveTo>
                  <a:cubicBezTo>
                    <a:pt x="772" y="0"/>
                    <a:pt x="1" y="772"/>
                    <a:pt x="1" y="1736"/>
                  </a:cubicBezTo>
                  <a:lnTo>
                    <a:pt x="1" y="2797"/>
                  </a:lnTo>
                  <a:cubicBezTo>
                    <a:pt x="1" y="3762"/>
                    <a:pt x="772" y="4582"/>
                    <a:pt x="1737" y="4582"/>
                  </a:cubicBezTo>
                  <a:lnTo>
                    <a:pt x="40415" y="4582"/>
                  </a:lnTo>
                  <a:cubicBezTo>
                    <a:pt x="41380" y="4582"/>
                    <a:pt x="42151" y="3762"/>
                    <a:pt x="42151" y="2797"/>
                  </a:cubicBezTo>
                  <a:lnTo>
                    <a:pt x="42151" y="1736"/>
                  </a:lnTo>
                  <a:cubicBezTo>
                    <a:pt x="42151" y="772"/>
                    <a:pt x="41380" y="0"/>
                    <a:pt x="40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84" name="Google Shape;3184;p78"/>
            <p:cNvSpPr/>
            <p:nvPr/>
          </p:nvSpPr>
          <p:spPr>
            <a:xfrm rot="-3799953">
              <a:off x="6113570" y="3201887"/>
              <a:ext cx="343922" cy="58034"/>
            </a:xfrm>
            <a:custGeom>
              <a:avLst/>
              <a:gdLst/>
              <a:ahLst/>
              <a:cxnLst/>
              <a:rect l="l" t="t" r="r" b="b"/>
              <a:pathLst>
                <a:path w="54980" h="4583" extrusionOk="0">
                  <a:moveTo>
                    <a:pt x="1785" y="1"/>
                  </a:moveTo>
                  <a:cubicBezTo>
                    <a:pt x="821" y="1"/>
                    <a:pt x="1" y="772"/>
                    <a:pt x="1" y="1785"/>
                  </a:cubicBezTo>
                  <a:lnTo>
                    <a:pt x="1" y="2798"/>
                  </a:lnTo>
                  <a:cubicBezTo>
                    <a:pt x="1" y="3811"/>
                    <a:pt x="821" y="4582"/>
                    <a:pt x="1785" y="4582"/>
                  </a:cubicBezTo>
                  <a:lnTo>
                    <a:pt x="53244" y="4582"/>
                  </a:lnTo>
                  <a:cubicBezTo>
                    <a:pt x="54208" y="4582"/>
                    <a:pt x="54980" y="3811"/>
                    <a:pt x="54980" y="2798"/>
                  </a:cubicBezTo>
                  <a:lnTo>
                    <a:pt x="54980" y="1785"/>
                  </a:lnTo>
                  <a:cubicBezTo>
                    <a:pt x="54980" y="772"/>
                    <a:pt x="54208" y="1"/>
                    <a:pt x="532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85" name="Google Shape;3185;p78"/>
            <p:cNvSpPr/>
            <p:nvPr/>
          </p:nvSpPr>
          <p:spPr>
            <a:xfrm rot="-3799296">
              <a:off x="6209939" y="3215160"/>
              <a:ext cx="445483" cy="58021"/>
            </a:xfrm>
            <a:custGeom>
              <a:avLst/>
              <a:gdLst/>
              <a:ahLst/>
              <a:cxnLst/>
              <a:rect l="l" t="t" r="r" b="b"/>
              <a:pathLst>
                <a:path w="65686" h="4582" extrusionOk="0">
                  <a:moveTo>
                    <a:pt x="1785" y="0"/>
                  </a:moveTo>
                  <a:cubicBezTo>
                    <a:pt x="772" y="0"/>
                    <a:pt x="1" y="772"/>
                    <a:pt x="1" y="1736"/>
                  </a:cubicBezTo>
                  <a:lnTo>
                    <a:pt x="1" y="2797"/>
                  </a:lnTo>
                  <a:cubicBezTo>
                    <a:pt x="1" y="3762"/>
                    <a:pt x="772" y="4582"/>
                    <a:pt x="1785" y="4582"/>
                  </a:cubicBezTo>
                  <a:lnTo>
                    <a:pt x="63950" y="4582"/>
                  </a:lnTo>
                  <a:cubicBezTo>
                    <a:pt x="64914" y="4582"/>
                    <a:pt x="65686" y="3762"/>
                    <a:pt x="65686" y="2797"/>
                  </a:cubicBezTo>
                  <a:lnTo>
                    <a:pt x="65686" y="1736"/>
                  </a:lnTo>
                  <a:cubicBezTo>
                    <a:pt x="65686" y="772"/>
                    <a:pt x="64914" y="0"/>
                    <a:pt x="639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86" name="Google Shape;3186;p78"/>
            <p:cNvSpPr/>
            <p:nvPr/>
          </p:nvSpPr>
          <p:spPr>
            <a:xfrm rot="-3799323">
              <a:off x="6397957" y="3369904"/>
              <a:ext cx="239172" cy="58032"/>
            </a:xfrm>
            <a:custGeom>
              <a:avLst/>
              <a:gdLst/>
              <a:ahLst/>
              <a:cxnLst/>
              <a:rect l="l" t="t" r="r" b="b"/>
              <a:pathLst>
                <a:path w="42152" h="4582" extrusionOk="0">
                  <a:moveTo>
                    <a:pt x="1737" y="0"/>
                  </a:moveTo>
                  <a:cubicBezTo>
                    <a:pt x="772" y="0"/>
                    <a:pt x="1" y="820"/>
                    <a:pt x="1" y="1785"/>
                  </a:cubicBezTo>
                  <a:lnTo>
                    <a:pt x="1" y="2846"/>
                  </a:lnTo>
                  <a:cubicBezTo>
                    <a:pt x="1" y="3810"/>
                    <a:pt x="772" y="4582"/>
                    <a:pt x="1737" y="4582"/>
                  </a:cubicBezTo>
                  <a:lnTo>
                    <a:pt x="40415" y="4582"/>
                  </a:lnTo>
                  <a:cubicBezTo>
                    <a:pt x="41380" y="4582"/>
                    <a:pt x="42151" y="3810"/>
                    <a:pt x="42151" y="2846"/>
                  </a:cubicBezTo>
                  <a:lnTo>
                    <a:pt x="42151" y="1785"/>
                  </a:lnTo>
                  <a:cubicBezTo>
                    <a:pt x="42151" y="820"/>
                    <a:pt x="41380" y="0"/>
                    <a:pt x="40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87" name="Google Shape;3187;p78"/>
            <p:cNvSpPr/>
            <p:nvPr/>
          </p:nvSpPr>
          <p:spPr>
            <a:xfrm rot="-3798410">
              <a:off x="6611809" y="3490499"/>
              <a:ext cx="209419" cy="57426"/>
            </a:xfrm>
            <a:custGeom>
              <a:avLst/>
              <a:gdLst/>
              <a:ahLst/>
              <a:cxnLst/>
              <a:rect l="l" t="t" r="r" b="b"/>
              <a:pathLst>
                <a:path w="32217" h="4535" extrusionOk="0">
                  <a:moveTo>
                    <a:pt x="1736" y="1"/>
                  </a:moveTo>
                  <a:cubicBezTo>
                    <a:pt x="772" y="1"/>
                    <a:pt x="0" y="773"/>
                    <a:pt x="0" y="1737"/>
                  </a:cubicBezTo>
                  <a:lnTo>
                    <a:pt x="0" y="2798"/>
                  </a:lnTo>
                  <a:cubicBezTo>
                    <a:pt x="0" y="3763"/>
                    <a:pt x="772" y="4534"/>
                    <a:pt x="1736" y="4534"/>
                  </a:cubicBezTo>
                  <a:lnTo>
                    <a:pt x="30432" y="4534"/>
                  </a:lnTo>
                  <a:cubicBezTo>
                    <a:pt x="31444" y="4534"/>
                    <a:pt x="32216" y="3763"/>
                    <a:pt x="32216" y="2798"/>
                  </a:cubicBezTo>
                  <a:lnTo>
                    <a:pt x="32216" y="1737"/>
                  </a:lnTo>
                  <a:cubicBezTo>
                    <a:pt x="32216" y="773"/>
                    <a:pt x="31444" y="1"/>
                    <a:pt x="304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88" name="Google Shape;3188;p78"/>
            <p:cNvSpPr/>
            <p:nvPr/>
          </p:nvSpPr>
          <p:spPr>
            <a:xfrm rot="-3799419">
              <a:off x="6173326" y="3052494"/>
              <a:ext cx="904446" cy="952704"/>
            </a:xfrm>
            <a:custGeom>
              <a:avLst/>
              <a:gdLst/>
              <a:ahLst/>
              <a:cxnLst/>
              <a:rect l="l" t="t" r="r" b="b"/>
              <a:pathLst>
                <a:path w="71425" h="75236" extrusionOk="0">
                  <a:moveTo>
                    <a:pt x="65782" y="0"/>
                  </a:moveTo>
                  <a:cubicBezTo>
                    <a:pt x="65783" y="0"/>
                    <a:pt x="68001" y="4727"/>
                    <a:pt x="64384" y="11044"/>
                  </a:cubicBezTo>
                  <a:cubicBezTo>
                    <a:pt x="60719" y="17362"/>
                    <a:pt x="43935" y="24548"/>
                    <a:pt x="43935" y="24548"/>
                  </a:cubicBezTo>
                  <a:cubicBezTo>
                    <a:pt x="43935" y="24548"/>
                    <a:pt x="13263" y="38775"/>
                    <a:pt x="6945" y="44129"/>
                  </a:cubicBezTo>
                  <a:cubicBezTo>
                    <a:pt x="1833" y="48373"/>
                    <a:pt x="242" y="52279"/>
                    <a:pt x="49" y="57970"/>
                  </a:cubicBezTo>
                  <a:cubicBezTo>
                    <a:pt x="0" y="59128"/>
                    <a:pt x="338" y="60430"/>
                    <a:pt x="338" y="61732"/>
                  </a:cubicBezTo>
                  <a:cubicBezTo>
                    <a:pt x="213" y="68282"/>
                    <a:pt x="4924" y="73606"/>
                    <a:pt x="6198" y="74922"/>
                  </a:cubicBezTo>
                  <a:lnTo>
                    <a:pt x="6198" y="74922"/>
                  </a:lnTo>
                  <a:cubicBezTo>
                    <a:pt x="5220" y="73796"/>
                    <a:pt x="2590" y="69461"/>
                    <a:pt x="7813" y="59176"/>
                  </a:cubicBezTo>
                  <a:cubicBezTo>
                    <a:pt x="9742" y="55462"/>
                    <a:pt x="13986" y="51749"/>
                    <a:pt x="19967" y="48421"/>
                  </a:cubicBezTo>
                  <a:cubicBezTo>
                    <a:pt x="33518" y="40897"/>
                    <a:pt x="54111" y="34387"/>
                    <a:pt x="63371" y="27104"/>
                  </a:cubicBezTo>
                  <a:cubicBezTo>
                    <a:pt x="66988" y="24259"/>
                    <a:pt x="70846" y="19774"/>
                    <a:pt x="71136" y="11334"/>
                  </a:cubicBezTo>
                  <a:cubicBezTo>
                    <a:pt x="71425" y="2894"/>
                    <a:pt x="65783" y="0"/>
                    <a:pt x="65782" y="0"/>
                  </a:cubicBezTo>
                  <a:close/>
                  <a:moveTo>
                    <a:pt x="6198" y="74922"/>
                  </a:moveTo>
                  <a:cubicBezTo>
                    <a:pt x="6385" y="75138"/>
                    <a:pt x="6511" y="75236"/>
                    <a:pt x="6511" y="75236"/>
                  </a:cubicBezTo>
                  <a:cubicBezTo>
                    <a:pt x="6511" y="75236"/>
                    <a:pt x="6396" y="75128"/>
                    <a:pt x="6198" y="749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89" name="Google Shape;3189;p78"/>
            <p:cNvSpPr/>
            <p:nvPr/>
          </p:nvSpPr>
          <p:spPr>
            <a:xfrm rot="-3799064">
              <a:off x="6028222" y="3198727"/>
              <a:ext cx="211292" cy="57426"/>
            </a:xfrm>
            <a:custGeom>
              <a:avLst/>
              <a:gdLst/>
              <a:ahLst/>
              <a:cxnLst/>
              <a:rect l="l" t="t" r="r" b="b"/>
              <a:pathLst>
                <a:path w="32217" h="4535" extrusionOk="0">
                  <a:moveTo>
                    <a:pt x="1736" y="1"/>
                  </a:moveTo>
                  <a:cubicBezTo>
                    <a:pt x="772" y="1"/>
                    <a:pt x="0" y="772"/>
                    <a:pt x="0" y="1737"/>
                  </a:cubicBezTo>
                  <a:lnTo>
                    <a:pt x="0" y="2798"/>
                  </a:lnTo>
                  <a:cubicBezTo>
                    <a:pt x="0" y="3763"/>
                    <a:pt x="772" y="4534"/>
                    <a:pt x="1736" y="4534"/>
                  </a:cubicBezTo>
                  <a:lnTo>
                    <a:pt x="30432" y="4534"/>
                  </a:lnTo>
                  <a:cubicBezTo>
                    <a:pt x="31444" y="4534"/>
                    <a:pt x="32216" y="3763"/>
                    <a:pt x="32216" y="2798"/>
                  </a:cubicBezTo>
                  <a:lnTo>
                    <a:pt x="32216" y="1737"/>
                  </a:lnTo>
                  <a:cubicBezTo>
                    <a:pt x="32216" y="772"/>
                    <a:pt x="31444" y="1"/>
                    <a:pt x="304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90" name="Google Shape;3190;p78"/>
            <p:cNvSpPr/>
            <p:nvPr/>
          </p:nvSpPr>
          <p:spPr>
            <a:xfrm rot="-3799419">
              <a:off x="5599297" y="2789619"/>
              <a:ext cx="905066" cy="960036"/>
            </a:xfrm>
            <a:custGeom>
              <a:avLst/>
              <a:gdLst/>
              <a:ahLst/>
              <a:cxnLst/>
              <a:rect l="l" t="t" r="r" b="b"/>
              <a:pathLst>
                <a:path w="71474" h="75815" extrusionOk="0">
                  <a:moveTo>
                    <a:pt x="65590" y="0"/>
                  </a:moveTo>
                  <a:lnTo>
                    <a:pt x="65590" y="0"/>
                  </a:lnTo>
                  <a:cubicBezTo>
                    <a:pt x="65590" y="0"/>
                    <a:pt x="68097" y="4871"/>
                    <a:pt x="64432" y="11189"/>
                  </a:cubicBezTo>
                  <a:cubicBezTo>
                    <a:pt x="60767" y="17555"/>
                    <a:pt x="44032" y="24693"/>
                    <a:pt x="44032" y="24693"/>
                  </a:cubicBezTo>
                  <a:cubicBezTo>
                    <a:pt x="44032" y="24693"/>
                    <a:pt x="14421" y="38824"/>
                    <a:pt x="7813" y="43743"/>
                  </a:cubicBezTo>
                  <a:cubicBezTo>
                    <a:pt x="2412" y="47697"/>
                    <a:pt x="194" y="52424"/>
                    <a:pt x="1" y="57777"/>
                  </a:cubicBezTo>
                  <a:cubicBezTo>
                    <a:pt x="1" y="59079"/>
                    <a:pt x="97" y="59803"/>
                    <a:pt x="97" y="61298"/>
                  </a:cubicBezTo>
                  <a:cubicBezTo>
                    <a:pt x="183" y="68117"/>
                    <a:pt x="5175" y="74357"/>
                    <a:pt x="6223" y="75593"/>
                  </a:cubicBezTo>
                  <a:lnTo>
                    <a:pt x="6223" y="75593"/>
                  </a:lnTo>
                  <a:cubicBezTo>
                    <a:pt x="5396" y="74542"/>
                    <a:pt x="2415" y="69658"/>
                    <a:pt x="7862" y="58935"/>
                  </a:cubicBezTo>
                  <a:cubicBezTo>
                    <a:pt x="14035" y="46685"/>
                    <a:pt x="50061" y="37763"/>
                    <a:pt x="63468" y="27249"/>
                  </a:cubicBezTo>
                  <a:cubicBezTo>
                    <a:pt x="67085" y="24403"/>
                    <a:pt x="70943" y="19918"/>
                    <a:pt x="71232" y="11478"/>
                  </a:cubicBezTo>
                  <a:cubicBezTo>
                    <a:pt x="71473" y="3039"/>
                    <a:pt x="65590" y="0"/>
                    <a:pt x="65590" y="0"/>
                  </a:cubicBezTo>
                  <a:close/>
                  <a:moveTo>
                    <a:pt x="6223" y="75593"/>
                  </a:moveTo>
                  <a:cubicBezTo>
                    <a:pt x="6341" y="75742"/>
                    <a:pt x="6415" y="75814"/>
                    <a:pt x="6415" y="75814"/>
                  </a:cubicBezTo>
                  <a:cubicBezTo>
                    <a:pt x="6415" y="75814"/>
                    <a:pt x="6346" y="75738"/>
                    <a:pt x="6223" y="755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91" name="Google Shape;3191;p78"/>
            <p:cNvSpPr/>
            <p:nvPr/>
          </p:nvSpPr>
          <p:spPr>
            <a:xfrm rot="-3799880">
              <a:off x="6698677" y="3492721"/>
              <a:ext cx="339927" cy="58034"/>
            </a:xfrm>
            <a:custGeom>
              <a:avLst/>
              <a:gdLst/>
              <a:ahLst/>
              <a:cxnLst/>
              <a:rect l="l" t="t" r="r" b="b"/>
              <a:pathLst>
                <a:path w="54980" h="4583" extrusionOk="0">
                  <a:moveTo>
                    <a:pt x="1785" y="1"/>
                  </a:moveTo>
                  <a:cubicBezTo>
                    <a:pt x="821" y="1"/>
                    <a:pt x="1" y="773"/>
                    <a:pt x="1" y="1785"/>
                  </a:cubicBezTo>
                  <a:lnTo>
                    <a:pt x="1" y="2798"/>
                  </a:lnTo>
                  <a:cubicBezTo>
                    <a:pt x="1" y="3811"/>
                    <a:pt x="821" y="4583"/>
                    <a:pt x="1785" y="4583"/>
                  </a:cubicBezTo>
                  <a:lnTo>
                    <a:pt x="53244" y="4583"/>
                  </a:lnTo>
                  <a:cubicBezTo>
                    <a:pt x="54208" y="4583"/>
                    <a:pt x="54980" y="3811"/>
                    <a:pt x="54980" y="2798"/>
                  </a:cubicBezTo>
                  <a:lnTo>
                    <a:pt x="54980" y="1785"/>
                  </a:lnTo>
                  <a:cubicBezTo>
                    <a:pt x="54980" y="773"/>
                    <a:pt x="54208" y="1"/>
                    <a:pt x="532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92" name="Google Shape;3192;p78"/>
            <p:cNvSpPr/>
            <p:nvPr/>
          </p:nvSpPr>
          <p:spPr>
            <a:xfrm rot="-3799755">
              <a:off x="6784880" y="3498060"/>
              <a:ext cx="437919" cy="57426"/>
            </a:xfrm>
            <a:custGeom>
              <a:avLst/>
              <a:gdLst/>
              <a:ahLst/>
              <a:cxnLst/>
              <a:rect l="l" t="t" r="r" b="b"/>
              <a:pathLst>
                <a:path w="65686" h="4535" extrusionOk="0">
                  <a:moveTo>
                    <a:pt x="1785" y="1"/>
                  </a:moveTo>
                  <a:cubicBezTo>
                    <a:pt x="772" y="1"/>
                    <a:pt x="1" y="773"/>
                    <a:pt x="1" y="1737"/>
                  </a:cubicBezTo>
                  <a:lnTo>
                    <a:pt x="1" y="2798"/>
                  </a:lnTo>
                  <a:cubicBezTo>
                    <a:pt x="1" y="3763"/>
                    <a:pt x="772" y="4534"/>
                    <a:pt x="1785" y="4534"/>
                  </a:cubicBezTo>
                  <a:lnTo>
                    <a:pt x="63950" y="4534"/>
                  </a:lnTo>
                  <a:cubicBezTo>
                    <a:pt x="64914" y="4534"/>
                    <a:pt x="65686" y="3763"/>
                    <a:pt x="65686" y="2798"/>
                  </a:cubicBezTo>
                  <a:lnTo>
                    <a:pt x="65686" y="1737"/>
                  </a:lnTo>
                  <a:cubicBezTo>
                    <a:pt x="65686" y="773"/>
                    <a:pt x="64914" y="1"/>
                    <a:pt x="639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93" name="Google Shape;3193;p78"/>
            <p:cNvSpPr/>
            <p:nvPr/>
          </p:nvSpPr>
          <p:spPr>
            <a:xfrm rot="-3798559">
              <a:off x="6956947" y="3622661"/>
              <a:ext cx="279419" cy="58034"/>
            </a:xfrm>
            <a:custGeom>
              <a:avLst/>
              <a:gdLst/>
              <a:ahLst/>
              <a:cxnLst/>
              <a:rect l="l" t="t" r="r" b="b"/>
              <a:pathLst>
                <a:path w="42152" h="4583" extrusionOk="0">
                  <a:moveTo>
                    <a:pt x="1737" y="1"/>
                  </a:moveTo>
                  <a:cubicBezTo>
                    <a:pt x="773" y="1"/>
                    <a:pt x="1" y="821"/>
                    <a:pt x="1" y="1785"/>
                  </a:cubicBezTo>
                  <a:lnTo>
                    <a:pt x="1" y="2846"/>
                  </a:lnTo>
                  <a:cubicBezTo>
                    <a:pt x="1" y="3811"/>
                    <a:pt x="773" y="4582"/>
                    <a:pt x="1737" y="4582"/>
                  </a:cubicBezTo>
                  <a:lnTo>
                    <a:pt x="40415" y="4582"/>
                  </a:lnTo>
                  <a:cubicBezTo>
                    <a:pt x="41380" y="4582"/>
                    <a:pt x="42152" y="3811"/>
                    <a:pt x="42152" y="2846"/>
                  </a:cubicBezTo>
                  <a:lnTo>
                    <a:pt x="42152" y="1785"/>
                  </a:lnTo>
                  <a:cubicBezTo>
                    <a:pt x="42152" y="821"/>
                    <a:pt x="41380" y="1"/>
                    <a:pt x="404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94" name="Google Shape;3194;p78"/>
            <p:cNvSpPr/>
            <p:nvPr/>
          </p:nvSpPr>
          <p:spPr>
            <a:xfrm rot="-3799419">
              <a:off x="6737414" y="3334262"/>
              <a:ext cx="905054" cy="956984"/>
            </a:xfrm>
            <a:custGeom>
              <a:avLst/>
              <a:gdLst/>
              <a:ahLst/>
              <a:cxnLst/>
              <a:rect l="l" t="t" r="r" b="b"/>
              <a:pathLst>
                <a:path w="71473" h="75574" extrusionOk="0">
                  <a:moveTo>
                    <a:pt x="65830" y="0"/>
                  </a:moveTo>
                  <a:cubicBezTo>
                    <a:pt x="65831" y="0"/>
                    <a:pt x="68097" y="4727"/>
                    <a:pt x="64432" y="11044"/>
                  </a:cubicBezTo>
                  <a:cubicBezTo>
                    <a:pt x="60767" y="17410"/>
                    <a:pt x="44032" y="24548"/>
                    <a:pt x="44032" y="24548"/>
                  </a:cubicBezTo>
                  <a:cubicBezTo>
                    <a:pt x="44032" y="24548"/>
                    <a:pt x="23728" y="34049"/>
                    <a:pt x="12684" y="40319"/>
                  </a:cubicBezTo>
                  <a:cubicBezTo>
                    <a:pt x="10707" y="41476"/>
                    <a:pt x="8826" y="42730"/>
                    <a:pt x="6993" y="44129"/>
                  </a:cubicBezTo>
                  <a:cubicBezTo>
                    <a:pt x="1640" y="48131"/>
                    <a:pt x="338" y="52231"/>
                    <a:pt x="97" y="57681"/>
                  </a:cubicBezTo>
                  <a:cubicBezTo>
                    <a:pt x="0" y="59417"/>
                    <a:pt x="48" y="61105"/>
                    <a:pt x="290" y="62841"/>
                  </a:cubicBezTo>
                  <a:cubicBezTo>
                    <a:pt x="1610" y="70381"/>
                    <a:pt x="5414" y="74534"/>
                    <a:pt x="6284" y="75401"/>
                  </a:cubicBezTo>
                  <a:lnTo>
                    <a:pt x="6284" y="75401"/>
                  </a:lnTo>
                  <a:cubicBezTo>
                    <a:pt x="5451" y="74521"/>
                    <a:pt x="2219" y="70134"/>
                    <a:pt x="7668" y="59320"/>
                  </a:cubicBezTo>
                  <a:cubicBezTo>
                    <a:pt x="8151" y="58452"/>
                    <a:pt x="8681" y="57681"/>
                    <a:pt x="9308" y="56909"/>
                  </a:cubicBezTo>
                  <a:cubicBezTo>
                    <a:pt x="11912" y="53678"/>
                    <a:pt x="16397" y="50254"/>
                    <a:pt x="21895" y="47360"/>
                  </a:cubicBezTo>
                  <a:cubicBezTo>
                    <a:pt x="27442" y="44418"/>
                    <a:pt x="34049" y="41910"/>
                    <a:pt x="40366" y="39209"/>
                  </a:cubicBezTo>
                  <a:cubicBezTo>
                    <a:pt x="49481" y="35303"/>
                    <a:pt x="58162" y="31252"/>
                    <a:pt x="63419" y="27056"/>
                  </a:cubicBezTo>
                  <a:cubicBezTo>
                    <a:pt x="67036" y="24210"/>
                    <a:pt x="70894" y="19774"/>
                    <a:pt x="71184" y="11334"/>
                  </a:cubicBezTo>
                  <a:cubicBezTo>
                    <a:pt x="71473" y="2894"/>
                    <a:pt x="65831" y="0"/>
                    <a:pt x="65830" y="0"/>
                  </a:cubicBezTo>
                  <a:close/>
                  <a:moveTo>
                    <a:pt x="6284" y="75401"/>
                  </a:moveTo>
                  <a:cubicBezTo>
                    <a:pt x="6394" y="75518"/>
                    <a:pt x="6463" y="75573"/>
                    <a:pt x="6463" y="75573"/>
                  </a:cubicBezTo>
                  <a:cubicBezTo>
                    <a:pt x="6463" y="75573"/>
                    <a:pt x="6399" y="75516"/>
                    <a:pt x="6284" y="754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95" name="Google Shape;3195;p78"/>
            <p:cNvSpPr/>
            <p:nvPr/>
          </p:nvSpPr>
          <p:spPr>
            <a:xfrm rot="-3800438">
              <a:off x="7195026" y="3730685"/>
              <a:ext cx="286299" cy="58021"/>
            </a:xfrm>
            <a:custGeom>
              <a:avLst/>
              <a:gdLst/>
              <a:ahLst/>
              <a:cxnLst/>
              <a:rect l="l" t="t" r="r" b="b"/>
              <a:pathLst>
                <a:path w="42152" h="4582" extrusionOk="0">
                  <a:moveTo>
                    <a:pt x="1737" y="0"/>
                  </a:moveTo>
                  <a:cubicBezTo>
                    <a:pt x="772" y="0"/>
                    <a:pt x="1" y="772"/>
                    <a:pt x="1" y="1737"/>
                  </a:cubicBezTo>
                  <a:lnTo>
                    <a:pt x="1" y="2798"/>
                  </a:lnTo>
                  <a:cubicBezTo>
                    <a:pt x="1" y="3810"/>
                    <a:pt x="772" y="4582"/>
                    <a:pt x="1737" y="4582"/>
                  </a:cubicBezTo>
                  <a:lnTo>
                    <a:pt x="40415" y="4582"/>
                  </a:lnTo>
                  <a:cubicBezTo>
                    <a:pt x="41380" y="4582"/>
                    <a:pt x="42151" y="3810"/>
                    <a:pt x="42151" y="2798"/>
                  </a:cubicBezTo>
                  <a:lnTo>
                    <a:pt x="42151" y="1737"/>
                  </a:lnTo>
                  <a:cubicBezTo>
                    <a:pt x="42151" y="772"/>
                    <a:pt x="41380" y="0"/>
                    <a:pt x="40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96" name="Google Shape;3196;p78"/>
            <p:cNvSpPr/>
            <p:nvPr/>
          </p:nvSpPr>
          <p:spPr>
            <a:xfrm rot="-3798489">
              <a:off x="7289033" y="3760462"/>
              <a:ext cx="394960" cy="57426"/>
            </a:xfrm>
            <a:custGeom>
              <a:avLst/>
              <a:gdLst/>
              <a:ahLst/>
              <a:cxnLst/>
              <a:rect l="l" t="t" r="r" b="b"/>
              <a:pathLst>
                <a:path w="60140" h="4535" extrusionOk="0">
                  <a:moveTo>
                    <a:pt x="1736" y="1"/>
                  </a:moveTo>
                  <a:cubicBezTo>
                    <a:pt x="772" y="1"/>
                    <a:pt x="0" y="772"/>
                    <a:pt x="0" y="1737"/>
                  </a:cubicBezTo>
                  <a:lnTo>
                    <a:pt x="0" y="2798"/>
                  </a:lnTo>
                  <a:cubicBezTo>
                    <a:pt x="0" y="3763"/>
                    <a:pt x="772" y="4534"/>
                    <a:pt x="1736" y="4534"/>
                  </a:cubicBezTo>
                  <a:lnTo>
                    <a:pt x="58355" y="4534"/>
                  </a:lnTo>
                  <a:cubicBezTo>
                    <a:pt x="59320" y="4534"/>
                    <a:pt x="60139" y="3763"/>
                    <a:pt x="60139" y="2798"/>
                  </a:cubicBezTo>
                  <a:lnTo>
                    <a:pt x="60139" y="1737"/>
                  </a:lnTo>
                  <a:cubicBezTo>
                    <a:pt x="60139" y="772"/>
                    <a:pt x="59320" y="1"/>
                    <a:pt x="583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97" name="Google Shape;3197;p78"/>
            <p:cNvSpPr/>
            <p:nvPr/>
          </p:nvSpPr>
          <p:spPr>
            <a:xfrm rot="-3799268">
              <a:off x="7408945" y="3808478"/>
              <a:ext cx="413362" cy="58034"/>
            </a:xfrm>
            <a:custGeom>
              <a:avLst/>
              <a:gdLst/>
              <a:ahLst/>
              <a:cxnLst/>
              <a:rect l="l" t="t" r="r" b="b"/>
              <a:pathLst>
                <a:path w="61202" h="4583" extrusionOk="0">
                  <a:moveTo>
                    <a:pt x="1737" y="1"/>
                  </a:moveTo>
                  <a:cubicBezTo>
                    <a:pt x="773" y="1"/>
                    <a:pt x="1" y="772"/>
                    <a:pt x="1" y="1785"/>
                  </a:cubicBezTo>
                  <a:lnTo>
                    <a:pt x="1" y="2798"/>
                  </a:lnTo>
                  <a:cubicBezTo>
                    <a:pt x="1" y="3811"/>
                    <a:pt x="773" y="4582"/>
                    <a:pt x="1737" y="4582"/>
                  </a:cubicBezTo>
                  <a:lnTo>
                    <a:pt x="59417" y="4582"/>
                  </a:lnTo>
                  <a:cubicBezTo>
                    <a:pt x="60381" y="4582"/>
                    <a:pt x="61201" y="3811"/>
                    <a:pt x="61201" y="2798"/>
                  </a:cubicBezTo>
                  <a:lnTo>
                    <a:pt x="61201" y="1785"/>
                  </a:lnTo>
                  <a:cubicBezTo>
                    <a:pt x="61201" y="772"/>
                    <a:pt x="60381" y="1"/>
                    <a:pt x="59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3202" name="Google Shape;3202;p79"/>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p>
            <a:pPr lvl="0" algn="r" rtl="1"/>
            <a:r>
              <a:rPr lang="fa-IR" dirty="0">
                <a:solidFill>
                  <a:schemeClr val="accent4"/>
                </a:solidFill>
                <a:cs typeface="B Nazanin" panose="00000400000000000000" pitchFamily="2" charset="-78"/>
              </a:rPr>
              <a:t>مقایسه: </a:t>
            </a:r>
            <a:r>
              <a:rPr lang="en-US" dirty="0">
                <a:solidFill>
                  <a:schemeClr val="bg2"/>
                </a:solidFill>
                <a:cs typeface="B Nazanin" panose="00000400000000000000" pitchFamily="2" charset="-78"/>
              </a:rPr>
              <a:t>DNA</a:t>
            </a:r>
            <a:r>
              <a:rPr lang="en-US" dirty="0">
                <a:solidFill>
                  <a:schemeClr val="accent4"/>
                </a:solidFill>
                <a:cs typeface="B Nazanin" panose="00000400000000000000" pitchFamily="2" charset="-78"/>
              </a:rPr>
              <a:t> </a:t>
            </a:r>
            <a:r>
              <a:rPr lang="fa-IR" dirty="0">
                <a:solidFill>
                  <a:schemeClr val="accent4"/>
                </a:solidFill>
                <a:cs typeface="B Nazanin" panose="00000400000000000000" pitchFamily="2" charset="-78"/>
              </a:rPr>
              <a:t>و </a:t>
            </a:r>
            <a:r>
              <a:rPr lang="en-US" dirty="0">
                <a:solidFill>
                  <a:schemeClr val="tx2"/>
                </a:solidFill>
                <a:cs typeface="B Nazanin" panose="00000400000000000000" pitchFamily="2" charset="-78"/>
              </a:rPr>
              <a:t>RNA</a:t>
            </a:r>
            <a:endParaRPr dirty="0">
              <a:solidFill>
                <a:schemeClr val="tx2"/>
              </a:solidFill>
              <a:cs typeface="B Nazanin" panose="00000400000000000000" pitchFamily="2" charset="-78"/>
            </a:endParaRPr>
          </a:p>
        </p:txBody>
      </p:sp>
      <p:graphicFrame>
        <p:nvGraphicFramePr>
          <p:cNvPr id="3203" name="Google Shape;3203;p79"/>
          <p:cNvGraphicFramePr/>
          <p:nvPr>
            <p:extLst>
              <p:ext uri="{D42A27DB-BD31-4B8C-83A1-F6EECF244321}">
                <p14:modId xmlns:p14="http://schemas.microsoft.com/office/powerpoint/2010/main" val="2363222"/>
              </p:ext>
            </p:extLst>
          </p:nvPr>
        </p:nvGraphicFramePr>
        <p:xfrm>
          <a:off x="829513" y="1395420"/>
          <a:ext cx="7484975" cy="3078740"/>
        </p:xfrm>
        <a:graphic>
          <a:graphicData uri="http://schemas.openxmlformats.org/drawingml/2006/table">
            <a:tbl>
              <a:tblPr>
                <a:noFill/>
                <a:tableStyleId>{ED22D8AE-1FEC-42C9-899D-30F8AE08AC3A}</a:tableStyleId>
              </a:tblPr>
              <a:tblGrid>
                <a:gridCol w="1990175">
                  <a:extLst>
                    <a:ext uri="{9D8B030D-6E8A-4147-A177-3AD203B41FA5}">
                      <a16:colId xmlns:a16="http://schemas.microsoft.com/office/drawing/2014/main" val="20000"/>
                    </a:ext>
                  </a:extLst>
                </a:gridCol>
                <a:gridCol w="2747400">
                  <a:extLst>
                    <a:ext uri="{9D8B030D-6E8A-4147-A177-3AD203B41FA5}">
                      <a16:colId xmlns:a16="http://schemas.microsoft.com/office/drawing/2014/main" val="20001"/>
                    </a:ext>
                  </a:extLst>
                </a:gridCol>
                <a:gridCol w="2747400">
                  <a:extLst>
                    <a:ext uri="{9D8B030D-6E8A-4147-A177-3AD203B41FA5}">
                      <a16:colId xmlns:a16="http://schemas.microsoft.com/office/drawing/2014/main" val="20002"/>
                    </a:ext>
                  </a:extLst>
                </a:gridCol>
              </a:tblGrid>
              <a:tr h="700175">
                <a:tc>
                  <a:txBody>
                    <a:bodyPr/>
                    <a:lstStyle/>
                    <a:p>
                      <a:pPr marL="0" lvl="0" indent="0" algn="ctr" rtl="1">
                        <a:spcBef>
                          <a:spcPts val="0"/>
                        </a:spcBef>
                        <a:spcAft>
                          <a:spcPts val="0"/>
                        </a:spcAft>
                        <a:buNone/>
                      </a:pPr>
                      <a:r>
                        <a:rPr lang="fa-IR" sz="2200" b="1" dirty="0">
                          <a:solidFill>
                            <a:schemeClr val="dk1"/>
                          </a:solidFill>
                          <a:latin typeface="Cairo"/>
                          <a:ea typeface="Cairo"/>
                          <a:cs typeface="B Nazanin" panose="00000400000000000000" pitchFamily="2" charset="-78"/>
                          <a:sym typeface="Cairo"/>
                        </a:rPr>
                        <a:t>امکانات</a:t>
                      </a:r>
                      <a:endParaRPr sz="2200" b="1" dirty="0">
                        <a:solidFill>
                          <a:schemeClr val="dk1"/>
                        </a:solidFill>
                        <a:latin typeface="Cairo"/>
                        <a:ea typeface="Cairo"/>
                        <a:cs typeface="B Nazanin" panose="00000400000000000000" pitchFamily="2" charset="-78"/>
                        <a:sym typeface="Cairo"/>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alpha val="0"/>
                        </a:schemeClr>
                      </a:solidFill>
                      <a:prstDash val="solid"/>
                      <a:round/>
                      <a:headEnd type="none" w="sm" len="sm"/>
                      <a:tailEnd type="none" w="sm" len="sm"/>
                    </a:lnB>
                    <a:solidFill>
                      <a:schemeClr val="accent4"/>
                    </a:solidFill>
                  </a:tcPr>
                </a:tc>
                <a:tc>
                  <a:txBody>
                    <a:bodyPr/>
                    <a:lstStyle/>
                    <a:p>
                      <a:pPr marL="0" lvl="0" indent="0" algn="ctr" rtl="1">
                        <a:spcBef>
                          <a:spcPts val="0"/>
                        </a:spcBef>
                        <a:spcAft>
                          <a:spcPts val="0"/>
                        </a:spcAft>
                        <a:buNone/>
                      </a:pPr>
                      <a:r>
                        <a:rPr lang="en" sz="2200" b="1">
                          <a:solidFill>
                            <a:schemeClr val="accent4"/>
                          </a:solidFill>
                          <a:latin typeface="Cairo"/>
                          <a:ea typeface="Cairo"/>
                          <a:cs typeface="B Nazanin" panose="00000400000000000000" pitchFamily="2" charset="-78"/>
                          <a:sym typeface="Cairo"/>
                        </a:rPr>
                        <a:t>DNA</a:t>
                      </a:r>
                      <a:endParaRPr sz="2200" b="1">
                        <a:solidFill>
                          <a:schemeClr val="accent4"/>
                        </a:solidFill>
                        <a:latin typeface="Cairo"/>
                        <a:ea typeface="Cairo"/>
                        <a:cs typeface="B Nazanin" panose="00000400000000000000" pitchFamily="2" charset="-78"/>
                        <a:sym typeface="Cairo"/>
                      </a:endParaRPr>
                    </a:p>
                  </a:txBody>
                  <a:tcPr marL="182875" marR="182875"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accent4">
                          <a:alpha val="0"/>
                        </a:schemeClr>
                      </a:solidFill>
                      <a:prstDash val="solid"/>
                      <a:round/>
                      <a:headEnd type="none" w="sm" len="sm"/>
                      <a:tailEnd type="none" w="sm" len="sm"/>
                    </a:lnB>
                    <a:solidFill>
                      <a:schemeClr val="dk2"/>
                    </a:solidFill>
                  </a:tcPr>
                </a:tc>
                <a:tc>
                  <a:txBody>
                    <a:bodyPr/>
                    <a:lstStyle/>
                    <a:p>
                      <a:pPr marL="0" lvl="0" indent="0" algn="ctr" rtl="1">
                        <a:spcBef>
                          <a:spcPts val="0"/>
                        </a:spcBef>
                        <a:spcAft>
                          <a:spcPts val="0"/>
                        </a:spcAft>
                        <a:buNone/>
                      </a:pPr>
                      <a:r>
                        <a:rPr lang="en" sz="2200" b="1" dirty="0">
                          <a:solidFill>
                            <a:schemeClr val="accent4"/>
                          </a:solidFill>
                          <a:latin typeface="Cairo"/>
                          <a:ea typeface="Cairo"/>
                          <a:cs typeface="B Nazanin" panose="00000400000000000000" pitchFamily="2" charset="-78"/>
                          <a:sym typeface="Cairo"/>
                        </a:rPr>
                        <a:t>RNA</a:t>
                      </a:r>
                      <a:endParaRPr sz="2200" b="1" dirty="0">
                        <a:solidFill>
                          <a:schemeClr val="accent4"/>
                        </a:solidFill>
                        <a:latin typeface="Cairo"/>
                        <a:ea typeface="Cairo"/>
                        <a:cs typeface="B Nazanin" panose="00000400000000000000" pitchFamily="2" charset="-78"/>
                        <a:sym typeface="Cairo"/>
                      </a:endParaRPr>
                    </a:p>
                  </a:txBody>
                  <a:tcPr marL="182875" marR="182875" marT="91425" marB="91425" anchor="ctr">
                    <a:lnL w="19050" cap="flat" cmpd="sng">
                      <a:solidFill>
                        <a:schemeClr val="dk1">
                          <a:alpha val="0"/>
                        </a:schemeClr>
                      </a:solidFill>
                      <a:prstDash val="solid"/>
                      <a:round/>
                      <a:headEnd type="none" w="sm" len="sm"/>
                      <a:tailEnd type="none" w="sm" len="sm"/>
                    </a:lnL>
                    <a:lnR w="19050" cap="flat" cmpd="sng">
                      <a:solidFill>
                        <a:schemeClr val="lt2"/>
                      </a:solidFill>
                      <a:prstDash val="solid"/>
                      <a:round/>
                      <a:headEnd type="none" w="sm" len="sm"/>
                      <a:tailEnd type="none" w="sm" len="sm"/>
                    </a:lnR>
                    <a:lnT w="19050" cap="flat" cmpd="sng">
                      <a:solidFill>
                        <a:schemeClr val="lt2"/>
                      </a:solidFill>
                      <a:prstDash val="solid"/>
                      <a:round/>
                      <a:headEnd type="none" w="sm" len="sm"/>
                      <a:tailEnd type="none" w="sm" len="sm"/>
                    </a:lnT>
                    <a:lnB w="19050" cap="flat" cmpd="sng">
                      <a:solidFill>
                        <a:schemeClr val="accent4">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0"/>
                  </a:ext>
                </a:extLst>
              </a:tr>
              <a:tr h="600225">
                <a:tc>
                  <a:txBody>
                    <a:bodyPr/>
                    <a:lstStyle/>
                    <a:p>
                      <a:pPr marL="0" lvl="0" indent="0" algn="ctr" rtl="1">
                        <a:spcBef>
                          <a:spcPts val="0"/>
                        </a:spcBef>
                        <a:spcAft>
                          <a:spcPts val="0"/>
                        </a:spcAft>
                        <a:buNone/>
                      </a:pPr>
                      <a:r>
                        <a:rPr lang="fa-IR" sz="1800" b="1" dirty="0">
                          <a:solidFill>
                            <a:schemeClr val="dk1"/>
                          </a:solidFill>
                          <a:latin typeface="Cairo"/>
                          <a:ea typeface="Cairo"/>
                          <a:cs typeface="B Nazanin" panose="00000400000000000000" pitchFamily="2" charset="-78"/>
                          <a:sym typeface="Cairo"/>
                        </a:rPr>
                        <a:t>تابع</a:t>
                      </a:r>
                      <a:endParaRPr sz="1800" b="1" dirty="0">
                        <a:solidFill>
                          <a:schemeClr val="dk1"/>
                        </a:solidFill>
                        <a:latin typeface="Cairo"/>
                        <a:ea typeface="Cairo"/>
                        <a:cs typeface="B Nazanin" panose="00000400000000000000" pitchFamily="2" charset="-78"/>
                        <a:sym typeface="Cairo"/>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alpha val="0"/>
                        </a:schemeClr>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1">
                        <a:spcBef>
                          <a:spcPts val="0"/>
                        </a:spcBef>
                        <a:spcAft>
                          <a:spcPts val="0"/>
                        </a:spcAft>
                        <a:buNone/>
                      </a:pPr>
                      <a:r>
                        <a:rPr lang="fa-IR" dirty="0">
                          <a:solidFill>
                            <a:schemeClr val="dk1"/>
                          </a:solidFill>
                          <a:latin typeface="Oxygen"/>
                          <a:ea typeface="Oxygen"/>
                          <a:cs typeface="B Nazanin" panose="00000400000000000000" pitchFamily="2" charset="-78"/>
                          <a:sym typeface="Oxygen"/>
                        </a:rPr>
                        <a:t>ذخیره سازی طولانی مدت اطلاعات ژنتیکی</a:t>
                      </a:r>
                      <a:endParaRPr dirty="0">
                        <a:solidFill>
                          <a:schemeClr val="dk1"/>
                        </a:solidFill>
                        <a:latin typeface="Oxygen"/>
                        <a:ea typeface="Oxygen"/>
                        <a:cs typeface="B Nazanin" panose="00000400000000000000" pitchFamily="2" charset="-78"/>
                        <a:sym typeface="Oxygen"/>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alpha val="0"/>
                        </a:schemeClr>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1">
                        <a:spcBef>
                          <a:spcPts val="0"/>
                        </a:spcBef>
                        <a:spcAft>
                          <a:spcPts val="0"/>
                        </a:spcAft>
                        <a:buNone/>
                      </a:pPr>
                      <a:r>
                        <a:rPr lang="fa-IR" dirty="0">
                          <a:solidFill>
                            <a:schemeClr val="dk1"/>
                          </a:solidFill>
                          <a:latin typeface="Oxygen"/>
                          <a:ea typeface="Oxygen"/>
                          <a:cs typeface="B Nazanin" panose="00000400000000000000" pitchFamily="2" charset="-78"/>
                          <a:sym typeface="Oxygen"/>
                        </a:rPr>
                        <a:t>برای انتقال اطلاعات ژنتیکی در موجودات استفاده می شود</a:t>
                      </a:r>
                      <a:endParaRPr dirty="0">
                        <a:solidFill>
                          <a:schemeClr val="dk1"/>
                        </a:solidFill>
                        <a:latin typeface="Oxygen"/>
                        <a:ea typeface="Oxygen"/>
                        <a:cs typeface="B Nazanin" panose="00000400000000000000" pitchFamily="2" charset="-78"/>
                        <a:sym typeface="Oxygen"/>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alpha val="0"/>
                        </a:schemeClr>
                      </a:solidFill>
                      <a:prstDash val="solid"/>
                      <a:round/>
                      <a:headEnd type="none" w="sm" len="sm"/>
                      <a:tailEnd type="none" w="sm" len="sm"/>
                    </a:lnT>
                    <a:lnB w="19050" cap="flat" cmpd="sng">
                      <a:solidFill>
                        <a:schemeClr val="accent4"/>
                      </a:solidFill>
                      <a:prstDash val="solid"/>
                      <a:round/>
                      <a:headEnd type="none" w="sm" len="sm"/>
                      <a:tailEnd type="none" w="sm" len="sm"/>
                    </a:lnB>
                  </a:tcPr>
                </a:tc>
                <a:extLst>
                  <a:ext uri="{0D108BD9-81ED-4DB2-BD59-A6C34878D82A}">
                    <a16:rowId xmlns:a16="http://schemas.microsoft.com/office/drawing/2014/main" val="10001"/>
                  </a:ext>
                </a:extLst>
              </a:tr>
              <a:tr h="559200">
                <a:tc>
                  <a:txBody>
                    <a:bodyPr/>
                    <a:lstStyle/>
                    <a:p>
                      <a:pPr marL="0" lvl="0" indent="0" algn="ctr" rtl="1">
                        <a:spcBef>
                          <a:spcPts val="0"/>
                        </a:spcBef>
                        <a:spcAft>
                          <a:spcPts val="0"/>
                        </a:spcAft>
                        <a:buNone/>
                      </a:pPr>
                      <a:r>
                        <a:rPr lang="fa-IR" sz="1800" b="1" dirty="0">
                          <a:solidFill>
                            <a:schemeClr val="dk1"/>
                          </a:solidFill>
                          <a:latin typeface="Cairo"/>
                          <a:ea typeface="Cairo"/>
                          <a:cs typeface="B Nazanin" panose="00000400000000000000" pitchFamily="2" charset="-78"/>
                          <a:sym typeface="Cairo"/>
                        </a:rPr>
                        <a:t>ساختاری</a:t>
                      </a:r>
                      <a:endParaRPr sz="1800" b="1" dirty="0">
                        <a:solidFill>
                          <a:schemeClr val="dk1"/>
                        </a:solidFill>
                        <a:latin typeface="Cairo"/>
                        <a:ea typeface="Cairo"/>
                        <a:cs typeface="B Nazanin" panose="00000400000000000000" pitchFamily="2" charset="-78"/>
                        <a:sym typeface="Cairo"/>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1">
                        <a:spcBef>
                          <a:spcPts val="0"/>
                        </a:spcBef>
                        <a:spcAft>
                          <a:spcPts val="0"/>
                        </a:spcAft>
                        <a:buNone/>
                      </a:pPr>
                      <a:r>
                        <a:rPr lang="fa-IR" dirty="0">
                          <a:solidFill>
                            <a:schemeClr val="dk1"/>
                          </a:solidFill>
                          <a:latin typeface="Oxygen"/>
                          <a:ea typeface="Oxygen"/>
                          <a:cs typeface="B Nazanin" panose="00000400000000000000" pitchFamily="2" charset="-78"/>
                          <a:sym typeface="Oxygen"/>
                        </a:rPr>
                        <a:t>مارپیچ دوتایی فرم </a:t>
                      </a:r>
                      <a:r>
                        <a:rPr lang="en-US" dirty="0">
                          <a:solidFill>
                            <a:schemeClr val="dk1"/>
                          </a:solidFill>
                          <a:latin typeface="Oxygen"/>
                          <a:ea typeface="Oxygen"/>
                          <a:cs typeface="B Nazanin" panose="00000400000000000000" pitchFamily="2" charset="-78"/>
                          <a:sym typeface="Oxygen"/>
                        </a:rPr>
                        <a:t>E</a:t>
                      </a:r>
                      <a:endParaRPr dirty="0">
                        <a:solidFill>
                          <a:schemeClr val="dk1"/>
                        </a:solidFill>
                        <a:latin typeface="Oxygen"/>
                        <a:ea typeface="Oxygen"/>
                        <a:cs typeface="B Nazanin" panose="00000400000000000000" pitchFamily="2" charset="-78"/>
                        <a:sym typeface="Oxygen"/>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1">
                        <a:spcBef>
                          <a:spcPts val="0"/>
                        </a:spcBef>
                        <a:spcAft>
                          <a:spcPts val="0"/>
                        </a:spcAft>
                        <a:buNone/>
                      </a:pPr>
                      <a:r>
                        <a:rPr lang="fa-IR" dirty="0">
                          <a:solidFill>
                            <a:schemeClr val="dk1"/>
                          </a:solidFill>
                          <a:latin typeface="Oxygen"/>
                          <a:ea typeface="Oxygen"/>
                          <a:cs typeface="B Nazanin" panose="00000400000000000000" pitchFamily="2" charset="-78"/>
                          <a:sym typeface="Oxygen"/>
                        </a:rPr>
                        <a:t>مارپیچ </a:t>
                      </a:r>
                      <a:r>
                        <a:rPr lang="en-US" dirty="0">
                          <a:solidFill>
                            <a:schemeClr val="dk1"/>
                          </a:solidFill>
                          <a:latin typeface="Oxygen"/>
                          <a:ea typeface="Oxygen"/>
                          <a:cs typeface="B Nazanin" panose="00000400000000000000" pitchFamily="2" charset="-78"/>
                          <a:sym typeface="Oxygen"/>
                        </a:rPr>
                        <a:t>A-form</a:t>
                      </a:r>
                      <a:endParaRPr dirty="0">
                        <a:solidFill>
                          <a:schemeClr val="dk1"/>
                        </a:solidFill>
                        <a:latin typeface="Oxygen"/>
                        <a:ea typeface="Oxygen"/>
                        <a:cs typeface="B Nazanin" panose="00000400000000000000" pitchFamily="2" charset="-78"/>
                        <a:sym typeface="Oxygen"/>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extLst>
                  <a:ext uri="{0D108BD9-81ED-4DB2-BD59-A6C34878D82A}">
                    <a16:rowId xmlns:a16="http://schemas.microsoft.com/office/drawing/2014/main" val="10002"/>
                  </a:ext>
                </a:extLst>
              </a:tr>
              <a:tr h="600225">
                <a:tc>
                  <a:txBody>
                    <a:bodyPr/>
                    <a:lstStyle/>
                    <a:p>
                      <a:pPr marL="0" lvl="0" indent="0" algn="ctr" rtl="1">
                        <a:spcBef>
                          <a:spcPts val="0"/>
                        </a:spcBef>
                        <a:spcAft>
                          <a:spcPts val="0"/>
                        </a:spcAft>
                        <a:buNone/>
                      </a:pPr>
                      <a:r>
                        <a:rPr lang="fa-IR" sz="1800" b="1" dirty="0">
                          <a:solidFill>
                            <a:schemeClr val="dk1"/>
                          </a:solidFill>
                          <a:latin typeface="Cairo"/>
                          <a:ea typeface="Cairo"/>
                          <a:cs typeface="B Nazanin" panose="00000400000000000000" pitchFamily="2" charset="-78"/>
                          <a:sym typeface="Cairo"/>
                        </a:rPr>
                        <a:t>ترکیب بندی</a:t>
                      </a:r>
                      <a:endParaRPr sz="1800" b="1" dirty="0">
                        <a:solidFill>
                          <a:schemeClr val="dk1"/>
                        </a:solidFill>
                        <a:latin typeface="Cairo"/>
                        <a:ea typeface="Cairo"/>
                        <a:cs typeface="B Nazanin" panose="00000400000000000000" pitchFamily="2" charset="-78"/>
                        <a:sym typeface="Cairo"/>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1">
                        <a:spcBef>
                          <a:spcPts val="0"/>
                        </a:spcBef>
                        <a:spcAft>
                          <a:spcPts val="0"/>
                        </a:spcAft>
                        <a:buNone/>
                      </a:pPr>
                      <a:r>
                        <a:rPr lang="fa-IR" dirty="0">
                          <a:solidFill>
                            <a:schemeClr val="dk1"/>
                          </a:solidFill>
                          <a:latin typeface="Oxygen"/>
                          <a:ea typeface="Oxygen"/>
                          <a:cs typeface="B Nazanin" panose="00000400000000000000" pitchFamily="2" charset="-78"/>
                          <a:sym typeface="Oxygen"/>
                        </a:rPr>
                        <a:t>بازهای آدنین، گوانین، سیتوزین، تیمین</a:t>
                      </a:r>
                      <a:endParaRPr dirty="0">
                        <a:solidFill>
                          <a:schemeClr val="dk1"/>
                        </a:solidFill>
                        <a:latin typeface="Oxygen"/>
                        <a:ea typeface="Oxygen"/>
                        <a:cs typeface="B Nazanin" panose="00000400000000000000" pitchFamily="2" charset="-78"/>
                        <a:sym typeface="Oxygen"/>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1">
                        <a:spcBef>
                          <a:spcPts val="0"/>
                        </a:spcBef>
                        <a:spcAft>
                          <a:spcPts val="0"/>
                        </a:spcAft>
                        <a:buNone/>
                      </a:pPr>
                      <a:r>
                        <a:rPr lang="fa-IR" dirty="0">
                          <a:solidFill>
                            <a:schemeClr val="dk1"/>
                          </a:solidFill>
                          <a:latin typeface="Oxygen"/>
                          <a:ea typeface="Oxygen"/>
                          <a:cs typeface="B Nazanin" panose="00000400000000000000" pitchFamily="2" charset="-78"/>
                          <a:sym typeface="Oxygen"/>
                        </a:rPr>
                        <a:t>بازهای آدنین، گوانین، سیتوزین، اوراسیل</a:t>
                      </a:r>
                      <a:endParaRPr dirty="0">
                        <a:solidFill>
                          <a:schemeClr val="dk1"/>
                        </a:solidFill>
                        <a:latin typeface="Oxygen"/>
                        <a:ea typeface="Oxygen"/>
                        <a:cs typeface="B Nazanin" panose="00000400000000000000" pitchFamily="2" charset="-78"/>
                        <a:sym typeface="Oxygen"/>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extLst>
                  <a:ext uri="{0D108BD9-81ED-4DB2-BD59-A6C34878D82A}">
                    <a16:rowId xmlns:a16="http://schemas.microsoft.com/office/drawing/2014/main" val="10003"/>
                  </a:ext>
                </a:extLst>
              </a:tr>
              <a:tr h="600225">
                <a:tc>
                  <a:txBody>
                    <a:bodyPr/>
                    <a:lstStyle/>
                    <a:p>
                      <a:pPr marL="0" lvl="0" indent="0" algn="ctr" rtl="1">
                        <a:spcBef>
                          <a:spcPts val="0"/>
                        </a:spcBef>
                        <a:spcAft>
                          <a:spcPts val="0"/>
                        </a:spcAft>
                        <a:buNone/>
                      </a:pPr>
                      <a:r>
                        <a:rPr lang="fa-IR" sz="1800" b="1" dirty="0">
                          <a:solidFill>
                            <a:schemeClr val="dk1"/>
                          </a:solidFill>
                          <a:latin typeface="Cairo"/>
                          <a:ea typeface="Cairo"/>
                          <a:cs typeface="B Nazanin" panose="00000400000000000000" pitchFamily="2" charset="-78"/>
                          <a:sym typeface="Cairo"/>
                        </a:rPr>
                        <a:t>تکثیر</a:t>
                      </a:r>
                      <a:endParaRPr sz="1800" b="1" dirty="0">
                        <a:solidFill>
                          <a:schemeClr val="dk1"/>
                        </a:solidFill>
                        <a:latin typeface="Cairo"/>
                        <a:ea typeface="Cairo"/>
                        <a:cs typeface="B Nazanin" panose="00000400000000000000" pitchFamily="2" charset="-78"/>
                        <a:sym typeface="Cairo"/>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1">
                        <a:spcBef>
                          <a:spcPts val="0"/>
                        </a:spcBef>
                        <a:spcAft>
                          <a:spcPts val="0"/>
                        </a:spcAft>
                        <a:buNone/>
                      </a:pPr>
                      <a:r>
                        <a:rPr lang="en-US" dirty="0">
                          <a:solidFill>
                            <a:schemeClr val="dk1"/>
                          </a:solidFill>
                          <a:latin typeface="Oxygen"/>
                          <a:ea typeface="Oxygen"/>
                          <a:cs typeface="B Nazanin" panose="00000400000000000000" pitchFamily="2" charset="-78"/>
                          <a:sym typeface="Oxygen"/>
                        </a:rPr>
                        <a:t>DNA </a:t>
                      </a:r>
                      <a:r>
                        <a:rPr lang="fa-IR" dirty="0">
                          <a:solidFill>
                            <a:schemeClr val="dk1"/>
                          </a:solidFill>
                          <a:latin typeface="Oxygen"/>
                          <a:ea typeface="Oxygen"/>
                          <a:cs typeface="B Nazanin" panose="00000400000000000000" pitchFamily="2" charset="-78"/>
                          <a:sym typeface="Oxygen"/>
                        </a:rPr>
                        <a:t>در حال خود همانند سازی است</a:t>
                      </a:r>
                      <a:endParaRPr dirty="0">
                        <a:solidFill>
                          <a:schemeClr val="dk1"/>
                        </a:solidFill>
                        <a:latin typeface="Oxygen"/>
                        <a:ea typeface="Oxygen"/>
                        <a:cs typeface="B Nazanin" panose="00000400000000000000" pitchFamily="2" charset="-78"/>
                        <a:sym typeface="Oxygen"/>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1">
                        <a:spcBef>
                          <a:spcPts val="0"/>
                        </a:spcBef>
                        <a:spcAft>
                          <a:spcPts val="0"/>
                        </a:spcAft>
                        <a:buNone/>
                      </a:pPr>
                      <a:r>
                        <a:rPr lang="fa-IR" dirty="0">
                          <a:solidFill>
                            <a:schemeClr val="dk1"/>
                          </a:solidFill>
                          <a:latin typeface="Oxygen"/>
                          <a:ea typeface="Oxygen"/>
                          <a:cs typeface="B Nazanin" panose="00000400000000000000" pitchFamily="2" charset="-78"/>
                          <a:sym typeface="Oxygen"/>
                        </a:rPr>
                        <a:t>بر اساس نیاز از </a:t>
                      </a:r>
                      <a:r>
                        <a:rPr lang="en-US" dirty="0">
                          <a:solidFill>
                            <a:schemeClr val="dk1"/>
                          </a:solidFill>
                          <a:latin typeface="Oxygen"/>
                          <a:ea typeface="Oxygen"/>
                          <a:cs typeface="B Nazanin" panose="00000400000000000000" pitchFamily="2" charset="-78"/>
                          <a:sym typeface="Oxygen"/>
                        </a:rPr>
                        <a:t>DNA </a:t>
                      </a:r>
                      <a:r>
                        <a:rPr lang="fa-IR" dirty="0">
                          <a:solidFill>
                            <a:schemeClr val="dk1"/>
                          </a:solidFill>
                          <a:latin typeface="Oxygen"/>
                          <a:ea typeface="Oxygen"/>
                          <a:cs typeface="B Nazanin" panose="00000400000000000000" pitchFamily="2" charset="-78"/>
                          <a:sym typeface="Oxygen"/>
                        </a:rPr>
                        <a:t>سنتز می شود</a:t>
                      </a:r>
                      <a:endParaRPr dirty="0">
                        <a:solidFill>
                          <a:schemeClr val="dk1"/>
                        </a:solidFill>
                        <a:latin typeface="Oxygen"/>
                        <a:ea typeface="Oxygen"/>
                        <a:cs typeface="B Nazanin" panose="00000400000000000000" pitchFamily="2" charset="-78"/>
                        <a:sym typeface="Oxygen"/>
                      </a:endParaRPr>
                    </a:p>
                  </a:txBody>
                  <a:tcPr marL="182875" marR="18287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207"/>
        <p:cNvGrpSpPr/>
        <p:nvPr/>
      </p:nvGrpSpPr>
      <p:grpSpPr>
        <a:xfrm>
          <a:off x="0" y="0"/>
          <a:ext cx="0" cy="0"/>
          <a:chOff x="0" y="0"/>
          <a:chExt cx="0" cy="0"/>
        </a:xfrm>
      </p:grpSpPr>
      <p:sp>
        <p:nvSpPr>
          <p:cNvPr id="3208" name="Google Shape;3208;p80"/>
          <p:cNvSpPr/>
          <p:nvPr/>
        </p:nvSpPr>
        <p:spPr>
          <a:xfrm>
            <a:off x="914400" y="542607"/>
            <a:ext cx="1235700" cy="1235700"/>
          </a:xfrm>
          <a:prstGeom prst="ellipse">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2"/>
              </a:solidFill>
              <a:cs typeface="B Nazanin" panose="00000400000000000000" pitchFamily="2" charset="-78"/>
            </a:endParaRPr>
          </a:p>
        </p:txBody>
      </p:sp>
      <p:sp>
        <p:nvSpPr>
          <p:cNvPr id="3209" name="Google Shape;3209;p80"/>
          <p:cNvSpPr txBox="1">
            <a:spLocks noGrp="1"/>
          </p:cNvSpPr>
          <p:nvPr>
            <p:ph type="title"/>
          </p:nvPr>
        </p:nvSpPr>
        <p:spPr>
          <a:xfrm>
            <a:off x="776075" y="1888350"/>
            <a:ext cx="3639300" cy="1469400"/>
          </a:xfrm>
          <a:prstGeom prst="rect">
            <a:avLst/>
          </a:prstGeom>
        </p:spPr>
        <p:txBody>
          <a:bodyPr spcFirstLastPara="1" wrap="square" lIns="91425" tIns="0" rIns="91425" bIns="0" anchor="t" anchorCtr="0">
            <a:noAutofit/>
          </a:bodyPr>
          <a:lstStyle/>
          <a:p>
            <a:pPr lvl="0" algn="r" rtl="1"/>
            <a:r>
              <a:rPr lang="fa-IR" dirty="0">
                <a:solidFill>
                  <a:schemeClr val="bg2"/>
                </a:solidFill>
                <a:cs typeface="B Nazanin" panose="00000400000000000000" pitchFamily="2" charset="-78"/>
              </a:rPr>
              <a:t>سنتز</a:t>
            </a:r>
            <a:r>
              <a:rPr lang="fa-IR" dirty="0">
                <a:solidFill>
                  <a:schemeClr val="lt2"/>
                </a:solidFill>
                <a:cs typeface="B Nazanin" panose="00000400000000000000" pitchFamily="2" charset="-78"/>
              </a:rPr>
              <a:t> پروتئین</a:t>
            </a:r>
            <a:endParaRPr dirty="0">
              <a:cs typeface="B Nazanin" panose="00000400000000000000" pitchFamily="2" charset="-78"/>
            </a:endParaRPr>
          </a:p>
        </p:txBody>
      </p:sp>
      <p:sp>
        <p:nvSpPr>
          <p:cNvPr id="3210" name="Google Shape;3210;p80"/>
          <p:cNvSpPr txBox="1">
            <a:spLocks noGrp="1"/>
          </p:cNvSpPr>
          <p:nvPr>
            <p:ph type="title" idx="2"/>
          </p:nvPr>
        </p:nvSpPr>
        <p:spPr>
          <a:xfrm>
            <a:off x="981600" y="689653"/>
            <a:ext cx="1101300" cy="914400"/>
          </a:xfrm>
          <a:prstGeom prst="rect">
            <a:avLst/>
          </a:prstGeom>
        </p:spPr>
        <p:txBody>
          <a:bodyPr spcFirstLastPara="1" wrap="square" lIns="91425" tIns="0" rIns="91425" bIns="0" anchor="t" anchorCtr="0">
            <a:noAutofit/>
          </a:bodyPr>
          <a:lstStyle/>
          <a:p>
            <a:pPr marL="0" lvl="0" indent="0" algn="ctr" rtl="1">
              <a:spcBef>
                <a:spcPts val="0"/>
              </a:spcBef>
              <a:spcAft>
                <a:spcPts val="0"/>
              </a:spcAft>
              <a:buNone/>
            </a:pPr>
            <a:r>
              <a:rPr lang="en">
                <a:cs typeface="B Nazanin" panose="00000400000000000000" pitchFamily="2" charset="-78"/>
              </a:rPr>
              <a:t>03</a:t>
            </a:r>
            <a:endParaRPr>
              <a:cs typeface="B Nazanin" panose="00000400000000000000" pitchFamily="2" charset="-78"/>
            </a:endParaRPr>
          </a:p>
        </p:txBody>
      </p:sp>
      <p:sp>
        <p:nvSpPr>
          <p:cNvPr id="3211" name="Google Shape;3211;p80"/>
          <p:cNvSpPr txBox="1">
            <a:spLocks noGrp="1"/>
          </p:cNvSpPr>
          <p:nvPr>
            <p:ph type="subTitle" idx="1"/>
          </p:nvPr>
        </p:nvSpPr>
        <p:spPr>
          <a:xfrm>
            <a:off x="776075" y="3449725"/>
            <a:ext cx="2815200" cy="587100"/>
          </a:xfrm>
          <a:prstGeom prst="rect">
            <a:avLst/>
          </a:prstGeom>
        </p:spPr>
        <p:txBody>
          <a:bodyPr spcFirstLastPara="1" wrap="square" lIns="91425" tIns="0" rIns="91425" bIns="0" anchor="t" anchorCtr="0">
            <a:noAutofit/>
          </a:bodyPr>
          <a:lstStyle/>
          <a:p>
            <a:pPr marL="0" lvl="0" indent="0" algn="r" rtl="1"/>
            <a:r>
              <a:rPr lang="fa-IR" dirty="0">
                <a:cs typeface="B Nazanin" panose="00000400000000000000" pitchFamily="2" charset="-78"/>
              </a:rPr>
              <a:t>در صورت نیاز می توانید زیرنویس را در اینجا وارد کنید</a:t>
            </a:r>
            <a:endParaRPr dirty="0">
              <a:cs typeface="B Nazanin" panose="00000400000000000000" pitchFamily="2" charset="-78"/>
            </a:endParaRPr>
          </a:p>
        </p:txBody>
      </p:sp>
      <p:grpSp>
        <p:nvGrpSpPr>
          <p:cNvPr id="3212" name="Google Shape;3212;p80"/>
          <p:cNvGrpSpPr/>
          <p:nvPr/>
        </p:nvGrpSpPr>
        <p:grpSpPr>
          <a:xfrm>
            <a:off x="3968225" y="2059576"/>
            <a:ext cx="5202900" cy="3875643"/>
            <a:chOff x="3968225" y="2059576"/>
            <a:chExt cx="5202900" cy="3875643"/>
          </a:xfrm>
        </p:grpSpPr>
        <p:grpSp>
          <p:nvGrpSpPr>
            <p:cNvPr id="3213" name="Google Shape;3213;p80"/>
            <p:cNvGrpSpPr/>
            <p:nvPr/>
          </p:nvGrpSpPr>
          <p:grpSpPr>
            <a:xfrm>
              <a:off x="5646881" y="2059576"/>
              <a:ext cx="2710812" cy="3875643"/>
              <a:chOff x="5944393" y="2097100"/>
              <a:chExt cx="2684770" cy="3838411"/>
            </a:xfrm>
          </p:grpSpPr>
          <p:grpSp>
            <p:nvGrpSpPr>
              <p:cNvPr id="3214" name="Google Shape;3214;p80"/>
              <p:cNvGrpSpPr/>
              <p:nvPr/>
            </p:nvGrpSpPr>
            <p:grpSpPr>
              <a:xfrm>
                <a:off x="7151481" y="4565727"/>
                <a:ext cx="903769" cy="1369762"/>
                <a:chOff x="7151481" y="4565727"/>
                <a:chExt cx="903769" cy="1369762"/>
              </a:xfrm>
            </p:grpSpPr>
            <p:sp>
              <p:nvSpPr>
                <p:cNvPr id="3215" name="Google Shape;3215;p80"/>
                <p:cNvSpPr/>
                <p:nvPr/>
              </p:nvSpPr>
              <p:spPr>
                <a:xfrm flipH="1">
                  <a:off x="7151481" y="4565727"/>
                  <a:ext cx="435759" cy="1369762"/>
                </a:xfrm>
                <a:custGeom>
                  <a:avLst/>
                  <a:gdLst/>
                  <a:ahLst/>
                  <a:cxnLst/>
                  <a:rect l="l" t="t" r="r" b="b"/>
                  <a:pathLst>
                    <a:path w="6311" h="33468" extrusionOk="0">
                      <a:moveTo>
                        <a:pt x="1" y="1"/>
                      </a:moveTo>
                      <a:lnTo>
                        <a:pt x="585" y="33467"/>
                      </a:lnTo>
                      <a:lnTo>
                        <a:pt x="5301" y="33467"/>
                      </a:lnTo>
                      <a:lnTo>
                        <a:pt x="6311" y="773"/>
                      </a:lnTo>
                      <a:lnTo>
                        <a:pt x="1" y="1"/>
                      </a:lnTo>
                      <a:close/>
                    </a:path>
                  </a:pathLst>
                </a:custGeom>
                <a:solidFill>
                  <a:srgbClr val="5E2338"/>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16" name="Google Shape;3216;p80"/>
                <p:cNvSpPr/>
                <p:nvPr/>
              </p:nvSpPr>
              <p:spPr>
                <a:xfrm flipH="1">
                  <a:off x="7535875" y="4597364"/>
                  <a:ext cx="519375" cy="1338125"/>
                </a:xfrm>
                <a:custGeom>
                  <a:avLst/>
                  <a:gdLst/>
                  <a:ahLst/>
                  <a:cxnLst/>
                  <a:rect l="l" t="t" r="r" b="b"/>
                  <a:pathLst>
                    <a:path w="7522" h="32695" extrusionOk="0">
                      <a:moveTo>
                        <a:pt x="7521" y="0"/>
                      </a:moveTo>
                      <a:lnTo>
                        <a:pt x="1035" y="11647"/>
                      </a:lnTo>
                      <a:lnTo>
                        <a:pt x="0" y="32694"/>
                      </a:lnTo>
                      <a:lnTo>
                        <a:pt x="4716" y="32694"/>
                      </a:lnTo>
                      <a:lnTo>
                        <a:pt x="7521" y="0"/>
                      </a:lnTo>
                      <a:close/>
                    </a:path>
                  </a:pathLst>
                </a:custGeom>
                <a:solidFill>
                  <a:srgbClr val="5E2338"/>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3217" name="Google Shape;3217;p80"/>
              <p:cNvSpPr/>
              <p:nvPr/>
            </p:nvSpPr>
            <p:spPr>
              <a:xfrm flipH="1">
                <a:off x="6482133" y="2998921"/>
                <a:ext cx="1076934" cy="578756"/>
              </a:xfrm>
              <a:custGeom>
                <a:avLst/>
                <a:gdLst/>
                <a:ahLst/>
                <a:cxnLst/>
                <a:rect l="l" t="t" r="r" b="b"/>
                <a:pathLst>
                  <a:path w="15597" h="8382" extrusionOk="0">
                    <a:moveTo>
                      <a:pt x="2608" y="0"/>
                    </a:moveTo>
                    <a:cubicBezTo>
                      <a:pt x="1416" y="0"/>
                      <a:pt x="369" y="873"/>
                      <a:pt x="189" y="2089"/>
                    </a:cubicBezTo>
                    <a:cubicBezTo>
                      <a:pt x="1" y="3355"/>
                      <a:pt x="816" y="4548"/>
                      <a:pt x="2063" y="4834"/>
                    </a:cubicBezTo>
                    <a:lnTo>
                      <a:pt x="5459" y="6002"/>
                    </a:lnTo>
                    <a:lnTo>
                      <a:pt x="12067" y="8314"/>
                    </a:lnTo>
                    <a:cubicBezTo>
                      <a:pt x="12264" y="8359"/>
                      <a:pt x="12462" y="8381"/>
                      <a:pt x="12657" y="8381"/>
                    </a:cubicBezTo>
                    <a:cubicBezTo>
                      <a:pt x="13824" y="8381"/>
                      <a:pt x="14888" y="7600"/>
                      <a:pt x="15201" y="6422"/>
                    </a:cubicBezTo>
                    <a:cubicBezTo>
                      <a:pt x="15596" y="4937"/>
                      <a:pt x="14677" y="3556"/>
                      <a:pt x="13126" y="3154"/>
                    </a:cubicBezTo>
                    <a:cubicBezTo>
                      <a:pt x="11805" y="2807"/>
                      <a:pt x="9596" y="2089"/>
                      <a:pt x="7333" y="1323"/>
                    </a:cubicBezTo>
                    <a:cubicBezTo>
                      <a:pt x="5623" y="745"/>
                      <a:pt x="4011" y="215"/>
                      <a:pt x="3043" y="39"/>
                    </a:cubicBezTo>
                    <a:cubicBezTo>
                      <a:pt x="2897" y="13"/>
                      <a:pt x="2751" y="0"/>
                      <a:pt x="26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18" name="Google Shape;3218;p80"/>
              <p:cNvSpPr/>
              <p:nvPr/>
            </p:nvSpPr>
            <p:spPr>
              <a:xfrm flipH="1">
                <a:off x="6213678" y="2589818"/>
                <a:ext cx="232414" cy="248364"/>
              </a:xfrm>
              <a:custGeom>
                <a:avLst/>
                <a:gdLst/>
                <a:ahLst/>
                <a:cxnLst/>
                <a:rect l="l" t="t" r="r" b="b"/>
                <a:pathLst>
                  <a:path w="3366" h="3597" extrusionOk="0">
                    <a:moveTo>
                      <a:pt x="1193" y="1"/>
                    </a:moveTo>
                    <a:lnTo>
                      <a:pt x="0" y="2210"/>
                    </a:lnTo>
                    <a:lnTo>
                      <a:pt x="2221" y="3597"/>
                    </a:lnTo>
                    <a:lnTo>
                      <a:pt x="3365" y="920"/>
                    </a:lnTo>
                    <a:lnTo>
                      <a:pt x="1193" y="1"/>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19" name="Google Shape;3219;p80"/>
              <p:cNvSpPr/>
              <p:nvPr/>
            </p:nvSpPr>
            <p:spPr>
              <a:xfrm flipH="1">
                <a:off x="6282173" y="2273446"/>
                <a:ext cx="107645" cy="316445"/>
              </a:xfrm>
              <a:custGeom>
                <a:avLst/>
                <a:gdLst/>
                <a:ahLst/>
                <a:cxnLst/>
                <a:rect l="l" t="t" r="r" b="b"/>
                <a:pathLst>
                  <a:path w="1559" h="4583" extrusionOk="0">
                    <a:moveTo>
                      <a:pt x="938" y="1"/>
                    </a:moveTo>
                    <a:cubicBezTo>
                      <a:pt x="706" y="1"/>
                      <a:pt x="505" y="169"/>
                      <a:pt x="463" y="402"/>
                    </a:cubicBezTo>
                    <a:lnTo>
                      <a:pt x="49" y="2830"/>
                    </a:lnTo>
                    <a:cubicBezTo>
                      <a:pt x="1" y="3122"/>
                      <a:pt x="19" y="3414"/>
                      <a:pt x="104" y="3700"/>
                    </a:cubicBezTo>
                    <a:lnTo>
                      <a:pt x="378" y="4583"/>
                    </a:lnTo>
                    <a:lnTo>
                      <a:pt x="1558" y="2204"/>
                    </a:lnTo>
                    <a:lnTo>
                      <a:pt x="1418" y="445"/>
                    </a:lnTo>
                    <a:cubicBezTo>
                      <a:pt x="1400" y="202"/>
                      <a:pt x="1199" y="7"/>
                      <a:pt x="950" y="1"/>
                    </a:cubicBezTo>
                    <a:cubicBezTo>
                      <a:pt x="946" y="1"/>
                      <a:pt x="942" y="1"/>
                      <a:pt x="9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20" name="Google Shape;3220;p80"/>
              <p:cNvSpPr/>
              <p:nvPr/>
            </p:nvSpPr>
            <p:spPr>
              <a:xfrm flipH="1">
                <a:off x="6084697" y="2162419"/>
                <a:ext cx="224888" cy="251471"/>
              </a:xfrm>
              <a:custGeom>
                <a:avLst/>
                <a:gdLst/>
                <a:ahLst/>
                <a:cxnLst/>
                <a:rect l="l" t="t" r="r" b="b"/>
                <a:pathLst>
                  <a:path w="3257" h="3642" extrusionOk="0">
                    <a:moveTo>
                      <a:pt x="2865" y="1"/>
                    </a:moveTo>
                    <a:cubicBezTo>
                      <a:pt x="2764" y="1"/>
                      <a:pt x="2666" y="45"/>
                      <a:pt x="2599" y="130"/>
                    </a:cubicBezTo>
                    <a:lnTo>
                      <a:pt x="1" y="3641"/>
                    </a:lnTo>
                    <a:lnTo>
                      <a:pt x="1467" y="3556"/>
                    </a:lnTo>
                    <a:lnTo>
                      <a:pt x="3159" y="520"/>
                    </a:lnTo>
                    <a:cubicBezTo>
                      <a:pt x="3256" y="361"/>
                      <a:pt x="3208" y="155"/>
                      <a:pt x="3056" y="57"/>
                    </a:cubicBezTo>
                    <a:cubicBezTo>
                      <a:pt x="2996" y="19"/>
                      <a:pt x="2930" y="1"/>
                      <a:pt x="28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21" name="Google Shape;3221;p80"/>
              <p:cNvSpPr/>
              <p:nvPr/>
            </p:nvSpPr>
            <p:spPr>
              <a:xfrm flipH="1">
                <a:off x="5958686" y="2251696"/>
                <a:ext cx="248364" cy="243669"/>
              </a:xfrm>
              <a:custGeom>
                <a:avLst/>
                <a:gdLst/>
                <a:ahLst/>
                <a:cxnLst/>
                <a:rect l="l" t="t" r="r" b="b"/>
                <a:pathLst>
                  <a:path w="3597" h="3529" extrusionOk="0">
                    <a:moveTo>
                      <a:pt x="3213" y="1"/>
                    </a:moveTo>
                    <a:cubicBezTo>
                      <a:pt x="3122" y="1"/>
                      <a:pt x="3032" y="38"/>
                      <a:pt x="2964" y="109"/>
                    </a:cubicBezTo>
                    <a:lnTo>
                      <a:pt x="1" y="3529"/>
                    </a:lnTo>
                    <a:lnTo>
                      <a:pt x="1315" y="3486"/>
                    </a:lnTo>
                    <a:lnTo>
                      <a:pt x="3487" y="541"/>
                    </a:lnTo>
                    <a:cubicBezTo>
                      <a:pt x="3597" y="389"/>
                      <a:pt x="3566" y="182"/>
                      <a:pt x="3420" y="72"/>
                    </a:cubicBezTo>
                    <a:cubicBezTo>
                      <a:pt x="3358" y="24"/>
                      <a:pt x="3286" y="1"/>
                      <a:pt x="3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22" name="Google Shape;3222;p80"/>
              <p:cNvSpPr/>
              <p:nvPr/>
            </p:nvSpPr>
            <p:spPr>
              <a:xfrm flipH="1">
                <a:off x="5944393" y="2330271"/>
                <a:ext cx="224819" cy="233588"/>
              </a:xfrm>
              <a:custGeom>
                <a:avLst/>
                <a:gdLst/>
                <a:ahLst/>
                <a:cxnLst/>
                <a:rect l="l" t="t" r="r" b="b"/>
                <a:pathLst>
                  <a:path w="3256" h="3383" extrusionOk="0">
                    <a:moveTo>
                      <a:pt x="2884" y="0"/>
                    </a:moveTo>
                    <a:cubicBezTo>
                      <a:pt x="2795" y="0"/>
                      <a:pt x="2706" y="38"/>
                      <a:pt x="2641" y="109"/>
                    </a:cubicBezTo>
                    <a:lnTo>
                      <a:pt x="0" y="3285"/>
                    </a:lnTo>
                    <a:lnTo>
                      <a:pt x="1132" y="3382"/>
                    </a:lnTo>
                    <a:lnTo>
                      <a:pt x="3152" y="529"/>
                    </a:lnTo>
                    <a:cubicBezTo>
                      <a:pt x="3256" y="383"/>
                      <a:pt x="3225" y="182"/>
                      <a:pt x="3085" y="72"/>
                    </a:cubicBezTo>
                    <a:cubicBezTo>
                      <a:pt x="3026" y="24"/>
                      <a:pt x="2955" y="0"/>
                      <a:pt x="2884" y="0"/>
                    </a:cubicBezTo>
                    <a:close/>
                  </a:path>
                </a:pathLst>
              </a:custGeom>
              <a:solidFill>
                <a:srgbClr val="FF8A6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23" name="Google Shape;3223;p80"/>
              <p:cNvSpPr/>
              <p:nvPr/>
            </p:nvSpPr>
            <p:spPr>
              <a:xfrm flipH="1">
                <a:off x="6000252" y="2180509"/>
                <a:ext cx="232828" cy="260654"/>
              </a:xfrm>
              <a:custGeom>
                <a:avLst/>
                <a:gdLst/>
                <a:ahLst/>
                <a:cxnLst/>
                <a:rect l="l" t="t" r="r" b="b"/>
                <a:pathLst>
                  <a:path w="3372" h="3775" extrusionOk="0">
                    <a:moveTo>
                      <a:pt x="2971" y="1"/>
                    </a:moveTo>
                    <a:cubicBezTo>
                      <a:pt x="2866" y="1"/>
                      <a:pt x="2761" y="47"/>
                      <a:pt x="2690" y="136"/>
                    </a:cubicBezTo>
                    <a:lnTo>
                      <a:pt x="0" y="3708"/>
                    </a:lnTo>
                    <a:lnTo>
                      <a:pt x="1144" y="3775"/>
                    </a:lnTo>
                    <a:lnTo>
                      <a:pt x="3274" y="538"/>
                    </a:lnTo>
                    <a:cubicBezTo>
                      <a:pt x="3371" y="379"/>
                      <a:pt x="3323" y="166"/>
                      <a:pt x="3164" y="57"/>
                    </a:cubicBezTo>
                    <a:cubicBezTo>
                      <a:pt x="3105" y="19"/>
                      <a:pt x="3038" y="1"/>
                      <a:pt x="29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24" name="Google Shape;3224;p80"/>
              <p:cNvSpPr/>
              <p:nvPr/>
            </p:nvSpPr>
            <p:spPr>
              <a:xfrm flipH="1">
                <a:off x="6032221" y="2324333"/>
                <a:ext cx="331083" cy="329011"/>
              </a:xfrm>
              <a:custGeom>
                <a:avLst/>
                <a:gdLst/>
                <a:ahLst/>
                <a:cxnLst/>
                <a:rect l="l" t="t" r="r" b="b"/>
                <a:pathLst>
                  <a:path w="4795" h="4765" extrusionOk="0">
                    <a:moveTo>
                      <a:pt x="1935" y="0"/>
                    </a:moveTo>
                    <a:lnTo>
                      <a:pt x="1533" y="700"/>
                    </a:lnTo>
                    <a:lnTo>
                      <a:pt x="402" y="1333"/>
                    </a:lnTo>
                    <a:lnTo>
                      <a:pt x="0" y="3846"/>
                    </a:lnTo>
                    <a:lnTo>
                      <a:pt x="2172" y="4765"/>
                    </a:lnTo>
                    <a:cubicBezTo>
                      <a:pt x="3736" y="4466"/>
                      <a:pt x="4795" y="2099"/>
                      <a:pt x="4795" y="2099"/>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25" name="Google Shape;3225;p80"/>
              <p:cNvSpPr/>
              <p:nvPr/>
            </p:nvSpPr>
            <p:spPr>
              <a:xfrm flipH="1">
                <a:off x="6168314" y="2378535"/>
                <a:ext cx="115171" cy="170616"/>
              </a:xfrm>
              <a:custGeom>
                <a:avLst/>
                <a:gdLst/>
                <a:ahLst/>
                <a:cxnLst/>
                <a:rect l="l" t="t" r="r" b="b"/>
                <a:pathLst>
                  <a:path w="1668" h="2471" fill="none" extrusionOk="0">
                    <a:moveTo>
                      <a:pt x="0" y="0"/>
                    </a:moveTo>
                    <a:cubicBezTo>
                      <a:pt x="0" y="0"/>
                      <a:pt x="1667" y="1357"/>
                      <a:pt x="870" y="2471"/>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26" name="Google Shape;3226;p80"/>
              <p:cNvSpPr/>
              <p:nvPr/>
            </p:nvSpPr>
            <p:spPr>
              <a:xfrm flipH="1">
                <a:off x="6061152" y="2352435"/>
                <a:ext cx="146726" cy="114343"/>
              </a:xfrm>
              <a:custGeom>
                <a:avLst/>
                <a:gdLst/>
                <a:ahLst/>
                <a:cxnLst/>
                <a:rect l="l" t="t" r="r" b="b"/>
                <a:pathLst>
                  <a:path w="2125" h="1656" fill="none" extrusionOk="0">
                    <a:moveTo>
                      <a:pt x="0" y="1"/>
                    </a:moveTo>
                    <a:cubicBezTo>
                      <a:pt x="846" y="348"/>
                      <a:pt x="1583" y="920"/>
                      <a:pt x="2124" y="165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27" name="Google Shape;3227;p80"/>
              <p:cNvSpPr/>
              <p:nvPr/>
            </p:nvSpPr>
            <p:spPr>
              <a:xfrm flipH="1">
                <a:off x="6194344" y="2621787"/>
                <a:ext cx="697932" cy="954513"/>
              </a:xfrm>
              <a:custGeom>
                <a:avLst/>
                <a:gdLst/>
                <a:ahLst/>
                <a:cxnLst/>
                <a:rect l="l" t="t" r="r" b="b"/>
                <a:pathLst>
                  <a:path w="10108" h="13824" extrusionOk="0">
                    <a:moveTo>
                      <a:pt x="6438" y="0"/>
                    </a:moveTo>
                    <a:lnTo>
                      <a:pt x="737" y="9925"/>
                    </a:lnTo>
                    <a:cubicBezTo>
                      <a:pt x="0" y="11221"/>
                      <a:pt x="499" y="12870"/>
                      <a:pt x="1832" y="13545"/>
                    </a:cubicBezTo>
                    <a:cubicBezTo>
                      <a:pt x="2209" y="13734"/>
                      <a:pt x="2609" y="13824"/>
                      <a:pt x="3004" y="13824"/>
                    </a:cubicBezTo>
                    <a:cubicBezTo>
                      <a:pt x="4016" y="13824"/>
                      <a:pt x="4987" y="13235"/>
                      <a:pt x="5416" y="12237"/>
                    </a:cubicBezTo>
                    <a:lnTo>
                      <a:pt x="10107" y="1978"/>
                    </a:lnTo>
                    <a:lnTo>
                      <a:pt x="6438"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28" name="Google Shape;3228;p80"/>
              <p:cNvSpPr/>
              <p:nvPr/>
            </p:nvSpPr>
            <p:spPr>
              <a:xfrm flipH="1">
                <a:off x="6761027" y="3155057"/>
                <a:ext cx="76919" cy="144171"/>
              </a:xfrm>
              <a:custGeom>
                <a:avLst/>
                <a:gdLst/>
                <a:ahLst/>
                <a:cxnLst/>
                <a:rect l="l" t="t" r="r" b="b"/>
                <a:pathLst>
                  <a:path w="1114" h="2088" fill="none" extrusionOk="0">
                    <a:moveTo>
                      <a:pt x="1114" y="0"/>
                    </a:moveTo>
                    <a:lnTo>
                      <a:pt x="0" y="2088"/>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29" name="Google Shape;3229;p80"/>
              <p:cNvSpPr/>
              <p:nvPr/>
            </p:nvSpPr>
            <p:spPr>
              <a:xfrm flipH="1">
                <a:off x="7038033" y="2997333"/>
                <a:ext cx="1218896" cy="2938178"/>
              </a:xfrm>
              <a:custGeom>
                <a:avLst/>
                <a:gdLst/>
                <a:ahLst/>
                <a:cxnLst/>
                <a:rect l="l" t="t" r="r" b="b"/>
                <a:pathLst>
                  <a:path w="17653" h="42553" extrusionOk="0">
                    <a:moveTo>
                      <a:pt x="12639" y="1"/>
                    </a:moveTo>
                    <a:cubicBezTo>
                      <a:pt x="12615" y="1"/>
                      <a:pt x="12602" y="1"/>
                      <a:pt x="12602" y="1"/>
                    </a:cubicBezTo>
                    <a:lnTo>
                      <a:pt x="6779" y="1078"/>
                    </a:lnTo>
                    <a:lnTo>
                      <a:pt x="2739" y="2332"/>
                    </a:lnTo>
                    <a:lnTo>
                      <a:pt x="2465" y="7278"/>
                    </a:lnTo>
                    <a:lnTo>
                      <a:pt x="4948" y="14294"/>
                    </a:lnTo>
                    <a:lnTo>
                      <a:pt x="1" y="42552"/>
                    </a:lnTo>
                    <a:lnTo>
                      <a:pt x="10047" y="42552"/>
                    </a:lnTo>
                    <a:lnTo>
                      <a:pt x="11793" y="27352"/>
                    </a:lnTo>
                    <a:lnTo>
                      <a:pt x="13588" y="42552"/>
                    </a:lnTo>
                    <a:lnTo>
                      <a:pt x="17653" y="41700"/>
                    </a:lnTo>
                    <a:lnTo>
                      <a:pt x="16235" y="20622"/>
                    </a:lnTo>
                    <a:cubicBezTo>
                      <a:pt x="16144" y="18706"/>
                      <a:pt x="15986" y="16795"/>
                      <a:pt x="15760" y="14891"/>
                    </a:cubicBezTo>
                    <a:lnTo>
                      <a:pt x="15456" y="2003"/>
                    </a:lnTo>
                    <a:cubicBezTo>
                      <a:pt x="14894" y="73"/>
                      <a:pt x="12932" y="1"/>
                      <a:pt x="126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30" name="Google Shape;3230;p80"/>
              <p:cNvSpPr/>
              <p:nvPr/>
            </p:nvSpPr>
            <p:spPr>
              <a:xfrm flipH="1">
                <a:off x="7512815" y="3078525"/>
                <a:ext cx="279010" cy="345372"/>
              </a:xfrm>
              <a:custGeom>
                <a:avLst/>
                <a:gdLst/>
                <a:ahLst/>
                <a:cxnLst/>
                <a:rect l="l" t="t" r="r" b="b"/>
                <a:pathLst>
                  <a:path w="3998" h="5100" extrusionOk="0">
                    <a:moveTo>
                      <a:pt x="0" y="0"/>
                    </a:moveTo>
                    <a:lnTo>
                      <a:pt x="3998" y="5099"/>
                    </a:lnTo>
                    <a:lnTo>
                      <a:pt x="3724" y="0"/>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31" name="Google Shape;3231;p80"/>
              <p:cNvSpPr/>
              <p:nvPr/>
            </p:nvSpPr>
            <p:spPr>
              <a:xfrm flipH="1">
                <a:off x="7442583" y="3423835"/>
                <a:ext cx="70290" cy="1462150"/>
              </a:xfrm>
              <a:custGeom>
                <a:avLst/>
                <a:gdLst/>
                <a:ahLst/>
                <a:cxnLst/>
                <a:rect l="l" t="t" r="r" b="b"/>
                <a:pathLst>
                  <a:path w="1018" h="21176" fill="none" extrusionOk="0">
                    <a:moveTo>
                      <a:pt x="1" y="0"/>
                    </a:moveTo>
                    <a:lnTo>
                      <a:pt x="1017" y="21175"/>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32" name="Google Shape;3232;p80"/>
              <p:cNvSpPr/>
              <p:nvPr/>
            </p:nvSpPr>
            <p:spPr>
              <a:xfrm flipH="1">
                <a:off x="7511524" y="3159125"/>
                <a:ext cx="190801" cy="271148"/>
              </a:xfrm>
              <a:custGeom>
                <a:avLst/>
                <a:gdLst/>
                <a:ahLst/>
                <a:cxnLst/>
                <a:rect l="l" t="t" r="r" b="b"/>
                <a:pathLst>
                  <a:path w="2526" h="3628" extrusionOk="0">
                    <a:moveTo>
                      <a:pt x="2331" y="1"/>
                    </a:moveTo>
                    <a:lnTo>
                      <a:pt x="1" y="408"/>
                    </a:lnTo>
                    <a:lnTo>
                      <a:pt x="2526" y="3627"/>
                    </a:lnTo>
                    <a:lnTo>
                      <a:pt x="233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33" name="Google Shape;3233;p80"/>
              <p:cNvSpPr/>
              <p:nvPr/>
            </p:nvSpPr>
            <p:spPr>
              <a:xfrm flipH="1">
                <a:off x="7294752" y="3023432"/>
                <a:ext cx="620599" cy="561770"/>
              </a:xfrm>
              <a:custGeom>
                <a:avLst/>
                <a:gdLst/>
                <a:ahLst/>
                <a:cxnLst/>
                <a:rect l="l" t="t" r="r" b="b"/>
                <a:pathLst>
                  <a:path w="8988" h="8136" fill="none" extrusionOk="0">
                    <a:moveTo>
                      <a:pt x="5617" y="0"/>
                    </a:moveTo>
                    <a:lnTo>
                      <a:pt x="8379" y="2173"/>
                    </a:lnTo>
                    <a:lnTo>
                      <a:pt x="6712" y="3201"/>
                    </a:lnTo>
                    <a:lnTo>
                      <a:pt x="8988" y="4418"/>
                    </a:lnTo>
                    <a:lnTo>
                      <a:pt x="5946" y="8136"/>
                    </a:lnTo>
                    <a:lnTo>
                      <a:pt x="737" y="6176"/>
                    </a:lnTo>
                    <a:lnTo>
                      <a:pt x="2441" y="3986"/>
                    </a:lnTo>
                    <a:lnTo>
                      <a:pt x="1" y="3250"/>
                    </a:lnTo>
                    <a:lnTo>
                      <a:pt x="1832" y="70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34" name="Google Shape;3234;p80"/>
              <p:cNvSpPr/>
              <p:nvPr/>
            </p:nvSpPr>
            <p:spPr>
              <a:xfrm flipH="1">
                <a:off x="7151479" y="4204823"/>
                <a:ext cx="114757" cy="414354"/>
              </a:xfrm>
              <a:custGeom>
                <a:avLst/>
                <a:gdLst/>
                <a:ahLst/>
                <a:cxnLst/>
                <a:rect l="l" t="t" r="r" b="b"/>
                <a:pathLst>
                  <a:path w="1662" h="6001" fill="none" extrusionOk="0">
                    <a:moveTo>
                      <a:pt x="1" y="1"/>
                    </a:moveTo>
                    <a:lnTo>
                      <a:pt x="1662" y="600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35" name="Google Shape;3235;p80"/>
              <p:cNvSpPr/>
              <p:nvPr/>
            </p:nvSpPr>
            <p:spPr>
              <a:xfrm flipH="1">
                <a:off x="7182137" y="3204473"/>
                <a:ext cx="5524" cy="208869"/>
              </a:xfrm>
              <a:custGeom>
                <a:avLst/>
                <a:gdLst/>
                <a:ahLst/>
                <a:cxnLst/>
                <a:rect l="l" t="t" r="r" b="b"/>
                <a:pathLst>
                  <a:path w="80" h="3025" fill="none" extrusionOk="0">
                    <a:moveTo>
                      <a:pt x="80" y="3025"/>
                    </a:moveTo>
                    <a:lnTo>
                      <a:pt x="1" y="1"/>
                    </a:lnTo>
                  </a:path>
                </a:pathLst>
              </a:custGeom>
              <a:noFill/>
              <a:ln w="2425" cap="rnd" cmpd="sng">
                <a:solidFill>
                  <a:srgbClr val="E8DCC5"/>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36" name="Google Shape;3236;p80"/>
              <p:cNvSpPr/>
              <p:nvPr/>
            </p:nvSpPr>
            <p:spPr>
              <a:xfrm flipH="1">
                <a:off x="7875785" y="3150685"/>
                <a:ext cx="753377" cy="1017346"/>
              </a:xfrm>
              <a:custGeom>
                <a:avLst/>
                <a:gdLst/>
                <a:ahLst/>
                <a:cxnLst/>
                <a:rect l="l" t="t" r="r" b="b"/>
                <a:pathLst>
                  <a:path w="10911" h="14734" extrusionOk="0">
                    <a:moveTo>
                      <a:pt x="8859" y="1"/>
                    </a:moveTo>
                    <a:cubicBezTo>
                      <a:pt x="7927" y="1"/>
                      <a:pt x="7040" y="523"/>
                      <a:pt x="6603" y="1407"/>
                    </a:cubicBezTo>
                    <a:lnTo>
                      <a:pt x="646" y="10820"/>
                    </a:lnTo>
                    <a:cubicBezTo>
                      <a:pt x="1" y="12128"/>
                      <a:pt x="499" y="13716"/>
                      <a:pt x="1789" y="14410"/>
                    </a:cubicBezTo>
                    <a:cubicBezTo>
                      <a:pt x="2199" y="14630"/>
                      <a:pt x="2639" y="14734"/>
                      <a:pt x="3071" y="14734"/>
                    </a:cubicBezTo>
                    <a:cubicBezTo>
                      <a:pt x="4108" y="14734"/>
                      <a:pt x="5103" y="14136"/>
                      <a:pt x="5550" y="13114"/>
                    </a:cubicBezTo>
                    <a:cubicBezTo>
                      <a:pt x="6116" y="11824"/>
                      <a:pt x="7552" y="9597"/>
                      <a:pt x="8860" y="7516"/>
                    </a:cubicBezTo>
                    <a:cubicBezTo>
                      <a:pt x="9852" y="5946"/>
                      <a:pt x="9931" y="5721"/>
                      <a:pt x="10339" y="4784"/>
                    </a:cubicBezTo>
                    <a:cubicBezTo>
                      <a:pt x="10911" y="3481"/>
                      <a:pt x="9797" y="184"/>
                      <a:pt x="9797" y="184"/>
                    </a:cubicBezTo>
                    <a:cubicBezTo>
                      <a:pt x="9490" y="60"/>
                      <a:pt x="9172" y="1"/>
                      <a:pt x="88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37" name="Google Shape;3237;p80"/>
              <p:cNvSpPr/>
              <p:nvPr/>
            </p:nvSpPr>
            <p:spPr>
              <a:xfrm flipH="1">
                <a:off x="7958989" y="3576290"/>
                <a:ext cx="64352" cy="103019"/>
              </a:xfrm>
              <a:custGeom>
                <a:avLst/>
                <a:gdLst/>
                <a:ahLst/>
                <a:cxnLst/>
                <a:rect l="l" t="t" r="r" b="b"/>
                <a:pathLst>
                  <a:path w="932" h="1492" fill="none" extrusionOk="0">
                    <a:moveTo>
                      <a:pt x="1" y="1492"/>
                    </a:moveTo>
                    <a:lnTo>
                      <a:pt x="932" y="1"/>
                    </a:lnTo>
                  </a:path>
                </a:pathLst>
              </a:custGeom>
              <a:noFill/>
              <a:ln w="2425" cap="rnd" cmpd="sng">
                <a:solidFill>
                  <a:srgbClr val="E8DCC5"/>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38" name="Google Shape;3238;p80"/>
              <p:cNvSpPr/>
              <p:nvPr/>
            </p:nvSpPr>
            <p:spPr>
              <a:xfrm flipH="1">
                <a:off x="7809362" y="3802418"/>
                <a:ext cx="817730" cy="805025"/>
              </a:xfrm>
              <a:custGeom>
                <a:avLst/>
                <a:gdLst/>
                <a:ahLst/>
                <a:cxnLst/>
                <a:rect l="l" t="t" r="r" b="b"/>
                <a:pathLst>
                  <a:path w="11843" h="11659" extrusionOk="0">
                    <a:moveTo>
                      <a:pt x="3026" y="0"/>
                    </a:moveTo>
                    <a:cubicBezTo>
                      <a:pt x="2309" y="0"/>
                      <a:pt x="1593" y="285"/>
                      <a:pt x="1060" y="851"/>
                    </a:cubicBezTo>
                    <a:cubicBezTo>
                      <a:pt x="1" y="1977"/>
                      <a:pt x="117" y="3772"/>
                      <a:pt x="1309" y="4758"/>
                    </a:cubicBezTo>
                    <a:lnTo>
                      <a:pt x="9931" y="11658"/>
                    </a:lnTo>
                    <a:lnTo>
                      <a:pt x="11842" y="7575"/>
                    </a:lnTo>
                    <a:lnTo>
                      <a:pt x="4954" y="815"/>
                    </a:lnTo>
                    <a:cubicBezTo>
                      <a:pt x="4425" y="271"/>
                      <a:pt x="3726" y="0"/>
                      <a:pt x="30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39" name="Google Shape;3239;p80"/>
              <p:cNvSpPr/>
              <p:nvPr/>
            </p:nvSpPr>
            <p:spPr>
              <a:xfrm flipH="1">
                <a:off x="7760684" y="4204823"/>
                <a:ext cx="223162" cy="476497"/>
              </a:xfrm>
              <a:custGeom>
                <a:avLst/>
                <a:gdLst/>
                <a:ahLst/>
                <a:cxnLst/>
                <a:rect l="l" t="t" r="r" b="b"/>
                <a:pathLst>
                  <a:path w="3232" h="6901" fill="none" extrusionOk="0">
                    <a:moveTo>
                      <a:pt x="3232" y="1"/>
                    </a:moveTo>
                    <a:lnTo>
                      <a:pt x="1" y="690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40" name="Google Shape;3240;p80"/>
              <p:cNvSpPr/>
              <p:nvPr/>
            </p:nvSpPr>
            <p:spPr>
              <a:xfrm flipH="1">
                <a:off x="7817372" y="4186802"/>
                <a:ext cx="133262" cy="130293"/>
              </a:xfrm>
              <a:custGeom>
                <a:avLst/>
                <a:gdLst/>
                <a:ahLst/>
                <a:cxnLst/>
                <a:rect l="l" t="t" r="r" b="b"/>
                <a:pathLst>
                  <a:path w="1930" h="1887" fill="none" extrusionOk="0">
                    <a:moveTo>
                      <a:pt x="1" y="0"/>
                    </a:moveTo>
                    <a:lnTo>
                      <a:pt x="1929" y="1886"/>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41" name="Google Shape;3241;p80"/>
              <p:cNvSpPr/>
              <p:nvPr/>
            </p:nvSpPr>
            <p:spPr>
              <a:xfrm flipH="1">
                <a:off x="7948908" y="4549367"/>
                <a:ext cx="65181" cy="52131"/>
              </a:xfrm>
              <a:custGeom>
                <a:avLst/>
                <a:gdLst/>
                <a:ahLst/>
                <a:cxnLst/>
                <a:rect l="l" t="t" r="r" b="b"/>
                <a:pathLst>
                  <a:path w="944" h="755" fill="none" extrusionOk="0">
                    <a:moveTo>
                      <a:pt x="1" y="0"/>
                    </a:moveTo>
                    <a:lnTo>
                      <a:pt x="944" y="755"/>
                    </a:lnTo>
                  </a:path>
                </a:pathLst>
              </a:custGeom>
              <a:noFill/>
              <a:ln w="2425" cap="rnd" cmpd="sng">
                <a:solidFill>
                  <a:srgbClr val="E8DCC5"/>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42" name="Google Shape;3242;p80"/>
              <p:cNvSpPr/>
              <p:nvPr/>
            </p:nvSpPr>
            <p:spPr>
              <a:xfrm flipH="1">
                <a:off x="8177869" y="3858622"/>
                <a:ext cx="107645" cy="99221"/>
              </a:xfrm>
              <a:custGeom>
                <a:avLst/>
                <a:gdLst/>
                <a:ahLst/>
                <a:cxnLst/>
                <a:rect l="l" t="t" r="r" b="b"/>
                <a:pathLst>
                  <a:path w="1559" h="1437" fill="none" extrusionOk="0">
                    <a:moveTo>
                      <a:pt x="1559" y="1437"/>
                    </a:moveTo>
                    <a:lnTo>
                      <a:pt x="1" y="1"/>
                    </a:lnTo>
                  </a:path>
                </a:pathLst>
              </a:custGeom>
              <a:noFill/>
              <a:ln w="2425" cap="rnd" cmpd="sng">
                <a:solidFill>
                  <a:srgbClr val="E8DCC5"/>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43" name="Google Shape;3243;p80"/>
              <p:cNvSpPr/>
              <p:nvPr/>
            </p:nvSpPr>
            <p:spPr>
              <a:xfrm flipH="1">
                <a:off x="7370359" y="2127481"/>
                <a:ext cx="649599" cy="585730"/>
              </a:xfrm>
              <a:custGeom>
                <a:avLst/>
                <a:gdLst/>
                <a:ahLst/>
                <a:cxnLst/>
                <a:rect l="l" t="t" r="r" b="b"/>
                <a:pathLst>
                  <a:path w="9408" h="8483" extrusionOk="0">
                    <a:moveTo>
                      <a:pt x="4758" y="0"/>
                    </a:moveTo>
                    <a:cubicBezTo>
                      <a:pt x="4558" y="0"/>
                      <a:pt x="4355" y="13"/>
                      <a:pt x="4150" y="40"/>
                    </a:cubicBezTo>
                    <a:cubicBezTo>
                      <a:pt x="1723" y="362"/>
                      <a:pt x="1" y="2498"/>
                      <a:pt x="305" y="4817"/>
                    </a:cubicBezTo>
                    <a:cubicBezTo>
                      <a:pt x="583" y="6946"/>
                      <a:pt x="2465" y="8483"/>
                      <a:pt x="4650" y="8483"/>
                    </a:cubicBezTo>
                    <a:cubicBezTo>
                      <a:pt x="4850" y="8483"/>
                      <a:pt x="5053" y="8470"/>
                      <a:pt x="5258" y="8443"/>
                    </a:cubicBezTo>
                    <a:cubicBezTo>
                      <a:pt x="7686" y="8121"/>
                      <a:pt x="9408" y="5985"/>
                      <a:pt x="9103" y="3667"/>
                    </a:cubicBezTo>
                    <a:cubicBezTo>
                      <a:pt x="8825" y="1537"/>
                      <a:pt x="6943" y="0"/>
                      <a:pt x="4758" y="0"/>
                    </a:cubicBezTo>
                    <a:close/>
                  </a:path>
                </a:pathLst>
              </a:custGeom>
              <a:solidFill>
                <a:srgbClr val="752C4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44" name="Google Shape;3244;p80"/>
              <p:cNvSpPr/>
              <p:nvPr/>
            </p:nvSpPr>
            <p:spPr>
              <a:xfrm flipH="1">
                <a:off x="7293924" y="2444475"/>
                <a:ext cx="181112" cy="155564"/>
              </a:xfrm>
              <a:custGeom>
                <a:avLst/>
                <a:gdLst/>
                <a:ahLst/>
                <a:cxnLst/>
                <a:rect l="l" t="t" r="r" b="b"/>
                <a:pathLst>
                  <a:path w="2623" h="2253" extrusionOk="0">
                    <a:moveTo>
                      <a:pt x="1283" y="0"/>
                    </a:moveTo>
                    <a:cubicBezTo>
                      <a:pt x="1131" y="0"/>
                      <a:pt x="973" y="33"/>
                      <a:pt x="816" y="104"/>
                    </a:cubicBezTo>
                    <a:cubicBezTo>
                      <a:pt x="250" y="359"/>
                      <a:pt x="1" y="1023"/>
                      <a:pt x="250" y="1589"/>
                    </a:cubicBezTo>
                    <a:cubicBezTo>
                      <a:pt x="452" y="2033"/>
                      <a:pt x="865" y="2252"/>
                      <a:pt x="1277" y="2252"/>
                    </a:cubicBezTo>
                    <a:cubicBezTo>
                      <a:pt x="1711" y="2252"/>
                      <a:pt x="2144" y="2009"/>
                      <a:pt x="2325" y="1528"/>
                    </a:cubicBezTo>
                    <a:cubicBezTo>
                      <a:pt x="2622" y="752"/>
                      <a:pt x="2018" y="0"/>
                      <a:pt x="1283" y="0"/>
                    </a:cubicBezTo>
                    <a:close/>
                  </a:path>
                </a:pathLst>
              </a:custGeom>
              <a:solidFill>
                <a:srgbClr val="FF906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45" name="Google Shape;3245;p80"/>
              <p:cNvSpPr/>
              <p:nvPr/>
            </p:nvSpPr>
            <p:spPr>
              <a:xfrm flipH="1">
                <a:off x="7531648" y="2563800"/>
                <a:ext cx="257202" cy="517175"/>
              </a:xfrm>
              <a:custGeom>
                <a:avLst/>
                <a:gdLst/>
                <a:ahLst/>
                <a:cxnLst/>
                <a:rect l="l" t="t" r="r" b="b"/>
                <a:pathLst>
                  <a:path w="3725" h="7358" extrusionOk="0">
                    <a:moveTo>
                      <a:pt x="298" y="0"/>
                    </a:moveTo>
                    <a:lnTo>
                      <a:pt x="0" y="7357"/>
                    </a:lnTo>
                    <a:lnTo>
                      <a:pt x="3724" y="7357"/>
                    </a:lnTo>
                    <a:lnTo>
                      <a:pt x="3207" y="2465"/>
                    </a:lnTo>
                    <a:lnTo>
                      <a:pt x="298" y="0"/>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46" name="Google Shape;3246;p80"/>
              <p:cNvSpPr/>
              <p:nvPr/>
            </p:nvSpPr>
            <p:spPr>
              <a:xfrm flipH="1">
                <a:off x="7547673" y="2728050"/>
                <a:ext cx="184081" cy="189535"/>
              </a:xfrm>
              <a:custGeom>
                <a:avLst/>
                <a:gdLst/>
                <a:ahLst/>
                <a:cxnLst/>
                <a:rect l="l" t="t" r="r" b="b"/>
                <a:pathLst>
                  <a:path w="2666" h="2745" extrusionOk="0">
                    <a:moveTo>
                      <a:pt x="1" y="1"/>
                    </a:moveTo>
                    <a:lnTo>
                      <a:pt x="2666" y="2745"/>
                    </a:lnTo>
                    <a:lnTo>
                      <a:pt x="2380" y="86"/>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47" name="Google Shape;3247;p80"/>
              <p:cNvSpPr/>
              <p:nvPr/>
            </p:nvSpPr>
            <p:spPr>
              <a:xfrm flipH="1">
                <a:off x="7333764" y="2162280"/>
                <a:ext cx="560873" cy="626537"/>
              </a:xfrm>
              <a:custGeom>
                <a:avLst/>
                <a:gdLst/>
                <a:ahLst/>
                <a:cxnLst/>
                <a:rect l="l" t="t" r="r" b="b"/>
                <a:pathLst>
                  <a:path w="8123" h="9074" extrusionOk="0">
                    <a:moveTo>
                      <a:pt x="4545" y="1"/>
                    </a:moveTo>
                    <a:cubicBezTo>
                      <a:pt x="2191" y="1"/>
                      <a:pt x="0" y="2336"/>
                      <a:pt x="1106" y="6089"/>
                    </a:cubicBezTo>
                    <a:cubicBezTo>
                      <a:pt x="1966" y="9009"/>
                      <a:pt x="4294" y="9065"/>
                      <a:pt x="4473" y="9065"/>
                    </a:cubicBezTo>
                    <a:cubicBezTo>
                      <a:pt x="4480" y="9065"/>
                      <a:pt x="4483" y="9065"/>
                      <a:pt x="4483" y="9065"/>
                    </a:cubicBezTo>
                    <a:cubicBezTo>
                      <a:pt x="4578" y="9071"/>
                      <a:pt x="4671" y="9073"/>
                      <a:pt x="4761" y="9073"/>
                    </a:cubicBezTo>
                    <a:cubicBezTo>
                      <a:pt x="6659" y="9073"/>
                      <a:pt x="7571" y="7817"/>
                      <a:pt x="7879" y="6272"/>
                    </a:cubicBezTo>
                    <a:cubicBezTo>
                      <a:pt x="8122" y="5024"/>
                      <a:pt x="7708" y="3126"/>
                      <a:pt x="7337" y="2025"/>
                    </a:cubicBezTo>
                    <a:cubicBezTo>
                      <a:pt x="7215" y="1653"/>
                      <a:pt x="6869" y="814"/>
                      <a:pt x="6540" y="601"/>
                    </a:cubicBezTo>
                    <a:cubicBezTo>
                      <a:pt x="5911" y="193"/>
                      <a:pt x="5222" y="1"/>
                      <a:pt x="45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48" name="Google Shape;3248;p80"/>
              <p:cNvSpPr/>
              <p:nvPr/>
            </p:nvSpPr>
            <p:spPr>
              <a:xfrm flipH="1">
                <a:off x="7411098" y="2493636"/>
                <a:ext cx="26100" cy="55928"/>
              </a:xfrm>
              <a:custGeom>
                <a:avLst/>
                <a:gdLst/>
                <a:ahLst/>
                <a:cxnLst/>
                <a:rect l="l" t="t" r="r" b="b"/>
                <a:pathLst>
                  <a:path w="378" h="810" fill="none" extrusionOk="0">
                    <a:moveTo>
                      <a:pt x="6" y="0"/>
                    </a:moveTo>
                    <a:lnTo>
                      <a:pt x="353" y="560"/>
                    </a:lnTo>
                    <a:cubicBezTo>
                      <a:pt x="377" y="627"/>
                      <a:pt x="347" y="694"/>
                      <a:pt x="286" y="718"/>
                    </a:cubicBezTo>
                    <a:lnTo>
                      <a:pt x="0" y="81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49" name="Google Shape;3249;p80"/>
              <p:cNvSpPr/>
              <p:nvPr/>
            </p:nvSpPr>
            <p:spPr>
              <a:xfrm flipH="1">
                <a:off x="7516878" y="2444406"/>
                <a:ext cx="47228" cy="40186"/>
              </a:xfrm>
              <a:custGeom>
                <a:avLst/>
                <a:gdLst/>
                <a:ahLst/>
                <a:cxnLst/>
                <a:rect l="l" t="t" r="r" b="b"/>
                <a:pathLst>
                  <a:path w="684" h="582" extrusionOk="0">
                    <a:moveTo>
                      <a:pt x="303" y="1"/>
                    </a:moveTo>
                    <a:cubicBezTo>
                      <a:pt x="295" y="1"/>
                      <a:pt x="288" y="1"/>
                      <a:pt x="281" y="1"/>
                    </a:cubicBezTo>
                    <a:cubicBezTo>
                      <a:pt x="122" y="14"/>
                      <a:pt x="1" y="154"/>
                      <a:pt x="13" y="318"/>
                    </a:cubicBezTo>
                    <a:cubicBezTo>
                      <a:pt x="28" y="481"/>
                      <a:pt x="165" y="582"/>
                      <a:pt x="304" y="582"/>
                    </a:cubicBezTo>
                    <a:cubicBezTo>
                      <a:pt x="384" y="582"/>
                      <a:pt x="464" y="549"/>
                      <a:pt x="524" y="476"/>
                    </a:cubicBezTo>
                    <a:cubicBezTo>
                      <a:pt x="683" y="287"/>
                      <a:pt x="545"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50" name="Google Shape;3250;p80"/>
              <p:cNvSpPr/>
              <p:nvPr/>
            </p:nvSpPr>
            <p:spPr>
              <a:xfrm flipH="1">
                <a:off x="7361107" y="2425073"/>
                <a:ext cx="43776" cy="37079"/>
              </a:xfrm>
              <a:custGeom>
                <a:avLst/>
                <a:gdLst/>
                <a:ahLst/>
                <a:cxnLst/>
                <a:rect l="l" t="t" r="r" b="b"/>
                <a:pathLst>
                  <a:path w="634" h="537" extrusionOk="0">
                    <a:moveTo>
                      <a:pt x="285" y="0"/>
                    </a:moveTo>
                    <a:cubicBezTo>
                      <a:pt x="276" y="0"/>
                      <a:pt x="266" y="0"/>
                      <a:pt x="256" y="1"/>
                    </a:cubicBezTo>
                    <a:cubicBezTo>
                      <a:pt x="110" y="14"/>
                      <a:pt x="1" y="141"/>
                      <a:pt x="13" y="294"/>
                    </a:cubicBezTo>
                    <a:cubicBezTo>
                      <a:pt x="25" y="444"/>
                      <a:pt x="149" y="536"/>
                      <a:pt x="279" y="536"/>
                    </a:cubicBezTo>
                    <a:cubicBezTo>
                      <a:pt x="354" y="536"/>
                      <a:pt x="430" y="506"/>
                      <a:pt x="488" y="440"/>
                    </a:cubicBezTo>
                    <a:cubicBezTo>
                      <a:pt x="633" y="265"/>
                      <a:pt x="505" y="0"/>
                      <a:pt x="28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51" name="Google Shape;3251;p80"/>
              <p:cNvSpPr/>
              <p:nvPr/>
            </p:nvSpPr>
            <p:spPr>
              <a:xfrm flipH="1">
                <a:off x="7512804" y="2302031"/>
                <a:ext cx="141616" cy="61452"/>
              </a:xfrm>
              <a:custGeom>
                <a:avLst/>
                <a:gdLst/>
                <a:ahLst/>
                <a:cxnLst/>
                <a:rect l="l" t="t" r="r" b="b"/>
                <a:pathLst>
                  <a:path w="2051" h="890" extrusionOk="0">
                    <a:moveTo>
                      <a:pt x="1158" y="1"/>
                    </a:moveTo>
                    <a:cubicBezTo>
                      <a:pt x="1079" y="1"/>
                      <a:pt x="996" y="10"/>
                      <a:pt x="913" y="31"/>
                    </a:cubicBezTo>
                    <a:cubicBezTo>
                      <a:pt x="323" y="183"/>
                      <a:pt x="0" y="889"/>
                      <a:pt x="0" y="889"/>
                    </a:cubicBezTo>
                    <a:lnTo>
                      <a:pt x="2051" y="347"/>
                    </a:lnTo>
                    <a:cubicBezTo>
                      <a:pt x="2051" y="347"/>
                      <a:pt x="1650"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52" name="Google Shape;3252;p80"/>
              <p:cNvSpPr/>
              <p:nvPr/>
            </p:nvSpPr>
            <p:spPr>
              <a:xfrm flipH="1">
                <a:off x="7340531" y="2280143"/>
                <a:ext cx="112202" cy="45088"/>
              </a:xfrm>
              <a:custGeom>
                <a:avLst/>
                <a:gdLst/>
                <a:ahLst/>
                <a:cxnLst/>
                <a:rect l="l" t="t" r="r" b="b"/>
                <a:pathLst>
                  <a:path w="1625" h="653" extrusionOk="0">
                    <a:moveTo>
                      <a:pt x="798" y="0"/>
                    </a:moveTo>
                    <a:cubicBezTo>
                      <a:pt x="346" y="0"/>
                      <a:pt x="0" y="543"/>
                      <a:pt x="0" y="543"/>
                    </a:cubicBezTo>
                    <a:lnTo>
                      <a:pt x="1625" y="652"/>
                    </a:lnTo>
                    <a:cubicBezTo>
                      <a:pt x="1625" y="652"/>
                      <a:pt x="1302" y="32"/>
                      <a:pt x="834" y="1"/>
                    </a:cubicBezTo>
                    <a:cubicBezTo>
                      <a:pt x="822" y="0"/>
                      <a:pt x="809" y="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53" name="Google Shape;3253;p80"/>
              <p:cNvSpPr/>
              <p:nvPr/>
            </p:nvSpPr>
            <p:spPr>
              <a:xfrm flipH="1">
                <a:off x="7420350" y="2582706"/>
                <a:ext cx="107231" cy="39564"/>
              </a:xfrm>
              <a:custGeom>
                <a:avLst/>
                <a:gdLst/>
                <a:ahLst/>
                <a:cxnLst/>
                <a:rect l="l" t="t" r="r" b="b"/>
                <a:pathLst>
                  <a:path w="1553" h="573" fill="none" extrusionOk="0">
                    <a:moveTo>
                      <a:pt x="1553" y="92"/>
                    </a:moveTo>
                    <a:cubicBezTo>
                      <a:pt x="1553" y="92"/>
                      <a:pt x="494" y="572"/>
                      <a:pt x="1" y="0"/>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54" name="Google Shape;3254;p80"/>
              <p:cNvSpPr/>
              <p:nvPr/>
            </p:nvSpPr>
            <p:spPr>
              <a:xfrm flipH="1">
                <a:off x="7295581" y="2356233"/>
                <a:ext cx="418911" cy="63524"/>
              </a:xfrm>
              <a:custGeom>
                <a:avLst/>
                <a:gdLst/>
                <a:ahLst/>
                <a:cxnLst/>
                <a:rect l="l" t="t" r="r" b="b"/>
                <a:pathLst>
                  <a:path w="6067" h="920" extrusionOk="0">
                    <a:moveTo>
                      <a:pt x="6036" y="1"/>
                    </a:moveTo>
                    <a:lnTo>
                      <a:pt x="0" y="542"/>
                    </a:lnTo>
                    <a:lnTo>
                      <a:pt x="37" y="919"/>
                    </a:lnTo>
                    <a:lnTo>
                      <a:pt x="6067" y="378"/>
                    </a:lnTo>
                    <a:lnTo>
                      <a:pt x="6036"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55" name="Google Shape;3255;p80"/>
              <p:cNvSpPr/>
              <p:nvPr/>
            </p:nvSpPr>
            <p:spPr>
              <a:xfrm flipH="1">
                <a:off x="7711937" y="2393242"/>
                <a:ext cx="62212" cy="71878"/>
              </a:xfrm>
              <a:custGeom>
                <a:avLst/>
                <a:gdLst/>
                <a:ahLst/>
                <a:cxnLst/>
                <a:rect l="l" t="t" r="r" b="b"/>
                <a:pathLst>
                  <a:path w="901" h="1041" extrusionOk="0">
                    <a:moveTo>
                      <a:pt x="864" y="0"/>
                    </a:moveTo>
                    <a:lnTo>
                      <a:pt x="0" y="651"/>
                    </a:lnTo>
                    <a:lnTo>
                      <a:pt x="37" y="1041"/>
                    </a:lnTo>
                    <a:lnTo>
                      <a:pt x="901" y="377"/>
                    </a:lnTo>
                    <a:lnTo>
                      <a:pt x="864"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56" name="Google Shape;3256;p80"/>
              <p:cNvSpPr/>
              <p:nvPr/>
            </p:nvSpPr>
            <p:spPr>
              <a:xfrm flipH="1">
                <a:off x="7734999" y="2230637"/>
                <a:ext cx="250919" cy="354628"/>
              </a:xfrm>
              <a:custGeom>
                <a:avLst/>
                <a:gdLst/>
                <a:ahLst/>
                <a:cxnLst/>
                <a:rect l="l" t="t" r="r" b="b"/>
                <a:pathLst>
                  <a:path w="3634" h="5136" extrusionOk="0">
                    <a:moveTo>
                      <a:pt x="2532" y="0"/>
                    </a:moveTo>
                    <a:lnTo>
                      <a:pt x="0" y="2909"/>
                    </a:lnTo>
                    <a:lnTo>
                      <a:pt x="3146" y="5136"/>
                    </a:lnTo>
                    <a:lnTo>
                      <a:pt x="3487" y="2805"/>
                    </a:lnTo>
                    <a:cubicBezTo>
                      <a:pt x="3633" y="1838"/>
                      <a:pt x="3329" y="858"/>
                      <a:pt x="2666" y="140"/>
                    </a:cubicBezTo>
                    <a:lnTo>
                      <a:pt x="2532" y="0"/>
                    </a:lnTo>
                    <a:close/>
                  </a:path>
                </a:pathLst>
              </a:custGeom>
              <a:solidFill>
                <a:srgbClr val="752C4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57" name="Google Shape;3257;p80"/>
              <p:cNvSpPr/>
              <p:nvPr/>
            </p:nvSpPr>
            <p:spPr>
              <a:xfrm flipH="1">
                <a:off x="7745494" y="2485420"/>
                <a:ext cx="180352" cy="154597"/>
              </a:xfrm>
              <a:custGeom>
                <a:avLst/>
                <a:gdLst/>
                <a:ahLst/>
                <a:cxnLst/>
                <a:rect l="l" t="t" r="r" b="b"/>
                <a:pathLst>
                  <a:path w="2612" h="2239" extrusionOk="0">
                    <a:moveTo>
                      <a:pt x="1278" y="0"/>
                    </a:moveTo>
                    <a:cubicBezTo>
                      <a:pt x="1127" y="0"/>
                      <a:pt x="971" y="32"/>
                      <a:pt x="816" y="101"/>
                    </a:cubicBezTo>
                    <a:cubicBezTo>
                      <a:pt x="256" y="351"/>
                      <a:pt x="1" y="1014"/>
                      <a:pt x="250" y="1580"/>
                    </a:cubicBezTo>
                    <a:cubicBezTo>
                      <a:pt x="448" y="2021"/>
                      <a:pt x="859" y="2239"/>
                      <a:pt x="1269" y="2239"/>
                    </a:cubicBezTo>
                    <a:cubicBezTo>
                      <a:pt x="1702" y="2239"/>
                      <a:pt x="2135" y="1997"/>
                      <a:pt x="2319" y="1519"/>
                    </a:cubicBezTo>
                    <a:cubicBezTo>
                      <a:pt x="2612" y="751"/>
                      <a:pt x="2012" y="0"/>
                      <a:pt x="12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58" name="Google Shape;3258;p80"/>
              <p:cNvSpPr/>
              <p:nvPr/>
            </p:nvSpPr>
            <p:spPr>
              <a:xfrm flipH="1">
                <a:off x="7807706" y="2520910"/>
                <a:ext cx="67736" cy="56412"/>
              </a:xfrm>
              <a:custGeom>
                <a:avLst/>
                <a:gdLst/>
                <a:ahLst/>
                <a:cxnLst/>
                <a:rect l="l" t="t" r="r" b="b"/>
                <a:pathLst>
                  <a:path w="981" h="817" fill="none" extrusionOk="0">
                    <a:moveTo>
                      <a:pt x="1" y="348"/>
                    </a:moveTo>
                    <a:cubicBezTo>
                      <a:pt x="1" y="348"/>
                      <a:pt x="725" y="1"/>
                      <a:pt x="980" y="81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59" name="Google Shape;3259;p80"/>
              <p:cNvSpPr/>
              <p:nvPr/>
            </p:nvSpPr>
            <p:spPr>
              <a:xfrm flipH="1">
                <a:off x="7858110" y="2198254"/>
                <a:ext cx="248364" cy="408485"/>
              </a:xfrm>
              <a:custGeom>
                <a:avLst/>
                <a:gdLst/>
                <a:ahLst/>
                <a:cxnLst/>
                <a:rect l="l" t="t" r="r" b="b"/>
                <a:pathLst>
                  <a:path w="3597" h="5916" extrusionOk="0">
                    <a:moveTo>
                      <a:pt x="2610" y="1"/>
                    </a:moveTo>
                    <a:cubicBezTo>
                      <a:pt x="2610" y="1"/>
                      <a:pt x="0" y="2684"/>
                      <a:pt x="2379" y="5915"/>
                    </a:cubicBezTo>
                    <a:lnTo>
                      <a:pt x="3596" y="780"/>
                    </a:lnTo>
                    <a:lnTo>
                      <a:pt x="2610" y="1"/>
                    </a:lnTo>
                    <a:close/>
                  </a:path>
                </a:pathLst>
              </a:custGeom>
              <a:solidFill>
                <a:srgbClr val="752C4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60" name="Google Shape;3260;p80"/>
              <p:cNvSpPr/>
              <p:nvPr/>
            </p:nvSpPr>
            <p:spPr>
              <a:xfrm flipH="1">
                <a:off x="7414894" y="2097100"/>
                <a:ext cx="579447" cy="242426"/>
              </a:xfrm>
              <a:custGeom>
                <a:avLst/>
                <a:gdLst/>
                <a:ahLst/>
                <a:cxnLst/>
                <a:rect l="l" t="t" r="r" b="b"/>
                <a:pathLst>
                  <a:path w="8392" h="3511" extrusionOk="0">
                    <a:moveTo>
                      <a:pt x="4709" y="1"/>
                    </a:moveTo>
                    <a:cubicBezTo>
                      <a:pt x="3860" y="1"/>
                      <a:pt x="3037" y="132"/>
                      <a:pt x="2264" y="504"/>
                    </a:cubicBezTo>
                    <a:cubicBezTo>
                      <a:pt x="1352" y="948"/>
                      <a:pt x="354" y="1813"/>
                      <a:pt x="1" y="3510"/>
                    </a:cubicBezTo>
                    <a:lnTo>
                      <a:pt x="2994" y="2744"/>
                    </a:lnTo>
                    <a:cubicBezTo>
                      <a:pt x="2994" y="2744"/>
                      <a:pt x="3581" y="1856"/>
                      <a:pt x="4834" y="1856"/>
                    </a:cubicBezTo>
                    <a:cubicBezTo>
                      <a:pt x="5030" y="1856"/>
                      <a:pt x="5242" y="1878"/>
                      <a:pt x="5471" y="1928"/>
                    </a:cubicBezTo>
                    <a:cubicBezTo>
                      <a:pt x="6177" y="2086"/>
                      <a:pt x="6802" y="2132"/>
                      <a:pt x="7290" y="2132"/>
                    </a:cubicBezTo>
                    <a:cubicBezTo>
                      <a:pt x="7967" y="2132"/>
                      <a:pt x="8380" y="2044"/>
                      <a:pt x="8380" y="2044"/>
                    </a:cubicBezTo>
                    <a:cubicBezTo>
                      <a:pt x="8380" y="2044"/>
                      <a:pt x="8392" y="97"/>
                      <a:pt x="4990" y="5"/>
                    </a:cubicBezTo>
                    <a:cubicBezTo>
                      <a:pt x="4896" y="2"/>
                      <a:pt x="4803" y="1"/>
                      <a:pt x="4709" y="1"/>
                    </a:cubicBezTo>
                    <a:close/>
                  </a:path>
                </a:pathLst>
              </a:custGeom>
              <a:solidFill>
                <a:srgbClr val="752C4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61" name="Google Shape;3261;p80"/>
              <p:cNvSpPr/>
              <p:nvPr/>
            </p:nvSpPr>
            <p:spPr>
              <a:xfrm flipH="1">
                <a:off x="7297652" y="2355819"/>
                <a:ext cx="416840" cy="186912"/>
              </a:xfrm>
              <a:custGeom>
                <a:avLst/>
                <a:gdLst/>
                <a:ahLst/>
                <a:cxnLst/>
                <a:rect l="l" t="t" r="r" b="b"/>
                <a:pathLst>
                  <a:path w="6037" h="2707" extrusionOk="0">
                    <a:moveTo>
                      <a:pt x="6036" y="0"/>
                    </a:moveTo>
                    <a:lnTo>
                      <a:pt x="0" y="542"/>
                    </a:lnTo>
                    <a:lnTo>
                      <a:pt x="420" y="1838"/>
                    </a:lnTo>
                    <a:cubicBezTo>
                      <a:pt x="591" y="2363"/>
                      <a:pt x="1052" y="2707"/>
                      <a:pt x="1551" y="2707"/>
                    </a:cubicBezTo>
                    <a:cubicBezTo>
                      <a:pt x="1583" y="2707"/>
                      <a:pt x="1616" y="2705"/>
                      <a:pt x="1649" y="2702"/>
                    </a:cubicBezTo>
                    <a:lnTo>
                      <a:pt x="3146" y="2568"/>
                    </a:lnTo>
                    <a:cubicBezTo>
                      <a:pt x="3310" y="2550"/>
                      <a:pt x="3456" y="2453"/>
                      <a:pt x="3542" y="2307"/>
                    </a:cubicBezTo>
                    <a:cubicBezTo>
                      <a:pt x="3743" y="1962"/>
                      <a:pt x="3896" y="1842"/>
                      <a:pt x="4014" y="1842"/>
                    </a:cubicBezTo>
                    <a:cubicBezTo>
                      <a:pt x="4144" y="1842"/>
                      <a:pt x="4229" y="1991"/>
                      <a:pt x="4284" y="2142"/>
                    </a:cubicBezTo>
                    <a:cubicBezTo>
                      <a:pt x="4337" y="2314"/>
                      <a:pt x="4495" y="2429"/>
                      <a:pt x="4677" y="2429"/>
                    </a:cubicBezTo>
                    <a:cubicBezTo>
                      <a:pt x="4682" y="2429"/>
                      <a:pt x="4687" y="2428"/>
                      <a:pt x="4692" y="2428"/>
                    </a:cubicBezTo>
                    <a:lnTo>
                      <a:pt x="5264" y="2374"/>
                    </a:lnTo>
                    <a:cubicBezTo>
                      <a:pt x="5677" y="2337"/>
                      <a:pt x="5994" y="1972"/>
                      <a:pt x="6000" y="1528"/>
                    </a:cubicBezTo>
                    <a:lnTo>
                      <a:pt x="6036" y="0"/>
                    </a:ln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262" name="Google Shape;3262;p80"/>
            <p:cNvGrpSpPr/>
            <p:nvPr/>
          </p:nvGrpSpPr>
          <p:grpSpPr>
            <a:xfrm>
              <a:off x="5483115" y="3604065"/>
              <a:ext cx="2698124" cy="1531465"/>
              <a:chOff x="5782200" y="3450694"/>
              <a:chExt cx="2672203" cy="1516752"/>
            </a:xfrm>
          </p:grpSpPr>
          <p:sp>
            <p:nvSpPr>
              <p:cNvPr id="3263" name="Google Shape;3263;p80"/>
              <p:cNvSpPr/>
              <p:nvPr/>
            </p:nvSpPr>
            <p:spPr>
              <a:xfrm flipH="1">
                <a:off x="6328779" y="4836739"/>
                <a:ext cx="655123" cy="127807"/>
              </a:xfrm>
              <a:custGeom>
                <a:avLst/>
                <a:gdLst/>
                <a:ahLst/>
                <a:cxnLst/>
                <a:rect l="l" t="t" r="r" b="b"/>
                <a:pathLst>
                  <a:path w="9488" h="1851" extrusionOk="0">
                    <a:moveTo>
                      <a:pt x="1" y="0"/>
                    </a:moveTo>
                    <a:lnTo>
                      <a:pt x="1" y="1850"/>
                    </a:lnTo>
                    <a:lnTo>
                      <a:pt x="9487" y="1850"/>
                    </a:lnTo>
                    <a:lnTo>
                      <a:pt x="948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64" name="Google Shape;3264;p80"/>
              <p:cNvSpPr/>
              <p:nvPr/>
            </p:nvSpPr>
            <p:spPr>
              <a:xfrm flipH="1">
                <a:off x="6328779" y="4880446"/>
                <a:ext cx="655123" cy="40393"/>
              </a:xfrm>
              <a:custGeom>
                <a:avLst/>
                <a:gdLst/>
                <a:ahLst/>
                <a:cxnLst/>
                <a:rect l="l" t="t" r="r" b="b"/>
                <a:pathLst>
                  <a:path w="9488" h="585" extrusionOk="0">
                    <a:moveTo>
                      <a:pt x="1" y="0"/>
                    </a:moveTo>
                    <a:lnTo>
                      <a:pt x="1" y="584"/>
                    </a:lnTo>
                    <a:lnTo>
                      <a:pt x="9487" y="584"/>
                    </a:lnTo>
                    <a:lnTo>
                      <a:pt x="9487"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65" name="Google Shape;3265;p80"/>
              <p:cNvSpPr/>
              <p:nvPr/>
            </p:nvSpPr>
            <p:spPr>
              <a:xfrm flipH="1">
                <a:off x="5966212" y="4774114"/>
                <a:ext cx="44605" cy="80786"/>
              </a:xfrm>
              <a:custGeom>
                <a:avLst/>
                <a:gdLst/>
                <a:ahLst/>
                <a:cxnLst/>
                <a:rect l="l" t="t" r="r" b="b"/>
                <a:pathLst>
                  <a:path w="646" h="1170" extrusionOk="0">
                    <a:moveTo>
                      <a:pt x="0" y="1"/>
                    </a:moveTo>
                    <a:lnTo>
                      <a:pt x="0" y="1169"/>
                    </a:lnTo>
                    <a:lnTo>
                      <a:pt x="645" y="1169"/>
                    </a:lnTo>
                    <a:lnTo>
                      <a:pt x="645"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66" name="Google Shape;3266;p80"/>
              <p:cNvSpPr/>
              <p:nvPr/>
            </p:nvSpPr>
            <p:spPr>
              <a:xfrm flipH="1">
                <a:off x="6376698" y="3914965"/>
                <a:ext cx="449223" cy="859227"/>
              </a:xfrm>
              <a:custGeom>
                <a:avLst/>
                <a:gdLst/>
                <a:ahLst/>
                <a:cxnLst/>
                <a:rect l="l" t="t" r="r" b="b"/>
                <a:pathLst>
                  <a:path w="6506" h="12444" extrusionOk="0">
                    <a:moveTo>
                      <a:pt x="2465" y="0"/>
                    </a:moveTo>
                    <a:cubicBezTo>
                      <a:pt x="1996" y="0"/>
                      <a:pt x="1926" y="676"/>
                      <a:pt x="2386" y="773"/>
                    </a:cubicBezTo>
                    <a:lnTo>
                      <a:pt x="2386" y="6432"/>
                    </a:lnTo>
                    <a:cubicBezTo>
                      <a:pt x="919" y="6864"/>
                      <a:pt x="1" y="8306"/>
                      <a:pt x="214" y="9815"/>
                    </a:cubicBezTo>
                    <a:cubicBezTo>
                      <a:pt x="433" y="11324"/>
                      <a:pt x="1729" y="12444"/>
                      <a:pt x="3250" y="12444"/>
                    </a:cubicBezTo>
                    <a:cubicBezTo>
                      <a:pt x="4777" y="12444"/>
                      <a:pt x="6073" y="11324"/>
                      <a:pt x="6292" y="9815"/>
                    </a:cubicBezTo>
                    <a:cubicBezTo>
                      <a:pt x="6505" y="8306"/>
                      <a:pt x="5587" y="6864"/>
                      <a:pt x="4120" y="6432"/>
                    </a:cubicBezTo>
                    <a:lnTo>
                      <a:pt x="4120" y="773"/>
                    </a:lnTo>
                    <a:cubicBezTo>
                      <a:pt x="4580" y="676"/>
                      <a:pt x="4510" y="0"/>
                      <a:pt x="4041" y="0"/>
                    </a:cubicBezTo>
                    <a:cubicBezTo>
                      <a:pt x="4039" y="0"/>
                      <a:pt x="4037" y="0"/>
                      <a:pt x="4035" y="0"/>
                    </a:cubicBezTo>
                    <a:lnTo>
                      <a:pt x="2471" y="0"/>
                    </a:lnTo>
                    <a:cubicBezTo>
                      <a:pt x="2469" y="0"/>
                      <a:pt x="2467" y="0"/>
                      <a:pt x="24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67" name="Google Shape;3267;p80"/>
              <p:cNvSpPr/>
              <p:nvPr/>
            </p:nvSpPr>
            <p:spPr>
              <a:xfrm flipH="1">
                <a:off x="6394927" y="4481286"/>
                <a:ext cx="415873" cy="254785"/>
              </a:xfrm>
              <a:custGeom>
                <a:avLst/>
                <a:gdLst/>
                <a:ahLst/>
                <a:cxnLst/>
                <a:rect l="l" t="t" r="r" b="b"/>
                <a:pathLst>
                  <a:path w="6023" h="3690" extrusionOk="0">
                    <a:moveTo>
                      <a:pt x="1151" y="1"/>
                    </a:moveTo>
                    <a:cubicBezTo>
                      <a:pt x="1078" y="1"/>
                      <a:pt x="1011" y="7"/>
                      <a:pt x="938" y="13"/>
                    </a:cubicBezTo>
                    <a:cubicBezTo>
                      <a:pt x="1" y="1601"/>
                      <a:pt x="1102" y="3615"/>
                      <a:pt x="2946" y="3688"/>
                    </a:cubicBezTo>
                    <a:cubicBezTo>
                      <a:pt x="2977" y="3689"/>
                      <a:pt x="3008" y="3690"/>
                      <a:pt x="3039" y="3690"/>
                    </a:cubicBezTo>
                    <a:cubicBezTo>
                      <a:pt x="4831" y="3690"/>
                      <a:pt x="6023" y="1798"/>
                      <a:pt x="5215" y="171"/>
                    </a:cubicBezTo>
                    <a:lnTo>
                      <a:pt x="5215" y="171"/>
                    </a:lnTo>
                    <a:cubicBezTo>
                      <a:pt x="4887" y="408"/>
                      <a:pt x="4503" y="548"/>
                      <a:pt x="4102" y="579"/>
                    </a:cubicBezTo>
                    <a:cubicBezTo>
                      <a:pt x="4049" y="583"/>
                      <a:pt x="3996" y="584"/>
                      <a:pt x="3944" y="584"/>
                    </a:cubicBezTo>
                    <a:cubicBezTo>
                      <a:pt x="3500" y="584"/>
                      <a:pt x="3065" y="454"/>
                      <a:pt x="2635" y="329"/>
                    </a:cubicBezTo>
                    <a:cubicBezTo>
                      <a:pt x="2161" y="189"/>
                      <a:pt x="1656" y="13"/>
                      <a:pt x="11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68" name="Google Shape;3268;p80"/>
              <p:cNvSpPr/>
              <p:nvPr/>
            </p:nvSpPr>
            <p:spPr>
              <a:xfrm flipH="1">
                <a:off x="6666215" y="4543498"/>
                <a:ext cx="51717" cy="44259"/>
              </a:xfrm>
              <a:custGeom>
                <a:avLst/>
                <a:gdLst/>
                <a:ahLst/>
                <a:cxnLst/>
                <a:rect l="l" t="t" r="r" b="b"/>
                <a:pathLst>
                  <a:path w="749" h="641" extrusionOk="0">
                    <a:moveTo>
                      <a:pt x="426" y="0"/>
                    </a:moveTo>
                    <a:cubicBezTo>
                      <a:pt x="140" y="0"/>
                      <a:pt x="0" y="347"/>
                      <a:pt x="201" y="548"/>
                    </a:cubicBezTo>
                    <a:cubicBezTo>
                      <a:pt x="266" y="612"/>
                      <a:pt x="345" y="641"/>
                      <a:pt x="423" y="641"/>
                    </a:cubicBezTo>
                    <a:cubicBezTo>
                      <a:pt x="589" y="641"/>
                      <a:pt x="749" y="511"/>
                      <a:pt x="749" y="317"/>
                    </a:cubicBezTo>
                    <a:cubicBezTo>
                      <a:pt x="749" y="140"/>
                      <a:pt x="603" y="0"/>
                      <a:pt x="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69" name="Google Shape;3269;p80"/>
              <p:cNvSpPr/>
              <p:nvPr/>
            </p:nvSpPr>
            <p:spPr>
              <a:xfrm flipH="1">
                <a:off x="6593093" y="4644720"/>
                <a:ext cx="30312" cy="30726"/>
              </a:xfrm>
              <a:custGeom>
                <a:avLst/>
                <a:gdLst/>
                <a:ahLst/>
                <a:cxnLst/>
                <a:rect l="l" t="t" r="r" b="b"/>
                <a:pathLst>
                  <a:path w="439" h="445" extrusionOk="0">
                    <a:moveTo>
                      <a:pt x="220" y="1"/>
                    </a:moveTo>
                    <a:cubicBezTo>
                      <a:pt x="98" y="1"/>
                      <a:pt x="1" y="104"/>
                      <a:pt x="1" y="226"/>
                    </a:cubicBezTo>
                    <a:cubicBezTo>
                      <a:pt x="1" y="347"/>
                      <a:pt x="98" y="445"/>
                      <a:pt x="220" y="445"/>
                    </a:cubicBezTo>
                    <a:cubicBezTo>
                      <a:pt x="341" y="445"/>
                      <a:pt x="439" y="347"/>
                      <a:pt x="439" y="226"/>
                    </a:cubicBezTo>
                    <a:cubicBezTo>
                      <a:pt x="439" y="104"/>
                      <a:pt x="341" y="1"/>
                      <a:pt x="2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70" name="Google Shape;3270;p80"/>
              <p:cNvSpPr/>
              <p:nvPr/>
            </p:nvSpPr>
            <p:spPr>
              <a:xfrm flipH="1">
                <a:off x="6513689" y="4577054"/>
                <a:ext cx="35352" cy="30588"/>
              </a:xfrm>
              <a:custGeom>
                <a:avLst/>
                <a:gdLst/>
                <a:ahLst/>
                <a:cxnLst/>
                <a:rect l="l" t="t" r="r" b="b"/>
                <a:pathLst>
                  <a:path w="512" h="443" extrusionOk="0">
                    <a:moveTo>
                      <a:pt x="293" y="1"/>
                    </a:moveTo>
                    <a:cubicBezTo>
                      <a:pt x="98" y="1"/>
                      <a:pt x="1" y="238"/>
                      <a:pt x="141" y="378"/>
                    </a:cubicBezTo>
                    <a:cubicBezTo>
                      <a:pt x="183" y="423"/>
                      <a:pt x="237" y="443"/>
                      <a:pt x="289" y="443"/>
                    </a:cubicBezTo>
                    <a:cubicBezTo>
                      <a:pt x="402" y="443"/>
                      <a:pt x="512" y="353"/>
                      <a:pt x="512" y="220"/>
                    </a:cubicBezTo>
                    <a:cubicBezTo>
                      <a:pt x="512" y="98"/>
                      <a:pt x="414" y="1"/>
                      <a:pt x="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71" name="Google Shape;3271;p80"/>
              <p:cNvSpPr/>
              <p:nvPr/>
            </p:nvSpPr>
            <p:spPr>
              <a:xfrm flipH="1">
                <a:off x="6532608" y="4459882"/>
                <a:ext cx="30312" cy="30726"/>
              </a:xfrm>
              <a:custGeom>
                <a:avLst/>
                <a:gdLst/>
                <a:ahLst/>
                <a:cxnLst/>
                <a:rect l="l" t="t" r="r" b="b"/>
                <a:pathLst>
                  <a:path w="439" h="445" extrusionOk="0">
                    <a:moveTo>
                      <a:pt x="220" y="0"/>
                    </a:moveTo>
                    <a:cubicBezTo>
                      <a:pt x="98" y="0"/>
                      <a:pt x="1" y="104"/>
                      <a:pt x="1" y="219"/>
                    </a:cubicBezTo>
                    <a:cubicBezTo>
                      <a:pt x="1" y="341"/>
                      <a:pt x="98" y="444"/>
                      <a:pt x="220" y="444"/>
                    </a:cubicBezTo>
                    <a:cubicBezTo>
                      <a:pt x="342" y="444"/>
                      <a:pt x="439" y="341"/>
                      <a:pt x="439" y="219"/>
                    </a:cubicBezTo>
                    <a:cubicBezTo>
                      <a:pt x="439" y="104"/>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72" name="Google Shape;3272;p80"/>
              <p:cNvSpPr/>
              <p:nvPr/>
            </p:nvSpPr>
            <p:spPr>
              <a:xfrm flipH="1">
                <a:off x="6586810" y="4378752"/>
                <a:ext cx="42878" cy="42533"/>
              </a:xfrm>
              <a:custGeom>
                <a:avLst/>
                <a:gdLst/>
                <a:ahLst/>
                <a:cxnLst/>
                <a:rect l="l" t="t" r="r" b="b"/>
                <a:pathLst>
                  <a:path w="621" h="616" extrusionOk="0">
                    <a:moveTo>
                      <a:pt x="311" y="1"/>
                    </a:moveTo>
                    <a:cubicBezTo>
                      <a:pt x="140" y="1"/>
                      <a:pt x="0" y="135"/>
                      <a:pt x="0" y="305"/>
                    </a:cubicBezTo>
                    <a:cubicBezTo>
                      <a:pt x="0" y="482"/>
                      <a:pt x="140" y="615"/>
                      <a:pt x="311" y="615"/>
                    </a:cubicBezTo>
                    <a:cubicBezTo>
                      <a:pt x="481" y="615"/>
                      <a:pt x="621" y="482"/>
                      <a:pt x="621" y="305"/>
                    </a:cubicBezTo>
                    <a:cubicBezTo>
                      <a:pt x="621" y="135"/>
                      <a:pt x="481" y="1"/>
                      <a:pt x="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73" name="Google Shape;3273;p80"/>
              <p:cNvSpPr/>
              <p:nvPr/>
            </p:nvSpPr>
            <p:spPr>
              <a:xfrm flipH="1">
                <a:off x="5994382" y="3450694"/>
                <a:ext cx="929448" cy="1426038"/>
              </a:xfrm>
              <a:custGeom>
                <a:avLst/>
                <a:gdLst/>
                <a:ahLst/>
                <a:cxnLst/>
                <a:rect l="l" t="t" r="r" b="b"/>
                <a:pathLst>
                  <a:path w="13461" h="20653" fill="none" extrusionOk="0">
                    <a:moveTo>
                      <a:pt x="1" y="20652"/>
                    </a:moveTo>
                    <a:lnTo>
                      <a:pt x="1" y="8781"/>
                    </a:lnTo>
                    <a:lnTo>
                      <a:pt x="7589" y="8781"/>
                    </a:lnTo>
                    <a:cubicBezTo>
                      <a:pt x="8155" y="8781"/>
                      <a:pt x="8611" y="8318"/>
                      <a:pt x="8611" y="7753"/>
                    </a:cubicBezTo>
                    <a:lnTo>
                      <a:pt x="8611" y="1723"/>
                    </a:lnTo>
                    <a:cubicBezTo>
                      <a:pt x="8611" y="773"/>
                      <a:pt x="9384" y="1"/>
                      <a:pt x="10339" y="1"/>
                    </a:cubicBezTo>
                    <a:lnTo>
                      <a:pt x="11739" y="1"/>
                    </a:lnTo>
                    <a:cubicBezTo>
                      <a:pt x="12688" y="1"/>
                      <a:pt x="13461" y="773"/>
                      <a:pt x="13461" y="1723"/>
                    </a:cubicBezTo>
                    <a:lnTo>
                      <a:pt x="13461" y="11349"/>
                    </a:lnTo>
                  </a:path>
                </a:pathLst>
              </a:custGeom>
              <a:noFill/>
              <a:ln w="9525" cap="flat" cmpd="sng">
                <a:solidFill>
                  <a:schemeClr val="dk1"/>
                </a:solidFill>
                <a:prstDash val="solid"/>
                <a:miter lim="6084"/>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74" name="Google Shape;3274;p80"/>
              <p:cNvSpPr/>
              <p:nvPr/>
            </p:nvSpPr>
            <p:spPr>
              <a:xfrm flipH="1">
                <a:off x="6864933" y="3997683"/>
                <a:ext cx="118140" cy="118140"/>
              </a:xfrm>
              <a:custGeom>
                <a:avLst/>
                <a:gdLst/>
                <a:ahLst/>
                <a:cxnLst/>
                <a:rect l="l" t="t" r="r" b="b"/>
                <a:pathLst>
                  <a:path w="1711" h="1711" extrusionOk="0">
                    <a:moveTo>
                      <a:pt x="859" y="1"/>
                    </a:moveTo>
                    <a:cubicBezTo>
                      <a:pt x="384" y="1"/>
                      <a:pt x="1" y="384"/>
                      <a:pt x="1" y="859"/>
                    </a:cubicBezTo>
                    <a:cubicBezTo>
                      <a:pt x="1" y="1327"/>
                      <a:pt x="384" y="1711"/>
                      <a:pt x="859" y="1711"/>
                    </a:cubicBezTo>
                    <a:cubicBezTo>
                      <a:pt x="1327" y="1711"/>
                      <a:pt x="1711" y="1327"/>
                      <a:pt x="1711" y="859"/>
                    </a:cubicBezTo>
                    <a:cubicBezTo>
                      <a:pt x="1711" y="384"/>
                      <a:pt x="1327" y="1"/>
                      <a:pt x="85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75" name="Google Shape;3275;p80"/>
              <p:cNvSpPr/>
              <p:nvPr/>
            </p:nvSpPr>
            <p:spPr>
              <a:xfrm flipH="1">
                <a:off x="5946879" y="4657770"/>
                <a:ext cx="83271" cy="143343"/>
              </a:xfrm>
              <a:custGeom>
                <a:avLst/>
                <a:gdLst/>
                <a:ahLst/>
                <a:cxnLst/>
                <a:rect l="l" t="t" r="r" b="b"/>
                <a:pathLst>
                  <a:path w="1206" h="2076" extrusionOk="0">
                    <a:moveTo>
                      <a:pt x="603" y="0"/>
                    </a:moveTo>
                    <a:cubicBezTo>
                      <a:pt x="603" y="0"/>
                      <a:pt x="0" y="1162"/>
                      <a:pt x="0" y="1497"/>
                    </a:cubicBezTo>
                    <a:cubicBezTo>
                      <a:pt x="13" y="1820"/>
                      <a:pt x="280" y="2075"/>
                      <a:pt x="603" y="2075"/>
                    </a:cubicBezTo>
                    <a:cubicBezTo>
                      <a:pt x="925" y="2075"/>
                      <a:pt x="1193" y="1820"/>
                      <a:pt x="1205" y="1497"/>
                    </a:cubicBezTo>
                    <a:cubicBezTo>
                      <a:pt x="1205" y="1162"/>
                      <a:pt x="603" y="0"/>
                      <a:pt x="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76" name="Google Shape;3276;p80"/>
              <p:cNvSpPr/>
              <p:nvPr/>
            </p:nvSpPr>
            <p:spPr>
              <a:xfrm flipH="1">
                <a:off x="5966212" y="4703134"/>
                <a:ext cx="44605" cy="76919"/>
              </a:xfrm>
              <a:custGeom>
                <a:avLst/>
                <a:gdLst/>
                <a:ahLst/>
                <a:cxnLst/>
                <a:rect l="l" t="t" r="r" b="b"/>
                <a:pathLst>
                  <a:path w="646" h="1114" extrusionOk="0">
                    <a:moveTo>
                      <a:pt x="323" y="0"/>
                    </a:moveTo>
                    <a:cubicBezTo>
                      <a:pt x="323" y="0"/>
                      <a:pt x="0" y="627"/>
                      <a:pt x="0" y="804"/>
                    </a:cubicBezTo>
                    <a:cubicBezTo>
                      <a:pt x="9" y="1010"/>
                      <a:pt x="166" y="1114"/>
                      <a:pt x="323" y="1114"/>
                    </a:cubicBezTo>
                    <a:cubicBezTo>
                      <a:pt x="479" y="1114"/>
                      <a:pt x="636" y="1010"/>
                      <a:pt x="645" y="804"/>
                    </a:cubicBezTo>
                    <a:cubicBezTo>
                      <a:pt x="645" y="627"/>
                      <a:pt x="323" y="0"/>
                      <a:pt x="3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77" name="Google Shape;3277;p80"/>
              <p:cNvSpPr/>
              <p:nvPr/>
            </p:nvSpPr>
            <p:spPr>
              <a:xfrm flipH="1">
                <a:off x="5855322" y="4836739"/>
                <a:ext cx="266454" cy="127807"/>
              </a:xfrm>
              <a:custGeom>
                <a:avLst/>
                <a:gdLst/>
                <a:ahLst/>
                <a:cxnLst/>
                <a:rect l="l" t="t" r="r" b="b"/>
                <a:pathLst>
                  <a:path w="3859" h="1851" extrusionOk="0">
                    <a:moveTo>
                      <a:pt x="1" y="0"/>
                    </a:moveTo>
                    <a:lnTo>
                      <a:pt x="1" y="1850"/>
                    </a:lnTo>
                    <a:lnTo>
                      <a:pt x="3859" y="1850"/>
                    </a:lnTo>
                    <a:lnTo>
                      <a:pt x="385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78" name="Google Shape;3278;p80"/>
              <p:cNvSpPr/>
              <p:nvPr/>
            </p:nvSpPr>
            <p:spPr>
              <a:xfrm flipH="1">
                <a:off x="5782200" y="4115753"/>
                <a:ext cx="412214" cy="470213"/>
              </a:xfrm>
              <a:custGeom>
                <a:avLst/>
                <a:gdLst/>
                <a:ahLst/>
                <a:cxnLst/>
                <a:rect l="l" t="t" r="r" b="b"/>
                <a:pathLst>
                  <a:path w="5970" h="6810" extrusionOk="0">
                    <a:moveTo>
                      <a:pt x="2385" y="1"/>
                    </a:moveTo>
                    <a:cubicBezTo>
                      <a:pt x="2221" y="1"/>
                      <a:pt x="2081" y="116"/>
                      <a:pt x="2057" y="275"/>
                    </a:cubicBezTo>
                    <a:cubicBezTo>
                      <a:pt x="2039" y="433"/>
                      <a:pt x="2142" y="585"/>
                      <a:pt x="2294" y="615"/>
                    </a:cubicBezTo>
                    <a:lnTo>
                      <a:pt x="2294" y="2356"/>
                    </a:lnTo>
                    <a:lnTo>
                      <a:pt x="219" y="5958"/>
                    </a:lnTo>
                    <a:cubicBezTo>
                      <a:pt x="0" y="6335"/>
                      <a:pt x="274" y="6810"/>
                      <a:pt x="712" y="6810"/>
                    </a:cubicBezTo>
                    <a:lnTo>
                      <a:pt x="5257" y="6810"/>
                    </a:lnTo>
                    <a:cubicBezTo>
                      <a:pt x="5696" y="6810"/>
                      <a:pt x="5969" y="6335"/>
                      <a:pt x="5750" y="5958"/>
                    </a:cubicBezTo>
                    <a:lnTo>
                      <a:pt x="3669" y="2356"/>
                    </a:lnTo>
                    <a:lnTo>
                      <a:pt x="3669" y="615"/>
                    </a:lnTo>
                    <a:cubicBezTo>
                      <a:pt x="3828" y="585"/>
                      <a:pt x="3931" y="433"/>
                      <a:pt x="3913" y="275"/>
                    </a:cubicBezTo>
                    <a:cubicBezTo>
                      <a:pt x="3882" y="116"/>
                      <a:pt x="3742" y="1"/>
                      <a:pt x="35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79" name="Google Shape;3279;p80"/>
              <p:cNvSpPr/>
              <p:nvPr/>
            </p:nvSpPr>
            <p:spPr>
              <a:xfrm flipH="1">
                <a:off x="5848624" y="4337186"/>
                <a:ext cx="279850" cy="202585"/>
              </a:xfrm>
              <a:custGeom>
                <a:avLst/>
                <a:gdLst/>
                <a:ahLst/>
                <a:cxnLst/>
                <a:rect l="l" t="t" r="r" b="b"/>
                <a:pathLst>
                  <a:path w="4053" h="2934" extrusionOk="0">
                    <a:moveTo>
                      <a:pt x="1576" y="1"/>
                    </a:moveTo>
                    <a:lnTo>
                      <a:pt x="92" y="2568"/>
                    </a:lnTo>
                    <a:cubicBezTo>
                      <a:pt x="0" y="2733"/>
                      <a:pt x="116" y="2933"/>
                      <a:pt x="305" y="2933"/>
                    </a:cubicBezTo>
                    <a:lnTo>
                      <a:pt x="3755" y="2933"/>
                    </a:lnTo>
                    <a:cubicBezTo>
                      <a:pt x="3937" y="2933"/>
                      <a:pt x="4053" y="2733"/>
                      <a:pt x="3962" y="2568"/>
                    </a:cubicBezTo>
                    <a:lnTo>
                      <a:pt x="2477"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80" name="Google Shape;3280;p80"/>
              <p:cNvSpPr/>
              <p:nvPr/>
            </p:nvSpPr>
            <p:spPr>
              <a:xfrm flipH="1">
                <a:off x="5988515" y="4278772"/>
                <a:ext cx="22302" cy="21957"/>
              </a:xfrm>
              <a:custGeom>
                <a:avLst/>
                <a:gdLst/>
                <a:ahLst/>
                <a:cxnLst/>
                <a:rect l="l" t="t" r="r" b="b"/>
                <a:pathLst>
                  <a:path w="323" h="318" extrusionOk="0">
                    <a:moveTo>
                      <a:pt x="165" y="1"/>
                    </a:moveTo>
                    <a:cubicBezTo>
                      <a:pt x="73" y="1"/>
                      <a:pt x="0" y="74"/>
                      <a:pt x="0" y="159"/>
                    </a:cubicBezTo>
                    <a:cubicBezTo>
                      <a:pt x="0" y="250"/>
                      <a:pt x="73" y="317"/>
                      <a:pt x="165" y="317"/>
                    </a:cubicBezTo>
                    <a:cubicBezTo>
                      <a:pt x="250" y="317"/>
                      <a:pt x="323" y="250"/>
                      <a:pt x="323" y="159"/>
                    </a:cubicBezTo>
                    <a:cubicBezTo>
                      <a:pt x="323" y="74"/>
                      <a:pt x="250" y="1"/>
                      <a:pt x="16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81" name="Google Shape;3281;p80"/>
              <p:cNvSpPr/>
              <p:nvPr/>
            </p:nvSpPr>
            <p:spPr>
              <a:xfrm flipH="1">
                <a:off x="5966212" y="4220359"/>
                <a:ext cx="35352" cy="30312"/>
              </a:xfrm>
              <a:custGeom>
                <a:avLst/>
                <a:gdLst/>
                <a:ahLst/>
                <a:cxnLst/>
                <a:rect l="l" t="t" r="r" b="b"/>
                <a:pathLst>
                  <a:path w="512" h="439" extrusionOk="0">
                    <a:moveTo>
                      <a:pt x="292" y="1"/>
                    </a:moveTo>
                    <a:cubicBezTo>
                      <a:pt x="97" y="1"/>
                      <a:pt x="0" y="232"/>
                      <a:pt x="140" y="372"/>
                    </a:cubicBezTo>
                    <a:cubicBezTo>
                      <a:pt x="184" y="418"/>
                      <a:pt x="238" y="438"/>
                      <a:pt x="292" y="438"/>
                    </a:cubicBezTo>
                    <a:cubicBezTo>
                      <a:pt x="404" y="438"/>
                      <a:pt x="511" y="351"/>
                      <a:pt x="511" y="220"/>
                    </a:cubicBezTo>
                    <a:cubicBezTo>
                      <a:pt x="511" y="98"/>
                      <a:pt x="414" y="1"/>
                      <a:pt x="29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82" name="Google Shape;3282;p80"/>
              <p:cNvSpPr/>
              <p:nvPr/>
            </p:nvSpPr>
            <p:spPr>
              <a:xfrm flipH="1">
                <a:off x="5857393" y="4893841"/>
                <a:ext cx="264383" cy="26998"/>
              </a:xfrm>
              <a:custGeom>
                <a:avLst/>
                <a:gdLst/>
                <a:ahLst/>
                <a:cxnLst/>
                <a:rect l="l" t="t" r="r" b="b"/>
                <a:pathLst>
                  <a:path w="3829" h="391" extrusionOk="0">
                    <a:moveTo>
                      <a:pt x="1" y="1"/>
                    </a:moveTo>
                    <a:lnTo>
                      <a:pt x="1" y="390"/>
                    </a:lnTo>
                    <a:lnTo>
                      <a:pt x="3828" y="390"/>
                    </a:lnTo>
                    <a:lnTo>
                      <a:pt x="3828"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83" name="Google Shape;3283;p80"/>
              <p:cNvSpPr/>
              <p:nvPr/>
            </p:nvSpPr>
            <p:spPr>
              <a:xfrm flipH="1">
                <a:off x="8148869" y="4877891"/>
                <a:ext cx="216464" cy="89555"/>
              </a:xfrm>
              <a:custGeom>
                <a:avLst/>
                <a:gdLst/>
                <a:ahLst/>
                <a:cxnLst/>
                <a:rect l="l" t="t" r="r" b="b"/>
                <a:pathLst>
                  <a:path w="3135" h="1297" extrusionOk="0">
                    <a:moveTo>
                      <a:pt x="287" y="1"/>
                    </a:moveTo>
                    <a:cubicBezTo>
                      <a:pt x="129" y="1"/>
                      <a:pt x="1" y="128"/>
                      <a:pt x="1" y="287"/>
                    </a:cubicBezTo>
                    <a:lnTo>
                      <a:pt x="1" y="1297"/>
                    </a:lnTo>
                    <a:lnTo>
                      <a:pt x="3135" y="1297"/>
                    </a:lnTo>
                    <a:lnTo>
                      <a:pt x="3135" y="287"/>
                    </a:lnTo>
                    <a:cubicBezTo>
                      <a:pt x="3135" y="128"/>
                      <a:pt x="3007" y="1"/>
                      <a:pt x="2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84" name="Google Shape;3284;p80"/>
              <p:cNvSpPr/>
              <p:nvPr/>
            </p:nvSpPr>
            <p:spPr>
              <a:xfrm flipH="1">
                <a:off x="8257274" y="4203166"/>
                <a:ext cx="69" cy="674801"/>
              </a:xfrm>
              <a:custGeom>
                <a:avLst/>
                <a:gdLst/>
                <a:ahLst/>
                <a:cxnLst/>
                <a:rect l="l" t="t" r="r" b="b"/>
                <a:pathLst>
                  <a:path w="1" h="9773" fill="none" extrusionOk="0">
                    <a:moveTo>
                      <a:pt x="1" y="0"/>
                    </a:moveTo>
                    <a:lnTo>
                      <a:pt x="1" y="9773"/>
                    </a:lnTo>
                  </a:path>
                </a:pathLst>
              </a:custGeom>
              <a:noFill/>
              <a:ln w="9525" cap="flat" cmpd="sng">
                <a:solidFill>
                  <a:schemeClr val="dk1"/>
                </a:solidFill>
                <a:prstDash val="solid"/>
                <a:miter lim="6084"/>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85" name="Google Shape;3285;p80"/>
              <p:cNvSpPr/>
              <p:nvPr/>
            </p:nvSpPr>
            <p:spPr>
              <a:xfrm flipH="1">
                <a:off x="8059797" y="4286782"/>
                <a:ext cx="394606" cy="394537"/>
              </a:xfrm>
              <a:custGeom>
                <a:avLst/>
                <a:gdLst/>
                <a:ahLst/>
                <a:cxnLst/>
                <a:rect l="l" t="t" r="r" b="b"/>
                <a:pathLst>
                  <a:path w="5715" h="5714" extrusionOk="0">
                    <a:moveTo>
                      <a:pt x="2855" y="0"/>
                    </a:moveTo>
                    <a:cubicBezTo>
                      <a:pt x="1279" y="0"/>
                      <a:pt x="1" y="1278"/>
                      <a:pt x="1" y="2854"/>
                    </a:cubicBezTo>
                    <a:cubicBezTo>
                      <a:pt x="1" y="4430"/>
                      <a:pt x="1279" y="5714"/>
                      <a:pt x="2855" y="5714"/>
                    </a:cubicBezTo>
                    <a:cubicBezTo>
                      <a:pt x="4437" y="5714"/>
                      <a:pt x="5714" y="4430"/>
                      <a:pt x="5714" y="2854"/>
                    </a:cubicBezTo>
                    <a:cubicBezTo>
                      <a:pt x="5714" y="1278"/>
                      <a:pt x="4437" y="0"/>
                      <a:pt x="28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86" name="Google Shape;3286;p80"/>
              <p:cNvSpPr/>
              <p:nvPr/>
            </p:nvSpPr>
            <p:spPr>
              <a:xfrm flipH="1">
                <a:off x="8115243" y="4286782"/>
                <a:ext cx="283647" cy="394537"/>
              </a:xfrm>
              <a:custGeom>
                <a:avLst/>
                <a:gdLst/>
                <a:ahLst/>
                <a:cxnLst/>
                <a:rect l="l" t="t" r="r" b="b"/>
                <a:pathLst>
                  <a:path w="4108" h="5714" fill="none" extrusionOk="0">
                    <a:moveTo>
                      <a:pt x="4107" y="2854"/>
                    </a:moveTo>
                    <a:cubicBezTo>
                      <a:pt x="4107" y="4430"/>
                      <a:pt x="3188" y="5714"/>
                      <a:pt x="2051" y="5714"/>
                    </a:cubicBezTo>
                    <a:cubicBezTo>
                      <a:pt x="919" y="5714"/>
                      <a:pt x="0" y="4430"/>
                      <a:pt x="0" y="2854"/>
                    </a:cubicBezTo>
                    <a:cubicBezTo>
                      <a:pt x="0" y="1278"/>
                      <a:pt x="919" y="0"/>
                      <a:pt x="2051" y="0"/>
                    </a:cubicBezTo>
                    <a:cubicBezTo>
                      <a:pt x="3188" y="0"/>
                      <a:pt x="4107" y="1278"/>
                      <a:pt x="4107" y="2854"/>
                    </a:cubicBezTo>
                    <a:close/>
                  </a:path>
                </a:pathLst>
              </a:custGeom>
              <a:noFill/>
              <a:ln w="9525" cap="flat" cmpd="sng">
                <a:solidFill>
                  <a:schemeClr val="dk1"/>
                </a:solidFill>
                <a:prstDash val="solid"/>
                <a:miter lim="6084"/>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87" name="Google Shape;3287;p80"/>
              <p:cNvSpPr/>
              <p:nvPr/>
            </p:nvSpPr>
            <p:spPr>
              <a:xfrm flipH="1">
                <a:off x="8203900" y="4286782"/>
                <a:ext cx="106402" cy="394537"/>
              </a:xfrm>
              <a:custGeom>
                <a:avLst/>
                <a:gdLst/>
                <a:ahLst/>
                <a:cxnLst/>
                <a:rect l="l" t="t" r="r" b="b"/>
                <a:pathLst>
                  <a:path w="1541" h="5714" fill="none" extrusionOk="0">
                    <a:moveTo>
                      <a:pt x="1540" y="2854"/>
                    </a:moveTo>
                    <a:cubicBezTo>
                      <a:pt x="1540" y="4430"/>
                      <a:pt x="1200" y="5714"/>
                      <a:pt x="768" y="5714"/>
                    </a:cubicBezTo>
                    <a:cubicBezTo>
                      <a:pt x="342" y="5714"/>
                      <a:pt x="1" y="4430"/>
                      <a:pt x="1" y="2854"/>
                    </a:cubicBezTo>
                    <a:cubicBezTo>
                      <a:pt x="1" y="1278"/>
                      <a:pt x="342" y="0"/>
                      <a:pt x="768" y="0"/>
                    </a:cubicBezTo>
                    <a:cubicBezTo>
                      <a:pt x="1200" y="0"/>
                      <a:pt x="1540" y="1278"/>
                      <a:pt x="1540" y="2854"/>
                    </a:cubicBezTo>
                    <a:close/>
                  </a:path>
                </a:pathLst>
              </a:custGeom>
              <a:noFill/>
              <a:ln w="9525" cap="flat" cmpd="sng">
                <a:solidFill>
                  <a:schemeClr val="dk1"/>
                </a:solidFill>
                <a:prstDash val="solid"/>
                <a:miter lim="6084"/>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88" name="Google Shape;3288;p80"/>
              <p:cNvSpPr/>
              <p:nvPr/>
            </p:nvSpPr>
            <p:spPr>
              <a:xfrm flipH="1">
                <a:off x="8074919" y="4430468"/>
                <a:ext cx="364778" cy="106747"/>
              </a:xfrm>
              <a:custGeom>
                <a:avLst/>
                <a:gdLst/>
                <a:ahLst/>
                <a:cxnLst/>
                <a:rect l="l" t="t" r="r" b="b"/>
                <a:pathLst>
                  <a:path w="5283" h="1546" fill="none" extrusionOk="0">
                    <a:moveTo>
                      <a:pt x="5282" y="773"/>
                    </a:moveTo>
                    <a:cubicBezTo>
                      <a:pt x="5282" y="1199"/>
                      <a:pt x="4102" y="1546"/>
                      <a:pt x="2642" y="1546"/>
                    </a:cubicBezTo>
                    <a:cubicBezTo>
                      <a:pt x="1187" y="1546"/>
                      <a:pt x="1" y="1199"/>
                      <a:pt x="1" y="773"/>
                    </a:cubicBezTo>
                    <a:cubicBezTo>
                      <a:pt x="1" y="347"/>
                      <a:pt x="1187" y="0"/>
                      <a:pt x="2642" y="0"/>
                    </a:cubicBezTo>
                    <a:cubicBezTo>
                      <a:pt x="4102" y="0"/>
                      <a:pt x="5282" y="347"/>
                      <a:pt x="5282" y="773"/>
                    </a:cubicBezTo>
                    <a:close/>
                  </a:path>
                </a:pathLst>
              </a:custGeom>
              <a:noFill/>
              <a:ln w="9525" cap="flat" cmpd="sng">
                <a:solidFill>
                  <a:schemeClr val="dk1"/>
                </a:solidFill>
                <a:prstDash val="solid"/>
                <a:miter lim="6084"/>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cxnSp>
          <p:nvCxnSpPr>
            <p:cNvPr id="3289" name="Google Shape;3289;p80"/>
            <p:cNvCxnSpPr/>
            <p:nvPr/>
          </p:nvCxnSpPr>
          <p:spPr>
            <a:xfrm>
              <a:off x="3968225" y="5144000"/>
              <a:ext cx="5202900" cy="0"/>
            </a:xfrm>
            <a:prstGeom prst="straightConnector1">
              <a:avLst/>
            </a:prstGeom>
            <a:noFill/>
            <a:ln w="38100" cap="flat" cmpd="sng">
              <a:solidFill>
                <a:schemeClr val="dk1"/>
              </a:solidFill>
              <a:prstDash val="solid"/>
              <a:round/>
              <a:headEnd type="none" w="med" len="med"/>
              <a:tailEnd type="none" w="med" len="med"/>
            </a:ln>
          </p:spPr>
        </p:cxnSp>
      </p:grpSp>
      <p:grpSp>
        <p:nvGrpSpPr>
          <p:cNvPr id="3290" name="Google Shape;3290;p80"/>
          <p:cNvGrpSpPr/>
          <p:nvPr/>
        </p:nvGrpSpPr>
        <p:grpSpPr>
          <a:xfrm>
            <a:off x="3041347" y="4128792"/>
            <a:ext cx="821498" cy="800871"/>
            <a:chOff x="4593089" y="1276751"/>
            <a:chExt cx="701116" cy="683512"/>
          </a:xfrm>
        </p:grpSpPr>
        <p:grpSp>
          <p:nvGrpSpPr>
            <p:cNvPr id="3291" name="Google Shape;3291;p80"/>
            <p:cNvGrpSpPr/>
            <p:nvPr/>
          </p:nvGrpSpPr>
          <p:grpSpPr>
            <a:xfrm>
              <a:off x="4658690" y="1276751"/>
              <a:ext cx="600061" cy="670773"/>
              <a:chOff x="4658690" y="1276751"/>
              <a:chExt cx="600061" cy="670773"/>
            </a:xfrm>
          </p:grpSpPr>
          <p:sp>
            <p:nvSpPr>
              <p:cNvPr id="3292" name="Google Shape;3292;p80"/>
              <p:cNvSpPr/>
              <p:nvPr/>
            </p:nvSpPr>
            <p:spPr>
              <a:xfrm rot="9853580">
                <a:off x="4707887" y="1295809"/>
                <a:ext cx="194091" cy="388782"/>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93" name="Google Shape;3293;p80"/>
              <p:cNvSpPr/>
              <p:nvPr/>
            </p:nvSpPr>
            <p:spPr>
              <a:xfrm rot="5804682">
                <a:off x="4996702" y="1406693"/>
                <a:ext cx="163958" cy="343260"/>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94" name="Google Shape;3294;p80"/>
              <p:cNvSpPr/>
              <p:nvPr/>
            </p:nvSpPr>
            <p:spPr>
              <a:xfrm rot="9853580">
                <a:off x="4920637" y="1539684"/>
                <a:ext cx="194091" cy="388782"/>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95" name="Google Shape;3295;p80"/>
              <p:cNvSpPr/>
              <p:nvPr/>
            </p:nvSpPr>
            <p:spPr>
              <a:xfrm rot="2700000">
                <a:off x="4792546" y="1569705"/>
                <a:ext cx="163956" cy="343273"/>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3296" name="Google Shape;3296;p80"/>
            <p:cNvSpPr/>
            <p:nvPr/>
          </p:nvSpPr>
          <p:spPr>
            <a:xfrm>
              <a:off x="4822034" y="1536462"/>
              <a:ext cx="192314" cy="172448"/>
            </a:xfrm>
            <a:custGeom>
              <a:avLst/>
              <a:gdLst/>
              <a:ahLst/>
              <a:cxnLst/>
              <a:rect l="l" t="t" r="r" b="b"/>
              <a:pathLst>
                <a:path w="9032" h="8099" extrusionOk="0">
                  <a:moveTo>
                    <a:pt x="4528" y="1"/>
                  </a:moveTo>
                  <a:cubicBezTo>
                    <a:pt x="3573" y="1"/>
                    <a:pt x="2614" y="335"/>
                    <a:pt x="1843" y="1014"/>
                  </a:cubicBezTo>
                  <a:cubicBezTo>
                    <a:pt x="168" y="2505"/>
                    <a:pt x="0" y="5051"/>
                    <a:pt x="1491" y="6727"/>
                  </a:cubicBezTo>
                  <a:cubicBezTo>
                    <a:pt x="2289" y="7633"/>
                    <a:pt x="3405" y="8098"/>
                    <a:pt x="4527" y="8098"/>
                  </a:cubicBezTo>
                  <a:cubicBezTo>
                    <a:pt x="5479" y="8098"/>
                    <a:pt x="6436" y="7763"/>
                    <a:pt x="7205" y="7079"/>
                  </a:cubicBezTo>
                  <a:cubicBezTo>
                    <a:pt x="8880" y="5604"/>
                    <a:pt x="9031" y="3041"/>
                    <a:pt x="7557" y="1366"/>
                  </a:cubicBezTo>
                  <a:cubicBezTo>
                    <a:pt x="6761" y="461"/>
                    <a:pt x="5647" y="1"/>
                    <a:pt x="45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97" name="Google Shape;3297;p80"/>
            <p:cNvSpPr/>
            <p:nvPr/>
          </p:nvSpPr>
          <p:spPr>
            <a:xfrm rot="7166138">
              <a:off x="5165444" y="1494087"/>
              <a:ext cx="109423" cy="108303"/>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98" name="Google Shape;3298;p80"/>
            <p:cNvSpPr/>
            <p:nvPr/>
          </p:nvSpPr>
          <p:spPr>
            <a:xfrm rot="7166138">
              <a:off x="5071244" y="1811887"/>
              <a:ext cx="109423" cy="108303"/>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299" name="Google Shape;3299;p80"/>
            <p:cNvSpPr/>
            <p:nvPr/>
          </p:nvSpPr>
          <p:spPr>
            <a:xfrm rot="7166138">
              <a:off x="4760294" y="1831850"/>
              <a:ext cx="109423" cy="108303"/>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00" name="Google Shape;3300;p80"/>
            <p:cNvSpPr/>
            <p:nvPr/>
          </p:nvSpPr>
          <p:spPr>
            <a:xfrm rot="7166138">
              <a:off x="4620461" y="1304889"/>
              <a:ext cx="153724" cy="152624"/>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301" name="Google Shape;3301;p80"/>
          <p:cNvGrpSpPr/>
          <p:nvPr/>
        </p:nvGrpSpPr>
        <p:grpSpPr>
          <a:xfrm rot="8619379">
            <a:off x="3968387" y="682280"/>
            <a:ext cx="661516" cy="929155"/>
            <a:chOff x="2374700" y="1056350"/>
            <a:chExt cx="797300" cy="1119875"/>
          </a:xfrm>
        </p:grpSpPr>
        <p:sp>
          <p:nvSpPr>
            <p:cNvPr id="3302" name="Google Shape;3302;p80"/>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03" name="Google Shape;3303;p80"/>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04" name="Google Shape;3304;p80"/>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05" name="Google Shape;3305;p80"/>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06" name="Google Shape;3306;p80"/>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07" name="Google Shape;3307;p80"/>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08" name="Google Shape;3308;p80"/>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309" name="Google Shape;3309;p80"/>
          <p:cNvGrpSpPr/>
          <p:nvPr/>
        </p:nvGrpSpPr>
        <p:grpSpPr>
          <a:xfrm>
            <a:off x="5170987" y="2854762"/>
            <a:ext cx="475878" cy="397876"/>
            <a:chOff x="5428050" y="3546975"/>
            <a:chExt cx="475878" cy="397876"/>
          </a:xfrm>
        </p:grpSpPr>
        <p:sp>
          <p:nvSpPr>
            <p:cNvPr id="3310" name="Google Shape;3310;p80"/>
            <p:cNvSpPr/>
            <p:nvPr/>
          </p:nvSpPr>
          <p:spPr>
            <a:xfrm>
              <a:off x="5509829" y="3637232"/>
              <a:ext cx="92935" cy="234122"/>
            </a:xfrm>
            <a:custGeom>
              <a:avLst/>
              <a:gdLst/>
              <a:ahLst/>
              <a:cxnLst/>
              <a:rect l="l" t="t" r="r" b="b"/>
              <a:pathLst>
                <a:path w="1425" h="3590" extrusionOk="0">
                  <a:moveTo>
                    <a:pt x="239" y="1"/>
                  </a:moveTo>
                  <a:cubicBezTo>
                    <a:pt x="178" y="1"/>
                    <a:pt x="117" y="28"/>
                    <a:pt x="67" y="90"/>
                  </a:cubicBezTo>
                  <a:cubicBezTo>
                    <a:pt x="25" y="139"/>
                    <a:pt x="0" y="200"/>
                    <a:pt x="7" y="267"/>
                  </a:cubicBezTo>
                  <a:cubicBezTo>
                    <a:pt x="13" y="334"/>
                    <a:pt x="25" y="407"/>
                    <a:pt x="49" y="474"/>
                  </a:cubicBezTo>
                  <a:cubicBezTo>
                    <a:pt x="98" y="638"/>
                    <a:pt x="153" y="802"/>
                    <a:pt x="195" y="972"/>
                  </a:cubicBezTo>
                  <a:cubicBezTo>
                    <a:pt x="293" y="1295"/>
                    <a:pt x="390" y="1630"/>
                    <a:pt x="487" y="1952"/>
                  </a:cubicBezTo>
                  <a:cubicBezTo>
                    <a:pt x="566" y="2214"/>
                    <a:pt x="645" y="2482"/>
                    <a:pt x="731" y="2743"/>
                  </a:cubicBezTo>
                  <a:cubicBezTo>
                    <a:pt x="816" y="2999"/>
                    <a:pt x="883" y="3339"/>
                    <a:pt x="1084" y="3540"/>
                  </a:cubicBezTo>
                  <a:cubicBezTo>
                    <a:pt x="1117" y="3574"/>
                    <a:pt x="1160" y="3589"/>
                    <a:pt x="1202" y="3589"/>
                  </a:cubicBezTo>
                  <a:cubicBezTo>
                    <a:pt x="1281" y="3589"/>
                    <a:pt x="1358" y="3534"/>
                    <a:pt x="1370" y="3443"/>
                  </a:cubicBezTo>
                  <a:cubicBezTo>
                    <a:pt x="1424" y="3187"/>
                    <a:pt x="1303" y="2907"/>
                    <a:pt x="1236" y="2658"/>
                  </a:cubicBezTo>
                  <a:cubicBezTo>
                    <a:pt x="1163" y="2378"/>
                    <a:pt x="1071" y="2098"/>
                    <a:pt x="986" y="1818"/>
                  </a:cubicBezTo>
                  <a:cubicBezTo>
                    <a:pt x="895" y="1514"/>
                    <a:pt x="798" y="1210"/>
                    <a:pt x="700" y="906"/>
                  </a:cubicBezTo>
                  <a:cubicBezTo>
                    <a:pt x="627" y="668"/>
                    <a:pt x="566" y="407"/>
                    <a:pt x="475" y="175"/>
                  </a:cubicBezTo>
                  <a:cubicBezTo>
                    <a:pt x="427" y="68"/>
                    <a:pt x="333" y="1"/>
                    <a:pt x="239"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11" name="Google Shape;3311;p80"/>
            <p:cNvSpPr/>
            <p:nvPr/>
          </p:nvSpPr>
          <p:spPr>
            <a:xfrm>
              <a:off x="5601912" y="3745032"/>
              <a:ext cx="225848" cy="123517"/>
            </a:xfrm>
            <a:custGeom>
              <a:avLst/>
              <a:gdLst/>
              <a:ahLst/>
              <a:cxnLst/>
              <a:rect l="l" t="t" r="r" b="b"/>
              <a:pathLst>
                <a:path w="3463" h="1894" extrusionOk="0">
                  <a:moveTo>
                    <a:pt x="3195" y="1"/>
                  </a:moveTo>
                  <a:cubicBezTo>
                    <a:pt x="3161" y="1"/>
                    <a:pt x="3127" y="9"/>
                    <a:pt x="3097" y="25"/>
                  </a:cubicBezTo>
                  <a:lnTo>
                    <a:pt x="2939" y="104"/>
                  </a:lnTo>
                  <a:cubicBezTo>
                    <a:pt x="2787" y="153"/>
                    <a:pt x="2641" y="232"/>
                    <a:pt x="2507" y="293"/>
                  </a:cubicBezTo>
                  <a:cubicBezTo>
                    <a:pt x="2239" y="409"/>
                    <a:pt x="1972" y="536"/>
                    <a:pt x="1710" y="664"/>
                  </a:cubicBezTo>
                  <a:cubicBezTo>
                    <a:pt x="1546" y="737"/>
                    <a:pt x="1381" y="816"/>
                    <a:pt x="1217" y="895"/>
                  </a:cubicBezTo>
                  <a:cubicBezTo>
                    <a:pt x="1065" y="975"/>
                    <a:pt x="913" y="1041"/>
                    <a:pt x="761" y="1114"/>
                  </a:cubicBezTo>
                  <a:cubicBezTo>
                    <a:pt x="639" y="1175"/>
                    <a:pt x="499" y="1236"/>
                    <a:pt x="365" y="1309"/>
                  </a:cubicBezTo>
                  <a:lnTo>
                    <a:pt x="359" y="1309"/>
                  </a:lnTo>
                  <a:lnTo>
                    <a:pt x="158" y="1400"/>
                  </a:lnTo>
                  <a:cubicBezTo>
                    <a:pt x="85" y="1437"/>
                    <a:pt x="31" y="1504"/>
                    <a:pt x="12" y="1589"/>
                  </a:cubicBezTo>
                  <a:cubicBezTo>
                    <a:pt x="0" y="1674"/>
                    <a:pt x="24" y="1766"/>
                    <a:pt x="79" y="1826"/>
                  </a:cubicBezTo>
                  <a:cubicBezTo>
                    <a:pt x="117" y="1872"/>
                    <a:pt x="169" y="1894"/>
                    <a:pt x="223" y="1894"/>
                  </a:cubicBezTo>
                  <a:cubicBezTo>
                    <a:pt x="256" y="1894"/>
                    <a:pt x="290" y="1885"/>
                    <a:pt x="323" y="1869"/>
                  </a:cubicBezTo>
                  <a:lnTo>
                    <a:pt x="481" y="1790"/>
                  </a:lnTo>
                  <a:cubicBezTo>
                    <a:pt x="633" y="1741"/>
                    <a:pt x="773" y="1662"/>
                    <a:pt x="913" y="1601"/>
                  </a:cubicBezTo>
                  <a:cubicBezTo>
                    <a:pt x="1181" y="1486"/>
                    <a:pt x="1442" y="1358"/>
                    <a:pt x="1710" y="1230"/>
                  </a:cubicBezTo>
                  <a:cubicBezTo>
                    <a:pt x="1874" y="1157"/>
                    <a:pt x="2039" y="1078"/>
                    <a:pt x="2197" y="999"/>
                  </a:cubicBezTo>
                  <a:cubicBezTo>
                    <a:pt x="2349" y="926"/>
                    <a:pt x="2507" y="853"/>
                    <a:pt x="2659" y="774"/>
                  </a:cubicBezTo>
                  <a:cubicBezTo>
                    <a:pt x="2787" y="713"/>
                    <a:pt x="2927" y="652"/>
                    <a:pt x="3061" y="585"/>
                  </a:cubicBezTo>
                  <a:lnTo>
                    <a:pt x="3262" y="488"/>
                  </a:lnTo>
                  <a:cubicBezTo>
                    <a:pt x="3335" y="451"/>
                    <a:pt x="3389" y="384"/>
                    <a:pt x="3408" y="305"/>
                  </a:cubicBezTo>
                  <a:cubicBezTo>
                    <a:pt x="3462" y="220"/>
                    <a:pt x="3432" y="104"/>
                    <a:pt x="3341" y="68"/>
                  </a:cubicBezTo>
                  <a:cubicBezTo>
                    <a:pt x="3303" y="23"/>
                    <a:pt x="3249" y="1"/>
                    <a:pt x="3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12" name="Google Shape;3312;p80"/>
            <p:cNvSpPr/>
            <p:nvPr/>
          </p:nvSpPr>
          <p:spPr>
            <a:xfrm>
              <a:off x="5742775" y="3680600"/>
              <a:ext cx="161152" cy="144386"/>
            </a:xfrm>
            <a:custGeom>
              <a:avLst/>
              <a:gdLst/>
              <a:ahLst/>
              <a:cxnLst/>
              <a:rect l="l" t="t" r="r" b="b"/>
              <a:pathLst>
                <a:path w="2471" h="2214" extrusionOk="0">
                  <a:moveTo>
                    <a:pt x="1291" y="0"/>
                  </a:moveTo>
                  <a:cubicBezTo>
                    <a:pt x="952" y="0"/>
                    <a:pt x="612" y="151"/>
                    <a:pt x="384" y="405"/>
                  </a:cubicBezTo>
                  <a:cubicBezTo>
                    <a:pt x="0" y="837"/>
                    <a:pt x="67" y="1531"/>
                    <a:pt x="487" y="1914"/>
                  </a:cubicBezTo>
                  <a:cubicBezTo>
                    <a:pt x="560" y="1981"/>
                    <a:pt x="645" y="2042"/>
                    <a:pt x="730" y="2084"/>
                  </a:cubicBezTo>
                  <a:cubicBezTo>
                    <a:pt x="897" y="2170"/>
                    <a:pt x="1086" y="2214"/>
                    <a:pt x="1275" y="2214"/>
                  </a:cubicBezTo>
                  <a:cubicBezTo>
                    <a:pt x="1568" y="2214"/>
                    <a:pt x="1859" y="2108"/>
                    <a:pt x="2063" y="1890"/>
                  </a:cubicBezTo>
                  <a:cubicBezTo>
                    <a:pt x="2471" y="1464"/>
                    <a:pt x="2459" y="746"/>
                    <a:pt x="2051" y="326"/>
                  </a:cubicBezTo>
                  <a:cubicBezTo>
                    <a:pt x="2027" y="295"/>
                    <a:pt x="1996" y="265"/>
                    <a:pt x="1966" y="241"/>
                  </a:cubicBezTo>
                  <a:cubicBezTo>
                    <a:pt x="1767" y="75"/>
                    <a:pt x="1529"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13" name="Google Shape;3313;p80"/>
            <p:cNvSpPr/>
            <p:nvPr/>
          </p:nvSpPr>
          <p:spPr>
            <a:xfrm>
              <a:off x="5476504" y="3748032"/>
              <a:ext cx="220696" cy="196819"/>
            </a:xfrm>
            <a:custGeom>
              <a:avLst/>
              <a:gdLst/>
              <a:ahLst/>
              <a:cxnLst/>
              <a:rect l="l" t="t" r="r" b="b"/>
              <a:pathLst>
                <a:path w="3384" h="3018" extrusionOk="0">
                  <a:moveTo>
                    <a:pt x="1770" y="0"/>
                  </a:moveTo>
                  <a:cubicBezTo>
                    <a:pt x="1391" y="0"/>
                    <a:pt x="1017" y="147"/>
                    <a:pt x="737" y="423"/>
                  </a:cubicBezTo>
                  <a:cubicBezTo>
                    <a:pt x="232" y="910"/>
                    <a:pt x="0" y="1720"/>
                    <a:pt x="402" y="2377"/>
                  </a:cubicBezTo>
                  <a:cubicBezTo>
                    <a:pt x="457" y="2474"/>
                    <a:pt x="524" y="2559"/>
                    <a:pt x="603" y="2632"/>
                  </a:cubicBezTo>
                  <a:cubicBezTo>
                    <a:pt x="873" y="2889"/>
                    <a:pt x="1249" y="3018"/>
                    <a:pt x="1633" y="3018"/>
                  </a:cubicBezTo>
                  <a:cubicBezTo>
                    <a:pt x="1943" y="3018"/>
                    <a:pt x="2257" y="2934"/>
                    <a:pt x="2526" y="2766"/>
                  </a:cubicBezTo>
                  <a:cubicBezTo>
                    <a:pt x="3286" y="2285"/>
                    <a:pt x="3384" y="1154"/>
                    <a:pt x="2860" y="515"/>
                  </a:cubicBezTo>
                  <a:cubicBezTo>
                    <a:pt x="2739" y="357"/>
                    <a:pt x="2580" y="235"/>
                    <a:pt x="2398" y="144"/>
                  </a:cubicBezTo>
                  <a:cubicBezTo>
                    <a:pt x="2198" y="47"/>
                    <a:pt x="1983" y="0"/>
                    <a:pt x="177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14" name="Google Shape;3314;p80"/>
            <p:cNvSpPr/>
            <p:nvPr/>
          </p:nvSpPr>
          <p:spPr>
            <a:xfrm>
              <a:off x="5428050" y="3546975"/>
              <a:ext cx="166761" cy="143603"/>
            </a:xfrm>
            <a:custGeom>
              <a:avLst/>
              <a:gdLst/>
              <a:ahLst/>
              <a:cxnLst/>
              <a:rect l="l" t="t" r="r" b="b"/>
              <a:pathLst>
                <a:path w="2557" h="2202" extrusionOk="0">
                  <a:moveTo>
                    <a:pt x="1336" y="0"/>
                  </a:moveTo>
                  <a:cubicBezTo>
                    <a:pt x="1004" y="0"/>
                    <a:pt x="679" y="141"/>
                    <a:pt x="451" y="403"/>
                  </a:cubicBezTo>
                  <a:cubicBezTo>
                    <a:pt x="403" y="458"/>
                    <a:pt x="366" y="513"/>
                    <a:pt x="330" y="574"/>
                  </a:cubicBezTo>
                  <a:cubicBezTo>
                    <a:pt x="1" y="1164"/>
                    <a:pt x="275" y="1748"/>
                    <a:pt x="737" y="2028"/>
                  </a:cubicBezTo>
                  <a:cubicBezTo>
                    <a:pt x="917" y="2138"/>
                    <a:pt x="1126" y="2202"/>
                    <a:pt x="1340" y="2202"/>
                  </a:cubicBezTo>
                  <a:cubicBezTo>
                    <a:pt x="1610" y="2202"/>
                    <a:pt x="1887" y="2099"/>
                    <a:pt x="2119" y="1858"/>
                  </a:cubicBezTo>
                  <a:cubicBezTo>
                    <a:pt x="2557" y="1407"/>
                    <a:pt x="2514" y="634"/>
                    <a:pt x="2033" y="239"/>
                  </a:cubicBezTo>
                  <a:cubicBezTo>
                    <a:pt x="1948" y="166"/>
                    <a:pt x="1851" y="111"/>
                    <a:pt x="1747" y="75"/>
                  </a:cubicBezTo>
                  <a:cubicBezTo>
                    <a:pt x="1613" y="25"/>
                    <a:pt x="1474" y="0"/>
                    <a:pt x="13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315" name="Google Shape;3315;p80"/>
          <p:cNvGrpSpPr/>
          <p:nvPr/>
        </p:nvGrpSpPr>
        <p:grpSpPr>
          <a:xfrm>
            <a:off x="838850" y="4154139"/>
            <a:ext cx="490089" cy="364211"/>
            <a:chOff x="749375" y="4154139"/>
            <a:chExt cx="490089" cy="364211"/>
          </a:xfrm>
        </p:grpSpPr>
        <p:sp>
          <p:nvSpPr>
            <p:cNvPr id="3316" name="Google Shape;3316;p80">
              <a:hlinkClick r:id="rId3" action="ppaction://hlinksldjump"/>
            </p:cNvPr>
            <p:cNvSpPr/>
            <p:nvPr/>
          </p:nvSpPr>
          <p:spPr>
            <a:xfrm flipH="1">
              <a:off x="749375" y="4154139"/>
              <a:ext cx="490089" cy="364199"/>
            </a:xfrm>
            <a:custGeom>
              <a:avLst/>
              <a:gdLst/>
              <a:ahLst/>
              <a:cxnLst/>
              <a:rect l="l" t="t" r="r" b="b"/>
              <a:pathLst>
                <a:path w="943" h="701" extrusionOk="0">
                  <a:moveTo>
                    <a:pt x="487" y="1"/>
                  </a:moveTo>
                  <a:cubicBezTo>
                    <a:pt x="0" y="1"/>
                    <a:pt x="0" y="700"/>
                    <a:pt x="487" y="700"/>
                  </a:cubicBezTo>
                  <a:cubicBezTo>
                    <a:pt x="943" y="700"/>
                    <a:pt x="943" y="1"/>
                    <a:pt x="487" y="1"/>
                  </a:cubicBezTo>
                  <a:close/>
                </a:path>
              </a:pathLst>
            </a:cu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17" name="Google Shape;3317;p80"/>
            <p:cNvSpPr/>
            <p:nvPr/>
          </p:nvSpPr>
          <p:spPr>
            <a:xfrm>
              <a:off x="803450" y="4154150"/>
              <a:ext cx="364200" cy="364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3318" name="Google Shape;3318;p80"/>
            <p:cNvGrpSpPr/>
            <p:nvPr/>
          </p:nvGrpSpPr>
          <p:grpSpPr>
            <a:xfrm>
              <a:off x="880179" y="4234256"/>
              <a:ext cx="210620" cy="203897"/>
              <a:chOff x="4413424" y="4296701"/>
              <a:chExt cx="317151" cy="306981"/>
            </a:xfrm>
          </p:grpSpPr>
          <p:sp>
            <p:nvSpPr>
              <p:cNvPr id="3319" name="Google Shape;3319;p80"/>
              <p:cNvSpPr/>
              <p:nvPr/>
            </p:nvSpPr>
            <p:spPr>
              <a:xfrm>
                <a:off x="4413424" y="4296701"/>
                <a:ext cx="317151" cy="154491"/>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435D74"/>
                  </a:solidFill>
                  <a:cs typeface="B Nazanin" panose="00000400000000000000" pitchFamily="2" charset="-78"/>
                </a:endParaRPr>
              </a:p>
            </p:txBody>
          </p:sp>
          <p:grpSp>
            <p:nvGrpSpPr>
              <p:cNvPr id="3320" name="Google Shape;3320;p80"/>
              <p:cNvGrpSpPr/>
              <p:nvPr/>
            </p:nvGrpSpPr>
            <p:grpSpPr>
              <a:xfrm>
                <a:off x="4451997" y="4376976"/>
                <a:ext cx="239968" cy="226706"/>
                <a:chOff x="4217800" y="4370325"/>
                <a:chExt cx="260100" cy="245725"/>
              </a:xfrm>
            </p:grpSpPr>
            <p:sp>
              <p:nvSpPr>
                <p:cNvPr id="3321" name="Google Shape;3321;p80"/>
                <p:cNvSpPr/>
                <p:nvPr/>
              </p:nvSpPr>
              <p:spPr>
                <a:xfrm>
                  <a:off x="4217800" y="4370325"/>
                  <a:ext cx="260100" cy="112200"/>
                </a:xfrm>
                <a:prstGeom prst="triangle">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22" name="Google Shape;3322;p80"/>
                <p:cNvSpPr/>
                <p:nvPr/>
              </p:nvSpPr>
              <p:spPr>
                <a:xfrm rot="10800000">
                  <a:off x="4217800" y="4481950"/>
                  <a:ext cx="260100" cy="134100"/>
                </a:xfrm>
                <a:prstGeom prst="round2SameRect">
                  <a:avLst>
                    <a:gd name="adj1" fmla="val 7736"/>
                    <a:gd name="adj2" fmla="val 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grpSp>
      <p:sp>
        <p:nvSpPr>
          <p:cNvPr id="3323" name="Google Shape;3323;p80">
            <a:hlinkClick r:id="rId4" action="ppaction://hlinksldjump"/>
          </p:cNvPr>
          <p:cNvSpPr/>
          <p:nvPr/>
        </p:nvSpPr>
        <p:spPr>
          <a:xfrm>
            <a:off x="892863" y="4154150"/>
            <a:ext cx="364200" cy="364200"/>
          </a:xfrm>
          <a:prstGeom prst="ellipse">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21600000">
                                      <p:cBhvr>
                                        <p:cTn id="6" dur="3500" fill="hold"/>
                                        <p:tgtEl>
                                          <p:spTgt spid="3301"/>
                                        </p:tgtEl>
                                        <p:attrNameLst>
                                          <p:attrName>r</p:attrName>
                                        </p:attrNameLst>
                                      </p:cBhvr>
                                    </p:animRot>
                                  </p:childTnLst>
                                </p:cTn>
                              </p:par>
                              <p:par>
                                <p:cTn id="7" presetID="8" presetClass="emph" presetSubtype="0" fill="hold" nodeType="withEffect">
                                  <p:stCondLst>
                                    <p:cond delay="0"/>
                                  </p:stCondLst>
                                  <p:childTnLst>
                                    <p:animRot by="-21600000">
                                      <p:cBhvr>
                                        <p:cTn id="8" dur="3100" fill="hold"/>
                                        <p:tgtEl>
                                          <p:spTgt spid="3309"/>
                                        </p:tgtEl>
                                        <p:attrNameLst>
                                          <p:attrName>r</p:attrName>
                                        </p:attrNameLst>
                                      </p:cBhvr>
                                    </p:animRot>
                                  </p:childTnLst>
                                </p:cTn>
                              </p:par>
                              <p:par>
                                <p:cTn id="9" presetID="8" presetClass="emph" presetSubtype="0" fill="hold" nodeType="withEffect">
                                  <p:stCondLst>
                                    <p:cond delay="0"/>
                                  </p:stCondLst>
                                  <p:childTnLst>
                                    <p:animRot by="-21600000">
                                      <p:cBhvr>
                                        <p:cTn id="10" dur="4500" fill="hold"/>
                                        <p:tgtEl>
                                          <p:spTgt spid="329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327"/>
        <p:cNvGrpSpPr/>
        <p:nvPr/>
      </p:nvGrpSpPr>
      <p:grpSpPr>
        <a:xfrm>
          <a:off x="0" y="0"/>
          <a:ext cx="0" cy="0"/>
          <a:chOff x="0" y="0"/>
          <a:chExt cx="0" cy="0"/>
        </a:xfrm>
      </p:grpSpPr>
      <p:sp>
        <p:nvSpPr>
          <p:cNvPr id="3328" name="Google Shape;3328;p81"/>
          <p:cNvSpPr txBox="1">
            <a:spLocks noGrp="1"/>
          </p:cNvSpPr>
          <p:nvPr>
            <p:ph type="title"/>
          </p:nvPr>
        </p:nvSpPr>
        <p:spPr>
          <a:xfrm>
            <a:off x="-825292" y="331271"/>
            <a:ext cx="7724400" cy="572700"/>
          </a:xfrm>
          <a:prstGeom prst="rect">
            <a:avLst/>
          </a:prstGeom>
        </p:spPr>
        <p:txBody>
          <a:bodyPr spcFirstLastPara="1" wrap="square" lIns="91425" tIns="91425" rIns="91425" bIns="91425" anchor="t" anchorCtr="0">
            <a:noAutofit/>
          </a:bodyPr>
          <a:lstStyle/>
          <a:p>
            <a:pPr lvl="0" algn="r" rtl="1"/>
            <a:r>
              <a:rPr lang="fa-IR" dirty="0">
                <a:solidFill>
                  <a:schemeClr val="lt2"/>
                </a:solidFill>
                <a:cs typeface="B Nazanin" panose="00000400000000000000" pitchFamily="2" charset="-78"/>
              </a:rPr>
              <a:t>اشتباهات </a:t>
            </a:r>
            <a:r>
              <a:rPr lang="en-US" dirty="0">
                <a:solidFill>
                  <a:schemeClr val="lt2"/>
                </a:solidFill>
                <a:cs typeface="B Nazanin" panose="00000400000000000000" pitchFamily="2" charset="-78"/>
              </a:rPr>
              <a:t>DNA: </a:t>
            </a:r>
            <a:r>
              <a:rPr lang="fa-IR" dirty="0">
                <a:solidFill>
                  <a:schemeClr val="bg2"/>
                </a:solidFill>
                <a:cs typeface="B Nazanin" panose="00000400000000000000" pitchFamily="2" charset="-78"/>
              </a:rPr>
              <a:t>جهش</a:t>
            </a:r>
            <a:endParaRPr dirty="0">
              <a:solidFill>
                <a:schemeClr val="bg2"/>
              </a:solidFill>
              <a:cs typeface="B Nazanin" panose="00000400000000000000" pitchFamily="2" charset="-78"/>
            </a:endParaRPr>
          </a:p>
        </p:txBody>
      </p:sp>
      <p:sp>
        <p:nvSpPr>
          <p:cNvPr id="3329" name="Google Shape;3329;p81"/>
          <p:cNvSpPr txBox="1">
            <a:spLocks noGrp="1"/>
          </p:cNvSpPr>
          <p:nvPr>
            <p:ph type="body" idx="1"/>
          </p:nvPr>
        </p:nvSpPr>
        <p:spPr>
          <a:xfrm>
            <a:off x="712787" y="2157300"/>
            <a:ext cx="2505600" cy="1712100"/>
          </a:xfrm>
          <a:prstGeom prst="rect">
            <a:avLst/>
          </a:prstGeom>
        </p:spPr>
        <p:txBody>
          <a:bodyPr spcFirstLastPara="1" wrap="square" lIns="91425" tIns="0" rIns="91425" bIns="0" anchor="t" anchorCtr="0">
            <a:noAutofit/>
          </a:bodyPr>
          <a:lstStyle/>
          <a:p>
            <a:pPr marL="324107" lvl="0" algn="r" rtl="1">
              <a:lnSpc>
                <a:spcPct val="150000"/>
              </a:lnSpc>
            </a:pPr>
            <a:r>
              <a:rPr lang="fa-IR" dirty="0">
                <a:cs typeface="B Nazanin" panose="00000400000000000000" pitchFamily="2" charset="-78"/>
              </a:rPr>
              <a:t>قالب پاورپوینت ژنتیک قابل ویرایش می باشد</a:t>
            </a:r>
          </a:p>
          <a:p>
            <a:pPr marL="324107" lvl="0" algn="r" rtl="1">
              <a:lnSpc>
                <a:spcPct val="150000"/>
              </a:lnSpc>
            </a:pPr>
            <a:r>
              <a:rPr lang="fa-IR" dirty="0">
                <a:cs typeface="B Nazanin" panose="00000400000000000000" pitchFamily="2" charset="-78"/>
              </a:rPr>
              <a:t>قالب پاورپوینت ژنتیک قابل ویرایش می باشد</a:t>
            </a:r>
          </a:p>
          <a:p>
            <a:pPr marL="324107" lvl="0" algn="r" rtl="1">
              <a:lnSpc>
                <a:spcPct val="150000"/>
              </a:lnSpc>
            </a:pPr>
            <a:r>
              <a:rPr lang="fa-IR" dirty="0">
                <a:cs typeface="B Nazanin" panose="00000400000000000000" pitchFamily="2" charset="-78"/>
              </a:rPr>
              <a:t>قالب پاورپوینت ژنتیک قابل ویرایش می باشد</a:t>
            </a:r>
          </a:p>
        </p:txBody>
      </p:sp>
      <p:sp>
        <p:nvSpPr>
          <p:cNvPr id="3330" name="Google Shape;3330;p81"/>
          <p:cNvSpPr txBox="1">
            <a:spLocks noGrp="1"/>
          </p:cNvSpPr>
          <p:nvPr>
            <p:ph type="title" idx="2"/>
          </p:nvPr>
        </p:nvSpPr>
        <p:spPr>
          <a:xfrm>
            <a:off x="709187" y="1683825"/>
            <a:ext cx="2505600" cy="375300"/>
          </a:xfrm>
          <a:prstGeom prst="rect">
            <a:avLst/>
          </a:prstGeom>
        </p:spPr>
        <p:txBody>
          <a:bodyPr spcFirstLastPara="1" wrap="square" lIns="91425" tIns="0" rIns="91425" bIns="0" anchor="t" anchorCtr="0">
            <a:noAutofit/>
          </a:bodyPr>
          <a:lstStyle/>
          <a:p>
            <a:pPr lvl="0" algn="r" rtl="1"/>
            <a:r>
              <a:rPr lang="fa-IR" dirty="0">
                <a:cs typeface="B Nazanin" panose="00000400000000000000" pitchFamily="2" charset="-78"/>
              </a:rPr>
              <a:t>حذف</a:t>
            </a:r>
            <a:endParaRPr dirty="0">
              <a:cs typeface="B Nazanin" panose="00000400000000000000" pitchFamily="2" charset="-78"/>
            </a:endParaRPr>
          </a:p>
        </p:txBody>
      </p:sp>
      <p:sp>
        <p:nvSpPr>
          <p:cNvPr id="3331" name="Google Shape;3331;p81"/>
          <p:cNvSpPr txBox="1">
            <a:spLocks noGrp="1"/>
          </p:cNvSpPr>
          <p:nvPr>
            <p:ph type="body" idx="3"/>
          </p:nvPr>
        </p:nvSpPr>
        <p:spPr>
          <a:xfrm>
            <a:off x="3321087" y="2157300"/>
            <a:ext cx="2505600" cy="1712100"/>
          </a:xfrm>
          <a:prstGeom prst="rect">
            <a:avLst/>
          </a:prstGeom>
        </p:spPr>
        <p:txBody>
          <a:bodyPr spcFirstLastPara="1" wrap="square" lIns="91425" tIns="0" rIns="91425" bIns="0" anchor="t" anchorCtr="0">
            <a:noAutofit/>
          </a:bodyPr>
          <a:lstStyle/>
          <a:p>
            <a:pPr marL="324107" lvl="0" algn="r" rtl="1">
              <a:lnSpc>
                <a:spcPct val="150000"/>
              </a:lnSpc>
            </a:pPr>
            <a:r>
              <a:rPr lang="fa-IR" dirty="0">
                <a:cs typeface="B Nazanin" panose="00000400000000000000" pitchFamily="2" charset="-78"/>
              </a:rPr>
              <a:t>قالب پاورپوینت ژنتیک قابل ویرایش می باشد</a:t>
            </a:r>
          </a:p>
          <a:p>
            <a:pPr marL="324107" lvl="0" algn="r" rtl="1">
              <a:lnSpc>
                <a:spcPct val="150000"/>
              </a:lnSpc>
            </a:pPr>
            <a:r>
              <a:rPr lang="fa-IR" dirty="0">
                <a:cs typeface="B Nazanin" panose="00000400000000000000" pitchFamily="2" charset="-78"/>
              </a:rPr>
              <a:t>قالب پاورپوینت ژنتیک قابل ویرایش می باشد</a:t>
            </a:r>
          </a:p>
          <a:p>
            <a:pPr marL="324107" lvl="0" algn="r" rtl="1">
              <a:lnSpc>
                <a:spcPct val="150000"/>
              </a:lnSpc>
            </a:pPr>
            <a:r>
              <a:rPr lang="fa-IR" dirty="0">
                <a:cs typeface="B Nazanin" panose="00000400000000000000" pitchFamily="2" charset="-78"/>
              </a:rPr>
              <a:t>قالب پاورپوینت ژنتیک قابل ویرایش می باشد</a:t>
            </a:r>
          </a:p>
        </p:txBody>
      </p:sp>
      <p:sp>
        <p:nvSpPr>
          <p:cNvPr id="3332" name="Google Shape;3332;p81"/>
          <p:cNvSpPr txBox="1">
            <a:spLocks noGrp="1"/>
          </p:cNvSpPr>
          <p:nvPr>
            <p:ph type="title" idx="4"/>
          </p:nvPr>
        </p:nvSpPr>
        <p:spPr>
          <a:xfrm>
            <a:off x="3317487" y="1683825"/>
            <a:ext cx="2505600" cy="375300"/>
          </a:xfrm>
          <a:prstGeom prst="rect">
            <a:avLst/>
          </a:prstGeom>
        </p:spPr>
        <p:txBody>
          <a:bodyPr spcFirstLastPara="1" wrap="square" lIns="91425" tIns="0" rIns="91425" bIns="0" anchor="t" anchorCtr="0">
            <a:noAutofit/>
          </a:bodyPr>
          <a:lstStyle/>
          <a:p>
            <a:pPr lvl="0" algn="r" rtl="1"/>
            <a:r>
              <a:rPr lang="fa-IR" dirty="0">
                <a:cs typeface="B Nazanin" panose="00000400000000000000" pitchFamily="2" charset="-78"/>
              </a:rPr>
              <a:t>تعویض</a:t>
            </a:r>
            <a:endParaRPr dirty="0">
              <a:cs typeface="B Nazanin" panose="00000400000000000000" pitchFamily="2" charset="-78"/>
            </a:endParaRPr>
          </a:p>
        </p:txBody>
      </p:sp>
      <p:sp>
        <p:nvSpPr>
          <p:cNvPr id="3333" name="Google Shape;3333;p81"/>
          <p:cNvSpPr txBox="1">
            <a:spLocks noGrp="1"/>
          </p:cNvSpPr>
          <p:nvPr>
            <p:ph type="body" idx="5"/>
          </p:nvPr>
        </p:nvSpPr>
        <p:spPr>
          <a:xfrm>
            <a:off x="5929213" y="2157300"/>
            <a:ext cx="2505600" cy="1712100"/>
          </a:xfrm>
          <a:prstGeom prst="rect">
            <a:avLst/>
          </a:prstGeom>
        </p:spPr>
        <p:txBody>
          <a:bodyPr spcFirstLastPara="1" wrap="square" lIns="91425" tIns="0" rIns="91425" bIns="0" anchor="t" anchorCtr="0">
            <a:noAutofit/>
          </a:bodyPr>
          <a:lstStyle/>
          <a:p>
            <a:pPr marL="324107" lvl="0" algn="r" rtl="1">
              <a:lnSpc>
                <a:spcPct val="150000"/>
              </a:lnSpc>
            </a:pPr>
            <a:r>
              <a:rPr lang="fa-IR" dirty="0">
                <a:cs typeface="B Nazanin" panose="00000400000000000000" pitchFamily="2" charset="-78"/>
              </a:rPr>
              <a:t>قالب پاورپوینت ژنتیک قابل ویرایش می باشد</a:t>
            </a:r>
          </a:p>
          <a:p>
            <a:pPr marL="324107" lvl="0" algn="r" rtl="1">
              <a:lnSpc>
                <a:spcPct val="150000"/>
              </a:lnSpc>
            </a:pPr>
            <a:r>
              <a:rPr lang="fa-IR" dirty="0">
                <a:cs typeface="B Nazanin" panose="00000400000000000000" pitchFamily="2" charset="-78"/>
              </a:rPr>
              <a:t>قالب پاورپوینت ژنتیک قابل ویرایش می باشد</a:t>
            </a:r>
          </a:p>
          <a:p>
            <a:pPr marL="324107" lvl="0" algn="r" rtl="1">
              <a:lnSpc>
                <a:spcPct val="150000"/>
              </a:lnSpc>
            </a:pPr>
            <a:r>
              <a:rPr lang="fa-IR" dirty="0">
                <a:cs typeface="B Nazanin" panose="00000400000000000000" pitchFamily="2" charset="-78"/>
              </a:rPr>
              <a:t>قالب پاورپوینت ژنتیک قابل ویرایش می باشد</a:t>
            </a:r>
            <a:endParaRPr dirty="0">
              <a:cs typeface="B Nazanin" panose="00000400000000000000" pitchFamily="2" charset="-78"/>
            </a:endParaRPr>
          </a:p>
        </p:txBody>
      </p:sp>
      <p:sp>
        <p:nvSpPr>
          <p:cNvPr id="3334" name="Google Shape;3334;p81"/>
          <p:cNvSpPr txBox="1">
            <a:spLocks noGrp="1"/>
          </p:cNvSpPr>
          <p:nvPr>
            <p:ph type="title" idx="6"/>
          </p:nvPr>
        </p:nvSpPr>
        <p:spPr>
          <a:xfrm>
            <a:off x="5925613" y="1683825"/>
            <a:ext cx="2505600" cy="375300"/>
          </a:xfrm>
          <a:prstGeom prst="rect">
            <a:avLst/>
          </a:prstGeom>
        </p:spPr>
        <p:txBody>
          <a:bodyPr spcFirstLastPara="1" wrap="square" lIns="91425" tIns="0" rIns="91425" bIns="0" anchor="t" anchorCtr="0">
            <a:noAutofit/>
          </a:bodyPr>
          <a:lstStyle/>
          <a:p>
            <a:pPr lvl="0" algn="r" rtl="1"/>
            <a:r>
              <a:rPr lang="fa-IR" dirty="0">
                <a:cs typeface="B Nazanin" panose="00000400000000000000" pitchFamily="2" charset="-78"/>
              </a:rPr>
              <a:t>درج</a:t>
            </a:r>
            <a:endParaRPr dirty="0">
              <a:cs typeface="B Nazanin" panose="00000400000000000000" pitchFamily="2" charset="-78"/>
            </a:endParaRPr>
          </a:p>
        </p:txBody>
      </p:sp>
      <p:grpSp>
        <p:nvGrpSpPr>
          <p:cNvPr id="3335" name="Google Shape;3335;p81"/>
          <p:cNvGrpSpPr/>
          <p:nvPr/>
        </p:nvGrpSpPr>
        <p:grpSpPr>
          <a:xfrm rot="-8747286">
            <a:off x="7181524" y="311051"/>
            <a:ext cx="872940" cy="1059720"/>
            <a:chOff x="3397302" y="3304800"/>
            <a:chExt cx="1031123" cy="1251750"/>
          </a:xfrm>
        </p:grpSpPr>
        <p:sp>
          <p:nvSpPr>
            <p:cNvPr id="3336" name="Google Shape;3336;p81"/>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37" name="Google Shape;3337;p81"/>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38" name="Google Shape;3338;p81"/>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39" name="Google Shape;3339;p81"/>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40" name="Google Shape;3340;p81"/>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41" name="Google Shape;3341;p81"/>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42" name="Google Shape;3342;p81"/>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43" name="Google Shape;3343;p81"/>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44" name="Google Shape;3344;p81"/>
            <p:cNvSpPr/>
            <p:nvPr/>
          </p:nvSpPr>
          <p:spPr>
            <a:xfrm>
              <a:off x="3397302" y="3664259"/>
              <a:ext cx="231613" cy="229120"/>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45" name="Google Shape;3345;p81"/>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346" name="Google Shape;3346;p81"/>
          <p:cNvGrpSpPr/>
          <p:nvPr/>
        </p:nvGrpSpPr>
        <p:grpSpPr>
          <a:xfrm rot="-3276748">
            <a:off x="2677148" y="3983389"/>
            <a:ext cx="661406" cy="929001"/>
            <a:chOff x="2374700" y="1056350"/>
            <a:chExt cx="797300" cy="1119875"/>
          </a:xfrm>
        </p:grpSpPr>
        <p:sp>
          <p:nvSpPr>
            <p:cNvPr id="3347" name="Google Shape;3347;p81"/>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48" name="Google Shape;3348;p81"/>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49" name="Google Shape;3349;p81"/>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50" name="Google Shape;3350;p81"/>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51" name="Google Shape;3351;p81"/>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52" name="Google Shape;3352;p81"/>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53" name="Google Shape;3353;p81"/>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8" name="Rectangle 6">
            <a:extLst>
              <a:ext uri="{FF2B5EF4-FFF2-40B4-BE49-F238E27FC236}">
                <a16:creationId xmlns:a16="http://schemas.microsoft.com/office/drawing/2014/main" id="{ADBDE621-A139-4F7D-94CD-6CA4277D9B7B}"/>
              </a:ext>
            </a:extLst>
          </p:cNvPr>
          <p:cNvSpPr/>
          <p:nvPr/>
        </p:nvSpPr>
        <p:spPr>
          <a:xfrm>
            <a:off x="0" y="4948014"/>
            <a:ext cx="9144000" cy="1954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350">
              <a:cs typeface="B Nazanin" panose="00000400000000000000" pitchFamily="2" charset="-78"/>
            </a:endParaRPr>
          </a:p>
        </p:txBody>
      </p:sp>
      <p:sp>
        <p:nvSpPr>
          <p:cNvPr id="4" name="Title 3"/>
          <p:cNvSpPr>
            <a:spLocks noGrp="1"/>
          </p:cNvSpPr>
          <p:nvPr>
            <p:ph type="title"/>
          </p:nvPr>
        </p:nvSpPr>
        <p:spPr/>
        <p:txBody>
          <a:bodyPr>
            <a:normAutofit fontScale="90000"/>
          </a:bodyPr>
          <a:lstStyle/>
          <a:p>
            <a:pPr rtl="1"/>
            <a:r>
              <a:rPr lang="fa-IR" dirty="0">
                <a:cs typeface="B Nazanin" panose="00000400000000000000" pitchFamily="2" charset="-78"/>
              </a:rPr>
              <a:t>الگوها</a:t>
            </a:r>
            <a:endParaRPr lang="en-US" dirty="0">
              <a:cs typeface="B Nazanin" panose="00000400000000000000" pitchFamily="2" charset="-78"/>
            </a:endParaRPr>
          </a:p>
        </p:txBody>
      </p:sp>
      <p:sp>
        <p:nvSpPr>
          <p:cNvPr id="53" name="Text Placeholder 52"/>
          <p:cNvSpPr>
            <a:spLocks noGrp="1"/>
          </p:cNvSpPr>
          <p:nvPr>
            <p:ph type="body" sz="quarter" idx="41"/>
          </p:nvPr>
        </p:nvSpPr>
        <p:spPr>
          <a:xfrm>
            <a:off x="0" y="754036"/>
            <a:ext cx="9144000" cy="314534"/>
          </a:xfrm>
        </p:spPr>
        <p:txBody>
          <a:bodyPr/>
          <a:lstStyle/>
          <a:p>
            <a:pPr rtl="1"/>
            <a:r>
              <a:rPr lang="fa-IR" dirty="0">
                <a:cs typeface="B Nazanin" panose="00000400000000000000" pitchFamily="2" charset="-78"/>
              </a:rPr>
              <a:t>می توانید نمودارهای پاورپوینت حرفه ای را به صورت رایگان دانلود کنید</a:t>
            </a:r>
            <a:endParaRPr lang="en-US" dirty="0">
              <a:cs typeface="B Nazanin" panose="00000400000000000000" pitchFamily="2" charset="-78"/>
            </a:endParaRPr>
          </a:p>
        </p:txBody>
      </p:sp>
      <p:grpSp>
        <p:nvGrpSpPr>
          <p:cNvPr id="1034" name="Group 1033">
            <a:extLst>
              <a:ext uri="{FF2B5EF4-FFF2-40B4-BE49-F238E27FC236}">
                <a16:creationId xmlns:a16="http://schemas.microsoft.com/office/drawing/2014/main" id="{64570DA5-A7A8-4A07-B65D-B0E2638E70BC}"/>
              </a:ext>
            </a:extLst>
          </p:cNvPr>
          <p:cNvGrpSpPr/>
          <p:nvPr/>
        </p:nvGrpSpPr>
        <p:grpSpPr>
          <a:xfrm rot="18143432" flipH="1">
            <a:off x="2397993" y="2305484"/>
            <a:ext cx="1572304" cy="1489985"/>
            <a:chOff x="-116760" y="950876"/>
            <a:chExt cx="6261875" cy="5934029"/>
          </a:xfrm>
        </p:grpSpPr>
        <p:grpSp>
          <p:nvGrpSpPr>
            <p:cNvPr id="1035" name="Group 1034">
              <a:extLst>
                <a:ext uri="{FF2B5EF4-FFF2-40B4-BE49-F238E27FC236}">
                  <a16:creationId xmlns:a16="http://schemas.microsoft.com/office/drawing/2014/main" id="{EC967C7E-3C3B-4EB5-A44C-9D9DC7EFB1B8}"/>
                </a:ext>
              </a:extLst>
            </p:cNvPr>
            <p:cNvGrpSpPr/>
            <p:nvPr/>
          </p:nvGrpSpPr>
          <p:grpSpPr>
            <a:xfrm rot="532827">
              <a:off x="-116760" y="3488410"/>
              <a:ext cx="3619070" cy="3396495"/>
              <a:chOff x="509678" y="1797347"/>
              <a:chExt cx="2339381" cy="2195507"/>
            </a:xfrm>
          </p:grpSpPr>
          <p:sp>
            <p:nvSpPr>
              <p:cNvPr id="1049" name="Rounded Rectangle 41">
                <a:extLst>
                  <a:ext uri="{FF2B5EF4-FFF2-40B4-BE49-F238E27FC236}">
                    <a16:creationId xmlns:a16="http://schemas.microsoft.com/office/drawing/2014/main" id="{4B003EA2-CBAE-4C7A-B965-BE31DD7ADC26}"/>
                  </a:ext>
                </a:extLst>
              </p:cNvPr>
              <p:cNvSpPr/>
              <p:nvPr/>
            </p:nvSpPr>
            <p:spPr>
              <a:xfrm rot="18063644">
                <a:off x="1724663" y="2419627"/>
                <a:ext cx="73094" cy="8230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1050" name="Rounded Rectangle 62">
                <a:extLst>
                  <a:ext uri="{FF2B5EF4-FFF2-40B4-BE49-F238E27FC236}">
                    <a16:creationId xmlns:a16="http://schemas.microsoft.com/office/drawing/2014/main" id="{D11660FC-974A-4297-9150-FAD84376FED4}"/>
                  </a:ext>
                </a:extLst>
              </p:cNvPr>
              <p:cNvSpPr/>
              <p:nvPr/>
            </p:nvSpPr>
            <p:spPr>
              <a:xfrm rot="18060000">
                <a:off x="1820802" y="2253850"/>
                <a:ext cx="73094" cy="73545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1051" name="Rounded Rectangle 63">
                <a:extLst>
                  <a:ext uri="{FF2B5EF4-FFF2-40B4-BE49-F238E27FC236}">
                    <a16:creationId xmlns:a16="http://schemas.microsoft.com/office/drawing/2014/main" id="{B5219E85-B622-4596-8FCD-106D215D72C1}"/>
                  </a:ext>
                </a:extLst>
              </p:cNvPr>
              <p:cNvSpPr/>
              <p:nvPr/>
            </p:nvSpPr>
            <p:spPr>
              <a:xfrm rot="18063644">
                <a:off x="1939567" y="2260617"/>
                <a:ext cx="73094" cy="4027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1052" name="Rounded Rectangle 64">
                <a:extLst>
                  <a:ext uri="{FF2B5EF4-FFF2-40B4-BE49-F238E27FC236}">
                    <a16:creationId xmlns:a16="http://schemas.microsoft.com/office/drawing/2014/main" id="{74255AF3-8A11-4506-9A76-D03014544582}"/>
                  </a:ext>
                </a:extLst>
              </p:cNvPr>
              <p:cNvSpPr/>
              <p:nvPr/>
            </p:nvSpPr>
            <p:spPr>
              <a:xfrm rot="18063644">
                <a:off x="1574952" y="2602544"/>
                <a:ext cx="73094" cy="80549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1053" name="Rounded Rectangle 65">
                <a:extLst>
                  <a:ext uri="{FF2B5EF4-FFF2-40B4-BE49-F238E27FC236}">
                    <a16:creationId xmlns:a16="http://schemas.microsoft.com/office/drawing/2014/main" id="{B6C6BA82-3DAD-48A2-9C4C-C514813F2BE4}"/>
                  </a:ext>
                </a:extLst>
              </p:cNvPr>
              <p:cNvSpPr/>
              <p:nvPr/>
            </p:nvSpPr>
            <p:spPr>
              <a:xfrm rot="18063644">
                <a:off x="1516856" y="2958046"/>
                <a:ext cx="73094" cy="50141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1054" name="Rounded Rectangle 66">
                <a:extLst>
                  <a:ext uri="{FF2B5EF4-FFF2-40B4-BE49-F238E27FC236}">
                    <a16:creationId xmlns:a16="http://schemas.microsoft.com/office/drawing/2014/main" id="{B95BC4B3-D7FB-436D-9894-76E04563445D}"/>
                  </a:ext>
                </a:extLst>
              </p:cNvPr>
              <p:cNvSpPr/>
              <p:nvPr/>
            </p:nvSpPr>
            <p:spPr>
              <a:xfrm rot="18063644">
                <a:off x="1091076" y="3196078"/>
                <a:ext cx="73094" cy="73540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1055" name="Rounded Rectangle 67">
                <a:extLst>
                  <a:ext uri="{FF2B5EF4-FFF2-40B4-BE49-F238E27FC236}">
                    <a16:creationId xmlns:a16="http://schemas.microsoft.com/office/drawing/2014/main" id="{7DF4FD74-AAFC-434C-9751-2F8C51A4AE21}"/>
                  </a:ext>
                </a:extLst>
              </p:cNvPr>
              <p:cNvSpPr/>
              <p:nvPr/>
            </p:nvSpPr>
            <p:spPr>
              <a:xfrm rot="18063644">
                <a:off x="1223216" y="3180593"/>
                <a:ext cx="73094" cy="50141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1056" name="Rounded Rectangle 68">
                <a:extLst>
                  <a:ext uri="{FF2B5EF4-FFF2-40B4-BE49-F238E27FC236}">
                    <a16:creationId xmlns:a16="http://schemas.microsoft.com/office/drawing/2014/main" id="{54A2E9C8-7B51-47A5-88EA-10C864E00546}"/>
                  </a:ext>
                </a:extLst>
              </p:cNvPr>
              <p:cNvSpPr/>
              <p:nvPr/>
            </p:nvSpPr>
            <p:spPr>
              <a:xfrm rot="18063644">
                <a:off x="2339839" y="1665982"/>
                <a:ext cx="49373" cy="73545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1057" name="Rounded Rectangle 69">
                <a:extLst>
                  <a:ext uri="{FF2B5EF4-FFF2-40B4-BE49-F238E27FC236}">
                    <a16:creationId xmlns:a16="http://schemas.microsoft.com/office/drawing/2014/main" id="{95569EE0-3DEE-4043-AFBA-91B623B7E0BC}"/>
                  </a:ext>
                </a:extLst>
              </p:cNvPr>
              <p:cNvSpPr/>
              <p:nvPr/>
            </p:nvSpPr>
            <p:spPr>
              <a:xfrm rot="18063644">
                <a:off x="2213789" y="1953823"/>
                <a:ext cx="73094" cy="50141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1058" name="Oval 39">
                <a:extLst>
                  <a:ext uri="{FF2B5EF4-FFF2-40B4-BE49-F238E27FC236}">
                    <a16:creationId xmlns:a16="http://schemas.microsoft.com/office/drawing/2014/main" id="{CFCC8A81-4D8E-45EC-927D-6E5F9452EA47}"/>
                  </a:ext>
                </a:extLst>
              </p:cNvPr>
              <p:cNvSpPr/>
              <p:nvPr/>
            </p:nvSpPr>
            <p:spPr>
              <a:xfrm rot="15291151" flipH="1">
                <a:off x="640729" y="1666296"/>
                <a:ext cx="1650865" cy="1912967"/>
              </a:xfrm>
              <a:custGeom>
                <a:avLst/>
                <a:gdLst/>
                <a:ahLst/>
                <a:cxnLst/>
                <a:rect l="l" t="t" r="r" b="b"/>
                <a:pathLst>
                  <a:path w="1777921" h="2274057">
                    <a:moveTo>
                      <a:pt x="1535931" y="0"/>
                    </a:moveTo>
                    <a:cubicBezTo>
                      <a:pt x="1583748" y="0"/>
                      <a:pt x="1622512" y="36012"/>
                      <a:pt x="1622512" y="80435"/>
                    </a:cubicBezTo>
                    <a:cubicBezTo>
                      <a:pt x="1622512" y="91693"/>
                      <a:pt x="1620023" y="102411"/>
                      <a:pt x="1615448" y="112103"/>
                    </a:cubicBezTo>
                    <a:lnTo>
                      <a:pt x="1616074" y="113399"/>
                    </a:lnTo>
                    <a:lnTo>
                      <a:pt x="1584270" y="165850"/>
                    </a:lnTo>
                    <a:lnTo>
                      <a:pt x="1565188" y="222968"/>
                    </a:lnTo>
                    <a:cubicBezTo>
                      <a:pt x="1559887" y="244082"/>
                      <a:pt x="1554587" y="265418"/>
                      <a:pt x="1549286" y="286532"/>
                    </a:cubicBezTo>
                    <a:cubicBezTo>
                      <a:pt x="1548756" y="309868"/>
                      <a:pt x="1548226" y="332982"/>
                      <a:pt x="1547696" y="356318"/>
                    </a:cubicBezTo>
                    <a:cubicBezTo>
                      <a:pt x="1548226" y="378988"/>
                      <a:pt x="1548756" y="401880"/>
                      <a:pt x="1549286" y="424549"/>
                    </a:cubicBezTo>
                    <a:cubicBezTo>
                      <a:pt x="1552466" y="447885"/>
                      <a:pt x="1555647" y="470999"/>
                      <a:pt x="1558827" y="494336"/>
                    </a:cubicBezTo>
                    <a:lnTo>
                      <a:pt x="1573139" y="561011"/>
                    </a:lnTo>
                    <a:lnTo>
                      <a:pt x="1587451" y="627686"/>
                    </a:lnTo>
                    <a:cubicBezTo>
                      <a:pt x="1593281" y="646799"/>
                      <a:pt x="1599112" y="665691"/>
                      <a:pt x="1604943" y="684804"/>
                    </a:cubicBezTo>
                    <a:cubicBezTo>
                      <a:pt x="1610774" y="702362"/>
                      <a:pt x="1616428" y="719697"/>
                      <a:pt x="1622258" y="737255"/>
                    </a:cubicBezTo>
                    <a:cubicBezTo>
                      <a:pt x="1627029" y="751479"/>
                      <a:pt x="1631800" y="765925"/>
                      <a:pt x="1636570" y="780149"/>
                    </a:cubicBezTo>
                    <a:cubicBezTo>
                      <a:pt x="1641341" y="791706"/>
                      <a:pt x="1646111" y="803486"/>
                      <a:pt x="1650882" y="815043"/>
                    </a:cubicBezTo>
                    <a:lnTo>
                      <a:pt x="1660423" y="835712"/>
                    </a:lnTo>
                    <a:lnTo>
                      <a:pt x="1662013" y="840379"/>
                    </a:lnTo>
                    <a:lnTo>
                      <a:pt x="1708129" y="949948"/>
                    </a:lnTo>
                    <a:cubicBezTo>
                      <a:pt x="1719791" y="983730"/>
                      <a:pt x="1731275" y="1017735"/>
                      <a:pt x="1742937" y="1051517"/>
                    </a:cubicBezTo>
                    <a:lnTo>
                      <a:pt x="1766790" y="1146862"/>
                    </a:lnTo>
                    <a:cubicBezTo>
                      <a:pt x="1769440" y="1176421"/>
                      <a:pt x="1772090" y="1206203"/>
                      <a:pt x="1774741" y="1235762"/>
                    </a:cubicBezTo>
                    <a:cubicBezTo>
                      <a:pt x="1775801" y="1263765"/>
                      <a:pt x="1776861" y="1291991"/>
                      <a:pt x="1777921" y="1319995"/>
                    </a:cubicBezTo>
                    <a:cubicBezTo>
                      <a:pt x="1775801" y="1344887"/>
                      <a:pt x="1773681" y="1369556"/>
                      <a:pt x="1771560" y="1394448"/>
                    </a:cubicBezTo>
                    <a:cubicBezTo>
                      <a:pt x="1767850" y="1418896"/>
                      <a:pt x="1764139" y="1443121"/>
                      <a:pt x="1760429" y="1467569"/>
                    </a:cubicBezTo>
                    <a:cubicBezTo>
                      <a:pt x="1754598" y="1488682"/>
                      <a:pt x="1748768" y="1510018"/>
                      <a:pt x="1742937" y="1531132"/>
                    </a:cubicBezTo>
                    <a:cubicBezTo>
                      <a:pt x="1737106" y="1549135"/>
                      <a:pt x="1731452" y="1566915"/>
                      <a:pt x="1725621" y="1584917"/>
                    </a:cubicBezTo>
                    <a:lnTo>
                      <a:pt x="1706539" y="1631145"/>
                    </a:lnTo>
                    <a:lnTo>
                      <a:pt x="1685866" y="1672261"/>
                    </a:lnTo>
                    <a:lnTo>
                      <a:pt x="1665194" y="1704043"/>
                    </a:lnTo>
                    <a:cubicBezTo>
                      <a:pt x="1660423" y="1711377"/>
                      <a:pt x="1655653" y="1718934"/>
                      <a:pt x="1650882" y="1726268"/>
                    </a:cubicBezTo>
                    <a:lnTo>
                      <a:pt x="1639751" y="1738936"/>
                    </a:lnTo>
                    <a:cubicBezTo>
                      <a:pt x="1638690" y="1740492"/>
                      <a:pt x="1637630" y="1742270"/>
                      <a:pt x="1636570" y="1743826"/>
                    </a:cubicBezTo>
                    <a:lnTo>
                      <a:pt x="1576319" y="1810501"/>
                    </a:lnTo>
                    <a:lnTo>
                      <a:pt x="1509708" y="1866063"/>
                    </a:lnTo>
                    <a:lnTo>
                      <a:pt x="1431788" y="1912069"/>
                    </a:lnTo>
                    <a:lnTo>
                      <a:pt x="1354045" y="1946962"/>
                    </a:lnTo>
                    <a:lnTo>
                      <a:pt x="1273121" y="1978744"/>
                    </a:lnTo>
                    <a:lnTo>
                      <a:pt x="1192198" y="1997857"/>
                    </a:lnTo>
                    <a:lnTo>
                      <a:pt x="1114278" y="2015193"/>
                    </a:lnTo>
                    <a:lnTo>
                      <a:pt x="1041306" y="2026305"/>
                    </a:lnTo>
                    <a:lnTo>
                      <a:pt x="976284" y="2035862"/>
                    </a:lnTo>
                    <a:lnTo>
                      <a:pt x="920627" y="2038974"/>
                    </a:lnTo>
                    <a:lnTo>
                      <a:pt x="881049" y="2042307"/>
                    </a:lnTo>
                    <a:lnTo>
                      <a:pt x="850835" y="2042307"/>
                    </a:lnTo>
                    <a:lnTo>
                      <a:pt x="842884" y="2042307"/>
                    </a:lnTo>
                    <a:lnTo>
                      <a:pt x="726976" y="2035862"/>
                    </a:lnTo>
                    <a:lnTo>
                      <a:pt x="626970" y="2038974"/>
                    </a:lnTo>
                    <a:lnTo>
                      <a:pt x="536506" y="2050086"/>
                    </a:lnTo>
                    <a:lnTo>
                      <a:pt x="455582" y="2064532"/>
                    </a:lnTo>
                    <a:lnTo>
                      <a:pt x="390384" y="2081868"/>
                    </a:lnTo>
                    <a:lnTo>
                      <a:pt x="331723" y="2105649"/>
                    </a:lnTo>
                    <a:lnTo>
                      <a:pt x="282427" y="2127874"/>
                    </a:lnTo>
                    <a:lnTo>
                      <a:pt x="246029" y="2151654"/>
                    </a:lnTo>
                    <a:lnTo>
                      <a:pt x="214225" y="2173879"/>
                    </a:lnTo>
                    <a:lnTo>
                      <a:pt x="187192" y="2197882"/>
                    </a:lnTo>
                    <a:cubicBezTo>
                      <a:pt x="181361" y="2204105"/>
                      <a:pt x="175530" y="2210551"/>
                      <a:pt x="169700" y="2216774"/>
                    </a:cubicBezTo>
                    <a:cubicBezTo>
                      <a:pt x="165989" y="2222108"/>
                      <a:pt x="162455" y="2227442"/>
                      <a:pt x="158745" y="2232776"/>
                    </a:cubicBezTo>
                    <a:cubicBezTo>
                      <a:pt x="156625" y="2235443"/>
                      <a:pt x="154504" y="2237887"/>
                      <a:pt x="152384" y="2240554"/>
                    </a:cubicBezTo>
                    <a:cubicBezTo>
                      <a:pt x="139802" y="2247207"/>
                      <a:pt x="108649" y="2281215"/>
                      <a:pt x="83252" y="2272697"/>
                    </a:cubicBezTo>
                    <a:cubicBezTo>
                      <a:pt x="57855" y="2264179"/>
                      <a:pt x="0" y="2235424"/>
                      <a:pt x="0" y="2189445"/>
                    </a:cubicBezTo>
                    <a:cubicBezTo>
                      <a:pt x="0" y="2174502"/>
                      <a:pt x="3937" y="2160478"/>
                      <a:pt x="11964" y="2148998"/>
                    </a:cubicBezTo>
                    <a:cubicBezTo>
                      <a:pt x="22019" y="2131068"/>
                      <a:pt x="42226" y="2101798"/>
                      <a:pt x="60329" y="2081868"/>
                    </a:cubicBezTo>
                    <a:lnTo>
                      <a:pt x="120580" y="2029417"/>
                    </a:lnTo>
                    <a:lnTo>
                      <a:pt x="190372" y="1986745"/>
                    </a:lnTo>
                    <a:lnTo>
                      <a:pt x="263521" y="1951629"/>
                    </a:lnTo>
                    <a:lnTo>
                      <a:pt x="338084" y="1923181"/>
                    </a:lnTo>
                    <a:lnTo>
                      <a:pt x="412647" y="1902512"/>
                    </a:lnTo>
                    <a:lnTo>
                      <a:pt x="487209" y="1888288"/>
                    </a:lnTo>
                    <a:lnTo>
                      <a:pt x="560359" y="1877176"/>
                    </a:lnTo>
                    <a:lnTo>
                      <a:pt x="626970" y="1870730"/>
                    </a:lnTo>
                    <a:lnTo>
                      <a:pt x="684218" y="1867619"/>
                    </a:lnTo>
                    <a:lnTo>
                      <a:pt x="733337" y="1867619"/>
                    </a:lnTo>
                    <a:lnTo>
                      <a:pt x="771502" y="1867619"/>
                    </a:lnTo>
                    <a:lnTo>
                      <a:pt x="796768" y="1870730"/>
                    </a:lnTo>
                    <a:lnTo>
                      <a:pt x="804719" y="1870730"/>
                    </a:lnTo>
                    <a:lnTo>
                      <a:pt x="917447" y="1873842"/>
                    </a:lnTo>
                    <a:lnTo>
                      <a:pt x="1022223" y="1867619"/>
                    </a:lnTo>
                    <a:lnTo>
                      <a:pt x="1114278" y="1853395"/>
                    </a:lnTo>
                    <a:lnTo>
                      <a:pt x="1195378" y="1834281"/>
                    </a:lnTo>
                    <a:lnTo>
                      <a:pt x="1263580" y="1807167"/>
                    </a:lnTo>
                    <a:lnTo>
                      <a:pt x="1325421" y="1781830"/>
                    </a:lnTo>
                    <a:lnTo>
                      <a:pt x="1376308" y="1753382"/>
                    </a:lnTo>
                    <a:lnTo>
                      <a:pt x="1420656" y="1724712"/>
                    </a:lnTo>
                    <a:lnTo>
                      <a:pt x="1452460" y="1694486"/>
                    </a:lnTo>
                    <a:lnTo>
                      <a:pt x="1477904" y="1672261"/>
                    </a:lnTo>
                    <a:lnTo>
                      <a:pt x="1495396" y="1651592"/>
                    </a:lnTo>
                    <a:cubicBezTo>
                      <a:pt x="1499106" y="1647814"/>
                      <a:pt x="1502817" y="1644258"/>
                      <a:pt x="1506527" y="1640479"/>
                    </a:cubicBezTo>
                    <a:cubicBezTo>
                      <a:pt x="1507587" y="1639368"/>
                      <a:pt x="1508647" y="1638479"/>
                      <a:pt x="1509708" y="1637368"/>
                    </a:cubicBezTo>
                    <a:lnTo>
                      <a:pt x="1549286" y="1567581"/>
                    </a:lnTo>
                    <a:lnTo>
                      <a:pt x="1579500" y="1496017"/>
                    </a:lnTo>
                    <a:cubicBezTo>
                      <a:pt x="1585330" y="1471125"/>
                      <a:pt x="1591161" y="1446455"/>
                      <a:pt x="1596992" y="1421563"/>
                    </a:cubicBezTo>
                    <a:cubicBezTo>
                      <a:pt x="1599642" y="1396226"/>
                      <a:pt x="1602292" y="1370668"/>
                      <a:pt x="1604943" y="1345331"/>
                    </a:cubicBezTo>
                    <a:lnTo>
                      <a:pt x="1604943" y="1270655"/>
                    </a:lnTo>
                    <a:lnTo>
                      <a:pt x="1596992" y="1199313"/>
                    </a:lnTo>
                    <a:cubicBezTo>
                      <a:pt x="1592751" y="1174865"/>
                      <a:pt x="1588511" y="1150640"/>
                      <a:pt x="1584270" y="1126193"/>
                    </a:cubicBezTo>
                    <a:cubicBezTo>
                      <a:pt x="1579500" y="1105079"/>
                      <a:pt x="1574729" y="1083743"/>
                      <a:pt x="1569958" y="1062629"/>
                    </a:cubicBezTo>
                    <a:cubicBezTo>
                      <a:pt x="1564128" y="1042627"/>
                      <a:pt x="1558297" y="1022402"/>
                      <a:pt x="1552466" y="1002399"/>
                    </a:cubicBezTo>
                    <a:lnTo>
                      <a:pt x="1533384" y="949948"/>
                    </a:lnTo>
                    <a:cubicBezTo>
                      <a:pt x="1528083" y="935724"/>
                      <a:pt x="1522959" y="921278"/>
                      <a:pt x="1517659" y="907054"/>
                    </a:cubicBezTo>
                    <a:cubicBezTo>
                      <a:pt x="1512888" y="896608"/>
                      <a:pt x="1508117" y="885940"/>
                      <a:pt x="1503347" y="875495"/>
                    </a:cubicBezTo>
                    <a:lnTo>
                      <a:pt x="1495396" y="854825"/>
                    </a:lnTo>
                    <a:cubicBezTo>
                      <a:pt x="1493276" y="853270"/>
                      <a:pt x="1491155" y="851492"/>
                      <a:pt x="1489035" y="849936"/>
                    </a:cubicBezTo>
                    <a:lnTo>
                      <a:pt x="1446100" y="734144"/>
                    </a:lnTo>
                    <a:lnTo>
                      <a:pt x="1414296" y="629242"/>
                    </a:lnTo>
                    <a:cubicBezTo>
                      <a:pt x="1407405" y="597015"/>
                      <a:pt x="1400691" y="564789"/>
                      <a:pt x="1393800" y="532563"/>
                    </a:cubicBezTo>
                    <a:lnTo>
                      <a:pt x="1382668" y="445218"/>
                    </a:lnTo>
                    <a:cubicBezTo>
                      <a:pt x="1381608" y="418326"/>
                      <a:pt x="1380548" y="391212"/>
                      <a:pt x="1379488" y="364319"/>
                    </a:cubicBezTo>
                    <a:cubicBezTo>
                      <a:pt x="1380548" y="340539"/>
                      <a:pt x="1381608" y="316536"/>
                      <a:pt x="1382668" y="292755"/>
                    </a:cubicBezTo>
                    <a:cubicBezTo>
                      <a:pt x="1385319" y="271641"/>
                      <a:pt x="1387969" y="250305"/>
                      <a:pt x="1390619" y="229191"/>
                    </a:cubicBezTo>
                    <a:cubicBezTo>
                      <a:pt x="1394860" y="210745"/>
                      <a:pt x="1399100" y="192076"/>
                      <a:pt x="1403341" y="173629"/>
                    </a:cubicBezTo>
                    <a:cubicBezTo>
                      <a:pt x="1408112" y="158294"/>
                      <a:pt x="1412705" y="142958"/>
                      <a:pt x="1417476" y="127623"/>
                    </a:cubicBezTo>
                    <a:lnTo>
                      <a:pt x="1434968" y="89618"/>
                    </a:lnTo>
                    <a:lnTo>
                      <a:pt x="1449280" y="60948"/>
                    </a:lnTo>
                    <a:lnTo>
                      <a:pt x="1456101" y="49373"/>
                    </a:lnTo>
                    <a:cubicBezTo>
                      <a:pt x="1456198" y="49028"/>
                      <a:pt x="1456346" y="48707"/>
                      <a:pt x="1456642" y="48454"/>
                    </a:cubicBezTo>
                    <a:cubicBezTo>
                      <a:pt x="1457894" y="46305"/>
                      <a:pt x="1459153" y="44168"/>
                      <a:pt x="1460411" y="42057"/>
                    </a:cubicBezTo>
                    <a:lnTo>
                      <a:pt x="1469953" y="26055"/>
                    </a:lnTo>
                    <a:cubicBezTo>
                      <a:pt x="1470483" y="25610"/>
                      <a:pt x="1471013" y="24944"/>
                      <a:pt x="1471543" y="24499"/>
                    </a:cubicBezTo>
                    <a:lnTo>
                      <a:pt x="1474027" y="24499"/>
                    </a:lnTo>
                    <a:cubicBezTo>
                      <a:pt x="1489607" y="9327"/>
                      <a:pt x="1511597" y="0"/>
                      <a:pt x="1535931" y="0"/>
                    </a:cubicBezTo>
                    <a:close/>
                  </a:path>
                </a:pathLst>
              </a:cu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dirty="0">
                  <a:cs typeface="B Nazanin" panose="00000400000000000000" pitchFamily="2" charset="-78"/>
                </a:endParaRPr>
              </a:p>
            </p:txBody>
          </p:sp>
          <p:sp>
            <p:nvSpPr>
              <p:cNvPr id="1059" name="Oval 39">
                <a:extLst>
                  <a:ext uri="{FF2B5EF4-FFF2-40B4-BE49-F238E27FC236}">
                    <a16:creationId xmlns:a16="http://schemas.microsoft.com/office/drawing/2014/main" id="{B1821E58-EF5C-4BFA-A27E-057C7941A230}"/>
                  </a:ext>
                </a:extLst>
              </p:cNvPr>
              <p:cNvSpPr/>
              <p:nvPr/>
            </p:nvSpPr>
            <p:spPr>
              <a:xfrm flipH="1" flipV="1">
                <a:off x="1198193" y="2079887"/>
                <a:ext cx="1650866" cy="1912967"/>
              </a:xfrm>
              <a:custGeom>
                <a:avLst/>
                <a:gdLst/>
                <a:ahLst/>
                <a:cxnLst/>
                <a:rect l="l" t="t" r="r" b="b"/>
                <a:pathLst>
                  <a:path w="3393967" h="3932814">
                    <a:moveTo>
                      <a:pt x="1745685" y="3527152"/>
                    </a:moveTo>
                    <a:lnTo>
                      <a:pt x="1657171" y="3238316"/>
                    </a:lnTo>
                    <a:lnTo>
                      <a:pt x="1751363" y="3240672"/>
                    </a:lnTo>
                    <a:lnTo>
                      <a:pt x="1951375" y="3229909"/>
                    </a:lnTo>
                    <a:lnTo>
                      <a:pt x="2127104" y="3205310"/>
                    </a:lnTo>
                    <a:lnTo>
                      <a:pt x="2281920" y="3172254"/>
                    </a:lnTo>
                    <a:lnTo>
                      <a:pt x="2412114" y="3125362"/>
                    </a:lnTo>
                    <a:lnTo>
                      <a:pt x="2530166" y="3081544"/>
                    </a:lnTo>
                    <a:lnTo>
                      <a:pt x="2627307" y="3032345"/>
                    </a:lnTo>
                    <a:lnTo>
                      <a:pt x="2711965" y="2982762"/>
                    </a:lnTo>
                    <a:lnTo>
                      <a:pt x="2772677" y="2930489"/>
                    </a:lnTo>
                    <a:lnTo>
                      <a:pt x="2821249" y="2892052"/>
                    </a:lnTo>
                    <a:lnTo>
                      <a:pt x="2854640" y="2856307"/>
                    </a:lnTo>
                    <a:cubicBezTo>
                      <a:pt x="2861722" y="2849773"/>
                      <a:pt x="2868807" y="2843623"/>
                      <a:pt x="2875889" y="2837088"/>
                    </a:cubicBezTo>
                    <a:cubicBezTo>
                      <a:pt x="2877912" y="2835166"/>
                      <a:pt x="2879936" y="2833629"/>
                      <a:pt x="2881961" y="2831707"/>
                    </a:cubicBezTo>
                    <a:lnTo>
                      <a:pt x="2957514" y="2711016"/>
                    </a:lnTo>
                    <a:lnTo>
                      <a:pt x="3015191" y="2587251"/>
                    </a:lnTo>
                    <a:cubicBezTo>
                      <a:pt x="3026320" y="2544202"/>
                      <a:pt x="3037451" y="2501537"/>
                      <a:pt x="3048582" y="2458489"/>
                    </a:cubicBezTo>
                    <a:cubicBezTo>
                      <a:pt x="3053641" y="2414670"/>
                      <a:pt x="3058700" y="2370469"/>
                      <a:pt x="3063760" y="2326651"/>
                    </a:cubicBezTo>
                    <a:lnTo>
                      <a:pt x="3063760" y="2197504"/>
                    </a:lnTo>
                    <a:lnTo>
                      <a:pt x="3048582" y="2074124"/>
                    </a:lnTo>
                    <a:cubicBezTo>
                      <a:pt x="3040486" y="2031843"/>
                      <a:pt x="3032392" y="1989947"/>
                      <a:pt x="3024296" y="1947668"/>
                    </a:cubicBezTo>
                    <a:cubicBezTo>
                      <a:pt x="3015191" y="1911153"/>
                      <a:pt x="3006083" y="1874254"/>
                      <a:pt x="2996976" y="1837739"/>
                    </a:cubicBezTo>
                    <a:cubicBezTo>
                      <a:pt x="2985846" y="1803147"/>
                      <a:pt x="2974715" y="1768169"/>
                      <a:pt x="2963584" y="1733575"/>
                    </a:cubicBezTo>
                    <a:lnTo>
                      <a:pt x="2927157" y="1642865"/>
                    </a:lnTo>
                    <a:cubicBezTo>
                      <a:pt x="2917038" y="1618266"/>
                      <a:pt x="2907257" y="1593283"/>
                      <a:pt x="2897139" y="1568683"/>
                    </a:cubicBezTo>
                    <a:cubicBezTo>
                      <a:pt x="2888032" y="1550618"/>
                      <a:pt x="2878924" y="1532168"/>
                      <a:pt x="2869818" y="1514104"/>
                    </a:cubicBezTo>
                    <a:lnTo>
                      <a:pt x="2854640" y="1478357"/>
                    </a:lnTo>
                    <a:cubicBezTo>
                      <a:pt x="2850593" y="1475668"/>
                      <a:pt x="2846544" y="1472593"/>
                      <a:pt x="2842497" y="1469902"/>
                    </a:cubicBezTo>
                    <a:lnTo>
                      <a:pt x="2760536" y="1269648"/>
                    </a:lnTo>
                    <a:lnTo>
                      <a:pt x="2699824" y="1088228"/>
                    </a:lnTo>
                    <a:cubicBezTo>
                      <a:pt x="2686670" y="1032494"/>
                      <a:pt x="2673853" y="976761"/>
                      <a:pt x="2660698" y="921029"/>
                    </a:cubicBezTo>
                    <a:lnTo>
                      <a:pt x="2639448" y="769972"/>
                    </a:lnTo>
                    <a:cubicBezTo>
                      <a:pt x="2637424" y="723464"/>
                      <a:pt x="2635401" y="676573"/>
                      <a:pt x="2633377" y="630063"/>
                    </a:cubicBezTo>
                    <a:cubicBezTo>
                      <a:pt x="2635401" y="588937"/>
                      <a:pt x="2637424" y="547426"/>
                      <a:pt x="2639448" y="506298"/>
                    </a:cubicBezTo>
                    <a:cubicBezTo>
                      <a:pt x="2644508" y="469783"/>
                      <a:pt x="2649567" y="432884"/>
                      <a:pt x="2654626" y="396369"/>
                    </a:cubicBezTo>
                    <a:cubicBezTo>
                      <a:pt x="2662722" y="364468"/>
                      <a:pt x="2670816" y="332182"/>
                      <a:pt x="2678912" y="300279"/>
                    </a:cubicBezTo>
                    <a:cubicBezTo>
                      <a:pt x="2688019" y="273758"/>
                      <a:pt x="2696787" y="247236"/>
                      <a:pt x="2705895" y="220715"/>
                    </a:cubicBezTo>
                    <a:lnTo>
                      <a:pt x="2739286" y="154988"/>
                    </a:lnTo>
                    <a:lnTo>
                      <a:pt x="2766607" y="105405"/>
                    </a:lnTo>
                    <a:lnTo>
                      <a:pt x="2779628" y="85387"/>
                    </a:lnTo>
                    <a:cubicBezTo>
                      <a:pt x="2779813" y="84791"/>
                      <a:pt x="2780096" y="84235"/>
                      <a:pt x="2780661" y="83798"/>
                    </a:cubicBezTo>
                    <a:cubicBezTo>
                      <a:pt x="2783051" y="80081"/>
                      <a:pt x="2785454" y="76386"/>
                      <a:pt x="2787855" y="72735"/>
                    </a:cubicBezTo>
                    <a:lnTo>
                      <a:pt x="2806071" y="45060"/>
                    </a:lnTo>
                    <a:cubicBezTo>
                      <a:pt x="2807082" y="44291"/>
                      <a:pt x="2808094" y="43139"/>
                      <a:pt x="2809106" y="42369"/>
                    </a:cubicBezTo>
                    <a:lnTo>
                      <a:pt x="2813848" y="42369"/>
                    </a:lnTo>
                    <a:cubicBezTo>
                      <a:pt x="2843589" y="16131"/>
                      <a:pt x="2885567" y="0"/>
                      <a:pt x="2932020" y="0"/>
                    </a:cubicBezTo>
                    <a:cubicBezTo>
                      <a:pt x="3023300" y="0"/>
                      <a:pt x="3097299" y="62280"/>
                      <a:pt x="3097299" y="139107"/>
                    </a:cubicBezTo>
                    <a:cubicBezTo>
                      <a:pt x="3097299" y="158577"/>
                      <a:pt x="3092547" y="177113"/>
                      <a:pt x="3083814" y="193874"/>
                    </a:cubicBezTo>
                    <a:lnTo>
                      <a:pt x="3085009" y="196115"/>
                    </a:lnTo>
                    <a:lnTo>
                      <a:pt x="3024296" y="286826"/>
                    </a:lnTo>
                    <a:lnTo>
                      <a:pt x="2987870" y="385607"/>
                    </a:lnTo>
                    <a:cubicBezTo>
                      <a:pt x="2977750" y="422122"/>
                      <a:pt x="2967633" y="459021"/>
                      <a:pt x="2957514" y="495536"/>
                    </a:cubicBezTo>
                    <a:cubicBezTo>
                      <a:pt x="2956502" y="535894"/>
                      <a:pt x="2955490" y="575868"/>
                      <a:pt x="2954478" y="616226"/>
                    </a:cubicBezTo>
                    <a:cubicBezTo>
                      <a:pt x="2955490" y="655432"/>
                      <a:pt x="2956502" y="695022"/>
                      <a:pt x="2957514" y="734226"/>
                    </a:cubicBezTo>
                    <a:cubicBezTo>
                      <a:pt x="2963584" y="774584"/>
                      <a:pt x="2969657" y="814558"/>
                      <a:pt x="2975727" y="854918"/>
                    </a:cubicBezTo>
                    <a:lnTo>
                      <a:pt x="3003048" y="970227"/>
                    </a:lnTo>
                    <a:lnTo>
                      <a:pt x="3030369" y="1085537"/>
                    </a:lnTo>
                    <a:cubicBezTo>
                      <a:pt x="3041498" y="1118591"/>
                      <a:pt x="3052629" y="1151264"/>
                      <a:pt x="3063760" y="1184318"/>
                    </a:cubicBezTo>
                    <a:cubicBezTo>
                      <a:pt x="3074891" y="1214683"/>
                      <a:pt x="3085685" y="1244663"/>
                      <a:pt x="3096814" y="1275028"/>
                    </a:cubicBezTo>
                    <a:cubicBezTo>
                      <a:pt x="3105921" y="1299628"/>
                      <a:pt x="3115029" y="1324611"/>
                      <a:pt x="3124135" y="1349210"/>
                    </a:cubicBezTo>
                    <a:cubicBezTo>
                      <a:pt x="3133242" y="1369197"/>
                      <a:pt x="3142348" y="1389570"/>
                      <a:pt x="3151456" y="1409557"/>
                    </a:cubicBezTo>
                    <a:lnTo>
                      <a:pt x="3169669" y="1445302"/>
                    </a:lnTo>
                    <a:lnTo>
                      <a:pt x="3172704" y="1453374"/>
                    </a:lnTo>
                    <a:lnTo>
                      <a:pt x="3260737" y="1642865"/>
                    </a:lnTo>
                    <a:cubicBezTo>
                      <a:pt x="3283000" y="1701289"/>
                      <a:pt x="3304922" y="1760098"/>
                      <a:pt x="3327184" y="1818521"/>
                    </a:cubicBezTo>
                    <a:lnTo>
                      <a:pt x="3372718" y="1983413"/>
                    </a:lnTo>
                    <a:cubicBezTo>
                      <a:pt x="3377777" y="2034534"/>
                      <a:pt x="3382836" y="2086039"/>
                      <a:pt x="3387897" y="2137159"/>
                    </a:cubicBezTo>
                    <a:cubicBezTo>
                      <a:pt x="3389920" y="2185589"/>
                      <a:pt x="3391944" y="2234403"/>
                      <a:pt x="3393967" y="2282834"/>
                    </a:cubicBezTo>
                    <a:cubicBezTo>
                      <a:pt x="3389920" y="2325883"/>
                      <a:pt x="3385873" y="2368546"/>
                      <a:pt x="3381824" y="2411595"/>
                    </a:cubicBezTo>
                    <a:cubicBezTo>
                      <a:pt x="3374742" y="2453876"/>
                      <a:pt x="3367658" y="2495771"/>
                      <a:pt x="3360576" y="2538052"/>
                    </a:cubicBezTo>
                    <a:cubicBezTo>
                      <a:pt x="3349445" y="2574566"/>
                      <a:pt x="3338315" y="2611465"/>
                      <a:pt x="3327184" y="2647980"/>
                    </a:cubicBezTo>
                    <a:cubicBezTo>
                      <a:pt x="3316053" y="2679115"/>
                      <a:pt x="3305260" y="2709864"/>
                      <a:pt x="3294129" y="2740997"/>
                    </a:cubicBezTo>
                    <a:lnTo>
                      <a:pt x="3257702" y="2820945"/>
                    </a:lnTo>
                    <a:lnTo>
                      <a:pt x="3218238" y="2892052"/>
                    </a:lnTo>
                    <a:lnTo>
                      <a:pt x="3178777" y="2947017"/>
                    </a:lnTo>
                    <a:cubicBezTo>
                      <a:pt x="3169669" y="2959700"/>
                      <a:pt x="3160563" y="2972770"/>
                      <a:pt x="3151456" y="2985453"/>
                    </a:cubicBezTo>
                    <a:lnTo>
                      <a:pt x="3130207" y="3007362"/>
                    </a:lnTo>
                    <a:cubicBezTo>
                      <a:pt x="3128182" y="3010053"/>
                      <a:pt x="3126158" y="3013128"/>
                      <a:pt x="3124135" y="3015819"/>
                    </a:cubicBezTo>
                    <a:lnTo>
                      <a:pt x="3009118" y="3131128"/>
                    </a:lnTo>
                    <a:lnTo>
                      <a:pt x="2881961" y="3227218"/>
                    </a:lnTo>
                    <a:lnTo>
                      <a:pt x="2733216" y="3306782"/>
                    </a:lnTo>
                    <a:lnTo>
                      <a:pt x="2584808" y="3367127"/>
                    </a:lnTo>
                    <a:lnTo>
                      <a:pt x="2430328" y="3422092"/>
                    </a:lnTo>
                    <a:lnTo>
                      <a:pt x="2275850" y="3455146"/>
                    </a:lnTo>
                    <a:lnTo>
                      <a:pt x="2127104" y="3485128"/>
                    </a:lnTo>
                    <a:lnTo>
                      <a:pt x="1987804" y="3504345"/>
                    </a:lnTo>
                    <a:lnTo>
                      <a:pt x="1863680" y="3520873"/>
                    </a:lnTo>
                    <a:lnTo>
                      <a:pt x="1757433" y="3526255"/>
                    </a:lnTo>
                    <a:close/>
                    <a:moveTo>
                      <a:pt x="158924" y="3930462"/>
                    </a:moveTo>
                    <a:cubicBezTo>
                      <a:pt x="110443" y="3915731"/>
                      <a:pt x="0" y="3866001"/>
                      <a:pt x="0" y="3786484"/>
                    </a:cubicBezTo>
                    <a:cubicBezTo>
                      <a:pt x="0" y="3760641"/>
                      <a:pt x="7516" y="3736388"/>
                      <a:pt x="22839" y="3716534"/>
                    </a:cubicBezTo>
                    <a:cubicBezTo>
                      <a:pt x="42033" y="3685525"/>
                      <a:pt x="80608" y="3634905"/>
                      <a:pt x="115165" y="3600437"/>
                    </a:cubicBezTo>
                    <a:lnTo>
                      <a:pt x="230182" y="3509727"/>
                    </a:lnTo>
                    <a:lnTo>
                      <a:pt x="363411" y="3435929"/>
                    </a:lnTo>
                    <a:lnTo>
                      <a:pt x="503049" y="3375199"/>
                    </a:lnTo>
                    <a:lnTo>
                      <a:pt x="645387" y="3326000"/>
                    </a:lnTo>
                    <a:lnTo>
                      <a:pt x="787724" y="3290254"/>
                    </a:lnTo>
                    <a:lnTo>
                      <a:pt x="930059" y="3265655"/>
                    </a:lnTo>
                    <a:lnTo>
                      <a:pt x="1069699" y="3246438"/>
                    </a:lnTo>
                    <a:lnTo>
                      <a:pt x="1196856" y="3235290"/>
                    </a:lnTo>
                    <a:lnTo>
                      <a:pt x="1306140" y="3229909"/>
                    </a:lnTo>
                    <a:lnTo>
                      <a:pt x="1322155" y="3229909"/>
                    </a:lnTo>
                    <a:lnTo>
                      <a:pt x="1387858" y="3520878"/>
                    </a:lnTo>
                    <a:lnTo>
                      <a:pt x="1387763" y="3520873"/>
                    </a:lnTo>
                    <a:lnTo>
                      <a:pt x="1196856" y="3526255"/>
                    </a:lnTo>
                    <a:lnTo>
                      <a:pt x="1024165" y="3545473"/>
                    </a:lnTo>
                    <a:lnTo>
                      <a:pt x="869685" y="3570456"/>
                    </a:lnTo>
                    <a:lnTo>
                      <a:pt x="745225" y="3600437"/>
                    </a:lnTo>
                    <a:lnTo>
                      <a:pt x="633244" y="3641565"/>
                    </a:lnTo>
                    <a:lnTo>
                      <a:pt x="539140" y="3680001"/>
                    </a:lnTo>
                    <a:lnTo>
                      <a:pt x="469658" y="3721127"/>
                    </a:lnTo>
                    <a:lnTo>
                      <a:pt x="408946" y="3759564"/>
                    </a:lnTo>
                    <a:lnTo>
                      <a:pt x="357341" y="3801075"/>
                    </a:lnTo>
                    <a:cubicBezTo>
                      <a:pt x="346210" y="3811837"/>
                      <a:pt x="335079" y="3822985"/>
                      <a:pt x="323949" y="3833747"/>
                    </a:cubicBezTo>
                    <a:cubicBezTo>
                      <a:pt x="316865" y="3842972"/>
                      <a:pt x="310119" y="3852197"/>
                      <a:pt x="303037" y="3861422"/>
                    </a:cubicBezTo>
                    <a:cubicBezTo>
                      <a:pt x="298990" y="3866034"/>
                      <a:pt x="294941" y="3870261"/>
                      <a:pt x="290894" y="3874873"/>
                    </a:cubicBezTo>
                    <a:cubicBezTo>
                      <a:pt x="266876" y="3886379"/>
                      <a:pt x="207406" y="3945193"/>
                      <a:pt x="158924" y="3930462"/>
                    </a:cubicBezTo>
                    <a:close/>
                  </a:path>
                </a:pathLst>
              </a:cu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grpSp>
        <p:grpSp>
          <p:nvGrpSpPr>
            <p:cNvPr id="1036" name="Group 1035">
              <a:extLst>
                <a:ext uri="{FF2B5EF4-FFF2-40B4-BE49-F238E27FC236}">
                  <a16:creationId xmlns:a16="http://schemas.microsoft.com/office/drawing/2014/main" id="{9F78B172-441B-491F-B1F1-A50F636A3033}"/>
                </a:ext>
              </a:extLst>
            </p:cNvPr>
            <p:cNvGrpSpPr/>
            <p:nvPr/>
          </p:nvGrpSpPr>
          <p:grpSpPr>
            <a:xfrm rot="532827">
              <a:off x="2526045" y="950876"/>
              <a:ext cx="3619070" cy="3396495"/>
              <a:chOff x="509678" y="1797347"/>
              <a:chExt cx="2339381" cy="2195507"/>
            </a:xfrm>
          </p:grpSpPr>
          <p:sp>
            <p:nvSpPr>
              <p:cNvPr id="1037" name="Rounded Rectangle 16">
                <a:extLst>
                  <a:ext uri="{FF2B5EF4-FFF2-40B4-BE49-F238E27FC236}">
                    <a16:creationId xmlns:a16="http://schemas.microsoft.com/office/drawing/2014/main" id="{C065256E-6FFF-40C9-896E-73ADB180632B}"/>
                  </a:ext>
                </a:extLst>
              </p:cNvPr>
              <p:cNvSpPr/>
              <p:nvPr/>
            </p:nvSpPr>
            <p:spPr>
              <a:xfrm rot="18063644">
                <a:off x="1724663" y="2419627"/>
                <a:ext cx="73094" cy="8230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1038" name="Rounded Rectangle 17">
                <a:extLst>
                  <a:ext uri="{FF2B5EF4-FFF2-40B4-BE49-F238E27FC236}">
                    <a16:creationId xmlns:a16="http://schemas.microsoft.com/office/drawing/2014/main" id="{93EAC2E8-A405-47C9-850C-93E337ECFC80}"/>
                  </a:ext>
                </a:extLst>
              </p:cNvPr>
              <p:cNvSpPr/>
              <p:nvPr/>
            </p:nvSpPr>
            <p:spPr>
              <a:xfrm rot="18060000">
                <a:off x="1820802" y="2253850"/>
                <a:ext cx="73094" cy="73545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1039" name="Rounded Rectangle 18">
                <a:extLst>
                  <a:ext uri="{FF2B5EF4-FFF2-40B4-BE49-F238E27FC236}">
                    <a16:creationId xmlns:a16="http://schemas.microsoft.com/office/drawing/2014/main" id="{F5F51B8A-E962-4FC9-B15B-B601F0FB87BB}"/>
                  </a:ext>
                </a:extLst>
              </p:cNvPr>
              <p:cNvSpPr/>
              <p:nvPr/>
            </p:nvSpPr>
            <p:spPr>
              <a:xfrm rot="18063644">
                <a:off x="1939567" y="2260617"/>
                <a:ext cx="73094" cy="4027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1040" name="Rounded Rectangle 19">
                <a:extLst>
                  <a:ext uri="{FF2B5EF4-FFF2-40B4-BE49-F238E27FC236}">
                    <a16:creationId xmlns:a16="http://schemas.microsoft.com/office/drawing/2014/main" id="{F4BDE04E-78A2-4064-9387-F73A6252C835}"/>
                  </a:ext>
                </a:extLst>
              </p:cNvPr>
              <p:cNvSpPr/>
              <p:nvPr/>
            </p:nvSpPr>
            <p:spPr>
              <a:xfrm rot="18063644">
                <a:off x="1574952" y="2602544"/>
                <a:ext cx="73094" cy="80549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1041" name="Rounded Rectangle 20">
                <a:extLst>
                  <a:ext uri="{FF2B5EF4-FFF2-40B4-BE49-F238E27FC236}">
                    <a16:creationId xmlns:a16="http://schemas.microsoft.com/office/drawing/2014/main" id="{7108F581-59FB-4F1F-B4E4-1A77CC2872CB}"/>
                  </a:ext>
                </a:extLst>
              </p:cNvPr>
              <p:cNvSpPr/>
              <p:nvPr/>
            </p:nvSpPr>
            <p:spPr>
              <a:xfrm rot="18063644">
                <a:off x="1516856" y="2958046"/>
                <a:ext cx="73094" cy="50141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1042" name="Rounded Rectangle 21">
                <a:extLst>
                  <a:ext uri="{FF2B5EF4-FFF2-40B4-BE49-F238E27FC236}">
                    <a16:creationId xmlns:a16="http://schemas.microsoft.com/office/drawing/2014/main" id="{F2733B3F-8763-4930-916D-6DFD05937B7C}"/>
                  </a:ext>
                </a:extLst>
              </p:cNvPr>
              <p:cNvSpPr/>
              <p:nvPr/>
            </p:nvSpPr>
            <p:spPr>
              <a:xfrm rot="18063644">
                <a:off x="1091076" y="3196078"/>
                <a:ext cx="73094" cy="73540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dirty="0">
                  <a:cs typeface="B Nazanin" panose="00000400000000000000" pitchFamily="2" charset="-78"/>
                </a:endParaRPr>
              </a:p>
            </p:txBody>
          </p:sp>
          <p:sp>
            <p:nvSpPr>
              <p:cNvPr id="1043" name="Rounded Rectangle 22">
                <a:extLst>
                  <a:ext uri="{FF2B5EF4-FFF2-40B4-BE49-F238E27FC236}">
                    <a16:creationId xmlns:a16="http://schemas.microsoft.com/office/drawing/2014/main" id="{7E864774-20C6-4010-9EC7-BF9E9DDBF617}"/>
                  </a:ext>
                </a:extLst>
              </p:cNvPr>
              <p:cNvSpPr/>
              <p:nvPr/>
            </p:nvSpPr>
            <p:spPr>
              <a:xfrm rot="18063644">
                <a:off x="1223216" y="3180593"/>
                <a:ext cx="73094" cy="50141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1044" name="Rounded Rectangle 23">
                <a:extLst>
                  <a:ext uri="{FF2B5EF4-FFF2-40B4-BE49-F238E27FC236}">
                    <a16:creationId xmlns:a16="http://schemas.microsoft.com/office/drawing/2014/main" id="{7742658C-AC88-49F0-ACD9-84123F85CEFE}"/>
                  </a:ext>
                </a:extLst>
              </p:cNvPr>
              <p:cNvSpPr/>
              <p:nvPr/>
            </p:nvSpPr>
            <p:spPr>
              <a:xfrm rot="18063644">
                <a:off x="2321860" y="1676143"/>
                <a:ext cx="73094" cy="73545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1045" name="Rounded Rectangle 24">
                <a:extLst>
                  <a:ext uri="{FF2B5EF4-FFF2-40B4-BE49-F238E27FC236}">
                    <a16:creationId xmlns:a16="http://schemas.microsoft.com/office/drawing/2014/main" id="{2C50CE8F-CB7A-4B1E-8C58-B47B1D38EC2D}"/>
                  </a:ext>
                </a:extLst>
              </p:cNvPr>
              <p:cNvSpPr/>
              <p:nvPr/>
            </p:nvSpPr>
            <p:spPr>
              <a:xfrm rot="18063644">
                <a:off x="2213789" y="1953823"/>
                <a:ext cx="73094" cy="50141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1046" name="Oval 39">
                <a:extLst>
                  <a:ext uri="{FF2B5EF4-FFF2-40B4-BE49-F238E27FC236}">
                    <a16:creationId xmlns:a16="http://schemas.microsoft.com/office/drawing/2014/main" id="{F800F6DC-6CF0-4413-8DD1-4D48AA1DD45D}"/>
                  </a:ext>
                </a:extLst>
              </p:cNvPr>
              <p:cNvSpPr/>
              <p:nvPr/>
            </p:nvSpPr>
            <p:spPr>
              <a:xfrm rot="15291151" flipH="1">
                <a:off x="640729" y="1666296"/>
                <a:ext cx="1650865" cy="1912967"/>
              </a:xfrm>
              <a:custGeom>
                <a:avLst/>
                <a:gdLst/>
                <a:ahLst/>
                <a:cxnLst/>
                <a:rect l="l" t="t" r="r" b="b"/>
                <a:pathLst>
                  <a:path w="1777921" h="2274057">
                    <a:moveTo>
                      <a:pt x="1535931" y="0"/>
                    </a:moveTo>
                    <a:cubicBezTo>
                      <a:pt x="1583748" y="0"/>
                      <a:pt x="1622512" y="36012"/>
                      <a:pt x="1622512" y="80435"/>
                    </a:cubicBezTo>
                    <a:cubicBezTo>
                      <a:pt x="1622512" y="91693"/>
                      <a:pt x="1620023" y="102411"/>
                      <a:pt x="1615448" y="112103"/>
                    </a:cubicBezTo>
                    <a:lnTo>
                      <a:pt x="1616074" y="113399"/>
                    </a:lnTo>
                    <a:lnTo>
                      <a:pt x="1584270" y="165850"/>
                    </a:lnTo>
                    <a:lnTo>
                      <a:pt x="1565188" y="222968"/>
                    </a:lnTo>
                    <a:cubicBezTo>
                      <a:pt x="1559887" y="244082"/>
                      <a:pt x="1554587" y="265418"/>
                      <a:pt x="1549286" y="286532"/>
                    </a:cubicBezTo>
                    <a:cubicBezTo>
                      <a:pt x="1548756" y="309868"/>
                      <a:pt x="1548226" y="332982"/>
                      <a:pt x="1547696" y="356318"/>
                    </a:cubicBezTo>
                    <a:cubicBezTo>
                      <a:pt x="1548226" y="378988"/>
                      <a:pt x="1548756" y="401880"/>
                      <a:pt x="1549286" y="424549"/>
                    </a:cubicBezTo>
                    <a:cubicBezTo>
                      <a:pt x="1552466" y="447885"/>
                      <a:pt x="1555647" y="470999"/>
                      <a:pt x="1558827" y="494336"/>
                    </a:cubicBezTo>
                    <a:lnTo>
                      <a:pt x="1573139" y="561011"/>
                    </a:lnTo>
                    <a:lnTo>
                      <a:pt x="1587451" y="627686"/>
                    </a:lnTo>
                    <a:cubicBezTo>
                      <a:pt x="1593281" y="646799"/>
                      <a:pt x="1599112" y="665691"/>
                      <a:pt x="1604943" y="684804"/>
                    </a:cubicBezTo>
                    <a:cubicBezTo>
                      <a:pt x="1610774" y="702362"/>
                      <a:pt x="1616428" y="719697"/>
                      <a:pt x="1622258" y="737255"/>
                    </a:cubicBezTo>
                    <a:cubicBezTo>
                      <a:pt x="1627029" y="751479"/>
                      <a:pt x="1631800" y="765925"/>
                      <a:pt x="1636570" y="780149"/>
                    </a:cubicBezTo>
                    <a:cubicBezTo>
                      <a:pt x="1641341" y="791706"/>
                      <a:pt x="1646111" y="803486"/>
                      <a:pt x="1650882" y="815043"/>
                    </a:cubicBezTo>
                    <a:lnTo>
                      <a:pt x="1660423" y="835712"/>
                    </a:lnTo>
                    <a:lnTo>
                      <a:pt x="1662013" y="840379"/>
                    </a:lnTo>
                    <a:lnTo>
                      <a:pt x="1708129" y="949948"/>
                    </a:lnTo>
                    <a:cubicBezTo>
                      <a:pt x="1719791" y="983730"/>
                      <a:pt x="1731275" y="1017735"/>
                      <a:pt x="1742937" y="1051517"/>
                    </a:cubicBezTo>
                    <a:lnTo>
                      <a:pt x="1766790" y="1146862"/>
                    </a:lnTo>
                    <a:cubicBezTo>
                      <a:pt x="1769440" y="1176421"/>
                      <a:pt x="1772090" y="1206203"/>
                      <a:pt x="1774741" y="1235762"/>
                    </a:cubicBezTo>
                    <a:cubicBezTo>
                      <a:pt x="1775801" y="1263765"/>
                      <a:pt x="1776861" y="1291991"/>
                      <a:pt x="1777921" y="1319995"/>
                    </a:cubicBezTo>
                    <a:cubicBezTo>
                      <a:pt x="1775801" y="1344887"/>
                      <a:pt x="1773681" y="1369556"/>
                      <a:pt x="1771560" y="1394448"/>
                    </a:cubicBezTo>
                    <a:cubicBezTo>
                      <a:pt x="1767850" y="1418896"/>
                      <a:pt x="1764139" y="1443121"/>
                      <a:pt x="1760429" y="1467569"/>
                    </a:cubicBezTo>
                    <a:cubicBezTo>
                      <a:pt x="1754598" y="1488682"/>
                      <a:pt x="1748768" y="1510018"/>
                      <a:pt x="1742937" y="1531132"/>
                    </a:cubicBezTo>
                    <a:cubicBezTo>
                      <a:pt x="1737106" y="1549135"/>
                      <a:pt x="1731452" y="1566915"/>
                      <a:pt x="1725621" y="1584917"/>
                    </a:cubicBezTo>
                    <a:lnTo>
                      <a:pt x="1706539" y="1631145"/>
                    </a:lnTo>
                    <a:lnTo>
                      <a:pt x="1685866" y="1672261"/>
                    </a:lnTo>
                    <a:lnTo>
                      <a:pt x="1665194" y="1704043"/>
                    </a:lnTo>
                    <a:cubicBezTo>
                      <a:pt x="1660423" y="1711377"/>
                      <a:pt x="1655653" y="1718934"/>
                      <a:pt x="1650882" y="1726268"/>
                    </a:cubicBezTo>
                    <a:lnTo>
                      <a:pt x="1639751" y="1738936"/>
                    </a:lnTo>
                    <a:cubicBezTo>
                      <a:pt x="1638690" y="1740492"/>
                      <a:pt x="1637630" y="1742270"/>
                      <a:pt x="1636570" y="1743826"/>
                    </a:cubicBezTo>
                    <a:lnTo>
                      <a:pt x="1576319" y="1810501"/>
                    </a:lnTo>
                    <a:lnTo>
                      <a:pt x="1509708" y="1866063"/>
                    </a:lnTo>
                    <a:lnTo>
                      <a:pt x="1431788" y="1912069"/>
                    </a:lnTo>
                    <a:lnTo>
                      <a:pt x="1354045" y="1946962"/>
                    </a:lnTo>
                    <a:lnTo>
                      <a:pt x="1273121" y="1978744"/>
                    </a:lnTo>
                    <a:lnTo>
                      <a:pt x="1192198" y="1997857"/>
                    </a:lnTo>
                    <a:lnTo>
                      <a:pt x="1114278" y="2015193"/>
                    </a:lnTo>
                    <a:lnTo>
                      <a:pt x="1041306" y="2026305"/>
                    </a:lnTo>
                    <a:lnTo>
                      <a:pt x="976284" y="2035862"/>
                    </a:lnTo>
                    <a:lnTo>
                      <a:pt x="920627" y="2038974"/>
                    </a:lnTo>
                    <a:lnTo>
                      <a:pt x="881049" y="2042307"/>
                    </a:lnTo>
                    <a:lnTo>
                      <a:pt x="850835" y="2042307"/>
                    </a:lnTo>
                    <a:lnTo>
                      <a:pt x="842884" y="2042307"/>
                    </a:lnTo>
                    <a:lnTo>
                      <a:pt x="726976" y="2035862"/>
                    </a:lnTo>
                    <a:lnTo>
                      <a:pt x="626970" y="2038974"/>
                    </a:lnTo>
                    <a:lnTo>
                      <a:pt x="536506" y="2050086"/>
                    </a:lnTo>
                    <a:lnTo>
                      <a:pt x="455582" y="2064532"/>
                    </a:lnTo>
                    <a:lnTo>
                      <a:pt x="390384" y="2081868"/>
                    </a:lnTo>
                    <a:lnTo>
                      <a:pt x="331723" y="2105649"/>
                    </a:lnTo>
                    <a:lnTo>
                      <a:pt x="282427" y="2127874"/>
                    </a:lnTo>
                    <a:lnTo>
                      <a:pt x="246029" y="2151654"/>
                    </a:lnTo>
                    <a:lnTo>
                      <a:pt x="214225" y="2173879"/>
                    </a:lnTo>
                    <a:lnTo>
                      <a:pt x="187192" y="2197882"/>
                    </a:lnTo>
                    <a:cubicBezTo>
                      <a:pt x="181361" y="2204105"/>
                      <a:pt x="175530" y="2210551"/>
                      <a:pt x="169700" y="2216774"/>
                    </a:cubicBezTo>
                    <a:cubicBezTo>
                      <a:pt x="165989" y="2222108"/>
                      <a:pt x="162455" y="2227442"/>
                      <a:pt x="158745" y="2232776"/>
                    </a:cubicBezTo>
                    <a:cubicBezTo>
                      <a:pt x="156625" y="2235443"/>
                      <a:pt x="154504" y="2237887"/>
                      <a:pt x="152384" y="2240554"/>
                    </a:cubicBezTo>
                    <a:cubicBezTo>
                      <a:pt x="139802" y="2247207"/>
                      <a:pt x="108649" y="2281215"/>
                      <a:pt x="83252" y="2272697"/>
                    </a:cubicBezTo>
                    <a:cubicBezTo>
                      <a:pt x="57855" y="2264179"/>
                      <a:pt x="0" y="2235424"/>
                      <a:pt x="0" y="2189445"/>
                    </a:cubicBezTo>
                    <a:cubicBezTo>
                      <a:pt x="0" y="2174502"/>
                      <a:pt x="3937" y="2160478"/>
                      <a:pt x="11964" y="2148998"/>
                    </a:cubicBezTo>
                    <a:cubicBezTo>
                      <a:pt x="22019" y="2131068"/>
                      <a:pt x="42226" y="2101798"/>
                      <a:pt x="60329" y="2081868"/>
                    </a:cubicBezTo>
                    <a:lnTo>
                      <a:pt x="120580" y="2029417"/>
                    </a:lnTo>
                    <a:lnTo>
                      <a:pt x="190372" y="1986745"/>
                    </a:lnTo>
                    <a:lnTo>
                      <a:pt x="263521" y="1951629"/>
                    </a:lnTo>
                    <a:lnTo>
                      <a:pt x="338084" y="1923181"/>
                    </a:lnTo>
                    <a:lnTo>
                      <a:pt x="412647" y="1902512"/>
                    </a:lnTo>
                    <a:lnTo>
                      <a:pt x="487209" y="1888288"/>
                    </a:lnTo>
                    <a:lnTo>
                      <a:pt x="560359" y="1877176"/>
                    </a:lnTo>
                    <a:lnTo>
                      <a:pt x="626970" y="1870730"/>
                    </a:lnTo>
                    <a:lnTo>
                      <a:pt x="684218" y="1867619"/>
                    </a:lnTo>
                    <a:lnTo>
                      <a:pt x="733337" y="1867619"/>
                    </a:lnTo>
                    <a:lnTo>
                      <a:pt x="771502" y="1867619"/>
                    </a:lnTo>
                    <a:lnTo>
                      <a:pt x="796768" y="1870730"/>
                    </a:lnTo>
                    <a:lnTo>
                      <a:pt x="804719" y="1870730"/>
                    </a:lnTo>
                    <a:lnTo>
                      <a:pt x="917447" y="1873842"/>
                    </a:lnTo>
                    <a:lnTo>
                      <a:pt x="1022223" y="1867619"/>
                    </a:lnTo>
                    <a:lnTo>
                      <a:pt x="1114278" y="1853395"/>
                    </a:lnTo>
                    <a:lnTo>
                      <a:pt x="1195378" y="1834281"/>
                    </a:lnTo>
                    <a:lnTo>
                      <a:pt x="1263580" y="1807167"/>
                    </a:lnTo>
                    <a:lnTo>
                      <a:pt x="1325421" y="1781830"/>
                    </a:lnTo>
                    <a:lnTo>
                      <a:pt x="1376308" y="1753382"/>
                    </a:lnTo>
                    <a:lnTo>
                      <a:pt x="1420656" y="1724712"/>
                    </a:lnTo>
                    <a:lnTo>
                      <a:pt x="1452460" y="1694486"/>
                    </a:lnTo>
                    <a:lnTo>
                      <a:pt x="1477904" y="1672261"/>
                    </a:lnTo>
                    <a:lnTo>
                      <a:pt x="1495396" y="1651592"/>
                    </a:lnTo>
                    <a:cubicBezTo>
                      <a:pt x="1499106" y="1647814"/>
                      <a:pt x="1502817" y="1644258"/>
                      <a:pt x="1506527" y="1640479"/>
                    </a:cubicBezTo>
                    <a:cubicBezTo>
                      <a:pt x="1507587" y="1639368"/>
                      <a:pt x="1508647" y="1638479"/>
                      <a:pt x="1509708" y="1637368"/>
                    </a:cubicBezTo>
                    <a:lnTo>
                      <a:pt x="1549286" y="1567581"/>
                    </a:lnTo>
                    <a:lnTo>
                      <a:pt x="1579500" y="1496017"/>
                    </a:lnTo>
                    <a:cubicBezTo>
                      <a:pt x="1585330" y="1471125"/>
                      <a:pt x="1591161" y="1446455"/>
                      <a:pt x="1596992" y="1421563"/>
                    </a:cubicBezTo>
                    <a:cubicBezTo>
                      <a:pt x="1599642" y="1396226"/>
                      <a:pt x="1602292" y="1370668"/>
                      <a:pt x="1604943" y="1345331"/>
                    </a:cubicBezTo>
                    <a:lnTo>
                      <a:pt x="1604943" y="1270655"/>
                    </a:lnTo>
                    <a:lnTo>
                      <a:pt x="1596992" y="1199313"/>
                    </a:lnTo>
                    <a:cubicBezTo>
                      <a:pt x="1592751" y="1174865"/>
                      <a:pt x="1588511" y="1150640"/>
                      <a:pt x="1584270" y="1126193"/>
                    </a:cubicBezTo>
                    <a:cubicBezTo>
                      <a:pt x="1579500" y="1105079"/>
                      <a:pt x="1574729" y="1083743"/>
                      <a:pt x="1569958" y="1062629"/>
                    </a:cubicBezTo>
                    <a:cubicBezTo>
                      <a:pt x="1564128" y="1042627"/>
                      <a:pt x="1558297" y="1022402"/>
                      <a:pt x="1552466" y="1002399"/>
                    </a:cubicBezTo>
                    <a:lnTo>
                      <a:pt x="1533384" y="949948"/>
                    </a:lnTo>
                    <a:cubicBezTo>
                      <a:pt x="1528083" y="935724"/>
                      <a:pt x="1522959" y="921278"/>
                      <a:pt x="1517659" y="907054"/>
                    </a:cubicBezTo>
                    <a:cubicBezTo>
                      <a:pt x="1512888" y="896608"/>
                      <a:pt x="1508117" y="885940"/>
                      <a:pt x="1503347" y="875495"/>
                    </a:cubicBezTo>
                    <a:lnTo>
                      <a:pt x="1495396" y="854825"/>
                    </a:lnTo>
                    <a:cubicBezTo>
                      <a:pt x="1493276" y="853270"/>
                      <a:pt x="1491155" y="851492"/>
                      <a:pt x="1489035" y="849936"/>
                    </a:cubicBezTo>
                    <a:lnTo>
                      <a:pt x="1446100" y="734144"/>
                    </a:lnTo>
                    <a:lnTo>
                      <a:pt x="1414296" y="629242"/>
                    </a:lnTo>
                    <a:cubicBezTo>
                      <a:pt x="1407405" y="597015"/>
                      <a:pt x="1400691" y="564789"/>
                      <a:pt x="1393800" y="532563"/>
                    </a:cubicBezTo>
                    <a:lnTo>
                      <a:pt x="1382668" y="445218"/>
                    </a:lnTo>
                    <a:cubicBezTo>
                      <a:pt x="1381608" y="418326"/>
                      <a:pt x="1380548" y="391212"/>
                      <a:pt x="1379488" y="364319"/>
                    </a:cubicBezTo>
                    <a:cubicBezTo>
                      <a:pt x="1380548" y="340539"/>
                      <a:pt x="1381608" y="316536"/>
                      <a:pt x="1382668" y="292755"/>
                    </a:cubicBezTo>
                    <a:cubicBezTo>
                      <a:pt x="1385319" y="271641"/>
                      <a:pt x="1387969" y="250305"/>
                      <a:pt x="1390619" y="229191"/>
                    </a:cubicBezTo>
                    <a:cubicBezTo>
                      <a:pt x="1394860" y="210745"/>
                      <a:pt x="1399100" y="192076"/>
                      <a:pt x="1403341" y="173629"/>
                    </a:cubicBezTo>
                    <a:cubicBezTo>
                      <a:pt x="1408112" y="158294"/>
                      <a:pt x="1412705" y="142958"/>
                      <a:pt x="1417476" y="127623"/>
                    </a:cubicBezTo>
                    <a:lnTo>
                      <a:pt x="1434968" y="89618"/>
                    </a:lnTo>
                    <a:lnTo>
                      <a:pt x="1449280" y="60948"/>
                    </a:lnTo>
                    <a:lnTo>
                      <a:pt x="1456101" y="49373"/>
                    </a:lnTo>
                    <a:cubicBezTo>
                      <a:pt x="1456198" y="49028"/>
                      <a:pt x="1456346" y="48707"/>
                      <a:pt x="1456642" y="48454"/>
                    </a:cubicBezTo>
                    <a:cubicBezTo>
                      <a:pt x="1457894" y="46305"/>
                      <a:pt x="1459153" y="44168"/>
                      <a:pt x="1460411" y="42057"/>
                    </a:cubicBezTo>
                    <a:lnTo>
                      <a:pt x="1469953" y="26055"/>
                    </a:lnTo>
                    <a:cubicBezTo>
                      <a:pt x="1470483" y="25610"/>
                      <a:pt x="1471013" y="24944"/>
                      <a:pt x="1471543" y="24499"/>
                    </a:cubicBezTo>
                    <a:lnTo>
                      <a:pt x="1474027" y="24499"/>
                    </a:lnTo>
                    <a:cubicBezTo>
                      <a:pt x="1489607" y="9327"/>
                      <a:pt x="1511597" y="0"/>
                      <a:pt x="1535931" y="0"/>
                    </a:cubicBezTo>
                    <a:close/>
                  </a:path>
                </a:pathLst>
              </a:cu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1047" name="Oval 39">
                <a:extLst>
                  <a:ext uri="{FF2B5EF4-FFF2-40B4-BE49-F238E27FC236}">
                    <a16:creationId xmlns:a16="http://schemas.microsoft.com/office/drawing/2014/main" id="{9D9679C9-9B83-4B6C-8E58-A0A90156B065}"/>
                  </a:ext>
                </a:extLst>
              </p:cNvPr>
              <p:cNvSpPr/>
              <p:nvPr/>
            </p:nvSpPr>
            <p:spPr>
              <a:xfrm flipH="1" flipV="1">
                <a:off x="1198193" y="2079887"/>
                <a:ext cx="1650866" cy="1912967"/>
              </a:xfrm>
              <a:custGeom>
                <a:avLst/>
                <a:gdLst/>
                <a:ahLst/>
                <a:cxnLst/>
                <a:rect l="l" t="t" r="r" b="b"/>
                <a:pathLst>
                  <a:path w="3393967" h="3932814">
                    <a:moveTo>
                      <a:pt x="1745685" y="3527152"/>
                    </a:moveTo>
                    <a:lnTo>
                      <a:pt x="1657171" y="3238316"/>
                    </a:lnTo>
                    <a:lnTo>
                      <a:pt x="1751363" y="3240672"/>
                    </a:lnTo>
                    <a:lnTo>
                      <a:pt x="1951375" y="3229909"/>
                    </a:lnTo>
                    <a:lnTo>
                      <a:pt x="2127104" y="3205310"/>
                    </a:lnTo>
                    <a:lnTo>
                      <a:pt x="2281920" y="3172254"/>
                    </a:lnTo>
                    <a:lnTo>
                      <a:pt x="2412114" y="3125362"/>
                    </a:lnTo>
                    <a:lnTo>
                      <a:pt x="2530166" y="3081544"/>
                    </a:lnTo>
                    <a:lnTo>
                      <a:pt x="2627307" y="3032345"/>
                    </a:lnTo>
                    <a:lnTo>
                      <a:pt x="2711965" y="2982762"/>
                    </a:lnTo>
                    <a:lnTo>
                      <a:pt x="2772677" y="2930489"/>
                    </a:lnTo>
                    <a:lnTo>
                      <a:pt x="2821249" y="2892052"/>
                    </a:lnTo>
                    <a:lnTo>
                      <a:pt x="2854640" y="2856307"/>
                    </a:lnTo>
                    <a:cubicBezTo>
                      <a:pt x="2861722" y="2849773"/>
                      <a:pt x="2868807" y="2843623"/>
                      <a:pt x="2875889" y="2837088"/>
                    </a:cubicBezTo>
                    <a:cubicBezTo>
                      <a:pt x="2877912" y="2835166"/>
                      <a:pt x="2879936" y="2833629"/>
                      <a:pt x="2881961" y="2831707"/>
                    </a:cubicBezTo>
                    <a:lnTo>
                      <a:pt x="2957514" y="2711016"/>
                    </a:lnTo>
                    <a:lnTo>
                      <a:pt x="3015191" y="2587251"/>
                    </a:lnTo>
                    <a:cubicBezTo>
                      <a:pt x="3026320" y="2544202"/>
                      <a:pt x="3037451" y="2501537"/>
                      <a:pt x="3048582" y="2458489"/>
                    </a:cubicBezTo>
                    <a:cubicBezTo>
                      <a:pt x="3053641" y="2414670"/>
                      <a:pt x="3058700" y="2370469"/>
                      <a:pt x="3063760" y="2326651"/>
                    </a:cubicBezTo>
                    <a:lnTo>
                      <a:pt x="3063760" y="2197504"/>
                    </a:lnTo>
                    <a:lnTo>
                      <a:pt x="3048582" y="2074124"/>
                    </a:lnTo>
                    <a:cubicBezTo>
                      <a:pt x="3040486" y="2031843"/>
                      <a:pt x="3032392" y="1989947"/>
                      <a:pt x="3024296" y="1947668"/>
                    </a:cubicBezTo>
                    <a:cubicBezTo>
                      <a:pt x="3015191" y="1911153"/>
                      <a:pt x="3006083" y="1874254"/>
                      <a:pt x="2996976" y="1837739"/>
                    </a:cubicBezTo>
                    <a:cubicBezTo>
                      <a:pt x="2985846" y="1803147"/>
                      <a:pt x="2974715" y="1768169"/>
                      <a:pt x="2963584" y="1733575"/>
                    </a:cubicBezTo>
                    <a:lnTo>
                      <a:pt x="2927157" y="1642865"/>
                    </a:lnTo>
                    <a:cubicBezTo>
                      <a:pt x="2917038" y="1618266"/>
                      <a:pt x="2907257" y="1593283"/>
                      <a:pt x="2897139" y="1568683"/>
                    </a:cubicBezTo>
                    <a:cubicBezTo>
                      <a:pt x="2888032" y="1550618"/>
                      <a:pt x="2878924" y="1532168"/>
                      <a:pt x="2869818" y="1514104"/>
                    </a:cubicBezTo>
                    <a:lnTo>
                      <a:pt x="2854640" y="1478357"/>
                    </a:lnTo>
                    <a:cubicBezTo>
                      <a:pt x="2850593" y="1475668"/>
                      <a:pt x="2846544" y="1472593"/>
                      <a:pt x="2842497" y="1469902"/>
                    </a:cubicBezTo>
                    <a:lnTo>
                      <a:pt x="2760536" y="1269648"/>
                    </a:lnTo>
                    <a:lnTo>
                      <a:pt x="2699824" y="1088228"/>
                    </a:lnTo>
                    <a:cubicBezTo>
                      <a:pt x="2686670" y="1032494"/>
                      <a:pt x="2673853" y="976761"/>
                      <a:pt x="2660698" y="921029"/>
                    </a:cubicBezTo>
                    <a:lnTo>
                      <a:pt x="2639448" y="769972"/>
                    </a:lnTo>
                    <a:cubicBezTo>
                      <a:pt x="2637424" y="723464"/>
                      <a:pt x="2635401" y="676573"/>
                      <a:pt x="2633377" y="630063"/>
                    </a:cubicBezTo>
                    <a:cubicBezTo>
                      <a:pt x="2635401" y="588937"/>
                      <a:pt x="2637424" y="547426"/>
                      <a:pt x="2639448" y="506298"/>
                    </a:cubicBezTo>
                    <a:cubicBezTo>
                      <a:pt x="2644508" y="469783"/>
                      <a:pt x="2649567" y="432884"/>
                      <a:pt x="2654626" y="396369"/>
                    </a:cubicBezTo>
                    <a:cubicBezTo>
                      <a:pt x="2662722" y="364468"/>
                      <a:pt x="2670816" y="332182"/>
                      <a:pt x="2678912" y="300279"/>
                    </a:cubicBezTo>
                    <a:cubicBezTo>
                      <a:pt x="2688019" y="273758"/>
                      <a:pt x="2696787" y="247236"/>
                      <a:pt x="2705895" y="220715"/>
                    </a:cubicBezTo>
                    <a:lnTo>
                      <a:pt x="2739286" y="154988"/>
                    </a:lnTo>
                    <a:lnTo>
                      <a:pt x="2766607" y="105405"/>
                    </a:lnTo>
                    <a:lnTo>
                      <a:pt x="2779628" y="85387"/>
                    </a:lnTo>
                    <a:cubicBezTo>
                      <a:pt x="2779813" y="84791"/>
                      <a:pt x="2780096" y="84235"/>
                      <a:pt x="2780661" y="83798"/>
                    </a:cubicBezTo>
                    <a:cubicBezTo>
                      <a:pt x="2783051" y="80081"/>
                      <a:pt x="2785454" y="76386"/>
                      <a:pt x="2787855" y="72735"/>
                    </a:cubicBezTo>
                    <a:lnTo>
                      <a:pt x="2806071" y="45060"/>
                    </a:lnTo>
                    <a:cubicBezTo>
                      <a:pt x="2807082" y="44291"/>
                      <a:pt x="2808094" y="43139"/>
                      <a:pt x="2809106" y="42369"/>
                    </a:cubicBezTo>
                    <a:lnTo>
                      <a:pt x="2813848" y="42369"/>
                    </a:lnTo>
                    <a:cubicBezTo>
                      <a:pt x="2843589" y="16131"/>
                      <a:pt x="2885567" y="0"/>
                      <a:pt x="2932020" y="0"/>
                    </a:cubicBezTo>
                    <a:cubicBezTo>
                      <a:pt x="3023300" y="0"/>
                      <a:pt x="3097299" y="62280"/>
                      <a:pt x="3097299" y="139107"/>
                    </a:cubicBezTo>
                    <a:cubicBezTo>
                      <a:pt x="3097299" y="158577"/>
                      <a:pt x="3092547" y="177113"/>
                      <a:pt x="3083814" y="193874"/>
                    </a:cubicBezTo>
                    <a:lnTo>
                      <a:pt x="3085009" y="196115"/>
                    </a:lnTo>
                    <a:lnTo>
                      <a:pt x="3024296" y="286826"/>
                    </a:lnTo>
                    <a:lnTo>
                      <a:pt x="2987870" y="385607"/>
                    </a:lnTo>
                    <a:cubicBezTo>
                      <a:pt x="2977750" y="422122"/>
                      <a:pt x="2967633" y="459021"/>
                      <a:pt x="2957514" y="495536"/>
                    </a:cubicBezTo>
                    <a:cubicBezTo>
                      <a:pt x="2956502" y="535894"/>
                      <a:pt x="2955490" y="575868"/>
                      <a:pt x="2954478" y="616226"/>
                    </a:cubicBezTo>
                    <a:cubicBezTo>
                      <a:pt x="2955490" y="655432"/>
                      <a:pt x="2956502" y="695022"/>
                      <a:pt x="2957514" y="734226"/>
                    </a:cubicBezTo>
                    <a:cubicBezTo>
                      <a:pt x="2963584" y="774584"/>
                      <a:pt x="2969657" y="814558"/>
                      <a:pt x="2975727" y="854918"/>
                    </a:cubicBezTo>
                    <a:lnTo>
                      <a:pt x="3003048" y="970227"/>
                    </a:lnTo>
                    <a:lnTo>
                      <a:pt x="3030369" y="1085537"/>
                    </a:lnTo>
                    <a:cubicBezTo>
                      <a:pt x="3041498" y="1118591"/>
                      <a:pt x="3052629" y="1151264"/>
                      <a:pt x="3063760" y="1184318"/>
                    </a:cubicBezTo>
                    <a:cubicBezTo>
                      <a:pt x="3074891" y="1214683"/>
                      <a:pt x="3085685" y="1244663"/>
                      <a:pt x="3096814" y="1275028"/>
                    </a:cubicBezTo>
                    <a:cubicBezTo>
                      <a:pt x="3105921" y="1299628"/>
                      <a:pt x="3115029" y="1324611"/>
                      <a:pt x="3124135" y="1349210"/>
                    </a:cubicBezTo>
                    <a:cubicBezTo>
                      <a:pt x="3133242" y="1369197"/>
                      <a:pt x="3142348" y="1389570"/>
                      <a:pt x="3151456" y="1409557"/>
                    </a:cubicBezTo>
                    <a:lnTo>
                      <a:pt x="3169669" y="1445302"/>
                    </a:lnTo>
                    <a:lnTo>
                      <a:pt x="3172704" y="1453374"/>
                    </a:lnTo>
                    <a:lnTo>
                      <a:pt x="3260737" y="1642865"/>
                    </a:lnTo>
                    <a:cubicBezTo>
                      <a:pt x="3283000" y="1701289"/>
                      <a:pt x="3304922" y="1760098"/>
                      <a:pt x="3327184" y="1818521"/>
                    </a:cubicBezTo>
                    <a:lnTo>
                      <a:pt x="3372718" y="1983413"/>
                    </a:lnTo>
                    <a:cubicBezTo>
                      <a:pt x="3377777" y="2034534"/>
                      <a:pt x="3382836" y="2086039"/>
                      <a:pt x="3387897" y="2137159"/>
                    </a:cubicBezTo>
                    <a:cubicBezTo>
                      <a:pt x="3389920" y="2185589"/>
                      <a:pt x="3391944" y="2234403"/>
                      <a:pt x="3393967" y="2282834"/>
                    </a:cubicBezTo>
                    <a:cubicBezTo>
                      <a:pt x="3389920" y="2325883"/>
                      <a:pt x="3385873" y="2368546"/>
                      <a:pt x="3381824" y="2411595"/>
                    </a:cubicBezTo>
                    <a:cubicBezTo>
                      <a:pt x="3374742" y="2453876"/>
                      <a:pt x="3367658" y="2495771"/>
                      <a:pt x="3360576" y="2538052"/>
                    </a:cubicBezTo>
                    <a:cubicBezTo>
                      <a:pt x="3349445" y="2574566"/>
                      <a:pt x="3338315" y="2611465"/>
                      <a:pt x="3327184" y="2647980"/>
                    </a:cubicBezTo>
                    <a:cubicBezTo>
                      <a:pt x="3316053" y="2679115"/>
                      <a:pt x="3305260" y="2709864"/>
                      <a:pt x="3294129" y="2740997"/>
                    </a:cubicBezTo>
                    <a:lnTo>
                      <a:pt x="3257702" y="2820945"/>
                    </a:lnTo>
                    <a:lnTo>
                      <a:pt x="3218238" y="2892052"/>
                    </a:lnTo>
                    <a:lnTo>
                      <a:pt x="3178777" y="2947017"/>
                    </a:lnTo>
                    <a:cubicBezTo>
                      <a:pt x="3169669" y="2959700"/>
                      <a:pt x="3160563" y="2972770"/>
                      <a:pt x="3151456" y="2985453"/>
                    </a:cubicBezTo>
                    <a:lnTo>
                      <a:pt x="3130207" y="3007362"/>
                    </a:lnTo>
                    <a:cubicBezTo>
                      <a:pt x="3128182" y="3010053"/>
                      <a:pt x="3126158" y="3013128"/>
                      <a:pt x="3124135" y="3015819"/>
                    </a:cubicBezTo>
                    <a:lnTo>
                      <a:pt x="3009118" y="3131128"/>
                    </a:lnTo>
                    <a:lnTo>
                      <a:pt x="2881961" y="3227218"/>
                    </a:lnTo>
                    <a:lnTo>
                      <a:pt x="2733216" y="3306782"/>
                    </a:lnTo>
                    <a:lnTo>
                      <a:pt x="2584808" y="3367127"/>
                    </a:lnTo>
                    <a:lnTo>
                      <a:pt x="2430328" y="3422092"/>
                    </a:lnTo>
                    <a:lnTo>
                      <a:pt x="2275850" y="3455146"/>
                    </a:lnTo>
                    <a:lnTo>
                      <a:pt x="2127104" y="3485128"/>
                    </a:lnTo>
                    <a:lnTo>
                      <a:pt x="1987804" y="3504345"/>
                    </a:lnTo>
                    <a:lnTo>
                      <a:pt x="1863680" y="3520873"/>
                    </a:lnTo>
                    <a:lnTo>
                      <a:pt x="1757433" y="3526255"/>
                    </a:lnTo>
                    <a:close/>
                    <a:moveTo>
                      <a:pt x="158924" y="3930462"/>
                    </a:moveTo>
                    <a:cubicBezTo>
                      <a:pt x="110443" y="3915731"/>
                      <a:pt x="0" y="3866001"/>
                      <a:pt x="0" y="3786484"/>
                    </a:cubicBezTo>
                    <a:cubicBezTo>
                      <a:pt x="0" y="3760641"/>
                      <a:pt x="7516" y="3736388"/>
                      <a:pt x="22839" y="3716534"/>
                    </a:cubicBezTo>
                    <a:cubicBezTo>
                      <a:pt x="42033" y="3685525"/>
                      <a:pt x="80608" y="3634905"/>
                      <a:pt x="115165" y="3600437"/>
                    </a:cubicBezTo>
                    <a:lnTo>
                      <a:pt x="230182" y="3509727"/>
                    </a:lnTo>
                    <a:lnTo>
                      <a:pt x="363411" y="3435929"/>
                    </a:lnTo>
                    <a:lnTo>
                      <a:pt x="503049" y="3375199"/>
                    </a:lnTo>
                    <a:lnTo>
                      <a:pt x="645387" y="3326000"/>
                    </a:lnTo>
                    <a:lnTo>
                      <a:pt x="787724" y="3290254"/>
                    </a:lnTo>
                    <a:lnTo>
                      <a:pt x="930059" y="3265655"/>
                    </a:lnTo>
                    <a:lnTo>
                      <a:pt x="1069699" y="3246438"/>
                    </a:lnTo>
                    <a:lnTo>
                      <a:pt x="1196856" y="3235290"/>
                    </a:lnTo>
                    <a:lnTo>
                      <a:pt x="1306140" y="3229909"/>
                    </a:lnTo>
                    <a:lnTo>
                      <a:pt x="1322155" y="3229909"/>
                    </a:lnTo>
                    <a:lnTo>
                      <a:pt x="1387858" y="3520878"/>
                    </a:lnTo>
                    <a:lnTo>
                      <a:pt x="1387763" y="3520873"/>
                    </a:lnTo>
                    <a:lnTo>
                      <a:pt x="1196856" y="3526255"/>
                    </a:lnTo>
                    <a:lnTo>
                      <a:pt x="1024165" y="3545473"/>
                    </a:lnTo>
                    <a:lnTo>
                      <a:pt x="869685" y="3570456"/>
                    </a:lnTo>
                    <a:lnTo>
                      <a:pt x="745225" y="3600437"/>
                    </a:lnTo>
                    <a:lnTo>
                      <a:pt x="633244" y="3641565"/>
                    </a:lnTo>
                    <a:lnTo>
                      <a:pt x="539140" y="3680001"/>
                    </a:lnTo>
                    <a:lnTo>
                      <a:pt x="469658" y="3721127"/>
                    </a:lnTo>
                    <a:lnTo>
                      <a:pt x="408946" y="3759564"/>
                    </a:lnTo>
                    <a:lnTo>
                      <a:pt x="357341" y="3801075"/>
                    </a:lnTo>
                    <a:cubicBezTo>
                      <a:pt x="346210" y="3811837"/>
                      <a:pt x="335079" y="3822985"/>
                      <a:pt x="323949" y="3833747"/>
                    </a:cubicBezTo>
                    <a:cubicBezTo>
                      <a:pt x="316865" y="3842972"/>
                      <a:pt x="310119" y="3852197"/>
                      <a:pt x="303037" y="3861422"/>
                    </a:cubicBezTo>
                    <a:cubicBezTo>
                      <a:pt x="298990" y="3866034"/>
                      <a:pt x="294941" y="3870261"/>
                      <a:pt x="290894" y="3874873"/>
                    </a:cubicBezTo>
                    <a:cubicBezTo>
                      <a:pt x="266876" y="3886379"/>
                      <a:pt x="207406" y="3945193"/>
                      <a:pt x="158924" y="3930462"/>
                    </a:cubicBezTo>
                    <a:close/>
                  </a:path>
                </a:pathLst>
              </a:cu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1048" name="Rounded Rectangle 21">
                <a:extLst>
                  <a:ext uri="{FF2B5EF4-FFF2-40B4-BE49-F238E27FC236}">
                    <a16:creationId xmlns:a16="http://schemas.microsoft.com/office/drawing/2014/main" id="{D48037DE-DDA6-4D3A-94D9-53759A5AE66A}"/>
                  </a:ext>
                </a:extLst>
              </p:cNvPr>
              <p:cNvSpPr/>
              <p:nvPr/>
            </p:nvSpPr>
            <p:spPr>
              <a:xfrm rot="18063644">
                <a:off x="1029053" y="3391349"/>
                <a:ext cx="73094" cy="7354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dirty="0">
                  <a:cs typeface="B Nazanin" panose="00000400000000000000" pitchFamily="2" charset="-78"/>
                </a:endParaRPr>
              </a:p>
            </p:txBody>
          </p:sp>
        </p:grpSp>
      </p:grpSp>
      <p:grpSp>
        <p:nvGrpSpPr>
          <p:cNvPr id="1060" name="Group 1059">
            <a:extLst>
              <a:ext uri="{FF2B5EF4-FFF2-40B4-BE49-F238E27FC236}">
                <a16:creationId xmlns:a16="http://schemas.microsoft.com/office/drawing/2014/main" id="{678C2CCD-7657-4EFE-B19B-7A80349C17BC}"/>
              </a:ext>
            </a:extLst>
          </p:cNvPr>
          <p:cNvGrpSpPr/>
          <p:nvPr/>
        </p:nvGrpSpPr>
        <p:grpSpPr>
          <a:xfrm>
            <a:off x="730939" y="1026215"/>
            <a:ext cx="2428422" cy="3523749"/>
            <a:chOff x="928131" y="447675"/>
            <a:chExt cx="4082018" cy="5923193"/>
          </a:xfrm>
        </p:grpSpPr>
        <p:grpSp>
          <p:nvGrpSpPr>
            <p:cNvPr id="1061" name="Group 1060">
              <a:extLst>
                <a:ext uri="{FF2B5EF4-FFF2-40B4-BE49-F238E27FC236}">
                  <a16:creationId xmlns:a16="http://schemas.microsoft.com/office/drawing/2014/main" id="{937E46C7-6CAC-4FF9-9333-32F58591DA9D}"/>
                </a:ext>
              </a:extLst>
            </p:cNvPr>
            <p:cNvGrpSpPr/>
            <p:nvPr/>
          </p:nvGrpSpPr>
          <p:grpSpPr>
            <a:xfrm flipH="1">
              <a:off x="928131" y="447675"/>
              <a:ext cx="4082018" cy="5923193"/>
              <a:chOff x="3730139" y="0"/>
              <a:chExt cx="4725732" cy="6857251"/>
            </a:xfrm>
          </p:grpSpPr>
          <p:sp>
            <p:nvSpPr>
              <p:cNvPr id="1063" name="Freeform: Shape 1062">
                <a:extLst>
                  <a:ext uri="{FF2B5EF4-FFF2-40B4-BE49-F238E27FC236}">
                    <a16:creationId xmlns:a16="http://schemas.microsoft.com/office/drawing/2014/main" id="{B2C7FE7F-9F2A-4A42-8028-57DCAE80BB8B}"/>
                  </a:ext>
                </a:extLst>
              </p:cNvPr>
              <p:cNvSpPr/>
              <p:nvPr/>
            </p:nvSpPr>
            <p:spPr>
              <a:xfrm>
                <a:off x="3730139" y="366857"/>
                <a:ext cx="4490643" cy="6490394"/>
              </a:xfrm>
              <a:custGeom>
                <a:avLst/>
                <a:gdLst>
                  <a:gd name="connsiteX0" fmla="*/ 3271027 w 4490643"/>
                  <a:gd name="connsiteY0" fmla="*/ 4794611 h 6490394"/>
                  <a:gd name="connsiteX1" fmla="*/ 3107812 w 4490643"/>
                  <a:gd name="connsiteY1" fmla="*/ 4921888 h 6490394"/>
                  <a:gd name="connsiteX2" fmla="*/ 3226854 w 4490643"/>
                  <a:gd name="connsiteY2" fmla="*/ 5093338 h 6490394"/>
                  <a:gd name="connsiteX3" fmla="*/ 3426754 w 4490643"/>
                  <a:gd name="connsiteY3" fmla="*/ 4993762 h 6490394"/>
                  <a:gd name="connsiteX4" fmla="*/ 3271027 w 4490643"/>
                  <a:gd name="connsiteY4" fmla="*/ 4794611 h 6490394"/>
                  <a:gd name="connsiteX5" fmla="*/ 3507613 w 4490643"/>
                  <a:gd name="connsiteY5" fmla="*/ 0 h 6490394"/>
                  <a:gd name="connsiteX6" fmla="*/ 4341654 w 4490643"/>
                  <a:gd name="connsiteY6" fmla="*/ 947093 h 6490394"/>
                  <a:gd name="connsiteX7" fmla="*/ 3959073 w 4490643"/>
                  <a:gd name="connsiteY7" fmla="*/ 1284003 h 6490394"/>
                  <a:gd name="connsiteX8" fmla="*/ 4349141 w 4490643"/>
                  <a:gd name="connsiteY8" fmla="*/ 1721238 h 6490394"/>
                  <a:gd name="connsiteX9" fmla="*/ 4472675 w 4490643"/>
                  <a:gd name="connsiteY9" fmla="*/ 2031945 h 6490394"/>
                  <a:gd name="connsiteX10" fmla="*/ 4384329 w 4490643"/>
                  <a:gd name="connsiteY10" fmla="*/ 2023709 h 6490394"/>
                  <a:gd name="connsiteX11" fmla="*/ 3870728 w 4490643"/>
                  <a:gd name="connsiteY11" fmla="*/ 2509609 h 6490394"/>
                  <a:gd name="connsiteX12" fmla="*/ 4246570 w 4490643"/>
                  <a:gd name="connsiteY12" fmla="*/ 2922886 h 6490394"/>
                  <a:gd name="connsiteX13" fmla="*/ 4490643 w 4490643"/>
                  <a:gd name="connsiteY13" fmla="*/ 2931870 h 6490394"/>
                  <a:gd name="connsiteX14" fmla="*/ 4484111 w 4490643"/>
                  <a:gd name="connsiteY14" fmla="*/ 2945016 h 6490394"/>
                  <a:gd name="connsiteX15" fmla="*/ 4483898 w 4490643"/>
                  <a:gd name="connsiteY15" fmla="*/ 3077270 h 6490394"/>
                  <a:gd name="connsiteX16" fmla="*/ 3719396 w 4490643"/>
                  <a:gd name="connsiteY16" fmla="*/ 4625553 h 6490394"/>
                  <a:gd name="connsiteX17" fmla="*/ 3650168 w 4490643"/>
                  <a:gd name="connsiteY17" fmla="*/ 4675183 h 6490394"/>
                  <a:gd name="connsiteX18" fmla="*/ 3674204 w 4490643"/>
                  <a:gd name="connsiteY18" fmla="*/ 4787179 h 6490394"/>
                  <a:gd name="connsiteX19" fmla="*/ 3979288 w 4490643"/>
                  <a:gd name="connsiteY19" fmla="*/ 6214875 h 6490394"/>
                  <a:gd name="connsiteX20" fmla="*/ 4017471 w 4490643"/>
                  <a:gd name="connsiteY20" fmla="*/ 6244823 h 6490394"/>
                  <a:gd name="connsiteX21" fmla="*/ 4278764 w 4490643"/>
                  <a:gd name="connsiteY21" fmla="*/ 6244074 h 6490394"/>
                  <a:gd name="connsiteX22" fmla="*/ 4278764 w 4490643"/>
                  <a:gd name="connsiteY22" fmla="*/ 6490394 h 6490394"/>
                  <a:gd name="connsiteX23" fmla="*/ 0 w 4490643"/>
                  <a:gd name="connsiteY23" fmla="*/ 6490394 h 6490394"/>
                  <a:gd name="connsiteX24" fmla="*/ 0 w 4490643"/>
                  <a:gd name="connsiteY24" fmla="*/ 6245572 h 6490394"/>
                  <a:gd name="connsiteX25" fmla="*/ 637135 w 4490643"/>
                  <a:gd name="connsiteY25" fmla="*/ 6244074 h 6490394"/>
                  <a:gd name="connsiteX26" fmla="*/ 637135 w 4490643"/>
                  <a:gd name="connsiteY26" fmla="*/ 5897431 h 6490394"/>
                  <a:gd name="connsiteX27" fmla="*/ 1056402 w 4490643"/>
                  <a:gd name="connsiteY27" fmla="*/ 5897431 h 6490394"/>
                  <a:gd name="connsiteX28" fmla="*/ 422261 w 4490643"/>
                  <a:gd name="connsiteY28" fmla="*/ 5615175 h 6490394"/>
                  <a:gd name="connsiteX29" fmla="*/ 508361 w 4490643"/>
                  <a:gd name="connsiteY29" fmla="*/ 5416024 h 6490394"/>
                  <a:gd name="connsiteX30" fmla="*/ 1826055 w 4490643"/>
                  <a:gd name="connsiteY30" fmla="*/ 5987274 h 6490394"/>
                  <a:gd name="connsiteX31" fmla="*/ 1739207 w 4490643"/>
                  <a:gd name="connsiteY31" fmla="*/ 6187174 h 6490394"/>
                  <a:gd name="connsiteX32" fmla="*/ 1466684 w 4490643"/>
                  <a:gd name="connsiteY32" fmla="*/ 6068881 h 6490394"/>
                  <a:gd name="connsiteX33" fmla="*/ 1466684 w 4490643"/>
                  <a:gd name="connsiteY33" fmla="*/ 6244074 h 6490394"/>
                  <a:gd name="connsiteX34" fmla="*/ 1492888 w 4490643"/>
                  <a:gd name="connsiteY34" fmla="*/ 6244074 h 6490394"/>
                  <a:gd name="connsiteX35" fmla="*/ 2514850 w 4490643"/>
                  <a:gd name="connsiteY35" fmla="*/ 6244823 h 6490394"/>
                  <a:gd name="connsiteX36" fmla="*/ 2819567 w 4490643"/>
                  <a:gd name="connsiteY36" fmla="*/ 4940605 h 6490394"/>
                  <a:gd name="connsiteX37" fmla="*/ 246319 w 4490643"/>
                  <a:gd name="connsiteY37" fmla="*/ 4940605 h 6490394"/>
                  <a:gd name="connsiteX38" fmla="*/ 246319 w 4490643"/>
                  <a:gd name="connsiteY38" fmla="*/ 4545297 h 6490394"/>
                  <a:gd name="connsiteX39" fmla="*/ 2603195 w 4490643"/>
                  <a:gd name="connsiteY39" fmla="*/ 4522088 h 6490394"/>
                  <a:gd name="connsiteX40" fmla="*/ 2798603 w 4490643"/>
                  <a:gd name="connsiteY40" fmla="*/ 4474920 h 6490394"/>
                  <a:gd name="connsiteX41" fmla="*/ 3304718 w 4490643"/>
                  <a:gd name="connsiteY41" fmla="*/ 3600450 h 6490394"/>
                  <a:gd name="connsiteX42" fmla="*/ 3460446 w 4490643"/>
                  <a:gd name="connsiteY42" fmla="*/ 2852509 h 6490394"/>
                  <a:gd name="connsiteX43" fmla="*/ 3272524 w 4490643"/>
                  <a:gd name="connsiteY43" fmla="*/ 1888196 h 6490394"/>
                  <a:gd name="connsiteX44" fmla="*/ 1953332 w 4490643"/>
                  <a:gd name="connsiteY44" fmla="*/ 2999252 h 6490394"/>
                  <a:gd name="connsiteX45" fmla="*/ 1119292 w 4490643"/>
                  <a:gd name="connsiteY45" fmla="*/ 2052159 h 6490394"/>
                  <a:gd name="connsiteX46" fmla="*/ 3507613 w 4490643"/>
                  <a:gd name="connsiteY46" fmla="*/ 0 h 6490394"/>
                  <a:gd name="connsiteX0" fmla="*/ 3271027 w 4490643"/>
                  <a:gd name="connsiteY0" fmla="*/ 4794611 h 6490394"/>
                  <a:gd name="connsiteX1" fmla="*/ 3107812 w 4490643"/>
                  <a:gd name="connsiteY1" fmla="*/ 4921888 h 6490394"/>
                  <a:gd name="connsiteX2" fmla="*/ 3226854 w 4490643"/>
                  <a:gd name="connsiteY2" fmla="*/ 5093338 h 6490394"/>
                  <a:gd name="connsiteX3" fmla="*/ 3426754 w 4490643"/>
                  <a:gd name="connsiteY3" fmla="*/ 4993762 h 6490394"/>
                  <a:gd name="connsiteX4" fmla="*/ 3271027 w 4490643"/>
                  <a:gd name="connsiteY4" fmla="*/ 4794611 h 6490394"/>
                  <a:gd name="connsiteX5" fmla="*/ 3507613 w 4490643"/>
                  <a:gd name="connsiteY5" fmla="*/ 0 h 6490394"/>
                  <a:gd name="connsiteX6" fmla="*/ 4341654 w 4490643"/>
                  <a:gd name="connsiteY6" fmla="*/ 947093 h 6490394"/>
                  <a:gd name="connsiteX7" fmla="*/ 3959073 w 4490643"/>
                  <a:gd name="connsiteY7" fmla="*/ 1284003 h 6490394"/>
                  <a:gd name="connsiteX8" fmla="*/ 4349141 w 4490643"/>
                  <a:gd name="connsiteY8" fmla="*/ 1721238 h 6490394"/>
                  <a:gd name="connsiteX9" fmla="*/ 4472675 w 4490643"/>
                  <a:gd name="connsiteY9" fmla="*/ 2031945 h 6490394"/>
                  <a:gd name="connsiteX10" fmla="*/ 4384329 w 4490643"/>
                  <a:gd name="connsiteY10" fmla="*/ 2023709 h 6490394"/>
                  <a:gd name="connsiteX11" fmla="*/ 3870728 w 4490643"/>
                  <a:gd name="connsiteY11" fmla="*/ 2509609 h 6490394"/>
                  <a:gd name="connsiteX12" fmla="*/ 4246570 w 4490643"/>
                  <a:gd name="connsiteY12" fmla="*/ 2922886 h 6490394"/>
                  <a:gd name="connsiteX13" fmla="*/ 4490643 w 4490643"/>
                  <a:gd name="connsiteY13" fmla="*/ 2931870 h 6490394"/>
                  <a:gd name="connsiteX14" fmla="*/ 4484111 w 4490643"/>
                  <a:gd name="connsiteY14" fmla="*/ 2945016 h 6490394"/>
                  <a:gd name="connsiteX15" fmla="*/ 4483898 w 4490643"/>
                  <a:gd name="connsiteY15" fmla="*/ 3077270 h 6490394"/>
                  <a:gd name="connsiteX16" fmla="*/ 3719396 w 4490643"/>
                  <a:gd name="connsiteY16" fmla="*/ 4625553 h 6490394"/>
                  <a:gd name="connsiteX17" fmla="*/ 3650168 w 4490643"/>
                  <a:gd name="connsiteY17" fmla="*/ 4675183 h 6490394"/>
                  <a:gd name="connsiteX18" fmla="*/ 3674204 w 4490643"/>
                  <a:gd name="connsiteY18" fmla="*/ 4787179 h 6490394"/>
                  <a:gd name="connsiteX19" fmla="*/ 3979288 w 4490643"/>
                  <a:gd name="connsiteY19" fmla="*/ 6214875 h 6490394"/>
                  <a:gd name="connsiteX20" fmla="*/ 4017471 w 4490643"/>
                  <a:gd name="connsiteY20" fmla="*/ 6244823 h 6490394"/>
                  <a:gd name="connsiteX21" fmla="*/ 4278764 w 4490643"/>
                  <a:gd name="connsiteY21" fmla="*/ 6244074 h 6490394"/>
                  <a:gd name="connsiteX22" fmla="*/ 4278764 w 4490643"/>
                  <a:gd name="connsiteY22" fmla="*/ 6490394 h 6490394"/>
                  <a:gd name="connsiteX23" fmla="*/ 0 w 4490643"/>
                  <a:gd name="connsiteY23" fmla="*/ 6490394 h 6490394"/>
                  <a:gd name="connsiteX24" fmla="*/ 0 w 4490643"/>
                  <a:gd name="connsiteY24" fmla="*/ 6245572 h 6490394"/>
                  <a:gd name="connsiteX25" fmla="*/ 637135 w 4490643"/>
                  <a:gd name="connsiteY25" fmla="*/ 6244074 h 6490394"/>
                  <a:gd name="connsiteX26" fmla="*/ 637135 w 4490643"/>
                  <a:gd name="connsiteY26" fmla="*/ 5897431 h 6490394"/>
                  <a:gd name="connsiteX27" fmla="*/ 1056402 w 4490643"/>
                  <a:gd name="connsiteY27" fmla="*/ 5897431 h 6490394"/>
                  <a:gd name="connsiteX28" fmla="*/ 422261 w 4490643"/>
                  <a:gd name="connsiteY28" fmla="*/ 5615175 h 6490394"/>
                  <a:gd name="connsiteX29" fmla="*/ 508361 w 4490643"/>
                  <a:gd name="connsiteY29" fmla="*/ 5416024 h 6490394"/>
                  <a:gd name="connsiteX30" fmla="*/ 1826055 w 4490643"/>
                  <a:gd name="connsiteY30" fmla="*/ 5987274 h 6490394"/>
                  <a:gd name="connsiteX31" fmla="*/ 1739207 w 4490643"/>
                  <a:gd name="connsiteY31" fmla="*/ 6187174 h 6490394"/>
                  <a:gd name="connsiteX32" fmla="*/ 1466684 w 4490643"/>
                  <a:gd name="connsiteY32" fmla="*/ 6068881 h 6490394"/>
                  <a:gd name="connsiteX33" fmla="*/ 1466684 w 4490643"/>
                  <a:gd name="connsiteY33" fmla="*/ 6244074 h 6490394"/>
                  <a:gd name="connsiteX34" fmla="*/ 1492888 w 4490643"/>
                  <a:gd name="connsiteY34" fmla="*/ 6244074 h 6490394"/>
                  <a:gd name="connsiteX35" fmla="*/ 2514850 w 4490643"/>
                  <a:gd name="connsiteY35" fmla="*/ 6244823 h 6490394"/>
                  <a:gd name="connsiteX36" fmla="*/ 2819567 w 4490643"/>
                  <a:gd name="connsiteY36" fmla="*/ 4940605 h 6490394"/>
                  <a:gd name="connsiteX37" fmla="*/ 246319 w 4490643"/>
                  <a:gd name="connsiteY37" fmla="*/ 4940605 h 6490394"/>
                  <a:gd name="connsiteX38" fmla="*/ 246319 w 4490643"/>
                  <a:gd name="connsiteY38" fmla="*/ 4545297 h 6490394"/>
                  <a:gd name="connsiteX39" fmla="*/ 2603195 w 4490643"/>
                  <a:gd name="connsiteY39" fmla="*/ 4522088 h 6490394"/>
                  <a:gd name="connsiteX40" fmla="*/ 2798603 w 4490643"/>
                  <a:gd name="connsiteY40" fmla="*/ 4474920 h 6490394"/>
                  <a:gd name="connsiteX41" fmla="*/ 3460446 w 4490643"/>
                  <a:gd name="connsiteY41" fmla="*/ 2852509 h 6490394"/>
                  <a:gd name="connsiteX42" fmla="*/ 3272524 w 4490643"/>
                  <a:gd name="connsiteY42" fmla="*/ 1888196 h 6490394"/>
                  <a:gd name="connsiteX43" fmla="*/ 1953332 w 4490643"/>
                  <a:gd name="connsiteY43" fmla="*/ 2999252 h 6490394"/>
                  <a:gd name="connsiteX44" fmla="*/ 1119292 w 4490643"/>
                  <a:gd name="connsiteY44" fmla="*/ 2052159 h 6490394"/>
                  <a:gd name="connsiteX45" fmla="*/ 3507613 w 4490643"/>
                  <a:gd name="connsiteY45" fmla="*/ 0 h 6490394"/>
                  <a:gd name="connsiteX0" fmla="*/ 3271027 w 4490643"/>
                  <a:gd name="connsiteY0" fmla="*/ 4794611 h 6490394"/>
                  <a:gd name="connsiteX1" fmla="*/ 3107812 w 4490643"/>
                  <a:gd name="connsiteY1" fmla="*/ 4921888 h 6490394"/>
                  <a:gd name="connsiteX2" fmla="*/ 3226854 w 4490643"/>
                  <a:gd name="connsiteY2" fmla="*/ 5093338 h 6490394"/>
                  <a:gd name="connsiteX3" fmla="*/ 3426754 w 4490643"/>
                  <a:gd name="connsiteY3" fmla="*/ 4993762 h 6490394"/>
                  <a:gd name="connsiteX4" fmla="*/ 3271027 w 4490643"/>
                  <a:gd name="connsiteY4" fmla="*/ 4794611 h 6490394"/>
                  <a:gd name="connsiteX5" fmla="*/ 3507613 w 4490643"/>
                  <a:gd name="connsiteY5" fmla="*/ 0 h 6490394"/>
                  <a:gd name="connsiteX6" fmla="*/ 4341654 w 4490643"/>
                  <a:gd name="connsiteY6" fmla="*/ 947093 h 6490394"/>
                  <a:gd name="connsiteX7" fmla="*/ 3959073 w 4490643"/>
                  <a:gd name="connsiteY7" fmla="*/ 1284003 h 6490394"/>
                  <a:gd name="connsiteX8" fmla="*/ 4349141 w 4490643"/>
                  <a:gd name="connsiteY8" fmla="*/ 1721238 h 6490394"/>
                  <a:gd name="connsiteX9" fmla="*/ 4472675 w 4490643"/>
                  <a:gd name="connsiteY9" fmla="*/ 2031945 h 6490394"/>
                  <a:gd name="connsiteX10" fmla="*/ 4384329 w 4490643"/>
                  <a:gd name="connsiteY10" fmla="*/ 2023709 h 6490394"/>
                  <a:gd name="connsiteX11" fmla="*/ 3870728 w 4490643"/>
                  <a:gd name="connsiteY11" fmla="*/ 2509609 h 6490394"/>
                  <a:gd name="connsiteX12" fmla="*/ 4246570 w 4490643"/>
                  <a:gd name="connsiteY12" fmla="*/ 2922886 h 6490394"/>
                  <a:gd name="connsiteX13" fmla="*/ 4490643 w 4490643"/>
                  <a:gd name="connsiteY13" fmla="*/ 2931870 h 6490394"/>
                  <a:gd name="connsiteX14" fmla="*/ 4484111 w 4490643"/>
                  <a:gd name="connsiteY14" fmla="*/ 2945016 h 6490394"/>
                  <a:gd name="connsiteX15" fmla="*/ 4483898 w 4490643"/>
                  <a:gd name="connsiteY15" fmla="*/ 3077270 h 6490394"/>
                  <a:gd name="connsiteX16" fmla="*/ 3719396 w 4490643"/>
                  <a:gd name="connsiteY16" fmla="*/ 4625553 h 6490394"/>
                  <a:gd name="connsiteX17" fmla="*/ 3650168 w 4490643"/>
                  <a:gd name="connsiteY17" fmla="*/ 4675183 h 6490394"/>
                  <a:gd name="connsiteX18" fmla="*/ 3674204 w 4490643"/>
                  <a:gd name="connsiteY18" fmla="*/ 4787179 h 6490394"/>
                  <a:gd name="connsiteX19" fmla="*/ 3979288 w 4490643"/>
                  <a:gd name="connsiteY19" fmla="*/ 6214875 h 6490394"/>
                  <a:gd name="connsiteX20" fmla="*/ 4017471 w 4490643"/>
                  <a:gd name="connsiteY20" fmla="*/ 6244823 h 6490394"/>
                  <a:gd name="connsiteX21" fmla="*/ 4278764 w 4490643"/>
                  <a:gd name="connsiteY21" fmla="*/ 6244074 h 6490394"/>
                  <a:gd name="connsiteX22" fmla="*/ 4278764 w 4490643"/>
                  <a:gd name="connsiteY22" fmla="*/ 6490394 h 6490394"/>
                  <a:gd name="connsiteX23" fmla="*/ 0 w 4490643"/>
                  <a:gd name="connsiteY23" fmla="*/ 6490394 h 6490394"/>
                  <a:gd name="connsiteX24" fmla="*/ 0 w 4490643"/>
                  <a:gd name="connsiteY24" fmla="*/ 6245572 h 6490394"/>
                  <a:gd name="connsiteX25" fmla="*/ 637135 w 4490643"/>
                  <a:gd name="connsiteY25" fmla="*/ 6244074 h 6490394"/>
                  <a:gd name="connsiteX26" fmla="*/ 637135 w 4490643"/>
                  <a:gd name="connsiteY26" fmla="*/ 5897431 h 6490394"/>
                  <a:gd name="connsiteX27" fmla="*/ 1056402 w 4490643"/>
                  <a:gd name="connsiteY27" fmla="*/ 5897431 h 6490394"/>
                  <a:gd name="connsiteX28" fmla="*/ 422261 w 4490643"/>
                  <a:gd name="connsiteY28" fmla="*/ 5615175 h 6490394"/>
                  <a:gd name="connsiteX29" fmla="*/ 508361 w 4490643"/>
                  <a:gd name="connsiteY29" fmla="*/ 5416024 h 6490394"/>
                  <a:gd name="connsiteX30" fmla="*/ 1826055 w 4490643"/>
                  <a:gd name="connsiteY30" fmla="*/ 5987274 h 6490394"/>
                  <a:gd name="connsiteX31" fmla="*/ 1739207 w 4490643"/>
                  <a:gd name="connsiteY31" fmla="*/ 6187174 h 6490394"/>
                  <a:gd name="connsiteX32" fmla="*/ 1466684 w 4490643"/>
                  <a:gd name="connsiteY32" fmla="*/ 6068881 h 6490394"/>
                  <a:gd name="connsiteX33" fmla="*/ 1466684 w 4490643"/>
                  <a:gd name="connsiteY33" fmla="*/ 6244074 h 6490394"/>
                  <a:gd name="connsiteX34" fmla="*/ 1492888 w 4490643"/>
                  <a:gd name="connsiteY34" fmla="*/ 6244074 h 6490394"/>
                  <a:gd name="connsiteX35" fmla="*/ 2514850 w 4490643"/>
                  <a:gd name="connsiteY35" fmla="*/ 6244823 h 6490394"/>
                  <a:gd name="connsiteX36" fmla="*/ 2819567 w 4490643"/>
                  <a:gd name="connsiteY36" fmla="*/ 4940605 h 6490394"/>
                  <a:gd name="connsiteX37" fmla="*/ 246319 w 4490643"/>
                  <a:gd name="connsiteY37" fmla="*/ 4940605 h 6490394"/>
                  <a:gd name="connsiteX38" fmla="*/ 246319 w 4490643"/>
                  <a:gd name="connsiteY38" fmla="*/ 4545297 h 6490394"/>
                  <a:gd name="connsiteX39" fmla="*/ 2603195 w 4490643"/>
                  <a:gd name="connsiteY39" fmla="*/ 4522088 h 6490394"/>
                  <a:gd name="connsiteX40" fmla="*/ 2798603 w 4490643"/>
                  <a:gd name="connsiteY40" fmla="*/ 4474920 h 6490394"/>
                  <a:gd name="connsiteX41" fmla="*/ 3460446 w 4490643"/>
                  <a:gd name="connsiteY41" fmla="*/ 2852509 h 6490394"/>
                  <a:gd name="connsiteX42" fmla="*/ 3272524 w 4490643"/>
                  <a:gd name="connsiteY42" fmla="*/ 1888196 h 6490394"/>
                  <a:gd name="connsiteX43" fmla="*/ 1953332 w 4490643"/>
                  <a:gd name="connsiteY43" fmla="*/ 2999252 h 6490394"/>
                  <a:gd name="connsiteX44" fmla="*/ 1119292 w 4490643"/>
                  <a:gd name="connsiteY44" fmla="*/ 2052159 h 6490394"/>
                  <a:gd name="connsiteX45" fmla="*/ 3507613 w 4490643"/>
                  <a:gd name="connsiteY45" fmla="*/ 0 h 6490394"/>
                  <a:gd name="connsiteX0" fmla="*/ 3271027 w 4490643"/>
                  <a:gd name="connsiteY0" fmla="*/ 4794611 h 6490394"/>
                  <a:gd name="connsiteX1" fmla="*/ 3107812 w 4490643"/>
                  <a:gd name="connsiteY1" fmla="*/ 4921888 h 6490394"/>
                  <a:gd name="connsiteX2" fmla="*/ 3226854 w 4490643"/>
                  <a:gd name="connsiteY2" fmla="*/ 5093338 h 6490394"/>
                  <a:gd name="connsiteX3" fmla="*/ 3426754 w 4490643"/>
                  <a:gd name="connsiteY3" fmla="*/ 4993762 h 6490394"/>
                  <a:gd name="connsiteX4" fmla="*/ 3271027 w 4490643"/>
                  <a:gd name="connsiteY4" fmla="*/ 4794611 h 6490394"/>
                  <a:gd name="connsiteX5" fmla="*/ 3507613 w 4490643"/>
                  <a:gd name="connsiteY5" fmla="*/ 0 h 6490394"/>
                  <a:gd name="connsiteX6" fmla="*/ 4341654 w 4490643"/>
                  <a:gd name="connsiteY6" fmla="*/ 947093 h 6490394"/>
                  <a:gd name="connsiteX7" fmla="*/ 3959073 w 4490643"/>
                  <a:gd name="connsiteY7" fmla="*/ 1284003 h 6490394"/>
                  <a:gd name="connsiteX8" fmla="*/ 4349141 w 4490643"/>
                  <a:gd name="connsiteY8" fmla="*/ 1721238 h 6490394"/>
                  <a:gd name="connsiteX9" fmla="*/ 4472675 w 4490643"/>
                  <a:gd name="connsiteY9" fmla="*/ 2031945 h 6490394"/>
                  <a:gd name="connsiteX10" fmla="*/ 4384329 w 4490643"/>
                  <a:gd name="connsiteY10" fmla="*/ 2023709 h 6490394"/>
                  <a:gd name="connsiteX11" fmla="*/ 3870728 w 4490643"/>
                  <a:gd name="connsiteY11" fmla="*/ 2509609 h 6490394"/>
                  <a:gd name="connsiteX12" fmla="*/ 4246570 w 4490643"/>
                  <a:gd name="connsiteY12" fmla="*/ 2922886 h 6490394"/>
                  <a:gd name="connsiteX13" fmla="*/ 4490643 w 4490643"/>
                  <a:gd name="connsiteY13" fmla="*/ 2931870 h 6490394"/>
                  <a:gd name="connsiteX14" fmla="*/ 4484111 w 4490643"/>
                  <a:gd name="connsiteY14" fmla="*/ 2945016 h 6490394"/>
                  <a:gd name="connsiteX15" fmla="*/ 4483898 w 4490643"/>
                  <a:gd name="connsiteY15" fmla="*/ 3077270 h 6490394"/>
                  <a:gd name="connsiteX16" fmla="*/ 3719396 w 4490643"/>
                  <a:gd name="connsiteY16" fmla="*/ 4625553 h 6490394"/>
                  <a:gd name="connsiteX17" fmla="*/ 3650168 w 4490643"/>
                  <a:gd name="connsiteY17" fmla="*/ 4675183 h 6490394"/>
                  <a:gd name="connsiteX18" fmla="*/ 3674204 w 4490643"/>
                  <a:gd name="connsiteY18" fmla="*/ 4787179 h 6490394"/>
                  <a:gd name="connsiteX19" fmla="*/ 3979288 w 4490643"/>
                  <a:gd name="connsiteY19" fmla="*/ 6214875 h 6490394"/>
                  <a:gd name="connsiteX20" fmla="*/ 4017471 w 4490643"/>
                  <a:gd name="connsiteY20" fmla="*/ 6244823 h 6490394"/>
                  <a:gd name="connsiteX21" fmla="*/ 4278764 w 4490643"/>
                  <a:gd name="connsiteY21" fmla="*/ 6244074 h 6490394"/>
                  <a:gd name="connsiteX22" fmla="*/ 4278764 w 4490643"/>
                  <a:gd name="connsiteY22" fmla="*/ 6490394 h 6490394"/>
                  <a:gd name="connsiteX23" fmla="*/ 0 w 4490643"/>
                  <a:gd name="connsiteY23" fmla="*/ 6490394 h 6490394"/>
                  <a:gd name="connsiteX24" fmla="*/ 0 w 4490643"/>
                  <a:gd name="connsiteY24" fmla="*/ 6245572 h 6490394"/>
                  <a:gd name="connsiteX25" fmla="*/ 637135 w 4490643"/>
                  <a:gd name="connsiteY25" fmla="*/ 6244074 h 6490394"/>
                  <a:gd name="connsiteX26" fmla="*/ 637135 w 4490643"/>
                  <a:gd name="connsiteY26" fmla="*/ 5897431 h 6490394"/>
                  <a:gd name="connsiteX27" fmla="*/ 1056402 w 4490643"/>
                  <a:gd name="connsiteY27" fmla="*/ 5897431 h 6490394"/>
                  <a:gd name="connsiteX28" fmla="*/ 422261 w 4490643"/>
                  <a:gd name="connsiteY28" fmla="*/ 5615175 h 6490394"/>
                  <a:gd name="connsiteX29" fmla="*/ 508361 w 4490643"/>
                  <a:gd name="connsiteY29" fmla="*/ 5416024 h 6490394"/>
                  <a:gd name="connsiteX30" fmla="*/ 1826055 w 4490643"/>
                  <a:gd name="connsiteY30" fmla="*/ 5987274 h 6490394"/>
                  <a:gd name="connsiteX31" fmla="*/ 1739207 w 4490643"/>
                  <a:gd name="connsiteY31" fmla="*/ 6187174 h 6490394"/>
                  <a:gd name="connsiteX32" fmla="*/ 1466684 w 4490643"/>
                  <a:gd name="connsiteY32" fmla="*/ 6068881 h 6490394"/>
                  <a:gd name="connsiteX33" fmla="*/ 1466684 w 4490643"/>
                  <a:gd name="connsiteY33" fmla="*/ 6244074 h 6490394"/>
                  <a:gd name="connsiteX34" fmla="*/ 1492888 w 4490643"/>
                  <a:gd name="connsiteY34" fmla="*/ 6244074 h 6490394"/>
                  <a:gd name="connsiteX35" fmla="*/ 2514850 w 4490643"/>
                  <a:gd name="connsiteY35" fmla="*/ 6244823 h 6490394"/>
                  <a:gd name="connsiteX36" fmla="*/ 2819567 w 4490643"/>
                  <a:gd name="connsiteY36" fmla="*/ 4940605 h 6490394"/>
                  <a:gd name="connsiteX37" fmla="*/ 246319 w 4490643"/>
                  <a:gd name="connsiteY37" fmla="*/ 4940605 h 6490394"/>
                  <a:gd name="connsiteX38" fmla="*/ 246319 w 4490643"/>
                  <a:gd name="connsiteY38" fmla="*/ 4545297 h 6490394"/>
                  <a:gd name="connsiteX39" fmla="*/ 2603195 w 4490643"/>
                  <a:gd name="connsiteY39" fmla="*/ 4522088 h 6490394"/>
                  <a:gd name="connsiteX40" fmla="*/ 2798603 w 4490643"/>
                  <a:gd name="connsiteY40" fmla="*/ 4474920 h 6490394"/>
                  <a:gd name="connsiteX41" fmla="*/ 3460446 w 4490643"/>
                  <a:gd name="connsiteY41" fmla="*/ 2852509 h 6490394"/>
                  <a:gd name="connsiteX42" fmla="*/ 3272524 w 4490643"/>
                  <a:gd name="connsiteY42" fmla="*/ 1888196 h 6490394"/>
                  <a:gd name="connsiteX43" fmla="*/ 1953332 w 4490643"/>
                  <a:gd name="connsiteY43" fmla="*/ 2999252 h 6490394"/>
                  <a:gd name="connsiteX44" fmla="*/ 1119292 w 4490643"/>
                  <a:gd name="connsiteY44" fmla="*/ 2052159 h 6490394"/>
                  <a:gd name="connsiteX45" fmla="*/ 3507613 w 4490643"/>
                  <a:gd name="connsiteY45" fmla="*/ 0 h 6490394"/>
                  <a:gd name="connsiteX0" fmla="*/ 3271027 w 4490643"/>
                  <a:gd name="connsiteY0" fmla="*/ 4794611 h 6490394"/>
                  <a:gd name="connsiteX1" fmla="*/ 3107812 w 4490643"/>
                  <a:gd name="connsiteY1" fmla="*/ 4921888 h 6490394"/>
                  <a:gd name="connsiteX2" fmla="*/ 3226854 w 4490643"/>
                  <a:gd name="connsiteY2" fmla="*/ 5093338 h 6490394"/>
                  <a:gd name="connsiteX3" fmla="*/ 3426754 w 4490643"/>
                  <a:gd name="connsiteY3" fmla="*/ 4993762 h 6490394"/>
                  <a:gd name="connsiteX4" fmla="*/ 3271027 w 4490643"/>
                  <a:gd name="connsiteY4" fmla="*/ 4794611 h 6490394"/>
                  <a:gd name="connsiteX5" fmla="*/ 3507613 w 4490643"/>
                  <a:gd name="connsiteY5" fmla="*/ 0 h 6490394"/>
                  <a:gd name="connsiteX6" fmla="*/ 4341654 w 4490643"/>
                  <a:gd name="connsiteY6" fmla="*/ 947093 h 6490394"/>
                  <a:gd name="connsiteX7" fmla="*/ 3959073 w 4490643"/>
                  <a:gd name="connsiteY7" fmla="*/ 1284003 h 6490394"/>
                  <a:gd name="connsiteX8" fmla="*/ 4349141 w 4490643"/>
                  <a:gd name="connsiteY8" fmla="*/ 1721238 h 6490394"/>
                  <a:gd name="connsiteX9" fmla="*/ 4472675 w 4490643"/>
                  <a:gd name="connsiteY9" fmla="*/ 2031945 h 6490394"/>
                  <a:gd name="connsiteX10" fmla="*/ 4384329 w 4490643"/>
                  <a:gd name="connsiteY10" fmla="*/ 2023709 h 6490394"/>
                  <a:gd name="connsiteX11" fmla="*/ 3870728 w 4490643"/>
                  <a:gd name="connsiteY11" fmla="*/ 2509609 h 6490394"/>
                  <a:gd name="connsiteX12" fmla="*/ 4246570 w 4490643"/>
                  <a:gd name="connsiteY12" fmla="*/ 2922886 h 6490394"/>
                  <a:gd name="connsiteX13" fmla="*/ 4490643 w 4490643"/>
                  <a:gd name="connsiteY13" fmla="*/ 2931870 h 6490394"/>
                  <a:gd name="connsiteX14" fmla="*/ 4484111 w 4490643"/>
                  <a:gd name="connsiteY14" fmla="*/ 2945016 h 6490394"/>
                  <a:gd name="connsiteX15" fmla="*/ 4483898 w 4490643"/>
                  <a:gd name="connsiteY15" fmla="*/ 3077270 h 6490394"/>
                  <a:gd name="connsiteX16" fmla="*/ 3719396 w 4490643"/>
                  <a:gd name="connsiteY16" fmla="*/ 4625553 h 6490394"/>
                  <a:gd name="connsiteX17" fmla="*/ 3650168 w 4490643"/>
                  <a:gd name="connsiteY17" fmla="*/ 4675183 h 6490394"/>
                  <a:gd name="connsiteX18" fmla="*/ 3674204 w 4490643"/>
                  <a:gd name="connsiteY18" fmla="*/ 4787179 h 6490394"/>
                  <a:gd name="connsiteX19" fmla="*/ 3979288 w 4490643"/>
                  <a:gd name="connsiteY19" fmla="*/ 6214875 h 6490394"/>
                  <a:gd name="connsiteX20" fmla="*/ 4017471 w 4490643"/>
                  <a:gd name="connsiteY20" fmla="*/ 6244823 h 6490394"/>
                  <a:gd name="connsiteX21" fmla="*/ 4278764 w 4490643"/>
                  <a:gd name="connsiteY21" fmla="*/ 6244074 h 6490394"/>
                  <a:gd name="connsiteX22" fmla="*/ 4278764 w 4490643"/>
                  <a:gd name="connsiteY22" fmla="*/ 6490394 h 6490394"/>
                  <a:gd name="connsiteX23" fmla="*/ 0 w 4490643"/>
                  <a:gd name="connsiteY23" fmla="*/ 6490394 h 6490394"/>
                  <a:gd name="connsiteX24" fmla="*/ 0 w 4490643"/>
                  <a:gd name="connsiteY24" fmla="*/ 6245572 h 6490394"/>
                  <a:gd name="connsiteX25" fmla="*/ 637135 w 4490643"/>
                  <a:gd name="connsiteY25" fmla="*/ 6244074 h 6490394"/>
                  <a:gd name="connsiteX26" fmla="*/ 637135 w 4490643"/>
                  <a:gd name="connsiteY26" fmla="*/ 5897431 h 6490394"/>
                  <a:gd name="connsiteX27" fmla="*/ 1056402 w 4490643"/>
                  <a:gd name="connsiteY27" fmla="*/ 5897431 h 6490394"/>
                  <a:gd name="connsiteX28" fmla="*/ 422261 w 4490643"/>
                  <a:gd name="connsiteY28" fmla="*/ 5615175 h 6490394"/>
                  <a:gd name="connsiteX29" fmla="*/ 508361 w 4490643"/>
                  <a:gd name="connsiteY29" fmla="*/ 5416024 h 6490394"/>
                  <a:gd name="connsiteX30" fmla="*/ 1826055 w 4490643"/>
                  <a:gd name="connsiteY30" fmla="*/ 5987274 h 6490394"/>
                  <a:gd name="connsiteX31" fmla="*/ 1739207 w 4490643"/>
                  <a:gd name="connsiteY31" fmla="*/ 6187174 h 6490394"/>
                  <a:gd name="connsiteX32" fmla="*/ 1466684 w 4490643"/>
                  <a:gd name="connsiteY32" fmla="*/ 6068881 h 6490394"/>
                  <a:gd name="connsiteX33" fmla="*/ 1466684 w 4490643"/>
                  <a:gd name="connsiteY33" fmla="*/ 6244074 h 6490394"/>
                  <a:gd name="connsiteX34" fmla="*/ 1492888 w 4490643"/>
                  <a:gd name="connsiteY34" fmla="*/ 6244074 h 6490394"/>
                  <a:gd name="connsiteX35" fmla="*/ 2514850 w 4490643"/>
                  <a:gd name="connsiteY35" fmla="*/ 6244823 h 6490394"/>
                  <a:gd name="connsiteX36" fmla="*/ 2819567 w 4490643"/>
                  <a:gd name="connsiteY36" fmla="*/ 4940605 h 6490394"/>
                  <a:gd name="connsiteX37" fmla="*/ 246319 w 4490643"/>
                  <a:gd name="connsiteY37" fmla="*/ 4940605 h 6490394"/>
                  <a:gd name="connsiteX38" fmla="*/ 246319 w 4490643"/>
                  <a:gd name="connsiteY38" fmla="*/ 4545297 h 6490394"/>
                  <a:gd name="connsiteX39" fmla="*/ 2603195 w 4490643"/>
                  <a:gd name="connsiteY39" fmla="*/ 4522088 h 6490394"/>
                  <a:gd name="connsiteX40" fmla="*/ 2798603 w 4490643"/>
                  <a:gd name="connsiteY40" fmla="*/ 4474920 h 6490394"/>
                  <a:gd name="connsiteX41" fmla="*/ 3460446 w 4490643"/>
                  <a:gd name="connsiteY41" fmla="*/ 2852509 h 6490394"/>
                  <a:gd name="connsiteX42" fmla="*/ 3272524 w 4490643"/>
                  <a:gd name="connsiteY42" fmla="*/ 1888196 h 6490394"/>
                  <a:gd name="connsiteX43" fmla="*/ 1953332 w 4490643"/>
                  <a:gd name="connsiteY43" fmla="*/ 2999252 h 6490394"/>
                  <a:gd name="connsiteX44" fmla="*/ 1119292 w 4490643"/>
                  <a:gd name="connsiteY44" fmla="*/ 2052159 h 6490394"/>
                  <a:gd name="connsiteX45" fmla="*/ 3507613 w 4490643"/>
                  <a:gd name="connsiteY45" fmla="*/ 0 h 6490394"/>
                  <a:gd name="connsiteX0" fmla="*/ 3271027 w 4490643"/>
                  <a:gd name="connsiteY0" fmla="*/ 4794611 h 6490394"/>
                  <a:gd name="connsiteX1" fmla="*/ 3107812 w 4490643"/>
                  <a:gd name="connsiteY1" fmla="*/ 4921888 h 6490394"/>
                  <a:gd name="connsiteX2" fmla="*/ 3226854 w 4490643"/>
                  <a:gd name="connsiteY2" fmla="*/ 5093338 h 6490394"/>
                  <a:gd name="connsiteX3" fmla="*/ 3426754 w 4490643"/>
                  <a:gd name="connsiteY3" fmla="*/ 4993762 h 6490394"/>
                  <a:gd name="connsiteX4" fmla="*/ 3271027 w 4490643"/>
                  <a:gd name="connsiteY4" fmla="*/ 4794611 h 6490394"/>
                  <a:gd name="connsiteX5" fmla="*/ 3507613 w 4490643"/>
                  <a:gd name="connsiteY5" fmla="*/ 0 h 6490394"/>
                  <a:gd name="connsiteX6" fmla="*/ 4341654 w 4490643"/>
                  <a:gd name="connsiteY6" fmla="*/ 947093 h 6490394"/>
                  <a:gd name="connsiteX7" fmla="*/ 3959073 w 4490643"/>
                  <a:gd name="connsiteY7" fmla="*/ 1284003 h 6490394"/>
                  <a:gd name="connsiteX8" fmla="*/ 4349141 w 4490643"/>
                  <a:gd name="connsiteY8" fmla="*/ 1721238 h 6490394"/>
                  <a:gd name="connsiteX9" fmla="*/ 4472675 w 4490643"/>
                  <a:gd name="connsiteY9" fmla="*/ 2031945 h 6490394"/>
                  <a:gd name="connsiteX10" fmla="*/ 4384329 w 4490643"/>
                  <a:gd name="connsiteY10" fmla="*/ 2023709 h 6490394"/>
                  <a:gd name="connsiteX11" fmla="*/ 3870728 w 4490643"/>
                  <a:gd name="connsiteY11" fmla="*/ 2509609 h 6490394"/>
                  <a:gd name="connsiteX12" fmla="*/ 4246570 w 4490643"/>
                  <a:gd name="connsiteY12" fmla="*/ 2922886 h 6490394"/>
                  <a:gd name="connsiteX13" fmla="*/ 4490643 w 4490643"/>
                  <a:gd name="connsiteY13" fmla="*/ 2931870 h 6490394"/>
                  <a:gd name="connsiteX14" fmla="*/ 4484111 w 4490643"/>
                  <a:gd name="connsiteY14" fmla="*/ 2945016 h 6490394"/>
                  <a:gd name="connsiteX15" fmla="*/ 4483898 w 4490643"/>
                  <a:gd name="connsiteY15" fmla="*/ 3077270 h 6490394"/>
                  <a:gd name="connsiteX16" fmla="*/ 3719396 w 4490643"/>
                  <a:gd name="connsiteY16" fmla="*/ 4625553 h 6490394"/>
                  <a:gd name="connsiteX17" fmla="*/ 3650168 w 4490643"/>
                  <a:gd name="connsiteY17" fmla="*/ 4675183 h 6490394"/>
                  <a:gd name="connsiteX18" fmla="*/ 3674204 w 4490643"/>
                  <a:gd name="connsiteY18" fmla="*/ 4787179 h 6490394"/>
                  <a:gd name="connsiteX19" fmla="*/ 3979288 w 4490643"/>
                  <a:gd name="connsiteY19" fmla="*/ 6214875 h 6490394"/>
                  <a:gd name="connsiteX20" fmla="*/ 4017471 w 4490643"/>
                  <a:gd name="connsiteY20" fmla="*/ 6244823 h 6490394"/>
                  <a:gd name="connsiteX21" fmla="*/ 4278764 w 4490643"/>
                  <a:gd name="connsiteY21" fmla="*/ 6244074 h 6490394"/>
                  <a:gd name="connsiteX22" fmla="*/ 4278764 w 4490643"/>
                  <a:gd name="connsiteY22" fmla="*/ 6490394 h 6490394"/>
                  <a:gd name="connsiteX23" fmla="*/ 0 w 4490643"/>
                  <a:gd name="connsiteY23" fmla="*/ 6490394 h 6490394"/>
                  <a:gd name="connsiteX24" fmla="*/ 0 w 4490643"/>
                  <a:gd name="connsiteY24" fmla="*/ 6245572 h 6490394"/>
                  <a:gd name="connsiteX25" fmla="*/ 637135 w 4490643"/>
                  <a:gd name="connsiteY25" fmla="*/ 6244074 h 6490394"/>
                  <a:gd name="connsiteX26" fmla="*/ 637135 w 4490643"/>
                  <a:gd name="connsiteY26" fmla="*/ 5897431 h 6490394"/>
                  <a:gd name="connsiteX27" fmla="*/ 1056402 w 4490643"/>
                  <a:gd name="connsiteY27" fmla="*/ 5897431 h 6490394"/>
                  <a:gd name="connsiteX28" fmla="*/ 422261 w 4490643"/>
                  <a:gd name="connsiteY28" fmla="*/ 5615175 h 6490394"/>
                  <a:gd name="connsiteX29" fmla="*/ 508361 w 4490643"/>
                  <a:gd name="connsiteY29" fmla="*/ 5416024 h 6490394"/>
                  <a:gd name="connsiteX30" fmla="*/ 1826055 w 4490643"/>
                  <a:gd name="connsiteY30" fmla="*/ 5987274 h 6490394"/>
                  <a:gd name="connsiteX31" fmla="*/ 1739207 w 4490643"/>
                  <a:gd name="connsiteY31" fmla="*/ 6187174 h 6490394"/>
                  <a:gd name="connsiteX32" fmla="*/ 1466684 w 4490643"/>
                  <a:gd name="connsiteY32" fmla="*/ 6068881 h 6490394"/>
                  <a:gd name="connsiteX33" fmla="*/ 1466684 w 4490643"/>
                  <a:gd name="connsiteY33" fmla="*/ 6244074 h 6490394"/>
                  <a:gd name="connsiteX34" fmla="*/ 1492888 w 4490643"/>
                  <a:gd name="connsiteY34" fmla="*/ 6244074 h 6490394"/>
                  <a:gd name="connsiteX35" fmla="*/ 2514850 w 4490643"/>
                  <a:gd name="connsiteY35" fmla="*/ 6244823 h 6490394"/>
                  <a:gd name="connsiteX36" fmla="*/ 2819567 w 4490643"/>
                  <a:gd name="connsiteY36" fmla="*/ 4940605 h 6490394"/>
                  <a:gd name="connsiteX37" fmla="*/ 246319 w 4490643"/>
                  <a:gd name="connsiteY37" fmla="*/ 4940605 h 6490394"/>
                  <a:gd name="connsiteX38" fmla="*/ 246319 w 4490643"/>
                  <a:gd name="connsiteY38" fmla="*/ 4545297 h 6490394"/>
                  <a:gd name="connsiteX39" fmla="*/ 2603195 w 4490643"/>
                  <a:gd name="connsiteY39" fmla="*/ 4522088 h 6490394"/>
                  <a:gd name="connsiteX40" fmla="*/ 2798603 w 4490643"/>
                  <a:gd name="connsiteY40" fmla="*/ 4474920 h 6490394"/>
                  <a:gd name="connsiteX41" fmla="*/ 3460446 w 4490643"/>
                  <a:gd name="connsiteY41" fmla="*/ 2852509 h 6490394"/>
                  <a:gd name="connsiteX42" fmla="*/ 3272524 w 4490643"/>
                  <a:gd name="connsiteY42" fmla="*/ 1888196 h 6490394"/>
                  <a:gd name="connsiteX43" fmla="*/ 1953332 w 4490643"/>
                  <a:gd name="connsiteY43" fmla="*/ 2999252 h 6490394"/>
                  <a:gd name="connsiteX44" fmla="*/ 1119292 w 4490643"/>
                  <a:gd name="connsiteY44" fmla="*/ 2052159 h 6490394"/>
                  <a:gd name="connsiteX45" fmla="*/ 3507613 w 4490643"/>
                  <a:gd name="connsiteY45" fmla="*/ 0 h 6490394"/>
                  <a:gd name="connsiteX0" fmla="*/ 3271027 w 4490643"/>
                  <a:gd name="connsiteY0" fmla="*/ 4794611 h 6490394"/>
                  <a:gd name="connsiteX1" fmla="*/ 3107812 w 4490643"/>
                  <a:gd name="connsiteY1" fmla="*/ 4921888 h 6490394"/>
                  <a:gd name="connsiteX2" fmla="*/ 3226854 w 4490643"/>
                  <a:gd name="connsiteY2" fmla="*/ 5093338 h 6490394"/>
                  <a:gd name="connsiteX3" fmla="*/ 3426754 w 4490643"/>
                  <a:gd name="connsiteY3" fmla="*/ 4993762 h 6490394"/>
                  <a:gd name="connsiteX4" fmla="*/ 3271027 w 4490643"/>
                  <a:gd name="connsiteY4" fmla="*/ 4794611 h 6490394"/>
                  <a:gd name="connsiteX5" fmla="*/ 3507613 w 4490643"/>
                  <a:gd name="connsiteY5" fmla="*/ 0 h 6490394"/>
                  <a:gd name="connsiteX6" fmla="*/ 4341654 w 4490643"/>
                  <a:gd name="connsiteY6" fmla="*/ 947093 h 6490394"/>
                  <a:gd name="connsiteX7" fmla="*/ 3959073 w 4490643"/>
                  <a:gd name="connsiteY7" fmla="*/ 1284003 h 6490394"/>
                  <a:gd name="connsiteX8" fmla="*/ 4349141 w 4490643"/>
                  <a:gd name="connsiteY8" fmla="*/ 1721238 h 6490394"/>
                  <a:gd name="connsiteX9" fmla="*/ 4472675 w 4490643"/>
                  <a:gd name="connsiteY9" fmla="*/ 2031945 h 6490394"/>
                  <a:gd name="connsiteX10" fmla="*/ 4384329 w 4490643"/>
                  <a:gd name="connsiteY10" fmla="*/ 2023709 h 6490394"/>
                  <a:gd name="connsiteX11" fmla="*/ 3870728 w 4490643"/>
                  <a:gd name="connsiteY11" fmla="*/ 2509609 h 6490394"/>
                  <a:gd name="connsiteX12" fmla="*/ 4246570 w 4490643"/>
                  <a:gd name="connsiteY12" fmla="*/ 2922886 h 6490394"/>
                  <a:gd name="connsiteX13" fmla="*/ 4490643 w 4490643"/>
                  <a:gd name="connsiteY13" fmla="*/ 2931870 h 6490394"/>
                  <a:gd name="connsiteX14" fmla="*/ 4484111 w 4490643"/>
                  <a:gd name="connsiteY14" fmla="*/ 2945016 h 6490394"/>
                  <a:gd name="connsiteX15" fmla="*/ 4483898 w 4490643"/>
                  <a:gd name="connsiteY15" fmla="*/ 3077270 h 6490394"/>
                  <a:gd name="connsiteX16" fmla="*/ 3719396 w 4490643"/>
                  <a:gd name="connsiteY16" fmla="*/ 4625553 h 6490394"/>
                  <a:gd name="connsiteX17" fmla="*/ 3650168 w 4490643"/>
                  <a:gd name="connsiteY17" fmla="*/ 4675183 h 6490394"/>
                  <a:gd name="connsiteX18" fmla="*/ 3674204 w 4490643"/>
                  <a:gd name="connsiteY18" fmla="*/ 4787179 h 6490394"/>
                  <a:gd name="connsiteX19" fmla="*/ 3979288 w 4490643"/>
                  <a:gd name="connsiteY19" fmla="*/ 6214875 h 6490394"/>
                  <a:gd name="connsiteX20" fmla="*/ 4017471 w 4490643"/>
                  <a:gd name="connsiteY20" fmla="*/ 6244823 h 6490394"/>
                  <a:gd name="connsiteX21" fmla="*/ 4278764 w 4490643"/>
                  <a:gd name="connsiteY21" fmla="*/ 6244074 h 6490394"/>
                  <a:gd name="connsiteX22" fmla="*/ 4278764 w 4490643"/>
                  <a:gd name="connsiteY22" fmla="*/ 6490394 h 6490394"/>
                  <a:gd name="connsiteX23" fmla="*/ 0 w 4490643"/>
                  <a:gd name="connsiteY23" fmla="*/ 6490394 h 6490394"/>
                  <a:gd name="connsiteX24" fmla="*/ 0 w 4490643"/>
                  <a:gd name="connsiteY24" fmla="*/ 6245572 h 6490394"/>
                  <a:gd name="connsiteX25" fmla="*/ 637135 w 4490643"/>
                  <a:gd name="connsiteY25" fmla="*/ 6244074 h 6490394"/>
                  <a:gd name="connsiteX26" fmla="*/ 637135 w 4490643"/>
                  <a:gd name="connsiteY26" fmla="*/ 5897431 h 6490394"/>
                  <a:gd name="connsiteX27" fmla="*/ 1056402 w 4490643"/>
                  <a:gd name="connsiteY27" fmla="*/ 5897431 h 6490394"/>
                  <a:gd name="connsiteX28" fmla="*/ 422261 w 4490643"/>
                  <a:gd name="connsiteY28" fmla="*/ 5615175 h 6490394"/>
                  <a:gd name="connsiteX29" fmla="*/ 508361 w 4490643"/>
                  <a:gd name="connsiteY29" fmla="*/ 5416024 h 6490394"/>
                  <a:gd name="connsiteX30" fmla="*/ 1826055 w 4490643"/>
                  <a:gd name="connsiteY30" fmla="*/ 5987274 h 6490394"/>
                  <a:gd name="connsiteX31" fmla="*/ 1739207 w 4490643"/>
                  <a:gd name="connsiteY31" fmla="*/ 6187174 h 6490394"/>
                  <a:gd name="connsiteX32" fmla="*/ 1466684 w 4490643"/>
                  <a:gd name="connsiteY32" fmla="*/ 6068881 h 6490394"/>
                  <a:gd name="connsiteX33" fmla="*/ 1466684 w 4490643"/>
                  <a:gd name="connsiteY33" fmla="*/ 6244074 h 6490394"/>
                  <a:gd name="connsiteX34" fmla="*/ 1492888 w 4490643"/>
                  <a:gd name="connsiteY34" fmla="*/ 6244074 h 6490394"/>
                  <a:gd name="connsiteX35" fmla="*/ 2514850 w 4490643"/>
                  <a:gd name="connsiteY35" fmla="*/ 6244823 h 6490394"/>
                  <a:gd name="connsiteX36" fmla="*/ 2819567 w 4490643"/>
                  <a:gd name="connsiteY36" fmla="*/ 4940605 h 6490394"/>
                  <a:gd name="connsiteX37" fmla="*/ 246319 w 4490643"/>
                  <a:gd name="connsiteY37" fmla="*/ 4940605 h 6490394"/>
                  <a:gd name="connsiteX38" fmla="*/ 246319 w 4490643"/>
                  <a:gd name="connsiteY38" fmla="*/ 4545297 h 6490394"/>
                  <a:gd name="connsiteX39" fmla="*/ 2603195 w 4490643"/>
                  <a:gd name="connsiteY39" fmla="*/ 4522088 h 6490394"/>
                  <a:gd name="connsiteX40" fmla="*/ 2798603 w 4490643"/>
                  <a:gd name="connsiteY40" fmla="*/ 4474920 h 6490394"/>
                  <a:gd name="connsiteX41" fmla="*/ 3479496 w 4490643"/>
                  <a:gd name="connsiteY41" fmla="*/ 3204934 h 6490394"/>
                  <a:gd name="connsiteX42" fmla="*/ 3272524 w 4490643"/>
                  <a:gd name="connsiteY42" fmla="*/ 1888196 h 6490394"/>
                  <a:gd name="connsiteX43" fmla="*/ 1953332 w 4490643"/>
                  <a:gd name="connsiteY43" fmla="*/ 2999252 h 6490394"/>
                  <a:gd name="connsiteX44" fmla="*/ 1119292 w 4490643"/>
                  <a:gd name="connsiteY44" fmla="*/ 2052159 h 6490394"/>
                  <a:gd name="connsiteX45" fmla="*/ 3507613 w 4490643"/>
                  <a:gd name="connsiteY45" fmla="*/ 0 h 6490394"/>
                  <a:gd name="connsiteX0" fmla="*/ 3271027 w 4490643"/>
                  <a:gd name="connsiteY0" fmla="*/ 4794611 h 6490394"/>
                  <a:gd name="connsiteX1" fmla="*/ 3107812 w 4490643"/>
                  <a:gd name="connsiteY1" fmla="*/ 4921888 h 6490394"/>
                  <a:gd name="connsiteX2" fmla="*/ 3226854 w 4490643"/>
                  <a:gd name="connsiteY2" fmla="*/ 5093338 h 6490394"/>
                  <a:gd name="connsiteX3" fmla="*/ 3426754 w 4490643"/>
                  <a:gd name="connsiteY3" fmla="*/ 4993762 h 6490394"/>
                  <a:gd name="connsiteX4" fmla="*/ 3271027 w 4490643"/>
                  <a:gd name="connsiteY4" fmla="*/ 4794611 h 6490394"/>
                  <a:gd name="connsiteX5" fmla="*/ 3507613 w 4490643"/>
                  <a:gd name="connsiteY5" fmla="*/ 0 h 6490394"/>
                  <a:gd name="connsiteX6" fmla="*/ 4341654 w 4490643"/>
                  <a:gd name="connsiteY6" fmla="*/ 947093 h 6490394"/>
                  <a:gd name="connsiteX7" fmla="*/ 3959073 w 4490643"/>
                  <a:gd name="connsiteY7" fmla="*/ 1284003 h 6490394"/>
                  <a:gd name="connsiteX8" fmla="*/ 4349141 w 4490643"/>
                  <a:gd name="connsiteY8" fmla="*/ 1721238 h 6490394"/>
                  <a:gd name="connsiteX9" fmla="*/ 4472675 w 4490643"/>
                  <a:gd name="connsiteY9" fmla="*/ 2031945 h 6490394"/>
                  <a:gd name="connsiteX10" fmla="*/ 4384329 w 4490643"/>
                  <a:gd name="connsiteY10" fmla="*/ 2023709 h 6490394"/>
                  <a:gd name="connsiteX11" fmla="*/ 3870728 w 4490643"/>
                  <a:gd name="connsiteY11" fmla="*/ 2509609 h 6490394"/>
                  <a:gd name="connsiteX12" fmla="*/ 4246570 w 4490643"/>
                  <a:gd name="connsiteY12" fmla="*/ 2922886 h 6490394"/>
                  <a:gd name="connsiteX13" fmla="*/ 4490643 w 4490643"/>
                  <a:gd name="connsiteY13" fmla="*/ 2931870 h 6490394"/>
                  <a:gd name="connsiteX14" fmla="*/ 4484111 w 4490643"/>
                  <a:gd name="connsiteY14" fmla="*/ 2945016 h 6490394"/>
                  <a:gd name="connsiteX15" fmla="*/ 4483898 w 4490643"/>
                  <a:gd name="connsiteY15" fmla="*/ 3077270 h 6490394"/>
                  <a:gd name="connsiteX16" fmla="*/ 3719396 w 4490643"/>
                  <a:gd name="connsiteY16" fmla="*/ 4625553 h 6490394"/>
                  <a:gd name="connsiteX17" fmla="*/ 3650168 w 4490643"/>
                  <a:gd name="connsiteY17" fmla="*/ 4675183 h 6490394"/>
                  <a:gd name="connsiteX18" fmla="*/ 3674204 w 4490643"/>
                  <a:gd name="connsiteY18" fmla="*/ 4787179 h 6490394"/>
                  <a:gd name="connsiteX19" fmla="*/ 3979288 w 4490643"/>
                  <a:gd name="connsiteY19" fmla="*/ 6214875 h 6490394"/>
                  <a:gd name="connsiteX20" fmla="*/ 4017471 w 4490643"/>
                  <a:gd name="connsiteY20" fmla="*/ 6244823 h 6490394"/>
                  <a:gd name="connsiteX21" fmla="*/ 4278764 w 4490643"/>
                  <a:gd name="connsiteY21" fmla="*/ 6244074 h 6490394"/>
                  <a:gd name="connsiteX22" fmla="*/ 4278764 w 4490643"/>
                  <a:gd name="connsiteY22" fmla="*/ 6490394 h 6490394"/>
                  <a:gd name="connsiteX23" fmla="*/ 0 w 4490643"/>
                  <a:gd name="connsiteY23" fmla="*/ 6490394 h 6490394"/>
                  <a:gd name="connsiteX24" fmla="*/ 0 w 4490643"/>
                  <a:gd name="connsiteY24" fmla="*/ 6245572 h 6490394"/>
                  <a:gd name="connsiteX25" fmla="*/ 637135 w 4490643"/>
                  <a:gd name="connsiteY25" fmla="*/ 6244074 h 6490394"/>
                  <a:gd name="connsiteX26" fmla="*/ 637135 w 4490643"/>
                  <a:gd name="connsiteY26" fmla="*/ 5897431 h 6490394"/>
                  <a:gd name="connsiteX27" fmla="*/ 1056402 w 4490643"/>
                  <a:gd name="connsiteY27" fmla="*/ 5897431 h 6490394"/>
                  <a:gd name="connsiteX28" fmla="*/ 422261 w 4490643"/>
                  <a:gd name="connsiteY28" fmla="*/ 5615175 h 6490394"/>
                  <a:gd name="connsiteX29" fmla="*/ 508361 w 4490643"/>
                  <a:gd name="connsiteY29" fmla="*/ 5416024 h 6490394"/>
                  <a:gd name="connsiteX30" fmla="*/ 1826055 w 4490643"/>
                  <a:gd name="connsiteY30" fmla="*/ 5987274 h 6490394"/>
                  <a:gd name="connsiteX31" fmla="*/ 1739207 w 4490643"/>
                  <a:gd name="connsiteY31" fmla="*/ 6187174 h 6490394"/>
                  <a:gd name="connsiteX32" fmla="*/ 1466684 w 4490643"/>
                  <a:gd name="connsiteY32" fmla="*/ 6068881 h 6490394"/>
                  <a:gd name="connsiteX33" fmla="*/ 1466684 w 4490643"/>
                  <a:gd name="connsiteY33" fmla="*/ 6244074 h 6490394"/>
                  <a:gd name="connsiteX34" fmla="*/ 1492888 w 4490643"/>
                  <a:gd name="connsiteY34" fmla="*/ 6244074 h 6490394"/>
                  <a:gd name="connsiteX35" fmla="*/ 2514850 w 4490643"/>
                  <a:gd name="connsiteY35" fmla="*/ 6244823 h 6490394"/>
                  <a:gd name="connsiteX36" fmla="*/ 2819567 w 4490643"/>
                  <a:gd name="connsiteY36" fmla="*/ 4940605 h 6490394"/>
                  <a:gd name="connsiteX37" fmla="*/ 246319 w 4490643"/>
                  <a:gd name="connsiteY37" fmla="*/ 4940605 h 6490394"/>
                  <a:gd name="connsiteX38" fmla="*/ 246319 w 4490643"/>
                  <a:gd name="connsiteY38" fmla="*/ 4545297 h 6490394"/>
                  <a:gd name="connsiteX39" fmla="*/ 2603195 w 4490643"/>
                  <a:gd name="connsiteY39" fmla="*/ 4522088 h 6490394"/>
                  <a:gd name="connsiteX40" fmla="*/ 2798603 w 4490643"/>
                  <a:gd name="connsiteY40" fmla="*/ 4474920 h 6490394"/>
                  <a:gd name="connsiteX41" fmla="*/ 3479496 w 4490643"/>
                  <a:gd name="connsiteY41" fmla="*/ 3204934 h 6490394"/>
                  <a:gd name="connsiteX42" fmla="*/ 3272524 w 4490643"/>
                  <a:gd name="connsiteY42" fmla="*/ 1888196 h 6490394"/>
                  <a:gd name="connsiteX43" fmla="*/ 1953332 w 4490643"/>
                  <a:gd name="connsiteY43" fmla="*/ 2999252 h 6490394"/>
                  <a:gd name="connsiteX44" fmla="*/ 1119292 w 4490643"/>
                  <a:gd name="connsiteY44" fmla="*/ 2052159 h 6490394"/>
                  <a:gd name="connsiteX45" fmla="*/ 3507613 w 4490643"/>
                  <a:gd name="connsiteY45" fmla="*/ 0 h 6490394"/>
                  <a:gd name="connsiteX0" fmla="*/ 3271027 w 4490643"/>
                  <a:gd name="connsiteY0" fmla="*/ 4794611 h 6490394"/>
                  <a:gd name="connsiteX1" fmla="*/ 3107812 w 4490643"/>
                  <a:gd name="connsiteY1" fmla="*/ 4921888 h 6490394"/>
                  <a:gd name="connsiteX2" fmla="*/ 3226854 w 4490643"/>
                  <a:gd name="connsiteY2" fmla="*/ 5093338 h 6490394"/>
                  <a:gd name="connsiteX3" fmla="*/ 3426754 w 4490643"/>
                  <a:gd name="connsiteY3" fmla="*/ 4993762 h 6490394"/>
                  <a:gd name="connsiteX4" fmla="*/ 3271027 w 4490643"/>
                  <a:gd name="connsiteY4" fmla="*/ 4794611 h 6490394"/>
                  <a:gd name="connsiteX5" fmla="*/ 3507613 w 4490643"/>
                  <a:gd name="connsiteY5" fmla="*/ 0 h 6490394"/>
                  <a:gd name="connsiteX6" fmla="*/ 4341654 w 4490643"/>
                  <a:gd name="connsiteY6" fmla="*/ 947093 h 6490394"/>
                  <a:gd name="connsiteX7" fmla="*/ 3959073 w 4490643"/>
                  <a:gd name="connsiteY7" fmla="*/ 1284003 h 6490394"/>
                  <a:gd name="connsiteX8" fmla="*/ 4349141 w 4490643"/>
                  <a:gd name="connsiteY8" fmla="*/ 1721238 h 6490394"/>
                  <a:gd name="connsiteX9" fmla="*/ 4472675 w 4490643"/>
                  <a:gd name="connsiteY9" fmla="*/ 2031945 h 6490394"/>
                  <a:gd name="connsiteX10" fmla="*/ 4384329 w 4490643"/>
                  <a:gd name="connsiteY10" fmla="*/ 2023709 h 6490394"/>
                  <a:gd name="connsiteX11" fmla="*/ 3870728 w 4490643"/>
                  <a:gd name="connsiteY11" fmla="*/ 2509609 h 6490394"/>
                  <a:gd name="connsiteX12" fmla="*/ 4246570 w 4490643"/>
                  <a:gd name="connsiteY12" fmla="*/ 2922886 h 6490394"/>
                  <a:gd name="connsiteX13" fmla="*/ 4490643 w 4490643"/>
                  <a:gd name="connsiteY13" fmla="*/ 2931870 h 6490394"/>
                  <a:gd name="connsiteX14" fmla="*/ 4484111 w 4490643"/>
                  <a:gd name="connsiteY14" fmla="*/ 2945016 h 6490394"/>
                  <a:gd name="connsiteX15" fmla="*/ 4483898 w 4490643"/>
                  <a:gd name="connsiteY15" fmla="*/ 3077270 h 6490394"/>
                  <a:gd name="connsiteX16" fmla="*/ 3719396 w 4490643"/>
                  <a:gd name="connsiteY16" fmla="*/ 4625553 h 6490394"/>
                  <a:gd name="connsiteX17" fmla="*/ 3650168 w 4490643"/>
                  <a:gd name="connsiteY17" fmla="*/ 4675183 h 6490394"/>
                  <a:gd name="connsiteX18" fmla="*/ 3674204 w 4490643"/>
                  <a:gd name="connsiteY18" fmla="*/ 4787179 h 6490394"/>
                  <a:gd name="connsiteX19" fmla="*/ 3979288 w 4490643"/>
                  <a:gd name="connsiteY19" fmla="*/ 6214875 h 6490394"/>
                  <a:gd name="connsiteX20" fmla="*/ 4017471 w 4490643"/>
                  <a:gd name="connsiteY20" fmla="*/ 6244823 h 6490394"/>
                  <a:gd name="connsiteX21" fmla="*/ 4278764 w 4490643"/>
                  <a:gd name="connsiteY21" fmla="*/ 6244074 h 6490394"/>
                  <a:gd name="connsiteX22" fmla="*/ 4278764 w 4490643"/>
                  <a:gd name="connsiteY22" fmla="*/ 6490394 h 6490394"/>
                  <a:gd name="connsiteX23" fmla="*/ 0 w 4490643"/>
                  <a:gd name="connsiteY23" fmla="*/ 6490394 h 6490394"/>
                  <a:gd name="connsiteX24" fmla="*/ 0 w 4490643"/>
                  <a:gd name="connsiteY24" fmla="*/ 6245572 h 6490394"/>
                  <a:gd name="connsiteX25" fmla="*/ 637135 w 4490643"/>
                  <a:gd name="connsiteY25" fmla="*/ 6244074 h 6490394"/>
                  <a:gd name="connsiteX26" fmla="*/ 637135 w 4490643"/>
                  <a:gd name="connsiteY26" fmla="*/ 5897431 h 6490394"/>
                  <a:gd name="connsiteX27" fmla="*/ 1056402 w 4490643"/>
                  <a:gd name="connsiteY27" fmla="*/ 5897431 h 6490394"/>
                  <a:gd name="connsiteX28" fmla="*/ 422261 w 4490643"/>
                  <a:gd name="connsiteY28" fmla="*/ 5615175 h 6490394"/>
                  <a:gd name="connsiteX29" fmla="*/ 508361 w 4490643"/>
                  <a:gd name="connsiteY29" fmla="*/ 5416024 h 6490394"/>
                  <a:gd name="connsiteX30" fmla="*/ 1826055 w 4490643"/>
                  <a:gd name="connsiteY30" fmla="*/ 5987274 h 6490394"/>
                  <a:gd name="connsiteX31" fmla="*/ 1739207 w 4490643"/>
                  <a:gd name="connsiteY31" fmla="*/ 6187174 h 6490394"/>
                  <a:gd name="connsiteX32" fmla="*/ 1466684 w 4490643"/>
                  <a:gd name="connsiteY32" fmla="*/ 6068881 h 6490394"/>
                  <a:gd name="connsiteX33" fmla="*/ 1466684 w 4490643"/>
                  <a:gd name="connsiteY33" fmla="*/ 6244074 h 6490394"/>
                  <a:gd name="connsiteX34" fmla="*/ 1492888 w 4490643"/>
                  <a:gd name="connsiteY34" fmla="*/ 6244074 h 6490394"/>
                  <a:gd name="connsiteX35" fmla="*/ 2514850 w 4490643"/>
                  <a:gd name="connsiteY35" fmla="*/ 6244823 h 6490394"/>
                  <a:gd name="connsiteX36" fmla="*/ 2819567 w 4490643"/>
                  <a:gd name="connsiteY36" fmla="*/ 4940605 h 6490394"/>
                  <a:gd name="connsiteX37" fmla="*/ 246319 w 4490643"/>
                  <a:gd name="connsiteY37" fmla="*/ 4940605 h 6490394"/>
                  <a:gd name="connsiteX38" fmla="*/ 246319 w 4490643"/>
                  <a:gd name="connsiteY38" fmla="*/ 4545297 h 6490394"/>
                  <a:gd name="connsiteX39" fmla="*/ 2603195 w 4490643"/>
                  <a:gd name="connsiteY39" fmla="*/ 4522088 h 6490394"/>
                  <a:gd name="connsiteX40" fmla="*/ 2798603 w 4490643"/>
                  <a:gd name="connsiteY40" fmla="*/ 4474920 h 6490394"/>
                  <a:gd name="connsiteX41" fmla="*/ 3603321 w 4490643"/>
                  <a:gd name="connsiteY41" fmla="*/ 2871559 h 6490394"/>
                  <a:gd name="connsiteX42" fmla="*/ 3272524 w 4490643"/>
                  <a:gd name="connsiteY42" fmla="*/ 1888196 h 6490394"/>
                  <a:gd name="connsiteX43" fmla="*/ 1953332 w 4490643"/>
                  <a:gd name="connsiteY43" fmla="*/ 2999252 h 6490394"/>
                  <a:gd name="connsiteX44" fmla="*/ 1119292 w 4490643"/>
                  <a:gd name="connsiteY44" fmla="*/ 2052159 h 6490394"/>
                  <a:gd name="connsiteX45" fmla="*/ 3507613 w 4490643"/>
                  <a:gd name="connsiteY45" fmla="*/ 0 h 6490394"/>
                  <a:gd name="connsiteX0" fmla="*/ 3271027 w 4490643"/>
                  <a:gd name="connsiteY0" fmla="*/ 4794611 h 6490394"/>
                  <a:gd name="connsiteX1" fmla="*/ 3107812 w 4490643"/>
                  <a:gd name="connsiteY1" fmla="*/ 4921888 h 6490394"/>
                  <a:gd name="connsiteX2" fmla="*/ 3226854 w 4490643"/>
                  <a:gd name="connsiteY2" fmla="*/ 5093338 h 6490394"/>
                  <a:gd name="connsiteX3" fmla="*/ 3426754 w 4490643"/>
                  <a:gd name="connsiteY3" fmla="*/ 4993762 h 6490394"/>
                  <a:gd name="connsiteX4" fmla="*/ 3271027 w 4490643"/>
                  <a:gd name="connsiteY4" fmla="*/ 4794611 h 6490394"/>
                  <a:gd name="connsiteX5" fmla="*/ 3507613 w 4490643"/>
                  <a:gd name="connsiteY5" fmla="*/ 0 h 6490394"/>
                  <a:gd name="connsiteX6" fmla="*/ 4341654 w 4490643"/>
                  <a:gd name="connsiteY6" fmla="*/ 947093 h 6490394"/>
                  <a:gd name="connsiteX7" fmla="*/ 3959073 w 4490643"/>
                  <a:gd name="connsiteY7" fmla="*/ 1284003 h 6490394"/>
                  <a:gd name="connsiteX8" fmla="*/ 4349141 w 4490643"/>
                  <a:gd name="connsiteY8" fmla="*/ 1721238 h 6490394"/>
                  <a:gd name="connsiteX9" fmla="*/ 4472675 w 4490643"/>
                  <a:gd name="connsiteY9" fmla="*/ 2031945 h 6490394"/>
                  <a:gd name="connsiteX10" fmla="*/ 4384329 w 4490643"/>
                  <a:gd name="connsiteY10" fmla="*/ 2023709 h 6490394"/>
                  <a:gd name="connsiteX11" fmla="*/ 3870728 w 4490643"/>
                  <a:gd name="connsiteY11" fmla="*/ 2509609 h 6490394"/>
                  <a:gd name="connsiteX12" fmla="*/ 4246570 w 4490643"/>
                  <a:gd name="connsiteY12" fmla="*/ 2922886 h 6490394"/>
                  <a:gd name="connsiteX13" fmla="*/ 4490643 w 4490643"/>
                  <a:gd name="connsiteY13" fmla="*/ 2931870 h 6490394"/>
                  <a:gd name="connsiteX14" fmla="*/ 4484111 w 4490643"/>
                  <a:gd name="connsiteY14" fmla="*/ 2945016 h 6490394"/>
                  <a:gd name="connsiteX15" fmla="*/ 4483898 w 4490643"/>
                  <a:gd name="connsiteY15" fmla="*/ 3077270 h 6490394"/>
                  <a:gd name="connsiteX16" fmla="*/ 3719396 w 4490643"/>
                  <a:gd name="connsiteY16" fmla="*/ 4625553 h 6490394"/>
                  <a:gd name="connsiteX17" fmla="*/ 3650168 w 4490643"/>
                  <a:gd name="connsiteY17" fmla="*/ 4675183 h 6490394"/>
                  <a:gd name="connsiteX18" fmla="*/ 3674204 w 4490643"/>
                  <a:gd name="connsiteY18" fmla="*/ 4787179 h 6490394"/>
                  <a:gd name="connsiteX19" fmla="*/ 3979288 w 4490643"/>
                  <a:gd name="connsiteY19" fmla="*/ 6214875 h 6490394"/>
                  <a:gd name="connsiteX20" fmla="*/ 4017471 w 4490643"/>
                  <a:gd name="connsiteY20" fmla="*/ 6244823 h 6490394"/>
                  <a:gd name="connsiteX21" fmla="*/ 4278764 w 4490643"/>
                  <a:gd name="connsiteY21" fmla="*/ 6244074 h 6490394"/>
                  <a:gd name="connsiteX22" fmla="*/ 4278764 w 4490643"/>
                  <a:gd name="connsiteY22" fmla="*/ 6490394 h 6490394"/>
                  <a:gd name="connsiteX23" fmla="*/ 0 w 4490643"/>
                  <a:gd name="connsiteY23" fmla="*/ 6490394 h 6490394"/>
                  <a:gd name="connsiteX24" fmla="*/ 0 w 4490643"/>
                  <a:gd name="connsiteY24" fmla="*/ 6245572 h 6490394"/>
                  <a:gd name="connsiteX25" fmla="*/ 637135 w 4490643"/>
                  <a:gd name="connsiteY25" fmla="*/ 6244074 h 6490394"/>
                  <a:gd name="connsiteX26" fmla="*/ 637135 w 4490643"/>
                  <a:gd name="connsiteY26" fmla="*/ 5897431 h 6490394"/>
                  <a:gd name="connsiteX27" fmla="*/ 1056402 w 4490643"/>
                  <a:gd name="connsiteY27" fmla="*/ 5897431 h 6490394"/>
                  <a:gd name="connsiteX28" fmla="*/ 422261 w 4490643"/>
                  <a:gd name="connsiteY28" fmla="*/ 5615175 h 6490394"/>
                  <a:gd name="connsiteX29" fmla="*/ 508361 w 4490643"/>
                  <a:gd name="connsiteY29" fmla="*/ 5416024 h 6490394"/>
                  <a:gd name="connsiteX30" fmla="*/ 1826055 w 4490643"/>
                  <a:gd name="connsiteY30" fmla="*/ 5987274 h 6490394"/>
                  <a:gd name="connsiteX31" fmla="*/ 1739207 w 4490643"/>
                  <a:gd name="connsiteY31" fmla="*/ 6187174 h 6490394"/>
                  <a:gd name="connsiteX32" fmla="*/ 1466684 w 4490643"/>
                  <a:gd name="connsiteY32" fmla="*/ 6068881 h 6490394"/>
                  <a:gd name="connsiteX33" fmla="*/ 1466684 w 4490643"/>
                  <a:gd name="connsiteY33" fmla="*/ 6244074 h 6490394"/>
                  <a:gd name="connsiteX34" fmla="*/ 1492888 w 4490643"/>
                  <a:gd name="connsiteY34" fmla="*/ 6244074 h 6490394"/>
                  <a:gd name="connsiteX35" fmla="*/ 2514850 w 4490643"/>
                  <a:gd name="connsiteY35" fmla="*/ 6244823 h 6490394"/>
                  <a:gd name="connsiteX36" fmla="*/ 2819567 w 4490643"/>
                  <a:gd name="connsiteY36" fmla="*/ 4940605 h 6490394"/>
                  <a:gd name="connsiteX37" fmla="*/ 246319 w 4490643"/>
                  <a:gd name="connsiteY37" fmla="*/ 4940605 h 6490394"/>
                  <a:gd name="connsiteX38" fmla="*/ 246319 w 4490643"/>
                  <a:gd name="connsiteY38" fmla="*/ 4545297 h 6490394"/>
                  <a:gd name="connsiteX39" fmla="*/ 2603195 w 4490643"/>
                  <a:gd name="connsiteY39" fmla="*/ 4522088 h 6490394"/>
                  <a:gd name="connsiteX40" fmla="*/ 2798603 w 4490643"/>
                  <a:gd name="connsiteY40" fmla="*/ 4474920 h 6490394"/>
                  <a:gd name="connsiteX41" fmla="*/ 3603321 w 4490643"/>
                  <a:gd name="connsiteY41" fmla="*/ 2871559 h 6490394"/>
                  <a:gd name="connsiteX42" fmla="*/ 3272524 w 4490643"/>
                  <a:gd name="connsiteY42" fmla="*/ 1888196 h 6490394"/>
                  <a:gd name="connsiteX43" fmla="*/ 1953332 w 4490643"/>
                  <a:gd name="connsiteY43" fmla="*/ 2999252 h 6490394"/>
                  <a:gd name="connsiteX44" fmla="*/ 1119292 w 4490643"/>
                  <a:gd name="connsiteY44" fmla="*/ 2052159 h 6490394"/>
                  <a:gd name="connsiteX45" fmla="*/ 3507613 w 4490643"/>
                  <a:gd name="connsiteY45" fmla="*/ 0 h 6490394"/>
                  <a:gd name="connsiteX0" fmla="*/ 3271027 w 4490643"/>
                  <a:gd name="connsiteY0" fmla="*/ 4794611 h 6490394"/>
                  <a:gd name="connsiteX1" fmla="*/ 3107812 w 4490643"/>
                  <a:gd name="connsiteY1" fmla="*/ 4921888 h 6490394"/>
                  <a:gd name="connsiteX2" fmla="*/ 3226854 w 4490643"/>
                  <a:gd name="connsiteY2" fmla="*/ 5093338 h 6490394"/>
                  <a:gd name="connsiteX3" fmla="*/ 3426754 w 4490643"/>
                  <a:gd name="connsiteY3" fmla="*/ 4993762 h 6490394"/>
                  <a:gd name="connsiteX4" fmla="*/ 3271027 w 4490643"/>
                  <a:gd name="connsiteY4" fmla="*/ 4794611 h 6490394"/>
                  <a:gd name="connsiteX5" fmla="*/ 3507613 w 4490643"/>
                  <a:gd name="connsiteY5" fmla="*/ 0 h 6490394"/>
                  <a:gd name="connsiteX6" fmla="*/ 4341654 w 4490643"/>
                  <a:gd name="connsiteY6" fmla="*/ 947093 h 6490394"/>
                  <a:gd name="connsiteX7" fmla="*/ 3959073 w 4490643"/>
                  <a:gd name="connsiteY7" fmla="*/ 1284003 h 6490394"/>
                  <a:gd name="connsiteX8" fmla="*/ 4349141 w 4490643"/>
                  <a:gd name="connsiteY8" fmla="*/ 1721238 h 6490394"/>
                  <a:gd name="connsiteX9" fmla="*/ 4472675 w 4490643"/>
                  <a:gd name="connsiteY9" fmla="*/ 2031945 h 6490394"/>
                  <a:gd name="connsiteX10" fmla="*/ 4384329 w 4490643"/>
                  <a:gd name="connsiteY10" fmla="*/ 2023709 h 6490394"/>
                  <a:gd name="connsiteX11" fmla="*/ 3870728 w 4490643"/>
                  <a:gd name="connsiteY11" fmla="*/ 2509609 h 6490394"/>
                  <a:gd name="connsiteX12" fmla="*/ 4246570 w 4490643"/>
                  <a:gd name="connsiteY12" fmla="*/ 2922886 h 6490394"/>
                  <a:gd name="connsiteX13" fmla="*/ 4490643 w 4490643"/>
                  <a:gd name="connsiteY13" fmla="*/ 2931870 h 6490394"/>
                  <a:gd name="connsiteX14" fmla="*/ 4484111 w 4490643"/>
                  <a:gd name="connsiteY14" fmla="*/ 2945016 h 6490394"/>
                  <a:gd name="connsiteX15" fmla="*/ 4483898 w 4490643"/>
                  <a:gd name="connsiteY15" fmla="*/ 3077270 h 6490394"/>
                  <a:gd name="connsiteX16" fmla="*/ 3719396 w 4490643"/>
                  <a:gd name="connsiteY16" fmla="*/ 4625553 h 6490394"/>
                  <a:gd name="connsiteX17" fmla="*/ 3650168 w 4490643"/>
                  <a:gd name="connsiteY17" fmla="*/ 4675183 h 6490394"/>
                  <a:gd name="connsiteX18" fmla="*/ 3674204 w 4490643"/>
                  <a:gd name="connsiteY18" fmla="*/ 4787179 h 6490394"/>
                  <a:gd name="connsiteX19" fmla="*/ 3979288 w 4490643"/>
                  <a:gd name="connsiteY19" fmla="*/ 6214875 h 6490394"/>
                  <a:gd name="connsiteX20" fmla="*/ 4017471 w 4490643"/>
                  <a:gd name="connsiteY20" fmla="*/ 6244823 h 6490394"/>
                  <a:gd name="connsiteX21" fmla="*/ 4278764 w 4490643"/>
                  <a:gd name="connsiteY21" fmla="*/ 6244074 h 6490394"/>
                  <a:gd name="connsiteX22" fmla="*/ 4278764 w 4490643"/>
                  <a:gd name="connsiteY22" fmla="*/ 6490394 h 6490394"/>
                  <a:gd name="connsiteX23" fmla="*/ 0 w 4490643"/>
                  <a:gd name="connsiteY23" fmla="*/ 6490394 h 6490394"/>
                  <a:gd name="connsiteX24" fmla="*/ 0 w 4490643"/>
                  <a:gd name="connsiteY24" fmla="*/ 6245572 h 6490394"/>
                  <a:gd name="connsiteX25" fmla="*/ 637135 w 4490643"/>
                  <a:gd name="connsiteY25" fmla="*/ 6244074 h 6490394"/>
                  <a:gd name="connsiteX26" fmla="*/ 637135 w 4490643"/>
                  <a:gd name="connsiteY26" fmla="*/ 5897431 h 6490394"/>
                  <a:gd name="connsiteX27" fmla="*/ 1056402 w 4490643"/>
                  <a:gd name="connsiteY27" fmla="*/ 5897431 h 6490394"/>
                  <a:gd name="connsiteX28" fmla="*/ 422261 w 4490643"/>
                  <a:gd name="connsiteY28" fmla="*/ 5615175 h 6490394"/>
                  <a:gd name="connsiteX29" fmla="*/ 508361 w 4490643"/>
                  <a:gd name="connsiteY29" fmla="*/ 5416024 h 6490394"/>
                  <a:gd name="connsiteX30" fmla="*/ 1826055 w 4490643"/>
                  <a:gd name="connsiteY30" fmla="*/ 5987274 h 6490394"/>
                  <a:gd name="connsiteX31" fmla="*/ 1739207 w 4490643"/>
                  <a:gd name="connsiteY31" fmla="*/ 6187174 h 6490394"/>
                  <a:gd name="connsiteX32" fmla="*/ 1466684 w 4490643"/>
                  <a:gd name="connsiteY32" fmla="*/ 6068881 h 6490394"/>
                  <a:gd name="connsiteX33" fmla="*/ 1466684 w 4490643"/>
                  <a:gd name="connsiteY33" fmla="*/ 6244074 h 6490394"/>
                  <a:gd name="connsiteX34" fmla="*/ 1492888 w 4490643"/>
                  <a:gd name="connsiteY34" fmla="*/ 6244074 h 6490394"/>
                  <a:gd name="connsiteX35" fmla="*/ 2514850 w 4490643"/>
                  <a:gd name="connsiteY35" fmla="*/ 6244823 h 6490394"/>
                  <a:gd name="connsiteX36" fmla="*/ 2819567 w 4490643"/>
                  <a:gd name="connsiteY36" fmla="*/ 4940605 h 6490394"/>
                  <a:gd name="connsiteX37" fmla="*/ 246319 w 4490643"/>
                  <a:gd name="connsiteY37" fmla="*/ 4940605 h 6490394"/>
                  <a:gd name="connsiteX38" fmla="*/ 246319 w 4490643"/>
                  <a:gd name="connsiteY38" fmla="*/ 4545297 h 6490394"/>
                  <a:gd name="connsiteX39" fmla="*/ 2603195 w 4490643"/>
                  <a:gd name="connsiteY39" fmla="*/ 4522088 h 6490394"/>
                  <a:gd name="connsiteX40" fmla="*/ 2798603 w 4490643"/>
                  <a:gd name="connsiteY40" fmla="*/ 4474920 h 6490394"/>
                  <a:gd name="connsiteX41" fmla="*/ 3603321 w 4490643"/>
                  <a:gd name="connsiteY41" fmla="*/ 2871559 h 6490394"/>
                  <a:gd name="connsiteX42" fmla="*/ 3272524 w 4490643"/>
                  <a:gd name="connsiteY42" fmla="*/ 1888196 h 6490394"/>
                  <a:gd name="connsiteX43" fmla="*/ 1953332 w 4490643"/>
                  <a:gd name="connsiteY43" fmla="*/ 2999252 h 6490394"/>
                  <a:gd name="connsiteX44" fmla="*/ 1119292 w 4490643"/>
                  <a:gd name="connsiteY44" fmla="*/ 2052159 h 6490394"/>
                  <a:gd name="connsiteX45" fmla="*/ 3507613 w 4490643"/>
                  <a:gd name="connsiteY45" fmla="*/ 0 h 6490394"/>
                  <a:gd name="connsiteX0" fmla="*/ 3271027 w 4490643"/>
                  <a:gd name="connsiteY0" fmla="*/ 4794611 h 6490394"/>
                  <a:gd name="connsiteX1" fmla="*/ 3107812 w 4490643"/>
                  <a:gd name="connsiteY1" fmla="*/ 4921888 h 6490394"/>
                  <a:gd name="connsiteX2" fmla="*/ 3226854 w 4490643"/>
                  <a:gd name="connsiteY2" fmla="*/ 5093338 h 6490394"/>
                  <a:gd name="connsiteX3" fmla="*/ 3426754 w 4490643"/>
                  <a:gd name="connsiteY3" fmla="*/ 4993762 h 6490394"/>
                  <a:gd name="connsiteX4" fmla="*/ 3271027 w 4490643"/>
                  <a:gd name="connsiteY4" fmla="*/ 4794611 h 6490394"/>
                  <a:gd name="connsiteX5" fmla="*/ 3507613 w 4490643"/>
                  <a:gd name="connsiteY5" fmla="*/ 0 h 6490394"/>
                  <a:gd name="connsiteX6" fmla="*/ 4341654 w 4490643"/>
                  <a:gd name="connsiteY6" fmla="*/ 947093 h 6490394"/>
                  <a:gd name="connsiteX7" fmla="*/ 3959073 w 4490643"/>
                  <a:gd name="connsiteY7" fmla="*/ 1284003 h 6490394"/>
                  <a:gd name="connsiteX8" fmla="*/ 4349141 w 4490643"/>
                  <a:gd name="connsiteY8" fmla="*/ 1721238 h 6490394"/>
                  <a:gd name="connsiteX9" fmla="*/ 4472675 w 4490643"/>
                  <a:gd name="connsiteY9" fmla="*/ 2031945 h 6490394"/>
                  <a:gd name="connsiteX10" fmla="*/ 4384329 w 4490643"/>
                  <a:gd name="connsiteY10" fmla="*/ 2023709 h 6490394"/>
                  <a:gd name="connsiteX11" fmla="*/ 3870728 w 4490643"/>
                  <a:gd name="connsiteY11" fmla="*/ 2509609 h 6490394"/>
                  <a:gd name="connsiteX12" fmla="*/ 4246570 w 4490643"/>
                  <a:gd name="connsiteY12" fmla="*/ 2922886 h 6490394"/>
                  <a:gd name="connsiteX13" fmla="*/ 4490643 w 4490643"/>
                  <a:gd name="connsiteY13" fmla="*/ 2931870 h 6490394"/>
                  <a:gd name="connsiteX14" fmla="*/ 4484111 w 4490643"/>
                  <a:gd name="connsiteY14" fmla="*/ 2945016 h 6490394"/>
                  <a:gd name="connsiteX15" fmla="*/ 4483898 w 4490643"/>
                  <a:gd name="connsiteY15" fmla="*/ 3077270 h 6490394"/>
                  <a:gd name="connsiteX16" fmla="*/ 3719396 w 4490643"/>
                  <a:gd name="connsiteY16" fmla="*/ 4625553 h 6490394"/>
                  <a:gd name="connsiteX17" fmla="*/ 3650168 w 4490643"/>
                  <a:gd name="connsiteY17" fmla="*/ 4675183 h 6490394"/>
                  <a:gd name="connsiteX18" fmla="*/ 3674204 w 4490643"/>
                  <a:gd name="connsiteY18" fmla="*/ 4787179 h 6490394"/>
                  <a:gd name="connsiteX19" fmla="*/ 3979288 w 4490643"/>
                  <a:gd name="connsiteY19" fmla="*/ 6214875 h 6490394"/>
                  <a:gd name="connsiteX20" fmla="*/ 4017471 w 4490643"/>
                  <a:gd name="connsiteY20" fmla="*/ 6244823 h 6490394"/>
                  <a:gd name="connsiteX21" fmla="*/ 4278764 w 4490643"/>
                  <a:gd name="connsiteY21" fmla="*/ 6244074 h 6490394"/>
                  <a:gd name="connsiteX22" fmla="*/ 4278764 w 4490643"/>
                  <a:gd name="connsiteY22" fmla="*/ 6490394 h 6490394"/>
                  <a:gd name="connsiteX23" fmla="*/ 0 w 4490643"/>
                  <a:gd name="connsiteY23" fmla="*/ 6490394 h 6490394"/>
                  <a:gd name="connsiteX24" fmla="*/ 0 w 4490643"/>
                  <a:gd name="connsiteY24" fmla="*/ 6245572 h 6490394"/>
                  <a:gd name="connsiteX25" fmla="*/ 637135 w 4490643"/>
                  <a:gd name="connsiteY25" fmla="*/ 6244074 h 6490394"/>
                  <a:gd name="connsiteX26" fmla="*/ 637135 w 4490643"/>
                  <a:gd name="connsiteY26" fmla="*/ 5897431 h 6490394"/>
                  <a:gd name="connsiteX27" fmla="*/ 1056402 w 4490643"/>
                  <a:gd name="connsiteY27" fmla="*/ 5897431 h 6490394"/>
                  <a:gd name="connsiteX28" fmla="*/ 422261 w 4490643"/>
                  <a:gd name="connsiteY28" fmla="*/ 5615175 h 6490394"/>
                  <a:gd name="connsiteX29" fmla="*/ 508361 w 4490643"/>
                  <a:gd name="connsiteY29" fmla="*/ 5416024 h 6490394"/>
                  <a:gd name="connsiteX30" fmla="*/ 1826055 w 4490643"/>
                  <a:gd name="connsiteY30" fmla="*/ 5987274 h 6490394"/>
                  <a:gd name="connsiteX31" fmla="*/ 1739207 w 4490643"/>
                  <a:gd name="connsiteY31" fmla="*/ 6187174 h 6490394"/>
                  <a:gd name="connsiteX32" fmla="*/ 1466684 w 4490643"/>
                  <a:gd name="connsiteY32" fmla="*/ 6068881 h 6490394"/>
                  <a:gd name="connsiteX33" fmla="*/ 1466684 w 4490643"/>
                  <a:gd name="connsiteY33" fmla="*/ 6244074 h 6490394"/>
                  <a:gd name="connsiteX34" fmla="*/ 1492888 w 4490643"/>
                  <a:gd name="connsiteY34" fmla="*/ 6244074 h 6490394"/>
                  <a:gd name="connsiteX35" fmla="*/ 2514850 w 4490643"/>
                  <a:gd name="connsiteY35" fmla="*/ 6244823 h 6490394"/>
                  <a:gd name="connsiteX36" fmla="*/ 2819567 w 4490643"/>
                  <a:gd name="connsiteY36" fmla="*/ 4940605 h 6490394"/>
                  <a:gd name="connsiteX37" fmla="*/ 246319 w 4490643"/>
                  <a:gd name="connsiteY37" fmla="*/ 4940605 h 6490394"/>
                  <a:gd name="connsiteX38" fmla="*/ 246319 w 4490643"/>
                  <a:gd name="connsiteY38" fmla="*/ 4545297 h 6490394"/>
                  <a:gd name="connsiteX39" fmla="*/ 2603195 w 4490643"/>
                  <a:gd name="connsiteY39" fmla="*/ 4522088 h 6490394"/>
                  <a:gd name="connsiteX40" fmla="*/ 2798603 w 4490643"/>
                  <a:gd name="connsiteY40" fmla="*/ 4474920 h 6490394"/>
                  <a:gd name="connsiteX41" fmla="*/ 3603321 w 4490643"/>
                  <a:gd name="connsiteY41" fmla="*/ 2871559 h 6490394"/>
                  <a:gd name="connsiteX42" fmla="*/ 3272524 w 4490643"/>
                  <a:gd name="connsiteY42" fmla="*/ 1888196 h 6490394"/>
                  <a:gd name="connsiteX43" fmla="*/ 1953332 w 4490643"/>
                  <a:gd name="connsiteY43" fmla="*/ 2999252 h 6490394"/>
                  <a:gd name="connsiteX44" fmla="*/ 1119292 w 4490643"/>
                  <a:gd name="connsiteY44" fmla="*/ 2052159 h 6490394"/>
                  <a:gd name="connsiteX45" fmla="*/ 3507613 w 4490643"/>
                  <a:gd name="connsiteY45" fmla="*/ 0 h 649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490643" h="6490394">
                    <a:moveTo>
                      <a:pt x="3271027" y="4794611"/>
                    </a:moveTo>
                    <a:cubicBezTo>
                      <a:pt x="3189420" y="4793862"/>
                      <a:pt x="3119792" y="4848516"/>
                      <a:pt x="3107812" y="4921888"/>
                    </a:cubicBezTo>
                    <a:cubicBezTo>
                      <a:pt x="3095085" y="4999752"/>
                      <a:pt x="3145996" y="5073872"/>
                      <a:pt x="3226854" y="5093338"/>
                    </a:cubicBezTo>
                    <a:cubicBezTo>
                      <a:pt x="3312205" y="5114301"/>
                      <a:pt x="3399802" y="5070129"/>
                      <a:pt x="3426754" y="4993762"/>
                    </a:cubicBezTo>
                    <a:cubicBezTo>
                      <a:pt x="3460446" y="4894935"/>
                      <a:pt x="3382582" y="4794611"/>
                      <a:pt x="3271027" y="4794611"/>
                    </a:cubicBezTo>
                    <a:close/>
                    <a:moveTo>
                      <a:pt x="3507613" y="0"/>
                    </a:moveTo>
                    <a:lnTo>
                      <a:pt x="4341654" y="947093"/>
                    </a:lnTo>
                    <a:lnTo>
                      <a:pt x="3959073" y="1284003"/>
                    </a:lnTo>
                    <a:cubicBezTo>
                      <a:pt x="4099827" y="1409783"/>
                      <a:pt x="4263041" y="1555778"/>
                      <a:pt x="4349141" y="1721238"/>
                    </a:cubicBezTo>
                    <a:cubicBezTo>
                      <a:pt x="4400052" y="1819317"/>
                      <a:pt x="4438235" y="1922636"/>
                      <a:pt x="4472675" y="2031945"/>
                    </a:cubicBezTo>
                    <a:cubicBezTo>
                      <a:pt x="4441978" y="2028950"/>
                      <a:pt x="4412779" y="2027452"/>
                      <a:pt x="4384329" y="2023709"/>
                    </a:cubicBezTo>
                    <a:cubicBezTo>
                      <a:pt x="4099078" y="1990767"/>
                      <a:pt x="3852759" y="2223609"/>
                      <a:pt x="3870728" y="2509609"/>
                    </a:cubicBezTo>
                    <a:cubicBezTo>
                      <a:pt x="3882706" y="2709509"/>
                      <a:pt x="4042926" y="2884702"/>
                      <a:pt x="4246570" y="2922886"/>
                    </a:cubicBezTo>
                    <a:cubicBezTo>
                      <a:pt x="4316198" y="2936362"/>
                      <a:pt x="4434491" y="2942352"/>
                      <a:pt x="4490643" y="2931870"/>
                    </a:cubicBezTo>
                    <a:lnTo>
                      <a:pt x="4484111" y="2945016"/>
                    </a:lnTo>
                    <a:lnTo>
                      <a:pt x="4483898" y="3077270"/>
                    </a:lnTo>
                    <a:cubicBezTo>
                      <a:pt x="4462836" y="3680986"/>
                      <a:pt x="4182579" y="4244546"/>
                      <a:pt x="3719396" y="4625553"/>
                    </a:cubicBezTo>
                    <a:lnTo>
                      <a:pt x="3650168" y="4675183"/>
                    </a:lnTo>
                    <a:lnTo>
                      <a:pt x="3674204" y="4787179"/>
                    </a:lnTo>
                    <a:cubicBezTo>
                      <a:pt x="3754833" y="5162861"/>
                      <a:pt x="3877092" y="5732720"/>
                      <a:pt x="3979288" y="6214875"/>
                    </a:cubicBezTo>
                    <a:cubicBezTo>
                      <a:pt x="3984529" y="6238834"/>
                      <a:pt x="3994261" y="6245572"/>
                      <a:pt x="4017471" y="6244823"/>
                    </a:cubicBezTo>
                    <a:cubicBezTo>
                      <a:pt x="4095335" y="6243326"/>
                      <a:pt x="4267533" y="6244074"/>
                      <a:pt x="4278764" y="6244074"/>
                    </a:cubicBezTo>
                    <a:lnTo>
                      <a:pt x="4278764" y="6490394"/>
                    </a:lnTo>
                    <a:lnTo>
                      <a:pt x="0" y="6490394"/>
                    </a:lnTo>
                    <a:lnTo>
                      <a:pt x="0" y="6245572"/>
                    </a:lnTo>
                    <a:cubicBezTo>
                      <a:pt x="9733" y="6244823"/>
                      <a:pt x="624408" y="6244074"/>
                      <a:pt x="637135" y="6244074"/>
                    </a:cubicBezTo>
                    <a:lnTo>
                      <a:pt x="637135" y="5897431"/>
                    </a:lnTo>
                    <a:lnTo>
                      <a:pt x="1056402" y="5897431"/>
                    </a:lnTo>
                    <a:cubicBezTo>
                      <a:pt x="1057150" y="5895185"/>
                      <a:pt x="635638" y="5708013"/>
                      <a:pt x="422261" y="5615175"/>
                    </a:cubicBezTo>
                    <a:cubicBezTo>
                      <a:pt x="451460" y="5548541"/>
                      <a:pt x="479162" y="5483406"/>
                      <a:pt x="508361" y="5416024"/>
                    </a:cubicBezTo>
                    <a:lnTo>
                      <a:pt x="1826055" y="5987274"/>
                    </a:lnTo>
                    <a:lnTo>
                      <a:pt x="1739207" y="6187174"/>
                    </a:lnTo>
                    <a:lnTo>
                      <a:pt x="1466684" y="6068881"/>
                    </a:lnTo>
                    <a:lnTo>
                      <a:pt x="1466684" y="6244074"/>
                    </a:lnTo>
                    <a:lnTo>
                      <a:pt x="1492888" y="6244074"/>
                    </a:lnTo>
                    <a:lnTo>
                      <a:pt x="2514850" y="6244823"/>
                    </a:lnTo>
                    <a:cubicBezTo>
                      <a:pt x="2535065" y="6244823"/>
                      <a:pt x="2818069" y="4949589"/>
                      <a:pt x="2819567" y="4940605"/>
                    </a:cubicBezTo>
                    <a:lnTo>
                      <a:pt x="246319" y="4940605"/>
                    </a:lnTo>
                    <a:lnTo>
                      <a:pt x="246319" y="4545297"/>
                    </a:lnTo>
                    <a:lnTo>
                      <a:pt x="2603195" y="4522088"/>
                    </a:lnTo>
                    <a:cubicBezTo>
                      <a:pt x="2714750" y="4515349"/>
                      <a:pt x="2772399" y="4486151"/>
                      <a:pt x="2798603" y="4474920"/>
                    </a:cubicBezTo>
                    <a:cubicBezTo>
                      <a:pt x="3170078" y="4291907"/>
                      <a:pt x="3505284" y="3712255"/>
                      <a:pt x="3603321" y="2871559"/>
                    </a:cubicBezTo>
                    <a:cubicBezTo>
                      <a:pt x="3669330" y="2428251"/>
                      <a:pt x="3282257" y="1911405"/>
                      <a:pt x="3272524" y="1888196"/>
                    </a:cubicBezTo>
                    <a:cubicBezTo>
                      <a:pt x="2826305" y="2280510"/>
                      <a:pt x="2457949" y="2555279"/>
                      <a:pt x="1953332" y="2999252"/>
                    </a:cubicBezTo>
                    <a:lnTo>
                      <a:pt x="1119292" y="2052159"/>
                    </a:lnTo>
                    <a:cubicBezTo>
                      <a:pt x="1950338" y="1320689"/>
                      <a:pt x="2675818" y="732219"/>
                      <a:pt x="3507613" y="0"/>
                    </a:cubicBezTo>
                    <a:close/>
                  </a:path>
                </a:pathLst>
              </a:custGeom>
              <a:solidFill>
                <a:schemeClr val="accent1"/>
              </a:solidFill>
              <a:ln w="7475" cap="flat">
                <a:noFill/>
                <a:prstDash val="solid"/>
                <a:miter/>
              </a:ln>
            </p:spPr>
            <p:txBody>
              <a:bodyPr rtlCol="0" anchor="ctr"/>
              <a:lstStyle/>
              <a:p>
                <a:pPr algn="r" rtl="1"/>
                <a:endParaRPr lang="en-US" sz="1050">
                  <a:cs typeface="B Nazanin" panose="00000400000000000000" pitchFamily="2" charset="-78"/>
                </a:endParaRPr>
              </a:p>
            </p:txBody>
          </p:sp>
          <p:sp>
            <p:nvSpPr>
              <p:cNvPr id="1064" name="Freeform: Shape 1063">
                <a:extLst>
                  <a:ext uri="{FF2B5EF4-FFF2-40B4-BE49-F238E27FC236}">
                    <a16:creationId xmlns:a16="http://schemas.microsoft.com/office/drawing/2014/main" id="{C6B2714B-501D-413D-B724-7E94124EDDFB}"/>
                  </a:ext>
                </a:extLst>
              </p:cNvPr>
              <p:cNvSpPr/>
              <p:nvPr/>
            </p:nvSpPr>
            <p:spPr>
              <a:xfrm>
                <a:off x="4412196" y="2470677"/>
                <a:ext cx="1205391" cy="1272773"/>
              </a:xfrm>
              <a:custGeom>
                <a:avLst/>
                <a:gdLst>
                  <a:gd name="connsiteX0" fmla="*/ 491889 w 1205390"/>
                  <a:gd name="connsiteY0" fmla="*/ 1275019 h 1272772"/>
                  <a:gd name="connsiteX1" fmla="*/ 459696 w 1205390"/>
                  <a:gd name="connsiteY1" fmla="*/ 1050412 h 1272772"/>
                  <a:gd name="connsiteX2" fmla="*/ 295733 w 1205390"/>
                  <a:gd name="connsiteY2" fmla="*/ 1194161 h 1272772"/>
                  <a:gd name="connsiteX3" fmla="*/ 17969 w 1205390"/>
                  <a:gd name="connsiteY3" fmla="*/ 878213 h 1272772"/>
                  <a:gd name="connsiteX4" fmla="*/ 233591 w 1205390"/>
                  <a:gd name="connsiteY4" fmla="*/ 688046 h 1272772"/>
                  <a:gd name="connsiteX5" fmla="*/ 0 w 1205390"/>
                  <a:gd name="connsiteY5" fmla="*/ 631146 h 1272772"/>
                  <a:gd name="connsiteX6" fmla="*/ 98827 w 1205390"/>
                  <a:gd name="connsiteY6" fmla="*/ 222361 h 1272772"/>
                  <a:gd name="connsiteX7" fmla="*/ 472423 w 1205390"/>
                  <a:gd name="connsiteY7" fmla="*/ 312204 h 1272772"/>
                  <a:gd name="connsiteX8" fmla="*/ 475418 w 1205390"/>
                  <a:gd name="connsiteY8" fmla="*/ 308460 h 1272772"/>
                  <a:gd name="connsiteX9" fmla="*/ 280010 w 1205390"/>
                  <a:gd name="connsiteY9" fmla="*/ 86099 h 1272772"/>
                  <a:gd name="connsiteX10" fmla="*/ 378089 w 1205390"/>
                  <a:gd name="connsiteY10" fmla="*/ 0 h 1272772"/>
                  <a:gd name="connsiteX11" fmla="*/ 1212129 w 1205390"/>
                  <a:gd name="connsiteY11" fmla="*/ 947093 h 1272772"/>
                  <a:gd name="connsiteX12" fmla="*/ 1114051 w 1205390"/>
                  <a:gd name="connsiteY12" fmla="*/ 1033192 h 1272772"/>
                  <a:gd name="connsiteX13" fmla="*/ 894685 w 1205390"/>
                  <a:gd name="connsiteY13" fmla="*/ 783879 h 1272772"/>
                  <a:gd name="connsiteX14" fmla="*/ 890192 w 1205390"/>
                  <a:gd name="connsiteY14" fmla="*/ 786124 h 1272772"/>
                  <a:gd name="connsiteX15" fmla="*/ 954580 w 1205390"/>
                  <a:gd name="connsiteY15" fmla="*/ 1238333 h 1272772"/>
                  <a:gd name="connsiteX16" fmla="*/ 491889 w 1205390"/>
                  <a:gd name="connsiteY16" fmla="*/ 1275019 h 127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05390" h="1272772">
                    <a:moveTo>
                      <a:pt x="491889" y="1275019"/>
                    </a:moveTo>
                    <a:cubicBezTo>
                      <a:pt x="480659" y="1200150"/>
                      <a:pt x="470926" y="1128276"/>
                      <a:pt x="459696" y="1050412"/>
                    </a:cubicBezTo>
                    <a:cubicBezTo>
                      <a:pt x="404293" y="1099077"/>
                      <a:pt x="351136" y="1145496"/>
                      <a:pt x="295733" y="1194161"/>
                    </a:cubicBezTo>
                    <a:cubicBezTo>
                      <a:pt x="202895" y="1088595"/>
                      <a:pt x="110806" y="984527"/>
                      <a:pt x="17969" y="878213"/>
                    </a:cubicBezTo>
                    <a:cubicBezTo>
                      <a:pt x="89843" y="815323"/>
                      <a:pt x="159471" y="753182"/>
                      <a:pt x="233591" y="688046"/>
                    </a:cubicBezTo>
                    <a:cubicBezTo>
                      <a:pt x="153481" y="668580"/>
                      <a:pt x="77864" y="649863"/>
                      <a:pt x="0" y="631146"/>
                    </a:cubicBezTo>
                    <a:cubicBezTo>
                      <a:pt x="32942" y="494884"/>
                      <a:pt x="65136" y="360120"/>
                      <a:pt x="98827" y="222361"/>
                    </a:cubicBezTo>
                    <a:cubicBezTo>
                      <a:pt x="224607" y="252309"/>
                      <a:pt x="348141" y="282256"/>
                      <a:pt x="472423" y="312204"/>
                    </a:cubicBezTo>
                    <a:cubicBezTo>
                      <a:pt x="473172" y="310706"/>
                      <a:pt x="474670" y="309958"/>
                      <a:pt x="475418" y="308460"/>
                    </a:cubicBezTo>
                    <a:cubicBezTo>
                      <a:pt x="411031" y="235089"/>
                      <a:pt x="346643" y="161717"/>
                      <a:pt x="280010" y="86099"/>
                    </a:cubicBezTo>
                    <a:cubicBezTo>
                      <a:pt x="312204" y="57649"/>
                      <a:pt x="343649" y="29948"/>
                      <a:pt x="378089" y="0"/>
                    </a:cubicBezTo>
                    <a:cubicBezTo>
                      <a:pt x="655852" y="315947"/>
                      <a:pt x="932868" y="630397"/>
                      <a:pt x="1212129" y="947093"/>
                    </a:cubicBezTo>
                    <a:cubicBezTo>
                      <a:pt x="1179936" y="975543"/>
                      <a:pt x="1147742" y="1003993"/>
                      <a:pt x="1114051" y="1033192"/>
                    </a:cubicBezTo>
                    <a:cubicBezTo>
                      <a:pt x="1040679" y="950088"/>
                      <a:pt x="967308" y="866983"/>
                      <a:pt x="894685" y="783879"/>
                    </a:cubicBezTo>
                    <a:cubicBezTo>
                      <a:pt x="893187" y="784627"/>
                      <a:pt x="891690" y="785376"/>
                      <a:pt x="890192" y="786124"/>
                    </a:cubicBezTo>
                    <a:cubicBezTo>
                      <a:pt x="911904" y="935862"/>
                      <a:pt x="932868" y="1085600"/>
                      <a:pt x="954580" y="1238333"/>
                    </a:cubicBezTo>
                    <a:cubicBezTo>
                      <a:pt x="800350" y="1251061"/>
                      <a:pt x="647617" y="1263040"/>
                      <a:pt x="491889" y="1275019"/>
                    </a:cubicBezTo>
                    <a:close/>
                  </a:path>
                </a:pathLst>
              </a:custGeom>
              <a:solidFill>
                <a:schemeClr val="accent2"/>
              </a:solidFill>
              <a:ln w="7475" cap="flat">
                <a:noFill/>
                <a:prstDash val="solid"/>
                <a:miter/>
              </a:ln>
            </p:spPr>
            <p:txBody>
              <a:bodyPr rtlCol="0" anchor="ctr"/>
              <a:lstStyle/>
              <a:p>
                <a:pPr algn="r" rtl="1"/>
                <a:endParaRPr lang="en-US" sz="1050">
                  <a:cs typeface="B Nazanin" panose="00000400000000000000" pitchFamily="2" charset="-78"/>
                </a:endParaRPr>
              </a:p>
            </p:txBody>
          </p:sp>
          <p:sp>
            <p:nvSpPr>
              <p:cNvPr id="1065" name="Freeform: Shape 1064">
                <a:extLst>
                  <a:ext uri="{FF2B5EF4-FFF2-40B4-BE49-F238E27FC236}">
                    <a16:creationId xmlns:a16="http://schemas.microsoft.com/office/drawing/2014/main" id="{356F233F-A4D8-4494-B1E6-7973C043FBC4}"/>
                  </a:ext>
                </a:extLst>
              </p:cNvPr>
              <p:cNvSpPr/>
              <p:nvPr/>
            </p:nvSpPr>
            <p:spPr>
              <a:xfrm>
                <a:off x="7448134" y="0"/>
                <a:ext cx="973297" cy="1063140"/>
              </a:xfrm>
              <a:custGeom>
                <a:avLst/>
                <a:gdLst>
                  <a:gd name="connsiteX0" fmla="*/ 238832 w 973297"/>
                  <a:gd name="connsiteY0" fmla="*/ 416272 h 1063139"/>
                  <a:gd name="connsiteX1" fmla="*/ 119790 w 973297"/>
                  <a:gd name="connsiteY1" fmla="*/ 280759 h 1063139"/>
                  <a:gd name="connsiteX2" fmla="*/ 0 w 973297"/>
                  <a:gd name="connsiteY2" fmla="*/ 144497 h 1063139"/>
                  <a:gd name="connsiteX3" fmla="*/ 162466 w 973297"/>
                  <a:gd name="connsiteY3" fmla="*/ 0 h 1063139"/>
                  <a:gd name="connsiteX4" fmla="*/ 977040 w 973297"/>
                  <a:gd name="connsiteY4" fmla="*/ 925381 h 1063139"/>
                  <a:gd name="connsiteX5" fmla="*/ 813826 w 973297"/>
                  <a:gd name="connsiteY5" fmla="*/ 1069129 h 1063139"/>
                  <a:gd name="connsiteX6" fmla="*/ 574245 w 973297"/>
                  <a:gd name="connsiteY6" fmla="*/ 797355 h 1063139"/>
                  <a:gd name="connsiteX7" fmla="*/ 399800 w 973297"/>
                  <a:gd name="connsiteY7" fmla="*/ 950088 h 1063139"/>
                  <a:gd name="connsiteX8" fmla="*/ 64387 w 973297"/>
                  <a:gd name="connsiteY8" fmla="*/ 569004 h 1063139"/>
                  <a:gd name="connsiteX9" fmla="*/ 238832 w 973297"/>
                  <a:gd name="connsiteY9" fmla="*/ 416272 h 106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3297" h="1063139">
                    <a:moveTo>
                      <a:pt x="238832" y="416272"/>
                    </a:moveTo>
                    <a:cubicBezTo>
                      <a:pt x="198403" y="369853"/>
                      <a:pt x="158722" y="325680"/>
                      <a:pt x="119790" y="280759"/>
                    </a:cubicBezTo>
                    <a:cubicBezTo>
                      <a:pt x="80110" y="235837"/>
                      <a:pt x="41178" y="191665"/>
                      <a:pt x="0" y="144497"/>
                    </a:cubicBezTo>
                    <a:cubicBezTo>
                      <a:pt x="53906" y="95832"/>
                      <a:pt x="107811" y="48665"/>
                      <a:pt x="162466" y="0"/>
                    </a:cubicBezTo>
                    <a:cubicBezTo>
                      <a:pt x="434240" y="308460"/>
                      <a:pt x="705266" y="616172"/>
                      <a:pt x="977040" y="925381"/>
                    </a:cubicBezTo>
                    <a:cubicBezTo>
                      <a:pt x="922386" y="973297"/>
                      <a:pt x="868480" y="1020464"/>
                      <a:pt x="813826" y="1069129"/>
                    </a:cubicBezTo>
                    <a:cubicBezTo>
                      <a:pt x="733716" y="977789"/>
                      <a:pt x="654355" y="887946"/>
                      <a:pt x="574245" y="797355"/>
                    </a:cubicBezTo>
                    <a:cubicBezTo>
                      <a:pt x="515847" y="849014"/>
                      <a:pt x="458947" y="899177"/>
                      <a:pt x="399800" y="950088"/>
                    </a:cubicBezTo>
                    <a:cubicBezTo>
                      <a:pt x="288245" y="822810"/>
                      <a:pt x="176691" y="697030"/>
                      <a:pt x="64387" y="569004"/>
                    </a:cubicBezTo>
                    <a:cubicBezTo>
                      <a:pt x="122785" y="518093"/>
                      <a:pt x="180434" y="467183"/>
                      <a:pt x="238832" y="416272"/>
                    </a:cubicBezTo>
                    <a:close/>
                  </a:path>
                </a:pathLst>
              </a:custGeom>
              <a:solidFill>
                <a:schemeClr val="accent2"/>
              </a:solidFill>
              <a:ln w="7475" cap="flat">
                <a:noFill/>
                <a:prstDash val="solid"/>
                <a:miter/>
              </a:ln>
            </p:spPr>
            <p:txBody>
              <a:bodyPr rtlCol="0" anchor="ctr"/>
              <a:lstStyle/>
              <a:p>
                <a:pPr algn="r" rtl="1"/>
                <a:endParaRPr lang="en-US" sz="1050">
                  <a:cs typeface="B Nazanin" panose="00000400000000000000" pitchFamily="2" charset="-78"/>
                </a:endParaRPr>
              </a:p>
            </p:txBody>
          </p:sp>
          <p:sp>
            <p:nvSpPr>
              <p:cNvPr id="1066" name="Freeform: Shape 1065">
                <a:extLst>
                  <a:ext uri="{FF2B5EF4-FFF2-40B4-BE49-F238E27FC236}">
                    <a16:creationId xmlns:a16="http://schemas.microsoft.com/office/drawing/2014/main" id="{C36F5DE0-C96C-4103-8EF4-72B0310732F3}"/>
                  </a:ext>
                </a:extLst>
              </p:cNvPr>
              <p:cNvSpPr/>
              <p:nvPr/>
            </p:nvSpPr>
            <p:spPr>
              <a:xfrm>
                <a:off x="7699694" y="2487897"/>
                <a:ext cx="756177" cy="741203"/>
              </a:xfrm>
              <a:custGeom>
                <a:avLst/>
                <a:gdLst>
                  <a:gd name="connsiteX0" fmla="*/ 381083 w 756176"/>
                  <a:gd name="connsiteY0" fmla="*/ 743449 h 741203"/>
                  <a:gd name="connsiteX1" fmla="*/ 0 w 756176"/>
                  <a:gd name="connsiteY1" fmla="*/ 369853 h 741203"/>
                  <a:gd name="connsiteX2" fmla="*/ 381832 w 756176"/>
                  <a:gd name="connsiteY2" fmla="*/ 0 h 741203"/>
                  <a:gd name="connsiteX3" fmla="*/ 762915 w 756176"/>
                  <a:gd name="connsiteY3" fmla="*/ 370602 h 741203"/>
                  <a:gd name="connsiteX4" fmla="*/ 381083 w 756176"/>
                  <a:gd name="connsiteY4" fmla="*/ 743449 h 741203"/>
                  <a:gd name="connsiteX5" fmla="*/ 577989 w 756176"/>
                  <a:gd name="connsiteY5" fmla="*/ 372099 h 741203"/>
                  <a:gd name="connsiteX6" fmla="*/ 381083 w 756176"/>
                  <a:gd name="connsiteY6" fmla="*/ 180434 h 741203"/>
                  <a:gd name="connsiteX7" fmla="*/ 184927 w 756176"/>
                  <a:gd name="connsiteY7" fmla="*/ 370602 h 741203"/>
                  <a:gd name="connsiteX8" fmla="*/ 380334 w 756176"/>
                  <a:gd name="connsiteY8" fmla="*/ 563015 h 741203"/>
                  <a:gd name="connsiteX9" fmla="*/ 577989 w 756176"/>
                  <a:gd name="connsiteY9" fmla="*/ 372099 h 74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6176" h="741203">
                    <a:moveTo>
                      <a:pt x="381083" y="743449"/>
                    </a:moveTo>
                    <a:cubicBezTo>
                      <a:pt x="169953" y="743449"/>
                      <a:pt x="0" y="576491"/>
                      <a:pt x="0" y="369853"/>
                    </a:cubicBezTo>
                    <a:cubicBezTo>
                      <a:pt x="749" y="165461"/>
                      <a:pt x="171450" y="0"/>
                      <a:pt x="381832" y="0"/>
                    </a:cubicBezTo>
                    <a:cubicBezTo>
                      <a:pt x="591465" y="0"/>
                      <a:pt x="762166" y="166209"/>
                      <a:pt x="762915" y="370602"/>
                    </a:cubicBezTo>
                    <a:cubicBezTo>
                      <a:pt x="762915" y="576491"/>
                      <a:pt x="592214" y="743449"/>
                      <a:pt x="381083" y="743449"/>
                    </a:cubicBezTo>
                    <a:close/>
                    <a:moveTo>
                      <a:pt x="577989" y="372099"/>
                    </a:moveTo>
                    <a:cubicBezTo>
                      <a:pt x="577989" y="265785"/>
                      <a:pt x="489643" y="179686"/>
                      <a:pt x="381083" y="180434"/>
                    </a:cubicBezTo>
                    <a:cubicBezTo>
                      <a:pt x="273272" y="180434"/>
                      <a:pt x="185675" y="265785"/>
                      <a:pt x="184927" y="370602"/>
                    </a:cubicBezTo>
                    <a:cubicBezTo>
                      <a:pt x="184927" y="477664"/>
                      <a:pt x="271026" y="563015"/>
                      <a:pt x="380334" y="563015"/>
                    </a:cubicBezTo>
                    <a:cubicBezTo>
                      <a:pt x="489643" y="563764"/>
                      <a:pt x="577989" y="478413"/>
                      <a:pt x="577989" y="372099"/>
                    </a:cubicBezTo>
                    <a:close/>
                  </a:path>
                </a:pathLst>
              </a:custGeom>
              <a:solidFill>
                <a:schemeClr val="accent2"/>
              </a:solidFill>
              <a:ln w="7475" cap="flat">
                <a:noFill/>
                <a:prstDash val="solid"/>
                <a:miter/>
              </a:ln>
            </p:spPr>
            <p:txBody>
              <a:bodyPr rtlCol="0" anchor="ctr"/>
              <a:lstStyle/>
              <a:p>
                <a:pPr algn="r" rtl="1"/>
                <a:endParaRPr lang="en-US" sz="1050">
                  <a:cs typeface="B Nazanin" panose="00000400000000000000" pitchFamily="2" charset="-78"/>
                </a:endParaRPr>
              </a:p>
            </p:txBody>
          </p:sp>
        </p:grpSp>
        <p:sp>
          <p:nvSpPr>
            <p:cNvPr id="1062" name="Rectangle 1061">
              <a:extLst>
                <a:ext uri="{FF2B5EF4-FFF2-40B4-BE49-F238E27FC236}">
                  <a16:creationId xmlns:a16="http://schemas.microsoft.com/office/drawing/2014/main" id="{6D63C49C-02A9-4CFE-BA42-A1983D78A2EC}"/>
                </a:ext>
              </a:extLst>
            </p:cNvPr>
            <p:cNvSpPr/>
            <p:nvPr/>
          </p:nvSpPr>
          <p:spPr>
            <a:xfrm>
              <a:off x="3070673" y="4573635"/>
              <a:ext cx="1715646" cy="5455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050">
                <a:cs typeface="B Nazanin" panose="00000400000000000000" pitchFamily="2" charset="-78"/>
              </a:endParaRPr>
            </a:p>
          </p:txBody>
        </p:sp>
      </p:grpSp>
      <p:grpSp>
        <p:nvGrpSpPr>
          <p:cNvPr id="1067" name="Group 1066">
            <a:extLst>
              <a:ext uri="{FF2B5EF4-FFF2-40B4-BE49-F238E27FC236}">
                <a16:creationId xmlns:a16="http://schemas.microsoft.com/office/drawing/2014/main" id="{CFDE05AB-3B7C-4717-9081-8D641B4F1F7E}"/>
              </a:ext>
            </a:extLst>
          </p:cNvPr>
          <p:cNvGrpSpPr/>
          <p:nvPr/>
        </p:nvGrpSpPr>
        <p:grpSpPr>
          <a:xfrm>
            <a:off x="4838878" y="1358852"/>
            <a:ext cx="3216441" cy="568141"/>
            <a:chOff x="4965552" y="1736224"/>
            <a:chExt cx="3484978" cy="757520"/>
          </a:xfrm>
        </p:grpSpPr>
        <p:sp>
          <p:nvSpPr>
            <p:cNvPr id="1068" name="TextBox 1067">
              <a:extLst>
                <a:ext uri="{FF2B5EF4-FFF2-40B4-BE49-F238E27FC236}">
                  <a16:creationId xmlns:a16="http://schemas.microsoft.com/office/drawing/2014/main" id="{FE29786C-C615-44DB-BAF1-874BBFB7E522}"/>
                </a:ext>
              </a:extLst>
            </p:cNvPr>
            <p:cNvSpPr txBox="1"/>
            <p:nvPr/>
          </p:nvSpPr>
          <p:spPr>
            <a:xfrm>
              <a:off x="4965552" y="2001302"/>
              <a:ext cx="3484978" cy="492442"/>
            </a:xfrm>
            <a:prstGeom prst="rect">
              <a:avLst/>
            </a:prstGeom>
            <a:noFill/>
          </p:spPr>
          <p:txBody>
            <a:bodyPr wrap="square" rtlCol="0">
              <a:spAutoFit/>
            </a:bodyPr>
            <a:lstStyle/>
            <a:p>
              <a:pPr algn="r" rtl="1"/>
              <a:r>
                <a:rPr lang="fa-IR" altLang="ko-KR" sz="9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900" dirty="0">
                <a:solidFill>
                  <a:schemeClr val="tx1">
                    <a:lumMod val="75000"/>
                    <a:lumOff val="25000"/>
                  </a:schemeClr>
                </a:solidFill>
                <a:cs typeface="B Nazanin" panose="00000400000000000000" pitchFamily="2" charset="-78"/>
              </a:endParaRPr>
            </a:p>
          </p:txBody>
        </p:sp>
        <p:sp>
          <p:nvSpPr>
            <p:cNvPr id="1069" name="TextBox 1068">
              <a:extLst>
                <a:ext uri="{FF2B5EF4-FFF2-40B4-BE49-F238E27FC236}">
                  <a16:creationId xmlns:a16="http://schemas.microsoft.com/office/drawing/2014/main" id="{573848F0-3804-473A-B08E-FC2D8F85C24D}"/>
                </a:ext>
              </a:extLst>
            </p:cNvPr>
            <p:cNvSpPr txBox="1"/>
            <p:nvPr/>
          </p:nvSpPr>
          <p:spPr>
            <a:xfrm>
              <a:off x="4965552" y="1736224"/>
              <a:ext cx="3484978" cy="338554"/>
            </a:xfrm>
            <a:prstGeom prst="rect">
              <a:avLst/>
            </a:prstGeom>
            <a:noFill/>
          </p:spPr>
          <p:txBody>
            <a:bodyPr wrap="square" rtlCol="0">
              <a:spAutoFit/>
            </a:bodyPr>
            <a:lstStyle/>
            <a:p>
              <a:pPr algn="r" rtl="1"/>
              <a:r>
                <a:rPr lang="fa-IR" altLang="ko-KR" sz="1050" b="1" dirty="0">
                  <a:solidFill>
                    <a:schemeClr val="tx1">
                      <a:lumMod val="75000"/>
                      <a:lumOff val="25000"/>
                    </a:schemeClr>
                  </a:solidFill>
                  <a:cs typeface="B Nazanin" panose="00000400000000000000" pitchFamily="2" charset="-78"/>
                </a:rPr>
                <a:t>عنوان مطالب</a:t>
              </a:r>
              <a:endParaRPr lang="ko-KR" altLang="en-US" sz="1050" b="1" dirty="0">
                <a:solidFill>
                  <a:schemeClr val="tx1">
                    <a:lumMod val="75000"/>
                    <a:lumOff val="25000"/>
                  </a:schemeClr>
                </a:solidFill>
                <a:cs typeface="B Nazanin" panose="00000400000000000000" pitchFamily="2" charset="-78"/>
              </a:endParaRPr>
            </a:p>
          </p:txBody>
        </p:sp>
      </p:grpSp>
      <p:grpSp>
        <p:nvGrpSpPr>
          <p:cNvPr id="1070" name="Group 1069">
            <a:extLst>
              <a:ext uri="{FF2B5EF4-FFF2-40B4-BE49-F238E27FC236}">
                <a16:creationId xmlns:a16="http://schemas.microsoft.com/office/drawing/2014/main" id="{F8A3C673-11FB-4115-8570-20F6CB93ED52}"/>
              </a:ext>
            </a:extLst>
          </p:cNvPr>
          <p:cNvGrpSpPr/>
          <p:nvPr/>
        </p:nvGrpSpPr>
        <p:grpSpPr>
          <a:xfrm>
            <a:off x="5357492" y="2043768"/>
            <a:ext cx="3216441" cy="568141"/>
            <a:chOff x="4965552" y="1736224"/>
            <a:chExt cx="3484978" cy="757520"/>
          </a:xfrm>
        </p:grpSpPr>
        <p:sp>
          <p:nvSpPr>
            <p:cNvPr id="1071" name="TextBox 1070">
              <a:extLst>
                <a:ext uri="{FF2B5EF4-FFF2-40B4-BE49-F238E27FC236}">
                  <a16:creationId xmlns:a16="http://schemas.microsoft.com/office/drawing/2014/main" id="{00DE7E1B-33A1-4594-AB4F-60D1B356DECB}"/>
                </a:ext>
              </a:extLst>
            </p:cNvPr>
            <p:cNvSpPr txBox="1"/>
            <p:nvPr/>
          </p:nvSpPr>
          <p:spPr>
            <a:xfrm>
              <a:off x="4965552" y="2001302"/>
              <a:ext cx="3484978" cy="492442"/>
            </a:xfrm>
            <a:prstGeom prst="rect">
              <a:avLst/>
            </a:prstGeom>
            <a:noFill/>
          </p:spPr>
          <p:txBody>
            <a:bodyPr wrap="square" rtlCol="0">
              <a:spAutoFit/>
            </a:bodyPr>
            <a:lstStyle/>
            <a:p>
              <a:pPr algn="r" rtl="1"/>
              <a:r>
                <a:rPr lang="fa-IR" altLang="ko-KR" sz="9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900" dirty="0">
                <a:solidFill>
                  <a:schemeClr val="tx1">
                    <a:lumMod val="75000"/>
                    <a:lumOff val="25000"/>
                  </a:schemeClr>
                </a:solidFill>
                <a:cs typeface="B Nazanin" panose="00000400000000000000" pitchFamily="2" charset="-78"/>
              </a:endParaRPr>
            </a:p>
          </p:txBody>
        </p:sp>
        <p:sp>
          <p:nvSpPr>
            <p:cNvPr id="1072" name="TextBox 1071">
              <a:extLst>
                <a:ext uri="{FF2B5EF4-FFF2-40B4-BE49-F238E27FC236}">
                  <a16:creationId xmlns:a16="http://schemas.microsoft.com/office/drawing/2014/main" id="{25EB2DD4-3182-43CE-AFD7-00842787E19C}"/>
                </a:ext>
              </a:extLst>
            </p:cNvPr>
            <p:cNvSpPr txBox="1"/>
            <p:nvPr/>
          </p:nvSpPr>
          <p:spPr>
            <a:xfrm>
              <a:off x="4965552" y="1736224"/>
              <a:ext cx="3484978" cy="338554"/>
            </a:xfrm>
            <a:prstGeom prst="rect">
              <a:avLst/>
            </a:prstGeom>
            <a:noFill/>
          </p:spPr>
          <p:txBody>
            <a:bodyPr wrap="square" rtlCol="0">
              <a:spAutoFit/>
            </a:bodyPr>
            <a:lstStyle/>
            <a:p>
              <a:pPr algn="r" rtl="1"/>
              <a:r>
                <a:rPr lang="fa-IR" altLang="ko-KR" sz="1050" b="1" dirty="0">
                  <a:solidFill>
                    <a:schemeClr val="tx1">
                      <a:lumMod val="75000"/>
                      <a:lumOff val="25000"/>
                    </a:schemeClr>
                  </a:solidFill>
                  <a:cs typeface="B Nazanin" panose="00000400000000000000" pitchFamily="2" charset="-78"/>
                </a:rPr>
                <a:t>عنوان مطالب</a:t>
              </a:r>
              <a:endParaRPr lang="ko-KR" altLang="en-US" sz="1050" b="1" dirty="0">
                <a:solidFill>
                  <a:schemeClr val="tx1">
                    <a:lumMod val="75000"/>
                    <a:lumOff val="25000"/>
                  </a:schemeClr>
                </a:solidFill>
                <a:cs typeface="B Nazanin" panose="00000400000000000000" pitchFamily="2" charset="-78"/>
              </a:endParaRPr>
            </a:p>
          </p:txBody>
        </p:sp>
      </p:grpSp>
      <p:grpSp>
        <p:nvGrpSpPr>
          <p:cNvPr id="1073" name="Group 1072">
            <a:extLst>
              <a:ext uri="{FF2B5EF4-FFF2-40B4-BE49-F238E27FC236}">
                <a16:creationId xmlns:a16="http://schemas.microsoft.com/office/drawing/2014/main" id="{3ED94E5B-7841-4A51-A6A3-DF4F208C1DAC}"/>
              </a:ext>
            </a:extLst>
          </p:cNvPr>
          <p:cNvGrpSpPr/>
          <p:nvPr/>
        </p:nvGrpSpPr>
        <p:grpSpPr>
          <a:xfrm>
            <a:off x="5627522" y="2728684"/>
            <a:ext cx="3216441" cy="568141"/>
            <a:chOff x="4965552" y="1736224"/>
            <a:chExt cx="3484978" cy="757520"/>
          </a:xfrm>
        </p:grpSpPr>
        <p:sp>
          <p:nvSpPr>
            <p:cNvPr id="1074" name="TextBox 1073">
              <a:extLst>
                <a:ext uri="{FF2B5EF4-FFF2-40B4-BE49-F238E27FC236}">
                  <a16:creationId xmlns:a16="http://schemas.microsoft.com/office/drawing/2014/main" id="{D5962AB0-8FB7-4B78-9F96-9ECE61632B1C}"/>
                </a:ext>
              </a:extLst>
            </p:cNvPr>
            <p:cNvSpPr txBox="1"/>
            <p:nvPr/>
          </p:nvSpPr>
          <p:spPr>
            <a:xfrm>
              <a:off x="4965552" y="2001302"/>
              <a:ext cx="3484978" cy="492442"/>
            </a:xfrm>
            <a:prstGeom prst="rect">
              <a:avLst/>
            </a:prstGeom>
            <a:noFill/>
          </p:spPr>
          <p:txBody>
            <a:bodyPr wrap="square" rtlCol="0">
              <a:spAutoFit/>
            </a:bodyPr>
            <a:lstStyle/>
            <a:p>
              <a:pPr algn="r" rtl="1"/>
              <a:r>
                <a:rPr lang="fa-IR" altLang="ko-KR" sz="9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900" dirty="0">
                <a:solidFill>
                  <a:schemeClr val="tx1">
                    <a:lumMod val="75000"/>
                    <a:lumOff val="25000"/>
                  </a:schemeClr>
                </a:solidFill>
                <a:cs typeface="B Nazanin" panose="00000400000000000000" pitchFamily="2" charset="-78"/>
              </a:endParaRPr>
            </a:p>
          </p:txBody>
        </p:sp>
        <p:sp>
          <p:nvSpPr>
            <p:cNvPr id="1075" name="TextBox 1074">
              <a:extLst>
                <a:ext uri="{FF2B5EF4-FFF2-40B4-BE49-F238E27FC236}">
                  <a16:creationId xmlns:a16="http://schemas.microsoft.com/office/drawing/2014/main" id="{72410FEC-2FBA-420C-B988-6C3D3059E3B3}"/>
                </a:ext>
              </a:extLst>
            </p:cNvPr>
            <p:cNvSpPr txBox="1"/>
            <p:nvPr/>
          </p:nvSpPr>
          <p:spPr>
            <a:xfrm>
              <a:off x="4965552" y="1736224"/>
              <a:ext cx="3484978" cy="338554"/>
            </a:xfrm>
            <a:prstGeom prst="rect">
              <a:avLst/>
            </a:prstGeom>
            <a:noFill/>
          </p:spPr>
          <p:txBody>
            <a:bodyPr wrap="square" rtlCol="0">
              <a:spAutoFit/>
            </a:bodyPr>
            <a:lstStyle/>
            <a:p>
              <a:pPr algn="r" rtl="1"/>
              <a:r>
                <a:rPr lang="fa-IR" altLang="ko-KR" sz="1050" b="1" dirty="0">
                  <a:solidFill>
                    <a:schemeClr val="tx1">
                      <a:lumMod val="75000"/>
                      <a:lumOff val="25000"/>
                    </a:schemeClr>
                  </a:solidFill>
                  <a:cs typeface="B Nazanin" panose="00000400000000000000" pitchFamily="2" charset="-78"/>
                </a:rPr>
                <a:t>عنوان مطالب</a:t>
              </a:r>
              <a:endParaRPr lang="ko-KR" altLang="en-US" sz="1050" b="1" dirty="0">
                <a:solidFill>
                  <a:schemeClr val="tx1">
                    <a:lumMod val="75000"/>
                    <a:lumOff val="25000"/>
                  </a:schemeClr>
                </a:solidFill>
                <a:cs typeface="B Nazanin" panose="00000400000000000000" pitchFamily="2" charset="-78"/>
              </a:endParaRPr>
            </a:p>
          </p:txBody>
        </p:sp>
      </p:grpSp>
      <p:grpSp>
        <p:nvGrpSpPr>
          <p:cNvPr id="1076" name="Group 1075">
            <a:extLst>
              <a:ext uri="{FF2B5EF4-FFF2-40B4-BE49-F238E27FC236}">
                <a16:creationId xmlns:a16="http://schemas.microsoft.com/office/drawing/2014/main" id="{A4CD1F0D-0C67-49ED-A652-233584B1FC52}"/>
              </a:ext>
            </a:extLst>
          </p:cNvPr>
          <p:cNvGrpSpPr/>
          <p:nvPr/>
        </p:nvGrpSpPr>
        <p:grpSpPr>
          <a:xfrm>
            <a:off x="4838878" y="4098516"/>
            <a:ext cx="3216441" cy="568141"/>
            <a:chOff x="4965552" y="1736224"/>
            <a:chExt cx="3484978" cy="757520"/>
          </a:xfrm>
        </p:grpSpPr>
        <p:sp>
          <p:nvSpPr>
            <p:cNvPr id="1077" name="TextBox 1076">
              <a:extLst>
                <a:ext uri="{FF2B5EF4-FFF2-40B4-BE49-F238E27FC236}">
                  <a16:creationId xmlns:a16="http://schemas.microsoft.com/office/drawing/2014/main" id="{0C9A0181-51B9-40B0-ACA2-048F842A28B1}"/>
                </a:ext>
              </a:extLst>
            </p:cNvPr>
            <p:cNvSpPr txBox="1"/>
            <p:nvPr/>
          </p:nvSpPr>
          <p:spPr>
            <a:xfrm>
              <a:off x="4965552" y="2001302"/>
              <a:ext cx="3484978" cy="492442"/>
            </a:xfrm>
            <a:prstGeom prst="rect">
              <a:avLst/>
            </a:prstGeom>
            <a:noFill/>
          </p:spPr>
          <p:txBody>
            <a:bodyPr wrap="square" rtlCol="0">
              <a:spAutoFit/>
            </a:bodyPr>
            <a:lstStyle/>
            <a:p>
              <a:pPr algn="r" rtl="1"/>
              <a:r>
                <a:rPr lang="fa-IR" altLang="ko-KR" sz="9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900" dirty="0">
                <a:solidFill>
                  <a:schemeClr val="tx1">
                    <a:lumMod val="75000"/>
                    <a:lumOff val="25000"/>
                  </a:schemeClr>
                </a:solidFill>
                <a:cs typeface="B Nazanin" panose="00000400000000000000" pitchFamily="2" charset="-78"/>
              </a:endParaRPr>
            </a:p>
          </p:txBody>
        </p:sp>
        <p:sp>
          <p:nvSpPr>
            <p:cNvPr id="1078" name="TextBox 1077">
              <a:extLst>
                <a:ext uri="{FF2B5EF4-FFF2-40B4-BE49-F238E27FC236}">
                  <a16:creationId xmlns:a16="http://schemas.microsoft.com/office/drawing/2014/main" id="{39E72BAB-2E1D-4C11-BECE-4C31D1CC7190}"/>
                </a:ext>
              </a:extLst>
            </p:cNvPr>
            <p:cNvSpPr txBox="1"/>
            <p:nvPr/>
          </p:nvSpPr>
          <p:spPr>
            <a:xfrm>
              <a:off x="4965552" y="1736224"/>
              <a:ext cx="3484978" cy="338554"/>
            </a:xfrm>
            <a:prstGeom prst="rect">
              <a:avLst/>
            </a:prstGeom>
            <a:noFill/>
          </p:spPr>
          <p:txBody>
            <a:bodyPr wrap="square" rtlCol="0">
              <a:spAutoFit/>
            </a:bodyPr>
            <a:lstStyle/>
            <a:p>
              <a:pPr algn="r" rtl="1"/>
              <a:r>
                <a:rPr lang="fa-IR" altLang="ko-KR" sz="1050" b="1" dirty="0">
                  <a:solidFill>
                    <a:schemeClr val="tx1">
                      <a:lumMod val="75000"/>
                      <a:lumOff val="25000"/>
                    </a:schemeClr>
                  </a:solidFill>
                  <a:cs typeface="B Nazanin" panose="00000400000000000000" pitchFamily="2" charset="-78"/>
                </a:rPr>
                <a:t>عنوان مطالب</a:t>
              </a:r>
              <a:endParaRPr lang="ko-KR" altLang="en-US" sz="1050" b="1" dirty="0">
                <a:solidFill>
                  <a:schemeClr val="tx1">
                    <a:lumMod val="75000"/>
                    <a:lumOff val="25000"/>
                  </a:schemeClr>
                </a:solidFill>
                <a:cs typeface="B Nazanin" panose="00000400000000000000" pitchFamily="2" charset="-78"/>
              </a:endParaRPr>
            </a:p>
          </p:txBody>
        </p:sp>
      </p:grpSp>
      <p:grpSp>
        <p:nvGrpSpPr>
          <p:cNvPr id="1079" name="Group 1078">
            <a:extLst>
              <a:ext uri="{FF2B5EF4-FFF2-40B4-BE49-F238E27FC236}">
                <a16:creationId xmlns:a16="http://schemas.microsoft.com/office/drawing/2014/main" id="{7E80607B-65F5-4A88-B239-398004AC0AA2}"/>
              </a:ext>
            </a:extLst>
          </p:cNvPr>
          <p:cNvGrpSpPr/>
          <p:nvPr/>
        </p:nvGrpSpPr>
        <p:grpSpPr>
          <a:xfrm>
            <a:off x="5357492" y="3413600"/>
            <a:ext cx="3216441" cy="568141"/>
            <a:chOff x="4965552" y="1736224"/>
            <a:chExt cx="3484978" cy="757520"/>
          </a:xfrm>
        </p:grpSpPr>
        <p:sp>
          <p:nvSpPr>
            <p:cNvPr id="1080" name="TextBox 1079">
              <a:extLst>
                <a:ext uri="{FF2B5EF4-FFF2-40B4-BE49-F238E27FC236}">
                  <a16:creationId xmlns:a16="http://schemas.microsoft.com/office/drawing/2014/main" id="{6A682093-A492-4602-9741-07EE69EDE33E}"/>
                </a:ext>
              </a:extLst>
            </p:cNvPr>
            <p:cNvSpPr txBox="1"/>
            <p:nvPr/>
          </p:nvSpPr>
          <p:spPr>
            <a:xfrm>
              <a:off x="4965552" y="2001302"/>
              <a:ext cx="3484978" cy="492442"/>
            </a:xfrm>
            <a:prstGeom prst="rect">
              <a:avLst/>
            </a:prstGeom>
            <a:noFill/>
          </p:spPr>
          <p:txBody>
            <a:bodyPr wrap="square" rtlCol="0">
              <a:spAutoFit/>
            </a:bodyPr>
            <a:lstStyle/>
            <a:p>
              <a:pPr algn="r" rtl="1"/>
              <a:r>
                <a:rPr lang="fa-IR" altLang="ko-KR" sz="9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900" dirty="0">
                <a:solidFill>
                  <a:schemeClr val="tx1">
                    <a:lumMod val="75000"/>
                    <a:lumOff val="25000"/>
                  </a:schemeClr>
                </a:solidFill>
                <a:cs typeface="B Nazanin" panose="00000400000000000000" pitchFamily="2" charset="-78"/>
              </a:endParaRPr>
            </a:p>
          </p:txBody>
        </p:sp>
        <p:sp>
          <p:nvSpPr>
            <p:cNvPr id="1081" name="TextBox 1080">
              <a:extLst>
                <a:ext uri="{FF2B5EF4-FFF2-40B4-BE49-F238E27FC236}">
                  <a16:creationId xmlns:a16="http://schemas.microsoft.com/office/drawing/2014/main" id="{AA0D86F4-CDD3-4E33-ACDE-69576BDC8503}"/>
                </a:ext>
              </a:extLst>
            </p:cNvPr>
            <p:cNvSpPr txBox="1"/>
            <p:nvPr/>
          </p:nvSpPr>
          <p:spPr>
            <a:xfrm>
              <a:off x="4965552" y="1736224"/>
              <a:ext cx="3484978" cy="338554"/>
            </a:xfrm>
            <a:prstGeom prst="rect">
              <a:avLst/>
            </a:prstGeom>
            <a:noFill/>
          </p:spPr>
          <p:txBody>
            <a:bodyPr wrap="square" rtlCol="0">
              <a:spAutoFit/>
            </a:bodyPr>
            <a:lstStyle/>
            <a:p>
              <a:pPr algn="r" rtl="1"/>
              <a:r>
                <a:rPr lang="fa-IR" altLang="ko-KR" sz="1050" b="1" dirty="0">
                  <a:solidFill>
                    <a:schemeClr val="tx1">
                      <a:lumMod val="75000"/>
                      <a:lumOff val="25000"/>
                    </a:schemeClr>
                  </a:solidFill>
                  <a:cs typeface="B Nazanin" panose="00000400000000000000" pitchFamily="2" charset="-78"/>
                </a:rPr>
                <a:t>عنوان مطالب</a:t>
              </a:r>
              <a:endParaRPr lang="ko-KR" altLang="en-US" sz="1050" b="1" dirty="0">
                <a:solidFill>
                  <a:schemeClr val="tx1">
                    <a:lumMod val="75000"/>
                    <a:lumOff val="25000"/>
                  </a:schemeClr>
                </a:solidFill>
                <a:cs typeface="B Nazanin" panose="00000400000000000000" pitchFamily="2" charset="-78"/>
              </a:endParaRPr>
            </a:p>
          </p:txBody>
        </p:sp>
      </p:grpSp>
      <p:grpSp>
        <p:nvGrpSpPr>
          <p:cNvPr id="1082" name="그룹 9">
            <a:extLst>
              <a:ext uri="{FF2B5EF4-FFF2-40B4-BE49-F238E27FC236}">
                <a16:creationId xmlns:a16="http://schemas.microsoft.com/office/drawing/2014/main" id="{0431FC1E-72C2-4940-808E-33F602E2124E}"/>
              </a:ext>
            </a:extLst>
          </p:cNvPr>
          <p:cNvGrpSpPr/>
          <p:nvPr/>
        </p:nvGrpSpPr>
        <p:grpSpPr>
          <a:xfrm>
            <a:off x="1480536" y="1261186"/>
            <a:ext cx="3550664" cy="3467369"/>
            <a:chOff x="924229" y="1606109"/>
            <a:chExt cx="4734219" cy="4623159"/>
          </a:xfrm>
        </p:grpSpPr>
        <p:sp>
          <p:nvSpPr>
            <p:cNvPr id="1083" name="Block Arc 1082">
              <a:extLst>
                <a:ext uri="{FF2B5EF4-FFF2-40B4-BE49-F238E27FC236}">
                  <a16:creationId xmlns:a16="http://schemas.microsoft.com/office/drawing/2014/main" id="{5CEB13FC-AA88-4679-96D5-9FAC4B1C0BF5}"/>
                </a:ext>
              </a:extLst>
            </p:cNvPr>
            <p:cNvSpPr/>
            <p:nvPr/>
          </p:nvSpPr>
          <p:spPr>
            <a:xfrm>
              <a:off x="924229" y="1606109"/>
              <a:ext cx="4623159" cy="4623159"/>
            </a:xfrm>
            <a:prstGeom prst="blockArc">
              <a:avLst>
                <a:gd name="adj1" fmla="val 17994494"/>
                <a:gd name="adj2" fmla="val 3631056"/>
                <a:gd name="adj3" fmla="val 1264"/>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dirty="0">
                <a:solidFill>
                  <a:schemeClr val="tx1"/>
                </a:solidFill>
                <a:cs typeface="B Nazanin" panose="00000400000000000000" pitchFamily="2" charset="-78"/>
              </a:endParaRPr>
            </a:p>
          </p:txBody>
        </p:sp>
        <p:sp>
          <p:nvSpPr>
            <p:cNvPr id="1084" name="Oval 1083">
              <a:extLst>
                <a:ext uri="{FF2B5EF4-FFF2-40B4-BE49-F238E27FC236}">
                  <a16:creationId xmlns:a16="http://schemas.microsoft.com/office/drawing/2014/main" id="{57D471E6-F448-4BEA-A033-338007A8EC15}"/>
                </a:ext>
              </a:extLst>
            </p:cNvPr>
            <p:cNvSpPr/>
            <p:nvPr/>
          </p:nvSpPr>
          <p:spPr>
            <a:xfrm>
              <a:off x="4238091" y="1766259"/>
              <a:ext cx="288032" cy="28803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a:cs typeface="B Nazanin" panose="00000400000000000000" pitchFamily="2" charset="-78"/>
              </a:endParaRPr>
            </a:p>
          </p:txBody>
        </p:sp>
        <p:sp>
          <p:nvSpPr>
            <p:cNvPr id="1085" name="Oval 1084">
              <a:extLst>
                <a:ext uri="{FF2B5EF4-FFF2-40B4-BE49-F238E27FC236}">
                  <a16:creationId xmlns:a16="http://schemas.microsoft.com/office/drawing/2014/main" id="{92044368-9764-4171-A2F8-1A46DB098730}"/>
                </a:ext>
              </a:extLst>
            </p:cNvPr>
            <p:cNvSpPr/>
            <p:nvPr/>
          </p:nvSpPr>
          <p:spPr>
            <a:xfrm>
              <a:off x="5370416" y="3760400"/>
              <a:ext cx="288032" cy="28803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a:cs typeface="B Nazanin" panose="00000400000000000000" pitchFamily="2" charset="-78"/>
              </a:endParaRPr>
            </a:p>
          </p:txBody>
        </p:sp>
        <p:sp>
          <p:nvSpPr>
            <p:cNvPr id="1086" name="Oval 1085">
              <a:extLst>
                <a:ext uri="{FF2B5EF4-FFF2-40B4-BE49-F238E27FC236}">
                  <a16:creationId xmlns:a16="http://schemas.microsoft.com/office/drawing/2014/main" id="{96F3BFEF-EC71-43C0-8D8F-8E48807F51C0}"/>
                </a:ext>
              </a:extLst>
            </p:cNvPr>
            <p:cNvSpPr/>
            <p:nvPr/>
          </p:nvSpPr>
          <p:spPr>
            <a:xfrm>
              <a:off x="4238091" y="5754540"/>
              <a:ext cx="288032" cy="2880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a:cs typeface="B Nazanin" panose="00000400000000000000" pitchFamily="2" charset="-78"/>
              </a:endParaRPr>
            </a:p>
          </p:txBody>
        </p:sp>
        <p:sp>
          <p:nvSpPr>
            <p:cNvPr id="1087" name="Oval 1086">
              <a:extLst>
                <a:ext uri="{FF2B5EF4-FFF2-40B4-BE49-F238E27FC236}">
                  <a16:creationId xmlns:a16="http://schemas.microsoft.com/office/drawing/2014/main" id="{17724219-BD28-47E9-8F94-C438EBC2E010}"/>
                </a:ext>
              </a:extLst>
            </p:cNvPr>
            <p:cNvSpPr/>
            <p:nvPr/>
          </p:nvSpPr>
          <p:spPr>
            <a:xfrm>
              <a:off x="5072001" y="2610815"/>
              <a:ext cx="288032" cy="28803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a:cs typeface="B Nazanin" panose="00000400000000000000" pitchFamily="2" charset="-78"/>
              </a:endParaRPr>
            </a:p>
          </p:txBody>
        </p:sp>
        <p:sp>
          <p:nvSpPr>
            <p:cNvPr id="1088" name="Oval 1087">
              <a:extLst>
                <a:ext uri="{FF2B5EF4-FFF2-40B4-BE49-F238E27FC236}">
                  <a16:creationId xmlns:a16="http://schemas.microsoft.com/office/drawing/2014/main" id="{A2B01866-23BE-4C90-820C-37DCDC4693D2}"/>
                </a:ext>
              </a:extLst>
            </p:cNvPr>
            <p:cNvSpPr/>
            <p:nvPr/>
          </p:nvSpPr>
          <p:spPr>
            <a:xfrm>
              <a:off x="5049075" y="4941168"/>
              <a:ext cx="288032" cy="28803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5">
                <a:cs typeface="B Nazanin" panose="00000400000000000000" pitchFamily="2" charset="-78"/>
              </a:endParaRPr>
            </a:p>
          </p:txBody>
        </p:sp>
      </p:grpSp>
    </p:spTree>
    <p:extLst>
      <p:ext uri="{BB962C8B-B14F-4D97-AF65-F5344CB8AC3E}">
        <p14:creationId xmlns:p14="http://schemas.microsoft.com/office/powerpoint/2010/main" val="144145828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179"/>
        <p:cNvGrpSpPr/>
        <p:nvPr/>
      </p:nvGrpSpPr>
      <p:grpSpPr>
        <a:xfrm>
          <a:off x="0" y="0"/>
          <a:ext cx="0" cy="0"/>
          <a:chOff x="0" y="0"/>
          <a:chExt cx="0" cy="0"/>
        </a:xfrm>
      </p:grpSpPr>
      <p:sp>
        <p:nvSpPr>
          <p:cNvPr id="2180" name="Google Shape;2180;p65"/>
          <p:cNvSpPr txBox="1">
            <a:spLocks noGrp="1"/>
          </p:cNvSpPr>
          <p:nvPr>
            <p:ph type="title"/>
          </p:nvPr>
        </p:nvSpPr>
        <p:spPr>
          <a:xfrm>
            <a:off x="-861575" y="368825"/>
            <a:ext cx="7724400" cy="572700"/>
          </a:xfrm>
          <a:prstGeom prst="rect">
            <a:avLst/>
          </a:prstGeom>
        </p:spPr>
        <p:txBody>
          <a:bodyPr spcFirstLastPara="1" wrap="square" lIns="91425" tIns="91425" rIns="91425" bIns="91425" anchor="t" anchorCtr="0">
            <a:noAutofit/>
          </a:bodyPr>
          <a:lstStyle/>
          <a:p>
            <a:pPr lvl="0" algn="r" rtl="1"/>
            <a:r>
              <a:rPr lang="fa-IR" dirty="0">
                <a:solidFill>
                  <a:schemeClr val="accent4"/>
                </a:solidFill>
                <a:cs typeface="B Nazanin" panose="00000400000000000000" pitchFamily="2" charset="-78"/>
              </a:rPr>
              <a:t>محتویات این الگو</a:t>
            </a:r>
            <a:endParaRPr dirty="0">
              <a:cs typeface="B Nazanin" panose="00000400000000000000" pitchFamily="2" charset="-78"/>
            </a:endParaRPr>
          </a:p>
        </p:txBody>
      </p:sp>
      <p:sp>
        <p:nvSpPr>
          <p:cNvPr id="2181" name="Google Shape;2181;p65"/>
          <p:cNvSpPr txBox="1">
            <a:spLocks noGrp="1"/>
          </p:cNvSpPr>
          <p:nvPr>
            <p:ph type="body" idx="1"/>
          </p:nvPr>
        </p:nvSpPr>
        <p:spPr>
          <a:xfrm>
            <a:off x="347465" y="1133860"/>
            <a:ext cx="7724400" cy="3627300"/>
          </a:xfrm>
          <a:prstGeom prst="rect">
            <a:avLst/>
          </a:prstGeom>
        </p:spPr>
        <p:txBody>
          <a:bodyPr spcFirstLastPara="1" wrap="square" lIns="91425" tIns="91425" rIns="91425" bIns="91425" anchor="t" anchorCtr="0">
            <a:noAutofit/>
          </a:bodyPr>
          <a:lstStyle/>
          <a:p>
            <a:pPr marL="0" lvl="0" indent="0" algn="r" rtl="1">
              <a:buNone/>
            </a:pPr>
            <a:r>
              <a:rPr lang="fa-IR" dirty="0">
                <a:cs typeface="B Nazanin" panose="00000400000000000000" pitchFamily="2" charset="-78"/>
              </a:rPr>
              <a:t>در اینجا چیزی است که در این الگوی اسلایدگو خواهید یافت:</a:t>
            </a:r>
          </a:p>
          <a:p>
            <a:pPr marL="0" lvl="0" indent="0" algn="r" rtl="1">
              <a:buNone/>
            </a:pPr>
            <a:r>
              <a:rPr lang="fa-IR" dirty="0">
                <a:cs typeface="B Nazanin" panose="00000400000000000000" pitchFamily="2" charset="-78"/>
              </a:rPr>
              <a:t>یک ساختار اسلاید بر اساس یک ارائه آموزشی که به راحتی می توانید آن را با نیازهای خود تطبیق دهید. برای اطلاعات بیشتر در مورد نحوه ویرایش الگو، لطفاً از مدرسه دیدن کنید یا سؤالات متداول ما را بخوانید.</a:t>
            </a:r>
          </a:p>
          <a:p>
            <a:pPr marL="0" lvl="0" indent="0" algn="r" rtl="1">
              <a:buNone/>
            </a:pPr>
            <a:r>
              <a:rPr lang="fa-IR" dirty="0">
                <a:cs typeface="B Nazanin" panose="00000400000000000000" pitchFamily="2" charset="-78"/>
              </a:rPr>
              <a:t>برای مشاهده این قالب در پاورپوینت با فونت های صحیح، فونت هایی را که استفاده کرده ایم دانلود و بر روی کامپیوتر خود نصب کنید. در اینجا می توانید نحوه دانلود و نصب فونت ها را بیاموزید.</a:t>
            </a:r>
          </a:p>
          <a:p>
            <a:pPr marL="0" lvl="0" indent="0" algn="r" rtl="1">
              <a:buNone/>
            </a:pPr>
            <a:r>
              <a:rPr lang="fa-IR" dirty="0">
                <a:cs typeface="B Nazanin" panose="00000400000000000000" pitchFamily="2" charset="-78"/>
              </a:rPr>
              <a:t>مجموعه ای از منابع گرافیکی که برای استفاده در ارائه مناسب هستند را می توان در اسلایدهای منابع جایگزین یافت.</a:t>
            </a:r>
          </a:p>
          <a:p>
            <a:pPr marL="0" lvl="0" indent="0" algn="r" rtl="1">
              <a:buNone/>
            </a:pPr>
            <a:r>
              <a:rPr lang="fa-IR" dirty="0">
                <a:cs typeface="B Nazanin" panose="00000400000000000000" pitchFamily="2" charset="-78"/>
              </a:rPr>
              <a:t>یک اسلاید تشکر، که باید آن را نگه دارید تا اعتبار مناسب برای طراحی ما داده شود.</a:t>
            </a:r>
          </a:p>
          <a:p>
            <a:pPr marL="0" lvl="0" indent="0" algn="r" rtl="1">
              <a:buNone/>
            </a:pPr>
            <a:r>
              <a:rPr lang="fa-IR" dirty="0">
                <a:cs typeface="B Nazanin" panose="00000400000000000000" pitchFamily="2" charset="-78"/>
              </a:rPr>
              <a:t>دو اسلاید منبع، که در آن پیوندهایی به تمام عناصر استفاده شده در الگو پیدا خواهید کرد.</a:t>
            </a:r>
          </a:p>
          <a:p>
            <a:pPr marL="0" lvl="0" indent="0" algn="r" rtl="1">
              <a:buNone/>
            </a:pPr>
            <a:r>
              <a:rPr lang="fa-IR" dirty="0">
                <a:cs typeface="B Nazanin" panose="00000400000000000000" pitchFamily="2" charset="-78"/>
              </a:rPr>
              <a:t>دستورالعمل استفاده.</a:t>
            </a:r>
          </a:p>
          <a:p>
            <a:pPr marL="0" lvl="0" indent="0" algn="r" rtl="1">
              <a:buNone/>
            </a:pPr>
            <a:r>
              <a:rPr lang="fa-IR" dirty="0">
                <a:cs typeface="B Nazanin" panose="00000400000000000000" pitchFamily="2" charset="-78"/>
              </a:rPr>
              <a:t>اسلایدهای پایانی با:</a:t>
            </a:r>
          </a:p>
          <a:p>
            <a:pPr marL="0" lvl="0" indent="0" algn="r" rtl="1">
              <a:buNone/>
            </a:pPr>
            <a:r>
              <a:rPr lang="fa-IR" dirty="0">
                <a:cs typeface="B Nazanin" panose="00000400000000000000" pitchFamily="2" charset="-78"/>
              </a:rPr>
              <a:t>فونت ها و رنگ های استفاده شده در قالب.</a:t>
            </a:r>
          </a:p>
          <a:p>
            <a:pPr marL="0" lvl="0" indent="0" algn="r" rtl="1">
              <a:buNone/>
            </a:pPr>
            <a:r>
              <a:rPr lang="fa-IR" dirty="0">
                <a:cs typeface="B Nazanin" panose="00000400000000000000" pitchFamily="2" charset="-78"/>
              </a:rPr>
              <a:t>گزیده ای از تصاویر. همچنین می‌توانید با ویرایشگر آنلاین آن‌ها را به دلخواه شخصی‌سازی و متحرک کنید. برای یافتن اطلاعات بیشتر به مراجعه کنید.</a:t>
            </a:r>
          </a:p>
          <a:p>
            <a:pPr marL="0" lvl="0" indent="0" algn="r" rtl="1">
              <a:buNone/>
            </a:pPr>
            <a:r>
              <a:rPr lang="fa-IR" dirty="0">
                <a:cs typeface="B Nazanin" panose="00000400000000000000" pitchFamily="2" charset="-78"/>
              </a:rPr>
              <a:t>منابع اینفوگرافیک بیشتر که اندازه و رنگ آنها قابل ویرایش است.</a:t>
            </a:r>
          </a:p>
          <a:p>
            <a:pPr marL="0" lvl="0" indent="0" algn="r" rtl="1">
              <a:buNone/>
            </a:pPr>
            <a:r>
              <a:rPr lang="fa-IR" dirty="0">
                <a:cs typeface="B Nazanin" panose="00000400000000000000" pitchFamily="2" charset="-78"/>
              </a:rPr>
              <a:t>مجموعه ای از نمادهای قابل تنظیم با موضوعات زیر: عمومی، کسب و کار، آواتار، فرآیند خلاق، آموزش، کمک و پشتیبانی، پزشکی، طبیعت، هنرهای نمایشی، و بازاریابی، و کار تیمی.</a:t>
            </a:r>
          </a:p>
          <a:p>
            <a:pPr marL="0" lvl="0" indent="0" algn="r" rtl="1">
              <a:buNone/>
            </a:pPr>
            <a:r>
              <a:rPr lang="fa-IR" dirty="0">
                <a:cs typeface="B Nazanin" panose="00000400000000000000" pitchFamily="2" charset="-78"/>
              </a:rPr>
              <a:t>پس از اتمام ویرایش ارائه، می توانید این اسلاید را حذف کنید.</a:t>
            </a:r>
            <a:endParaRPr dirty="0">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fontScale="90000"/>
          </a:bodyPr>
          <a:lstStyle/>
          <a:p>
            <a:pPr rtl="1"/>
            <a:r>
              <a:rPr lang="fa-IR" dirty="0">
                <a:cs typeface="B Nazanin" panose="00000400000000000000" pitchFamily="2" charset="-78"/>
              </a:rPr>
              <a:t>الگوها</a:t>
            </a:r>
            <a:endParaRPr lang="en-US" dirty="0">
              <a:cs typeface="B Nazanin" panose="00000400000000000000" pitchFamily="2" charset="-78"/>
            </a:endParaRPr>
          </a:p>
        </p:txBody>
      </p:sp>
      <p:sp>
        <p:nvSpPr>
          <p:cNvPr id="312" name="TextBox 311">
            <a:extLst>
              <a:ext uri="{FF2B5EF4-FFF2-40B4-BE49-F238E27FC236}">
                <a16:creationId xmlns:a16="http://schemas.microsoft.com/office/drawing/2014/main" id="{CAD44532-CF3A-4B6F-AC49-00A12A4F3017}"/>
              </a:ext>
            </a:extLst>
          </p:cNvPr>
          <p:cNvSpPr txBox="1"/>
          <p:nvPr/>
        </p:nvSpPr>
        <p:spPr>
          <a:xfrm>
            <a:off x="0" y="4949820"/>
            <a:ext cx="9144000" cy="207749"/>
          </a:xfrm>
          <a:prstGeom prst="rect">
            <a:avLst/>
          </a:prstGeom>
          <a:noFill/>
        </p:spPr>
        <p:txBody>
          <a:bodyPr wrap="square" rtlCol="0">
            <a:spAutoFit/>
          </a:bodyPr>
          <a:lstStyle/>
          <a:p>
            <a:pPr algn="ctr"/>
            <a:r>
              <a:rPr lang="en-US" altLang="ko-KR" sz="750" dirty="0">
                <a:solidFill>
                  <a:schemeClr val="bg1"/>
                </a:solidFill>
                <a:cs typeface="B Nazanin" panose="00000400000000000000" pitchFamily="2" charset="-78"/>
                <a:hlinkClick r:id="rId2">
                  <a:extLst>
                    <a:ext uri="{A12FA001-AC4F-418D-AE19-62706E023703}">
                      <ahyp:hlinkClr xmlns:ahyp="http://schemas.microsoft.com/office/drawing/2018/hyperlinkcolor" val="tx"/>
                    </a:ext>
                  </a:extLst>
                </a:hlinkClick>
              </a:rPr>
              <a:t>www.free-powerpoint-templates-design.com</a:t>
            </a:r>
            <a:endParaRPr lang="ko-KR" altLang="en-US" sz="750" dirty="0">
              <a:solidFill>
                <a:schemeClr val="bg1"/>
              </a:solidFill>
              <a:cs typeface="B Nazanin" panose="00000400000000000000" pitchFamily="2" charset="-78"/>
            </a:endParaRPr>
          </a:p>
        </p:txBody>
      </p:sp>
      <p:sp>
        <p:nvSpPr>
          <p:cNvPr id="426" name="TextBox 425">
            <a:extLst>
              <a:ext uri="{FF2B5EF4-FFF2-40B4-BE49-F238E27FC236}">
                <a16:creationId xmlns:a16="http://schemas.microsoft.com/office/drawing/2014/main" id="{FB3B51CA-C8A6-4E67-A792-4FABED5ACF98}"/>
              </a:ext>
            </a:extLst>
          </p:cNvPr>
          <p:cNvSpPr txBox="1"/>
          <p:nvPr/>
        </p:nvSpPr>
        <p:spPr>
          <a:xfrm>
            <a:off x="1713190" y="1575556"/>
            <a:ext cx="936475" cy="646331"/>
          </a:xfrm>
          <a:prstGeom prst="rect">
            <a:avLst/>
          </a:prstGeom>
          <a:noFill/>
        </p:spPr>
        <p:txBody>
          <a:bodyPr wrap="none" rtlCol="0">
            <a:spAutoFit/>
          </a:bodyPr>
          <a:lstStyle/>
          <a:p>
            <a:r>
              <a:rPr lang="en-US" altLang="ko-KR" sz="3600" b="1" dirty="0">
                <a:solidFill>
                  <a:schemeClr val="accent2"/>
                </a:solidFill>
                <a:cs typeface="B Nazanin" panose="00000400000000000000" pitchFamily="2" charset="-78"/>
              </a:rPr>
              <a:t>35</a:t>
            </a:r>
            <a:r>
              <a:rPr lang="en-US" altLang="ko-KR" sz="2100" b="1" dirty="0">
                <a:solidFill>
                  <a:schemeClr val="accent2"/>
                </a:solidFill>
                <a:cs typeface="B Nazanin" panose="00000400000000000000" pitchFamily="2" charset="-78"/>
              </a:rPr>
              <a:t>%</a:t>
            </a:r>
            <a:endParaRPr lang="ko-KR" altLang="en-US" sz="2100" b="1" dirty="0">
              <a:solidFill>
                <a:schemeClr val="accent2"/>
              </a:solidFill>
              <a:cs typeface="B Nazanin" panose="00000400000000000000" pitchFamily="2" charset="-78"/>
            </a:endParaRPr>
          </a:p>
        </p:txBody>
      </p:sp>
      <p:sp>
        <p:nvSpPr>
          <p:cNvPr id="427" name="TextBox 426">
            <a:extLst>
              <a:ext uri="{FF2B5EF4-FFF2-40B4-BE49-F238E27FC236}">
                <a16:creationId xmlns:a16="http://schemas.microsoft.com/office/drawing/2014/main" id="{5599BCAE-3DE3-4DED-9738-E8A61EBD18B9}"/>
              </a:ext>
            </a:extLst>
          </p:cNvPr>
          <p:cNvSpPr txBox="1"/>
          <p:nvPr/>
        </p:nvSpPr>
        <p:spPr>
          <a:xfrm>
            <a:off x="6538502" y="1575556"/>
            <a:ext cx="936475" cy="646331"/>
          </a:xfrm>
          <a:prstGeom prst="rect">
            <a:avLst/>
          </a:prstGeom>
          <a:noFill/>
        </p:spPr>
        <p:txBody>
          <a:bodyPr wrap="none" rtlCol="0">
            <a:spAutoFit/>
          </a:bodyPr>
          <a:lstStyle/>
          <a:p>
            <a:r>
              <a:rPr lang="en-US" altLang="ko-KR" sz="3600" b="1" dirty="0">
                <a:solidFill>
                  <a:schemeClr val="accent5"/>
                </a:solidFill>
                <a:cs typeface="B Nazanin" panose="00000400000000000000" pitchFamily="2" charset="-78"/>
              </a:rPr>
              <a:t>28</a:t>
            </a:r>
            <a:r>
              <a:rPr lang="en-US" altLang="ko-KR" sz="2100" b="1" dirty="0">
                <a:solidFill>
                  <a:schemeClr val="accent5"/>
                </a:solidFill>
                <a:cs typeface="B Nazanin" panose="00000400000000000000" pitchFamily="2" charset="-78"/>
              </a:rPr>
              <a:t>%</a:t>
            </a:r>
            <a:endParaRPr lang="ko-KR" altLang="en-US" sz="2100" b="1" dirty="0">
              <a:solidFill>
                <a:schemeClr val="accent5"/>
              </a:solidFill>
              <a:cs typeface="B Nazanin" panose="00000400000000000000" pitchFamily="2" charset="-78"/>
            </a:endParaRPr>
          </a:p>
        </p:txBody>
      </p:sp>
      <p:grpSp>
        <p:nvGrpSpPr>
          <p:cNvPr id="428" name="Group 427">
            <a:extLst>
              <a:ext uri="{FF2B5EF4-FFF2-40B4-BE49-F238E27FC236}">
                <a16:creationId xmlns:a16="http://schemas.microsoft.com/office/drawing/2014/main" id="{A76F826C-76C6-4ECE-8601-8D263E495A19}"/>
              </a:ext>
            </a:extLst>
          </p:cNvPr>
          <p:cNvGrpSpPr/>
          <p:nvPr/>
        </p:nvGrpSpPr>
        <p:grpSpPr>
          <a:xfrm>
            <a:off x="1713189" y="2321714"/>
            <a:ext cx="1770680" cy="724858"/>
            <a:chOff x="803640" y="3362835"/>
            <a:chExt cx="2059657" cy="724857"/>
          </a:xfrm>
        </p:grpSpPr>
        <p:sp>
          <p:nvSpPr>
            <p:cNvPr id="429" name="TextBox 428">
              <a:extLst>
                <a:ext uri="{FF2B5EF4-FFF2-40B4-BE49-F238E27FC236}">
                  <a16:creationId xmlns:a16="http://schemas.microsoft.com/office/drawing/2014/main" id="{290E51FF-75FE-4CD6-81EE-7A9FDD15A398}"/>
                </a:ext>
              </a:extLst>
            </p:cNvPr>
            <p:cNvSpPr txBox="1"/>
            <p:nvPr/>
          </p:nvSpPr>
          <p:spPr>
            <a:xfrm>
              <a:off x="803640" y="3579862"/>
              <a:ext cx="2059657" cy="507830"/>
            </a:xfrm>
            <a:prstGeom prst="rect">
              <a:avLst/>
            </a:prstGeom>
            <a:noFill/>
          </p:spPr>
          <p:txBody>
            <a:bodyPr wrap="square" rtlCol="0">
              <a:spAutoFit/>
            </a:bodyPr>
            <a:lstStyle/>
            <a:p>
              <a:pPr algn="r" rtl="1"/>
              <a:r>
                <a:rPr lang="fa-IR" altLang="ko-KR" sz="9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900" dirty="0">
                <a:solidFill>
                  <a:schemeClr val="tx1">
                    <a:lumMod val="75000"/>
                    <a:lumOff val="25000"/>
                  </a:schemeClr>
                </a:solidFill>
                <a:cs typeface="B Nazanin" panose="00000400000000000000" pitchFamily="2" charset="-78"/>
              </a:endParaRPr>
            </a:p>
          </p:txBody>
        </p:sp>
        <p:sp>
          <p:nvSpPr>
            <p:cNvPr id="430" name="TextBox 429">
              <a:extLst>
                <a:ext uri="{FF2B5EF4-FFF2-40B4-BE49-F238E27FC236}">
                  <a16:creationId xmlns:a16="http://schemas.microsoft.com/office/drawing/2014/main" id="{2D7EBCD5-C552-462F-B027-77233AA6A27F}"/>
                </a:ext>
              </a:extLst>
            </p:cNvPr>
            <p:cNvSpPr txBox="1"/>
            <p:nvPr/>
          </p:nvSpPr>
          <p:spPr>
            <a:xfrm>
              <a:off x="803640" y="3362835"/>
              <a:ext cx="2059657" cy="230832"/>
            </a:xfrm>
            <a:prstGeom prst="rect">
              <a:avLst/>
            </a:prstGeom>
            <a:noFill/>
          </p:spPr>
          <p:txBody>
            <a:bodyPr wrap="square" rtlCol="0">
              <a:spAutoFit/>
            </a:bodyPr>
            <a:lstStyle/>
            <a:p>
              <a:pPr algn="r" rtl="1"/>
              <a:r>
                <a:rPr lang="fa-IR" altLang="ko-KR" sz="900" b="1" dirty="0">
                  <a:solidFill>
                    <a:schemeClr val="tx1">
                      <a:lumMod val="75000"/>
                      <a:lumOff val="25000"/>
                    </a:schemeClr>
                  </a:solidFill>
                  <a:cs typeface="B Nazanin" panose="00000400000000000000" pitchFamily="2" charset="-78"/>
                </a:rPr>
                <a:t>متن شما در اینجا</a:t>
              </a:r>
              <a:endParaRPr lang="ko-KR" altLang="en-US" sz="900" b="1" dirty="0">
                <a:solidFill>
                  <a:schemeClr val="tx1">
                    <a:lumMod val="75000"/>
                    <a:lumOff val="25000"/>
                  </a:schemeClr>
                </a:solidFill>
                <a:cs typeface="B Nazanin" panose="00000400000000000000" pitchFamily="2" charset="-78"/>
              </a:endParaRPr>
            </a:p>
          </p:txBody>
        </p:sp>
      </p:grpSp>
      <p:grpSp>
        <p:nvGrpSpPr>
          <p:cNvPr id="431" name="Group 430">
            <a:extLst>
              <a:ext uri="{FF2B5EF4-FFF2-40B4-BE49-F238E27FC236}">
                <a16:creationId xmlns:a16="http://schemas.microsoft.com/office/drawing/2014/main" id="{9A1A219A-ED85-4116-A012-CFF00A29B479}"/>
              </a:ext>
            </a:extLst>
          </p:cNvPr>
          <p:cNvGrpSpPr/>
          <p:nvPr/>
        </p:nvGrpSpPr>
        <p:grpSpPr>
          <a:xfrm>
            <a:off x="5660134" y="2321714"/>
            <a:ext cx="1770680" cy="724858"/>
            <a:chOff x="803640" y="3362835"/>
            <a:chExt cx="2059657" cy="724857"/>
          </a:xfrm>
        </p:grpSpPr>
        <p:sp>
          <p:nvSpPr>
            <p:cNvPr id="435" name="TextBox 434">
              <a:extLst>
                <a:ext uri="{FF2B5EF4-FFF2-40B4-BE49-F238E27FC236}">
                  <a16:creationId xmlns:a16="http://schemas.microsoft.com/office/drawing/2014/main" id="{ED404F0C-0A3B-4E52-8CEE-FB1786BB180A}"/>
                </a:ext>
              </a:extLst>
            </p:cNvPr>
            <p:cNvSpPr txBox="1"/>
            <p:nvPr/>
          </p:nvSpPr>
          <p:spPr>
            <a:xfrm>
              <a:off x="803640" y="3579862"/>
              <a:ext cx="2059657" cy="507830"/>
            </a:xfrm>
            <a:prstGeom prst="rect">
              <a:avLst/>
            </a:prstGeom>
            <a:noFill/>
          </p:spPr>
          <p:txBody>
            <a:bodyPr wrap="square" rtlCol="0">
              <a:spAutoFit/>
            </a:bodyPr>
            <a:lstStyle/>
            <a:p>
              <a:pPr algn="r"/>
              <a:r>
                <a:rPr lang="fa-IR" altLang="ko-KR" sz="9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900" dirty="0">
                <a:solidFill>
                  <a:schemeClr val="tx1">
                    <a:lumMod val="75000"/>
                    <a:lumOff val="25000"/>
                  </a:schemeClr>
                </a:solidFill>
                <a:cs typeface="B Nazanin" panose="00000400000000000000" pitchFamily="2" charset="-78"/>
              </a:endParaRPr>
            </a:p>
          </p:txBody>
        </p:sp>
        <p:sp>
          <p:nvSpPr>
            <p:cNvPr id="462" name="TextBox 461">
              <a:extLst>
                <a:ext uri="{FF2B5EF4-FFF2-40B4-BE49-F238E27FC236}">
                  <a16:creationId xmlns:a16="http://schemas.microsoft.com/office/drawing/2014/main" id="{AE51BE8A-91AE-44CC-A1E0-552E2F44422E}"/>
                </a:ext>
              </a:extLst>
            </p:cNvPr>
            <p:cNvSpPr txBox="1"/>
            <p:nvPr/>
          </p:nvSpPr>
          <p:spPr>
            <a:xfrm>
              <a:off x="803640" y="3362835"/>
              <a:ext cx="2059657" cy="230832"/>
            </a:xfrm>
            <a:prstGeom prst="rect">
              <a:avLst/>
            </a:prstGeom>
            <a:noFill/>
          </p:spPr>
          <p:txBody>
            <a:bodyPr wrap="square" rtlCol="0">
              <a:spAutoFit/>
            </a:bodyPr>
            <a:lstStyle/>
            <a:p>
              <a:pPr algn="r"/>
              <a:r>
                <a:rPr lang="fa-IR" altLang="ko-KR" sz="900" b="1" dirty="0">
                  <a:solidFill>
                    <a:schemeClr val="tx1">
                      <a:lumMod val="75000"/>
                      <a:lumOff val="25000"/>
                    </a:schemeClr>
                  </a:solidFill>
                  <a:cs typeface="B Nazanin" panose="00000400000000000000" pitchFamily="2" charset="-78"/>
                </a:rPr>
                <a:t>متن شما در اینجا</a:t>
              </a:r>
              <a:endParaRPr lang="ko-KR" altLang="en-US" sz="900" b="1" dirty="0">
                <a:solidFill>
                  <a:schemeClr val="tx1">
                    <a:lumMod val="75000"/>
                    <a:lumOff val="25000"/>
                  </a:schemeClr>
                </a:solidFill>
                <a:cs typeface="B Nazanin" panose="00000400000000000000" pitchFamily="2" charset="-78"/>
              </a:endParaRPr>
            </a:p>
          </p:txBody>
        </p:sp>
      </p:grpSp>
      <p:sp>
        <p:nvSpPr>
          <p:cNvPr id="463" name="TextBox 462">
            <a:extLst>
              <a:ext uri="{FF2B5EF4-FFF2-40B4-BE49-F238E27FC236}">
                <a16:creationId xmlns:a16="http://schemas.microsoft.com/office/drawing/2014/main" id="{5C796ABF-9503-402A-AC15-12259BD9401E}"/>
              </a:ext>
            </a:extLst>
          </p:cNvPr>
          <p:cNvSpPr txBox="1"/>
          <p:nvPr/>
        </p:nvSpPr>
        <p:spPr>
          <a:xfrm>
            <a:off x="2067624" y="3529223"/>
            <a:ext cx="5009987" cy="369332"/>
          </a:xfrm>
          <a:prstGeom prst="rect">
            <a:avLst/>
          </a:prstGeom>
          <a:noFill/>
        </p:spPr>
        <p:txBody>
          <a:bodyPr wrap="square" rtlCol="0">
            <a:spAutoFit/>
          </a:bodyPr>
          <a:lstStyle/>
          <a:p>
            <a:pPr algn="ctr"/>
            <a:r>
              <a:rPr lang="fa-IR" altLang="ko-KR" sz="9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a:t>
            </a:r>
            <a:endParaRPr lang="en-US" altLang="ko-KR" sz="900" dirty="0">
              <a:solidFill>
                <a:schemeClr val="tx1">
                  <a:lumMod val="75000"/>
                  <a:lumOff val="25000"/>
                </a:schemeClr>
              </a:solidFill>
              <a:cs typeface="B Nazanin" panose="00000400000000000000" pitchFamily="2" charset="-78"/>
            </a:endParaRPr>
          </a:p>
        </p:txBody>
      </p:sp>
      <p:sp>
        <p:nvSpPr>
          <p:cNvPr id="464" name="Freeform 18">
            <a:extLst>
              <a:ext uri="{FF2B5EF4-FFF2-40B4-BE49-F238E27FC236}">
                <a16:creationId xmlns:a16="http://schemas.microsoft.com/office/drawing/2014/main" id="{886949F2-7AC4-46CA-BCCC-EC6AEFEC13A0}"/>
              </a:ext>
            </a:extLst>
          </p:cNvPr>
          <p:cNvSpPr>
            <a:spLocks/>
          </p:cNvSpPr>
          <p:nvPr/>
        </p:nvSpPr>
        <p:spPr bwMode="auto">
          <a:xfrm>
            <a:off x="727026" y="1334914"/>
            <a:ext cx="609406" cy="2246130"/>
          </a:xfrm>
          <a:custGeom>
            <a:avLst/>
            <a:gdLst>
              <a:gd name="T0" fmla="*/ 564 w 862"/>
              <a:gd name="T1" fmla="*/ 78 h 2998"/>
              <a:gd name="T2" fmla="*/ 579 w 862"/>
              <a:gd name="T3" fmla="*/ 156 h 2998"/>
              <a:gd name="T4" fmla="*/ 570 w 862"/>
              <a:gd name="T5" fmla="*/ 282 h 2998"/>
              <a:gd name="T6" fmla="*/ 531 w 862"/>
              <a:gd name="T7" fmla="*/ 420 h 2998"/>
              <a:gd name="T8" fmla="*/ 675 w 862"/>
              <a:gd name="T9" fmla="*/ 489 h 2998"/>
              <a:gd name="T10" fmla="*/ 819 w 862"/>
              <a:gd name="T11" fmla="*/ 589 h 2998"/>
              <a:gd name="T12" fmla="*/ 851 w 862"/>
              <a:gd name="T13" fmla="*/ 876 h 2998"/>
              <a:gd name="T14" fmla="*/ 846 w 862"/>
              <a:gd name="T15" fmla="*/ 1427 h 2998"/>
              <a:gd name="T16" fmla="*/ 817 w 862"/>
              <a:gd name="T17" fmla="*/ 1724 h 2998"/>
              <a:gd name="T18" fmla="*/ 739 w 862"/>
              <a:gd name="T19" fmla="*/ 1745 h 2998"/>
              <a:gd name="T20" fmla="*/ 753 w 862"/>
              <a:gd name="T21" fmla="*/ 1714 h 2998"/>
              <a:gd name="T22" fmla="*/ 750 w 862"/>
              <a:gd name="T23" fmla="*/ 1698 h 2998"/>
              <a:gd name="T24" fmla="*/ 790 w 862"/>
              <a:gd name="T25" fmla="*/ 1658 h 2998"/>
              <a:gd name="T26" fmla="*/ 788 w 862"/>
              <a:gd name="T27" fmla="*/ 1607 h 2998"/>
              <a:gd name="T28" fmla="*/ 742 w 862"/>
              <a:gd name="T29" fmla="*/ 1660 h 2998"/>
              <a:gd name="T30" fmla="*/ 751 w 862"/>
              <a:gd name="T31" fmla="*/ 1380 h 2998"/>
              <a:gd name="T32" fmla="*/ 702 w 862"/>
              <a:gd name="T33" fmla="*/ 1000 h 2998"/>
              <a:gd name="T34" fmla="*/ 684 w 862"/>
              <a:gd name="T35" fmla="*/ 831 h 2998"/>
              <a:gd name="T36" fmla="*/ 642 w 862"/>
              <a:gd name="T37" fmla="*/ 1014 h 2998"/>
              <a:gd name="T38" fmla="*/ 730 w 862"/>
              <a:gd name="T39" fmla="*/ 1656 h 2998"/>
              <a:gd name="T40" fmla="*/ 708 w 862"/>
              <a:gd name="T41" fmla="*/ 1924 h 2998"/>
              <a:gd name="T42" fmla="*/ 753 w 862"/>
              <a:gd name="T43" fmla="*/ 2256 h 2998"/>
              <a:gd name="T44" fmla="*/ 671 w 862"/>
              <a:gd name="T45" fmla="*/ 2687 h 2998"/>
              <a:gd name="T46" fmla="*/ 722 w 862"/>
              <a:gd name="T47" fmla="*/ 2894 h 2998"/>
              <a:gd name="T48" fmla="*/ 568 w 862"/>
              <a:gd name="T49" fmla="*/ 2989 h 2998"/>
              <a:gd name="T50" fmla="*/ 551 w 862"/>
              <a:gd name="T51" fmla="*/ 2773 h 2998"/>
              <a:gd name="T52" fmla="*/ 570 w 862"/>
              <a:gd name="T53" fmla="*/ 2627 h 2998"/>
              <a:gd name="T54" fmla="*/ 539 w 862"/>
              <a:gd name="T55" fmla="*/ 2349 h 2998"/>
              <a:gd name="T56" fmla="*/ 515 w 862"/>
              <a:gd name="T57" fmla="*/ 1994 h 2998"/>
              <a:gd name="T58" fmla="*/ 422 w 862"/>
              <a:gd name="T59" fmla="*/ 1576 h 2998"/>
              <a:gd name="T60" fmla="*/ 386 w 862"/>
              <a:gd name="T61" fmla="*/ 1833 h 2998"/>
              <a:gd name="T62" fmla="*/ 319 w 862"/>
              <a:gd name="T63" fmla="*/ 2120 h 2998"/>
              <a:gd name="T64" fmla="*/ 311 w 862"/>
              <a:gd name="T65" fmla="*/ 2525 h 2998"/>
              <a:gd name="T66" fmla="*/ 339 w 862"/>
              <a:gd name="T67" fmla="*/ 2773 h 2998"/>
              <a:gd name="T68" fmla="*/ 331 w 862"/>
              <a:gd name="T69" fmla="*/ 2984 h 2998"/>
              <a:gd name="T70" fmla="*/ 210 w 862"/>
              <a:gd name="T71" fmla="*/ 2989 h 2998"/>
              <a:gd name="T72" fmla="*/ 195 w 862"/>
              <a:gd name="T73" fmla="*/ 2838 h 2998"/>
              <a:gd name="T74" fmla="*/ 191 w 862"/>
              <a:gd name="T75" fmla="*/ 2504 h 2998"/>
              <a:gd name="T76" fmla="*/ 130 w 862"/>
              <a:gd name="T77" fmla="*/ 2254 h 2998"/>
              <a:gd name="T78" fmla="*/ 171 w 862"/>
              <a:gd name="T79" fmla="*/ 1971 h 2998"/>
              <a:gd name="T80" fmla="*/ 148 w 862"/>
              <a:gd name="T81" fmla="*/ 1718 h 2998"/>
              <a:gd name="T82" fmla="*/ 204 w 862"/>
              <a:gd name="T83" fmla="*/ 1189 h 2998"/>
              <a:gd name="T84" fmla="*/ 195 w 862"/>
              <a:gd name="T85" fmla="*/ 809 h 2998"/>
              <a:gd name="T86" fmla="*/ 168 w 862"/>
              <a:gd name="T87" fmla="*/ 962 h 2998"/>
              <a:gd name="T88" fmla="*/ 144 w 862"/>
              <a:gd name="T89" fmla="*/ 1229 h 2998"/>
              <a:gd name="T90" fmla="*/ 110 w 862"/>
              <a:gd name="T91" fmla="*/ 1402 h 2998"/>
              <a:gd name="T92" fmla="*/ 122 w 862"/>
              <a:gd name="T93" fmla="*/ 1656 h 2998"/>
              <a:gd name="T94" fmla="*/ 82 w 862"/>
              <a:gd name="T95" fmla="*/ 1656 h 2998"/>
              <a:gd name="T96" fmla="*/ 110 w 862"/>
              <a:gd name="T97" fmla="*/ 1704 h 2998"/>
              <a:gd name="T98" fmla="*/ 124 w 862"/>
              <a:gd name="T99" fmla="*/ 1729 h 2998"/>
              <a:gd name="T100" fmla="*/ 95 w 862"/>
              <a:gd name="T101" fmla="*/ 1751 h 2998"/>
              <a:gd name="T102" fmla="*/ 2 w 862"/>
              <a:gd name="T103" fmla="*/ 1640 h 2998"/>
              <a:gd name="T104" fmla="*/ 2 w 862"/>
              <a:gd name="T105" fmla="*/ 1140 h 2998"/>
              <a:gd name="T106" fmla="*/ 11 w 862"/>
              <a:gd name="T107" fmla="*/ 933 h 2998"/>
              <a:gd name="T108" fmla="*/ 22 w 862"/>
              <a:gd name="T109" fmla="*/ 693 h 2998"/>
              <a:gd name="T110" fmla="*/ 99 w 862"/>
              <a:gd name="T111" fmla="*/ 524 h 2998"/>
              <a:gd name="T112" fmla="*/ 288 w 862"/>
              <a:gd name="T113" fmla="*/ 453 h 2998"/>
              <a:gd name="T114" fmla="*/ 339 w 862"/>
              <a:gd name="T115" fmla="*/ 311 h 2998"/>
              <a:gd name="T116" fmla="*/ 299 w 862"/>
              <a:gd name="T117" fmla="*/ 224 h 2998"/>
              <a:gd name="T118" fmla="*/ 313 w 862"/>
              <a:gd name="T119" fmla="*/ 104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2" h="2998">
                <a:moveTo>
                  <a:pt x="439" y="0"/>
                </a:moveTo>
                <a:lnTo>
                  <a:pt x="522" y="27"/>
                </a:lnTo>
                <a:lnTo>
                  <a:pt x="551" y="73"/>
                </a:lnTo>
                <a:lnTo>
                  <a:pt x="555" y="76"/>
                </a:lnTo>
                <a:lnTo>
                  <a:pt x="560" y="78"/>
                </a:lnTo>
                <a:lnTo>
                  <a:pt x="564" y="78"/>
                </a:lnTo>
                <a:lnTo>
                  <a:pt x="568" y="80"/>
                </a:lnTo>
                <a:lnTo>
                  <a:pt x="570" y="80"/>
                </a:lnTo>
                <a:lnTo>
                  <a:pt x="573" y="84"/>
                </a:lnTo>
                <a:lnTo>
                  <a:pt x="575" y="87"/>
                </a:lnTo>
                <a:lnTo>
                  <a:pt x="579" y="93"/>
                </a:lnTo>
                <a:lnTo>
                  <a:pt x="579" y="156"/>
                </a:lnTo>
                <a:lnTo>
                  <a:pt x="580" y="180"/>
                </a:lnTo>
                <a:lnTo>
                  <a:pt x="584" y="202"/>
                </a:lnTo>
                <a:lnTo>
                  <a:pt x="588" y="222"/>
                </a:lnTo>
                <a:lnTo>
                  <a:pt x="588" y="240"/>
                </a:lnTo>
                <a:lnTo>
                  <a:pt x="580" y="262"/>
                </a:lnTo>
                <a:lnTo>
                  <a:pt x="570" y="282"/>
                </a:lnTo>
                <a:lnTo>
                  <a:pt x="557" y="302"/>
                </a:lnTo>
                <a:lnTo>
                  <a:pt x="544" y="324"/>
                </a:lnTo>
                <a:lnTo>
                  <a:pt x="533" y="344"/>
                </a:lnTo>
                <a:lnTo>
                  <a:pt x="526" y="367"/>
                </a:lnTo>
                <a:lnTo>
                  <a:pt x="524" y="393"/>
                </a:lnTo>
                <a:lnTo>
                  <a:pt x="531" y="420"/>
                </a:lnTo>
                <a:lnTo>
                  <a:pt x="544" y="438"/>
                </a:lnTo>
                <a:lnTo>
                  <a:pt x="562" y="453"/>
                </a:lnTo>
                <a:lnTo>
                  <a:pt x="586" y="464"/>
                </a:lnTo>
                <a:lnTo>
                  <a:pt x="613" y="473"/>
                </a:lnTo>
                <a:lnTo>
                  <a:pt x="644" y="482"/>
                </a:lnTo>
                <a:lnTo>
                  <a:pt x="675" y="489"/>
                </a:lnTo>
                <a:lnTo>
                  <a:pt x="706" y="498"/>
                </a:lnTo>
                <a:lnTo>
                  <a:pt x="737" y="507"/>
                </a:lnTo>
                <a:lnTo>
                  <a:pt x="762" y="520"/>
                </a:lnTo>
                <a:lnTo>
                  <a:pt x="786" y="536"/>
                </a:lnTo>
                <a:lnTo>
                  <a:pt x="802" y="556"/>
                </a:lnTo>
                <a:lnTo>
                  <a:pt x="819" y="589"/>
                </a:lnTo>
                <a:lnTo>
                  <a:pt x="831" y="629"/>
                </a:lnTo>
                <a:lnTo>
                  <a:pt x="840" y="674"/>
                </a:lnTo>
                <a:lnTo>
                  <a:pt x="846" y="722"/>
                </a:lnTo>
                <a:lnTo>
                  <a:pt x="850" y="774"/>
                </a:lnTo>
                <a:lnTo>
                  <a:pt x="851" y="825"/>
                </a:lnTo>
                <a:lnTo>
                  <a:pt x="851" y="876"/>
                </a:lnTo>
                <a:lnTo>
                  <a:pt x="851" y="925"/>
                </a:lnTo>
                <a:lnTo>
                  <a:pt x="851" y="973"/>
                </a:lnTo>
                <a:lnTo>
                  <a:pt x="862" y="1127"/>
                </a:lnTo>
                <a:lnTo>
                  <a:pt x="850" y="1227"/>
                </a:lnTo>
                <a:lnTo>
                  <a:pt x="844" y="1329"/>
                </a:lnTo>
                <a:lnTo>
                  <a:pt x="846" y="1427"/>
                </a:lnTo>
                <a:lnTo>
                  <a:pt x="853" y="1524"/>
                </a:lnTo>
                <a:lnTo>
                  <a:pt x="862" y="1616"/>
                </a:lnTo>
                <a:lnTo>
                  <a:pt x="862" y="1649"/>
                </a:lnTo>
                <a:lnTo>
                  <a:pt x="853" y="1676"/>
                </a:lnTo>
                <a:lnTo>
                  <a:pt x="839" y="1702"/>
                </a:lnTo>
                <a:lnTo>
                  <a:pt x="817" y="1724"/>
                </a:lnTo>
                <a:lnTo>
                  <a:pt x="793" y="1742"/>
                </a:lnTo>
                <a:lnTo>
                  <a:pt x="768" y="1754"/>
                </a:lnTo>
                <a:lnTo>
                  <a:pt x="742" y="1764"/>
                </a:lnTo>
                <a:lnTo>
                  <a:pt x="742" y="1756"/>
                </a:lnTo>
                <a:lnTo>
                  <a:pt x="740" y="1751"/>
                </a:lnTo>
                <a:lnTo>
                  <a:pt x="739" y="1745"/>
                </a:lnTo>
                <a:lnTo>
                  <a:pt x="739" y="1742"/>
                </a:lnTo>
                <a:lnTo>
                  <a:pt x="739" y="1736"/>
                </a:lnTo>
                <a:lnTo>
                  <a:pt x="739" y="1729"/>
                </a:lnTo>
                <a:lnTo>
                  <a:pt x="744" y="1724"/>
                </a:lnTo>
                <a:lnTo>
                  <a:pt x="750" y="1720"/>
                </a:lnTo>
                <a:lnTo>
                  <a:pt x="753" y="1714"/>
                </a:lnTo>
                <a:lnTo>
                  <a:pt x="757" y="1707"/>
                </a:lnTo>
                <a:lnTo>
                  <a:pt x="759" y="1700"/>
                </a:lnTo>
                <a:lnTo>
                  <a:pt x="755" y="1698"/>
                </a:lnTo>
                <a:lnTo>
                  <a:pt x="751" y="1698"/>
                </a:lnTo>
                <a:lnTo>
                  <a:pt x="750" y="1698"/>
                </a:lnTo>
                <a:lnTo>
                  <a:pt x="750" y="1698"/>
                </a:lnTo>
                <a:lnTo>
                  <a:pt x="750" y="1696"/>
                </a:lnTo>
                <a:lnTo>
                  <a:pt x="750" y="1694"/>
                </a:lnTo>
                <a:lnTo>
                  <a:pt x="748" y="1693"/>
                </a:lnTo>
                <a:lnTo>
                  <a:pt x="748" y="1687"/>
                </a:lnTo>
                <a:lnTo>
                  <a:pt x="770" y="1674"/>
                </a:lnTo>
                <a:lnTo>
                  <a:pt x="790" y="1658"/>
                </a:lnTo>
                <a:lnTo>
                  <a:pt x="808" y="1640"/>
                </a:lnTo>
                <a:lnTo>
                  <a:pt x="806" y="1631"/>
                </a:lnTo>
                <a:lnTo>
                  <a:pt x="804" y="1624"/>
                </a:lnTo>
                <a:lnTo>
                  <a:pt x="802" y="1618"/>
                </a:lnTo>
                <a:lnTo>
                  <a:pt x="799" y="1613"/>
                </a:lnTo>
                <a:lnTo>
                  <a:pt x="788" y="1607"/>
                </a:lnTo>
                <a:lnTo>
                  <a:pt x="779" y="1613"/>
                </a:lnTo>
                <a:lnTo>
                  <a:pt x="775" y="1625"/>
                </a:lnTo>
                <a:lnTo>
                  <a:pt x="771" y="1638"/>
                </a:lnTo>
                <a:lnTo>
                  <a:pt x="766" y="1647"/>
                </a:lnTo>
                <a:lnTo>
                  <a:pt x="757" y="1656"/>
                </a:lnTo>
                <a:lnTo>
                  <a:pt x="742" y="1660"/>
                </a:lnTo>
                <a:lnTo>
                  <a:pt x="735" y="1547"/>
                </a:lnTo>
                <a:lnTo>
                  <a:pt x="768" y="1493"/>
                </a:lnTo>
                <a:lnTo>
                  <a:pt x="768" y="1469"/>
                </a:lnTo>
                <a:lnTo>
                  <a:pt x="766" y="1442"/>
                </a:lnTo>
                <a:lnTo>
                  <a:pt x="759" y="1413"/>
                </a:lnTo>
                <a:lnTo>
                  <a:pt x="751" y="1380"/>
                </a:lnTo>
                <a:lnTo>
                  <a:pt x="742" y="1349"/>
                </a:lnTo>
                <a:lnTo>
                  <a:pt x="733" y="1318"/>
                </a:lnTo>
                <a:lnTo>
                  <a:pt x="724" y="1291"/>
                </a:lnTo>
                <a:lnTo>
                  <a:pt x="719" y="1267"/>
                </a:lnTo>
                <a:lnTo>
                  <a:pt x="722" y="1056"/>
                </a:lnTo>
                <a:lnTo>
                  <a:pt x="702" y="1000"/>
                </a:lnTo>
                <a:lnTo>
                  <a:pt x="699" y="974"/>
                </a:lnTo>
                <a:lnTo>
                  <a:pt x="697" y="945"/>
                </a:lnTo>
                <a:lnTo>
                  <a:pt x="695" y="914"/>
                </a:lnTo>
                <a:lnTo>
                  <a:pt x="695" y="884"/>
                </a:lnTo>
                <a:lnTo>
                  <a:pt x="691" y="854"/>
                </a:lnTo>
                <a:lnTo>
                  <a:pt x="684" y="831"/>
                </a:lnTo>
                <a:lnTo>
                  <a:pt x="671" y="813"/>
                </a:lnTo>
                <a:lnTo>
                  <a:pt x="668" y="809"/>
                </a:lnTo>
                <a:lnTo>
                  <a:pt x="668" y="889"/>
                </a:lnTo>
                <a:lnTo>
                  <a:pt x="653" y="927"/>
                </a:lnTo>
                <a:lnTo>
                  <a:pt x="644" y="969"/>
                </a:lnTo>
                <a:lnTo>
                  <a:pt x="642" y="1014"/>
                </a:lnTo>
                <a:lnTo>
                  <a:pt x="642" y="1060"/>
                </a:lnTo>
                <a:lnTo>
                  <a:pt x="648" y="1105"/>
                </a:lnTo>
                <a:lnTo>
                  <a:pt x="655" y="1149"/>
                </a:lnTo>
                <a:lnTo>
                  <a:pt x="662" y="1187"/>
                </a:lnTo>
                <a:lnTo>
                  <a:pt x="728" y="1620"/>
                </a:lnTo>
                <a:lnTo>
                  <a:pt x="730" y="1656"/>
                </a:lnTo>
                <a:lnTo>
                  <a:pt x="728" y="1698"/>
                </a:lnTo>
                <a:lnTo>
                  <a:pt x="722" y="1744"/>
                </a:lnTo>
                <a:lnTo>
                  <a:pt x="717" y="1789"/>
                </a:lnTo>
                <a:lnTo>
                  <a:pt x="710" y="1836"/>
                </a:lnTo>
                <a:lnTo>
                  <a:pt x="708" y="1882"/>
                </a:lnTo>
                <a:lnTo>
                  <a:pt x="708" y="1924"/>
                </a:lnTo>
                <a:lnTo>
                  <a:pt x="713" y="1974"/>
                </a:lnTo>
                <a:lnTo>
                  <a:pt x="722" y="2027"/>
                </a:lnTo>
                <a:lnTo>
                  <a:pt x="733" y="2082"/>
                </a:lnTo>
                <a:lnTo>
                  <a:pt x="744" y="2140"/>
                </a:lnTo>
                <a:lnTo>
                  <a:pt x="751" y="2198"/>
                </a:lnTo>
                <a:lnTo>
                  <a:pt x="753" y="2256"/>
                </a:lnTo>
                <a:lnTo>
                  <a:pt x="748" y="2313"/>
                </a:lnTo>
                <a:lnTo>
                  <a:pt x="731" y="2387"/>
                </a:lnTo>
                <a:lnTo>
                  <a:pt x="715" y="2458"/>
                </a:lnTo>
                <a:lnTo>
                  <a:pt x="699" y="2531"/>
                </a:lnTo>
                <a:lnTo>
                  <a:pt x="684" y="2607"/>
                </a:lnTo>
                <a:lnTo>
                  <a:pt x="671" y="2687"/>
                </a:lnTo>
                <a:lnTo>
                  <a:pt x="670" y="2727"/>
                </a:lnTo>
                <a:lnTo>
                  <a:pt x="675" y="2762"/>
                </a:lnTo>
                <a:lnTo>
                  <a:pt x="684" y="2796"/>
                </a:lnTo>
                <a:lnTo>
                  <a:pt x="697" y="2829"/>
                </a:lnTo>
                <a:lnTo>
                  <a:pt x="710" y="2862"/>
                </a:lnTo>
                <a:lnTo>
                  <a:pt x="722" y="2894"/>
                </a:lnTo>
                <a:lnTo>
                  <a:pt x="731" y="2927"/>
                </a:lnTo>
                <a:lnTo>
                  <a:pt x="735" y="2964"/>
                </a:lnTo>
                <a:lnTo>
                  <a:pt x="699" y="2980"/>
                </a:lnTo>
                <a:lnTo>
                  <a:pt x="659" y="2989"/>
                </a:lnTo>
                <a:lnTo>
                  <a:pt x="615" y="2991"/>
                </a:lnTo>
                <a:lnTo>
                  <a:pt x="568" y="2989"/>
                </a:lnTo>
                <a:lnTo>
                  <a:pt x="559" y="2962"/>
                </a:lnTo>
                <a:lnTo>
                  <a:pt x="551" y="2929"/>
                </a:lnTo>
                <a:lnTo>
                  <a:pt x="548" y="2894"/>
                </a:lnTo>
                <a:lnTo>
                  <a:pt x="551" y="2856"/>
                </a:lnTo>
                <a:lnTo>
                  <a:pt x="555" y="2784"/>
                </a:lnTo>
                <a:lnTo>
                  <a:pt x="551" y="2773"/>
                </a:lnTo>
                <a:lnTo>
                  <a:pt x="546" y="2760"/>
                </a:lnTo>
                <a:lnTo>
                  <a:pt x="542" y="2745"/>
                </a:lnTo>
                <a:lnTo>
                  <a:pt x="542" y="2727"/>
                </a:lnTo>
                <a:lnTo>
                  <a:pt x="551" y="2696"/>
                </a:lnTo>
                <a:lnTo>
                  <a:pt x="560" y="2664"/>
                </a:lnTo>
                <a:lnTo>
                  <a:pt x="570" y="2627"/>
                </a:lnTo>
                <a:lnTo>
                  <a:pt x="575" y="2589"/>
                </a:lnTo>
                <a:lnTo>
                  <a:pt x="577" y="2545"/>
                </a:lnTo>
                <a:lnTo>
                  <a:pt x="571" y="2500"/>
                </a:lnTo>
                <a:lnTo>
                  <a:pt x="560" y="2453"/>
                </a:lnTo>
                <a:lnTo>
                  <a:pt x="550" y="2402"/>
                </a:lnTo>
                <a:lnTo>
                  <a:pt x="539" y="2349"/>
                </a:lnTo>
                <a:lnTo>
                  <a:pt x="535" y="2294"/>
                </a:lnTo>
                <a:lnTo>
                  <a:pt x="539" y="2240"/>
                </a:lnTo>
                <a:lnTo>
                  <a:pt x="559" y="2116"/>
                </a:lnTo>
                <a:lnTo>
                  <a:pt x="548" y="2076"/>
                </a:lnTo>
                <a:lnTo>
                  <a:pt x="531" y="2036"/>
                </a:lnTo>
                <a:lnTo>
                  <a:pt x="515" y="1994"/>
                </a:lnTo>
                <a:lnTo>
                  <a:pt x="502" y="1953"/>
                </a:lnTo>
                <a:lnTo>
                  <a:pt x="491" y="1784"/>
                </a:lnTo>
                <a:lnTo>
                  <a:pt x="439" y="1540"/>
                </a:lnTo>
                <a:lnTo>
                  <a:pt x="431" y="1540"/>
                </a:lnTo>
                <a:lnTo>
                  <a:pt x="426" y="1556"/>
                </a:lnTo>
                <a:lnTo>
                  <a:pt x="422" y="1576"/>
                </a:lnTo>
                <a:lnTo>
                  <a:pt x="422" y="1600"/>
                </a:lnTo>
                <a:lnTo>
                  <a:pt x="406" y="1642"/>
                </a:lnTo>
                <a:lnTo>
                  <a:pt x="397" y="1685"/>
                </a:lnTo>
                <a:lnTo>
                  <a:pt x="391" y="1733"/>
                </a:lnTo>
                <a:lnTo>
                  <a:pt x="390" y="1782"/>
                </a:lnTo>
                <a:lnTo>
                  <a:pt x="386" y="1833"/>
                </a:lnTo>
                <a:lnTo>
                  <a:pt x="382" y="1885"/>
                </a:lnTo>
                <a:lnTo>
                  <a:pt x="375" y="1936"/>
                </a:lnTo>
                <a:lnTo>
                  <a:pt x="362" y="1985"/>
                </a:lnTo>
                <a:lnTo>
                  <a:pt x="346" y="2031"/>
                </a:lnTo>
                <a:lnTo>
                  <a:pt x="330" y="2076"/>
                </a:lnTo>
                <a:lnTo>
                  <a:pt x="319" y="2120"/>
                </a:lnTo>
                <a:lnTo>
                  <a:pt x="339" y="2209"/>
                </a:lnTo>
                <a:lnTo>
                  <a:pt x="339" y="2364"/>
                </a:lnTo>
                <a:lnTo>
                  <a:pt x="331" y="2400"/>
                </a:lnTo>
                <a:lnTo>
                  <a:pt x="322" y="2438"/>
                </a:lnTo>
                <a:lnTo>
                  <a:pt x="315" y="2482"/>
                </a:lnTo>
                <a:lnTo>
                  <a:pt x="311" y="2525"/>
                </a:lnTo>
                <a:lnTo>
                  <a:pt x="315" y="2569"/>
                </a:lnTo>
                <a:lnTo>
                  <a:pt x="319" y="2664"/>
                </a:lnTo>
                <a:lnTo>
                  <a:pt x="348" y="2727"/>
                </a:lnTo>
                <a:lnTo>
                  <a:pt x="348" y="2744"/>
                </a:lnTo>
                <a:lnTo>
                  <a:pt x="344" y="2758"/>
                </a:lnTo>
                <a:lnTo>
                  <a:pt x="339" y="2773"/>
                </a:lnTo>
                <a:lnTo>
                  <a:pt x="335" y="2784"/>
                </a:lnTo>
                <a:lnTo>
                  <a:pt x="331" y="2822"/>
                </a:lnTo>
                <a:lnTo>
                  <a:pt x="333" y="2862"/>
                </a:lnTo>
                <a:lnTo>
                  <a:pt x="335" y="2902"/>
                </a:lnTo>
                <a:lnTo>
                  <a:pt x="337" y="2944"/>
                </a:lnTo>
                <a:lnTo>
                  <a:pt x="331" y="2984"/>
                </a:lnTo>
                <a:lnTo>
                  <a:pt x="322" y="2984"/>
                </a:lnTo>
                <a:lnTo>
                  <a:pt x="304" y="2993"/>
                </a:lnTo>
                <a:lnTo>
                  <a:pt x="280" y="2998"/>
                </a:lnTo>
                <a:lnTo>
                  <a:pt x="257" y="2998"/>
                </a:lnTo>
                <a:lnTo>
                  <a:pt x="233" y="2996"/>
                </a:lnTo>
                <a:lnTo>
                  <a:pt x="210" y="2989"/>
                </a:lnTo>
                <a:lnTo>
                  <a:pt x="190" y="2980"/>
                </a:lnTo>
                <a:lnTo>
                  <a:pt x="173" y="2965"/>
                </a:lnTo>
                <a:lnTo>
                  <a:pt x="162" y="2949"/>
                </a:lnTo>
                <a:lnTo>
                  <a:pt x="159" y="2929"/>
                </a:lnTo>
                <a:lnTo>
                  <a:pt x="179" y="2885"/>
                </a:lnTo>
                <a:lnTo>
                  <a:pt x="195" y="2838"/>
                </a:lnTo>
                <a:lnTo>
                  <a:pt x="206" y="2784"/>
                </a:lnTo>
                <a:lnTo>
                  <a:pt x="211" y="2727"/>
                </a:lnTo>
                <a:lnTo>
                  <a:pt x="213" y="2671"/>
                </a:lnTo>
                <a:lnTo>
                  <a:pt x="210" y="2613"/>
                </a:lnTo>
                <a:lnTo>
                  <a:pt x="202" y="2556"/>
                </a:lnTo>
                <a:lnTo>
                  <a:pt x="191" y="2504"/>
                </a:lnTo>
                <a:lnTo>
                  <a:pt x="179" y="2467"/>
                </a:lnTo>
                <a:lnTo>
                  <a:pt x="166" y="2431"/>
                </a:lnTo>
                <a:lnTo>
                  <a:pt x="153" y="2389"/>
                </a:lnTo>
                <a:lnTo>
                  <a:pt x="140" y="2347"/>
                </a:lnTo>
                <a:lnTo>
                  <a:pt x="133" y="2302"/>
                </a:lnTo>
                <a:lnTo>
                  <a:pt x="130" y="2254"/>
                </a:lnTo>
                <a:lnTo>
                  <a:pt x="135" y="2204"/>
                </a:lnTo>
                <a:lnTo>
                  <a:pt x="142" y="2165"/>
                </a:lnTo>
                <a:lnTo>
                  <a:pt x="151" y="2120"/>
                </a:lnTo>
                <a:lnTo>
                  <a:pt x="159" y="2071"/>
                </a:lnTo>
                <a:lnTo>
                  <a:pt x="166" y="2022"/>
                </a:lnTo>
                <a:lnTo>
                  <a:pt x="171" y="1971"/>
                </a:lnTo>
                <a:lnTo>
                  <a:pt x="171" y="1924"/>
                </a:lnTo>
                <a:lnTo>
                  <a:pt x="168" y="1880"/>
                </a:lnTo>
                <a:lnTo>
                  <a:pt x="162" y="1847"/>
                </a:lnTo>
                <a:lnTo>
                  <a:pt x="157" y="1809"/>
                </a:lnTo>
                <a:lnTo>
                  <a:pt x="151" y="1765"/>
                </a:lnTo>
                <a:lnTo>
                  <a:pt x="148" y="1718"/>
                </a:lnTo>
                <a:lnTo>
                  <a:pt x="144" y="1673"/>
                </a:lnTo>
                <a:lnTo>
                  <a:pt x="142" y="1629"/>
                </a:lnTo>
                <a:lnTo>
                  <a:pt x="144" y="1591"/>
                </a:lnTo>
                <a:lnTo>
                  <a:pt x="148" y="1560"/>
                </a:lnTo>
                <a:lnTo>
                  <a:pt x="195" y="1224"/>
                </a:lnTo>
                <a:lnTo>
                  <a:pt x="204" y="1189"/>
                </a:lnTo>
                <a:lnTo>
                  <a:pt x="213" y="1153"/>
                </a:lnTo>
                <a:lnTo>
                  <a:pt x="222" y="1113"/>
                </a:lnTo>
                <a:lnTo>
                  <a:pt x="226" y="1071"/>
                </a:lnTo>
                <a:lnTo>
                  <a:pt x="222" y="1029"/>
                </a:lnTo>
                <a:lnTo>
                  <a:pt x="199" y="904"/>
                </a:lnTo>
                <a:lnTo>
                  <a:pt x="195" y="809"/>
                </a:lnTo>
                <a:lnTo>
                  <a:pt x="191" y="813"/>
                </a:lnTo>
                <a:lnTo>
                  <a:pt x="180" y="836"/>
                </a:lnTo>
                <a:lnTo>
                  <a:pt x="175" y="865"/>
                </a:lnTo>
                <a:lnTo>
                  <a:pt x="171" y="896"/>
                </a:lnTo>
                <a:lnTo>
                  <a:pt x="171" y="929"/>
                </a:lnTo>
                <a:lnTo>
                  <a:pt x="168" y="962"/>
                </a:lnTo>
                <a:lnTo>
                  <a:pt x="162" y="993"/>
                </a:lnTo>
                <a:lnTo>
                  <a:pt x="139" y="1067"/>
                </a:lnTo>
                <a:lnTo>
                  <a:pt x="135" y="1107"/>
                </a:lnTo>
                <a:lnTo>
                  <a:pt x="135" y="1147"/>
                </a:lnTo>
                <a:lnTo>
                  <a:pt x="140" y="1189"/>
                </a:lnTo>
                <a:lnTo>
                  <a:pt x="144" y="1229"/>
                </a:lnTo>
                <a:lnTo>
                  <a:pt x="144" y="1269"/>
                </a:lnTo>
                <a:lnTo>
                  <a:pt x="139" y="1309"/>
                </a:lnTo>
                <a:lnTo>
                  <a:pt x="135" y="1325"/>
                </a:lnTo>
                <a:lnTo>
                  <a:pt x="128" y="1347"/>
                </a:lnTo>
                <a:lnTo>
                  <a:pt x="119" y="1373"/>
                </a:lnTo>
                <a:lnTo>
                  <a:pt x="110" y="1402"/>
                </a:lnTo>
                <a:lnTo>
                  <a:pt x="102" y="1429"/>
                </a:lnTo>
                <a:lnTo>
                  <a:pt x="99" y="1456"/>
                </a:lnTo>
                <a:lnTo>
                  <a:pt x="97" y="1480"/>
                </a:lnTo>
                <a:lnTo>
                  <a:pt x="99" y="1500"/>
                </a:lnTo>
                <a:lnTo>
                  <a:pt x="128" y="1544"/>
                </a:lnTo>
                <a:lnTo>
                  <a:pt x="122" y="1656"/>
                </a:lnTo>
                <a:lnTo>
                  <a:pt x="108" y="1660"/>
                </a:lnTo>
                <a:lnTo>
                  <a:pt x="99" y="1640"/>
                </a:lnTo>
                <a:lnTo>
                  <a:pt x="91" y="1616"/>
                </a:lnTo>
                <a:lnTo>
                  <a:pt x="68" y="1607"/>
                </a:lnTo>
                <a:lnTo>
                  <a:pt x="62" y="1636"/>
                </a:lnTo>
                <a:lnTo>
                  <a:pt x="82" y="1656"/>
                </a:lnTo>
                <a:lnTo>
                  <a:pt x="104" y="1678"/>
                </a:lnTo>
                <a:lnTo>
                  <a:pt x="119" y="1700"/>
                </a:lnTo>
                <a:lnTo>
                  <a:pt x="115" y="1702"/>
                </a:lnTo>
                <a:lnTo>
                  <a:pt x="111" y="1702"/>
                </a:lnTo>
                <a:lnTo>
                  <a:pt x="110" y="1702"/>
                </a:lnTo>
                <a:lnTo>
                  <a:pt x="110" y="1704"/>
                </a:lnTo>
                <a:lnTo>
                  <a:pt x="110" y="1704"/>
                </a:lnTo>
                <a:lnTo>
                  <a:pt x="110" y="1705"/>
                </a:lnTo>
                <a:lnTo>
                  <a:pt x="108" y="1707"/>
                </a:lnTo>
                <a:lnTo>
                  <a:pt x="108" y="1713"/>
                </a:lnTo>
                <a:lnTo>
                  <a:pt x="119" y="1718"/>
                </a:lnTo>
                <a:lnTo>
                  <a:pt x="124" y="1729"/>
                </a:lnTo>
                <a:lnTo>
                  <a:pt x="128" y="1744"/>
                </a:lnTo>
                <a:lnTo>
                  <a:pt x="124" y="1749"/>
                </a:lnTo>
                <a:lnTo>
                  <a:pt x="122" y="1754"/>
                </a:lnTo>
                <a:lnTo>
                  <a:pt x="119" y="1760"/>
                </a:lnTo>
                <a:lnTo>
                  <a:pt x="115" y="1764"/>
                </a:lnTo>
                <a:lnTo>
                  <a:pt x="95" y="1751"/>
                </a:lnTo>
                <a:lnTo>
                  <a:pt x="75" y="1740"/>
                </a:lnTo>
                <a:lnTo>
                  <a:pt x="57" y="1729"/>
                </a:lnTo>
                <a:lnTo>
                  <a:pt x="39" y="1714"/>
                </a:lnTo>
                <a:lnTo>
                  <a:pt x="24" y="1696"/>
                </a:lnTo>
                <a:lnTo>
                  <a:pt x="11" y="1673"/>
                </a:lnTo>
                <a:lnTo>
                  <a:pt x="2" y="1640"/>
                </a:lnTo>
                <a:lnTo>
                  <a:pt x="2" y="1607"/>
                </a:lnTo>
                <a:lnTo>
                  <a:pt x="6" y="1574"/>
                </a:lnTo>
                <a:lnTo>
                  <a:pt x="11" y="1540"/>
                </a:lnTo>
                <a:lnTo>
                  <a:pt x="17" y="1505"/>
                </a:lnTo>
                <a:lnTo>
                  <a:pt x="19" y="1473"/>
                </a:lnTo>
                <a:lnTo>
                  <a:pt x="2" y="1140"/>
                </a:lnTo>
                <a:lnTo>
                  <a:pt x="0" y="1105"/>
                </a:lnTo>
                <a:lnTo>
                  <a:pt x="2" y="1071"/>
                </a:lnTo>
                <a:lnTo>
                  <a:pt x="8" y="1038"/>
                </a:lnTo>
                <a:lnTo>
                  <a:pt x="13" y="1005"/>
                </a:lnTo>
                <a:lnTo>
                  <a:pt x="15" y="969"/>
                </a:lnTo>
                <a:lnTo>
                  <a:pt x="11" y="933"/>
                </a:lnTo>
                <a:lnTo>
                  <a:pt x="8" y="904"/>
                </a:lnTo>
                <a:lnTo>
                  <a:pt x="6" y="867"/>
                </a:lnTo>
                <a:lnTo>
                  <a:pt x="8" y="825"/>
                </a:lnTo>
                <a:lnTo>
                  <a:pt x="11" y="782"/>
                </a:lnTo>
                <a:lnTo>
                  <a:pt x="17" y="736"/>
                </a:lnTo>
                <a:lnTo>
                  <a:pt x="22" y="693"/>
                </a:lnTo>
                <a:lnTo>
                  <a:pt x="30" y="653"/>
                </a:lnTo>
                <a:lnTo>
                  <a:pt x="39" y="616"/>
                </a:lnTo>
                <a:lnTo>
                  <a:pt x="46" y="587"/>
                </a:lnTo>
                <a:lnTo>
                  <a:pt x="55" y="567"/>
                </a:lnTo>
                <a:lnTo>
                  <a:pt x="75" y="544"/>
                </a:lnTo>
                <a:lnTo>
                  <a:pt x="99" y="524"/>
                </a:lnTo>
                <a:lnTo>
                  <a:pt x="128" y="509"/>
                </a:lnTo>
                <a:lnTo>
                  <a:pt x="159" y="496"/>
                </a:lnTo>
                <a:lnTo>
                  <a:pt x="191" y="485"/>
                </a:lnTo>
                <a:lnTo>
                  <a:pt x="224" y="476"/>
                </a:lnTo>
                <a:lnTo>
                  <a:pt x="257" y="465"/>
                </a:lnTo>
                <a:lnTo>
                  <a:pt x="288" y="453"/>
                </a:lnTo>
                <a:lnTo>
                  <a:pt x="315" y="436"/>
                </a:lnTo>
                <a:lnTo>
                  <a:pt x="339" y="416"/>
                </a:lnTo>
                <a:lnTo>
                  <a:pt x="339" y="391"/>
                </a:lnTo>
                <a:lnTo>
                  <a:pt x="340" y="364"/>
                </a:lnTo>
                <a:lnTo>
                  <a:pt x="340" y="336"/>
                </a:lnTo>
                <a:lnTo>
                  <a:pt x="339" y="311"/>
                </a:lnTo>
                <a:lnTo>
                  <a:pt x="331" y="293"/>
                </a:lnTo>
                <a:lnTo>
                  <a:pt x="322" y="280"/>
                </a:lnTo>
                <a:lnTo>
                  <a:pt x="313" y="269"/>
                </a:lnTo>
                <a:lnTo>
                  <a:pt x="304" y="254"/>
                </a:lnTo>
                <a:lnTo>
                  <a:pt x="299" y="236"/>
                </a:lnTo>
                <a:lnTo>
                  <a:pt x="299" y="224"/>
                </a:lnTo>
                <a:lnTo>
                  <a:pt x="302" y="214"/>
                </a:lnTo>
                <a:lnTo>
                  <a:pt x="306" y="207"/>
                </a:lnTo>
                <a:lnTo>
                  <a:pt x="311" y="200"/>
                </a:lnTo>
                <a:lnTo>
                  <a:pt x="315" y="193"/>
                </a:lnTo>
                <a:lnTo>
                  <a:pt x="302" y="133"/>
                </a:lnTo>
                <a:lnTo>
                  <a:pt x="313" y="104"/>
                </a:lnTo>
                <a:lnTo>
                  <a:pt x="330" y="74"/>
                </a:lnTo>
                <a:lnTo>
                  <a:pt x="353" y="47"/>
                </a:lnTo>
                <a:lnTo>
                  <a:pt x="380" y="25"/>
                </a:lnTo>
                <a:lnTo>
                  <a:pt x="410" y="9"/>
                </a:lnTo>
                <a:lnTo>
                  <a:pt x="439" y="0"/>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ko-KR" altLang="en-US" sz="2026" dirty="0">
              <a:cs typeface="B Nazanin" panose="00000400000000000000" pitchFamily="2" charset="-78"/>
            </a:endParaRPr>
          </a:p>
        </p:txBody>
      </p:sp>
      <p:sp>
        <p:nvSpPr>
          <p:cNvPr id="465" name="Freeform 9">
            <a:extLst>
              <a:ext uri="{FF2B5EF4-FFF2-40B4-BE49-F238E27FC236}">
                <a16:creationId xmlns:a16="http://schemas.microsoft.com/office/drawing/2014/main" id="{CAAB3163-D310-48C5-B252-6A09F42374D1}"/>
              </a:ext>
            </a:extLst>
          </p:cNvPr>
          <p:cNvSpPr>
            <a:spLocks/>
          </p:cNvSpPr>
          <p:nvPr/>
        </p:nvSpPr>
        <p:spPr bwMode="auto">
          <a:xfrm>
            <a:off x="7783518" y="1328680"/>
            <a:ext cx="632879" cy="2257925"/>
          </a:xfrm>
          <a:custGeom>
            <a:avLst/>
            <a:gdLst>
              <a:gd name="T0" fmla="*/ 453 w 768"/>
              <a:gd name="T1" fmla="*/ 45 h 2740"/>
              <a:gd name="T2" fmla="*/ 508 w 768"/>
              <a:gd name="T3" fmla="*/ 200 h 2740"/>
              <a:gd name="T4" fmla="*/ 464 w 768"/>
              <a:gd name="T5" fmla="*/ 287 h 2740"/>
              <a:gd name="T6" fmla="*/ 479 w 768"/>
              <a:gd name="T7" fmla="*/ 389 h 2740"/>
              <a:gd name="T8" fmla="*/ 628 w 768"/>
              <a:gd name="T9" fmla="*/ 445 h 2740"/>
              <a:gd name="T10" fmla="*/ 691 w 768"/>
              <a:gd name="T11" fmla="*/ 583 h 2740"/>
              <a:gd name="T12" fmla="*/ 719 w 768"/>
              <a:gd name="T13" fmla="*/ 858 h 2740"/>
              <a:gd name="T14" fmla="*/ 748 w 768"/>
              <a:gd name="T15" fmla="*/ 1287 h 2740"/>
              <a:gd name="T16" fmla="*/ 768 w 768"/>
              <a:gd name="T17" fmla="*/ 1416 h 2740"/>
              <a:gd name="T18" fmla="*/ 713 w 768"/>
              <a:gd name="T19" fmla="*/ 1478 h 2740"/>
              <a:gd name="T20" fmla="*/ 677 w 768"/>
              <a:gd name="T21" fmla="*/ 1427 h 2740"/>
              <a:gd name="T22" fmla="*/ 691 w 768"/>
              <a:gd name="T23" fmla="*/ 1320 h 2740"/>
              <a:gd name="T24" fmla="*/ 639 w 768"/>
              <a:gd name="T25" fmla="*/ 934 h 2740"/>
              <a:gd name="T26" fmla="*/ 595 w 768"/>
              <a:gd name="T27" fmla="*/ 745 h 2740"/>
              <a:gd name="T28" fmla="*/ 555 w 768"/>
              <a:gd name="T29" fmla="*/ 792 h 2740"/>
              <a:gd name="T30" fmla="*/ 535 w 768"/>
              <a:gd name="T31" fmla="*/ 947 h 2740"/>
              <a:gd name="T32" fmla="*/ 611 w 768"/>
              <a:gd name="T33" fmla="*/ 1125 h 2740"/>
              <a:gd name="T34" fmla="*/ 639 w 768"/>
              <a:gd name="T35" fmla="*/ 1351 h 2740"/>
              <a:gd name="T36" fmla="*/ 617 w 768"/>
              <a:gd name="T37" fmla="*/ 1912 h 2740"/>
              <a:gd name="T38" fmla="*/ 544 w 768"/>
              <a:gd name="T39" fmla="*/ 2387 h 2740"/>
              <a:gd name="T40" fmla="*/ 559 w 768"/>
              <a:gd name="T41" fmla="*/ 2711 h 2740"/>
              <a:gd name="T42" fmla="*/ 455 w 768"/>
              <a:gd name="T43" fmla="*/ 2687 h 2740"/>
              <a:gd name="T44" fmla="*/ 451 w 768"/>
              <a:gd name="T45" fmla="*/ 2523 h 2740"/>
              <a:gd name="T46" fmla="*/ 468 w 768"/>
              <a:gd name="T47" fmla="*/ 2363 h 2740"/>
              <a:gd name="T48" fmla="*/ 448 w 768"/>
              <a:gd name="T49" fmla="*/ 2136 h 2740"/>
              <a:gd name="T50" fmla="*/ 455 w 768"/>
              <a:gd name="T51" fmla="*/ 1894 h 2740"/>
              <a:gd name="T52" fmla="*/ 406 w 768"/>
              <a:gd name="T53" fmla="*/ 1598 h 2740"/>
              <a:gd name="T54" fmla="*/ 351 w 768"/>
              <a:gd name="T55" fmla="*/ 1680 h 2740"/>
              <a:gd name="T56" fmla="*/ 330 w 768"/>
              <a:gd name="T57" fmla="*/ 2018 h 2740"/>
              <a:gd name="T58" fmla="*/ 310 w 768"/>
              <a:gd name="T59" fmla="*/ 2223 h 2740"/>
              <a:gd name="T60" fmla="*/ 308 w 768"/>
              <a:gd name="T61" fmla="*/ 2411 h 2740"/>
              <a:gd name="T62" fmla="*/ 324 w 768"/>
              <a:gd name="T63" fmla="*/ 2647 h 2740"/>
              <a:gd name="T64" fmla="*/ 253 w 768"/>
              <a:gd name="T65" fmla="*/ 2729 h 2740"/>
              <a:gd name="T66" fmla="*/ 217 w 768"/>
              <a:gd name="T67" fmla="*/ 2616 h 2740"/>
              <a:gd name="T68" fmla="*/ 231 w 768"/>
              <a:gd name="T69" fmla="*/ 2376 h 2740"/>
              <a:gd name="T70" fmla="*/ 180 w 768"/>
              <a:gd name="T71" fmla="*/ 2118 h 2740"/>
              <a:gd name="T72" fmla="*/ 168 w 768"/>
              <a:gd name="T73" fmla="*/ 1867 h 2740"/>
              <a:gd name="T74" fmla="*/ 175 w 768"/>
              <a:gd name="T75" fmla="*/ 1607 h 2740"/>
              <a:gd name="T76" fmla="*/ 126 w 768"/>
              <a:gd name="T77" fmla="*/ 1363 h 2740"/>
              <a:gd name="T78" fmla="*/ 166 w 768"/>
              <a:gd name="T79" fmla="*/ 1107 h 2740"/>
              <a:gd name="T80" fmla="*/ 235 w 768"/>
              <a:gd name="T81" fmla="*/ 869 h 2740"/>
              <a:gd name="T82" fmla="*/ 182 w 768"/>
              <a:gd name="T83" fmla="*/ 711 h 2740"/>
              <a:gd name="T84" fmla="*/ 128 w 768"/>
              <a:gd name="T85" fmla="*/ 931 h 2740"/>
              <a:gd name="T86" fmla="*/ 119 w 768"/>
              <a:gd name="T87" fmla="*/ 1111 h 2740"/>
              <a:gd name="T88" fmla="*/ 64 w 768"/>
              <a:gd name="T89" fmla="*/ 1311 h 2740"/>
              <a:gd name="T90" fmla="*/ 100 w 768"/>
              <a:gd name="T91" fmla="*/ 1460 h 2740"/>
              <a:gd name="T92" fmla="*/ 79 w 768"/>
              <a:gd name="T93" fmla="*/ 1481 h 2740"/>
              <a:gd name="T94" fmla="*/ 4 w 768"/>
              <a:gd name="T95" fmla="*/ 1423 h 2740"/>
              <a:gd name="T96" fmla="*/ 22 w 768"/>
              <a:gd name="T97" fmla="*/ 1251 h 2740"/>
              <a:gd name="T98" fmla="*/ 70 w 768"/>
              <a:gd name="T99" fmla="*/ 623 h 2740"/>
              <a:gd name="T100" fmla="*/ 117 w 768"/>
              <a:gd name="T101" fmla="*/ 458 h 2740"/>
              <a:gd name="T102" fmla="*/ 251 w 768"/>
              <a:gd name="T103" fmla="*/ 412 h 2740"/>
              <a:gd name="T104" fmla="*/ 320 w 768"/>
              <a:gd name="T105" fmla="*/ 325 h 2740"/>
              <a:gd name="T106" fmla="*/ 253 w 768"/>
              <a:gd name="T107" fmla="*/ 221 h 2740"/>
              <a:gd name="T108" fmla="*/ 250 w 768"/>
              <a:gd name="T109" fmla="*/ 136 h 2740"/>
              <a:gd name="T110" fmla="*/ 322 w 768"/>
              <a:gd name="T111" fmla="*/ 3 h 2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8" h="2740">
                <a:moveTo>
                  <a:pt x="339" y="0"/>
                </a:moveTo>
                <a:lnTo>
                  <a:pt x="375" y="3"/>
                </a:lnTo>
                <a:lnTo>
                  <a:pt x="406" y="12"/>
                </a:lnTo>
                <a:lnTo>
                  <a:pt x="431" y="27"/>
                </a:lnTo>
                <a:lnTo>
                  <a:pt x="453" y="45"/>
                </a:lnTo>
                <a:lnTo>
                  <a:pt x="471" y="69"/>
                </a:lnTo>
                <a:lnTo>
                  <a:pt x="486" y="94"/>
                </a:lnTo>
                <a:lnTo>
                  <a:pt x="495" y="123"/>
                </a:lnTo>
                <a:lnTo>
                  <a:pt x="495" y="183"/>
                </a:lnTo>
                <a:lnTo>
                  <a:pt x="508" y="200"/>
                </a:lnTo>
                <a:lnTo>
                  <a:pt x="502" y="221"/>
                </a:lnTo>
                <a:lnTo>
                  <a:pt x="495" y="240"/>
                </a:lnTo>
                <a:lnTo>
                  <a:pt x="484" y="256"/>
                </a:lnTo>
                <a:lnTo>
                  <a:pt x="475" y="271"/>
                </a:lnTo>
                <a:lnTo>
                  <a:pt x="464" y="287"/>
                </a:lnTo>
                <a:lnTo>
                  <a:pt x="455" y="303"/>
                </a:lnTo>
                <a:lnTo>
                  <a:pt x="451" y="323"/>
                </a:lnTo>
                <a:lnTo>
                  <a:pt x="450" y="349"/>
                </a:lnTo>
                <a:lnTo>
                  <a:pt x="455" y="380"/>
                </a:lnTo>
                <a:lnTo>
                  <a:pt x="479" y="389"/>
                </a:lnTo>
                <a:lnTo>
                  <a:pt x="508" y="400"/>
                </a:lnTo>
                <a:lnTo>
                  <a:pt x="539" y="409"/>
                </a:lnTo>
                <a:lnTo>
                  <a:pt x="570" y="420"/>
                </a:lnTo>
                <a:lnTo>
                  <a:pt x="600" y="431"/>
                </a:lnTo>
                <a:lnTo>
                  <a:pt x="628" y="445"/>
                </a:lnTo>
                <a:lnTo>
                  <a:pt x="650" y="460"/>
                </a:lnTo>
                <a:lnTo>
                  <a:pt x="668" y="480"/>
                </a:lnTo>
                <a:lnTo>
                  <a:pt x="682" y="511"/>
                </a:lnTo>
                <a:lnTo>
                  <a:pt x="690" y="545"/>
                </a:lnTo>
                <a:lnTo>
                  <a:pt x="691" y="583"/>
                </a:lnTo>
                <a:lnTo>
                  <a:pt x="693" y="623"/>
                </a:lnTo>
                <a:lnTo>
                  <a:pt x="693" y="665"/>
                </a:lnTo>
                <a:lnTo>
                  <a:pt x="699" y="707"/>
                </a:lnTo>
                <a:lnTo>
                  <a:pt x="710" y="781"/>
                </a:lnTo>
                <a:lnTo>
                  <a:pt x="719" y="858"/>
                </a:lnTo>
                <a:lnTo>
                  <a:pt x="728" y="931"/>
                </a:lnTo>
                <a:lnTo>
                  <a:pt x="739" y="1000"/>
                </a:lnTo>
                <a:lnTo>
                  <a:pt x="742" y="1183"/>
                </a:lnTo>
                <a:lnTo>
                  <a:pt x="742" y="1267"/>
                </a:lnTo>
                <a:lnTo>
                  <a:pt x="748" y="1287"/>
                </a:lnTo>
                <a:lnTo>
                  <a:pt x="753" y="1311"/>
                </a:lnTo>
                <a:lnTo>
                  <a:pt x="759" y="1336"/>
                </a:lnTo>
                <a:lnTo>
                  <a:pt x="762" y="1363"/>
                </a:lnTo>
                <a:lnTo>
                  <a:pt x="766" y="1391"/>
                </a:lnTo>
                <a:lnTo>
                  <a:pt x="768" y="1416"/>
                </a:lnTo>
                <a:lnTo>
                  <a:pt x="764" y="1440"/>
                </a:lnTo>
                <a:lnTo>
                  <a:pt x="757" y="1458"/>
                </a:lnTo>
                <a:lnTo>
                  <a:pt x="742" y="1474"/>
                </a:lnTo>
                <a:lnTo>
                  <a:pt x="722" y="1483"/>
                </a:lnTo>
                <a:lnTo>
                  <a:pt x="713" y="1478"/>
                </a:lnTo>
                <a:lnTo>
                  <a:pt x="699" y="1478"/>
                </a:lnTo>
                <a:lnTo>
                  <a:pt x="682" y="1480"/>
                </a:lnTo>
                <a:lnTo>
                  <a:pt x="668" y="1480"/>
                </a:lnTo>
                <a:lnTo>
                  <a:pt x="659" y="1443"/>
                </a:lnTo>
                <a:lnTo>
                  <a:pt x="677" y="1427"/>
                </a:lnTo>
                <a:lnTo>
                  <a:pt x="686" y="1411"/>
                </a:lnTo>
                <a:lnTo>
                  <a:pt x="688" y="1394"/>
                </a:lnTo>
                <a:lnTo>
                  <a:pt x="688" y="1372"/>
                </a:lnTo>
                <a:lnTo>
                  <a:pt x="688" y="1349"/>
                </a:lnTo>
                <a:lnTo>
                  <a:pt x="691" y="1320"/>
                </a:lnTo>
                <a:lnTo>
                  <a:pt x="695" y="1305"/>
                </a:lnTo>
                <a:lnTo>
                  <a:pt x="700" y="1287"/>
                </a:lnTo>
                <a:lnTo>
                  <a:pt x="699" y="1267"/>
                </a:lnTo>
                <a:lnTo>
                  <a:pt x="642" y="1096"/>
                </a:lnTo>
                <a:lnTo>
                  <a:pt x="639" y="934"/>
                </a:lnTo>
                <a:lnTo>
                  <a:pt x="608" y="827"/>
                </a:lnTo>
                <a:lnTo>
                  <a:pt x="604" y="809"/>
                </a:lnTo>
                <a:lnTo>
                  <a:pt x="600" y="789"/>
                </a:lnTo>
                <a:lnTo>
                  <a:pt x="599" y="767"/>
                </a:lnTo>
                <a:lnTo>
                  <a:pt x="595" y="745"/>
                </a:lnTo>
                <a:lnTo>
                  <a:pt x="588" y="727"/>
                </a:lnTo>
                <a:lnTo>
                  <a:pt x="579" y="714"/>
                </a:lnTo>
                <a:lnTo>
                  <a:pt x="573" y="741"/>
                </a:lnTo>
                <a:lnTo>
                  <a:pt x="566" y="767"/>
                </a:lnTo>
                <a:lnTo>
                  <a:pt x="555" y="792"/>
                </a:lnTo>
                <a:lnTo>
                  <a:pt x="544" y="820"/>
                </a:lnTo>
                <a:lnTo>
                  <a:pt x="535" y="849"/>
                </a:lnTo>
                <a:lnTo>
                  <a:pt x="530" y="880"/>
                </a:lnTo>
                <a:lnTo>
                  <a:pt x="530" y="912"/>
                </a:lnTo>
                <a:lnTo>
                  <a:pt x="535" y="947"/>
                </a:lnTo>
                <a:lnTo>
                  <a:pt x="546" y="983"/>
                </a:lnTo>
                <a:lnTo>
                  <a:pt x="560" y="1018"/>
                </a:lnTo>
                <a:lnTo>
                  <a:pt x="577" y="1052"/>
                </a:lnTo>
                <a:lnTo>
                  <a:pt x="595" y="1089"/>
                </a:lnTo>
                <a:lnTo>
                  <a:pt x="611" y="1125"/>
                </a:lnTo>
                <a:lnTo>
                  <a:pt x="626" y="1165"/>
                </a:lnTo>
                <a:lnTo>
                  <a:pt x="637" y="1207"/>
                </a:lnTo>
                <a:lnTo>
                  <a:pt x="644" y="1251"/>
                </a:lnTo>
                <a:lnTo>
                  <a:pt x="646" y="1300"/>
                </a:lnTo>
                <a:lnTo>
                  <a:pt x="639" y="1351"/>
                </a:lnTo>
                <a:lnTo>
                  <a:pt x="582" y="1680"/>
                </a:lnTo>
                <a:lnTo>
                  <a:pt x="590" y="1734"/>
                </a:lnTo>
                <a:lnTo>
                  <a:pt x="599" y="1792"/>
                </a:lnTo>
                <a:lnTo>
                  <a:pt x="608" y="1851"/>
                </a:lnTo>
                <a:lnTo>
                  <a:pt x="617" y="1912"/>
                </a:lnTo>
                <a:lnTo>
                  <a:pt x="617" y="1972"/>
                </a:lnTo>
                <a:lnTo>
                  <a:pt x="611" y="2034"/>
                </a:lnTo>
                <a:lnTo>
                  <a:pt x="559" y="2320"/>
                </a:lnTo>
                <a:lnTo>
                  <a:pt x="551" y="2351"/>
                </a:lnTo>
                <a:lnTo>
                  <a:pt x="544" y="2387"/>
                </a:lnTo>
                <a:lnTo>
                  <a:pt x="537" y="2425"/>
                </a:lnTo>
                <a:lnTo>
                  <a:pt x="535" y="2463"/>
                </a:lnTo>
                <a:lnTo>
                  <a:pt x="539" y="2503"/>
                </a:lnTo>
                <a:lnTo>
                  <a:pt x="582" y="2696"/>
                </a:lnTo>
                <a:lnTo>
                  <a:pt x="559" y="2711"/>
                </a:lnTo>
                <a:lnTo>
                  <a:pt x="533" y="2723"/>
                </a:lnTo>
                <a:lnTo>
                  <a:pt x="504" y="2734"/>
                </a:lnTo>
                <a:lnTo>
                  <a:pt x="471" y="2740"/>
                </a:lnTo>
                <a:lnTo>
                  <a:pt x="460" y="2714"/>
                </a:lnTo>
                <a:lnTo>
                  <a:pt x="455" y="2687"/>
                </a:lnTo>
                <a:lnTo>
                  <a:pt x="453" y="2656"/>
                </a:lnTo>
                <a:lnTo>
                  <a:pt x="455" y="2625"/>
                </a:lnTo>
                <a:lnTo>
                  <a:pt x="457" y="2591"/>
                </a:lnTo>
                <a:lnTo>
                  <a:pt x="455" y="2556"/>
                </a:lnTo>
                <a:lnTo>
                  <a:pt x="451" y="2523"/>
                </a:lnTo>
                <a:lnTo>
                  <a:pt x="448" y="2492"/>
                </a:lnTo>
                <a:lnTo>
                  <a:pt x="450" y="2461"/>
                </a:lnTo>
                <a:lnTo>
                  <a:pt x="455" y="2431"/>
                </a:lnTo>
                <a:lnTo>
                  <a:pt x="460" y="2398"/>
                </a:lnTo>
                <a:lnTo>
                  <a:pt x="468" y="2363"/>
                </a:lnTo>
                <a:lnTo>
                  <a:pt x="471" y="2327"/>
                </a:lnTo>
                <a:lnTo>
                  <a:pt x="471" y="2287"/>
                </a:lnTo>
                <a:lnTo>
                  <a:pt x="468" y="2243"/>
                </a:lnTo>
                <a:lnTo>
                  <a:pt x="457" y="2192"/>
                </a:lnTo>
                <a:lnTo>
                  <a:pt x="448" y="2136"/>
                </a:lnTo>
                <a:lnTo>
                  <a:pt x="439" y="2074"/>
                </a:lnTo>
                <a:lnTo>
                  <a:pt x="437" y="2012"/>
                </a:lnTo>
                <a:lnTo>
                  <a:pt x="442" y="1951"/>
                </a:lnTo>
                <a:lnTo>
                  <a:pt x="448" y="1925"/>
                </a:lnTo>
                <a:lnTo>
                  <a:pt x="455" y="1894"/>
                </a:lnTo>
                <a:lnTo>
                  <a:pt x="457" y="1863"/>
                </a:lnTo>
                <a:lnTo>
                  <a:pt x="455" y="1831"/>
                </a:lnTo>
                <a:lnTo>
                  <a:pt x="439" y="1754"/>
                </a:lnTo>
                <a:lnTo>
                  <a:pt x="422" y="1678"/>
                </a:lnTo>
                <a:lnTo>
                  <a:pt x="406" y="1598"/>
                </a:lnTo>
                <a:lnTo>
                  <a:pt x="395" y="1516"/>
                </a:lnTo>
                <a:lnTo>
                  <a:pt x="388" y="1431"/>
                </a:lnTo>
                <a:lnTo>
                  <a:pt x="382" y="1431"/>
                </a:lnTo>
                <a:lnTo>
                  <a:pt x="382" y="1436"/>
                </a:lnTo>
                <a:lnTo>
                  <a:pt x="351" y="1680"/>
                </a:lnTo>
                <a:lnTo>
                  <a:pt x="319" y="1807"/>
                </a:lnTo>
                <a:lnTo>
                  <a:pt x="313" y="1861"/>
                </a:lnTo>
                <a:lnTo>
                  <a:pt x="317" y="1914"/>
                </a:lnTo>
                <a:lnTo>
                  <a:pt x="322" y="1965"/>
                </a:lnTo>
                <a:lnTo>
                  <a:pt x="330" y="2018"/>
                </a:lnTo>
                <a:lnTo>
                  <a:pt x="331" y="2072"/>
                </a:lnTo>
                <a:lnTo>
                  <a:pt x="328" y="2127"/>
                </a:lnTo>
                <a:lnTo>
                  <a:pt x="322" y="2152"/>
                </a:lnTo>
                <a:lnTo>
                  <a:pt x="317" y="2185"/>
                </a:lnTo>
                <a:lnTo>
                  <a:pt x="310" y="2223"/>
                </a:lnTo>
                <a:lnTo>
                  <a:pt x="304" y="2263"/>
                </a:lnTo>
                <a:lnTo>
                  <a:pt x="300" y="2303"/>
                </a:lnTo>
                <a:lnTo>
                  <a:pt x="299" y="2343"/>
                </a:lnTo>
                <a:lnTo>
                  <a:pt x="300" y="2380"/>
                </a:lnTo>
                <a:lnTo>
                  <a:pt x="308" y="2411"/>
                </a:lnTo>
                <a:lnTo>
                  <a:pt x="339" y="2474"/>
                </a:lnTo>
                <a:lnTo>
                  <a:pt x="328" y="2511"/>
                </a:lnTo>
                <a:lnTo>
                  <a:pt x="320" y="2556"/>
                </a:lnTo>
                <a:lnTo>
                  <a:pt x="320" y="2603"/>
                </a:lnTo>
                <a:lnTo>
                  <a:pt x="324" y="2647"/>
                </a:lnTo>
                <a:lnTo>
                  <a:pt x="324" y="2689"/>
                </a:lnTo>
                <a:lnTo>
                  <a:pt x="319" y="2727"/>
                </a:lnTo>
                <a:lnTo>
                  <a:pt x="299" y="2734"/>
                </a:lnTo>
                <a:lnTo>
                  <a:pt x="275" y="2736"/>
                </a:lnTo>
                <a:lnTo>
                  <a:pt x="253" y="2729"/>
                </a:lnTo>
                <a:lnTo>
                  <a:pt x="231" y="2718"/>
                </a:lnTo>
                <a:lnTo>
                  <a:pt x="213" y="2700"/>
                </a:lnTo>
                <a:lnTo>
                  <a:pt x="202" y="2678"/>
                </a:lnTo>
                <a:lnTo>
                  <a:pt x="199" y="2651"/>
                </a:lnTo>
                <a:lnTo>
                  <a:pt x="217" y="2616"/>
                </a:lnTo>
                <a:lnTo>
                  <a:pt x="230" y="2574"/>
                </a:lnTo>
                <a:lnTo>
                  <a:pt x="235" y="2529"/>
                </a:lnTo>
                <a:lnTo>
                  <a:pt x="239" y="2480"/>
                </a:lnTo>
                <a:lnTo>
                  <a:pt x="237" y="2429"/>
                </a:lnTo>
                <a:lnTo>
                  <a:pt x="231" y="2376"/>
                </a:lnTo>
                <a:lnTo>
                  <a:pt x="222" y="2321"/>
                </a:lnTo>
                <a:lnTo>
                  <a:pt x="213" y="2267"/>
                </a:lnTo>
                <a:lnTo>
                  <a:pt x="202" y="2216"/>
                </a:lnTo>
                <a:lnTo>
                  <a:pt x="191" y="2165"/>
                </a:lnTo>
                <a:lnTo>
                  <a:pt x="180" y="2118"/>
                </a:lnTo>
                <a:lnTo>
                  <a:pt x="171" y="2074"/>
                </a:lnTo>
                <a:lnTo>
                  <a:pt x="162" y="2034"/>
                </a:lnTo>
                <a:lnTo>
                  <a:pt x="157" y="1980"/>
                </a:lnTo>
                <a:lnTo>
                  <a:pt x="160" y="1923"/>
                </a:lnTo>
                <a:lnTo>
                  <a:pt x="168" y="1867"/>
                </a:lnTo>
                <a:lnTo>
                  <a:pt x="179" y="1812"/>
                </a:lnTo>
                <a:lnTo>
                  <a:pt x="186" y="1756"/>
                </a:lnTo>
                <a:lnTo>
                  <a:pt x="190" y="1700"/>
                </a:lnTo>
                <a:lnTo>
                  <a:pt x="182" y="1643"/>
                </a:lnTo>
                <a:lnTo>
                  <a:pt x="175" y="1607"/>
                </a:lnTo>
                <a:lnTo>
                  <a:pt x="166" y="1565"/>
                </a:lnTo>
                <a:lnTo>
                  <a:pt x="155" y="1518"/>
                </a:lnTo>
                <a:lnTo>
                  <a:pt x="144" y="1467"/>
                </a:lnTo>
                <a:lnTo>
                  <a:pt x="133" y="1414"/>
                </a:lnTo>
                <a:lnTo>
                  <a:pt x="126" y="1363"/>
                </a:lnTo>
                <a:lnTo>
                  <a:pt x="122" y="1312"/>
                </a:lnTo>
                <a:lnTo>
                  <a:pt x="122" y="1265"/>
                </a:lnTo>
                <a:lnTo>
                  <a:pt x="128" y="1223"/>
                </a:lnTo>
                <a:lnTo>
                  <a:pt x="144" y="1163"/>
                </a:lnTo>
                <a:lnTo>
                  <a:pt x="166" y="1107"/>
                </a:lnTo>
                <a:lnTo>
                  <a:pt x="190" y="1051"/>
                </a:lnTo>
                <a:lnTo>
                  <a:pt x="213" y="998"/>
                </a:lnTo>
                <a:lnTo>
                  <a:pt x="231" y="943"/>
                </a:lnTo>
                <a:lnTo>
                  <a:pt x="237" y="905"/>
                </a:lnTo>
                <a:lnTo>
                  <a:pt x="235" y="869"/>
                </a:lnTo>
                <a:lnTo>
                  <a:pt x="228" y="832"/>
                </a:lnTo>
                <a:lnTo>
                  <a:pt x="215" y="800"/>
                </a:lnTo>
                <a:lnTo>
                  <a:pt x="202" y="769"/>
                </a:lnTo>
                <a:lnTo>
                  <a:pt x="191" y="740"/>
                </a:lnTo>
                <a:lnTo>
                  <a:pt x="182" y="711"/>
                </a:lnTo>
                <a:lnTo>
                  <a:pt x="179" y="711"/>
                </a:lnTo>
                <a:lnTo>
                  <a:pt x="170" y="769"/>
                </a:lnTo>
                <a:lnTo>
                  <a:pt x="157" y="825"/>
                </a:lnTo>
                <a:lnTo>
                  <a:pt x="140" y="878"/>
                </a:lnTo>
                <a:lnTo>
                  <a:pt x="128" y="931"/>
                </a:lnTo>
                <a:lnTo>
                  <a:pt x="122" y="969"/>
                </a:lnTo>
                <a:lnTo>
                  <a:pt x="122" y="1005"/>
                </a:lnTo>
                <a:lnTo>
                  <a:pt x="124" y="1041"/>
                </a:lnTo>
                <a:lnTo>
                  <a:pt x="124" y="1078"/>
                </a:lnTo>
                <a:lnTo>
                  <a:pt x="119" y="1111"/>
                </a:lnTo>
                <a:lnTo>
                  <a:pt x="110" y="1145"/>
                </a:lnTo>
                <a:lnTo>
                  <a:pt x="95" y="1181"/>
                </a:lnTo>
                <a:lnTo>
                  <a:pt x="82" y="1223"/>
                </a:lnTo>
                <a:lnTo>
                  <a:pt x="71" y="1267"/>
                </a:lnTo>
                <a:lnTo>
                  <a:pt x="64" y="1311"/>
                </a:lnTo>
                <a:lnTo>
                  <a:pt x="62" y="1358"/>
                </a:lnTo>
                <a:lnTo>
                  <a:pt x="71" y="1403"/>
                </a:lnTo>
                <a:lnTo>
                  <a:pt x="108" y="1451"/>
                </a:lnTo>
                <a:lnTo>
                  <a:pt x="104" y="1456"/>
                </a:lnTo>
                <a:lnTo>
                  <a:pt x="100" y="1460"/>
                </a:lnTo>
                <a:lnTo>
                  <a:pt x="100" y="1463"/>
                </a:lnTo>
                <a:lnTo>
                  <a:pt x="100" y="1469"/>
                </a:lnTo>
                <a:lnTo>
                  <a:pt x="99" y="1472"/>
                </a:lnTo>
                <a:lnTo>
                  <a:pt x="99" y="1480"/>
                </a:lnTo>
                <a:lnTo>
                  <a:pt x="79" y="1481"/>
                </a:lnTo>
                <a:lnTo>
                  <a:pt x="62" y="1481"/>
                </a:lnTo>
                <a:lnTo>
                  <a:pt x="48" y="1481"/>
                </a:lnTo>
                <a:lnTo>
                  <a:pt x="31" y="1483"/>
                </a:lnTo>
                <a:lnTo>
                  <a:pt x="13" y="1452"/>
                </a:lnTo>
                <a:lnTo>
                  <a:pt x="4" y="1423"/>
                </a:lnTo>
                <a:lnTo>
                  <a:pt x="0" y="1392"/>
                </a:lnTo>
                <a:lnTo>
                  <a:pt x="2" y="1361"/>
                </a:lnTo>
                <a:lnTo>
                  <a:pt x="8" y="1327"/>
                </a:lnTo>
                <a:lnTo>
                  <a:pt x="15" y="1291"/>
                </a:lnTo>
                <a:lnTo>
                  <a:pt x="22" y="1251"/>
                </a:lnTo>
                <a:lnTo>
                  <a:pt x="22" y="1036"/>
                </a:lnTo>
                <a:lnTo>
                  <a:pt x="62" y="751"/>
                </a:lnTo>
                <a:lnTo>
                  <a:pt x="68" y="709"/>
                </a:lnTo>
                <a:lnTo>
                  <a:pt x="70" y="665"/>
                </a:lnTo>
                <a:lnTo>
                  <a:pt x="70" y="623"/>
                </a:lnTo>
                <a:lnTo>
                  <a:pt x="71" y="581"/>
                </a:lnTo>
                <a:lnTo>
                  <a:pt x="75" y="541"/>
                </a:lnTo>
                <a:lnTo>
                  <a:pt x="84" y="507"/>
                </a:lnTo>
                <a:lnTo>
                  <a:pt x="99" y="476"/>
                </a:lnTo>
                <a:lnTo>
                  <a:pt x="117" y="458"/>
                </a:lnTo>
                <a:lnTo>
                  <a:pt x="139" y="445"/>
                </a:lnTo>
                <a:lnTo>
                  <a:pt x="164" y="436"/>
                </a:lnTo>
                <a:lnTo>
                  <a:pt x="193" y="429"/>
                </a:lnTo>
                <a:lnTo>
                  <a:pt x="222" y="421"/>
                </a:lnTo>
                <a:lnTo>
                  <a:pt x="251" y="412"/>
                </a:lnTo>
                <a:lnTo>
                  <a:pt x="275" y="403"/>
                </a:lnTo>
                <a:lnTo>
                  <a:pt x="297" y="389"/>
                </a:lnTo>
                <a:lnTo>
                  <a:pt x="311" y="371"/>
                </a:lnTo>
                <a:lnTo>
                  <a:pt x="322" y="347"/>
                </a:lnTo>
                <a:lnTo>
                  <a:pt x="320" y="325"/>
                </a:lnTo>
                <a:lnTo>
                  <a:pt x="313" y="303"/>
                </a:lnTo>
                <a:lnTo>
                  <a:pt x="299" y="281"/>
                </a:lnTo>
                <a:lnTo>
                  <a:pt x="282" y="261"/>
                </a:lnTo>
                <a:lnTo>
                  <a:pt x="266" y="241"/>
                </a:lnTo>
                <a:lnTo>
                  <a:pt x="253" y="221"/>
                </a:lnTo>
                <a:lnTo>
                  <a:pt x="248" y="203"/>
                </a:lnTo>
                <a:lnTo>
                  <a:pt x="253" y="191"/>
                </a:lnTo>
                <a:lnTo>
                  <a:pt x="253" y="174"/>
                </a:lnTo>
                <a:lnTo>
                  <a:pt x="250" y="154"/>
                </a:lnTo>
                <a:lnTo>
                  <a:pt x="250" y="136"/>
                </a:lnTo>
                <a:lnTo>
                  <a:pt x="251" y="116"/>
                </a:lnTo>
                <a:lnTo>
                  <a:pt x="262" y="83"/>
                </a:lnTo>
                <a:lnTo>
                  <a:pt x="280" y="54"/>
                </a:lnTo>
                <a:lnTo>
                  <a:pt x="302" y="27"/>
                </a:lnTo>
                <a:lnTo>
                  <a:pt x="322" y="3"/>
                </a:lnTo>
                <a:lnTo>
                  <a:pt x="339" y="0"/>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ko-KR" altLang="en-US" sz="2026">
              <a:cs typeface="B Nazanin" panose="00000400000000000000" pitchFamily="2" charset="-78"/>
            </a:endParaRPr>
          </a:p>
        </p:txBody>
      </p:sp>
      <p:sp>
        <p:nvSpPr>
          <p:cNvPr id="466" name="TextBox 465">
            <a:extLst>
              <a:ext uri="{FF2B5EF4-FFF2-40B4-BE49-F238E27FC236}">
                <a16:creationId xmlns:a16="http://schemas.microsoft.com/office/drawing/2014/main" id="{AF5AD44E-4D6F-43D6-9663-196425130970}"/>
              </a:ext>
            </a:extLst>
          </p:cNvPr>
          <p:cNvSpPr txBox="1"/>
          <p:nvPr/>
        </p:nvSpPr>
        <p:spPr>
          <a:xfrm>
            <a:off x="3774018" y="1327547"/>
            <a:ext cx="1595972" cy="1944763"/>
          </a:xfrm>
          <a:prstGeom prst="rect">
            <a:avLst/>
          </a:prstGeom>
          <a:noFill/>
        </p:spPr>
        <p:txBody>
          <a:bodyPr wrap="square" rtlCol="0">
            <a:spAutoFit/>
          </a:bodyPr>
          <a:lstStyle/>
          <a:p>
            <a:pPr algn="ctr">
              <a:lnSpc>
                <a:spcPct val="150000"/>
              </a:lnSpc>
            </a:pPr>
            <a:r>
              <a:rPr lang="fa-IR" altLang="ko-KR" sz="9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900" dirty="0">
              <a:solidFill>
                <a:schemeClr val="tx1">
                  <a:lumMod val="75000"/>
                  <a:lumOff val="25000"/>
                </a:schemeClr>
              </a:solidFill>
              <a:cs typeface="B Nazanin" panose="00000400000000000000" pitchFamily="2" charset="-78"/>
            </a:endParaRPr>
          </a:p>
        </p:txBody>
      </p:sp>
      <p:grpSp>
        <p:nvGrpSpPr>
          <p:cNvPr id="467" name="그룹 29">
            <a:extLst>
              <a:ext uri="{FF2B5EF4-FFF2-40B4-BE49-F238E27FC236}">
                <a16:creationId xmlns:a16="http://schemas.microsoft.com/office/drawing/2014/main" id="{759808B6-EAEA-4F0E-A7AA-6AA1F2BF28DF}"/>
              </a:ext>
            </a:extLst>
          </p:cNvPr>
          <p:cNvGrpSpPr/>
          <p:nvPr/>
        </p:nvGrpSpPr>
        <p:grpSpPr>
          <a:xfrm>
            <a:off x="34764" y="4164239"/>
            <a:ext cx="9074792" cy="685118"/>
            <a:chOff x="46349" y="5560865"/>
            <a:chExt cx="12099721" cy="913489"/>
          </a:xfrm>
        </p:grpSpPr>
        <p:sp>
          <p:nvSpPr>
            <p:cNvPr id="468" name="Oval 467">
              <a:extLst>
                <a:ext uri="{FF2B5EF4-FFF2-40B4-BE49-F238E27FC236}">
                  <a16:creationId xmlns:a16="http://schemas.microsoft.com/office/drawing/2014/main" id="{56E27B44-C18D-421C-BE3E-CC5812A2F436}"/>
                </a:ext>
              </a:extLst>
            </p:cNvPr>
            <p:cNvSpPr/>
            <p:nvPr/>
          </p:nvSpPr>
          <p:spPr>
            <a:xfrm>
              <a:off x="2895795" y="5904497"/>
              <a:ext cx="217547" cy="21754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469" name="Oval 468">
              <a:extLst>
                <a:ext uri="{FF2B5EF4-FFF2-40B4-BE49-F238E27FC236}">
                  <a16:creationId xmlns:a16="http://schemas.microsoft.com/office/drawing/2014/main" id="{2B57D313-CAC5-4A76-A625-B0AABBD6F8AB}"/>
                </a:ext>
              </a:extLst>
            </p:cNvPr>
            <p:cNvSpPr/>
            <p:nvPr/>
          </p:nvSpPr>
          <p:spPr>
            <a:xfrm rot="10800000">
              <a:off x="3926645" y="5904497"/>
              <a:ext cx="217547" cy="21754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nvGrpSpPr>
            <p:cNvPr id="470" name="그룹 247">
              <a:extLst>
                <a:ext uri="{FF2B5EF4-FFF2-40B4-BE49-F238E27FC236}">
                  <a16:creationId xmlns:a16="http://schemas.microsoft.com/office/drawing/2014/main" id="{E7EE3A6B-FE35-4462-A1DE-9EC698ED7803}"/>
                </a:ext>
              </a:extLst>
            </p:cNvPr>
            <p:cNvGrpSpPr/>
            <p:nvPr/>
          </p:nvGrpSpPr>
          <p:grpSpPr>
            <a:xfrm>
              <a:off x="3174386" y="6012364"/>
              <a:ext cx="724883" cy="453308"/>
              <a:chOff x="1650385" y="6129099"/>
              <a:chExt cx="724883" cy="453308"/>
            </a:xfrm>
            <a:solidFill>
              <a:schemeClr val="accent2"/>
            </a:solidFill>
          </p:grpSpPr>
          <p:sp>
            <p:nvSpPr>
              <p:cNvPr id="698" name="Oval 697">
                <a:extLst>
                  <a:ext uri="{FF2B5EF4-FFF2-40B4-BE49-F238E27FC236}">
                    <a16:creationId xmlns:a16="http://schemas.microsoft.com/office/drawing/2014/main" id="{CBFDBEA3-2BC1-4AC1-B981-1E5BD88086C5}"/>
                  </a:ext>
                </a:extLst>
              </p:cNvPr>
              <p:cNvSpPr/>
              <p:nvPr/>
            </p:nvSpPr>
            <p:spPr>
              <a:xfrm rot="10800000">
                <a:off x="2197275" y="6293467"/>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99" name="Rectangle 698">
                <a:extLst>
                  <a:ext uri="{FF2B5EF4-FFF2-40B4-BE49-F238E27FC236}">
                    <a16:creationId xmlns:a16="http://schemas.microsoft.com/office/drawing/2014/main" id="{C177E858-0AA1-4493-8BDB-19F5DAAB6F7E}"/>
                  </a:ext>
                </a:extLst>
              </p:cNvPr>
              <p:cNvSpPr/>
              <p:nvPr/>
            </p:nvSpPr>
            <p:spPr>
              <a:xfrm>
                <a:off x="2256605" y="6129099"/>
                <a:ext cx="59331" cy="19964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700" name="Oval 699">
                <a:extLst>
                  <a:ext uri="{FF2B5EF4-FFF2-40B4-BE49-F238E27FC236}">
                    <a16:creationId xmlns:a16="http://schemas.microsoft.com/office/drawing/2014/main" id="{CF565838-2B05-4446-884D-E3A005520278}"/>
                  </a:ext>
                </a:extLst>
              </p:cNvPr>
              <p:cNvSpPr/>
              <p:nvPr/>
            </p:nvSpPr>
            <p:spPr>
              <a:xfrm rot="10800000">
                <a:off x="2011682" y="6417006"/>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701" name="Rectangle 700">
                <a:extLst>
                  <a:ext uri="{FF2B5EF4-FFF2-40B4-BE49-F238E27FC236}">
                    <a16:creationId xmlns:a16="http://schemas.microsoft.com/office/drawing/2014/main" id="{EDDD6E4C-6734-4A2F-A6C8-A1302B534F7E}"/>
                  </a:ext>
                </a:extLst>
              </p:cNvPr>
              <p:cNvSpPr/>
              <p:nvPr/>
            </p:nvSpPr>
            <p:spPr>
              <a:xfrm>
                <a:off x="2061124" y="6129099"/>
                <a:ext cx="59331" cy="2986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702" name="Oval 701">
                <a:extLst>
                  <a:ext uri="{FF2B5EF4-FFF2-40B4-BE49-F238E27FC236}">
                    <a16:creationId xmlns:a16="http://schemas.microsoft.com/office/drawing/2014/main" id="{F8087601-7989-4166-BBC2-DC792A6BFB6E}"/>
                  </a:ext>
                </a:extLst>
              </p:cNvPr>
              <p:cNvSpPr/>
              <p:nvPr/>
            </p:nvSpPr>
            <p:spPr>
              <a:xfrm rot="10800000">
                <a:off x="1835978" y="6443968"/>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703" name="Rectangle 702">
                <a:extLst>
                  <a:ext uri="{FF2B5EF4-FFF2-40B4-BE49-F238E27FC236}">
                    <a16:creationId xmlns:a16="http://schemas.microsoft.com/office/drawing/2014/main" id="{D3BEDEAA-CE68-47A8-B77F-399DD3F28215}"/>
                  </a:ext>
                </a:extLst>
              </p:cNvPr>
              <p:cNvSpPr/>
              <p:nvPr/>
            </p:nvSpPr>
            <p:spPr>
              <a:xfrm>
                <a:off x="1875531" y="6134265"/>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704" name="Oval 703">
                <a:extLst>
                  <a:ext uri="{FF2B5EF4-FFF2-40B4-BE49-F238E27FC236}">
                    <a16:creationId xmlns:a16="http://schemas.microsoft.com/office/drawing/2014/main" id="{4D84FE50-6864-46D0-A543-BECAEC79B63B}"/>
                  </a:ext>
                </a:extLst>
              </p:cNvPr>
              <p:cNvSpPr/>
              <p:nvPr/>
            </p:nvSpPr>
            <p:spPr>
              <a:xfrm rot="10800000">
                <a:off x="1650385" y="6354893"/>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705" name="Rectangle 704">
                <a:extLst>
                  <a:ext uri="{FF2B5EF4-FFF2-40B4-BE49-F238E27FC236}">
                    <a16:creationId xmlns:a16="http://schemas.microsoft.com/office/drawing/2014/main" id="{DE011A3C-66AC-4D64-B7CD-5D66E201E489}"/>
                  </a:ext>
                </a:extLst>
              </p:cNvPr>
              <p:cNvSpPr/>
              <p:nvPr/>
            </p:nvSpPr>
            <p:spPr>
              <a:xfrm>
                <a:off x="1680050" y="6130006"/>
                <a:ext cx="59331" cy="23161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nvGrpSpPr>
            <p:cNvPr id="471" name="그룹 246">
              <a:extLst>
                <a:ext uri="{FF2B5EF4-FFF2-40B4-BE49-F238E27FC236}">
                  <a16:creationId xmlns:a16="http://schemas.microsoft.com/office/drawing/2014/main" id="{94627BC5-524C-4325-8513-9FC3223FBF75}"/>
                </a:ext>
              </a:extLst>
            </p:cNvPr>
            <p:cNvGrpSpPr/>
            <p:nvPr/>
          </p:nvGrpSpPr>
          <p:grpSpPr>
            <a:xfrm>
              <a:off x="3930648" y="5560869"/>
              <a:ext cx="969807" cy="561175"/>
              <a:chOff x="2406647" y="5677604"/>
              <a:chExt cx="969807" cy="561175"/>
            </a:xfrm>
            <a:solidFill>
              <a:schemeClr val="accent2"/>
            </a:solidFill>
          </p:grpSpPr>
          <p:sp>
            <p:nvSpPr>
              <p:cNvPr id="689" name="Oval 688">
                <a:extLst>
                  <a:ext uri="{FF2B5EF4-FFF2-40B4-BE49-F238E27FC236}">
                    <a16:creationId xmlns:a16="http://schemas.microsoft.com/office/drawing/2014/main" id="{DBA2AD87-C2B5-4BCC-BDEA-18279AAE9838}"/>
                  </a:ext>
                </a:extLst>
              </p:cNvPr>
              <p:cNvSpPr/>
              <p:nvPr/>
            </p:nvSpPr>
            <p:spPr>
              <a:xfrm>
                <a:off x="2406647" y="6021232"/>
                <a:ext cx="217547" cy="21754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90" name="Oval 689">
                <a:extLst>
                  <a:ext uri="{FF2B5EF4-FFF2-40B4-BE49-F238E27FC236}">
                    <a16:creationId xmlns:a16="http://schemas.microsoft.com/office/drawing/2014/main" id="{F93B23AC-888C-4CE3-9B14-37D0145D2C5F}"/>
                  </a:ext>
                </a:extLst>
              </p:cNvPr>
              <p:cNvSpPr/>
              <p:nvPr/>
            </p:nvSpPr>
            <p:spPr>
              <a:xfrm>
                <a:off x="2651571" y="5788551"/>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91" name="Rectangle 690">
                <a:extLst>
                  <a:ext uri="{FF2B5EF4-FFF2-40B4-BE49-F238E27FC236}">
                    <a16:creationId xmlns:a16="http://schemas.microsoft.com/office/drawing/2014/main" id="{B9BE6B4F-B57F-48B8-A47D-D404411A6B60}"/>
                  </a:ext>
                </a:extLst>
              </p:cNvPr>
              <p:cNvSpPr/>
              <p:nvPr/>
            </p:nvSpPr>
            <p:spPr>
              <a:xfrm rot="10800000">
                <a:off x="2710903" y="5931271"/>
                <a:ext cx="59331" cy="19964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92" name="Oval 691">
                <a:extLst>
                  <a:ext uri="{FF2B5EF4-FFF2-40B4-BE49-F238E27FC236}">
                    <a16:creationId xmlns:a16="http://schemas.microsoft.com/office/drawing/2014/main" id="{FB50F115-9902-4253-946E-809F38D9FB89}"/>
                  </a:ext>
                </a:extLst>
              </p:cNvPr>
              <p:cNvSpPr/>
              <p:nvPr/>
            </p:nvSpPr>
            <p:spPr>
              <a:xfrm>
                <a:off x="2856940" y="5684789"/>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93" name="Rectangle 692">
                <a:extLst>
                  <a:ext uri="{FF2B5EF4-FFF2-40B4-BE49-F238E27FC236}">
                    <a16:creationId xmlns:a16="http://schemas.microsoft.com/office/drawing/2014/main" id="{10E59717-CA09-4A84-B2A5-C7963871E8B7}"/>
                  </a:ext>
                </a:extLst>
              </p:cNvPr>
              <p:cNvSpPr/>
              <p:nvPr/>
            </p:nvSpPr>
            <p:spPr>
              <a:xfrm rot="10800000">
                <a:off x="2906384" y="5832302"/>
                <a:ext cx="59331" cy="2986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94" name="Oval 693">
                <a:extLst>
                  <a:ext uri="{FF2B5EF4-FFF2-40B4-BE49-F238E27FC236}">
                    <a16:creationId xmlns:a16="http://schemas.microsoft.com/office/drawing/2014/main" id="{CF18AE63-16BD-4DE4-AD2F-EFFB0469A203}"/>
                  </a:ext>
                </a:extLst>
              </p:cNvPr>
              <p:cNvSpPr/>
              <p:nvPr/>
            </p:nvSpPr>
            <p:spPr>
              <a:xfrm>
                <a:off x="3052422" y="5677604"/>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95" name="Rectangle 694">
                <a:extLst>
                  <a:ext uri="{FF2B5EF4-FFF2-40B4-BE49-F238E27FC236}">
                    <a16:creationId xmlns:a16="http://schemas.microsoft.com/office/drawing/2014/main" id="{B082037B-4C4A-457F-81D5-9E0C25E614A3}"/>
                  </a:ext>
                </a:extLst>
              </p:cNvPr>
              <p:cNvSpPr/>
              <p:nvPr/>
            </p:nvSpPr>
            <p:spPr>
              <a:xfrm rot="10800000">
                <a:off x="3091977" y="5809314"/>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96" name="Oval 695">
                <a:extLst>
                  <a:ext uri="{FF2B5EF4-FFF2-40B4-BE49-F238E27FC236}">
                    <a16:creationId xmlns:a16="http://schemas.microsoft.com/office/drawing/2014/main" id="{786A8BF1-058B-4A96-A2D6-C59918A39A48}"/>
                  </a:ext>
                </a:extLst>
              </p:cNvPr>
              <p:cNvSpPr/>
              <p:nvPr/>
            </p:nvSpPr>
            <p:spPr>
              <a:xfrm>
                <a:off x="3257792" y="5786456"/>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97" name="Rectangle 696">
                <a:extLst>
                  <a:ext uri="{FF2B5EF4-FFF2-40B4-BE49-F238E27FC236}">
                    <a16:creationId xmlns:a16="http://schemas.microsoft.com/office/drawing/2014/main" id="{6E301279-8B8F-40BF-AE7C-0D4343F824CB}"/>
                  </a:ext>
                </a:extLst>
              </p:cNvPr>
              <p:cNvSpPr/>
              <p:nvPr/>
            </p:nvSpPr>
            <p:spPr>
              <a:xfrm rot="10800000">
                <a:off x="3287458" y="5898389"/>
                <a:ext cx="59331" cy="23161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nvGrpSpPr>
            <p:cNvPr id="472" name="그룹 243">
              <a:extLst>
                <a:ext uri="{FF2B5EF4-FFF2-40B4-BE49-F238E27FC236}">
                  <a16:creationId xmlns:a16="http://schemas.microsoft.com/office/drawing/2014/main" id="{FB73CA2A-50FA-43AF-A640-6E2C2319AE3F}"/>
                </a:ext>
              </a:extLst>
            </p:cNvPr>
            <p:cNvGrpSpPr/>
            <p:nvPr/>
          </p:nvGrpSpPr>
          <p:grpSpPr>
            <a:xfrm>
              <a:off x="5236086" y="6012363"/>
              <a:ext cx="724883" cy="453308"/>
              <a:chOff x="3712085" y="6129098"/>
              <a:chExt cx="724883" cy="453308"/>
            </a:xfrm>
            <a:solidFill>
              <a:schemeClr val="accent2"/>
            </a:solidFill>
          </p:grpSpPr>
          <p:sp>
            <p:nvSpPr>
              <p:cNvPr id="681" name="Oval 680">
                <a:extLst>
                  <a:ext uri="{FF2B5EF4-FFF2-40B4-BE49-F238E27FC236}">
                    <a16:creationId xmlns:a16="http://schemas.microsoft.com/office/drawing/2014/main" id="{D407129F-E773-4789-AAF4-24A4C49B4ACB}"/>
                  </a:ext>
                </a:extLst>
              </p:cNvPr>
              <p:cNvSpPr/>
              <p:nvPr/>
            </p:nvSpPr>
            <p:spPr>
              <a:xfrm rot="10800000">
                <a:off x="4258975" y="6293466"/>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82" name="Rectangle 681">
                <a:extLst>
                  <a:ext uri="{FF2B5EF4-FFF2-40B4-BE49-F238E27FC236}">
                    <a16:creationId xmlns:a16="http://schemas.microsoft.com/office/drawing/2014/main" id="{C8A2C197-1993-4271-8474-A89916A93A9E}"/>
                  </a:ext>
                </a:extLst>
              </p:cNvPr>
              <p:cNvSpPr/>
              <p:nvPr/>
            </p:nvSpPr>
            <p:spPr>
              <a:xfrm>
                <a:off x="4318305" y="6129098"/>
                <a:ext cx="59331" cy="19964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83" name="Oval 682">
                <a:extLst>
                  <a:ext uri="{FF2B5EF4-FFF2-40B4-BE49-F238E27FC236}">
                    <a16:creationId xmlns:a16="http://schemas.microsoft.com/office/drawing/2014/main" id="{C03CDD3F-1531-4916-8F7D-C5533CA2A423}"/>
                  </a:ext>
                </a:extLst>
              </p:cNvPr>
              <p:cNvSpPr/>
              <p:nvPr/>
            </p:nvSpPr>
            <p:spPr>
              <a:xfrm rot="10800000">
                <a:off x="4073382" y="6417005"/>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84" name="Rectangle 683">
                <a:extLst>
                  <a:ext uri="{FF2B5EF4-FFF2-40B4-BE49-F238E27FC236}">
                    <a16:creationId xmlns:a16="http://schemas.microsoft.com/office/drawing/2014/main" id="{6E5DAB99-8879-4CEC-AD1D-5D87199BB3DF}"/>
                  </a:ext>
                </a:extLst>
              </p:cNvPr>
              <p:cNvSpPr/>
              <p:nvPr/>
            </p:nvSpPr>
            <p:spPr>
              <a:xfrm>
                <a:off x="4122824" y="6129098"/>
                <a:ext cx="59331" cy="2986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85" name="Oval 684">
                <a:extLst>
                  <a:ext uri="{FF2B5EF4-FFF2-40B4-BE49-F238E27FC236}">
                    <a16:creationId xmlns:a16="http://schemas.microsoft.com/office/drawing/2014/main" id="{003BF6C9-E34E-4D31-848F-30EBA1C00E22}"/>
                  </a:ext>
                </a:extLst>
              </p:cNvPr>
              <p:cNvSpPr/>
              <p:nvPr/>
            </p:nvSpPr>
            <p:spPr>
              <a:xfrm rot="10800000">
                <a:off x="3897678" y="6443967"/>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86" name="Rectangle 685">
                <a:extLst>
                  <a:ext uri="{FF2B5EF4-FFF2-40B4-BE49-F238E27FC236}">
                    <a16:creationId xmlns:a16="http://schemas.microsoft.com/office/drawing/2014/main" id="{DE7AD72C-192C-41B8-8376-036021093F40}"/>
                  </a:ext>
                </a:extLst>
              </p:cNvPr>
              <p:cNvSpPr/>
              <p:nvPr/>
            </p:nvSpPr>
            <p:spPr>
              <a:xfrm>
                <a:off x="3937231" y="6134264"/>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87" name="Oval 686">
                <a:extLst>
                  <a:ext uri="{FF2B5EF4-FFF2-40B4-BE49-F238E27FC236}">
                    <a16:creationId xmlns:a16="http://schemas.microsoft.com/office/drawing/2014/main" id="{3409B8C7-60BD-4FB2-81FC-74112D76E8E3}"/>
                  </a:ext>
                </a:extLst>
              </p:cNvPr>
              <p:cNvSpPr/>
              <p:nvPr/>
            </p:nvSpPr>
            <p:spPr>
              <a:xfrm rot="10800000">
                <a:off x="3712085" y="6354892"/>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88" name="Rectangle 687">
                <a:extLst>
                  <a:ext uri="{FF2B5EF4-FFF2-40B4-BE49-F238E27FC236}">
                    <a16:creationId xmlns:a16="http://schemas.microsoft.com/office/drawing/2014/main" id="{F69DB395-9795-43B0-8DB3-06E2888B3842}"/>
                  </a:ext>
                </a:extLst>
              </p:cNvPr>
              <p:cNvSpPr/>
              <p:nvPr/>
            </p:nvSpPr>
            <p:spPr>
              <a:xfrm>
                <a:off x="3741750" y="6130005"/>
                <a:ext cx="59331" cy="23161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nvGrpSpPr>
            <p:cNvPr id="473" name="그룹 242">
              <a:extLst>
                <a:ext uri="{FF2B5EF4-FFF2-40B4-BE49-F238E27FC236}">
                  <a16:creationId xmlns:a16="http://schemas.microsoft.com/office/drawing/2014/main" id="{05DD9E8A-9C74-47CC-9DB9-13856B960F72}"/>
                </a:ext>
              </a:extLst>
            </p:cNvPr>
            <p:cNvGrpSpPr/>
            <p:nvPr/>
          </p:nvGrpSpPr>
          <p:grpSpPr>
            <a:xfrm>
              <a:off x="5988345" y="5560869"/>
              <a:ext cx="973810" cy="561175"/>
              <a:chOff x="4464344" y="5677604"/>
              <a:chExt cx="973810" cy="561175"/>
            </a:xfrm>
            <a:solidFill>
              <a:schemeClr val="accent2"/>
            </a:solidFill>
          </p:grpSpPr>
          <p:sp>
            <p:nvSpPr>
              <p:cNvPr id="671" name="Oval 670">
                <a:extLst>
                  <a:ext uri="{FF2B5EF4-FFF2-40B4-BE49-F238E27FC236}">
                    <a16:creationId xmlns:a16="http://schemas.microsoft.com/office/drawing/2014/main" id="{C0F3701E-200B-4D03-ADC8-0B406309944C}"/>
                  </a:ext>
                </a:extLst>
              </p:cNvPr>
              <p:cNvSpPr/>
              <p:nvPr/>
            </p:nvSpPr>
            <p:spPr>
              <a:xfrm rot="10800000">
                <a:off x="4464344" y="6021231"/>
                <a:ext cx="217547" cy="21754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72" name="Oval 671">
                <a:extLst>
                  <a:ext uri="{FF2B5EF4-FFF2-40B4-BE49-F238E27FC236}">
                    <a16:creationId xmlns:a16="http://schemas.microsoft.com/office/drawing/2014/main" id="{33FBD6D6-0AE9-42EF-883A-FB444A0FAE4C}"/>
                  </a:ext>
                </a:extLst>
              </p:cNvPr>
              <p:cNvSpPr/>
              <p:nvPr/>
            </p:nvSpPr>
            <p:spPr>
              <a:xfrm>
                <a:off x="4468347" y="6021232"/>
                <a:ext cx="217547" cy="21754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73" name="Oval 672">
                <a:extLst>
                  <a:ext uri="{FF2B5EF4-FFF2-40B4-BE49-F238E27FC236}">
                    <a16:creationId xmlns:a16="http://schemas.microsoft.com/office/drawing/2014/main" id="{A02DF049-ADBF-4B65-BA3E-6D834771DA42}"/>
                  </a:ext>
                </a:extLst>
              </p:cNvPr>
              <p:cNvSpPr/>
              <p:nvPr/>
            </p:nvSpPr>
            <p:spPr>
              <a:xfrm>
                <a:off x="4713271" y="5788551"/>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74" name="Rectangle 673">
                <a:extLst>
                  <a:ext uri="{FF2B5EF4-FFF2-40B4-BE49-F238E27FC236}">
                    <a16:creationId xmlns:a16="http://schemas.microsoft.com/office/drawing/2014/main" id="{B0A6AD7A-85A1-4A5E-A464-2A7012F03509}"/>
                  </a:ext>
                </a:extLst>
              </p:cNvPr>
              <p:cNvSpPr/>
              <p:nvPr/>
            </p:nvSpPr>
            <p:spPr>
              <a:xfrm rot="10800000">
                <a:off x="4772603" y="5931271"/>
                <a:ext cx="59331" cy="19964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75" name="Oval 674">
                <a:extLst>
                  <a:ext uri="{FF2B5EF4-FFF2-40B4-BE49-F238E27FC236}">
                    <a16:creationId xmlns:a16="http://schemas.microsoft.com/office/drawing/2014/main" id="{F5C145D7-A0FF-4013-9E3F-B37D0AFD89AF}"/>
                  </a:ext>
                </a:extLst>
              </p:cNvPr>
              <p:cNvSpPr/>
              <p:nvPr/>
            </p:nvSpPr>
            <p:spPr>
              <a:xfrm>
                <a:off x="4918640" y="5684789"/>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76" name="Rectangle 675">
                <a:extLst>
                  <a:ext uri="{FF2B5EF4-FFF2-40B4-BE49-F238E27FC236}">
                    <a16:creationId xmlns:a16="http://schemas.microsoft.com/office/drawing/2014/main" id="{6A3DDA99-92A1-4A46-859B-E55F4E123F10}"/>
                  </a:ext>
                </a:extLst>
              </p:cNvPr>
              <p:cNvSpPr/>
              <p:nvPr/>
            </p:nvSpPr>
            <p:spPr>
              <a:xfrm rot="10800000">
                <a:off x="4968084" y="5832302"/>
                <a:ext cx="59331" cy="2986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77" name="Oval 676">
                <a:extLst>
                  <a:ext uri="{FF2B5EF4-FFF2-40B4-BE49-F238E27FC236}">
                    <a16:creationId xmlns:a16="http://schemas.microsoft.com/office/drawing/2014/main" id="{AB3C8521-40FB-4413-B633-04A4AA93A249}"/>
                  </a:ext>
                </a:extLst>
              </p:cNvPr>
              <p:cNvSpPr/>
              <p:nvPr/>
            </p:nvSpPr>
            <p:spPr>
              <a:xfrm>
                <a:off x="5114122" y="5677604"/>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78" name="Rectangle 677">
                <a:extLst>
                  <a:ext uri="{FF2B5EF4-FFF2-40B4-BE49-F238E27FC236}">
                    <a16:creationId xmlns:a16="http://schemas.microsoft.com/office/drawing/2014/main" id="{B20C9D90-35C5-475A-B96F-B6286A4209D5}"/>
                  </a:ext>
                </a:extLst>
              </p:cNvPr>
              <p:cNvSpPr/>
              <p:nvPr/>
            </p:nvSpPr>
            <p:spPr>
              <a:xfrm rot="10800000">
                <a:off x="5153677" y="5809314"/>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79" name="Oval 678">
                <a:extLst>
                  <a:ext uri="{FF2B5EF4-FFF2-40B4-BE49-F238E27FC236}">
                    <a16:creationId xmlns:a16="http://schemas.microsoft.com/office/drawing/2014/main" id="{EC0CF3C9-28C3-46C8-B1A8-DA0A38333399}"/>
                  </a:ext>
                </a:extLst>
              </p:cNvPr>
              <p:cNvSpPr/>
              <p:nvPr/>
            </p:nvSpPr>
            <p:spPr>
              <a:xfrm>
                <a:off x="5319492" y="5786456"/>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80" name="Rectangle 679">
                <a:extLst>
                  <a:ext uri="{FF2B5EF4-FFF2-40B4-BE49-F238E27FC236}">
                    <a16:creationId xmlns:a16="http://schemas.microsoft.com/office/drawing/2014/main" id="{5BA3C354-0A3D-4CBA-AB29-A49611262E6D}"/>
                  </a:ext>
                </a:extLst>
              </p:cNvPr>
              <p:cNvSpPr/>
              <p:nvPr/>
            </p:nvSpPr>
            <p:spPr>
              <a:xfrm rot="10800000">
                <a:off x="5349158" y="5898389"/>
                <a:ext cx="59331" cy="23161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nvGrpSpPr>
            <p:cNvPr id="474" name="그룹 239">
              <a:extLst>
                <a:ext uri="{FF2B5EF4-FFF2-40B4-BE49-F238E27FC236}">
                  <a16:creationId xmlns:a16="http://schemas.microsoft.com/office/drawing/2014/main" id="{E6784F8B-29C3-4230-9B10-AA6C0A395D16}"/>
                </a:ext>
              </a:extLst>
            </p:cNvPr>
            <p:cNvGrpSpPr/>
            <p:nvPr/>
          </p:nvGrpSpPr>
          <p:grpSpPr>
            <a:xfrm>
              <a:off x="7297787" y="6012363"/>
              <a:ext cx="724882" cy="453308"/>
              <a:chOff x="5773786" y="6129098"/>
              <a:chExt cx="724882" cy="453308"/>
            </a:xfrm>
            <a:solidFill>
              <a:schemeClr val="accent2"/>
            </a:solidFill>
          </p:grpSpPr>
          <p:sp>
            <p:nvSpPr>
              <p:cNvPr id="663" name="Oval 662">
                <a:extLst>
                  <a:ext uri="{FF2B5EF4-FFF2-40B4-BE49-F238E27FC236}">
                    <a16:creationId xmlns:a16="http://schemas.microsoft.com/office/drawing/2014/main" id="{E86B1FC9-9546-4C43-B9E8-F9C35813A203}"/>
                  </a:ext>
                </a:extLst>
              </p:cNvPr>
              <p:cNvSpPr/>
              <p:nvPr/>
            </p:nvSpPr>
            <p:spPr>
              <a:xfrm rot="10800000">
                <a:off x="6320675" y="6293466"/>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64" name="Rectangle 663">
                <a:extLst>
                  <a:ext uri="{FF2B5EF4-FFF2-40B4-BE49-F238E27FC236}">
                    <a16:creationId xmlns:a16="http://schemas.microsoft.com/office/drawing/2014/main" id="{45389E8D-5C94-4D81-AFA7-F5BCC710B258}"/>
                  </a:ext>
                </a:extLst>
              </p:cNvPr>
              <p:cNvSpPr/>
              <p:nvPr/>
            </p:nvSpPr>
            <p:spPr>
              <a:xfrm>
                <a:off x="6380005" y="6129098"/>
                <a:ext cx="59331" cy="19964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65" name="Oval 664">
                <a:extLst>
                  <a:ext uri="{FF2B5EF4-FFF2-40B4-BE49-F238E27FC236}">
                    <a16:creationId xmlns:a16="http://schemas.microsoft.com/office/drawing/2014/main" id="{9BFAF7AD-B27E-4BFC-AD39-F9E837523DF0}"/>
                  </a:ext>
                </a:extLst>
              </p:cNvPr>
              <p:cNvSpPr/>
              <p:nvPr/>
            </p:nvSpPr>
            <p:spPr>
              <a:xfrm rot="10800000">
                <a:off x="6135082" y="6417005"/>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66" name="Rectangle 665">
                <a:extLst>
                  <a:ext uri="{FF2B5EF4-FFF2-40B4-BE49-F238E27FC236}">
                    <a16:creationId xmlns:a16="http://schemas.microsoft.com/office/drawing/2014/main" id="{FC8A16CA-E8D5-47E8-AEF5-C397D9E3FBB5}"/>
                  </a:ext>
                </a:extLst>
              </p:cNvPr>
              <p:cNvSpPr/>
              <p:nvPr/>
            </p:nvSpPr>
            <p:spPr>
              <a:xfrm>
                <a:off x="6184524" y="6129098"/>
                <a:ext cx="59331" cy="2986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67" name="Oval 666">
                <a:extLst>
                  <a:ext uri="{FF2B5EF4-FFF2-40B4-BE49-F238E27FC236}">
                    <a16:creationId xmlns:a16="http://schemas.microsoft.com/office/drawing/2014/main" id="{05B0B5BA-02BD-4C68-99BB-F044691A7DA5}"/>
                  </a:ext>
                </a:extLst>
              </p:cNvPr>
              <p:cNvSpPr/>
              <p:nvPr/>
            </p:nvSpPr>
            <p:spPr>
              <a:xfrm rot="10800000">
                <a:off x="5959378" y="6443967"/>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68" name="Rectangle 667">
                <a:extLst>
                  <a:ext uri="{FF2B5EF4-FFF2-40B4-BE49-F238E27FC236}">
                    <a16:creationId xmlns:a16="http://schemas.microsoft.com/office/drawing/2014/main" id="{951E22EE-B75F-48A5-A4FD-990EBAF3D0FC}"/>
                  </a:ext>
                </a:extLst>
              </p:cNvPr>
              <p:cNvSpPr/>
              <p:nvPr/>
            </p:nvSpPr>
            <p:spPr>
              <a:xfrm>
                <a:off x="5998931" y="6134264"/>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69" name="Oval 668">
                <a:extLst>
                  <a:ext uri="{FF2B5EF4-FFF2-40B4-BE49-F238E27FC236}">
                    <a16:creationId xmlns:a16="http://schemas.microsoft.com/office/drawing/2014/main" id="{C1AA574C-EC28-4D1C-92E8-0C1BDE6FD129}"/>
                  </a:ext>
                </a:extLst>
              </p:cNvPr>
              <p:cNvSpPr/>
              <p:nvPr/>
            </p:nvSpPr>
            <p:spPr>
              <a:xfrm rot="10800000">
                <a:off x="5773786" y="6354892"/>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70" name="Rectangle 669">
                <a:extLst>
                  <a:ext uri="{FF2B5EF4-FFF2-40B4-BE49-F238E27FC236}">
                    <a16:creationId xmlns:a16="http://schemas.microsoft.com/office/drawing/2014/main" id="{6A462CC5-07F8-432C-B1BB-FD5DBAE02328}"/>
                  </a:ext>
                </a:extLst>
              </p:cNvPr>
              <p:cNvSpPr/>
              <p:nvPr/>
            </p:nvSpPr>
            <p:spPr>
              <a:xfrm>
                <a:off x="5803450" y="6130005"/>
                <a:ext cx="59331" cy="23161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nvGrpSpPr>
            <p:cNvPr id="475" name="그룹 238">
              <a:extLst>
                <a:ext uri="{FF2B5EF4-FFF2-40B4-BE49-F238E27FC236}">
                  <a16:creationId xmlns:a16="http://schemas.microsoft.com/office/drawing/2014/main" id="{8B47CD05-4322-48CA-AA9B-932E265D387F}"/>
                </a:ext>
              </a:extLst>
            </p:cNvPr>
            <p:cNvGrpSpPr/>
            <p:nvPr/>
          </p:nvGrpSpPr>
          <p:grpSpPr>
            <a:xfrm>
              <a:off x="8050045" y="5560869"/>
              <a:ext cx="973810" cy="561175"/>
              <a:chOff x="6526044" y="5677604"/>
              <a:chExt cx="973810" cy="561175"/>
            </a:xfrm>
            <a:solidFill>
              <a:schemeClr val="accent2"/>
            </a:solidFill>
          </p:grpSpPr>
          <p:sp>
            <p:nvSpPr>
              <p:cNvPr id="653" name="Oval 652">
                <a:extLst>
                  <a:ext uri="{FF2B5EF4-FFF2-40B4-BE49-F238E27FC236}">
                    <a16:creationId xmlns:a16="http://schemas.microsoft.com/office/drawing/2014/main" id="{1056314B-EDC7-450E-9050-35DA2F58B429}"/>
                  </a:ext>
                </a:extLst>
              </p:cNvPr>
              <p:cNvSpPr/>
              <p:nvPr/>
            </p:nvSpPr>
            <p:spPr>
              <a:xfrm rot="10800000">
                <a:off x="6526044" y="6021231"/>
                <a:ext cx="217547" cy="21754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54" name="Oval 653">
                <a:extLst>
                  <a:ext uri="{FF2B5EF4-FFF2-40B4-BE49-F238E27FC236}">
                    <a16:creationId xmlns:a16="http://schemas.microsoft.com/office/drawing/2014/main" id="{8C3657DC-BD82-486F-9511-3C806602BF17}"/>
                  </a:ext>
                </a:extLst>
              </p:cNvPr>
              <p:cNvSpPr/>
              <p:nvPr/>
            </p:nvSpPr>
            <p:spPr>
              <a:xfrm>
                <a:off x="6530047" y="6021232"/>
                <a:ext cx="217547" cy="21754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55" name="Oval 654">
                <a:extLst>
                  <a:ext uri="{FF2B5EF4-FFF2-40B4-BE49-F238E27FC236}">
                    <a16:creationId xmlns:a16="http://schemas.microsoft.com/office/drawing/2014/main" id="{8DCCFB0A-2E91-4216-86AF-057E4212D0DF}"/>
                  </a:ext>
                </a:extLst>
              </p:cNvPr>
              <p:cNvSpPr/>
              <p:nvPr/>
            </p:nvSpPr>
            <p:spPr>
              <a:xfrm>
                <a:off x="6774971" y="5788551"/>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56" name="Rectangle 655">
                <a:extLst>
                  <a:ext uri="{FF2B5EF4-FFF2-40B4-BE49-F238E27FC236}">
                    <a16:creationId xmlns:a16="http://schemas.microsoft.com/office/drawing/2014/main" id="{79690738-5FD6-4663-8440-0FE0A6657AF2}"/>
                  </a:ext>
                </a:extLst>
              </p:cNvPr>
              <p:cNvSpPr/>
              <p:nvPr/>
            </p:nvSpPr>
            <p:spPr>
              <a:xfrm rot="10800000">
                <a:off x="6834303" y="5931271"/>
                <a:ext cx="59331" cy="19964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57" name="Oval 656">
                <a:extLst>
                  <a:ext uri="{FF2B5EF4-FFF2-40B4-BE49-F238E27FC236}">
                    <a16:creationId xmlns:a16="http://schemas.microsoft.com/office/drawing/2014/main" id="{7B9F2CD7-58F6-4C31-87E1-8C88C55D62A6}"/>
                  </a:ext>
                </a:extLst>
              </p:cNvPr>
              <p:cNvSpPr/>
              <p:nvPr/>
            </p:nvSpPr>
            <p:spPr>
              <a:xfrm>
                <a:off x="6980340" y="5684789"/>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58" name="Rectangle 657">
                <a:extLst>
                  <a:ext uri="{FF2B5EF4-FFF2-40B4-BE49-F238E27FC236}">
                    <a16:creationId xmlns:a16="http://schemas.microsoft.com/office/drawing/2014/main" id="{D72C1B63-D3D6-4AB4-8AB7-DCB478FFFBCD}"/>
                  </a:ext>
                </a:extLst>
              </p:cNvPr>
              <p:cNvSpPr/>
              <p:nvPr/>
            </p:nvSpPr>
            <p:spPr>
              <a:xfrm rot="10800000">
                <a:off x="7029784" y="5832302"/>
                <a:ext cx="59331" cy="2986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59" name="Oval 658">
                <a:extLst>
                  <a:ext uri="{FF2B5EF4-FFF2-40B4-BE49-F238E27FC236}">
                    <a16:creationId xmlns:a16="http://schemas.microsoft.com/office/drawing/2014/main" id="{36251162-86E8-4BDD-BD84-553308AB7E6D}"/>
                  </a:ext>
                </a:extLst>
              </p:cNvPr>
              <p:cNvSpPr/>
              <p:nvPr/>
            </p:nvSpPr>
            <p:spPr>
              <a:xfrm>
                <a:off x="7175822" y="5677604"/>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60" name="Rectangle 659">
                <a:extLst>
                  <a:ext uri="{FF2B5EF4-FFF2-40B4-BE49-F238E27FC236}">
                    <a16:creationId xmlns:a16="http://schemas.microsoft.com/office/drawing/2014/main" id="{84C00E6A-4F5D-4D38-A672-0DE78A4F276A}"/>
                  </a:ext>
                </a:extLst>
              </p:cNvPr>
              <p:cNvSpPr/>
              <p:nvPr/>
            </p:nvSpPr>
            <p:spPr>
              <a:xfrm rot="10800000">
                <a:off x="7215377" y="5809314"/>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61" name="Oval 660">
                <a:extLst>
                  <a:ext uri="{FF2B5EF4-FFF2-40B4-BE49-F238E27FC236}">
                    <a16:creationId xmlns:a16="http://schemas.microsoft.com/office/drawing/2014/main" id="{B4355069-EDCF-4647-8E1A-8A8912DE5C90}"/>
                  </a:ext>
                </a:extLst>
              </p:cNvPr>
              <p:cNvSpPr/>
              <p:nvPr/>
            </p:nvSpPr>
            <p:spPr>
              <a:xfrm>
                <a:off x="7381192" y="5786456"/>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62" name="Rectangle 661">
                <a:extLst>
                  <a:ext uri="{FF2B5EF4-FFF2-40B4-BE49-F238E27FC236}">
                    <a16:creationId xmlns:a16="http://schemas.microsoft.com/office/drawing/2014/main" id="{337F2BD9-D06A-44FF-AB47-7F66CA9E0937}"/>
                  </a:ext>
                </a:extLst>
              </p:cNvPr>
              <p:cNvSpPr/>
              <p:nvPr/>
            </p:nvSpPr>
            <p:spPr>
              <a:xfrm rot="10800000">
                <a:off x="7410858" y="5898389"/>
                <a:ext cx="59331" cy="23161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nvGrpSpPr>
            <p:cNvPr id="476" name="그룹 232">
              <a:extLst>
                <a:ext uri="{FF2B5EF4-FFF2-40B4-BE49-F238E27FC236}">
                  <a16:creationId xmlns:a16="http://schemas.microsoft.com/office/drawing/2014/main" id="{117A1B1C-BAA6-4E1E-BF72-B298BD71C1AF}"/>
                </a:ext>
              </a:extLst>
            </p:cNvPr>
            <p:cNvGrpSpPr/>
            <p:nvPr/>
          </p:nvGrpSpPr>
          <p:grpSpPr>
            <a:xfrm>
              <a:off x="9359487" y="6012363"/>
              <a:ext cx="724882" cy="453308"/>
              <a:chOff x="7835486" y="6129098"/>
              <a:chExt cx="724882" cy="453308"/>
            </a:xfrm>
            <a:solidFill>
              <a:schemeClr val="accent2"/>
            </a:solidFill>
          </p:grpSpPr>
          <p:sp>
            <p:nvSpPr>
              <p:cNvPr id="645" name="Oval 644">
                <a:extLst>
                  <a:ext uri="{FF2B5EF4-FFF2-40B4-BE49-F238E27FC236}">
                    <a16:creationId xmlns:a16="http://schemas.microsoft.com/office/drawing/2014/main" id="{864FD226-596E-46B2-A9F6-A5648942AB09}"/>
                  </a:ext>
                </a:extLst>
              </p:cNvPr>
              <p:cNvSpPr/>
              <p:nvPr/>
            </p:nvSpPr>
            <p:spPr>
              <a:xfrm rot="10800000">
                <a:off x="8382375" y="6293466"/>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46" name="Rectangle 645">
                <a:extLst>
                  <a:ext uri="{FF2B5EF4-FFF2-40B4-BE49-F238E27FC236}">
                    <a16:creationId xmlns:a16="http://schemas.microsoft.com/office/drawing/2014/main" id="{8D17195D-EE95-4331-9E6F-252A9681E407}"/>
                  </a:ext>
                </a:extLst>
              </p:cNvPr>
              <p:cNvSpPr/>
              <p:nvPr/>
            </p:nvSpPr>
            <p:spPr>
              <a:xfrm>
                <a:off x="8441705" y="6129098"/>
                <a:ext cx="59331" cy="19964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47" name="Oval 646">
                <a:extLst>
                  <a:ext uri="{FF2B5EF4-FFF2-40B4-BE49-F238E27FC236}">
                    <a16:creationId xmlns:a16="http://schemas.microsoft.com/office/drawing/2014/main" id="{EAAE22F7-6CF1-4792-A26E-EC7860EDC84C}"/>
                  </a:ext>
                </a:extLst>
              </p:cNvPr>
              <p:cNvSpPr/>
              <p:nvPr/>
            </p:nvSpPr>
            <p:spPr>
              <a:xfrm rot="10800000">
                <a:off x="8196782" y="6417005"/>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48" name="Rectangle 647">
                <a:extLst>
                  <a:ext uri="{FF2B5EF4-FFF2-40B4-BE49-F238E27FC236}">
                    <a16:creationId xmlns:a16="http://schemas.microsoft.com/office/drawing/2014/main" id="{8767E683-EA9D-437E-8D5F-72DBDDCE5C8F}"/>
                  </a:ext>
                </a:extLst>
              </p:cNvPr>
              <p:cNvSpPr/>
              <p:nvPr/>
            </p:nvSpPr>
            <p:spPr>
              <a:xfrm>
                <a:off x="8246224" y="6129098"/>
                <a:ext cx="59331" cy="2986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49" name="Oval 648">
                <a:extLst>
                  <a:ext uri="{FF2B5EF4-FFF2-40B4-BE49-F238E27FC236}">
                    <a16:creationId xmlns:a16="http://schemas.microsoft.com/office/drawing/2014/main" id="{2FEA2BB7-7CE3-4067-8A06-DBEF28840B6F}"/>
                  </a:ext>
                </a:extLst>
              </p:cNvPr>
              <p:cNvSpPr/>
              <p:nvPr/>
            </p:nvSpPr>
            <p:spPr>
              <a:xfrm rot="10800000">
                <a:off x="8021078" y="6443967"/>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50" name="Rectangle 649">
                <a:extLst>
                  <a:ext uri="{FF2B5EF4-FFF2-40B4-BE49-F238E27FC236}">
                    <a16:creationId xmlns:a16="http://schemas.microsoft.com/office/drawing/2014/main" id="{D9CA9679-8ED4-4E16-90DF-545091F5FE39}"/>
                  </a:ext>
                </a:extLst>
              </p:cNvPr>
              <p:cNvSpPr/>
              <p:nvPr/>
            </p:nvSpPr>
            <p:spPr>
              <a:xfrm>
                <a:off x="8060631" y="6134264"/>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51" name="Oval 650">
                <a:extLst>
                  <a:ext uri="{FF2B5EF4-FFF2-40B4-BE49-F238E27FC236}">
                    <a16:creationId xmlns:a16="http://schemas.microsoft.com/office/drawing/2014/main" id="{C2603818-5048-48EC-9828-0F7CF6884B64}"/>
                  </a:ext>
                </a:extLst>
              </p:cNvPr>
              <p:cNvSpPr/>
              <p:nvPr/>
            </p:nvSpPr>
            <p:spPr>
              <a:xfrm rot="10800000">
                <a:off x="7835486" y="6354892"/>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52" name="Rectangle 651">
                <a:extLst>
                  <a:ext uri="{FF2B5EF4-FFF2-40B4-BE49-F238E27FC236}">
                    <a16:creationId xmlns:a16="http://schemas.microsoft.com/office/drawing/2014/main" id="{CC9E7C37-2EF1-4649-9D31-03DE1995AC43}"/>
                  </a:ext>
                </a:extLst>
              </p:cNvPr>
              <p:cNvSpPr/>
              <p:nvPr/>
            </p:nvSpPr>
            <p:spPr>
              <a:xfrm>
                <a:off x="7865150" y="6130005"/>
                <a:ext cx="59331" cy="23161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nvGrpSpPr>
            <p:cNvPr id="477" name="그룹 261">
              <a:extLst>
                <a:ext uri="{FF2B5EF4-FFF2-40B4-BE49-F238E27FC236}">
                  <a16:creationId xmlns:a16="http://schemas.microsoft.com/office/drawing/2014/main" id="{DEDE8ED6-600E-43B7-AC14-94E6081D281C}"/>
                </a:ext>
              </a:extLst>
            </p:cNvPr>
            <p:cNvGrpSpPr/>
            <p:nvPr/>
          </p:nvGrpSpPr>
          <p:grpSpPr>
            <a:xfrm>
              <a:off x="1864945" y="5560869"/>
              <a:ext cx="973810" cy="561175"/>
              <a:chOff x="340944" y="5677604"/>
              <a:chExt cx="973810" cy="561175"/>
            </a:xfrm>
            <a:solidFill>
              <a:schemeClr val="accent2"/>
            </a:solidFill>
          </p:grpSpPr>
          <p:sp>
            <p:nvSpPr>
              <p:cNvPr id="635" name="Oval 634">
                <a:extLst>
                  <a:ext uri="{FF2B5EF4-FFF2-40B4-BE49-F238E27FC236}">
                    <a16:creationId xmlns:a16="http://schemas.microsoft.com/office/drawing/2014/main" id="{85527FA8-FC97-4A77-8D2F-83F9F0569C75}"/>
                  </a:ext>
                </a:extLst>
              </p:cNvPr>
              <p:cNvSpPr/>
              <p:nvPr/>
            </p:nvSpPr>
            <p:spPr>
              <a:xfrm>
                <a:off x="344947" y="6021232"/>
                <a:ext cx="217547" cy="21754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36" name="Oval 635">
                <a:extLst>
                  <a:ext uri="{FF2B5EF4-FFF2-40B4-BE49-F238E27FC236}">
                    <a16:creationId xmlns:a16="http://schemas.microsoft.com/office/drawing/2014/main" id="{86E846B5-1776-4D10-9CBF-4C0FA28A966E}"/>
                  </a:ext>
                </a:extLst>
              </p:cNvPr>
              <p:cNvSpPr/>
              <p:nvPr/>
            </p:nvSpPr>
            <p:spPr>
              <a:xfrm>
                <a:off x="589871" y="5788551"/>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37" name="Rectangle 636">
                <a:extLst>
                  <a:ext uri="{FF2B5EF4-FFF2-40B4-BE49-F238E27FC236}">
                    <a16:creationId xmlns:a16="http://schemas.microsoft.com/office/drawing/2014/main" id="{83ECC243-4CCE-4988-99F8-3F2634BDEF4A}"/>
                  </a:ext>
                </a:extLst>
              </p:cNvPr>
              <p:cNvSpPr/>
              <p:nvPr/>
            </p:nvSpPr>
            <p:spPr>
              <a:xfrm rot="10800000">
                <a:off x="649203" y="5931271"/>
                <a:ext cx="59331" cy="19964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38" name="Oval 637">
                <a:extLst>
                  <a:ext uri="{FF2B5EF4-FFF2-40B4-BE49-F238E27FC236}">
                    <a16:creationId xmlns:a16="http://schemas.microsoft.com/office/drawing/2014/main" id="{FDD6EC73-A76E-4D59-A585-5141D4E9FDBF}"/>
                  </a:ext>
                </a:extLst>
              </p:cNvPr>
              <p:cNvSpPr/>
              <p:nvPr/>
            </p:nvSpPr>
            <p:spPr>
              <a:xfrm>
                <a:off x="795240" y="5684789"/>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39" name="Rectangle 638">
                <a:extLst>
                  <a:ext uri="{FF2B5EF4-FFF2-40B4-BE49-F238E27FC236}">
                    <a16:creationId xmlns:a16="http://schemas.microsoft.com/office/drawing/2014/main" id="{70BC96D5-A169-44B7-BC6C-0CF90A8ECFC9}"/>
                  </a:ext>
                </a:extLst>
              </p:cNvPr>
              <p:cNvSpPr/>
              <p:nvPr/>
            </p:nvSpPr>
            <p:spPr>
              <a:xfrm rot="10800000">
                <a:off x="844684" y="5832302"/>
                <a:ext cx="59331" cy="2986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40" name="Oval 639">
                <a:extLst>
                  <a:ext uri="{FF2B5EF4-FFF2-40B4-BE49-F238E27FC236}">
                    <a16:creationId xmlns:a16="http://schemas.microsoft.com/office/drawing/2014/main" id="{F3B1419E-B982-4F97-BE5E-D0A593C63132}"/>
                  </a:ext>
                </a:extLst>
              </p:cNvPr>
              <p:cNvSpPr/>
              <p:nvPr/>
            </p:nvSpPr>
            <p:spPr>
              <a:xfrm>
                <a:off x="990722" y="5677604"/>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41" name="Rectangle 640">
                <a:extLst>
                  <a:ext uri="{FF2B5EF4-FFF2-40B4-BE49-F238E27FC236}">
                    <a16:creationId xmlns:a16="http://schemas.microsoft.com/office/drawing/2014/main" id="{D6A0A144-0B83-4231-ACDB-46B03261DF91}"/>
                  </a:ext>
                </a:extLst>
              </p:cNvPr>
              <p:cNvSpPr/>
              <p:nvPr/>
            </p:nvSpPr>
            <p:spPr>
              <a:xfrm rot="10800000">
                <a:off x="1030277" y="5809314"/>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42" name="Oval 641">
                <a:extLst>
                  <a:ext uri="{FF2B5EF4-FFF2-40B4-BE49-F238E27FC236}">
                    <a16:creationId xmlns:a16="http://schemas.microsoft.com/office/drawing/2014/main" id="{C6FACA68-291D-48A1-A0E4-45019BB1B2AB}"/>
                  </a:ext>
                </a:extLst>
              </p:cNvPr>
              <p:cNvSpPr/>
              <p:nvPr/>
            </p:nvSpPr>
            <p:spPr>
              <a:xfrm>
                <a:off x="1196092" y="5786456"/>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43" name="Rectangle 642">
                <a:extLst>
                  <a:ext uri="{FF2B5EF4-FFF2-40B4-BE49-F238E27FC236}">
                    <a16:creationId xmlns:a16="http://schemas.microsoft.com/office/drawing/2014/main" id="{4E3C3EF8-A86C-457F-9728-2A77628E92DB}"/>
                  </a:ext>
                </a:extLst>
              </p:cNvPr>
              <p:cNvSpPr/>
              <p:nvPr/>
            </p:nvSpPr>
            <p:spPr>
              <a:xfrm rot="10800000">
                <a:off x="1225758" y="5898389"/>
                <a:ext cx="59331" cy="23161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44" name="Oval 643">
                <a:extLst>
                  <a:ext uri="{FF2B5EF4-FFF2-40B4-BE49-F238E27FC236}">
                    <a16:creationId xmlns:a16="http://schemas.microsoft.com/office/drawing/2014/main" id="{3ABABF96-1C2D-48E9-AA97-E30F52795D40}"/>
                  </a:ext>
                </a:extLst>
              </p:cNvPr>
              <p:cNvSpPr/>
              <p:nvPr/>
            </p:nvSpPr>
            <p:spPr>
              <a:xfrm rot="10800000">
                <a:off x="340944" y="6021231"/>
                <a:ext cx="217547" cy="21754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nvGrpSpPr>
            <p:cNvPr id="478" name="그룹 248">
              <a:extLst>
                <a:ext uri="{FF2B5EF4-FFF2-40B4-BE49-F238E27FC236}">
                  <a16:creationId xmlns:a16="http://schemas.microsoft.com/office/drawing/2014/main" id="{733AFB4B-550C-4518-AE2A-58D80B5B3D35}"/>
                </a:ext>
              </a:extLst>
            </p:cNvPr>
            <p:cNvGrpSpPr/>
            <p:nvPr/>
          </p:nvGrpSpPr>
          <p:grpSpPr>
            <a:xfrm>
              <a:off x="2143538" y="6009009"/>
              <a:ext cx="724882" cy="456662"/>
              <a:chOff x="619537" y="6125745"/>
              <a:chExt cx="724882" cy="456662"/>
            </a:xfrm>
            <a:solidFill>
              <a:schemeClr val="accent5"/>
            </a:solidFill>
          </p:grpSpPr>
          <p:sp>
            <p:nvSpPr>
              <p:cNvPr id="627" name="Rectangle 626">
                <a:extLst>
                  <a:ext uri="{FF2B5EF4-FFF2-40B4-BE49-F238E27FC236}">
                    <a16:creationId xmlns:a16="http://schemas.microsoft.com/office/drawing/2014/main" id="{9F6826BF-913B-4F41-87CC-45BC20069BD2}"/>
                  </a:ext>
                </a:extLst>
              </p:cNvPr>
              <p:cNvSpPr/>
              <p:nvPr/>
            </p:nvSpPr>
            <p:spPr>
              <a:xfrm>
                <a:off x="649202" y="6125746"/>
                <a:ext cx="59331" cy="23494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28" name="Oval 627">
                <a:extLst>
                  <a:ext uri="{FF2B5EF4-FFF2-40B4-BE49-F238E27FC236}">
                    <a16:creationId xmlns:a16="http://schemas.microsoft.com/office/drawing/2014/main" id="{2CCF33A7-33C8-41DC-9CD3-6AB02F2B3C37}"/>
                  </a:ext>
                </a:extLst>
              </p:cNvPr>
              <p:cNvSpPr/>
              <p:nvPr/>
            </p:nvSpPr>
            <p:spPr>
              <a:xfrm>
                <a:off x="619537" y="6352798"/>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29" name="Oval 628">
                <a:extLst>
                  <a:ext uri="{FF2B5EF4-FFF2-40B4-BE49-F238E27FC236}">
                    <a16:creationId xmlns:a16="http://schemas.microsoft.com/office/drawing/2014/main" id="{593D9E92-3C32-4A58-BA0E-9455D1372DC6}"/>
                  </a:ext>
                </a:extLst>
              </p:cNvPr>
              <p:cNvSpPr/>
              <p:nvPr/>
            </p:nvSpPr>
            <p:spPr>
              <a:xfrm>
                <a:off x="805129" y="6436782"/>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30" name="Rectangle 629">
                <a:extLst>
                  <a:ext uri="{FF2B5EF4-FFF2-40B4-BE49-F238E27FC236}">
                    <a16:creationId xmlns:a16="http://schemas.microsoft.com/office/drawing/2014/main" id="{53868FF3-E43F-46D5-A577-73BEEA9F52F5}"/>
                  </a:ext>
                </a:extLst>
              </p:cNvPr>
              <p:cNvSpPr/>
              <p:nvPr/>
            </p:nvSpPr>
            <p:spPr>
              <a:xfrm>
                <a:off x="844683" y="6130912"/>
                <a:ext cx="59331" cy="3342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31" name="Oval 630">
                <a:extLst>
                  <a:ext uri="{FF2B5EF4-FFF2-40B4-BE49-F238E27FC236}">
                    <a16:creationId xmlns:a16="http://schemas.microsoft.com/office/drawing/2014/main" id="{251788ED-7E1C-436E-AB5D-749CB9896243}"/>
                  </a:ext>
                </a:extLst>
              </p:cNvPr>
              <p:cNvSpPr/>
              <p:nvPr/>
            </p:nvSpPr>
            <p:spPr>
              <a:xfrm>
                <a:off x="980833" y="6424191"/>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32" name="Rectangle 631">
                <a:extLst>
                  <a:ext uri="{FF2B5EF4-FFF2-40B4-BE49-F238E27FC236}">
                    <a16:creationId xmlns:a16="http://schemas.microsoft.com/office/drawing/2014/main" id="{73A8EF6F-943A-4A0A-A0BB-CA5131BDE12C}"/>
                  </a:ext>
                </a:extLst>
              </p:cNvPr>
              <p:cNvSpPr/>
              <p:nvPr/>
            </p:nvSpPr>
            <p:spPr>
              <a:xfrm>
                <a:off x="1030276" y="6125746"/>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33" name="Oval 632">
                <a:extLst>
                  <a:ext uri="{FF2B5EF4-FFF2-40B4-BE49-F238E27FC236}">
                    <a16:creationId xmlns:a16="http://schemas.microsoft.com/office/drawing/2014/main" id="{3EB87859-29E5-46EC-85D8-B7625AF047D1}"/>
                  </a:ext>
                </a:extLst>
              </p:cNvPr>
              <p:cNvSpPr/>
              <p:nvPr/>
            </p:nvSpPr>
            <p:spPr>
              <a:xfrm>
                <a:off x="1166426" y="6295562"/>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34" name="Rectangle 633">
                <a:extLst>
                  <a:ext uri="{FF2B5EF4-FFF2-40B4-BE49-F238E27FC236}">
                    <a16:creationId xmlns:a16="http://schemas.microsoft.com/office/drawing/2014/main" id="{B65B6024-2291-4891-91C3-CFC5989503EB}"/>
                  </a:ext>
                </a:extLst>
              </p:cNvPr>
              <p:cNvSpPr/>
              <p:nvPr/>
            </p:nvSpPr>
            <p:spPr>
              <a:xfrm>
                <a:off x="1225757" y="6125745"/>
                <a:ext cx="59331" cy="1812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nvGrpSpPr>
            <p:cNvPr id="479" name="그룹 259">
              <a:extLst>
                <a:ext uri="{FF2B5EF4-FFF2-40B4-BE49-F238E27FC236}">
                  <a16:creationId xmlns:a16="http://schemas.microsoft.com/office/drawing/2014/main" id="{462D301C-F946-47B6-8512-401DA1A59769}"/>
                </a:ext>
              </a:extLst>
            </p:cNvPr>
            <p:cNvGrpSpPr/>
            <p:nvPr/>
          </p:nvGrpSpPr>
          <p:grpSpPr>
            <a:xfrm>
              <a:off x="2899798" y="5560868"/>
              <a:ext cx="969806" cy="561175"/>
              <a:chOff x="1375797" y="5677604"/>
              <a:chExt cx="969806" cy="561175"/>
            </a:xfrm>
            <a:solidFill>
              <a:schemeClr val="accent5"/>
            </a:solidFill>
          </p:grpSpPr>
          <p:sp>
            <p:nvSpPr>
              <p:cNvPr id="618" name="Rectangle 617">
                <a:extLst>
                  <a:ext uri="{FF2B5EF4-FFF2-40B4-BE49-F238E27FC236}">
                    <a16:creationId xmlns:a16="http://schemas.microsoft.com/office/drawing/2014/main" id="{51117A9F-06DF-4BA0-A998-C1EC852F14EA}"/>
                  </a:ext>
                </a:extLst>
              </p:cNvPr>
              <p:cNvSpPr/>
              <p:nvPr/>
            </p:nvSpPr>
            <p:spPr>
              <a:xfrm rot="10800000">
                <a:off x="2256606" y="5899323"/>
                <a:ext cx="59331" cy="23494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19" name="Oval 618">
                <a:extLst>
                  <a:ext uri="{FF2B5EF4-FFF2-40B4-BE49-F238E27FC236}">
                    <a16:creationId xmlns:a16="http://schemas.microsoft.com/office/drawing/2014/main" id="{388B196D-BE0E-402E-93DF-C3E6E9238645}"/>
                  </a:ext>
                </a:extLst>
              </p:cNvPr>
              <p:cNvSpPr/>
              <p:nvPr/>
            </p:nvSpPr>
            <p:spPr>
              <a:xfrm rot="10800000">
                <a:off x="2226941" y="5788551"/>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20" name="Oval 619">
                <a:extLst>
                  <a:ext uri="{FF2B5EF4-FFF2-40B4-BE49-F238E27FC236}">
                    <a16:creationId xmlns:a16="http://schemas.microsoft.com/office/drawing/2014/main" id="{B04504AF-69DE-4669-8C4F-6ECE44969BDB}"/>
                  </a:ext>
                </a:extLst>
              </p:cNvPr>
              <p:cNvSpPr/>
              <p:nvPr/>
            </p:nvSpPr>
            <p:spPr>
              <a:xfrm rot="10800000">
                <a:off x="1375797" y="6021232"/>
                <a:ext cx="217547" cy="21754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21" name="Oval 620">
                <a:extLst>
                  <a:ext uri="{FF2B5EF4-FFF2-40B4-BE49-F238E27FC236}">
                    <a16:creationId xmlns:a16="http://schemas.microsoft.com/office/drawing/2014/main" id="{62F2E1C2-0EFF-4B5C-9366-1F1D5172D223}"/>
                  </a:ext>
                </a:extLst>
              </p:cNvPr>
              <p:cNvSpPr/>
              <p:nvPr/>
            </p:nvSpPr>
            <p:spPr>
              <a:xfrm rot="10800000">
                <a:off x="2021571" y="5684790"/>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22" name="Rectangle 621">
                <a:extLst>
                  <a:ext uri="{FF2B5EF4-FFF2-40B4-BE49-F238E27FC236}">
                    <a16:creationId xmlns:a16="http://schemas.microsoft.com/office/drawing/2014/main" id="{199763A6-EC03-438C-ACEC-EDA6A5AFDC73}"/>
                  </a:ext>
                </a:extLst>
              </p:cNvPr>
              <p:cNvSpPr/>
              <p:nvPr/>
            </p:nvSpPr>
            <p:spPr>
              <a:xfrm rot="10800000">
                <a:off x="2061125" y="5794846"/>
                <a:ext cx="59331" cy="3342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23" name="Oval 622">
                <a:extLst>
                  <a:ext uri="{FF2B5EF4-FFF2-40B4-BE49-F238E27FC236}">
                    <a16:creationId xmlns:a16="http://schemas.microsoft.com/office/drawing/2014/main" id="{8DAF3117-1397-48EE-94D1-16524079BE78}"/>
                  </a:ext>
                </a:extLst>
              </p:cNvPr>
              <p:cNvSpPr/>
              <p:nvPr/>
            </p:nvSpPr>
            <p:spPr>
              <a:xfrm rot="10800000">
                <a:off x="1826089" y="5677604"/>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24" name="Rectangle 623">
                <a:extLst>
                  <a:ext uri="{FF2B5EF4-FFF2-40B4-BE49-F238E27FC236}">
                    <a16:creationId xmlns:a16="http://schemas.microsoft.com/office/drawing/2014/main" id="{9EF8359B-8383-41BA-9F82-936DDB66BA8A}"/>
                  </a:ext>
                </a:extLst>
              </p:cNvPr>
              <p:cNvSpPr/>
              <p:nvPr/>
            </p:nvSpPr>
            <p:spPr>
              <a:xfrm rot="10800000">
                <a:off x="1875532" y="5817833"/>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25" name="Oval 624">
                <a:extLst>
                  <a:ext uri="{FF2B5EF4-FFF2-40B4-BE49-F238E27FC236}">
                    <a16:creationId xmlns:a16="http://schemas.microsoft.com/office/drawing/2014/main" id="{D99E02EE-BC99-486B-882B-CAB8465E0F2D}"/>
                  </a:ext>
                </a:extLst>
              </p:cNvPr>
              <p:cNvSpPr/>
              <p:nvPr/>
            </p:nvSpPr>
            <p:spPr>
              <a:xfrm rot="10800000">
                <a:off x="1620720" y="5786456"/>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26" name="Rectangle 625">
                <a:extLst>
                  <a:ext uri="{FF2B5EF4-FFF2-40B4-BE49-F238E27FC236}">
                    <a16:creationId xmlns:a16="http://schemas.microsoft.com/office/drawing/2014/main" id="{4C33A750-971C-46E2-9230-A05792EDC381}"/>
                  </a:ext>
                </a:extLst>
              </p:cNvPr>
              <p:cNvSpPr/>
              <p:nvPr/>
            </p:nvSpPr>
            <p:spPr>
              <a:xfrm rot="10800000">
                <a:off x="1680051" y="5953062"/>
                <a:ext cx="59331" cy="1812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nvGrpSpPr>
            <p:cNvPr id="480" name="그룹 245">
              <a:extLst>
                <a:ext uri="{FF2B5EF4-FFF2-40B4-BE49-F238E27FC236}">
                  <a16:creationId xmlns:a16="http://schemas.microsoft.com/office/drawing/2014/main" id="{9823E9A7-6724-4925-8C6D-6BBFCC769B89}"/>
                </a:ext>
              </a:extLst>
            </p:cNvPr>
            <p:cNvGrpSpPr/>
            <p:nvPr/>
          </p:nvGrpSpPr>
          <p:grpSpPr>
            <a:xfrm>
              <a:off x="4205238" y="6009009"/>
              <a:ext cx="724882" cy="456662"/>
              <a:chOff x="2681237" y="6125745"/>
              <a:chExt cx="724882" cy="456662"/>
            </a:xfrm>
            <a:solidFill>
              <a:schemeClr val="accent5"/>
            </a:solidFill>
          </p:grpSpPr>
          <p:sp>
            <p:nvSpPr>
              <p:cNvPr id="610" name="Rectangle 609">
                <a:extLst>
                  <a:ext uri="{FF2B5EF4-FFF2-40B4-BE49-F238E27FC236}">
                    <a16:creationId xmlns:a16="http://schemas.microsoft.com/office/drawing/2014/main" id="{173643FD-2D2D-4713-B32D-96F695152E88}"/>
                  </a:ext>
                </a:extLst>
              </p:cNvPr>
              <p:cNvSpPr/>
              <p:nvPr/>
            </p:nvSpPr>
            <p:spPr>
              <a:xfrm>
                <a:off x="2710902" y="6125746"/>
                <a:ext cx="59331" cy="23494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11" name="Oval 610">
                <a:extLst>
                  <a:ext uri="{FF2B5EF4-FFF2-40B4-BE49-F238E27FC236}">
                    <a16:creationId xmlns:a16="http://schemas.microsoft.com/office/drawing/2014/main" id="{110C65D6-AB67-457A-99A0-9F86D2590BA7}"/>
                  </a:ext>
                </a:extLst>
              </p:cNvPr>
              <p:cNvSpPr/>
              <p:nvPr/>
            </p:nvSpPr>
            <p:spPr>
              <a:xfrm>
                <a:off x="2681237" y="6352798"/>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12" name="Oval 611">
                <a:extLst>
                  <a:ext uri="{FF2B5EF4-FFF2-40B4-BE49-F238E27FC236}">
                    <a16:creationId xmlns:a16="http://schemas.microsoft.com/office/drawing/2014/main" id="{0D00224F-DE9F-4CAE-9112-F93A9BDC0180}"/>
                  </a:ext>
                </a:extLst>
              </p:cNvPr>
              <p:cNvSpPr/>
              <p:nvPr/>
            </p:nvSpPr>
            <p:spPr>
              <a:xfrm>
                <a:off x="2866829" y="6436782"/>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13" name="Rectangle 612">
                <a:extLst>
                  <a:ext uri="{FF2B5EF4-FFF2-40B4-BE49-F238E27FC236}">
                    <a16:creationId xmlns:a16="http://schemas.microsoft.com/office/drawing/2014/main" id="{F9E2AE8A-088F-477F-94C4-D2E5BC100813}"/>
                  </a:ext>
                </a:extLst>
              </p:cNvPr>
              <p:cNvSpPr/>
              <p:nvPr/>
            </p:nvSpPr>
            <p:spPr>
              <a:xfrm>
                <a:off x="2906383" y="6130912"/>
                <a:ext cx="59331" cy="3342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14" name="Oval 613">
                <a:extLst>
                  <a:ext uri="{FF2B5EF4-FFF2-40B4-BE49-F238E27FC236}">
                    <a16:creationId xmlns:a16="http://schemas.microsoft.com/office/drawing/2014/main" id="{6C75EB55-C882-4E0D-9A5A-E220489FA7F1}"/>
                  </a:ext>
                </a:extLst>
              </p:cNvPr>
              <p:cNvSpPr/>
              <p:nvPr/>
            </p:nvSpPr>
            <p:spPr>
              <a:xfrm>
                <a:off x="3042533" y="6424191"/>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15" name="Rectangle 614">
                <a:extLst>
                  <a:ext uri="{FF2B5EF4-FFF2-40B4-BE49-F238E27FC236}">
                    <a16:creationId xmlns:a16="http://schemas.microsoft.com/office/drawing/2014/main" id="{C4CD244E-41E0-4E27-8ED7-F0DB884D8C5A}"/>
                  </a:ext>
                </a:extLst>
              </p:cNvPr>
              <p:cNvSpPr/>
              <p:nvPr/>
            </p:nvSpPr>
            <p:spPr>
              <a:xfrm>
                <a:off x="3091976" y="6125746"/>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16" name="Oval 615">
                <a:extLst>
                  <a:ext uri="{FF2B5EF4-FFF2-40B4-BE49-F238E27FC236}">
                    <a16:creationId xmlns:a16="http://schemas.microsoft.com/office/drawing/2014/main" id="{E773239A-E607-4465-833A-8B6640DDD259}"/>
                  </a:ext>
                </a:extLst>
              </p:cNvPr>
              <p:cNvSpPr/>
              <p:nvPr/>
            </p:nvSpPr>
            <p:spPr>
              <a:xfrm>
                <a:off x="3228126" y="6295562"/>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17" name="Rectangle 616">
                <a:extLst>
                  <a:ext uri="{FF2B5EF4-FFF2-40B4-BE49-F238E27FC236}">
                    <a16:creationId xmlns:a16="http://schemas.microsoft.com/office/drawing/2014/main" id="{FED57789-BD7B-419C-9EF1-79B4F50F4AA9}"/>
                  </a:ext>
                </a:extLst>
              </p:cNvPr>
              <p:cNvSpPr/>
              <p:nvPr/>
            </p:nvSpPr>
            <p:spPr>
              <a:xfrm>
                <a:off x="3287457" y="6125745"/>
                <a:ext cx="59331" cy="1812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nvGrpSpPr>
            <p:cNvPr id="481" name="그룹 244">
              <a:extLst>
                <a:ext uri="{FF2B5EF4-FFF2-40B4-BE49-F238E27FC236}">
                  <a16:creationId xmlns:a16="http://schemas.microsoft.com/office/drawing/2014/main" id="{AE4DAA0C-C996-4A16-BF6E-09A9EDE3303D}"/>
                </a:ext>
              </a:extLst>
            </p:cNvPr>
            <p:cNvGrpSpPr/>
            <p:nvPr/>
          </p:nvGrpSpPr>
          <p:grpSpPr>
            <a:xfrm>
              <a:off x="4957495" y="5560867"/>
              <a:ext cx="973809" cy="561176"/>
              <a:chOff x="3433494" y="5677603"/>
              <a:chExt cx="973809" cy="561176"/>
            </a:xfrm>
            <a:solidFill>
              <a:schemeClr val="accent5"/>
            </a:solidFill>
          </p:grpSpPr>
          <p:sp>
            <p:nvSpPr>
              <p:cNvPr id="600" name="Oval 599">
                <a:extLst>
                  <a:ext uri="{FF2B5EF4-FFF2-40B4-BE49-F238E27FC236}">
                    <a16:creationId xmlns:a16="http://schemas.microsoft.com/office/drawing/2014/main" id="{D5C83A6F-F068-48DA-9B96-07CBE5126DDF}"/>
                  </a:ext>
                </a:extLst>
              </p:cNvPr>
              <p:cNvSpPr/>
              <p:nvPr/>
            </p:nvSpPr>
            <p:spPr>
              <a:xfrm>
                <a:off x="3433494" y="6021232"/>
                <a:ext cx="217547" cy="21754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01" name="Rectangle 600">
                <a:extLst>
                  <a:ext uri="{FF2B5EF4-FFF2-40B4-BE49-F238E27FC236}">
                    <a16:creationId xmlns:a16="http://schemas.microsoft.com/office/drawing/2014/main" id="{A97E8F1B-90B2-4043-973A-ADE0BDAED943}"/>
                  </a:ext>
                </a:extLst>
              </p:cNvPr>
              <p:cNvSpPr/>
              <p:nvPr/>
            </p:nvSpPr>
            <p:spPr>
              <a:xfrm rot="10800000">
                <a:off x="4318306" y="5899322"/>
                <a:ext cx="59331" cy="23494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02" name="Oval 601">
                <a:extLst>
                  <a:ext uri="{FF2B5EF4-FFF2-40B4-BE49-F238E27FC236}">
                    <a16:creationId xmlns:a16="http://schemas.microsoft.com/office/drawing/2014/main" id="{CC219D05-6F16-4893-9938-E09ABE9FED33}"/>
                  </a:ext>
                </a:extLst>
              </p:cNvPr>
              <p:cNvSpPr/>
              <p:nvPr/>
            </p:nvSpPr>
            <p:spPr>
              <a:xfrm rot="10800000">
                <a:off x="4288641" y="5788550"/>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03" name="Oval 602">
                <a:extLst>
                  <a:ext uri="{FF2B5EF4-FFF2-40B4-BE49-F238E27FC236}">
                    <a16:creationId xmlns:a16="http://schemas.microsoft.com/office/drawing/2014/main" id="{107283F9-068F-4DD9-8CE1-E3A52E4C0DFE}"/>
                  </a:ext>
                </a:extLst>
              </p:cNvPr>
              <p:cNvSpPr/>
              <p:nvPr/>
            </p:nvSpPr>
            <p:spPr>
              <a:xfrm rot="10800000">
                <a:off x="3437497" y="6021231"/>
                <a:ext cx="217547" cy="21754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04" name="Oval 603">
                <a:extLst>
                  <a:ext uri="{FF2B5EF4-FFF2-40B4-BE49-F238E27FC236}">
                    <a16:creationId xmlns:a16="http://schemas.microsoft.com/office/drawing/2014/main" id="{E38124A6-866F-43FE-81DF-AF1943AB9BFA}"/>
                  </a:ext>
                </a:extLst>
              </p:cNvPr>
              <p:cNvSpPr/>
              <p:nvPr/>
            </p:nvSpPr>
            <p:spPr>
              <a:xfrm rot="10800000">
                <a:off x="4083271" y="5684789"/>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05" name="Rectangle 604">
                <a:extLst>
                  <a:ext uri="{FF2B5EF4-FFF2-40B4-BE49-F238E27FC236}">
                    <a16:creationId xmlns:a16="http://schemas.microsoft.com/office/drawing/2014/main" id="{E20E1079-DECB-4FB2-AF9A-3BFB4DC7D981}"/>
                  </a:ext>
                </a:extLst>
              </p:cNvPr>
              <p:cNvSpPr/>
              <p:nvPr/>
            </p:nvSpPr>
            <p:spPr>
              <a:xfrm rot="10800000">
                <a:off x="4122825" y="5794845"/>
                <a:ext cx="59331" cy="3342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06" name="Oval 605">
                <a:extLst>
                  <a:ext uri="{FF2B5EF4-FFF2-40B4-BE49-F238E27FC236}">
                    <a16:creationId xmlns:a16="http://schemas.microsoft.com/office/drawing/2014/main" id="{1E1A6929-2ADC-47F7-94E1-81F58AA35686}"/>
                  </a:ext>
                </a:extLst>
              </p:cNvPr>
              <p:cNvSpPr/>
              <p:nvPr/>
            </p:nvSpPr>
            <p:spPr>
              <a:xfrm rot="10800000">
                <a:off x="3887789" y="5677603"/>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07" name="Rectangle 606">
                <a:extLst>
                  <a:ext uri="{FF2B5EF4-FFF2-40B4-BE49-F238E27FC236}">
                    <a16:creationId xmlns:a16="http://schemas.microsoft.com/office/drawing/2014/main" id="{AC16FB4A-A099-41EF-9138-CDAC5B256BF3}"/>
                  </a:ext>
                </a:extLst>
              </p:cNvPr>
              <p:cNvSpPr/>
              <p:nvPr/>
            </p:nvSpPr>
            <p:spPr>
              <a:xfrm rot="10800000">
                <a:off x="3937232" y="5817832"/>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08" name="Oval 607">
                <a:extLst>
                  <a:ext uri="{FF2B5EF4-FFF2-40B4-BE49-F238E27FC236}">
                    <a16:creationId xmlns:a16="http://schemas.microsoft.com/office/drawing/2014/main" id="{CC9E7835-A60D-46C8-A904-13C71E029DB3}"/>
                  </a:ext>
                </a:extLst>
              </p:cNvPr>
              <p:cNvSpPr/>
              <p:nvPr/>
            </p:nvSpPr>
            <p:spPr>
              <a:xfrm rot="10800000">
                <a:off x="3682420" y="5786455"/>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609" name="Rectangle 608">
                <a:extLst>
                  <a:ext uri="{FF2B5EF4-FFF2-40B4-BE49-F238E27FC236}">
                    <a16:creationId xmlns:a16="http://schemas.microsoft.com/office/drawing/2014/main" id="{D3C7A251-96C2-4E39-9066-3724705ED2F7}"/>
                  </a:ext>
                </a:extLst>
              </p:cNvPr>
              <p:cNvSpPr/>
              <p:nvPr/>
            </p:nvSpPr>
            <p:spPr>
              <a:xfrm rot="10800000">
                <a:off x="3741751" y="5953061"/>
                <a:ext cx="59331" cy="1812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nvGrpSpPr>
            <p:cNvPr id="482" name="그룹 241">
              <a:extLst>
                <a:ext uri="{FF2B5EF4-FFF2-40B4-BE49-F238E27FC236}">
                  <a16:creationId xmlns:a16="http://schemas.microsoft.com/office/drawing/2014/main" id="{6AB2BF1B-0EC0-41D1-8D67-9FF327FB8BFD}"/>
                </a:ext>
              </a:extLst>
            </p:cNvPr>
            <p:cNvGrpSpPr/>
            <p:nvPr/>
          </p:nvGrpSpPr>
          <p:grpSpPr>
            <a:xfrm>
              <a:off x="6266938" y="6009009"/>
              <a:ext cx="724882" cy="456662"/>
              <a:chOff x="4742937" y="6125745"/>
              <a:chExt cx="724882" cy="456662"/>
            </a:xfrm>
            <a:solidFill>
              <a:schemeClr val="accent5"/>
            </a:solidFill>
          </p:grpSpPr>
          <p:sp>
            <p:nvSpPr>
              <p:cNvPr id="592" name="Rectangle 591">
                <a:extLst>
                  <a:ext uri="{FF2B5EF4-FFF2-40B4-BE49-F238E27FC236}">
                    <a16:creationId xmlns:a16="http://schemas.microsoft.com/office/drawing/2014/main" id="{790EB6F7-B120-4C82-9090-BE452AB16E27}"/>
                  </a:ext>
                </a:extLst>
              </p:cNvPr>
              <p:cNvSpPr/>
              <p:nvPr/>
            </p:nvSpPr>
            <p:spPr>
              <a:xfrm>
                <a:off x="4772602" y="6125746"/>
                <a:ext cx="59331" cy="23494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93" name="Oval 592">
                <a:extLst>
                  <a:ext uri="{FF2B5EF4-FFF2-40B4-BE49-F238E27FC236}">
                    <a16:creationId xmlns:a16="http://schemas.microsoft.com/office/drawing/2014/main" id="{82AF95EB-63C3-4054-9648-2F7330EC5DED}"/>
                  </a:ext>
                </a:extLst>
              </p:cNvPr>
              <p:cNvSpPr/>
              <p:nvPr/>
            </p:nvSpPr>
            <p:spPr>
              <a:xfrm>
                <a:off x="4742937" y="6352798"/>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94" name="Oval 593">
                <a:extLst>
                  <a:ext uri="{FF2B5EF4-FFF2-40B4-BE49-F238E27FC236}">
                    <a16:creationId xmlns:a16="http://schemas.microsoft.com/office/drawing/2014/main" id="{24EA10A6-44FA-4D78-AC5C-0F84BBB9246B}"/>
                  </a:ext>
                </a:extLst>
              </p:cNvPr>
              <p:cNvSpPr/>
              <p:nvPr/>
            </p:nvSpPr>
            <p:spPr>
              <a:xfrm>
                <a:off x="4928529" y="6436782"/>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95" name="Rectangle 594">
                <a:extLst>
                  <a:ext uri="{FF2B5EF4-FFF2-40B4-BE49-F238E27FC236}">
                    <a16:creationId xmlns:a16="http://schemas.microsoft.com/office/drawing/2014/main" id="{8C733D95-A33F-4529-9F75-8BA1CE26B906}"/>
                  </a:ext>
                </a:extLst>
              </p:cNvPr>
              <p:cNvSpPr/>
              <p:nvPr/>
            </p:nvSpPr>
            <p:spPr>
              <a:xfrm>
                <a:off x="4968083" y="6130912"/>
                <a:ext cx="59331" cy="3342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96" name="Oval 595">
                <a:extLst>
                  <a:ext uri="{FF2B5EF4-FFF2-40B4-BE49-F238E27FC236}">
                    <a16:creationId xmlns:a16="http://schemas.microsoft.com/office/drawing/2014/main" id="{FA3958A9-8F05-4BEF-82CA-6E1C51ED9C1F}"/>
                  </a:ext>
                </a:extLst>
              </p:cNvPr>
              <p:cNvSpPr/>
              <p:nvPr/>
            </p:nvSpPr>
            <p:spPr>
              <a:xfrm>
                <a:off x="5104233" y="6424191"/>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97" name="Rectangle 596">
                <a:extLst>
                  <a:ext uri="{FF2B5EF4-FFF2-40B4-BE49-F238E27FC236}">
                    <a16:creationId xmlns:a16="http://schemas.microsoft.com/office/drawing/2014/main" id="{82A56B05-478C-4E54-A344-004E9CE1993C}"/>
                  </a:ext>
                </a:extLst>
              </p:cNvPr>
              <p:cNvSpPr/>
              <p:nvPr/>
            </p:nvSpPr>
            <p:spPr>
              <a:xfrm>
                <a:off x="5153676" y="6125746"/>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98" name="Oval 597">
                <a:extLst>
                  <a:ext uri="{FF2B5EF4-FFF2-40B4-BE49-F238E27FC236}">
                    <a16:creationId xmlns:a16="http://schemas.microsoft.com/office/drawing/2014/main" id="{5BC632CB-E28C-448B-9CB9-8A8F7666E838}"/>
                  </a:ext>
                </a:extLst>
              </p:cNvPr>
              <p:cNvSpPr/>
              <p:nvPr/>
            </p:nvSpPr>
            <p:spPr>
              <a:xfrm>
                <a:off x="5289826" y="6295562"/>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99" name="Rectangle 598">
                <a:extLst>
                  <a:ext uri="{FF2B5EF4-FFF2-40B4-BE49-F238E27FC236}">
                    <a16:creationId xmlns:a16="http://schemas.microsoft.com/office/drawing/2014/main" id="{6F065B4B-4ECF-47C1-AA98-D7C2169352E0}"/>
                  </a:ext>
                </a:extLst>
              </p:cNvPr>
              <p:cNvSpPr/>
              <p:nvPr/>
            </p:nvSpPr>
            <p:spPr>
              <a:xfrm>
                <a:off x="5349157" y="6125745"/>
                <a:ext cx="59331" cy="1812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nvGrpSpPr>
            <p:cNvPr id="483" name="그룹 240">
              <a:extLst>
                <a:ext uri="{FF2B5EF4-FFF2-40B4-BE49-F238E27FC236}">
                  <a16:creationId xmlns:a16="http://schemas.microsoft.com/office/drawing/2014/main" id="{7F462CBD-D227-4528-9656-C87756E95347}"/>
                </a:ext>
              </a:extLst>
            </p:cNvPr>
            <p:cNvGrpSpPr/>
            <p:nvPr/>
          </p:nvGrpSpPr>
          <p:grpSpPr>
            <a:xfrm>
              <a:off x="7019195" y="5560867"/>
              <a:ext cx="973809" cy="561176"/>
              <a:chOff x="5495194" y="5677603"/>
              <a:chExt cx="973809" cy="561176"/>
            </a:xfrm>
            <a:solidFill>
              <a:schemeClr val="accent5"/>
            </a:solidFill>
          </p:grpSpPr>
          <p:sp>
            <p:nvSpPr>
              <p:cNvPr id="582" name="Oval 581">
                <a:extLst>
                  <a:ext uri="{FF2B5EF4-FFF2-40B4-BE49-F238E27FC236}">
                    <a16:creationId xmlns:a16="http://schemas.microsoft.com/office/drawing/2014/main" id="{3AD5AA74-ED96-4652-AB94-4F23D6BE1D07}"/>
                  </a:ext>
                </a:extLst>
              </p:cNvPr>
              <p:cNvSpPr/>
              <p:nvPr/>
            </p:nvSpPr>
            <p:spPr>
              <a:xfrm>
                <a:off x="5495194" y="6021232"/>
                <a:ext cx="217547" cy="21754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83" name="Rectangle 582">
                <a:extLst>
                  <a:ext uri="{FF2B5EF4-FFF2-40B4-BE49-F238E27FC236}">
                    <a16:creationId xmlns:a16="http://schemas.microsoft.com/office/drawing/2014/main" id="{A7190157-93EE-40F6-ACB7-341D64CB3A26}"/>
                  </a:ext>
                </a:extLst>
              </p:cNvPr>
              <p:cNvSpPr/>
              <p:nvPr/>
            </p:nvSpPr>
            <p:spPr>
              <a:xfrm rot="10800000">
                <a:off x="6380006" y="5899322"/>
                <a:ext cx="59331" cy="23494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84" name="Oval 583">
                <a:extLst>
                  <a:ext uri="{FF2B5EF4-FFF2-40B4-BE49-F238E27FC236}">
                    <a16:creationId xmlns:a16="http://schemas.microsoft.com/office/drawing/2014/main" id="{B922D5DC-4C2A-44D7-8EEF-306DC4983892}"/>
                  </a:ext>
                </a:extLst>
              </p:cNvPr>
              <p:cNvSpPr/>
              <p:nvPr/>
            </p:nvSpPr>
            <p:spPr>
              <a:xfrm rot="10800000">
                <a:off x="6350341" y="5788550"/>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85" name="Oval 584">
                <a:extLst>
                  <a:ext uri="{FF2B5EF4-FFF2-40B4-BE49-F238E27FC236}">
                    <a16:creationId xmlns:a16="http://schemas.microsoft.com/office/drawing/2014/main" id="{A9179094-1F41-4B8E-8338-4A5752F75140}"/>
                  </a:ext>
                </a:extLst>
              </p:cNvPr>
              <p:cNvSpPr/>
              <p:nvPr/>
            </p:nvSpPr>
            <p:spPr>
              <a:xfrm rot="10800000">
                <a:off x="5499197" y="6021231"/>
                <a:ext cx="217547" cy="21754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86" name="Oval 585">
                <a:extLst>
                  <a:ext uri="{FF2B5EF4-FFF2-40B4-BE49-F238E27FC236}">
                    <a16:creationId xmlns:a16="http://schemas.microsoft.com/office/drawing/2014/main" id="{CDAD9E6C-0A7E-4012-9333-99DAFA742D40}"/>
                  </a:ext>
                </a:extLst>
              </p:cNvPr>
              <p:cNvSpPr/>
              <p:nvPr/>
            </p:nvSpPr>
            <p:spPr>
              <a:xfrm rot="10800000">
                <a:off x="6144971" y="5684789"/>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87" name="Rectangle 586">
                <a:extLst>
                  <a:ext uri="{FF2B5EF4-FFF2-40B4-BE49-F238E27FC236}">
                    <a16:creationId xmlns:a16="http://schemas.microsoft.com/office/drawing/2014/main" id="{FDFBC958-D08E-4092-84C7-95C14F2EACA7}"/>
                  </a:ext>
                </a:extLst>
              </p:cNvPr>
              <p:cNvSpPr/>
              <p:nvPr/>
            </p:nvSpPr>
            <p:spPr>
              <a:xfrm rot="10800000">
                <a:off x="6184525" y="5794845"/>
                <a:ext cx="59331" cy="3342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88" name="Oval 587">
                <a:extLst>
                  <a:ext uri="{FF2B5EF4-FFF2-40B4-BE49-F238E27FC236}">
                    <a16:creationId xmlns:a16="http://schemas.microsoft.com/office/drawing/2014/main" id="{EF84CE14-37C3-4BFE-B432-2A3C796F9A84}"/>
                  </a:ext>
                </a:extLst>
              </p:cNvPr>
              <p:cNvSpPr/>
              <p:nvPr/>
            </p:nvSpPr>
            <p:spPr>
              <a:xfrm rot="10800000">
                <a:off x="5949489" y="5677603"/>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89" name="Rectangle 588">
                <a:extLst>
                  <a:ext uri="{FF2B5EF4-FFF2-40B4-BE49-F238E27FC236}">
                    <a16:creationId xmlns:a16="http://schemas.microsoft.com/office/drawing/2014/main" id="{33B2AABB-A3E5-4508-BF29-EDBD235175F5}"/>
                  </a:ext>
                </a:extLst>
              </p:cNvPr>
              <p:cNvSpPr/>
              <p:nvPr/>
            </p:nvSpPr>
            <p:spPr>
              <a:xfrm rot="10800000">
                <a:off x="5998932" y="5817832"/>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90" name="Oval 589">
                <a:extLst>
                  <a:ext uri="{FF2B5EF4-FFF2-40B4-BE49-F238E27FC236}">
                    <a16:creationId xmlns:a16="http://schemas.microsoft.com/office/drawing/2014/main" id="{08F55F3B-28CB-4129-97EF-5D48C486E920}"/>
                  </a:ext>
                </a:extLst>
              </p:cNvPr>
              <p:cNvSpPr/>
              <p:nvPr/>
            </p:nvSpPr>
            <p:spPr>
              <a:xfrm rot="10800000">
                <a:off x="5744120" y="5786455"/>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91" name="Rectangle 590">
                <a:extLst>
                  <a:ext uri="{FF2B5EF4-FFF2-40B4-BE49-F238E27FC236}">
                    <a16:creationId xmlns:a16="http://schemas.microsoft.com/office/drawing/2014/main" id="{00736A5F-23FE-4870-B4B7-E30874A2204A}"/>
                  </a:ext>
                </a:extLst>
              </p:cNvPr>
              <p:cNvSpPr/>
              <p:nvPr/>
            </p:nvSpPr>
            <p:spPr>
              <a:xfrm rot="10800000">
                <a:off x="5803451" y="5953061"/>
                <a:ext cx="59331" cy="1812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dirty="0">
                  <a:cs typeface="B Nazanin" panose="00000400000000000000" pitchFamily="2" charset="-78"/>
                </a:endParaRPr>
              </a:p>
            </p:txBody>
          </p:sp>
        </p:grpSp>
        <p:grpSp>
          <p:nvGrpSpPr>
            <p:cNvPr id="484" name="그룹 237">
              <a:extLst>
                <a:ext uri="{FF2B5EF4-FFF2-40B4-BE49-F238E27FC236}">
                  <a16:creationId xmlns:a16="http://schemas.microsoft.com/office/drawing/2014/main" id="{AA35B308-B1E1-4E19-8B06-AE858DD83768}"/>
                </a:ext>
              </a:extLst>
            </p:cNvPr>
            <p:cNvGrpSpPr/>
            <p:nvPr/>
          </p:nvGrpSpPr>
          <p:grpSpPr>
            <a:xfrm>
              <a:off x="8328638" y="6009009"/>
              <a:ext cx="724882" cy="456662"/>
              <a:chOff x="6804637" y="6125745"/>
              <a:chExt cx="724882" cy="456662"/>
            </a:xfrm>
            <a:solidFill>
              <a:schemeClr val="accent5"/>
            </a:solidFill>
          </p:grpSpPr>
          <p:sp>
            <p:nvSpPr>
              <p:cNvPr id="574" name="Rectangle 573">
                <a:extLst>
                  <a:ext uri="{FF2B5EF4-FFF2-40B4-BE49-F238E27FC236}">
                    <a16:creationId xmlns:a16="http://schemas.microsoft.com/office/drawing/2014/main" id="{D4BDE993-06C0-428B-80C3-EA13BCA74062}"/>
                  </a:ext>
                </a:extLst>
              </p:cNvPr>
              <p:cNvSpPr/>
              <p:nvPr/>
            </p:nvSpPr>
            <p:spPr>
              <a:xfrm>
                <a:off x="6834302" y="6125746"/>
                <a:ext cx="59331" cy="23494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75" name="Oval 574">
                <a:extLst>
                  <a:ext uri="{FF2B5EF4-FFF2-40B4-BE49-F238E27FC236}">
                    <a16:creationId xmlns:a16="http://schemas.microsoft.com/office/drawing/2014/main" id="{BB127992-3EE3-4561-8DA9-3B937C774835}"/>
                  </a:ext>
                </a:extLst>
              </p:cNvPr>
              <p:cNvSpPr/>
              <p:nvPr/>
            </p:nvSpPr>
            <p:spPr>
              <a:xfrm>
                <a:off x="6804637" y="6352798"/>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dirty="0">
                  <a:cs typeface="B Nazanin" panose="00000400000000000000" pitchFamily="2" charset="-78"/>
                </a:endParaRPr>
              </a:p>
            </p:txBody>
          </p:sp>
          <p:sp>
            <p:nvSpPr>
              <p:cNvPr id="576" name="Oval 575">
                <a:extLst>
                  <a:ext uri="{FF2B5EF4-FFF2-40B4-BE49-F238E27FC236}">
                    <a16:creationId xmlns:a16="http://schemas.microsoft.com/office/drawing/2014/main" id="{95AFFAC4-CE91-4144-A16C-AD9A5EF44263}"/>
                  </a:ext>
                </a:extLst>
              </p:cNvPr>
              <p:cNvSpPr/>
              <p:nvPr/>
            </p:nvSpPr>
            <p:spPr>
              <a:xfrm>
                <a:off x="6990229" y="6436782"/>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77" name="Rectangle 576">
                <a:extLst>
                  <a:ext uri="{FF2B5EF4-FFF2-40B4-BE49-F238E27FC236}">
                    <a16:creationId xmlns:a16="http://schemas.microsoft.com/office/drawing/2014/main" id="{184B9F65-2F7C-4121-A9E3-84B3CCDED638}"/>
                  </a:ext>
                </a:extLst>
              </p:cNvPr>
              <p:cNvSpPr/>
              <p:nvPr/>
            </p:nvSpPr>
            <p:spPr>
              <a:xfrm>
                <a:off x="7029783" y="6130912"/>
                <a:ext cx="59331" cy="3342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78" name="Oval 577">
                <a:extLst>
                  <a:ext uri="{FF2B5EF4-FFF2-40B4-BE49-F238E27FC236}">
                    <a16:creationId xmlns:a16="http://schemas.microsoft.com/office/drawing/2014/main" id="{68AE2B91-76FE-4CE0-BF65-31097C58A723}"/>
                  </a:ext>
                </a:extLst>
              </p:cNvPr>
              <p:cNvSpPr/>
              <p:nvPr/>
            </p:nvSpPr>
            <p:spPr>
              <a:xfrm>
                <a:off x="7165933" y="6424191"/>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79" name="Rectangle 578">
                <a:extLst>
                  <a:ext uri="{FF2B5EF4-FFF2-40B4-BE49-F238E27FC236}">
                    <a16:creationId xmlns:a16="http://schemas.microsoft.com/office/drawing/2014/main" id="{FFFFE4A6-7EBD-44E0-B333-3A03B6BC0A86}"/>
                  </a:ext>
                </a:extLst>
              </p:cNvPr>
              <p:cNvSpPr/>
              <p:nvPr/>
            </p:nvSpPr>
            <p:spPr>
              <a:xfrm>
                <a:off x="7215376" y="6125746"/>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80" name="Oval 579">
                <a:extLst>
                  <a:ext uri="{FF2B5EF4-FFF2-40B4-BE49-F238E27FC236}">
                    <a16:creationId xmlns:a16="http://schemas.microsoft.com/office/drawing/2014/main" id="{3A9D385B-32AA-4B30-A1A8-5549C8C04FED}"/>
                  </a:ext>
                </a:extLst>
              </p:cNvPr>
              <p:cNvSpPr/>
              <p:nvPr/>
            </p:nvSpPr>
            <p:spPr>
              <a:xfrm>
                <a:off x="7351526" y="6295562"/>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81" name="Rectangle 580">
                <a:extLst>
                  <a:ext uri="{FF2B5EF4-FFF2-40B4-BE49-F238E27FC236}">
                    <a16:creationId xmlns:a16="http://schemas.microsoft.com/office/drawing/2014/main" id="{9BE0DF8B-097B-4AD4-B973-C5BC68322F0F}"/>
                  </a:ext>
                </a:extLst>
              </p:cNvPr>
              <p:cNvSpPr/>
              <p:nvPr/>
            </p:nvSpPr>
            <p:spPr>
              <a:xfrm>
                <a:off x="7410857" y="6125745"/>
                <a:ext cx="59331" cy="1812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nvGrpSpPr>
            <p:cNvPr id="485" name="그룹 235">
              <a:extLst>
                <a:ext uri="{FF2B5EF4-FFF2-40B4-BE49-F238E27FC236}">
                  <a16:creationId xmlns:a16="http://schemas.microsoft.com/office/drawing/2014/main" id="{9418D018-DD81-4A0E-B7F7-E43A58E4753F}"/>
                </a:ext>
              </a:extLst>
            </p:cNvPr>
            <p:cNvGrpSpPr/>
            <p:nvPr/>
          </p:nvGrpSpPr>
          <p:grpSpPr>
            <a:xfrm>
              <a:off x="9080895" y="5560867"/>
              <a:ext cx="973809" cy="561176"/>
              <a:chOff x="7556894" y="5677603"/>
              <a:chExt cx="973809" cy="561176"/>
            </a:xfrm>
            <a:solidFill>
              <a:schemeClr val="accent5"/>
            </a:solidFill>
          </p:grpSpPr>
          <p:sp>
            <p:nvSpPr>
              <p:cNvPr id="564" name="Oval 563">
                <a:extLst>
                  <a:ext uri="{FF2B5EF4-FFF2-40B4-BE49-F238E27FC236}">
                    <a16:creationId xmlns:a16="http://schemas.microsoft.com/office/drawing/2014/main" id="{DE4FDACD-FAFF-4AFE-B359-AA3D35CE669C}"/>
                  </a:ext>
                </a:extLst>
              </p:cNvPr>
              <p:cNvSpPr/>
              <p:nvPr/>
            </p:nvSpPr>
            <p:spPr>
              <a:xfrm>
                <a:off x="7556894" y="6021232"/>
                <a:ext cx="217547" cy="21754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65" name="Rectangle 564">
                <a:extLst>
                  <a:ext uri="{FF2B5EF4-FFF2-40B4-BE49-F238E27FC236}">
                    <a16:creationId xmlns:a16="http://schemas.microsoft.com/office/drawing/2014/main" id="{B5978436-E320-4B9A-81E4-735B216D751C}"/>
                  </a:ext>
                </a:extLst>
              </p:cNvPr>
              <p:cNvSpPr/>
              <p:nvPr/>
            </p:nvSpPr>
            <p:spPr>
              <a:xfrm rot="10800000">
                <a:off x="8441706" y="5899322"/>
                <a:ext cx="59331" cy="23494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66" name="Oval 565">
                <a:extLst>
                  <a:ext uri="{FF2B5EF4-FFF2-40B4-BE49-F238E27FC236}">
                    <a16:creationId xmlns:a16="http://schemas.microsoft.com/office/drawing/2014/main" id="{E77927B7-ED6C-446A-8CE4-515A25F65DAC}"/>
                  </a:ext>
                </a:extLst>
              </p:cNvPr>
              <p:cNvSpPr/>
              <p:nvPr/>
            </p:nvSpPr>
            <p:spPr>
              <a:xfrm rot="10800000">
                <a:off x="8412041" y="5788550"/>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67" name="Oval 566">
                <a:extLst>
                  <a:ext uri="{FF2B5EF4-FFF2-40B4-BE49-F238E27FC236}">
                    <a16:creationId xmlns:a16="http://schemas.microsoft.com/office/drawing/2014/main" id="{254B2140-4646-46BB-9D0D-DF33C28AB7E7}"/>
                  </a:ext>
                </a:extLst>
              </p:cNvPr>
              <p:cNvSpPr/>
              <p:nvPr/>
            </p:nvSpPr>
            <p:spPr>
              <a:xfrm rot="10800000">
                <a:off x="7560897" y="6021231"/>
                <a:ext cx="217547" cy="21754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dirty="0">
                  <a:cs typeface="B Nazanin" panose="00000400000000000000" pitchFamily="2" charset="-78"/>
                </a:endParaRPr>
              </a:p>
            </p:txBody>
          </p:sp>
          <p:sp>
            <p:nvSpPr>
              <p:cNvPr id="568" name="Oval 567">
                <a:extLst>
                  <a:ext uri="{FF2B5EF4-FFF2-40B4-BE49-F238E27FC236}">
                    <a16:creationId xmlns:a16="http://schemas.microsoft.com/office/drawing/2014/main" id="{4EE97BA4-3FEF-42D0-B73B-B9D345199105}"/>
                  </a:ext>
                </a:extLst>
              </p:cNvPr>
              <p:cNvSpPr/>
              <p:nvPr/>
            </p:nvSpPr>
            <p:spPr>
              <a:xfrm rot="10800000">
                <a:off x="8206671" y="5684789"/>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69" name="Rectangle 568">
                <a:extLst>
                  <a:ext uri="{FF2B5EF4-FFF2-40B4-BE49-F238E27FC236}">
                    <a16:creationId xmlns:a16="http://schemas.microsoft.com/office/drawing/2014/main" id="{D20DCA70-D056-48BB-B86D-69816F4A2C27}"/>
                  </a:ext>
                </a:extLst>
              </p:cNvPr>
              <p:cNvSpPr/>
              <p:nvPr/>
            </p:nvSpPr>
            <p:spPr>
              <a:xfrm rot="10800000">
                <a:off x="8246225" y="5794845"/>
                <a:ext cx="59331" cy="3342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70" name="Oval 569">
                <a:extLst>
                  <a:ext uri="{FF2B5EF4-FFF2-40B4-BE49-F238E27FC236}">
                    <a16:creationId xmlns:a16="http://schemas.microsoft.com/office/drawing/2014/main" id="{4134A08C-5400-4467-A2E2-066C94923FD2}"/>
                  </a:ext>
                </a:extLst>
              </p:cNvPr>
              <p:cNvSpPr/>
              <p:nvPr/>
            </p:nvSpPr>
            <p:spPr>
              <a:xfrm rot="10800000">
                <a:off x="8011189" y="5677603"/>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71" name="Rectangle 570">
                <a:extLst>
                  <a:ext uri="{FF2B5EF4-FFF2-40B4-BE49-F238E27FC236}">
                    <a16:creationId xmlns:a16="http://schemas.microsoft.com/office/drawing/2014/main" id="{A75A4A48-A5E7-4D2D-9B5F-3E7CF49CBB8A}"/>
                  </a:ext>
                </a:extLst>
              </p:cNvPr>
              <p:cNvSpPr/>
              <p:nvPr/>
            </p:nvSpPr>
            <p:spPr>
              <a:xfrm rot="10800000">
                <a:off x="8060632" y="5817832"/>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72" name="Oval 571">
                <a:extLst>
                  <a:ext uri="{FF2B5EF4-FFF2-40B4-BE49-F238E27FC236}">
                    <a16:creationId xmlns:a16="http://schemas.microsoft.com/office/drawing/2014/main" id="{A87A19CA-2161-4657-A1EF-AC5865323B61}"/>
                  </a:ext>
                </a:extLst>
              </p:cNvPr>
              <p:cNvSpPr/>
              <p:nvPr/>
            </p:nvSpPr>
            <p:spPr>
              <a:xfrm rot="10800000">
                <a:off x="7805820" y="5786455"/>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73" name="Rectangle 572">
                <a:extLst>
                  <a:ext uri="{FF2B5EF4-FFF2-40B4-BE49-F238E27FC236}">
                    <a16:creationId xmlns:a16="http://schemas.microsoft.com/office/drawing/2014/main" id="{9F8BD86D-3FFA-437F-A0CC-7CC2520E95F9}"/>
                  </a:ext>
                </a:extLst>
              </p:cNvPr>
              <p:cNvSpPr/>
              <p:nvPr/>
            </p:nvSpPr>
            <p:spPr>
              <a:xfrm rot="10800000">
                <a:off x="7865151" y="5953061"/>
                <a:ext cx="59331" cy="1812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nvGrpSpPr>
            <p:cNvPr id="486" name="그룹 214">
              <a:extLst>
                <a:ext uri="{FF2B5EF4-FFF2-40B4-BE49-F238E27FC236}">
                  <a16:creationId xmlns:a16="http://schemas.microsoft.com/office/drawing/2014/main" id="{90E73CF6-43CD-4115-A6E7-49BE453178BA}"/>
                </a:ext>
              </a:extLst>
            </p:cNvPr>
            <p:cNvGrpSpPr/>
            <p:nvPr/>
          </p:nvGrpSpPr>
          <p:grpSpPr>
            <a:xfrm>
              <a:off x="10111746" y="5569552"/>
              <a:ext cx="973810" cy="561175"/>
              <a:chOff x="6526044" y="5677604"/>
              <a:chExt cx="973810" cy="561175"/>
            </a:xfrm>
            <a:solidFill>
              <a:schemeClr val="accent2"/>
            </a:solidFill>
          </p:grpSpPr>
          <p:sp>
            <p:nvSpPr>
              <p:cNvPr id="554" name="Oval 152">
                <a:extLst>
                  <a:ext uri="{FF2B5EF4-FFF2-40B4-BE49-F238E27FC236}">
                    <a16:creationId xmlns:a16="http://schemas.microsoft.com/office/drawing/2014/main" id="{96208A8B-4BA8-4244-8F89-F95C192BD6B0}"/>
                  </a:ext>
                </a:extLst>
              </p:cNvPr>
              <p:cNvSpPr/>
              <p:nvPr/>
            </p:nvSpPr>
            <p:spPr>
              <a:xfrm rot="10800000">
                <a:off x="6526044" y="6021231"/>
                <a:ext cx="217547" cy="21754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55" name="Oval 179">
                <a:extLst>
                  <a:ext uri="{FF2B5EF4-FFF2-40B4-BE49-F238E27FC236}">
                    <a16:creationId xmlns:a16="http://schemas.microsoft.com/office/drawing/2014/main" id="{087AE53F-82BC-42D8-BACC-B58BDF139479}"/>
                  </a:ext>
                </a:extLst>
              </p:cNvPr>
              <p:cNvSpPr/>
              <p:nvPr/>
            </p:nvSpPr>
            <p:spPr>
              <a:xfrm>
                <a:off x="6530047" y="6021232"/>
                <a:ext cx="217547" cy="21754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56" name="Oval 200">
                <a:extLst>
                  <a:ext uri="{FF2B5EF4-FFF2-40B4-BE49-F238E27FC236}">
                    <a16:creationId xmlns:a16="http://schemas.microsoft.com/office/drawing/2014/main" id="{DFA7173C-D804-47C4-9349-8E75AB37FDFB}"/>
                  </a:ext>
                </a:extLst>
              </p:cNvPr>
              <p:cNvSpPr/>
              <p:nvPr/>
            </p:nvSpPr>
            <p:spPr>
              <a:xfrm>
                <a:off x="6774971" y="5788551"/>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57" name="Rectangle 203">
                <a:extLst>
                  <a:ext uri="{FF2B5EF4-FFF2-40B4-BE49-F238E27FC236}">
                    <a16:creationId xmlns:a16="http://schemas.microsoft.com/office/drawing/2014/main" id="{2590578F-F58F-4930-857F-7CB151893F41}"/>
                  </a:ext>
                </a:extLst>
              </p:cNvPr>
              <p:cNvSpPr/>
              <p:nvPr/>
            </p:nvSpPr>
            <p:spPr>
              <a:xfrm rot="10800000">
                <a:off x="6834303" y="5931271"/>
                <a:ext cx="59331" cy="19964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58" name="Oval 195">
                <a:extLst>
                  <a:ext uri="{FF2B5EF4-FFF2-40B4-BE49-F238E27FC236}">
                    <a16:creationId xmlns:a16="http://schemas.microsoft.com/office/drawing/2014/main" id="{09C793CD-5EEA-446C-A4A1-0E7B926B115A}"/>
                  </a:ext>
                </a:extLst>
              </p:cNvPr>
              <p:cNvSpPr/>
              <p:nvPr/>
            </p:nvSpPr>
            <p:spPr>
              <a:xfrm>
                <a:off x="6980340" y="5684789"/>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59" name="Rectangle 198">
                <a:extLst>
                  <a:ext uri="{FF2B5EF4-FFF2-40B4-BE49-F238E27FC236}">
                    <a16:creationId xmlns:a16="http://schemas.microsoft.com/office/drawing/2014/main" id="{F9E4146C-DC45-45C7-88BA-582976810350}"/>
                  </a:ext>
                </a:extLst>
              </p:cNvPr>
              <p:cNvSpPr/>
              <p:nvPr/>
            </p:nvSpPr>
            <p:spPr>
              <a:xfrm rot="10800000">
                <a:off x="7029784" y="5832302"/>
                <a:ext cx="59331" cy="2986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60" name="Oval 190">
                <a:extLst>
                  <a:ext uri="{FF2B5EF4-FFF2-40B4-BE49-F238E27FC236}">
                    <a16:creationId xmlns:a16="http://schemas.microsoft.com/office/drawing/2014/main" id="{9DF73E5A-270F-469D-964A-C80698640FCB}"/>
                  </a:ext>
                </a:extLst>
              </p:cNvPr>
              <p:cNvSpPr/>
              <p:nvPr/>
            </p:nvSpPr>
            <p:spPr>
              <a:xfrm>
                <a:off x="7175822" y="5677604"/>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61" name="Rectangle 193">
                <a:extLst>
                  <a:ext uri="{FF2B5EF4-FFF2-40B4-BE49-F238E27FC236}">
                    <a16:creationId xmlns:a16="http://schemas.microsoft.com/office/drawing/2014/main" id="{4F779B27-02FA-499F-97AA-B38324495555}"/>
                  </a:ext>
                </a:extLst>
              </p:cNvPr>
              <p:cNvSpPr/>
              <p:nvPr/>
            </p:nvSpPr>
            <p:spPr>
              <a:xfrm rot="10800000">
                <a:off x="7215377" y="5809314"/>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62" name="Oval 185">
                <a:extLst>
                  <a:ext uri="{FF2B5EF4-FFF2-40B4-BE49-F238E27FC236}">
                    <a16:creationId xmlns:a16="http://schemas.microsoft.com/office/drawing/2014/main" id="{9FDAFE11-56A1-4A3D-A509-2B3D750129B6}"/>
                  </a:ext>
                </a:extLst>
              </p:cNvPr>
              <p:cNvSpPr/>
              <p:nvPr/>
            </p:nvSpPr>
            <p:spPr>
              <a:xfrm>
                <a:off x="7381192" y="5786456"/>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63" name="Rectangle 188">
                <a:extLst>
                  <a:ext uri="{FF2B5EF4-FFF2-40B4-BE49-F238E27FC236}">
                    <a16:creationId xmlns:a16="http://schemas.microsoft.com/office/drawing/2014/main" id="{FFB08EF4-CE31-4B42-82E0-7863F0DC9C5A}"/>
                  </a:ext>
                </a:extLst>
              </p:cNvPr>
              <p:cNvSpPr/>
              <p:nvPr/>
            </p:nvSpPr>
            <p:spPr>
              <a:xfrm rot="10800000">
                <a:off x="7410858" y="5898389"/>
                <a:ext cx="59331" cy="23161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nvGrpSpPr>
            <p:cNvPr id="487" name="그룹 269">
              <a:extLst>
                <a:ext uri="{FF2B5EF4-FFF2-40B4-BE49-F238E27FC236}">
                  <a16:creationId xmlns:a16="http://schemas.microsoft.com/office/drawing/2014/main" id="{8EE76455-A60E-403B-AD91-EA9CDE385670}"/>
                </a:ext>
              </a:extLst>
            </p:cNvPr>
            <p:cNvGrpSpPr/>
            <p:nvPr/>
          </p:nvGrpSpPr>
          <p:grpSpPr>
            <a:xfrm>
              <a:off x="11421188" y="6021046"/>
              <a:ext cx="724882" cy="453308"/>
              <a:chOff x="7835486" y="6129098"/>
              <a:chExt cx="724882" cy="453308"/>
            </a:xfrm>
            <a:solidFill>
              <a:schemeClr val="accent2"/>
            </a:solidFill>
          </p:grpSpPr>
          <p:sp>
            <p:nvSpPr>
              <p:cNvPr id="546" name="Oval 227">
                <a:extLst>
                  <a:ext uri="{FF2B5EF4-FFF2-40B4-BE49-F238E27FC236}">
                    <a16:creationId xmlns:a16="http://schemas.microsoft.com/office/drawing/2014/main" id="{416322CE-E372-4A90-AC4D-A66447C79723}"/>
                  </a:ext>
                </a:extLst>
              </p:cNvPr>
              <p:cNvSpPr/>
              <p:nvPr/>
            </p:nvSpPr>
            <p:spPr>
              <a:xfrm rot="10800000">
                <a:off x="8382375" y="6293466"/>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47" name="Rectangle 230">
                <a:extLst>
                  <a:ext uri="{FF2B5EF4-FFF2-40B4-BE49-F238E27FC236}">
                    <a16:creationId xmlns:a16="http://schemas.microsoft.com/office/drawing/2014/main" id="{344BD521-5E4E-467A-AD0B-50679193E348}"/>
                  </a:ext>
                </a:extLst>
              </p:cNvPr>
              <p:cNvSpPr/>
              <p:nvPr/>
            </p:nvSpPr>
            <p:spPr>
              <a:xfrm>
                <a:off x="8441705" y="6129098"/>
                <a:ext cx="59331" cy="19964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48" name="Oval 222">
                <a:extLst>
                  <a:ext uri="{FF2B5EF4-FFF2-40B4-BE49-F238E27FC236}">
                    <a16:creationId xmlns:a16="http://schemas.microsoft.com/office/drawing/2014/main" id="{2B2280D1-63BF-4280-86C7-6292DCDA3F17}"/>
                  </a:ext>
                </a:extLst>
              </p:cNvPr>
              <p:cNvSpPr/>
              <p:nvPr/>
            </p:nvSpPr>
            <p:spPr>
              <a:xfrm rot="10800000">
                <a:off x="8196782" y="6417005"/>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49" name="Rectangle 225">
                <a:extLst>
                  <a:ext uri="{FF2B5EF4-FFF2-40B4-BE49-F238E27FC236}">
                    <a16:creationId xmlns:a16="http://schemas.microsoft.com/office/drawing/2014/main" id="{5BF90BB9-479F-4E07-9BA1-D1F6A65B105D}"/>
                  </a:ext>
                </a:extLst>
              </p:cNvPr>
              <p:cNvSpPr/>
              <p:nvPr/>
            </p:nvSpPr>
            <p:spPr>
              <a:xfrm>
                <a:off x="8246224" y="6129098"/>
                <a:ext cx="59331" cy="2986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50" name="Oval 217">
                <a:extLst>
                  <a:ext uri="{FF2B5EF4-FFF2-40B4-BE49-F238E27FC236}">
                    <a16:creationId xmlns:a16="http://schemas.microsoft.com/office/drawing/2014/main" id="{CB5C4D98-D82E-48D5-A741-B56113D75671}"/>
                  </a:ext>
                </a:extLst>
              </p:cNvPr>
              <p:cNvSpPr/>
              <p:nvPr/>
            </p:nvSpPr>
            <p:spPr>
              <a:xfrm rot="10800000">
                <a:off x="8021078" y="6443967"/>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51" name="Rectangle 220">
                <a:extLst>
                  <a:ext uri="{FF2B5EF4-FFF2-40B4-BE49-F238E27FC236}">
                    <a16:creationId xmlns:a16="http://schemas.microsoft.com/office/drawing/2014/main" id="{C1A113FC-C9E0-4B43-96A6-CD9602019FDE}"/>
                  </a:ext>
                </a:extLst>
              </p:cNvPr>
              <p:cNvSpPr/>
              <p:nvPr/>
            </p:nvSpPr>
            <p:spPr>
              <a:xfrm>
                <a:off x="8060631" y="6134264"/>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52" name="Oval 212">
                <a:extLst>
                  <a:ext uri="{FF2B5EF4-FFF2-40B4-BE49-F238E27FC236}">
                    <a16:creationId xmlns:a16="http://schemas.microsoft.com/office/drawing/2014/main" id="{A8527276-00CC-4FB0-A459-D957731567F9}"/>
                  </a:ext>
                </a:extLst>
              </p:cNvPr>
              <p:cNvSpPr/>
              <p:nvPr/>
            </p:nvSpPr>
            <p:spPr>
              <a:xfrm rot="10800000">
                <a:off x="7835486" y="6354892"/>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53" name="Rectangle 215">
                <a:extLst>
                  <a:ext uri="{FF2B5EF4-FFF2-40B4-BE49-F238E27FC236}">
                    <a16:creationId xmlns:a16="http://schemas.microsoft.com/office/drawing/2014/main" id="{71293C37-6CEB-4C2E-9146-FBB25B44DB52}"/>
                  </a:ext>
                </a:extLst>
              </p:cNvPr>
              <p:cNvSpPr/>
              <p:nvPr/>
            </p:nvSpPr>
            <p:spPr>
              <a:xfrm>
                <a:off x="7865150" y="6130005"/>
                <a:ext cx="59331" cy="23161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nvGrpSpPr>
            <p:cNvPr id="488" name="그룹 280">
              <a:extLst>
                <a:ext uri="{FF2B5EF4-FFF2-40B4-BE49-F238E27FC236}">
                  <a16:creationId xmlns:a16="http://schemas.microsoft.com/office/drawing/2014/main" id="{1615F501-9980-49BC-9C4E-E487B680EF06}"/>
                </a:ext>
              </a:extLst>
            </p:cNvPr>
            <p:cNvGrpSpPr/>
            <p:nvPr/>
          </p:nvGrpSpPr>
          <p:grpSpPr>
            <a:xfrm>
              <a:off x="10390339" y="6017692"/>
              <a:ext cx="724882" cy="456662"/>
              <a:chOff x="6804637" y="6125745"/>
              <a:chExt cx="724882" cy="456662"/>
            </a:xfrm>
            <a:solidFill>
              <a:schemeClr val="accent5"/>
            </a:solidFill>
          </p:grpSpPr>
          <p:sp>
            <p:nvSpPr>
              <p:cNvPr id="538" name="Rectangle 204">
                <a:extLst>
                  <a:ext uri="{FF2B5EF4-FFF2-40B4-BE49-F238E27FC236}">
                    <a16:creationId xmlns:a16="http://schemas.microsoft.com/office/drawing/2014/main" id="{128194F2-E5DE-4894-8DD9-DEAA687954D0}"/>
                  </a:ext>
                </a:extLst>
              </p:cNvPr>
              <p:cNvSpPr/>
              <p:nvPr/>
            </p:nvSpPr>
            <p:spPr>
              <a:xfrm>
                <a:off x="6834302" y="6125746"/>
                <a:ext cx="59331" cy="23494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39" name="Oval 202">
                <a:extLst>
                  <a:ext uri="{FF2B5EF4-FFF2-40B4-BE49-F238E27FC236}">
                    <a16:creationId xmlns:a16="http://schemas.microsoft.com/office/drawing/2014/main" id="{1557E0E2-231E-4F1C-9686-CEB9E4DD938D}"/>
                  </a:ext>
                </a:extLst>
              </p:cNvPr>
              <p:cNvSpPr/>
              <p:nvPr/>
            </p:nvSpPr>
            <p:spPr>
              <a:xfrm>
                <a:off x="6804637" y="6352798"/>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dirty="0">
                  <a:cs typeface="B Nazanin" panose="00000400000000000000" pitchFamily="2" charset="-78"/>
                </a:endParaRPr>
              </a:p>
            </p:txBody>
          </p:sp>
          <p:sp>
            <p:nvSpPr>
              <p:cNvPr id="540" name="Oval 196">
                <a:extLst>
                  <a:ext uri="{FF2B5EF4-FFF2-40B4-BE49-F238E27FC236}">
                    <a16:creationId xmlns:a16="http://schemas.microsoft.com/office/drawing/2014/main" id="{4537F4A5-4BE1-4CCF-A4B1-E7C0734DFEA4}"/>
                  </a:ext>
                </a:extLst>
              </p:cNvPr>
              <p:cNvSpPr/>
              <p:nvPr/>
            </p:nvSpPr>
            <p:spPr>
              <a:xfrm>
                <a:off x="6990229" y="6436782"/>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41" name="Rectangle 199">
                <a:extLst>
                  <a:ext uri="{FF2B5EF4-FFF2-40B4-BE49-F238E27FC236}">
                    <a16:creationId xmlns:a16="http://schemas.microsoft.com/office/drawing/2014/main" id="{7BB3F82E-6BAE-4A3B-85A3-1BE28DBD950D}"/>
                  </a:ext>
                </a:extLst>
              </p:cNvPr>
              <p:cNvSpPr/>
              <p:nvPr/>
            </p:nvSpPr>
            <p:spPr>
              <a:xfrm>
                <a:off x="7029783" y="6130912"/>
                <a:ext cx="59331" cy="3342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42" name="Oval 191">
                <a:extLst>
                  <a:ext uri="{FF2B5EF4-FFF2-40B4-BE49-F238E27FC236}">
                    <a16:creationId xmlns:a16="http://schemas.microsoft.com/office/drawing/2014/main" id="{E110D7D7-B649-42C8-8961-FFA5F63527FF}"/>
                  </a:ext>
                </a:extLst>
              </p:cNvPr>
              <p:cNvSpPr/>
              <p:nvPr/>
            </p:nvSpPr>
            <p:spPr>
              <a:xfrm>
                <a:off x="7165933" y="6424191"/>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43" name="Rectangle 194">
                <a:extLst>
                  <a:ext uri="{FF2B5EF4-FFF2-40B4-BE49-F238E27FC236}">
                    <a16:creationId xmlns:a16="http://schemas.microsoft.com/office/drawing/2014/main" id="{6156ED95-17FF-48EC-9C35-851F077D5BE2}"/>
                  </a:ext>
                </a:extLst>
              </p:cNvPr>
              <p:cNvSpPr/>
              <p:nvPr/>
            </p:nvSpPr>
            <p:spPr>
              <a:xfrm>
                <a:off x="7215376" y="6125746"/>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44" name="Oval 186">
                <a:extLst>
                  <a:ext uri="{FF2B5EF4-FFF2-40B4-BE49-F238E27FC236}">
                    <a16:creationId xmlns:a16="http://schemas.microsoft.com/office/drawing/2014/main" id="{1031817A-33E8-495F-A4D3-BFF5B9768720}"/>
                  </a:ext>
                </a:extLst>
              </p:cNvPr>
              <p:cNvSpPr/>
              <p:nvPr/>
            </p:nvSpPr>
            <p:spPr>
              <a:xfrm>
                <a:off x="7351526" y="6295562"/>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45" name="Rectangle 189">
                <a:extLst>
                  <a:ext uri="{FF2B5EF4-FFF2-40B4-BE49-F238E27FC236}">
                    <a16:creationId xmlns:a16="http://schemas.microsoft.com/office/drawing/2014/main" id="{749A7CCE-3F72-4FB3-B96B-390C140B003E}"/>
                  </a:ext>
                </a:extLst>
              </p:cNvPr>
              <p:cNvSpPr/>
              <p:nvPr/>
            </p:nvSpPr>
            <p:spPr>
              <a:xfrm>
                <a:off x="7410857" y="6125745"/>
                <a:ext cx="59331" cy="1812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nvGrpSpPr>
            <p:cNvPr id="489" name="그룹 296">
              <a:extLst>
                <a:ext uri="{FF2B5EF4-FFF2-40B4-BE49-F238E27FC236}">
                  <a16:creationId xmlns:a16="http://schemas.microsoft.com/office/drawing/2014/main" id="{5C1085F0-755F-462A-B826-6388D821A539}"/>
                </a:ext>
              </a:extLst>
            </p:cNvPr>
            <p:cNvGrpSpPr/>
            <p:nvPr/>
          </p:nvGrpSpPr>
          <p:grpSpPr>
            <a:xfrm>
              <a:off x="11142596" y="5569550"/>
              <a:ext cx="973809" cy="561176"/>
              <a:chOff x="7556894" y="5677603"/>
              <a:chExt cx="973809" cy="561176"/>
            </a:xfrm>
            <a:solidFill>
              <a:schemeClr val="accent5"/>
            </a:solidFill>
          </p:grpSpPr>
          <p:sp>
            <p:nvSpPr>
              <p:cNvPr id="528" name="Oval 181">
                <a:extLst>
                  <a:ext uri="{FF2B5EF4-FFF2-40B4-BE49-F238E27FC236}">
                    <a16:creationId xmlns:a16="http://schemas.microsoft.com/office/drawing/2014/main" id="{73755244-3CA4-4BFC-AACB-94A1C8722BE8}"/>
                  </a:ext>
                </a:extLst>
              </p:cNvPr>
              <p:cNvSpPr/>
              <p:nvPr/>
            </p:nvSpPr>
            <p:spPr>
              <a:xfrm>
                <a:off x="7556894" y="6021232"/>
                <a:ext cx="217547" cy="21754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29" name="Rectangle 231">
                <a:extLst>
                  <a:ext uri="{FF2B5EF4-FFF2-40B4-BE49-F238E27FC236}">
                    <a16:creationId xmlns:a16="http://schemas.microsoft.com/office/drawing/2014/main" id="{26075C1B-CCBF-4C3B-AD92-CE309D4EDB1F}"/>
                  </a:ext>
                </a:extLst>
              </p:cNvPr>
              <p:cNvSpPr/>
              <p:nvPr/>
            </p:nvSpPr>
            <p:spPr>
              <a:xfrm rot="10800000">
                <a:off x="8441706" y="5899322"/>
                <a:ext cx="59331" cy="23494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30" name="Oval 229">
                <a:extLst>
                  <a:ext uri="{FF2B5EF4-FFF2-40B4-BE49-F238E27FC236}">
                    <a16:creationId xmlns:a16="http://schemas.microsoft.com/office/drawing/2014/main" id="{384DA4C6-717B-480C-9A41-32ED0A9A180B}"/>
                  </a:ext>
                </a:extLst>
              </p:cNvPr>
              <p:cNvSpPr/>
              <p:nvPr/>
            </p:nvSpPr>
            <p:spPr>
              <a:xfrm rot="10800000">
                <a:off x="8412041" y="5788550"/>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31" name="Oval 208">
                <a:extLst>
                  <a:ext uri="{FF2B5EF4-FFF2-40B4-BE49-F238E27FC236}">
                    <a16:creationId xmlns:a16="http://schemas.microsoft.com/office/drawing/2014/main" id="{572C9503-1AD7-481D-9A31-B33E03F4582D}"/>
                  </a:ext>
                </a:extLst>
              </p:cNvPr>
              <p:cNvSpPr/>
              <p:nvPr/>
            </p:nvSpPr>
            <p:spPr>
              <a:xfrm rot="10800000">
                <a:off x="7560897" y="6021231"/>
                <a:ext cx="217547" cy="21754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dirty="0">
                  <a:cs typeface="B Nazanin" panose="00000400000000000000" pitchFamily="2" charset="-78"/>
                </a:endParaRPr>
              </a:p>
            </p:txBody>
          </p:sp>
          <p:sp>
            <p:nvSpPr>
              <p:cNvPr id="532" name="Oval 223">
                <a:extLst>
                  <a:ext uri="{FF2B5EF4-FFF2-40B4-BE49-F238E27FC236}">
                    <a16:creationId xmlns:a16="http://schemas.microsoft.com/office/drawing/2014/main" id="{F0E53256-A1DD-41C9-BD65-459DFD1E9741}"/>
                  </a:ext>
                </a:extLst>
              </p:cNvPr>
              <p:cNvSpPr/>
              <p:nvPr/>
            </p:nvSpPr>
            <p:spPr>
              <a:xfrm rot="10800000">
                <a:off x="8206671" y="5684789"/>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33" name="Rectangle 226">
                <a:extLst>
                  <a:ext uri="{FF2B5EF4-FFF2-40B4-BE49-F238E27FC236}">
                    <a16:creationId xmlns:a16="http://schemas.microsoft.com/office/drawing/2014/main" id="{8C30C35E-90E3-40F3-906B-129454D55E6E}"/>
                  </a:ext>
                </a:extLst>
              </p:cNvPr>
              <p:cNvSpPr/>
              <p:nvPr/>
            </p:nvSpPr>
            <p:spPr>
              <a:xfrm rot="10800000">
                <a:off x="8246225" y="5794845"/>
                <a:ext cx="59331" cy="3342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34" name="Oval 218">
                <a:extLst>
                  <a:ext uri="{FF2B5EF4-FFF2-40B4-BE49-F238E27FC236}">
                    <a16:creationId xmlns:a16="http://schemas.microsoft.com/office/drawing/2014/main" id="{4D3DC498-50B2-4316-9952-507EF93CDC8F}"/>
                  </a:ext>
                </a:extLst>
              </p:cNvPr>
              <p:cNvSpPr/>
              <p:nvPr/>
            </p:nvSpPr>
            <p:spPr>
              <a:xfrm rot="10800000">
                <a:off x="8011189" y="5677603"/>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35" name="Rectangle 221">
                <a:extLst>
                  <a:ext uri="{FF2B5EF4-FFF2-40B4-BE49-F238E27FC236}">
                    <a16:creationId xmlns:a16="http://schemas.microsoft.com/office/drawing/2014/main" id="{F427A5EA-3A03-4CB1-9743-4D52C27DCEEB}"/>
                  </a:ext>
                </a:extLst>
              </p:cNvPr>
              <p:cNvSpPr/>
              <p:nvPr/>
            </p:nvSpPr>
            <p:spPr>
              <a:xfrm rot="10800000">
                <a:off x="8060632" y="5817832"/>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36" name="Oval 213">
                <a:extLst>
                  <a:ext uri="{FF2B5EF4-FFF2-40B4-BE49-F238E27FC236}">
                    <a16:creationId xmlns:a16="http://schemas.microsoft.com/office/drawing/2014/main" id="{C604407B-0A13-4B0E-98CD-EB4CF3073CEB}"/>
                  </a:ext>
                </a:extLst>
              </p:cNvPr>
              <p:cNvSpPr/>
              <p:nvPr/>
            </p:nvSpPr>
            <p:spPr>
              <a:xfrm rot="10800000">
                <a:off x="7805820" y="5786455"/>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37" name="Rectangle 216">
                <a:extLst>
                  <a:ext uri="{FF2B5EF4-FFF2-40B4-BE49-F238E27FC236}">
                    <a16:creationId xmlns:a16="http://schemas.microsoft.com/office/drawing/2014/main" id="{AC04E53A-5671-40EC-BDC9-A1ECCD9BC069}"/>
                  </a:ext>
                </a:extLst>
              </p:cNvPr>
              <p:cNvSpPr/>
              <p:nvPr/>
            </p:nvSpPr>
            <p:spPr>
              <a:xfrm rot="10800000">
                <a:off x="7865151" y="5953061"/>
                <a:ext cx="59331" cy="1812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nvGrpSpPr>
            <p:cNvPr id="490" name="그룹 307">
              <a:extLst>
                <a:ext uri="{FF2B5EF4-FFF2-40B4-BE49-F238E27FC236}">
                  <a16:creationId xmlns:a16="http://schemas.microsoft.com/office/drawing/2014/main" id="{6575A4F9-F26B-464D-8C5A-1C8E38BF3DF7}"/>
                </a:ext>
              </a:extLst>
            </p:cNvPr>
            <p:cNvGrpSpPr/>
            <p:nvPr/>
          </p:nvGrpSpPr>
          <p:grpSpPr>
            <a:xfrm>
              <a:off x="46349" y="5560867"/>
              <a:ext cx="724883" cy="453308"/>
              <a:chOff x="2651571" y="5677604"/>
              <a:chExt cx="724883" cy="453308"/>
            </a:xfrm>
            <a:solidFill>
              <a:schemeClr val="accent2"/>
            </a:solidFill>
          </p:grpSpPr>
          <p:sp>
            <p:nvSpPr>
              <p:cNvPr id="520" name="Oval 92">
                <a:extLst>
                  <a:ext uri="{FF2B5EF4-FFF2-40B4-BE49-F238E27FC236}">
                    <a16:creationId xmlns:a16="http://schemas.microsoft.com/office/drawing/2014/main" id="{59F62986-3352-469E-9386-2D4A0CCF2F6B}"/>
                  </a:ext>
                </a:extLst>
              </p:cNvPr>
              <p:cNvSpPr/>
              <p:nvPr/>
            </p:nvSpPr>
            <p:spPr>
              <a:xfrm>
                <a:off x="2651571" y="5788551"/>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21" name="Rectangle 95">
                <a:extLst>
                  <a:ext uri="{FF2B5EF4-FFF2-40B4-BE49-F238E27FC236}">
                    <a16:creationId xmlns:a16="http://schemas.microsoft.com/office/drawing/2014/main" id="{2872E32C-C7BD-4488-AD13-F9ED646FF180}"/>
                  </a:ext>
                </a:extLst>
              </p:cNvPr>
              <p:cNvSpPr/>
              <p:nvPr/>
            </p:nvSpPr>
            <p:spPr>
              <a:xfrm rot="10800000">
                <a:off x="2710903" y="5931271"/>
                <a:ext cx="59331" cy="19964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22" name="Oval 87">
                <a:extLst>
                  <a:ext uri="{FF2B5EF4-FFF2-40B4-BE49-F238E27FC236}">
                    <a16:creationId xmlns:a16="http://schemas.microsoft.com/office/drawing/2014/main" id="{3BCDED0B-35CA-4197-A74F-76AB69BBA320}"/>
                  </a:ext>
                </a:extLst>
              </p:cNvPr>
              <p:cNvSpPr/>
              <p:nvPr/>
            </p:nvSpPr>
            <p:spPr>
              <a:xfrm>
                <a:off x="2856940" y="5684789"/>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23" name="Rectangle 90">
                <a:extLst>
                  <a:ext uri="{FF2B5EF4-FFF2-40B4-BE49-F238E27FC236}">
                    <a16:creationId xmlns:a16="http://schemas.microsoft.com/office/drawing/2014/main" id="{6045CD01-C981-4FA2-AF78-0D80D990CA38}"/>
                  </a:ext>
                </a:extLst>
              </p:cNvPr>
              <p:cNvSpPr/>
              <p:nvPr/>
            </p:nvSpPr>
            <p:spPr>
              <a:xfrm rot="10800000">
                <a:off x="2906384" y="5832302"/>
                <a:ext cx="59331" cy="2986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24" name="Oval 82">
                <a:extLst>
                  <a:ext uri="{FF2B5EF4-FFF2-40B4-BE49-F238E27FC236}">
                    <a16:creationId xmlns:a16="http://schemas.microsoft.com/office/drawing/2014/main" id="{F8A919F1-D07A-4D27-B629-2CE5CE8E5E5B}"/>
                  </a:ext>
                </a:extLst>
              </p:cNvPr>
              <p:cNvSpPr/>
              <p:nvPr/>
            </p:nvSpPr>
            <p:spPr>
              <a:xfrm>
                <a:off x="3052422" y="5677604"/>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25" name="Rectangle 85">
                <a:extLst>
                  <a:ext uri="{FF2B5EF4-FFF2-40B4-BE49-F238E27FC236}">
                    <a16:creationId xmlns:a16="http://schemas.microsoft.com/office/drawing/2014/main" id="{C21CDB21-44F3-4691-B7F4-494926F33FB9}"/>
                  </a:ext>
                </a:extLst>
              </p:cNvPr>
              <p:cNvSpPr/>
              <p:nvPr/>
            </p:nvSpPr>
            <p:spPr>
              <a:xfrm rot="10800000">
                <a:off x="3091977" y="5809314"/>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26" name="Oval 77">
                <a:extLst>
                  <a:ext uri="{FF2B5EF4-FFF2-40B4-BE49-F238E27FC236}">
                    <a16:creationId xmlns:a16="http://schemas.microsoft.com/office/drawing/2014/main" id="{4A0310A2-D3FC-4E77-B839-7EAA70D684FA}"/>
                  </a:ext>
                </a:extLst>
              </p:cNvPr>
              <p:cNvSpPr/>
              <p:nvPr/>
            </p:nvSpPr>
            <p:spPr>
              <a:xfrm>
                <a:off x="3257792" y="5786456"/>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27" name="Rectangle 80">
                <a:extLst>
                  <a:ext uri="{FF2B5EF4-FFF2-40B4-BE49-F238E27FC236}">
                    <a16:creationId xmlns:a16="http://schemas.microsoft.com/office/drawing/2014/main" id="{6E708120-B3EE-498D-A989-DD106B571386}"/>
                  </a:ext>
                </a:extLst>
              </p:cNvPr>
              <p:cNvSpPr/>
              <p:nvPr/>
            </p:nvSpPr>
            <p:spPr>
              <a:xfrm rot="10800000">
                <a:off x="3287458" y="5898389"/>
                <a:ext cx="59331" cy="23161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nvGrpSpPr>
            <p:cNvPr id="491" name="그룹 317">
              <a:extLst>
                <a:ext uri="{FF2B5EF4-FFF2-40B4-BE49-F238E27FC236}">
                  <a16:creationId xmlns:a16="http://schemas.microsoft.com/office/drawing/2014/main" id="{18E9C5E0-C3A2-4D0C-AAF1-852F26D3F32C}"/>
                </a:ext>
              </a:extLst>
            </p:cNvPr>
            <p:cNvGrpSpPr/>
            <p:nvPr/>
          </p:nvGrpSpPr>
          <p:grpSpPr>
            <a:xfrm>
              <a:off x="1106863" y="6012361"/>
              <a:ext cx="724883" cy="453308"/>
              <a:chOff x="3712085" y="6129098"/>
              <a:chExt cx="724883" cy="453308"/>
            </a:xfrm>
            <a:solidFill>
              <a:schemeClr val="accent2"/>
            </a:solidFill>
          </p:grpSpPr>
          <p:sp>
            <p:nvSpPr>
              <p:cNvPr id="512" name="Oval 119">
                <a:extLst>
                  <a:ext uri="{FF2B5EF4-FFF2-40B4-BE49-F238E27FC236}">
                    <a16:creationId xmlns:a16="http://schemas.microsoft.com/office/drawing/2014/main" id="{E0B8B021-FEB1-411C-9DAD-CD773314EEB4}"/>
                  </a:ext>
                </a:extLst>
              </p:cNvPr>
              <p:cNvSpPr/>
              <p:nvPr/>
            </p:nvSpPr>
            <p:spPr>
              <a:xfrm rot="10800000">
                <a:off x="4258975" y="6293466"/>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13" name="Rectangle 122">
                <a:extLst>
                  <a:ext uri="{FF2B5EF4-FFF2-40B4-BE49-F238E27FC236}">
                    <a16:creationId xmlns:a16="http://schemas.microsoft.com/office/drawing/2014/main" id="{DBDA60CC-F427-4665-9BDE-9F91371BFE7F}"/>
                  </a:ext>
                </a:extLst>
              </p:cNvPr>
              <p:cNvSpPr/>
              <p:nvPr/>
            </p:nvSpPr>
            <p:spPr>
              <a:xfrm>
                <a:off x="4318305" y="6129098"/>
                <a:ext cx="59331" cy="19964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14" name="Oval 114">
                <a:extLst>
                  <a:ext uri="{FF2B5EF4-FFF2-40B4-BE49-F238E27FC236}">
                    <a16:creationId xmlns:a16="http://schemas.microsoft.com/office/drawing/2014/main" id="{A61BBC47-EC4B-4978-AE89-8BEADB9DF143}"/>
                  </a:ext>
                </a:extLst>
              </p:cNvPr>
              <p:cNvSpPr/>
              <p:nvPr/>
            </p:nvSpPr>
            <p:spPr>
              <a:xfrm rot="10800000">
                <a:off x="4073382" y="6417005"/>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15" name="Rectangle 117">
                <a:extLst>
                  <a:ext uri="{FF2B5EF4-FFF2-40B4-BE49-F238E27FC236}">
                    <a16:creationId xmlns:a16="http://schemas.microsoft.com/office/drawing/2014/main" id="{3DAB3965-DBCD-40E2-979A-6863F80111F0}"/>
                  </a:ext>
                </a:extLst>
              </p:cNvPr>
              <p:cNvSpPr/>
              <p:nvPr/>
            </p:nvSpPr>
            <p:spPr>
              <a:xfrm>
                <a:off x="4122824" y="6129098"/>
                <a:ext cx="59331" cy="2986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16" name="Oval 109">
                <a:extLst>
                  <a:ext uri="{FF2B5EF4-FFF2-40B4-BE49-F238E27FC236}">
                    <a16:creationId xmlns:a16="http://schemas.microsoft.com/office/drawing/2014/main" id="{B0D10ACE-1949-47D2-8009-4950E7B9D6A8}"/>
                  </a:ext>
                </a:extLst>
              </p:cNvPr>
              <p:cNvSpPr/>
              <p:nvPr/>
            </p:nvSpPr>
            <p:spPr>
              <a:xfrm rot="10800000">
                <a:off x="3897678" y="6443967"/>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17" name="Rectangle 112">
                <a:extLst>
                  <a:ext uri="{FF2B5EF4-FFF2-40B4-BE49-F238E27FC236}">
                    <a16:creationId xmlns:a16="http://schemas.microsoft.com/office/drawing/2014/main" id="{4983E3CF-2BE9-40ED-B202-35B74947569E}"/>
                  </a:ext>
                </a:extLst>
              </p:cNvPr>
              <p:cNvSpPr/>
              <p:nvPr/>
            </p:nvSpPr>
            <p:spPr>
              <a:xfrm>
                <a:off x="3937231" y="6134264"/>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18" name="Oval 104">
                <a:extLst>
                  <a:ext uri="{FF2B5EF4-FFF2-40B4-BE49-F238E27FC236}">
                    <a16:creationId xmlns:a16="http://schemas.microsoft.com/office/drawing/2014/main" id="{B06D9F13-452C-4DB4-9072-7DC30AA4C18D}"/>
                  </a:ext>
                </a:extLst>
              </p:cNvPr>
              <p:cNvSpPr/>
              <p:nvPr/>
            </p:nvSpPr>
            <p:spPr>
              <a:xfrm rot="10800000">
                <a:off x="3712085" y="6354892"/>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19" name="Rectangle 107">
                <a:extLst>
                  <a:ext uri="{FF2B5EF4-FFF2-40B4-BE49-F238E27FC236}">
                    <a16:creationId xmlns:a16="http://schemas.microsoft.com/office/drawing/2014/main" id="{23F0BA97-0CF0-4594-A67C-B0E2FBBC59AC}"/>
                  </a:ext>
                </a:extLst>
              </p:cNvPr>
              <p:cNvSpPr/>
              <p:nvPr/>
            </p:nvSpPr>
            <p:spPr>
              <a:xfrm>
                <a:off x="3741750" y="6130005"/>
                <a:ext cx="59331" cy="23161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nvGrpSpPr>
            <p:cNvPr id="492" name="그룹 326">
              <a:extLst>
                <a:ext uri="{FF2B5EF4-FFF2-40B4-BE49-F238E27FC236}">
                  <a16:creationId xmlns:a16="http://schemas.microsoft.com/office/drawing/2014/main" id="{396E31A8-0C58-4685-896F-A439F6B12E36}"/>
                </a:ext>
              </a:extLst>
            </p:cNvPr>
            <p:cNvGrpSpPr/>
            <p:nvPr/>
          </p:nvGrpSpPr>
          <p:grpSpPr>
            <a:xfrm>
              <a:off x="76015" y="6009007"/>
              <a:ext cx="724882" cy="456662"/>
              <a:chOff x="2681237" y="6125745"/>
              <a:chExt cx="724882" cy="456662"/>
            </a:xfrm>
            <a:solidFill>
              <a:schemeClr val="accent5"/>
            </a:solidFill>
          </p:grpSpPr>
          <p:sp>
            <p:nvSpPr>
              <p:cNvPr id="504" name="Rectangle 96">
                <a:extLst>
                  <a:ext uri="{FF2B5EF4-FFF2-40B4-BE49-F238E27FC236}">
                    <a16:creationId xmlns:a16="http://schemas.microsoft.com/office/drawing/2014/main" id="{29CEE3A3-EA7A-4FC4-8ABC-F8ADC19AFBE3}"/>
                  </a:ext>
                </a:extLst>
              </p:cNvPr>
              <p:cNvSpPr/>
              <p:nvPr/>
            </p:nvSpPr>
            <p:spPr>
              <a:xfrm>
                <a:off x="2710902" y="6125746"/>
                <a:ext cx="59331" cy="23494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05" name="Oval 94">
                <a:extLst>
                  <a:ext uri="{FF2B5EF4-FFF2-40B4-BE49-F238E27FC236}">
                    <a16:creationId xmlns:a16="http://schemas.microsoft.com/office/drawing/2014/main" id="{E32D9DD3-4F1A-4622-99AA-DAC20A552114}"/>
                  </a:ext>
                </a:extLst>
              </p:cNvPr>
              <p:cNvSpPr/>
              <p:nvPr/>
            </p:nvSpPr>
            <p:spPr>
              <a:xfrm>
                <a:off x="2681237" y="6352798"/>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06" name="Oval 88">
                <a:extLst>
                  <a:ext uri="{FF2B5EF4-FFF2-40B4-BE49-F238E27FC236}">
                    <a16:creationId xmlns:a16="http://schemas.microsoft.com/office/drawing/2014/main" id="{6C0890BA-3B51-4197-B42F-1160EE4977EB}"/>
                  </a:ext>
                </a:extLst>
              </p:cNvPr>
              <p:cNvSpPr/>
              <p:nvPr/>
            </p:nvSpPr>
            <p:spPr>
              <a:xfrm>
                <a:off x="2866829" y="6436782"/>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07" name="Rectangle 91">
                <a:extLst>
                  <a:ext uri="{FF2B5EF4-FFF2-40B4-BE49-F238E27FC236}">
                    <a16:creationId xmlns:a16="http://schemas.microsoft.com/office/drawing/2014/main" id="{1029AC7D-62D8-4B7A-BEFC-F2F31F162831}"/>
                  </a:ext>
                </a:extLst>
              </p:cNvPr>
              <p:cNvSpPr/>
              <p:nvPr/>
            </p:nvSpPr>
            <p:spPr>
              <a:xfrm>
                <a:off x="2906383" y="6130912"/>
                <a:ext cx="59331" cy="3342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08" name="Oval 83">
                <a:extLst>
                  <a:ext uri="{FF2B5EF4-FFF2-40B4-BE49-F238E27FC236}">
                    <a16:creationId xmlns:a16="http://schemas.microsoft.com/office/drawing/2014/main" id="{074D38A0-4048-41F5-B838-48729B1F86A1}"/>
                  </a:ext>
                </a:extLst>
              </p:cNvPr>
              <p:cNvSpPr/>
              <p:nvPr/>
            </p:nvSpPr>
            <p:spPr>
              <a:xfrm>
                <a:off x="3042533" y="6424191"/>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09" name="Rectangle 86">
                <a:extLst>
                  <a:ext uri="{FF2B5EF4-FFF2-40B4-BE49-F238E27FC236}">
                    <a16:creationId xmlns:a16="http://schemas.microsoft.com/office/drawing/2014/main" id="{0B5C293A-BDE4-4CE7-89E6-F345BEDDA13E}"/>
                  </a:ext>
                </a:extLst>
              </p:cNvPr>
              <p:cNvSpPr/>
              <p:nvPr/>
            </p:nvSpPr>
            <p:spPr>
              <a:xfrm>
                <a:off x="3091976" y="6125746"/>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10" name="Oval 78">
                <a:extLst>
                  <a:ext uri="{FF2B5EF4-FFF2-40B4-BE49-F238E27FC236}">
                    <a16:creationId xmlns:a16="http://schemas.microsoft.com/office/drawing/2014/main" id="{905A174B-A8C0-46F5-A04F-8078E65C0BB4}"/>
                  </a:ext>
                </a:extLst>
              </p:cNvPr>
              <p:cNvSpPr/>
              <p:nvPr/>
            </p:nvSpPr>
            <p:spPr>
              <a:xfrm>
                <a:off x="3228126" y="6295562"/>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11" name="Rectangle 81">
                <a:extLst>
                  <a:ext uri="{FF2B5EF4-FFF2-40B4-BE49-F238E27FC236}">
                    <a16:creationId xmlns:a16="http://schemas.microsoft.com/office/drawing/2014/main" id="{0222B637-4B27-4C39-9C96-AA831AC1A7BD}"/>
                  </a:ext>
                </a:extLst>
              </p:cNvPr>
              <p:cNvSpPr/>
              <p:nvPr/>
            </p:nvSpPr>
            <p:spPr>
              <a:xfrm>
                <a:off x="3287457" y="6125745"/>
                <a:ext cx="59331" cy="1812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nvGrpSpPr>
            <p:cNvPr id="493" name="그룹 335">
              <a:extLst>
                <a:ext uri="{FF2B5EF4-FFF2-40B4-BE49-F238E27FC236}">
                  <a16:creationId xmlns:a16="http://schemas.microsoft.com/office/drawing/2014/main" id="{D27981B1-AF91-4A7A-A0F5-95AA0FB01BE8}"/>
                </a:ext>
              </a:extLst>
            </p:cNvPr>
            <p:cNvGrpSpPr/>
            <p:nvPr/>
          </p:nvGrpSpPr>
          <p:grpSpPr>
            <a:xfrm>
              <a:off x="828272" y="5560865"/>
              <a:ext cx="973809" cy="561176"/>
              <a:chOff x="3433494" y="5677603"/>
              <a:chExt cx="973809" cy="561176"/>
            </a:xfrm>
            <a:solidFill>
              <a:schemeClr val="accent5"/>
            </a:solidFill>
          </p:grpSpPr>
          <p:sp>
            <p:nvSpPr>
              <p:cNvPr id="494" name="Oval 73">
                <a:extLst>
                  <a:ext uri="{FF2B5EF4-FFF2-40B4-BE49-F238E27FC236}">
                    <a16:creationId xmlns:a16="http://schemas.microsoft.com/office/drawing/2014/main" id="{4155B3A1-289C-45B3-8FED-D58CC47AA228}"/>
                  </a:ext>
                </a:extLst>
              </p:cNvPr>
              <p:cNvSpPr/>
              <p:nvPr/>
            </p:nvSpPr>
            <p:spPr>
              <a:xfrm>
                <a:off x="3433494" y="6021232"/>
                <a:ext cx="217547" cy="21754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495" name="Rectangle 123">
                <a:extLst>
                  <a:ext uri="{FF2B5EF4-FFF2-40B4-BE49-F238E27FC236}">
                    <a16:creationId xmlns:a16="http://schemas.microsoft.com/office/drawing/2014/main" id="{05C2D718-A141-4105-BD99-EA645CEFBD5A}"/>
                  </a:ext>
                </a:extLst>
              </p:cNvPr>
              <p:cNvSpPr/>
              <p:nvPr/>
            </p:nvSpPr>
            <p:spPr>
              <a:xfrm rot="10800000">
                <a:off x="4318306" y="5899322"/>
                <a:ext cx="59331" cy="23494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496" name="Oval 121">
                <a:extLst>
                  <a:ext uri="{FF2B5EF4-FFF2-40B4-BE49-F238E27FC236}">
                    <a16:creationId xmlns:a16="http://schemas.microsoft.com/office/drawing/2014/main" id="{6626BF0F-D2B6-434C-851D-DD66DD646139}"/>
                  </a:ext>
                </a:extLst>
              </p:cNvPr>
              <p:cNvSpPr/>
              <p:nvPr/>
            </p:nvSpPr>
            <p:spPr>
              <a:xfrm rot="10800000">
                <a:off x="4288641" y="5788550"/>
                <a:ext cx="118662" cy="11866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497" name="Oval 100">
                <a:extLst>
                  <a:ext uri="{FF2B5EF4-FFF2-40B4-BE49-F238E27FC236}">
                    <a16:creationId xmlns:a16="http://schemas.microsoft.com/office/drawing/2014/main" id="{74BF27AE-6D6F-4A35-89AC-4B47D8A3296C}"/>
                  </a:ext>
                </a:extLst>
              </p:cNvPr>
              <p:cNvSpPr/>
              <p:nvPr/>
            </p:nvSpPr>
            <p:spPr>
              <a:xfrm rot="10800000">
                <a:off x="3437497" y="6021231"/>
                <a:ext cx="217547" cy="21754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498" name="Oval 115">
                <a:extLst>
                  <a:ext uri="{FF2B5EF4-FFF2-40B4-BE49-F238E27FC236}">
                    <a16:creationId xmlns:a16="http://schemas.microsoft.com/office/drawing/2014/main" id="{7CE45093-F552-4947-A787-2C015EA04F07}"/>
                  </a:ext>
                </a:extLst>
              </p:cNvPr>
              <p:cNvSpPr/>
              <p:nvPr/>
            </p:nvSpPr>
            <p:spPr>
              <a:xfrm rot="10800000">
                <a:off x="4083271" y="5684789"/>
                <a:ext cx="138439" cy="13843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499" name="Rectangle 118">
                <a:extLst>
                  <a:ext uri="{FF2B5EF4-FFF2-40B4-BE49-F238E27FC236}">
                    <a16:creationId xmlns:a16="http://schemas.microsoft.com/office/drawing/2014/main" id="{D6F8184D-B782-4CD3-B4E4-8DB9A2FAFF8C}"/>
                  </a:ext>
                </a:extLst>
              </p:cNvPr>
              <p:cNvSpPr/>
              <p:nvPr/>
            </p:nvSpPr>
            <p:spPr>
              <a:xfrm rot="10800000">
                <a:off x="4122825" y="5794845"/>
                <a:ext cx="59331" cy="3342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00" name="Oval 110">
                <a:extLst>
                  <a:ext uri="{FF2B5EF4-FFF2-40B4-BE49-F238E27FC236}">
                    <a16:creationId xmlns:a16="http://schemas.microsoft.com/office/drawing/2014/main" id="{D0FDC59B-748C-48A6-B56B-EA3A8308299B}"/>
                  </a:ext>
                </a:extLst>
              </p:cNvPr>
              <p:cNvSpPr/>
              <p:nvPr/>
            </p:nvSpPr>
            <p:spPr>
              <a:xfrm rot="10800000">
                <a:off x="3887789" y="5677603"/>
                <a:ext cx="158216" cy="15821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01" name="Rectangle 113">
                <a:extLst>
                  <a:ext uri="{FF2B5EF4-FFF2-40B4-BE49-F238E27FC236}">
                    <a16:creationId xmlns:a16="http://schemas.microsoft.com/office/drawing/2014/main" id="{036A77BE-BD45-44E8-8E7A-2AE72A117866}"/>
                  </a:ext>
                </a:extLst>
              </p:cNvPr>
              <p:cNvSpPr/>
              <p:nvPr/>
            </p:nvSpPr>
            <p:spPr>
              <a:xfrm rot="10800000">
                <a:off x="3937232" y="5817832"/>
                <a:ext cx="59331" cy="3164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02" name="Oval 105">
                <a:extLst>
                  <a:ext uri="{FF2B5EF4-FFF2-40B4-BE49-F238E27FC236}">
                    <a16:creationId xmlns:a16="http://schemas.microsoft.com/office/drawing/2014/main" id="{58A34E55-BF83-4118-93C4-4CB4D2B19FB8}"/>
                  </a:ext>
                </a:extLst>
              </p:cNvPr>
              <p:cNvSpPr/>
              <p:nvPr/>
            </p:nvSpPr>
            <p:spPr>
              <a:xfrm rot="10800000">
                <a:off x="3682420" y="5786455"/>
                <a:ext cx="177993" cy="17799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sp>
            <p:nvSpPr>
              <p:cNvPr id="503" name="Rectangle 108">
                <a:extLst>
                  <a:ext uri="{FF2B5EF4-FFF2-40B4-BE49-F238E27FC236}">
                    <a16:creationId xmlns:a16="http://schemas.microsoft.com/office/drawing/2014/main" id="{FB774282-BB97-4EC9-9214-E9C2AC8E37DB}"/>
                  </a:ext>
                </a:extLst>
              </p:cNvPr>
              <p:cNvSpPr/>
              <p:nvPr/>
            </p:nvSpPr>
            <p:spPr>
              <a:xfrm rot="10800000">
                <a:off x="3741751" y="5953061"/>
                <a:ext cx="59331" cy="1812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26">
                  <a:cs typeface="B Nazanin" panose="00000400000000000000" pitchFamily="2" charset="-78"/>
                </a:endParaRPr>
              </a:p>
            </p:txBody>
          </p:sp>
        </p:grpSp>
      </p:grpSp>
    </p:spTree>
    <p:extLst>
      <p:ext uri="{BB962C8B-B14F-4D97-AF65-F5344CB8AC3E}">
        <p14:creationId xmlns:p14="http://schemas.microsoft.com/office/powerpoint/2010/main" val="315094420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fontScale="90000"/>
          </a:bodyPr>
          <a:lstStyle/>
          <a:p>
            <a:pPr rtl="1"/>
            <a:r>
              <a:rPr lang="fa-IR" dirty="0">
                <a:cs typeface="B Nazanin" panose="00000400000000000000" pitchFamily="2" charset="-78"/>
              </a:rPr>
              <a:t>الگوها</a:t>
            </a:r>
            <a:endParaRPr lang="en-US" dirty="0">
              <a:cs typeface="B Nazanin" panose="00000400000000000000" pitchFamily="2" charset="-78"/>
            </a:endParaRPr>
          </a:p>
        </p:txBody>
      </p:sp>
      <p:sp>
        <p:nvSpPr>
          <p:cNvPr id="53" name="Text Placeholder 52"/>
          <p:cNvSpPr>
            <a:spLocks noGrp="1"/>
          </p:cNvSpPr>
          <p:nvPr>
            <p:ph type="body" sz="quarter" idx="41"/>
          </p:nvPr>
        </p:nvSpPr>
        <p:spPr/>
        <p:txBody>
          <a:bodyPr/>
          <a:lstStyle/>
          <a:p>
            <a:r>
              <a:rPr lang="fa-IR" dirty="0">
                <a:cs typeface="B Nazanin" panose="00000400000000000000" pitchFamily="2" charset="-78"/>
              </a:rPr>
              <a:t>می توانید نمودارهای پاورپوینت حرفه ای را به صورت رایگان دانلود کنید</a:t>
            </a:r>
            <a:endParaRPr lang="en-US" dirty="0">
              <a:cs typeface="B Nazanin" panose="00000400000000000000" pitchFamily="2" charset="-78"/>
            </a:endParaRPr>
          </a:p>
        </p:txBody>
      </p:sp>
      <p:sp>
        <p:nvSpPr>
          <p:cNvPr id="54" name="TextBox 53">
            <a:extLst>
              <a:ext uri="{FF2B5EF4-FFF2-40B4-BE49-F238E27FC236}">
                <a16:creationId xmlns:a16="http://schemas.microsoft.com/office/drawing/2014/main" id="{B86476EE-9FD2-4CEA-A6D9-0AD39ADF3D03}"/>
              </a:ext>
            </a:extLst>
          </p:cNvPr>
          <p:cNvSpPr txBox="1"/>
          <p:nvPr/>
        </p:nvSpPr>
        <p:spPr>
          <a:xfrm>
            <a:off x="0" y="4949820"/>
            <a:ext cx="9144000" cy="207749"/>
          </a:xfrm>
          <a:prstGeom prst="rect">
            <a:avLst/>
          </a:prstGeom>
          <a:noFill/>
        </p:spPr>
        <p:txBody>
          <a:bodyPr wrap="square" rtlCol="0">
            <a:spAutoFit/>
          </a:bodyPr>
          <a:lstStyle/>
          <a:p>
            <a:pPr algn="ctr"/>
            <a:r>
              <a:rPr lang="en-US" altLang="ko-KR" sz="750" dirty="0">
                <a:solidFill>
                  <a:schemeClr val="bg1"/>
                </a:solidFill>
                <a:cs typeface="B Nazanin" panose="00000400000000000000" pitchFamily="2" charset="-78"/>
                <a:hlinkClick r:id="rId2">
                  <a:extLst>
                    <a:ext uri="{A12FA001-AC4F-418D-AE19-62706E023703}">
                      <ahyp:hlinkClr xmlns:ahyp="http://schemas.microsoft.com/office/drawing/2018/hyperlinkcolor" val="tx"/>
                    </a:ext>
                  </a:extLst>
                </a:hlinkClick>
              </a:rPr>
              <a:t>www.free-powerpoint-templates-design.com</a:t>
            </a:r>
            <a:endParaRPr lang="ko-KR" altLang="en-US" sz="750" dirty="0">
              <a:solidFill>
                <a:schemeClr val="bg1"/>
              </a:solidFill>
              <a:cs typeface="B Nazanin" panose="00000400000000000000" pitchFamily="2" charset="-78"/>
            </a:endParaRPr>
          </a:p>
        </p:txBody>
      </p:sp>
      <p:grpSp>
        <p:nvGrpSpPr>
          <p:cNvPr id="64" name="Group 63">
            <a:extLst>
              <a:ext uri="{FF2B5EF4-FFF2-40B4-BE49-F238E27FC236}">
                <a16:creationId xmlns:a16="http://schemas.microsoft.com/office/drawing/2014/main" id="{58F2BBBE-2403-4FBF-BCE2-6A9A098F0CC2}"/>
              </a:ext>
            </a:extLst>
          </p:cNvPr>
          <p:cNvGrpSpPr/>
          <p:nvPr/>
        </p:nvGrpSpPr>
        <p:grpSpPr>
          <a:xfrm rot="20618438">
            <a:off x="3293301" y="1802346"/>
            <a:ext cx="2557402" cy="2423507"/>
            <a:chOff x="-116760" y="950876"/>
            <a:chExt cx="6261875" cy="5934029"/>
          </a:xfrm>
        </p:grpSpPr>
        <p:grpSp>
          <p:nvGrpSpPr>
            <p:cNvPr id="65" name="Group 64">
              <a:extLst>
                <a:ext uri="{FF2B5EF4-FFF2-40B4-BE49-F238E27FC236}">
                  <a16:creationId xmlns:a16="http://schemas.microsoft.com/office/drawing/2014/main" id="{1EF4E287-767C-4184-A47F-B510165B8D0B}"/>
                </a:ext>
              </a:extLst>
            </p:cNvPr>
            <p:cNvGrpSpPr/>
            <p:nvPr/>
          </p:nvGrpSpPr>
          <p:grpSpPr>
            <a:xfrm rot="532827">
              <a:off x="-116760" y="3488410"/>
              <a:ext cx="3619070" cy="3396495"/>
              <a:chOff x="509678" y="1797347"/>
              <a:chExt cx="2339381" cy="2195507"/>
            </a:xfrm>
          </p:grpSpPr>
          <p:sp>
            <p:nvSpPr>
              <p:cNvPr id="79" name="Rounded Rectangle 41">
                <a:extLst>
                  <a:ext uri="{FF2B5EF4-FFF2-40B4-BE49-F238E27FC236}">
                    <a16:creationId xmlns:a16="http://schemas.microsoft.com/office/drawing/2014/main" id="{8BBAE136-9120-4942-9B7A-9EBC69128934}"/>
                  </a:ext>
                </a:extLst>
              </p:cNvPr>
              <p:cNvSpPr/>
              <p:nvPr/>
            </p:nvSpPr>
            <p:spPr>
              <a:xfrm rot="18063644">
                <a:off x="1724663" y="2419627"/>
                <a:ext cx="73094" cy="8230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80" name="Rounded Rectangle 62">
                <a:extLst>
                  <a:ext uri="{FF2B5EF4-FFF2-40B4-BE49-F238E27FC236}">
                    <a16:creationId xmlns:a16="http://schemas.microsoft.com/office/drawing/2014/main" id="{DB9B8461-66A5-4098-872B-EA26A4CB0F51}"/>
                  </a:ext>
                </a:extLst>
              </p:cNvPr>
              <p:cNvSpPr/>
              <p:nvPr/>
            </p:nvSpPr>
            <p:spPr>
              <a:xfrm rot="18060000">
                <a:off x="1820802" y="2253850"/>
                <a:ext cx="73094" cy="73545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81" name="Rounded Rectangle 63">
                <a:extLst>
                  <a:ext uri="{FF2B5EF4-FFF2-40B4-BE49-F238E27FC236}">
                    <a16:creationId xmlns:a16="http://schemas.microsoft.com/office/drawing/2014/main" id="{F9823542-C3DF-488D-96CD-4F820B6359A6}"/>
                  </a:ext>
                </a:extLst>
              </p:cNvPr>
              <p:cNvSpPr/>
              <p:nvPr/>
            </p:nvSpPr>
            <p:spPr>
              <a:xfrm rot="18063644">
                <a:off x="1939567" y="2260617"/>
                <a:ext cx="73094" cy="4027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82" name="Rounded Rectangle 64">
                <a:extLst>
                  <a:ext uri="{FF2B5EF4-FFF2-40B4-BE49-F238E27FC236}">
                    <a16:creationId xmlns:a16="http://schemas.microsoft.com/office/drawing/2014/main" id="{79640224-2834-44CF-B1AC-218741DD78D4}"/>
                  </a:ext>
                </a:extLst>
              </p:cNvPr>
              <p:cNvSpPr/>
              <p:nvPr/>
            </p:nvSpPr>
            <p:spPr>
              <a:xfrm rot="18063644">
                <a:off x="1574952" y="2602544"/>
                <a:ext cx="73094" cy="80549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83" name="Rounded Rectangle 65">
                <a:extLst>
                  <a:ext uri="{FF2B5EF4-FFF2-40B4-BE49-F238E27FC236}">
                    <a16:creationId xmlns:a16="http://schemas.microsoft.com/office/drawing/2014/main" id="{0BC594FA-1AB5-47D4-910F-B599A83E92DF}"/>
                  </a:ext>
                </a:extLst>
              </p:cNvPr>
              <p:cNvSpPr/>
              <p:nvPr/>
            </p:nvSpPr>
            <p:spPr>
              <a:xfrm rot="18063644">
                <a:off x="1516856" y="2958046"/>
                <a:ext cx="73094" cy="50141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84" name="Rounded Rectangle 66">
                <a:extLst>
                  <a:ext uri="{FF2B5EF4-FFF2-40B4-BE49-F238E27FC236}">
                    <a16:creationId xmlns:a16="http://schemas.microsoft.com/office/drawing/2014/main" id="{6B7D971C-5A67-405A-923B-C9C24F9EEBEA}"/>
                  </a:ext>
                </a:extLst>
              </p:cNvPr>
              <p:cNvSpPr/>
              <p:nvPr/>
            </p:nvSpPr>
            <p:spPr>
              <a:xfrm rot="18063644">
                <a:off x="1091076" y="3196078"/>
                <a:ext cx="73094" cy="73540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85" name="Rounded Rectangle 67">
                <a:extLst>
                  <a:ext uri="{FF2B5EF4-FFF2-40B4-BE49-F238E27FC236}">
                    <a16:creationId xmlns:a16="http://schemas.microsoft.com/office/drawing/2014/main" id="{145974D7-B660-4B55-B2E0-A99762385A23}"/>
                  </a:ext>
                </a:extLst>
              </p:cNvPr>
              <p:cNvSpPr/>
              <p:nvPr/>
            </p:nvSpPr>
            <p:spPr>
              <a:xfrm rot="18063644">
                <a:off x="1223216" y="3180593"/>
                <a:ext cx="73094" cy="50141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86" name="Rounded Rectangle 68">
                <a:extLst>
                  <a:ext uri="{FF2B5EF4-FFF2-40B4-BE49-F238E27FC236}">
                    <a16:creationId xmlns:a16="http://schemas.microsoft.com/office/drawing/2014/main" id="{ACD0B3A6-009C-432B-8BBD-572362EEA509}"/>
                  </a:ext>
                </a:extLst>
              </p:cNvPr>
              <p:cNvSpPr/>
              <p:nvPr/>
            </p:nvSpPr>
            <p:spPr>
              <a:xfrm rot="18063644">
                <a:off x="2339839" y="1665982"/>
                <a:ext cx="49373" cy="73545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87" name="Rounded Rectangle 69">
                <a:extLst>
                  <a:ext uri="{FF2B5EF4-FFF2-40B4-BE49-F238E27FC236}">
                    <a16:creationId xmlns:a16="http://schemas.microsoft.com/office/drawing/2014/main" id="{E6FAC1FA-F307-4297-BD49-62E21F28F3CA}"/>
                  </a:ext>
                </a:extLst>
              </p:cNvPr>
              <p:cNvSpPr/>
              <p:nvPr/>
            </p:nvSpPr>
            <p:spPr>
              <a:xfrm rot="18063644">
                <a:off x="2213789" y="1953823"/>
                <a:ext cx="73094" cy="50141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88" name="Oval 39">
                <a:extLst>
                  <a:ext uri="{FF2B5EF4-FFF2-40B4-BE49-F238E27FC236}">
                    <a16:creationId xmlns:a16="http://schemas.microsoft.com/office/drawing/2014/main" id="{2241DAF5-56DC-4B21-AE40-4E1305CFFD9E}"/>
                  </a:ext>
                </a:extLst>
              </p:cNvPr>
              <p:cNvSpPr/>
              <p:nvPr/>
            </p:nvSpPr>
            <p:spPr>
              <a:xfrm rot="15291151" flipH="1">
                <a:off x="640729" y="1666296"/>
                <a:ext cx="1650865" cy="1912967"/>
              </a:xfrm>
              <a:custGeom>
                <a:avLst/>
                <a:gdLst/>
                <a:ahLst/>
                <a:cxnLst/>
                <a:rect l="l" t="t" r="r" b="b"/>
                <a:pathLst>
                  <a:path w="1777921" h="2274057">
                    <a:moveTo>
                      <a:pt x="1535931" y="0"/>
                    </a:moveTo>
                    <a:cubicBezTo>
                      <a:pt x="1583748" y="0"/>
                      <a:pt x="1622512" y="36012"/>
                      <a:pt x="1622512" y="80435"/>
                    </a:cubicBezTo>
                    <a:cubicBezTo>
                      <a:pt x="1622512" y="91693"/>
                      <a:pt x="1620023" y="102411"/>
                      <a:pt x="1615448" y="112103"/>
                    </a:cubicBezTo>
                    <a:lnTo>
                      <a:pt x="1616074" y="113399"/>
                    </a:lnTo>
                    <a:lnTo>
                      <a:pt x="1584270" y="165850"/>
                    </a:lnTo>
                    <a:lnTo>
                      <a:pt x="1565188" y="222968"/>
                    </a:lnTo>
                    <a:cubicBezTo>
                      <a:pt x="1559887" y="244082"/>
                      <a:pt x="1554587" y="265418"/>
                      <a:pt x="1549286" y="286532"/>
                    </a:cubicBezTo>
                    <a:cubicBezTo>
                      <a:pt x="1548756" y="309868"/>
                      <a:pt x="1548226" y="332982"/>
                      <a:pt x="1547696" y="356318"/>
                    </a:cubicBezTo>
                    <a:cubicBezTo>
                      <a:pt x="1548226" y="378988"/>
                      <a:pt x="1548756" y="401880"/>
                      <a:pt x="1549286" y="424549"/>
                    </a:cubicBezTo>
                    <a:cubicBezTo>
                      <a:pt x="1552466" y="447885"/>
                      <a:pt x="1555647" y="470999"/>
                      <a:pt x="1558827" y="494336"/>
                    </a:cubicBezTo>
                    <a:lnTo>
                      <a:pt x="1573139" y="561011"/>
                    </a:lnTo>
                    <a:lnTo>
                      <a:pt x="1587451" y="627686"/>
                    </a:lnTo>
                    <a:cubicBezTo>
                      <a:pt x="1593281" y="646799"/>
                      <a:pt x="1599112" y="665691"/>
                      <a:pt x="1604943" y="684804"/>
                    </a:cubicBezTo>
                    <a:cubicBezTo>
                      <a:pt x="1610774" y="702362"/>
                      <a:pt x="1616428" y="719697"/>
                      <a:pt x="1622258" y="737255"/>
                    </a:cubicBezTo>
                    <a:cubicBezTo>
                      <a:pt x="1627029" y="751479"/>
                      <a:pt x="1631800" y="765925"/>
                      <a:pt x="1636570" y="780149"/>
                    </a:cubicBezTo>
                    <a:cubicBezTo>
                      <a:pt x="1641341" y="791706"/>
                      <a:pt x="1646111" y="803486"/>
                      <a:pt x="1650882" y="815043"/>
                    </a:cubicBezTo>
                    <a:lnTo>
                      <a:pt x="1660423" y="835712"/>
                    </a:lnTo>
                    <a:lnTo>
                      <a:pt x="1662013" y="840379"/>
                    </a:lnTo>
                    <a:lnTo>
                      <a:pt x="1708129" y="949948"/>
                    </a:lnTo>
                    <a:cubicBezTo>
                      <a:pt x="1719791" y="983730"/>
                      <a:pt x="1731275" y="1017735"/>
                      <a:pt x="1742937" y="1051517"/>
                    </a:cubicBezTo>
                    <a:lnTo>
                      <a:pt x="1766790" y="1146862"/>
                    </a:lnTo>
                    <a:cubicBezTo>
                      <a:pt x="1769440" y="1176421"/>
                      <a:pt x="1772090" y="1206203"/>
                      <a:pt x="1774741" y="1235762"/>
                    </a:cubicBezTo>
                    <a:cubicBezTo>
                      <a:pt x="1775801" y="1263765"/>
                      <a:pt x="1776861" y="1291991"/>
                      <a:pt x="1777921" y="1319995"/>
                    </a:cubicBezTo>
                    <a:cubicBezTo>
                      <a:pt x="1775801" y="1344887"/>
                      <a:pt x="1773681" y="1369556"/>
                      <a:pt x="1771560" y="1394448"/>
                    </a:cubicBezTo>
                    <a:cubicBezTo>
                      <a:pt x="1767850" y="1418896"/>
                      <a:pt x="1764139" y="1443121"/>
                      <a:pt x="1760429" y="1467569"/>
                    </a:cubicBezTo>
                    <a:cubicBezTo>
                      <a:pt x="1754598" y="1488682"/>
                      <a:pt x="1748768" y="1510018"/>
                      <a:pt x="1742937" y="1531132"/>
                    </a:cubicBezTo>
                    <a:cubicBezTo>
                      <a:pt x="1737106" y="1549135"/>
                      <a:pt x="1731452" y="1566915"/>
                      <a:pt x="1725621" y="1584917"/>
                    </a:cubicBezTo>
                    <a:lnTo>
                      <a:pt x="1706539" y="1631145"/>
                    </a:lnTo>
                    <a:lnTo>
                      <a:pt x="1685866" y="1672261"/>
                    </a:lnTo>
                    <a:lnTo>
                      <a:pt x="1665194" y="1704043"/>
                    </a:lnTo>
                    <a:cubicBezTo>
                      <a:pt x="1660423" y="1711377"/>
                      <a:pt x="1655653" y="1718934"/>
                      <a:pt x="1650882" y="1726268"/>
                    </a:cubicBezTo>
                    <a:lnTo>
                      <a:pt x="1639751" y="1738936"/>
                    </a:lnTo>
                    <a:cubicBezTo>
                      <a:pt x="1638690" y="1740492"/>
                      <a:pt x="1637630" y="1742270"/>
                      <a:pt x="1636570" y="1743826"/>
                    </a:cubicBezTo>
                    <a:lnTo>
                      <a:pt x="1576319" y="1810501"/>
                    </a:lnTo>
                    <a:lnTo>
                      <a:pt x="1509708" y="1866063"/>
                    </a:lnTo>
                    <a:lnTo>
                      <a:pt x="1431788" y="1912069"/>
                    </a:lnTo>
                    <a:lnTo>
                      <a:pt x="1354045" y="1946962"/>
                    </a:lnTo>
                    <a:lnTo>
                      <a:pt x="1273121" y="1978744"/>
                    </a:lnTo>
                    <a:lnTo>
                      <a:pt x="1192198" y="1997857"/>
                    </a:lnTo>
                    <a:lnTo>
                      <a:pt x="1114278" y="2015193"/>
                    </a:lnTo>
                    <a:lnTo>
                      <a:pt x="1041306" y="2026305"/>
                    </a:lnTo>
                    <a:lnTo>
                      <a:pt x="976284" y="2035862"/>
                    </a:lnTo>
                    <a:lnTo>
                      <a:pt x="920627" y="2038974"/>
                    </a:lnTo>
                    <a:lnTo>
                      <a:pt x="881049" y="2042307"/>
                    </a:lnTo>
                    <a:lnTo>
                      <a:pt x="850835" y="2042307"/>
                    </a:lnTo>
                    <a:lnTo>
                      <a:pt x="842884" y="2042307"/>
                    </a:lnTo>
                    <a:lnTo>
                      <a:pt x="726976" y="2035862"/>
                    </a:lnTo>
                    <a:lnTo>
                      <a:pt x="626970" y="2038974"/>
                    </a:lnTo>
                    <a:lnTo>
                      <a:pt x="536506" y="2050086"/>
                    </a:lnTo>
                    <a:lnTo>
                      <a:pt x="455582" y="2064532"/>
                    </a:lnTo>
                    <a:lnTo>
                      <a:pt x="390384" y="2081868"/>
                    </a:lnTo>
                    <a:lnTo>
                      <a:pt x="331723" y="2105649"/>
                    </a:lnTo>
                    <a:lnTo>
                      <a:pt x="282427" y="2127874"/>
                    </a:lnTo>
                    <a:lnTo>
                      <a:pt x="246029" y="2151654"/>
                    </a:lnTo>
                    <a:lnTo>
                      <a:pt x="214225" y="2173879"/>
                    </a:lnTo>
                    <a:lnTo>
                      <a:pt x="187192" y="2197882"/>
                    </a:lnTo>
                    <a:cubicBezTo>
                      <a:pt x="181361" y="2204105"/>
                      <a:pt x="175530" y="2210551"/>
                      <a:pt x="169700" y="2216774"/>
                    </a:cubicBezTo>
                    <a:cubicBezTo>
                      <a:pt x="165989" y="2222108"/>
                      <a:pt x="162455" y="2227442"/>
                      <a:pt x="158745" y="2232776"/>
                    </a:cubicBezTo>
                    <a:cubicBezTo>
                      <a:pt x="156625" y="2235443"/>
                      <a:pt x="154504" y="2237887"/>
                      <a:pt x="152384" y="2240554"/>
                    </a:cubicBezTo>
                    <a:cubicBezTo>
                      <a:pt x="139802" y="2247207"/>
                      <a:pt x="108649" y="2281215"/>
                      <a:pt x="83252" y="2272697"/>
                    </a:cubicBezTo>
                    <a:cubicBezTo>
                      <a:pt x="57855" y="2264179"/>
                      <a:pt x="0" y="2235424"/>
                      <a:pt x="0" y="2189445"/>
                    </a:cubicBezTo>
                    <a:cubicBezTo>
                      <a:pt x="0" y="2174502"/>
                      <a:pt x="3937" y="2160478"/>
                      <a:pt x="11964" y="2148998"/>
                    </a:cubicBezTo>
                    <a:cubicBezTo>
                      <a:pt x="22019" y="2131068"/>
                      <a:pt x="42226" y="2101798"/>
                      <a:pt x="60329" y="2081868"/>
                    </a:cubicBezTo>
                    <a:lnTo>
                      <a:pt x="120580" y="2029417"/>
                    </a:lnTo>
                    <a:lnTo>
                      <a:pt x="190372" y="1986745"/>
                    </a:lnTo>
                    <a:lnTo>
                      <a:pt x="263521" y="1951629"/>
                    </a:lnTo>
                    <a:lnTo>
                      <a:pt x="338084" y="1923181"/>
                    </a:lnTo>
                    <a:lnTo>
                      <a:pt x="412647" y="1902512"/>
                    </a:lnTo>
                    <a:lnTo>
                      <a:pt x="487209" y="1888288"/>
                    </a:lnTo>
                    <a:lnTo>
                      <a:pt x="560359" y="1877176"/>
                    </a:lnTo>
                    <a:lnTo>
                      <a:pt x="626970" y="1870730"/>
                    </a:lnTo>
                    <a:lnTo>
                      <a:pt x="684218" y="1867619"/>
                    </a:lnTo>
                    <a:lnTo>
                      <a:pt x="733337" y="1867619"/>
                    </a:lnTo>
                    <a:lnTo>
                      <a:pt x="771502" y="1867619"/>
                    </a:lnTo>
                    <a:lnTo>
                      <a:pt x="796768" y="1870730"/>
                    </a:lnTo>
                    <a:lnTo>
                      <a:pt x="804719" y="1870730"/>
                    </a:lnTo>
                    <a:lnTo>
                      <a:pt x="917447" y="1873842"/>
                    </a:lnTo>
                    <a:lnTo>
                      <a:pt x="1022223" y="1867619"/>
                    </a:lnTo>
                    <a:lnTo>
                      <a:pt x="1114278" y="1853395"/>
                    </a:lnTo>
                    <a:lnTo>
                      <a:pt x="1195378" y="1834281"/>
                    </a:lnTo>
                    <a:lnTo>
                      <a:pt x="1263580" y="1807167"/>
                    </a:lnTo>
                    <a:lnTo>
                      <a:pt x="1325421" y="1781830"/>
                    </a:lnTo>
                    <a:lnTo>
                      <a:pt x="1376308" y="1753382"/>
                    </a:lnTo>
                    <a:lnTo>
                      <a:pt x="1420656" y="1724712"/>
                    </a:lnTo>
                    <a:lnTo>
                      <a:pt x="1452460" y="1694486"/>
                    </a:lnTo>
                    <a:lnTo>
                      <a:pt x="1477904" y="1672261"/>
                    </a:lnTo>
                    <a:lnTo>
                      <a:pt x="1495396" y="1651592"/>
                    </a:lnTo>
                    <a:cubicBezTo>
                      <a:pt x="1499106" y="1647814"/>
                      <a:pt x="1502817" y="1644258"/>
                      <a:pt x="1506527" y="1640479"/>
                    </a:cubicBezTo>
                    <a:cubicBezTo>
                      <a:pt x="1507587" y="1639368"/>
                      <a:pt x="1508647" y="1638479"/>
                      <a:pt x="1509708" y="1637368"/>
                    </a:cubicBezTo>
                    <a:lnTo>
                      <a:pt x="1549286" y="1567581"/>
                    </a:lnTo>
                    <a:lnTo>
                      <a:pt x="1579500" y="1496017"/>
                    </a:lnTo>
                    <a:cubicBezTo>
                      <a:pt x="1585330" y="1471125"/>
                      <a:pt x="1591161" y="1446455"/>
                      <a:pt x="1596992" y="1421563"/>
                    </a:cubicBezTo>
                    <a:cubicBezTo>
                      <a:pt x="1599642" y="1396226"/>
                      <a:pt x="1602292" y="1370668"/>
                      <a:pt x="1604943" y="1345331"/>
                    </a:cubicBezTo>
                    <a:lnTo>
                      <a:pt x="1604943" y="1270655"/>
                    </a:lnTo>
                    <a:lnTo>
                      <a:pt x="1596992" y="1199313"/>
                    </a:lnTo>
                    <a:cubicBezTo>
                      <a:pt x="1592751" y="1174865"/>
                      <a:pt x="1588511" y="1150640"/>
                      <a:pt x="1584270" y="1126193"/>
                    </a:cubicBezTo>
                    <a:cubicBezTo>
                      <a:pt x="1579500" y="1105079"/>
                      <a:pt x="1574729" y="1083743"/>
                      <a:pt x="1569958" y="1062629"/>
                    </a:cubicBezTo>
                    <a:cubicBezTo>
                      <a:pt x="1564128" y="1042627"/>
                      <a:pt x="1558297" y="1022402"/>
                      <a:pt x="1552466" y="1002399"/>
                    </a:cubicBezTo>
                    <a:lnTo>
                      <a:pt x="1533384" y="949948"/>
                    </a:lnTo>
                    <a:cubicBezTo>
                      <a:pt x="1528083" y="935724"/>
                      <a:pt x="1522959" y="921278"/>
                      <a:pt x="1517659" y="907054"/>
                    </a:cubicBezTo>
                    <a:cubicBezTo>
                      <a:pt x="1512888" y="896608"/>
                      <a:pt x="1508117" y="885940"/>
                      <a:pt x="1503347" y="875495"/>
                    </a:cubicBezTo>
                    <a:lnTo>
                      <a:pt x="1495396" y="854825"/>
                    </a:lnTo>
                    <a:cubicBezTo>
                      <a:pt x="1493276" y="853270"/>
                      <a:pt x="1491155" y="851492"/>
                      <a:pt x="1489035" y="849936"/>
                    </a:cubicBezTo>
                    <a:lnTo>
                      <a:pt x="1446100" y="734144"/>
                    </a:lnTo>
                    <a:lnTo>
                      <a:pt x="1414296" y="629242"/>
                    </a:lnTo>
                    <a:cubicBezTo>
                      <a:pt x="1407405" y="597015"/>
                      <a:pt x="1400691" y="564789"/>
                      <a:pt x="1393800" y="532563"/>
                    </a:cubicBezTo>
                    <a:lnTo>
                      <a:pt x="1382668" y="445218"/>
                    </a:lnTo>
                    <a:cubicBezTo>
                      <a:pt x="1381608" y="418326"/>
                      <a:pt x="1380548" y="391212"/>
                      <a:pt x="1379488" y="364319"/>
                    </a:cubicBezTo>
                    <a:cubicBezTo>
                      <a:pt x="1380548" y="340539"/>
                      <a:pt x="1381608" y="316536"/>
                      <a:pt x="1382668" y="292755"/>
                    </a:cubicBezTo>
                    <a:cubicBezTo>
                      <a:pt x="1385319" y="271641"/>
                      <a:pt x="1387969" y="250305"/>
                      <a:pt x="1390619" y="229191"/>
                    </a:cubicBezTo>
                    <a:cubicBezTo>
                      <a:pt x="1394860" y="210745"/>
                      <a:pt x="1399100" y="192076"/>
                      <a:pt x="1403341" y="173629"/>
                    </a:cubicBezTo>
                    <a:cubicBezTo>
                      <a:pt x="1408112" y="158294"/>
                      <a:pt x="1412705" y="142958"/>
                      <a:pt x="1417476" y="127623"/>
                    </a:cubicBezTo>
                    <a:lnTo>
                      <a:pt x="1434968" y="89618"/>
                    </a:lnTo>
                    <a:lnTo>
                      <a:pt x="1449280" y="60948"/>
                    </a:lnTo>
                    <a:lnTo>
                      <a:pt x="1456101" y="49373"/>
                    </a:lnTo>
                    <a:cubicBezTo>
                      <a:pt x="1456198" y="49028"/>
                      <a:pt x="1456346" y="48707"/>
                      <a:pt x="1456642" y="48454"/>
                    </a:cubicBezTo>
                    <a:cubicBezTo>
                      <a:pt x="1457894" y="46305"/>
                      <a:pt x="1459153" y="44168"/>
                      <a:pt x="1460411" y="42057"/>
                    </a:cubicBezTo>
                    <a:lnTo>
                      <a:pt x="1469953" y="26055"/>
                    </a:lnTo>
                    <a:cubicBezTo>
                      <a:pt x="1470483" y="25610"/>
                      <a:pt x="1471013" y="24944"/>
                      <a:pt x="1471543" y="24499"/>
                    </a:cubicBezTo>
                    <a:lnTo>
                      <a:pt x="1474027" y="24499"/>
                    </a:lnTo>
                    <a:cubicBezTo>
                      <a:pt x="1489607" y="9327"/>
                      <a:pt x="1511597" y="0"/>
                      <a:pt x="1535931" y="0"/>
                    </a:cubicBezTo>
                    <a:close/>
                  </a:path>
                </a:pathLst>
              </a:cu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89" name="Oval 39">
                <a:extLst>
                  <a:ext uri="{FF2B5EF4-FFF2-40B4-BE49-F238E27FC236}">
                    <a16:creationId xmlns:a16="http://schemas.microsoft.com/office/drawing/2014/main" id="{664A74E5-964A-454A-B9A8-8D4F84628D4B}"/>
                  </a:ext>
                </a:extLst>
              </p:cNvPr>
              <p:cNvSpPr/>
              <p:nvPr/>
            </p:nvSpPr>
            <p:spPr>
              <a:xfrm flipH="1" flipV="1">
                <a:off x="1198193" y="2079887"/>
                <a:ext cx="1650866" cy="1912967"/>
              </a:xfrm>
              <a:custGeom>
                <a:avLst/>
                <a:gdLst/>
                <a:ahLst/>
                <a:cxnLst/>
                <a:rect l="l" t="t" r="r" b="b"/>
                <a:pathLst>
                  <a:path w="3393967" h="3932814">
                    <a:moveTo>
                      <a:pt x="1745685" y="3527152"/>
                    </a:moveTo>
                    <a:lnTo>
                      <a:pt x="1657171" y="3238316"/>
                    </a:lnTo>
                    <a:lnTo>
                      <a:pt x="1751363" y="3240672"/>
                    </a:lnTo>
                    <a:lnTo>
                      <a:pt x="1951375" y="3229909"/>
                    </a:lnTo>
                    <a:lnTo>
                      <a:pt x="2127104" y="3205310"/>
                    </a:lnTo>
                    <a:lnTo>
                      <a:pt x="2281920" y="3172254"/>
                    </a:lnTo>
                    <a:lnTo>
                      <a:pt x="2412114" y="3125362"/>
                    </a:lnTo>
                    <a:lnTo>
                      <a:pt x="2530166" y="3081544"/>
                    </a:lnTo>
                    <a:lnTo>
                      <a:pt x="2627307" y="3032345"/>
                    </a:lnTo>
                    <a:lnTo>
                      <a:pt x="2711965" y="2982762"/>
                    </a:lnTo>
                    <a:lnTo>
                      <a:pt x="2772677" y="2930489"/>
                    </a:lnTo>
                    <a:lnTo>
                      <a:pt x="2821249" y="2892052"/>
                    </a:lnTo>
                    <a:lnTo>
                      <a:pt x="2854640" y="2856307"/>
                    </a:lnTo>
                    <a:cubicBezTo>
                      <a:pt x="2861722" y="2849773"/>
                      <a:pt x="2868807" y="2843623"/>
                      <a:pt x="2875889" y="2837088"/>
                    </a:cubicBezTo>
                    <a:cubicBezTo>
                      <a:pt x="2877912" y="2835166"/>
                      <a:pt x="2879936" y="2833629"/>
                      <a:pt x="2881961" y="2831707"/>
                    </a:cubicBezTo>
                    <a:lnTo>
                      <a:pt x="2957514" y="2711016"/>
                    </a:lnTo>
                    <a:lnTo>
                      <a:pt x="3015191" y="2587251"/>
                    </a:lnTo>
                    <a:cubicBezTo>
                      <a:pt x="3026320" y="2544202"/>
                      <a:pt x="3037451" y="2501537"/>
                      <a:pt x="3048582" y="2458489"/>
                    </a:cubicBezTo>
                    <a:cubicBezTo>
                      <a:pt x="3053641" y="2414670"/>
                      <a:pt x="3058700" y="2370469"/>
                      <a:pt x="3063760" y="2326651"/>
                    </a:cubicBezTo>
                    <a:lnTo>
                      <a:pt x="3063760" y="2197504"/>
                    </a:lnTo>
                    <a:lnTo>
                      <a:pt x="3048582" y="2074124"/>
                    </a:lnTo>
                    <a:cubicBezTo>
                      <a:pt x="3040486" y="2031843"/>
                      <a:pt x="3032392" y="1989947"/>
                      <a:pt x="3024296" y="1947668"/>
                    </a:cubicBezTo>
                    <a:cubicBezTo>
                      <a:pt x="3015191" y="1911153"/>
                      <a:pt x="3006083" y="1874254"/>
                      <a:pt x="2996976" y="1837739"/>
                    </a:cubicBezTo>
                    <a:cubicBezTo>
                      <a:pt x="2985846" y="1803147"/>
                      <a:pt x="2974715" y="1768169"/>
                      <a:pt x="2963584" y="1733575"/>
                    </a:cubicBezTo>
                    <a:lnTo>
                      <a:pt x="2927157" y="1642865"/>
                    </a:lnTo>
                    <a:cubicBezTo>
                      <a:pt x="2917038" y="1618266"/>
                      <a:pt x="2907257" y="1593283"/>
                      <a:pt x="2897139" y="1568683"/>
                    </a:cubicBezTo>
                    <a:cubicBezTo>
                      <a:pt x="2888032" y="1550618"/>
                      <a:pt x="2878924" y="1532168"/>
                      <a:pt x="2869818" y="1514104"/>
                    </a:cubicBezTo>
                    <a:lnTo>
                      <a:pt x="2854640" y="1478357"/>
                    </a:lnTo>
                    <a:cubicBezTo>
                      <a:pt x="2850593" y="1475668"/>
                      <a:pt x="2846544" y="1472593"/>
                      <a:pt x="2842497" y="1469902"/>
                    </a:cubicBezTo>
                    <a:lnTo>
                      <a:pt x="2760536" y="1269648"/>
                    </a:lnTo>
                    <a:lnTo>
                      <a:pt x="2699824" y="1088228"/>
                    </a:lnTo>
                    <a:cubicBezTo>
                      <a:pt x="2686670" y="1032494"/>
                      <a:pt x="2673853" y="976761"/>
                      <a:pt x="2660698" y="921029"/>
                    </a:cubicBezTo>
                    <a:lnTo>
                      <a:pt x="2639448" y="769972"/>
                    </a:lnTo>
                    <a:cubicBezTo>
                      <a:pt x="2637424" y="723464"/>
                      <a:pt x="2635401" y="676573"/>
                      <a:pt x="2633377" y="630063"/>
                    </a:cubicBezTo>
                    <a:cubicBezTo>
                      <a:pt x="2635401" y="588937"/>
                      <a:pt x="2637424" y="547426"/>
                      <a:pt x="2639448" y="506298"/>
                    </a:cubicBezTo>
                    <a:cubicBezTo>
                      <a:pt x="2644508" y="469783"/>
                      <a:pt x="2649567" y="432884"/>
                      <a:pt x="2654626" y="396369"/>
                    </a:cubicBezTo>
                    <a:cubicBezTo>
                      <a:pt x="2662722" y="364468"/>
                      <a:pt x="2670816" y="332182"/>
                      <a:pt x="2678912" y="300279"/>
                    </a:cubicBezTo>
                    <a:cubicBezTo>
                      <a:pt x="2688019" y="273758"/>
                      <a:pt x="2696787" y="247236"/>
                      <a:pt x="2705895" y="220715"/>
                    </a:cubicBezTo>
                    <a:lnTo>
                      <a:pt x="2739286" y="154988"/>
                    </a:lnTo>
                    <a:lnTo>
                      <a:pt x="2766607" y="105405"/>
                    </a:lnTo>
                    <a:lnTo>
                      <a:pt x="2779628" y="85387"/>
                    </a:lnTo>
                    <a:cubicBezTo>
                      <a:pt x="2779813" y="84791"/>
                      <a:pt x="2780096" y="84235"/>
                      <a:pt x="2780661" y="83798"/>
                    </a:cubicBezTo>
                    <a:cubicBezTo>
                      <a:pt x="2783051" y="80081"/>
                      <a:pt x="2785454" y="76386"/>
                      <a:pt x="2787855" y="72735"/>
                    </a:cubicBezTo>
                    <a:lnTo>
                      <a:pt x="2806071" y="45060"/>
                    </a:lnTo>
                    <a:cubicBezTo>
                      <a:pt x="2807082" y="44291"/>
                      <a:pt x="2808094" y="43139"/>
                      <a:pt x="2809106" y="42369"/>
                    </a:cubicBezTo>
                    <a:lnTo>
                      <a:pt x="2813848" y="42369"/>
                    </a:lnTo>
                    <a:cubicBezTo>
                      <a:pt x="2843589" y="16131"/>
                      <a:pt x="2885567" y="0"/>
                      <a:pt x="2932020" y="0"/>
                    </a:cubicBezTo>
                    <a:cubicBezTo>
                      <a:pt x="3023300" y="0"/>
                      <a:pt x="3097299" y="62280"/>
                      <a:pt x="3097299" y="139107"/>
                    </a:cubicBezTo>
                    <a:cubicBezTo>
                      <a:pt x="3097299" y="158577"/>
                      <a:pt x="3092547" y="177113"/>
                      <a:pt x="3083814" y="193874"/>
                    </a:cubicBezTo>
                    <a:lnTo>
                      <a:pt x="3085009" y="196115"/>
                    </a:lnTo>
                    <a:lnTo>
                      <a:pt x="3024296" y="286826"/>
                    </a:lnTo>
                    <a:lnTo>
                      <a:pt x="2987870" y="385607"/>
                    </a:lnTo>
                    <a:cubicBezTo>
                      <a:pt x="2977750" y="422122"/>
                      <a:pt x="2967633" y="459021"/>
                      <a:pt x="2957514" y="495536"/>
                    </a:cubicBezTo>
                    <a:cubicBezTo>
                      <a:pt x="2956502" y="535894"/>
                      <a:pt x="2955490" y="575868"/>
                      <a:pt x="2954478" y="616226"/>
                    </a:cubicBezTo>
                    <a:cubicBezTo>
                      <a:pt x="2955490" y="655432"/>
                      <a:pt x="2956502" y="695022"/>
                      <a:pt x="2957514" y="734226"/>
                    </a:cubicBezTo>
                    <a:cubicBezTo>
                      <a:pt x="2963584" y="774584"/>
                      <a:pt x="2969657" y="814558"/>
                      <a:pt x="2975727" y="854918"/>
                    </a:cubicBezTo>
                    <a:lnTo>
                      <a:pt x="3003048" y="970227"/>
                    </a:lnTo>
                    <a:lnTo>
                      <a:pt x="3030369" y="1085537"/>
                    </a:lnTo>
                    <a:cubicBezTo>
                      <a:pt x="3041498" y="1118591"/>
                      <a:pt x="3052629" y="1151264"/>
                      <a:pt x="3063760" y="1184318"/>
                    </a:cubicBezTo>
                    <a:cubicBezTo>
                      <a:pt x="3074891" y="1214683"/>
                      <a:pt x="3085685" y="1244663"/>
                      <a:pt x="3096814" y="1275028"/>
                    </a:cubicBezTo>
                    <a:cubicBezTo>
                      <a:pt x="3105921" y="1299628"/>
                      <a:pt x="3115029" y="1324611"/>
                      <a:pt x="3124135" y="1349210"/>
                    </a:cubicBezTo>
                    <a:cubicBezTo>
                      <a:pt x="3133242" y="1369197"/>
                      <a:pt x="3142348" y="1389570"/>
                      <a:pt x="3151456" y="1409557"/>
                    </a:cubicBezTo>
                    <a:lnTo>
                      <a:pt x="3169669" y="1445302"/>
                    </a:lnTo>
                    <a:lnTo>
                      <a:pt x="3172704" y="1453374"/>
                    </a:lnTo>
                    <a:lnTo>
                      <a:pt x="3260737" y="1642865"/>
                    </a:lnTo>
                    <a:cubicBezTo>
                      <a:pt x="3283000" y="1701289"/>
                      <a:pt x="3304922" y="1760098"/>
                      <a:pt x="3327184" y="1818521"/>
                    </a:cubicBezTo>
                    <a:lnTo>
                      <a:pt x="3372718" y="1983413"/>
                    </a:lnTo>
                    <a:cubicBezTo>
                      <a:pt x="3377777" y="2034534"/>
                      <a:pt x="3382836" y="2086039"/>
                      <a:pt x="3387897" y="2137159"/>
                    </a:cubicBezTo>
                    <a:cubicBezTo>
                      <a:pt x="3389920" y="2185589"/>
                      <a:pt x="3391944" y="2234403"/>
                      <a:pt x="3393967" y="2282834"/>
                    </a:cubicBezTo>
                    <a:cubicBezTo>
                      <a:pt x="3389920" y="2325883"/>
                      <a:pt x="3385873" y="2368546"/>
                      <a:pt x="3381824" y="2411595"/>
                    </a:cubicBezTo>
                    <a:cubicBezTo>
                      <a:pt x="3374742" y="2453876"/>
                      <a:pt x="3367658" y="2495771"/>
                      <a:pt x="3360576" y="2538052"/>
                    </a:cubicBezTo>
                    <a:cubicBezTo>
                      <a:pt x="3349445" y="2574566"/>
                      <a:pt x="3338315" y="2611465"/>
                      <a:pt x="3327184" y="2647980"/>
                    </a:cubicBezTo>
                    <a:cubicBezTo>
                      <a:pt x="3316053" y="2679115"/>
                      <a:pt x="3305260" y="2709864"/>
                      <a:pt x="3294129" y="2740997"/>
                    </a:cubicBezTo>
                    <a:lnTo>
                      <a:pt x="3257702" y="2820945"/>
                    </a:lnTo>
                    <a:lnTo>
                      <a:pt x="3218238" y="2892052"/>
                    </a:lnTo>
                    <a:lnTo>
                      <a:pt x="3178777" y="2947017"/>
                    </a:lnTo>
                    <a:cubicBezTo>
                      <a:pt x="3169669" y="2959700"/>
                      <a:pt x="3160563" y="2972770"/>
                      <a:pt x="3151456" y="2985453"/>
                    </a:cubicBezTo>
                    <a:lnTo>
                      <a:pt x="3130207" y="3007362"/>
                    </a:lnTo>
                    <a:cubicBezTo>
                      <a:pt x="3128182" y="3010053"/>
                      <a:pt x="3126158" y="3013128"/>
                      <a:pt x="3124135" y="3015819"/>
                    </a:cubicBezTo>
                    <a:lnTo>
                      <a:pt x="3009118" y="3131128"/>
                    </a:lnTo>
                    <a:lnTo>
                      <a:pt x="2881961" y="3227218"/>
                    </a:lnTo>
                    <a:lnTo>
                      <a:pt x="2733216" y="3306782"/>
                    </a:lnTo>
                    <a:lnTo>
                      <a:pt x="2584808" y="3367127"/>
                    </a:lnTo>
                    <a:lnTo>
                      <a:pt x="2430328" y="3422092"/>
                    </a:lnTo>
                    <a:lnTo>
                      <a:pt x="2275850" y="3455146"/>
                    </a:lnTo>
                    <a:lnTo>
                      <a:pt x="2127104" y="3485128"/>
                    </a:lnTo>
                    <a:lnTo>
                      <a:pt x="1987804" y="3504345"/>
                    </a:lnTo>
                    <a:lnTo>
                      <a:pt x="1863680" y="3520873"/>
                    </a:lnTo>
                    <a:lnTo>
                      <a:pt x="1757433" y="3526255"/>
                    </a:lnTo>
                    <a:close/>
                    <a:moveTo>
                      <a:pt x="158924" y="3930462"/>
                    </a:moveTo>
                    <a:cubicBezTo>
                      <a:pt x="110443" y="3915731"/>
                      <a:pt x="0" y="3866001"/>
                      <a:pt x="0" y="3786484"/>
                    </a:cubicBezTo>
                    <a:cubicBezTo>
                      <a:pt x="0" y="3760641"/>
                      <a:pt x="7516" y="3736388"/>
                      <a:pt x="22839" y="3716534"/>
                    </a:cubicBezTo>
                    <a:cubicBezTo>
                      <a:pt x="42033" y="3685525"/>
                      <a:pt x="80608" y="3634905"/>
                      <a:pt x="115165" y="3600437"/>
                    </a:cubicBezTo>
                    <a:lnTo>
                      <a:pt x="230182" y="3509727"/>
                    </a:lnTo>
                    <a:lnTo>
                      <a:pt x="363411" y="3435929"/>
                    </a:lnTo>
                    <a:lnTo>
                      <a:pt x="503049" y="3375199"/>
                    </a:lnTo>
                    <a:lnTo>
                      <a:pt x="645387" y="3326000"/>
                    </a:lnTo>
                    <a:lnTo>
                      <a:pt x="787724" y="3290254"/>
                    </a:lnTo>
                    <a:lnTo>
                      <a:pt x="930059" y="3265655"/>
                    </a:lnTo>
                    <a:lnTo>
                      <a:pt x="1069699" y="3246438"/>
                    </a:lnTo>
                    <a:lnTo>
                      <a:pt x="1196856" y="3235290"/>
                    </a:lnTo>
                    <a:lnTo>
                      <a:pt x="1306140" y="3229909"/>
                    </a:lnTo>
                    <a:lnTo>
                      <a:pt x="1322155" y="3229909"/>
                    </a:lnTo>
                    <a:lnTo>
                      <a:pt x="1387858" y="3520878"/>
                    </a:lnTo>
                    <a:lnTo>
                      <a:pt x="1387763" y="3520873"/>
                    </a:lnTo>
                    <a:lnTo>
                      <a:pt x="1196856" y="3526255"/>
                    </a:lnTo>
                    <a:lnTo>
                      <a:pt x="1024165" y="3545473"/>
                    </a:lnTo>
                    <a:lnTo>
                      <a:pt x="869685" y="3570456"/>
                    </a:lnTo>
                    <a:lnTo>
                      <a:pt x="745225" y="3600437"/>
                    </a:lnTo>
                    <a:lnTo>
                      <a:pt x="633244" y="3641565"/>
                    </a:lnTo>
                    <a:lnTo>
                      <a:pt x="539140" y="3680001"/>
                    </a:lnTo>
                    <a:lnTo>
                      <a:pt x="469658" y="3721127"/>
                    </a:lnTo>
                    <a:lnTo>
                      <a:pt x="408946" y="3759564"/>
                    </a:lnTo>
                    <a:lnTo>
                      <a:pt x="357341" y="3801075"/>
                    </a:lnTo>
                    <a:cubicBezTo>
                      <a:pt x="346210" y="3811837"/>
                      <a:pt x="335079" y="3822985"/>
                      <a:pt x="323949" y="3833747"/>
                    </a:cubicBezTo>
                    <a:cubicBezTo>
                      <a:pt x="316865" y="3842972"/>
                      <a:pt x="310119" y="3852197"/>
                      <a:pt x="303037" y="3861422"/>
                    </a:cubicBezTo>
                    <a:cubicBezTo>
                      <a:pt x="298990" y="3866034"/>
                      <a:pt x="294941" y="3870261"/>
                      <a:pt x="290894" y="3874873"/>
                    </a:cubicBezTo>
                    <a:cubicBezTo>
                      <a:pt x="266876" y="3886379"/>
                      <a:pt x="207406" y="3945193"/>
                      <a:pt x="158924" y="3930462"/>
                    </a:cubicBezTo>
                    <a:close/>
                  </a:path>
                </a:pathLst>
              </a:cu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grpSp>
        <p:grpSp>
          <p:nvGrpSpPr>
            <p:cNvPr id="66" name="Group 65">
              <a:extLst>
                <a:ext uri="{FF2B5EF4-FFF2-40B4-BE49-F238E27FC236}">
                  <a16:creationId xmlns:a16="http://schemas.microsoft.com/office/drawing/2014/main" id="{6D56088F-EF56-49CB-9B5E-F8229BD31EB7}"/>
                </a:ext>
              </a:extLst>
            </p:cNvPr>
            <p:cNvGrpSpPr/>
            <p:nvPr/>
          </p:nvGrpSpPr>
          <p:grpSpPr>
            <a:xfrm rot="532827">
              <a:off x="2526045" y="950876"/>
              <a:ext cx="3619070" cy="3396495"/>
              <a:chOff x="509678" y="1797347"/>
              <a:chExt cx="2339381" cy="2195507"/>
            </a:xfrm>
          </p:grpSpPr>
          <p:sp>
            <p:nvSpPr>
              <p:cNvPr id="67" name="Rounded Rectangle 16">
                <a:extLst>
                  <a:ext uri="{FF2B5EF4-FFF2-40B4-BE49-F238E27FC236}">
                    <a16:creationId xmlns:a16="http://schemas.microsoft.com/office/drawing/2014/main" id="{07289CFC-B747-49A6-BCA2-78AF534ABC1A}"/>
                  </a:ext>
                </a:extLst>
              </p:cNvPr>
              <p:cNvSpPr/>
              <p:nvPr/>
            </p:nvSpPr>
            <p:spPr>
              <a:xfrm rot="18063644">
                <a:off x="1724663" y="2419627"/>
                <a:ext cx="73094" cy="8230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68" name="Rounded Rectangle 17">
                <a:extLst>
                  <a:ext uri="{FF2B5EF4-FFF2-40B4-BE49-F238E27FC236}">
                    <a16:creationId xmlns:a16="http://schemas.microsoft.com/office/drawing/2014/main" id="{3BE261BC-B9C0-4F6C-AAC4-308CCF361092}"/>
                  </a:ext>
                </a:extLst>
              </p:cNvPr>
              <p:cNvSpPr/>
              <p:nvPr/>
            </p:nvSpPr>
            <p:spPr>
              <a:xfrm rot="18060000">
                <a:off x="1820802" y="2253850"/>
                <a:ext cx="73094" cy="73545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69" name="Rounded Rectangle 18">
                <a:extLst>
                  <a:ext uri="{FF2B5EF4-FFF2-40B4-BE49-F238E27FC236}">
                    <a16:creationId xmlns:a16="http://schemas.microsoft.com/office/drawing/2014/main" id="{983A6319-AB32-4D06-B569-B60EA3B3FB90}"/>
                  </a:ext>
                </a:extLst>
              </p:cNvPr>
              <p:cNvSpPr/>
              <p:nvPr/>
            </p:nvSpPr>
            <p:spPr>
              <a:xfrm rot="18063644">
                <a:off x="1939567" y="2260617"/>
                <a:ext cx="73094" cy="4027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70" name="Rounded Rectangle 19">
                <a:extLst>
                  <a:ext uri="{FF2B5EF4-FFF2-40B4-BE49-F238E27FC236}">
                    <a16:creationId xmlns:a16="http://schemas.microsoft.com/office/drawing/2014/main" id="{38EBD10F-B91C-40C6-B6C1-D72603D132DD}"/>
                  </a:ext>
                </a:extLst>
              </p:cNvPr>
              <p:cNvSpPr/>
              <p:nvPr/>
            </p:nvSpPr>
            <p:spPr>
              <a:xfrm rot="18063644">
                <a:off x="1574952" y="2602544"/>
                <a:ext cx="73094" cy="80549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71" name="Rounded Rectangle 20">
                <a:extLst>
                  <a:ext uri="{FF2B5EF4-FFF2-40B4-BE49-F238E27FC236}">
                    <a16:creationId xmlns:a16="http://schemas.microsoft.com/office/drawing/2014/main" id="{4138ED84-5DA5-45AB-B75A-940E0F3BDAB9}"/>
                  </a:ext>
                </a:extLst>
              </p:cNvPr>
              <p:cNvSpPr/>
              <p:nvPr/>
            </p:nvSpPr>
            <p:spPr>
              <a:xfrm rot="18063644">
                <a:off x="1516856" y="2958046"/>
                <a:ext cx="73094" cy="50141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72" name="Rounded Rectangle 21">
                <a:extLst>
                  <a:ext uri="{FF2B5EF4-FFF2-40B4-BE49-F238E27FC236}">
                    <a16:creationId xmlns:a16="http://schemas.microsoft.com/office/drawing/2014/main" id="{6A95E4B6-DDB7-46CD-978E-EBC0F79C1103}"/>
                  </a:ext>
                </a:extLst>
              </p:cNvPr>
              <p:cNvSpPr/>
              <p:nvPr/>
            </p:nvSpPr>
            <p:spPr>
              <a:xfrm rot="18063644">
                <a:off x="1091076" y="3196078"/>
                <a:ext cx="73094" cy="73540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dirty="0">
                  <a:cs typeface="B Nazanin" panose="00000400000000000000" pitchFamily="2" charset="-78"/>
                </a:endParaRPr>
              </a:p>
            </p:txBody>
          </p:sp>
          <p:sp>
            <p:nvSpPr>
              <p:cNvPr id="73" name="Rounded Rectangle 22">
                <a:extLst>
                  <a:ext uri="{FF2B5EF4-FFF2-40B4-BE49-F238E27FC236}">
                    <a16:creationId xmlns:a16="http://schemas.microsoft.com/office/drawing/2014/main" id="{5DBF9B60-4334-481F-97A3-F3AB3D2F04C8}"/>
                  </a:ext>
                </a:extLst>
              </p:cNvPr>
              <p:cNvSpPr/>
              <p:nvPr/>
            </p:nvSpPr>
            <p:spPr>
              <a:xfrm rot="18063644">
                <a:off x="1223216" y="3180593"/>
                <a:ext cx="73094" cy="50141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74" name="Rounded Rectangle 23">
                <a:extLst>
                  <a:ext uri="{FF2B5EF4-FFF2-40B4-BE49-F238E27FC236}">
                    <a16:creationId xmlns:a16="http://schemas.microsoft.com/office/drawing/2014/main" id="{3B2DD6D7-E535-48FC-AD56-1F9206C6426E}"/>
                  </a:ext>
                </a:extLst>
              </p:cNvPr>
              <p:cNvSpPr/>
              <p:nvPr/>
            </p:nvSpPr>
            <p:spPr>
              <a:xfrm rot="18063644">
                <a:off x="2321860" y="1676143"/>
                <a:ext cx="73094" cy="73545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75" name="Rounded Rectangle 24">
                <a:extLst>
                  <a:ext uri="{FF2B5EF4-FFF2-40B4-BE49-F238E27FC236}">
                    <a16:creationId xmlns:a16="http://schemas.microsoft.com/office/drawing/2014/main" id="{F5DBB7E7-169A-448C-BA9E-CAF4A8CD7F24}"/>
                  </a:ext>
                </a:extLst>
              </p:cNvPr>
              <p:cNvSpPr/>
              <p:nvPr/>
            </p:nvSpPr>
            <p:spPr>
              <a:xfrm rot="18063644">
                <a:off x="2213789" y="1953823"/>
                <a:ext cx="73094" cy="50141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76" name="Oval 39">
                <a:extLst>
                  <a:ext uri="{FF2B5EF4-FFF2-40B4-BE49-F238E27FC236}">
                    <a16:creationId xmlns:a16="http://schemas.microsoft.com/office/drawing/2014/main" id="{1BBE9F31-9D79-4E08-BCEF-ADB6E4AA5C26}"/>
                  </a:ext>
                </a:extLst>
              </p:cNvPr>
              <p:cNvSpPr/>
              <p:nvPr/>
            </p:nvSpPr>
            <p:spPr>
              <a:xfrm rot="15291151" flipH="1">
                <a:off x="640729" y="1666296"/>
                <a:ext cx="1650865" cy="1912967"/>
              </a:xfrm>
              <a:custGeom>
                <a:avLst/>
                <a:gdLst/>
                <a:ahLst/>
                <a:cxnLst/>
                <a:rect l="l" t="t" r="r" b="b"/>
                <a:pathLst>
                  <a:path w="1777921" h="2274057">
                    <a:moveTo>
                      <a:pt x="1535931" y="0"/>
                    </a:moveTo>
                    <a:cubicBezTo>
                      <a:pt x="1583748" y="0"/>
                      <a:pt x="1622512" y="36012"/>
                      <a:pt x="1622512" y="80435"/>
                    </a:cubicBezTo>
                    <a:cubicBezTo>
                      <a:pt x="1622512" y="91693"/>
                      <a:pt x="1620023" y="102411"/>
                      <a:pt x="1615448" y="112103"/>
                    </a:cubicBezTo>
                    <a:lnTo>
                      <a:pt x="1616074" y="113399"/>
                    </a:lnTo>
                    <a:lnTo>
                      <a:pt x="1584270" y="165850"/>
                    </a:lnTo>
                    <a:lnTo>
                      <a:pt x="1565188" y="222968"/>
                    </a:lnTo>
                    <a:cubicBezTo>
                      <a:pt x="1559887" y="244082"/>
                      <a:pt x="1554587" y="265418"/>
                      <a:pt x="1549286" y="286532"/>
                    </a:cubicBezTo>
                    <a:cubicBezTo>
                      <a:pt x="1548756" y="309868"/>
                      <a:pt x="1548226" y="332982"/>
                      <a:pt x="1547696" y="356318"/>
                    </a:cubicBezTo>
                    <a:cubicBezTo>
                      <a:pt x="1548226" y="378988"/>
                      <a:pt x="1548756" y="401880"/>
                      <a:pt x="1549286" y="424549"/>
                    </a:cubicBezTo>
                    <a:cubicBezTo>
                      <a:pt x="1552466" y="447885"/>
                      <a:pt x="1555647" y="470999"/>
                      <a:pt x="1558827" y="494336"/>
                    </a:cubicBezTo>
                    <a:lnTo>
                      <a:pt x="1573139" y="561011"/>
                    </a:lnTo>
                    <a:lnTo>
                      <a:pt x="1587451" y="627686"/>
                    </a:lnTo>
                    <a:cubicBezTo>
                      <a:pt x="1593281" y="646799"/>
                      <a:pt x="1599112" y="665691"/>
                      <a:pt x="1604943" y="684804"/>
                    </a:cubicBezTo>
                    <a:cubicBezTo>
                      <a:pt x="1610774" y="702362"/>
                      <a:pt x="1616428" y="719697"/>
                      <a:pt x="1622258" y="737255"/>
                    </a:cubicBezTo>
                    <a:cubicBezTo>
                      <a:pt x="1627029" y="751479"/>
                      <a:pt x="1631800" y="765925"/>
                      <a:pt x="1636570" y="780149"/>
                    </a:cubicBezTo>
                    <a:cubicBezTo>
                      <a:pt x="1641341" y="791706"/>
                      <a:pt x="1646111" y="803486"/>
                      <a:pt x="1650882" y="815043"/>
                    </a:cubicBezTo>
                    <a:lnTo>
                      <a:pt x="1660423" y="835712"/>
                    </a:lnTo>
                    <a:lnTo>
                      <a:pt x="1662013" y="840379"/>
                    </a:lnTo>
                    <a:lnTo>
                      <a:pt x="1708129" y="949948"/>
                    </a:lnTo>
                    <a:cubicBezTo>
                      <a:pt x="1719791" y="983730"/>
                      <a:pt x="1731275" y="1017735"/>
                      <a:pt x="1742937" y="1051517"/>
                    </a:cubicBezTo>
                    <a:lnTo>
                      <a:pt x="1766790" y="1146862"/>
                    </a:lnTo>
                    <a:cubicBezTo>
                      <a:pt x="1769440" y="1176421"/>
                      <a:pt x="1772090" y="1206203"/>
                      <a:pt x="1774741" y="1235762"/>
                    </a:cubicBezTo>
                    <a:cubicBezTo>
                      <a:pt x="1775801" y="1263765"/>
                      <a:pt x="1776861" y="1291991"/>
                      <a:pt x="1777921" y="1319995"/>
                    </a:cubicBezTo>
                    <a:cubicBezTo>
                      <a:pt x="1775801" y="1344887"/>
                      <a:pt x="1773681" y="1369556"/>
                      <a:pt x="1771560" y="1394448"/>
                    </a:cubicBezTo>
                    <a:cubicBezTo>
                      <a:pt x="1767850" y="1418896"/>
                      <a:pt x="1764139" y="1443121"/>
                      <a:pt x="1760429" y="1467569"/>
                    </a:cubicBezTo>
                    <a:cubicBezTo>
                      <a:pt x="1754598" y="1488682"/>
                      <a:pt x="1748768" y="1510018"/>
                      <a:pt x="1742937" y="1531132"/>
                    </a:cubicBezTo>
                    <a:cubicBezTo>
                      <a:pt x="1737106" y="1549135"/>
                      <a:pt x="1731452" y="1566915"/>
                      <a:pt x="1725621" y="1584917"/>
                    </a:cubicBezTo>
                    <a:lnTo>
                      <a:pt x="1706539" y="1631145"/>
                    </a:lnTo>
                    <a:lnTo>
                      <a:pt x="1685866" y="1672261"/>
                    </a:lnTo>
                    <a:lnTo>
                      <a:pt x="1665194" y="1704043"/>
                    </a:lnTo>
                    <a:cubicBezTo>
                      <a:pt x="1660423" y="1711377"/>
                      <a:pt x="1655653" y="1718934"/>
                      <a:pt x="1650882" y="1726268"/>
                    </a:cubicBezTo>
                    <a:lnTo>
                      <a:pt x="1639751" y="1738936"/>
                    </a:lnTo>
                    <a:cubicBezTo>
                      <a:pt x="1638690" y="1740492"/>
                      <a:pt x="1637630" y="1742270"/>
                      <a:pt x="1636570" y="1743826"/>
                    </a:cubicBezTo>
                    <a:lnTo>
                      <a:pt x="1576319" y="1810501"/>
                    </a:lnTo>
                    <a:lnTo>
                      <a:pt x="1509708" y="1866063"/>
                    </a:lnTo>
                    <a:lnTo>
                      <a:pt x="1431788" y="1912069"/>
                    </a:lnTo>
                    <a:lnTo>
                      <a:pt x="1354045" y="1946962"/>
                    </a:lnTo>
                    <a:lnTo>
                      <a:pt x="1273121" y="1978744"/>
                    </a:lnTo>
                    <a:lnTo>
                      <a:pt x="1192198" y="1997857"/>
                    </a:lnTo>
                    <a:lnTo>
                      <a:pt x="1114278" y="2015193"/>
                    </a:lnTo>
                    <a:lnTo>
                      <a:pt x="1041306" y="2026305"/>
                    </a:lnTo>
                    <a:lnTo>
                      <a:pt x="976284" y="2035862"/>
                    </a:lnTo>
                    <a:lnTo>
                      <a:pt x="920627" y="2038974"/>
                    </a:lnTo>
                    <a:lnTo>
                      <a:pt x="881049" y="2042307"/>
                    </a:lnTo>
                    <a:lnTo>
                      <a:pt x="850835" y="2042307"/>
                    </a:lnTo>
                    <a:lnTo>
                      <a:pt x="842884" y="2042307"/>
                    </a:lnTo>
                    <a:lnTo>
                      <a:pt x="726976" y="2035862"/>
                    </a:lnTo>
                    <a:lnTo>
                      <a:pt x="626970" y="2038974"/>
                    </a:lnTo>
                    <a:lnTo>
                      <a:pt x="536506" y="2050086"/>
                    </a:lnTo>
                    <a:lnTo>
                      <a:pt x="455582" y="2064532"/>
                    </a:lnTo>
                    <a:lnTo>
                      <a:pt x="390384" y="2081868"/>
                    </a:lnTo>
                    <a:lnTo>
                      <a:pt x="331723" y="2105649"/>
                    </a:lnTo>
                    <a:lnTo>
                      <a:pt x="282427" y="2127874"/>
                    </a:lnTo>
                    <a:lnTo>
                      <a:pt x="246029" y="2151654"/>
                    </a:lnTo>
                    <a:lnTo>
                      <a:pt x="214225" y="2173879"/>
                    </a:lnTo>
                    <a:lnTo>
                      <a:pt x="187192" y="2197882"/>
                    </a:lnTo>
                    <a:cubicBezTo>
                      <a:pt x="181361" y="2204105"/>
                      <a:pt x="175530" y="2210551"/>
                      <a:pt x="169700" y="2216774"/>
                    </a:cubicBezTo>
                    <a:cubicBezTo>
                      <a:pt x="165989" y="2222108"/>
                      <a:pt x="162455" y="2227442"/>
                      <a:pt x="158745" y="2232776"/>
                    </a:cubicBezTo>
                    <a:cubicBezTo>
                      <a:pt x="156625" y="2235443"/>
                      <a:pt x="154504" y="2237887"/>
                      <a:pt x="152384" y="2240554"/>
                    </a:cubicBezTo>
                    <a:cubicBezTo>
                      <a:pt x="139802" y="2247207"/>
                      <a:pt x="108649" y="2281215"/>
                      <a:pt x="83252" y="2272697"/>
                    </a:cubicBezTo>
                    <a:cubicBezTo>
                      <a:pt x="57855" y="2264179"/>
                      <a:pt x="0" y="2235424"/>
                      <a:pt x="0" y="2189445"/>
                    </a:cubicBezTo>
                    <a:cubicBezTo>
                      <a:pt x="0" y="2174502"/>
                      <a:pt x="3937" y="2160478"/>
                      <a:pt x="11964" y="2148998"/>
                    </a:cubicBezTo>
                    <a:cubicBezTo>
                      <a:pt x="22019" y="2131068"/>
                      <a:pt x="42226" y="2101798"/>
                      <a:pt x="60329" y="2081868"/>
                    </a:cubicBezTo>
                    <a:lnTo>
                      <a:pt x="120580" y="2029417"/>
                    </a:lnTo>
                    <a:lnTo>
                      <a:pt x="190372" y="1986745"/>
                    </a:lnTo>
                    <a:lnTo>
                      <a:pt x="263521" y="1951629"/>
                    </a:lnTo>
                    <a:lnTo>
                      <a:pt x="338084" y="1923181"/>
                    </a:lnTo>
                    <a:lnTo>
                      <a:pt x="412647" y="1902512"/>
                    </a:lnTo>
                    <a:lnTo>
                      <a:pt x="487209" y="1888288"/>
                    </a:lnTo>
                    <a:lnTo>
                      <a:pt x="560359" y="1877176"/>
                    </a:lnTo>
                    <a:lnTo>
                      <a:pt x="626970" y="1870730"/>
                    </a:lnTo>
                    <a:lnTo>
                      <a:pt x="684218" y="1867619"/>
                    </a:lnTo>
                    <a:lnTo>
                      <a:pt x="733337" y="1867619"/>
                    </a:lnTo>
                    <a:lnTo>
                      <a:pt x="771502" y="1867619"/>
                    </a:lnTo>
                    <a:lnTo>
                      <a:pt x="796768" y="1870730"/>
                    </a:lnTo>
                    <a:lnTo>
                      <a:pt x="804719" y="1870730"/>
                    </a:lnTo>
                    <a:lnTo>
                      <a:pt x="917447" y="1873842"/>
                    </a:lnTo>
                    <a:lnTo>
                      <a:pt x="1022223" y="1867619"/>
                    </a:lnTo>
                    <a:lnTo>
                      <a:pt x="1114278" y="1853395"/>
                    </a:lnTo>
                    <a:lnTo>
                      <a:pt x="1195378" y="1834281"/>
                    </a:lnTo>
                    <a:lnTo>
                      <a:pt x="1263580" y="1807167"/>
                    </a:lnTo>
                    <a:lnTo>
                      <a:pt x="1325421" y="1781830"/>
                    </a:lnTo>
                    <a:lnTo>
                      <a:pt x="1376308" y="1753382"/>
                    </a:lnTo>
                    <a:lnTo>
                      <a:pt x="1420656" y="1724712"/>
                    </a:lnTo>
                    <a:lnTo>
                      <a:pt x="1452460" y="1694486"/>
                    </a:lnTo>
                    <a:lnTo>
                      <a:pt x="1477904" y="1672261"/>
                    </a:lnTo>
                    <a:lnTo>
                      <a:pt x="1495396" y="1651592"/>
                    </a:lnTo>
                    <a:cubicBezTo>
                      <a:pt x="1499106" y="1647814"/>
                      <a:pt x="1502817" y="1644258"/>
                      <a:pt x="1506527" y="1640479"/>
                    </a:cubicBezTo>
                    <a:cubicBezTo>
                      <a:pt x="1507587" y="1639368"/>
                      <a:pt x="1508647" y="1638479"/>
                      <a:pt x="1509708" y="1637368"/>
                    </a:cubicBezTo>
                    <a:lnTo>
                      <a:pt x="1549286" y="1567581"/>
                    </a:lnTo>
                    <a:lnTo>
                      <a:pt x="1579500" y="1496017"/>
                    </a:lnTo>
                    <a:cubicBezTo>
                      <a:pt x="1585330" y="1471125"/>
                      <a:pt x="1591161" y="1446455"/>
                      <a:pt x="1596992" y="1421563"/>
                    </a:cubicBezTo>
                    <a:cubicBezTo>
                      <a:pt x="1599642" y="1396226"/>
                      <a:pt x="1602292" y="1370668"/>
                      <a:pt x="1604943" y="1345331"/>
                    </a:cubicBezTo>
                    <a:lnTo>
                      <a:pt x="1604943" y="1270655"/>
                    </a:lnTo>
                    <a:lnTo>
                      <a:pt x="1596992" y="1199313"/>
                    </a:lnTo>
                    <a:cubicBezTo>
                      <a:pt x="1592751" y="1174865"/>
                      <a:pt x="1588511" y="1150640"/>
                      <a:pt x="1584270" y="1126193"/>
                    </a:cubicBezTo>
                    <a:cubicBezTo>
                      <a:pt x="1579500" y="1105079"/>
                      <a:pt x="1574729" y="1083743"/>
                      <a:pt x="1569958" y="1062629"/>
                    </a:cubicBezTo>
                    <a:cubicBezTo>
                      <a:pt x="1564128" y="1042627"/>
                      <a:pt x="1558297" y="1022402"/>
                      <a:pt x="1552466" y="1002399"/>
                    </a:cubicBezTo>
                    <a:lnTo>
                      <a:pt x="1533384" y="949948"/>
                    </a:lnTo>
                    <a:cubicBezTo>
                      <a:pt x="1528083" y="935724"/>
                      <a:pt x="1522959" y="921278"/>
                      <a:pt x="1517659" y="907054"/>
                    </a:cubicBezTo>
                    <a:cubicBezTo>
                      <a:pt x="1512888" y="896608"/>
                      <a:pt x="1508117" y="885940"/>
                      <a:pt x="1503347" y="875495"/>
                    </a:cubicBezTo>
                    <a:lnTo>
                      <a:pt x="1495396" y="854825"/>
                    </a:lnTo>
                    <a:cubicBezTo>
                      <a:pt x="1493276" y="853270"/>
                      <a:pt x="1491155" y="851492"/>
                      <a:pt x="1489035" y="849936"/>
                    </a:cubicBezTo>
                    <a:lnTo>
                      <a:pt x="1446100" y="734144"/>
                    </a:lnTo>
                    <a:lnTo>
                      <a:pt x="1414296" y="629242"/>
                    </a:lnTo>
                    <a:cubicBezTo>
                      <a:pt x="1407405" y="597015"/>
                      <a:pt x="1400691" y="564789"/>
                      <a:pt x="1393800" y="532563"/>
                    </a:cubicBezTo>
                    <a:lnTo>
                      <a:pt x="1382668" y="445218"/>
                    </a:lnTo>
                    <a:cubicBezTo>
                      <a:pt x="1381608" y="418326"/>
                      <a:pt x="1380548" y="391212"/>
                      <a:pt x="1379488" y="364319"/>
                    </a:cubicBezTo>
                    <a:cubicBezTo>
                      <a:pt x="1380548" y="340539"/>
                      <a:pt x="1381608" y="316536"/>
                      <a:pt x="1382668" y="292755"/>
                    </a:cubicBezTo>
                    <a:cubicBezTo>
                      <a:pt x="1385319" y="271641"/>
                      <a:pt x="1387969" y="250305"/>
                      <a:pt x="1390619" y="229191"/>
                    </a:cubicBezTo>
                    <a:cubicBezTo>
                      <a:pt x="1394860" y="210745"/>
                      <a:pt x="1399100" y="192076"/>
                      <a:pt x="1403341" y="173629"/>
                    </a:cubicBezTo>
                    <a:cubicBezTo>
                      <a:pt x="1408112" y="158294"/>
                      <a:pt x="1412705" y="142958"/>
                      <a:pt x="1417476" y="127623"/>
                    </a:cubicBezTo>
                    <a:lnTo>
                      <a:pt x="1434968" y="89618"/>
                    </a:lnTo>
                    <a:lnTo>
                      <a:pt x="1449280" y="60948"/>
                    </a:lnTo>
                    <a:lnTo>
                      <a:pt x="1456101" y="49373"/>
                    </a:lnTo>
                    <a:cubicBezTo>
                      <a:pt x="1456198" y="49028"/>
                      <a:pt x="1456346" y="48707"/>
                      <a:pt x="1456642" y="48454"/>
                    </a:cubicBezTo>
                    <a:cubicBezTo>
                      <a:pt x="1457894" y="46305"/>
                      <a:pt x="1459153" y="44168"/>
                      <a:pt x="1460411" y="42057"/>
                    </a:cubicBezTo>
                    <a:lnTo>
                      <a:pt x="1469953" y="26055"/>
                    </a:lnTo>
                    <a:cubicBezTo>
                      <a:pt x="1470483" y="25610"/>
                      <a:pt x="1471013" y="24944"/>
                      <a:pt x="1471543" y="24499"/>
                    </a:cubicBezTo>
                    <a:lnTo>
                      <a:pt x="1474027" y="24499"/>
                    </a:lnTo>
                    <a:cubicBezTo>
                      <a:pt x="1489607" y="9327"/>
                      <a:pt x="1511597" y="0"/>
                      <a:pt x="1535931" y="0"/>
                    </a:cubicBezTo>
                    <a:close/>
                  </a:path>
                </a:pathLst>
              </a:cu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77" name="Oval 39">
                <a:extLst>
                  <a:ext uri="{FF2B5EF4-FFF2-40B4-BE49-F238E27FC236}">
                    <a16:creationId xmlns:a16="http://schemas.microsoft.com/office/drawing/2014/main" id="{BB7A1424-D8F1-4F3A-98E0-CB00E3A25958}"/>
                  </a:ext>
                </a:extLst>
              </p:cNvPr>
              <p:cNvSpPr/>
              <p:nvPr/>
            </p:nvSpPr>
            <p:spPr>
              <a:xfrm flipH="1" flipV="1">
                <a:off x="1198193" y="2079887"/>
                <a:ext cx="1650866" cy="1912967"/>
              </a:xfrm>
              <a:custGeom>
                <a:avLst/>
                <a:gdLst/>
                <a:ahLst/>
                <a:cxnLst/>
                <a:rect l="l" t="t" r="r" b="b"/>
                <a:pathLst>
                  <a:path w="3393967" h="3932814">
                    <a:moveTo>
                      <a:pt x="1745685" y="3527152"/>
                    </a:moveTo>
                    <a:lnTo>
                      <a:pt x="1657171" y="3238316"/>
                    </a:lnTo>
                    <a:lnTo>
                      <a:pt x="1751363" y="3240672"/>
                    </a:lnTo>
                    <a:lnTo>
                      <a:pt x="1951375" y="3229909"/>
                    </a:lnTo>
                    <a:lnTo>
                      <a:pt x="2127104" y="3205310"/>
                    </a:lnTo>
                    <a:lnTo>
                      <a:pt x="2281920" y="3172254"/>
                    </a:lnTo>
                    <a:lnTo>
                      <a:pt x="2412114" y="3125362"/>
                    </a:lnTo>
                    <a:lnTo>
                      <a:pt x="2530166" y="3081544"/>
                    </a:lnTo>
                    <a:lnTo>
                      <a:pt x="2627307" y="3032345"/>
                    </a:lnTo>
                    <a:lnTo>
                      <a:pt x="2711965" y="2982762"/>
                    </a:lnTo>
                    <a:lnTo>
                      <a:pt x="2772677" y="2930489"/>
                    </a:lnTo>
                    <a:lnTo>
                      <a:pt x="2821249" y="2892052"/>
                    </a:lnTo>
                    <a:lnTo>
                      <a:pt x="2854640" y="2856307"/>
                    </a:lnTo>
                    <a:cubicBezTo>
                      <a:pt x="2861722" y="2849773"/>
                      <a:pt x="2868807" y="2843623"/>
                      <a:pt x="2875889" y="2837088"/>
                    </a:cubicBezTo>
                    <a:cubicBezTo>
                      <a:pt x="2877912" y="2835166"/>
                      <a:pt x="2879936" y="2833629"/>
                      <a:pt x="2881961" y="2831707"/>
                    </a:cubicBezTo>
                    <a:lnTo>
                      <a:pt x="2957514" y="2711016"/>
                    </a:lnTo>
                    <a:lnTo>
                      <a:pt x="3015191" y="2587251"/>
                    </a:lnTo>
                    <a:cubicBezTo>
                      <a:pt x="3026320" y="2544202"/>
                      <a:pt x="3037451" y="2501537"/>
                      <a:pt x="3048582" y="2458489"/>
                    </a:cubicBezTo>
                    <a:cubicBezTo>
                      <a:pt x="3053641" y="2414670"/>
                      <a:pt x="3058700" y="2370469"/>
                      <a:pt x="3063760" y="2326651"/>
                    </a:cubicBezTo>
                    <a:lnTo>
                      <a:pt x="3063760" y="2197504"/>
                    </a:lnTo>
                    <a:lnTo>
                      <a:pt x="3048582" y="2074124"/>
                    </a:lnTo>
                    <a:cubicBezTo>
                      <a:pt x="3040486" y="2031843"/>
                      <a:pt x="3032392" y="1989947"/>
                      <a:pt x="3024296" y="1947668"/>
                    </a:cubicBezTo>
                    <a:cubicBezTo>
                      <a:pt x="3015191" y="1911153"/>
                      <a:pt x="3006083" y="1874254"/>
                      <a:pt x="2996976" y="1837739"/>
                    </a:cubicBezTo>
                    <a:cubicBezTo>
                      <a:pt x="2985846" y="1803147"/>
                      <a:pt x="2974715" y="1768169"/>
                      <a:pt x="2963584" y="1733575"/>
                    </a:cubicBezTo>
                    <a:lnTo>
                      <a:pt x="2927157" y="1642865"/>
                    </a:lnTo>
                    <a:cubicBezTo>
                      <a:pt x="2917038" y="1618266"/>
                      <a:pt x="2907257" y="1593283"/>
                      <a:pt x="2897139" y="1568683"/>
                    </a:cubicBezTo>
                    <a:cubicBezTo>
                      <a:pt x="2888032" y="1550618"/>
                      <a:pt x="2878924" y="1532168"/>
                      <a:pt x="2869818" y="1514104"/>
                    </a:cubicBezTo>
                    <a:lnTo>
                      <a:pt x="2854640" y="1478357"/>
                    </a:lnTo>
                    <a:cubicBezTo>
                      <a:pt x="2850593" y="1475668"/>
                      <a:pt x="2846544" y="1472593"/>
                      <a:pt x="2842497" y="1469902"/>
                    </a:cubicBezTo>
                    <a:lnTo>
                      <a:pt x="2760536" y="1269648"/>
                    </a:lnTo>
                    <a:lnTo>
                      <a:pt x="2699824" y="1088228"/>
                    </a:lnTo>
                    <a:cubicBezTo>
                      <a:pt x="2686670" y="1032494"/>
                      <a:pt x="2673853" y="976761"/>
                      <a:pt x="2660698" y="921029"/>
                    </a:cubicBezTo>
                    <a:lnTo>
                      <a:pt x="2639448" y="769972"/>
                    </a:lnTo>
                    <a:cubicBezTo>
                      <a:pt x="2637424" y="723464"/>
                      <a:pt x="2635401" y="676573"/>
                      <a:pt x="2633377" y="630063"/>
                    </a:cubicBezTo>
                    <a:cubicBezTo>
                      <a:pt x="2635401" y="588937"/>
                      <a:pt x="2637424" y="547426"/>
                      <a:pt x="2639448" y="506298"/>
                    </a:cubicBezTo>
                    <a:cubicBezTo>
                      <a:pt x="2644508" y="469783"/>
                      <a:pt x="2649567" y="432884"/>
                      <a:pt x="2654626" y="396369"/>
                    </a:cubicBezTo>
                    <a:cubicBezTo>
                      <a:pt x="2662722" y="364468"/>
                      <a:pt x="2670816" y="332182"/>
                      <a:pt x="2678912" y="300279"/>
                    </a:cubicBezTo>
                    <a:cubicBezTo>
                      <a:pt x="2688019" y="273758"/>
                      <a:pt x="2696787" y="247236"/>
                      <a:pt x="2705895" y="220715"/>
                    </a:cubicBezTo>
                    <a:lnTo>
                      <a:pt x="2739286" y="154988"/>
                    </a:lnTo>
                    <a:lnTo>
                      <a:pt x="2766607" y="105405"/>
                    </a:lnTo>
                    <a:lnTo>
                      <a:pt x="2779628" y="85387"/>
                    </a:lnTo>
                    <a:cubicBezTo>
                      <a:pt x="2779813" y="84791"/>
                      <a:pt x="2780096" y="84235"/>
                      <a:pt x="2780661" y="83798"/>
                    </a:cubicBezTo>
                    <a:cubicBezTo>
                      <a:pt x="2783051" y="80081"/>
                      <a:pt x="2785454" y="76386"/>
                      <a:pt x="2787855" y="72735"/>
                    </a:cubicBezTo>
                    <a:lnTo>
                      <a:pt x="2806071" y="45060"/>
                    </a:lnTo>
                    <a:cubicBezTo>
                      <a:pt x="2807082" y="44291"/>
                      <a:pt x="2808094" y="43139"/>
                      <a:pt x="2809106" y="42369"/>
                    </a:cubicBezTo>
                    <a:lnTo>
                      <a:pt x="2813848" y="42369"/>
                    </a:lnTo>
                    <a:cubicBezTo>
                      <a:pt x="2843589" y="16131"/>
                      <a:pt x="2885567" y="0"/>
                      <a:pt x="2932020" y="0"/>
                    </a:cubicBezTo>
                    <a:cubicBezTo>
                      <a:pt x="3023300" y="0"/>
                      <a:pt x="3097299" y="62280"/>
                      <a:pt x="3097299" y="139107"/>
                    </a:cubicBezTo>
                    <a:cubicBezTo>
                      <a:pt x="3097299" y="158577"/>
                      <a:pt x="3092547" y="177113"/>
                      <a:pt x="3083814" y="193874"/>
                    </a:cubicBezTo>
                    <a:lnTo>
                      <a:pt x="3085009" y="196115"/>
                    </a:lnTo>
                    <a:lnTo>
                      <a:pt x="3024296" y="286826"/>
                    </a:lnTo>
                    <a:lnTo>
                      <a:pt x="2987870" y="385607"/>
                    </a:lnTo>
                    <a:cubicBezTo>
                      <a:pt x="2977750" y="422122"/>
                      <a:pt x="2967633" y="459021"/>
                      <a:pt x="2957514" y="495536"/>
                    </a:cubicBezTo>
                    <a:cubicBezTo>
                      <a:pt x="2956502" y="535894"/>
                      <a:pt x="2955490" y="575868"/>
                      <a:pt x="2954478" y="616226"/>
                    </a:cubicBezTo>
                    <a:cubicBezTo>
                      <a:pt x="2955490" y="655432"/>
                      <a:pt x="2956502" y="695022"/>
                      <a:pt x="2957514" y="734226"/>
                    </a:cubicBezTo>
                    <a:cubicBezTo>
                      <a:pt x="2963584" y="774584"/>
                      <a:pt x="2969657" y="814558"/>
                      <a:pt x="2975727" y="854918"/>
                    </a:cubicBezTo>
                    <a:lnTo>
                      <a:pt x="3003048" y="970227"/>
                    </a:lnTo>
                    <a:lnTo>
                      <a:pt x="3030369" y="1085537"/>
                    </a:lnTo>
                    <a:cubicBezTo>
                      <a:pt x="3041498" y="1118591"/>
                      <a:pt x="3052629" y="1151264"/>
                      <a:pt x="3063760" y="1184318"/>
                    </a:cubicBezTo>
                    <a:cubicBezTo>
                      <a:pt x="3074891" y="1214683"/>
                      <a:pt x="3085685" y="1244663"/>
                      <a:pt x="3096814" y="1275028"/>
                    </a:cubicBezTo>
                    <a:cubicBezTo>
                      <a:pt x="3105921" y="1299628"/>
                      <a:pt x="3115029" y="1324611"/>
                      <a:pt x="3124135" y="1349210"/>
                    </a:cubicBezTo>
                    <a:cubicBezTo>
                      <a:pt x="3133242" y="1369197"/>
                      <a:pt x="3142348" y="1389570"/>
                      <a:pt x="3151456" y="1409557"/>
                    </a:cubicBezTo>
                    <a:lnTo>
                      <a:pt x="3169669" y="1445302"/>
                    </a:lnTo>
                    <a:lnTo>
                      <a:pt x="3172704" y="1453374"/>
                    </a:lnTo>
                    <a:lnTo>
                      <a:pt x="3260737" y="1642865"/>
                    </a:lnTo>
                    <a:cubicBezTo>
                      <a:pt x="3283000" y="1701289"/>
                      <a:pt x="3304922" y="1760098"/>
                      <a:pt x="3327184" y="1818521"/>
                    </a:cubicBezTo>
                    <a:lnTo>
                      <a:pt x="3372718" y="1983413"/>
                    </a:lnTo>
                    <a:cubicBezTo>
                      <a:pt x="3377777" y="2034534"/>
                      <a:pt x="3382836" y="2086039"/>
                      <a:pt x="3387897" y="2137159"/>
                    </a:cubicBezTo>
                    <a:cubicBezTo>
                      <a:pt x="3389920" y="2185589"/>
                      <a:pt x="3391944" y="2234403"/>
                      <a:pt x="3393967" y="2282834"/>
                    </a:cubicBezTo>
                    <a:cubicBezTo>
                      <a:pt x="3389920" y="2325883"/>
                      <a:pt x="3385873" y="2368546"/>
                      <a:pt x="3381824" y="2411595"/>
                    </a:cubicBezTo>
                    <a:cubicBezTo>
                      <a:pt x="3374742" y="2453876"/>
                      <a:pt x="3367658" y="2495771"/>
                      <a:pt x="3360576" y="2538052"/>
                    </a:cubicBezTo>
                    <a:cubicBezTo>
                      <a:pt x="3349445" y="2574566"/>
                      <a:pt x="3338315" y="2611465"/>
                      <a:pt x="3327184" y="2647980"/>
                    </a:cubicBezTo>
                    <a:cubicBezTo>
                      <a:pt x="3316053" y="2679115"/>
                      <a:pt x="3305260" y="2709864"/>
                      <a:pt x="3294129" y="2740997"/>
                    </a:cubicBezTo>
                    <a:lnTo>
                      <a:pt x="3257702" y="2820945"/>
                    </a:lnTo>
                    <a:lnTo>
                      <a:pt x="3218238" y="2892052"/>
                    </a:lnTo>
                    <a:lnTo>
                      <a:pt x="3178777" y="2947017"/>
                    </a:lnTo>
                    <a:cubicBezTo>
                      <a:pt x="3169669" y="2959700"/>
                      <a:pt x="3160563" y="2972770"/>
                      <a:pt x="3151456" y="2985453"/>
                    </a:cubicBezTo>
                    <a:lnTo>
                      <a:pt x="3130207" y="3007362"/>
                    </a:lnTo>
                    <a:cubicBezTo>
                      <a:pt x="3128182" y="3010053"/>
                      <a:pt x="3126158" y="3013128"/>
                      <a:pt x="3124135" y="3015819"/>
                    </a:cubicBezTo>
                    <a:lnTo>
                      <a:pt x="3009118" y="3131128"/>
                    </a:lnTo>
                    <a:lnTo>
                      <a:pt x="2881961" y="3227218"/>
                    </a:lnTo>
                    <a:lnTo>
                      <a:pt x="2733216" y="3306782"/>
                    </a:lnTo>
                    <a:lnTo>
                      <a:pt x="2584808" y="3367127"/>
                    </a:lnTo>
                    <a:lnTo>
                      <a:pt x="2430328" y="3422092"/>
                    </a:lnTo>
                    <a:lnTo>
                      <a:pt x="2275850" y="3455146"/>
                    </a:lnTo>
                    <a:lnTo>
                      <a:pt x="2127104" y="3485128"/>
                    </a:lnTo>
                    <a:lnTo>
                      <a:pt x="1987804" y="3504345"/>
                    </a:lnTo>
                    <a:lnTo>
                      <a:pt x="1863680" y="3520873"/>
                    </a:lnTo>
                    <a:lnTo>
                      <a:pt x="1757433" y="3526255"/>
                    </a:lnTo>
                    <a:close/>
                    <a:moveTo>
                      <a:pt x="158924" y="3930462"/>
                    </a:moveTo>
                    <a:cubicBezTo>
                      <a:pt x="110443" y="3915731"/>
                      <a:pt x="0" y="3866001"/>
                      <a:pt x="0" y="3786484"/>
                    </a:cubicBezTo>
                    <a:cubicBezTo>
                      <a:pt x="0" y="3760641"/>
                      <a:pt x="7516" y="3736388"/>
                      <a:pt x="22839" y="3716534"/>
                    </a:cubicBezTo>
                    <a:cubicBezTo>
                      <a:pt x="42033" y="3685525"/>
                      <a:pt x="80608" y="3634905"/>
                      <a:pt x="115165" y="3600437"/>
                    </a:cubicBezTo>
                    <a:lnTo>
                      <a:pt x="230182" y="3509727"/>
                    </a:lnTo>
                    <a:lnTo>
                      <a:pt x="363411" y="3435929"/>
                    </a:lnTo>
                    <a:lnTo>
                      <a:pt x="503049" y="3375199"/>
                    </a:lnTo>
                    <a:lnTo>
                      <a:pt x="645387" y="3326000"/>
                    </a:lnTo>
                    <a:lnTo>
                      <a:pt x="787724" y="3290254"/>
                    </a:lnTo>
                    <a:lnTo>
                      <a:pt x="930059" y="3265655"/>
                    </a:lnTo>
                    <a:lnTo>
                      <a:pt x="1069699" y="3246438"/>
                    </a:lnTo>
                    <a:lnTo>
                      <a:pt x="1196856" y="3235290"/>
                    </a:lnTo>
                    <a:lnTo>
                      <a:pt x="1306140" y="3229909"/>
                    </a:lnTo>
                    <a:lnTo>
                      <a:pt x="1322155" y="3229909"/>
                    </a:lnTo>
                    <a:lnTo>
                      <a:pt x="1387858" y="3520878"/>
                    </a:lnTo>
                    <a:lnTo>
                      <a:pt x="1387763" y="3520873"/>
                    </a:lnTo>
                    <a:lnTo>
                      <a:pt x="1196856" y="3526255"/>
                    </a:lnTo>
                    <a:lnTo>
                      <a:pt x="1024165" y="3545473"/>
                    </a:lnTo>
                    <a:lnTo>
                      <a:pt x="869685" y="3570456"/>
                    </a:lnTo>
                    <a:lnTo>
                      <a:pt x="745225" y="3600437"/>
                    </a:lnTo>
                    <a:lnTo>
                      <a:pt x="633244" y="3641565"/>
                    </a:lnTo>
                    <a:lnTo>
                      <a:pt x="539140" y="3680001"/>
                    </a:lnTo>
                    <a:lnTo>
                      <a:pt x="469658" y="3721127"/>
                    </a:lnTo>
                    <a:lnTo>
                      <a:pt x="408946" y="3759564"/>
                    </a:lnTo>
                    <a:lnTo>
                      <a:pt x="357341" y="3801075"/>
                    </a:lnTo>
                    <a:cubicBezTo>
                      <a:pt x="346210" y="3811837"/>
                      <a:pt x="335079" y="3822985"/>
                      <a:pt x="323949" y="3833747"/>
                    </a:cubicBezTo>
                    <a:cubicBezTo>
                      <a:pt x="316865" y="3842972"/>
                      <a:pt x="310119" y="3852197"/>
                      <a:pt x="303037" y="3861422"/>
                    </a:cubicBezTo>
                    <a:cubicBezTo>
                      <a:pt x="298990" y="3866034"/>
                      <a:pt x="294941" y="3870261"/>
                      <a:pt x="290894" y="3874873"/>
                    </a:cubicBezTo>
                    <a:cubicBezTo>
                      <a:pt x="266876" y="3886379"/>
                      <a:pt x="207406" y="3945193"/>
                      <a:pt x="158924" y="3930462"/>
                    </a:cubicBezTo>
                    <a:close/>
                  </a:path>
                </a:pathLst>
              </a:cu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78" name="Rounded Rectangle 21">
                <a:extLst>
                  <a:ext uri="{FF2B5EF4-FFF2-40B4-BE49-F238E27FC236}">
                    <a16:creationId xmlns:a16="http://schemas.microsoft.com/office/drawing/2014/main" id="{1642C52C-EFA5-460F-8D93-C89EF282DDA1}"/>
                  </a:ext>
                </a:extLst>
              </p:cNvPr>
              <p:cNvSpPr/>
              <p:nvPr/>
            </p:nvSpPr>
            <p:spPr>
              <a:xfrm rot="18063644">
                <a:off x="1029053" y="3391349"/>
                <a:ext cx="73094" cy="7354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dirty="0">
                  <a:cs typeface="B Nazanin" panose="00000400000000000000" pitchFamily="2" charset="-78"/>
                </a:endParaRPr>
              </a:p>
            </p:txBody>
          </p:sp>
        </p:grpSp>
      </p:grpSp>
      <p:grpSp>
        <p:nvGrpSpPr>
          <p:cNvPr id="90" name="Group 89">
            <a:extLst>
              <a:ext uri="{FF2B5EF4-FFF2-40B4-BE49-F238E27FC236}">
                <a16:creationId xmlns:a16="http://schemas.microsoft.com/office/drawing/2014/main" id="{2DC5ED6A-7EB6-43D0-8742-0903038B086C}"/>
              </a:ext>
            </a:extLst>
          </p:cNvPr>
          <p:cNvGrpSpPr/>
          <p:nvPr/>
        </p:nvGrpSpPr>
        <p:grpSpPr>
          <a:xfrm>
            <a:off x="6405090" y="1503490"/>
            <a:ext cx="2051080" cy="529425"/>
            <a:chOff x="1418442" y="3789040"/>
            <a:chExt cx="1512168" cy="876572"/>
          </a:xfrm>
        </p:grpSpPr>
        <p:sp>
          <p:nvSpPr>
            <p:cNvPr id="91" name="TextBox 90">
              <a:extLst>
                <a:ext uri="{FF2B5EF4-FFF2-40B4-BE49-F238E27FC236}">
                  <a16:creationId xmlns:a16="http://schemas.microsoft.com/office/drawing/2014/main" id="{1A6A9836-5000-40F8-A835-089A645E5D1C}"/>
                </a:ext>
              </a:extLst>
            </p:cNvPr>
            <p:cNvSpPr txBox="1"/>
            <p:nvPr/>
          </p:nvSpPr>
          <p:spPr>
            <a:xfrm>
              <a:off x="1418442" y="3789040"/>
              <a:ext cx="1506974" cy="420410"/>
            </a:xfrm>
            <a:prstGeom prst="rect">
              <a:avLst/>
            </a:prstGeom>
            <a:noFill/>
          </p:spPr>
          <p:txBody>
            <a:bodyPr wrap="square" lIns="0" rIns="0" rtlCol="0">
              <a:spAutoFit/>
            </a:bodyPr>
            <a:lstStyle/>
            <a:p>
              <a:pPr algn="r" rtl="1"/>
              <a:r>
                <a:rPr lang="fa-IR" altLang="ko-KR" sz="1050" b="1" dirty="0">
                  <a:solidFill>
                    <a:schemeClr val="accent2"/>
                  </a:solidFill>
                  <a:cs typeface="B Nazanin" panose="00000400000000000000" pitchFamily="2" charset="-78"/>
                </a:rPr>
                <a:t>ارائه</a:t>
              </a:r>
              <a:endParaRPr lang="ko-KR" altLang="en-US" sz="1050" b="1" dirty="0">
                <a:solidFill>
                  <a:schemeClr val="accent2"/>
                </a:solidFill>
                <a:cs typeface="B Nazanin" panose="00000400000000000000" pitchFamily="2" charset="-78"/>
              </a:endParaRPr>
            </a:p>
          </p:txBody>
        </p:sp>
        <p:sp>
          <p:nvSpPr>
            <p:cNvPr id="92" name="TextBox 91">
              <a:extLst>
                <a:ext uri="{FF2B5EF4-FFF2-40B4-BE49-F238E27FC236}">
                  <a16:creationId xmlns:a16="http://schemas.microsoft.com/office/drawing/2014/main" id="{FB158C3D-8665-4A6C-99F6-11EE6B42CF8E}"/>
                </a:ext>
              </a:extLst>
            </p:cNvPr>
            <p:cNvSpPr txBox="1"/>
            <p:nvPr/>
          </p:nvSpPr>
          <p:spPr>
            <a:xfrm>
              <a:off x="1419255" y="4054107"/>
              <a:ext cx="1511355" cy="611505"/>
            </a:xfrm>
            <a:prstGeom prst="rect">
              <a:avLst/>
            </a:prstGeom>
            <a:noFill/>
          </p:spPr>
          <p:txBody>
            <a:bodyPr wrap="square" lIns="0" rIns="0" rtlCol="0">
              <a:spAutoFit/>
            </a:bodyPr>
            <a:lstStyle/>
            <a:p>
              <a:pPr algn="r" rtl="1"/>
              <a:r>
                <a:rPr lang="fa-IR" altLang="ko-KR" sz="9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آسان برای تغییر رنگ، عکس و متن.</a:t>
              </a:r>
              <a:endParaRPr lang="ko-KR" altLang="en-US" sz="900" dirty="0">
                <a:solidFill>
                  <a:schemeClr val="tx1">
                    <a:lumMod val="75000"/>
                    <a:lumOff val="25000"/>
                  </a:schemeClr>
                </a:solidFill>
                <a:cs typeface="B Nazanin" panose="00000400000000000000" pitchFamily="2" charset="-78"/>
              </a:endParaRPr>
            </a:p>
          </p:txBody>
        </p:sp>
      </p:grpSp>
      <p:grpSp>
        <p:nvGrpSpPr>
          <p:cNvPr id="93" name="Group 92">
            <a:extLst>
              <a:ext uri="{FF2B5EF4-FFF2-40B4-BE49-F238E27FC236}">
                <a16:creationId xmlns:a16="http://schemas.microsoft.com/office/drawing/2014/main" id="{613F8A06-D05F-437D-85C6-DEFE3B34DE8C}"/>
              </a:ext>
            </a:extLst>
          </p:cNvPr>
          <p:cNvGrpSpPr/>
          <p:nvPr/>
        </p:nvGrpSpPr>
        <p:grpSpPr>
          <a:xfrm>
            <a:off x="5768658" y="1577988"/>
            <a:ext cx="513000" cy="513000"/>
            <a:chOff x="6078081" y="1847059"/>
            <a:chExt cx="684000" cy="684000"/>
          </a:xfrm>
        </p:grpSpPr>
        <p:sp>
          <p:nvSpPr>
            <p:cNvPr id="94" name="Oval 93">
              <a:extLst>
                <a:ext uri="{FF2B5EF4-FFF2-40B4-BE49-F238E27FC236}">
                  <a16:creationId xmlns:a16="http://schemas.microsoft.com/office/drawing/2014/main" id="{9D9B2147-8104-4FDE-A04F-B9C6E8F26992}"/>
                </a:ext>
              </a:extLst>
            </p:cNvPr>
            <p:cNvSpPr/>
            <p:nvPr/>
          </p:nvSpPr>
          <p:spPr>
            <a:xfrm>
              <a:off x="6078081" y="1847059"/>
              <a:ext cx="684000" cy="684000"/>
            </a:xfrm>
            <a:prstGeom prst="ellipse">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95" name="Oval 94">
              <a:extLst>
                <a:ext uri="{FF2B5EF4-FFF2-40B4-BE49-F238E27FC236}">
                  <a16:creationId xmlns:a16="http://schemas.microsoft.com/office/drawing/2014/main" id="{CFC512BF-422B-460C-ADFD-73F9B0F9BBBB}"/>
                </a:ext>
              </a:extLst>
            </p:cNvPr>
            <p:cNvSpPr/>
            <p:nvPr/>
          </p:nvSpPr>
          <p:spPr>
            <a:xfrm>
              <a:off x="6150081" y="1919059"/>
              <a:ext cx="540000" cy="540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grpSp>
      <p:sp>
        <p:nvSpPr>
          <p:cNvPr id="96" name="Text Placeholder 14">
            <a:extLst>
              <a:ext uri="{FF2B5EF4-FFF2-40B4-BE49-F238E27FC236}">
                <a16:creationId xmlns:a16="http://schemas.microsoft.com/office/drawing/2014/main" id="{0C63B64B-E4E3-4E04-9E4A-AFAB03CA80A5}"/>
              </a:ext>
            </a:extLst>
          </p:cNvPr>
          <p:cNvSpPr txBox="1">
            <a:spLocks/>
          </p:cNvSpPr>
          <p:nvPr/>
        </p:nvSpPr>
        <p:spPr>
          <a:xfrm>
            <a:off x="5839309" y="1665385"/>
            <a:ext cx="371701" cy="338209"/>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b="1" dirty="0">
                <a:solidFill>
                  <a:schemeClr val="bg1"/>
                </a:solidFill>
                <a:cs typeface="B Nazanin" panose="00000400000000000000" pitchFamily="2" charset="-78"/>
              </a:rPr>
              <a:t>04</a:t>
            </a:r>
          </a:p>
        </p:txBody>
      </p:sp>
      <p:grpSp>
        <p:nvGrpSpPr>
          <p:cNvPr id="97" name="Group 96">
            <a:extLst>
              <a:ext uri="{FF2B5EF4-FFF2-40B4-BE49-F238E27FC236}">
                <a16:creationId xmlns:a16="http://schemas.microsoft.com/office/drawing/2014/main" id="{B91B3DF3-EA0A-46E9-806C-31350939A356}"/>
              </a:ext>
            </a:extLst>
          </p:cNvPr>
          <p:cNvGrpSpPr/>
          <p:nvPr/>
        </p:nvGrpSpPr>
        <p:grpSpPr>
          <a:xfrm>
            <a:off x="5879723" y="2633559"/>
            <a:ext cx="2064464" cy="552145"/>
            <a:chOff x="1408574" y="3751424"/>
            <a:chExt cx="1522036" cy="914187"/>
          </a:xfrm>
        </p:grpSpPr>
        <p:sp>
          <p:nvSpPr>
            <p:cNvPr id="98" name="TextBox 97">
              <a:extLst>
                <a:ext uri="{FF2B5EF4-FFF2-40B4-BE49-F238E27FC236}">
                  <a16:creationId xmlns:a16="http://schemas.microsoft.com/office/drawing/2014/main" id="{70BCF122-4589-4427-B018-06B1C7FB9FBC}"/>
                </a:ext>
              </a:extLst>
            </p:cNvPr>
            <p:cNvSpPr txBox="1"/>
            <p:nvPr/>
          </p:nvSpPr>
          <p:spPr>
            <a:xfrm>
              <a:off x="1408574" y="3751424"/>
              <a:ext cx="1516843" cy="420409"/>
            </a:xfrm>
            <a:prstGeom prst="rect">
              <a:avLst/>
            </a:prstGeom>
            <a:noFill/>
          </p:spPr>
          <p:txBody>
            <a:bodyPr wrap="square" lIns="0" rIns="0" rtlCol="0">
              <a:spAutoFit/>
            </a:bodyPr>
            <a:lstStyle/>
            <a:p>
              <a:pPr algn="r" rtl="1"/>
              <a:r>
                <a:rPr lang="fa-IR" altLang="ko-KR" sz="1050" b="1" dirty="0">
                  <a:solidFill>
                    <a:schemeClr val="accent2"/>
                  </a:solidFill>
                  <a:cs typeface="B Nazanin" panose="00000400000000000000" pitchFamily="2" charset="-78"/>
                </a:rPr>
                <a:t>ارائه</a:t>
              </a:r>
              <a:endParaRPr lang="ko-KR" altLang="en-US" sz="1050" b="1" dirty="0">
                <a:solidFill>
                  <a:schemeClr val="accent2"/>
                </a:solidFill>
                <a:cs typeface="B Nazanin" panose="00000400000000000000" pitchFamily="2" charset="-78"/>
              </a:endParaRPr>
            </a:p>
          </p:txBody>
        </p:sp>
        <p:sp>
          <p:nvSpPr>
            <p:cNvPr id="99" name="TextBox 98">
              <a:extLst>
                <a:ext uri="{FF2B5EF4-FFF2-40B4-BE49-F238E27FC236}">
                  <a16:creationId xmlns:a16="http://schemas.microsoft.com/office/drawing/2014/main" id="{07F91C2B-EE4A-4BCB-82B5-7E36CCCD4F6F}"/>
                </a:ext>
              </a:extLst>
            </p:cNvPr>
            <p:cNvSpPr txBox="1"/>
            <p:nvPr/>
          </p:nvSpPr>
          <p:spPr>
            <a:xfrm>
              <a:off x="1419255" y="4054108"/>
              <a:ext cx="1511355" cy="611503"/>
            </a:xfrm>
            <a:prstGeom prst="rect">
              <a:avLst/>
            </a:prstGeom>
            <a:noFill/>
          </p:spPr>
          <p:txBody>
            <a:bodyPr wrap="square" lIns="0" rIns="0" rtlCol="0">
              <a:spAutoFit/>
            </a:bodyPr>
            <a:lstStyle/>
            <a:p>
              <a:pPr algn="r" rtl="1"/>
              <a:r>
                <a:rPr lang="fa-IR" altLang="ko-KR" sz="9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آسان برای تغییر رنگ، عکس و متن.</a:t>
              </a:r>
              <a:endParaRPr lang="ko-KR" altLang="en-US" sz="900" dirty="0">
                <a:solidFill>
                  <a:schemeClr val="tx1">
                    <a:lumMod val="75000"/>
                    <a:lumOff val="25000"/>
                  </a:schemeClr>
                </a:solidFill>
                <a:cs typeface="B Nazanin" panose="00000400000000000000" pitchFamily="2" charset="-78"/>
              </a:endParaRPr>
            </a:p>
          </p:txBody>
        </p:sp>
      </p:grpSp>
      <p:grpSp>
        <p:nvGrpSpPr>
          <p:cNvPr id="100" name="Group 99">
            <a:extLst>
              <a:ext uri="{FF2B5EF4-FFF2-40B4-BE49-F238E27FC236}">
                <a16:creationId xmlns:a16="http://schemas.microsoft.com/office/drawing/2014/main" id="{90A873CC-D9F7-4FF7-8784-45D026629651}"/>
              </a:ext>
            </a:extLst>
          </p:cNvPr>
          <p:cNvGrpSpPr/>
          <p:nvPr/>
        </p:nvGrpSpPr>
        <p:grpSpPr>
          <a:xfrm>
            <a:off x="5253042" y="2730770"/>
            <a:ext cx="513000" cy="513000"/>
            <a:chOff x="6078081" y="1847059"/>
            <a:chExt cx="684000" cy="684000"/>
          </a:xfrm>
        </p:grpSpPr>
        <p:sp>
          <p:nvSpPr>
            <p:cNvPr id="101" name="Oval 100">
              <a:extLst>
                <a:ext uri="{FF2B5EF4-FFF2-40B4-BE49-F238E27FC236}">
                  <a16:creationId xmlns:a16="http://schemas.microsoft.com/office/drawing/2014/main" id="{82D92119-CFAB-4A15-B5E5-A1090CD41575}"/>
                </a:ext>
              </a:extLst>
            </p:cNvPr>
            <p:cNvSpPr/>
            <p:nvPr/>
          </p:nvSpPr>
          <p:spPr>
            <a:xfrm>
              <a:off x="6078081" y="1847059"/>
              <a:ext cx="684000" cy="684000"/>
            </a:xfrm>
            <a:prstGeom prst="ellipse">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102" name="Oval 101">
              <a:extLst>
                <a:ext uri="{FF2B5EF4-FFF2-40B4-BE49-F238E27FC236}">
                  <a16:creationId xmlns:a16="http://schemas.microsoft.com/office/drawing/2014/main" id="{20E06FDB-399C-40D0-B4AD-A4DF6D0C9317}"/>
                </a:ext>
              </a:extLst>
            </p:cNvPr>
            <p:cNvSpPr/>
            <p:nvPr/>
          </p:nvSpPr>
          <p:spPr>
            <a:xfrm>
              <a:off x="6150081" y="1919059"/>
              <a:ext cx="540000" cy="540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grpSp>
      <p:sp>
        <p:nvSpPr>
          <p:cNvPr id="103" name="Text Placeholder 14">
            <a:extLst>
              <a:ext uri="{FF2B5EF4-FFF2-40B4-BE49-F238E27FC236}">
                <a16:creationId xmlns:a16="http://schemas.microsoft.com/office/drawing/2014/main" id="{03145CA9-2132-41A3-AAEE-DEA4EA32A468}"/>
              </a:ext>
            </a:extLst>
          </p:cNvPr>
          <p:cNvSpPr txBox="1">
            <a:spLocks/>
          </p:cNvSpPr>
          <p:nvPr/>
        </p:nvSpPr>
        <p:spPr>
          <a:xfrm>
            <a:off x="5323693" y="2818167"/>
            <a:ext cx="371701" cy="338209"/>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b="1" dirty="0">
                <a:solidFill>
                  <a:schemeClr val="bg1"/>
                </a:solidFill>
                <a:cs typeface="B Nazanin" panose="00000400000000000000" pitchFamily="2" charset="-78"/>
              </a:rPr>
              <a:t>05</a:t>
            </a:r>
          </a:p>
        </p:txBody>
      </p:sp>
      <p:grpSp>
        <p:nvGrpSpPr>
          <p:cNvPr id="104" name="Group 103">
            <a:extLst>
              <a:ext uri="{FF2B5EF4-FFF2-40B4-BE49-F238E27FC236}">
                <a16:creationId xmlns:a16="http://schemas.microsoft.com/office/drawing/2014/main" id="{E03F6E56-CA0F-4A9E-9150-DB556B8870C1}"/>
              </a:ext>
            </a:extLst>
          </p:cNvPr>
          <p:cNvGrpSpPr/>
          <p:nvPr/>
        </p:nvGrpSpPr>
        <p:grpSpPr>
          <a:xfrm>
            <a:off x="5341053" y="3809053"/>
            <a:ext cx="2051080" cy="529425"/>
            <a:chOff x="1418442" y="3789040"/>
            <a:chExt cx="1512168" cy="876572"/>
          </a:xfrm>
        </p:grpSpPr>
        <p:sp>
          <p:nvSpPr>
            <p:cNvPr id="105" name="TextBox 104">
              <a:extLst>
                <a:ext uri="{FF2B5EF4-FFF2-40B4-BE49-F238E27FC236}">
                  <a16:creationId xmlns:a16="http://schemas.microsoft.com/office/drawing/2014/main" id="{41D68160-B54B-40A9-9FDB-2F257197595D}"/>
                </a:ext>
              </a:extLst>
            </p:cNvPr>
            <p:cNvSpPr txBox="1"/>
            <p:nvPr/>
          </p:nvSpPr>
          <p:spPr>
            <a:xfrm>
              <a:off x="1418442" y="3789040"/>
              <a:ext cx="1506974" cy="420410"/>
            </a:xfrm>
            <a:prstGeom prst="rect">
              <a:avLst/>
            </a:prstGeom>
            <a:noFill/>
          </p:spPr>
          <p:txBody>
            <a:bodyPr wrap="square" lIns="0" rIns="0" rtlCol="0">
              <a:spAutoFit/>
            </a:bodyPr>
            <a:lstStyle/>
            <a:p>
              <a:pPr algn="r" rtl="1"/>
              <a:r>
                <a:rPr lang="fa-IR" altLang="ko-KR" sz="1050" b="1" dirty="0">
                  <a:solidFill>
                    <a:schemeClr val="accent2"/>
                  </a:solidFill>
                  <a:cs typeface="B Nazanin" panose="00000400000000000000" pitchFamily="2" charset="-78"/>
                </a:rPr>
                <a:t>ارائه</a:t>
              </a:r>
              <a:endParaRPr lang="ko-KR" altLang="en-US" sz="1050" b="1" dirty="0">
                <a:solidFill>
                  <a:schemeClr val="accent2"/>
                </a:solidFill>
                <a:cs typeface="B Nazanin" panose="00000400000000000000" pitchFamily="2" charset="-78"/>
              </a:endParaRPr>
            </a:p>
          </p:txBody>
        </p:sp>
        <p:sp>
          <p:nvSpPr>
            <p:cNvPr id="106" name="TextBox 105">
              <a:extLst>
                <a:ext uri="{FF2B5EF4-FFF2-40B4-BE49-F238E27FC236}">
                  <a16:creationId xmlns:a16="http://schemas.microsoft.com/office/drawing/2014/main" id="{B82F5C6B-E271-4B44-846F-D606836386B0}"/>
                </a:ext>
              </a:extLst>
            </p:cNvPr>
            <p:cNvSpPr txBox="1"/>
            <p:nvPr/>
          </p:nvSpPr>
          <p:spPr>
            <a:xfrm>
              <a:off x="1419255" y="4054107"/>
              <a:ext cx="1511355" cy="611505"/>
            </a:xfrm>
            <a:prstGeom prst="rect">
              <a:avLst/>
            </a:prstGeom>
            <a:noFill/>
          </p:spPr>
          <p:txBody>
            <a:bodyPr wrap="square" lIns="0" rIns="0" rtlCol="0">
              <a:spAutoFit/>
            </a:bodyPr>
            <a:lstStyle/>
            <a:p>
              <a:pPr algn="r" rtl="1"/>
              <a:r>
                <a:rPr lang="fa-IR" altLang="ko-KR" sz="9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آسان برای تغییر رنگ، عکس و متن.</a:t>
              </a:r>
              <a:endParaRPr lang="ko-KR" altLang="en-US" sz="900" dirty="0">
                <a:solidFill>
                  <a:schemeClr val="tx1">
                    <a:lumMod val="75000"/>
                    <a:lumOff val="25000"/>
                  </a:schemeClr>
                </a:solidFill>
                <a:cs typeface="B Nazanin" panose="00000400000000000000" pitchFamily="2" charset="-78"/>
              </a:endParaRPr>
            </a:p>
          </p:txBody>
        </p:sp>
      </p:grpSp>
      <p:grpSp>
        <p:nvGrpSpPr>
          <p:cNvPr id="107" name="Group 106">
            <a:extLst>
              <a:ext uri="{FF2B5EF4-FFF2-40B4-BE49-F238E27FC236}">
                <a16:creationId xmlns:a16="http://schemas.microsoft.com/office/drawing/2014/main" id="{5EE4104D-AA40-4B1D-B88B-866E592EDBEE}"/>
              </a:ext>
            </a:extLst>
          </p:cNvPr>
          <p:cNvGrpSpPr/>
          <p:nvPr/>
        </p:nvGrpSpPr>
        <p:grpSpPr>
          <a:xfrm>
            <a:off x="4704622" y="3883550"/>
            <a:ext cx="513000" cy="513000"/>
            <a:chOff x="6078081" y="1847059"/>
            <a:chExt cx="684000" cy="684000"/>
          </a:xfrm>
        </p:grpSpPr>
        <p:sp>
          <p:nvSpPr>
            <p:cNvPr id="108" name="Oval 107">
              <a:extLst>
                <a:ext uri="{FF2B5EF4-FFF2-40B4-BE49-F238E27FC236}">
                  <a16:creationId xmlns:a16="http://schemas.microsoft.com/office/drawing/2014/main" id="{2C77022E-5D15-432D-A80D-A408733F044C}"/>
                </a:ext>
              </a:extLst>
            </p:cNvPr>
            <p:cNvSpPr/>
            <p:nvPr/>
          </p:nvSpPr>
          <p:spPr>
            <a:xfrm>
              <a:off x="6078081" y="1847059"/>
              <a:ext cx="684000" cy="684000"/>
            </a:xfrm>
            <a:prstGeom prst="ellipse">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109" name="Oval 108">
              <a:extLst>
                <a:ext uri="{FF2B5EF4-FFF2-40B4-BE49-F238E27FC236}">
                  <a16:creationId xmlns:a16="http://schemas.microsoft.com/office/drawing/2014/main" id="{64734E0A-F394-44DB-B677-4AC37A400BE7}"/>
                </a:ext>
              </a:extLst>
            </p:cNvPr>
            <p:cNvSpPr/>
            <p:nvPr/>
          </p:nvSpPr>
          <p:spPr>
            <a:xfrm>
              <a:off x="6150081" y="1919059"/>
              <a:ext cx="540000" cy="540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grpSp>
      <p:sp>
        <p:nvSpPr>
          <p:cNvPr id="110" name="Text Placeholder 14">
            <a:extLst>
              <a:ext uri="{FF2B5EF4-FFF2-40B4-BE49-F238E27FC236}">
                <a16:creationId xmlns:a16="http://schemas.microsoft.com/office/drawing/2014/main" id="{6F287571-A013-4A0A-B838-1D90B34B4D9D}"/>
              </a:ext>
            </a:extLst>
          </p:cNvPr>
          <p:cNvSpPr txBox="1">
            <a:spLocks/>
          </p:cNvSpPr>
          <p:nvPr/>
        </p:nvSpPr>
        <p:spPr>
          <a:xfrm>
            <a:off x="4775273" y="3970947"/>
            <a:ext cx="371701" cy="338209"/>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b="1" dirty="0">
                <a:solidFill>
                  <a:schemeClr val="bg1"/>
                </a:solidFill>
                <a:cs typeface="B Nazanin" panose="00000400000000000000" pitchFamily="2" charset="-78"/>
              </a:rPr>
              <a:t>06</a:t>
            </a:r>
          </a:p>
        </p:txBody>
      </p:sp>
      <p:grpSp>
        <p:nvGrpSpPr>
          <p:cNvPr id="111" name="Group 110">
            <a:extLst>
              <a:ext uri="{FF2B5EF4-FFF2-40B4-BE49-F238E27FC236}">
                <a16:creationId xmlns:a16="http://schemas.microsoft.com/office/drawing/2014/main" id="{88B8895D-24D9-4C27-A996-33B0E130805B}"/>
              </a:ext>
            </a:extLst>
          </p:cNvPr>
          <p:cNvGrpSpPr/>
          <p:nvPr/>
        </p:nvGrpSpPr>
        <p:grpSpPr>
          <a:xfrm>
            <a:off x="2021510" y="1503494"/>
            <a:ext cx="2027961" cy="529426"/>
            <a:chOff x="1586278" y="1610533"/>
            <a:chExt cx="1992330" cy="705900"/>
          </a:xfrm>
        </p:grpSpPr>
        <p:sp>
          <p:nvSpPr>
            <p:cNvPr id="112" name="TextBox 111">
              <a:extLst>
                <a:ext uri="{FF2B5EF4-FFF2-40B4-BE49-F238E27FC236}">
                  <a16:creationId xmlns:a16="http://schemas.microsoft.com/office/drawing/2014/main" id="{1665A3DA-A683-48D4-953E-81744BB9214E}"/>
                </a:ext>
              </a:extLst>
            </p:cNvPr>
            <p:cNvSpPr txBox="1"/>
            <p:nvPr/>
          </p:nvSpPr>
          <p:spPr>
            <a:xfrm>
              <a:off x="1586278" y="1610533"/>
              <a:ext cx="1985487" cy="338555"/>
            </a:xfrm>
            <a:prstGeom prst="rect">
              <a:avLst/>
            </a:prstGeom>
            <a:noFill/>
          </p:spPr>
          <p:txBody>
            <a:bodyPr wrap="square" lIns="0" rIns="0" rtlCol="0">
              <a:spAutoFit/>
            </a:bodyPr>
            <a:lstStyle/>
            <a:p>
              <a:pPr algn="r"/>
              <a:r>
                <a:rPr lang="fa-IR" altLang="ko-KR" sz="1050" b="1" dirty="0">
                  <a:solidFill>
                    <a:schemeClr val="accent1"/>
                  </a:solidFill>
                  <a:cs typeface="B Nazanin" panose="00000400000000000000" pitchFamily="2" charset="-78"/>
                </a:rPr>
                <a:t>ارائه</a:t>
              </a:r>
              <a:endParaRPr lang="ko-KR" altLang="en-US" sz="1050" b="1" dirty="0">
                <a:solidFill>
                  <a:schemeClr val="accent1"/>
                </a:solidFill>
                <a:cs typeface="B Nazanin" panose="00000400000000000000" pitchFamily="2" charset="-78"/>
              </a:endParaRPr>
            </a:p>
          </p:txBody>
        </p:sp>
        <p:sp>
          <p:nvSpPr>
            <p:cNvPr id="113" name="TextBox 112">
              <a:extLst>
                <a:ext uri="{FF2B5EF4-FFF2-40B4-BE49-F238E27FC236}">
                  <a16:creationId xmlns:a16="http://schemas.microsoft.com/office/drawing/2014/main" id="{31387CB9-FCCE-4CB2-90D5-E2D419B0C438}"/>
                </a:ext>
              </a:extLst>
            </p:cNvPr>
            <p:cNvSpPr txBox="1"/>
            <p:nvPr/>
          </p:nvSpPr>
          <p:spPr>
            <a:xfrm>
              <a:off x="1587349" y="1823991"/>
              <a:ext cx="1991259" cy="492442"/>
            </a:xfrm>
            <a:prstGeom prst="rect">
              <a:avLst/>
            </a:prstGeom>
            <a:noFill/>
          </p:spPr>
          <p:txBody>
            <a:bodyPr wrap="square" lIns="0" rIns="0" rtlCol="0">
              <a:spAutoFit/>
            </a:bodyPr>
            <a:lstStyle/>
            <a:p>
              <a:pPr algn="r"/>
              <a:r>
                <a:rPr lang="fa-IR" altLang="ko-KR" sz="9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آسان برای تغییر رنگ، عکس و متن.</a:t>
              </a:r>
              <a:endParaRPr lang="ko-KR" altLang="en-US" sz="900" dirty="0">
                <a:solidFill>
                  <a:schemeClr val="tx1">
                    <a:lumMod val="75000"/>
                    <a:lumOff val="25000"/>
                  </a:schemeClr>
                </a:solidFill>
                <a:cs typeface="B Nazanin" panose="00000400000000000000" pitchFamily="2" charset="-78"/>
              </a:endParaRPr>
            </a:p>
          </p:txBody>
        </p:sp>
      </p:grpSp>
      <p:grpSp>
        <p:nvGrpSpPr>
          <p:cNvPr id="114" name="Group 113">
            <a:extLst>
              <a:ext uri="{FF2B5EF4-FFF2-40B4-BE49-F238E27FC236}">
                <a16:creationId xmlns:a16="http://schemas.microsoft.com/office/drawing/2014/main" id="{A61CDF03-82C1-499F-8807-1D2D941C8AD4}"/>
              </a:ext>
            </a:extLst>
          </p:cNvPr>
          <p:cNvGrpSpPr/>
          <p:nvPr/>
        </p:nvGrpSpPr>
        <p:grpSpPr>
          <a:xfrm>
            <a:off x="4181455" y="1577987"/>
            <a:ext cx="513000" cy="513000"/>
            <a:chOff x="3754587" y="1709861"/>
            <a:chExt cx="684000" cy="684000"/>
          </a:xfrm>
        </p:grpSpPr>
        <p:sp>
          <p:nvSpPr>
            <p:cNvPr id="115" name="Oval 114">
              <a:extLst>
                <a:ext uri="{FF2B5EF4-FFF2-40B4-BE49-F238E27FC236}">
                  <a16:creationId xmlns:a16="http://schemas.microsoft.com/office/drawing/2014/main" id="{73D2031C-C00B-45F4-9D44-78CB7B14FB79}"/>
                </a:ext>
              </a:extLst>
            </p:cNvPr>
            <p:cNvSpPr/>
            <p:nvPr/>
          </p:nvSpPr>
          <p:spPr>
            <a:xfrm>
              <a:off x="3754587" y="1709861"/>
              <a:ext cx="684000" cy="684000"/>
            </a:xfrm>
            <a:prstGeom prst="ellipse">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dirty="0">
                <a:cs typeface="B Nazanin" panose="00000400000000000000" pitchFamily="2" charset="-78"/>
              </a:endParaRPr>
            </a:p>
          </p:txBody>
        </p:sp>
        <p:sp>
          <p:nvSpPr>
            <p:cNvPr id="116" name="Oval 115">
              <a:extLst>
                <a:ext uri="{FF2B5EF4-FFF2-40B4-BE49-F238E27FC236}">
                  <a16:creationId xmlns:a16="http://schemas.microsoft.com/office/drawing/2014/main" id="{F65C1E2E-354C-47A0-B189-CDB5A0EA4829}"/>
                </a:ext>
              </a:extLst>
            </p:cNvPr>
            <p:cNvSpPr/>
            <p:nvPr/>
          </p:nvSpPr>
          <p:spPr>
            <a:xfrm>
              <a:off x="3826587" y="1781861"/>
              <a:ext cx="540000" cy="54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117" name="Text Placeholder 14">
              <a:extLst>
                <a:ext uri="{FF2B5EF4-FFF2-40B4-BE49-F238E27FC236}">
                  <a16:creationId xmlns:a16="http://schemas.microsoft.com/office/drawing/2014/main" id="{5A32E862-EF60-4065-B4A6-1ADAF1846E8B}"/>
                </a:ext>
              </a:extLst>
            </p:cNvPr>
            <p:cNvSpPr txBox="1">
              <a:spLocks/>
            </p:cNvSpPr>
            <p:nvPr/>
          </p:nvSpPr>
          <p:spPr>
            <a:xfrm>
              <a:off x="3840276" y="1826389"/>
              <a:ext cx="495601" cy="450945"/>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b="1" dirty="0">
                  <a:solidFill>
                    <a:schemeClr val="bg1"/>
                  </a:solidFill>
                  <a:cs typeface="B Nazanin" panose="00000400000000000000" pitchFamily="2" charset="-78"/>
                </a:rPr>
                <a:t>01</a:t>
              </a:r>
            </a:p>
          </p:txBody>
        </p:sp>
      </p:grpSp>
      <p:grpSp>
        <p:nvGrpSpPr>
          <p:cNvPr id="118" name="Group 117">
            <a:extLst>
              <a:ext uri="{FF2B5EF4-FFF2-40B4-BE49-F238E27FC236}">
                <a16:creationId xmlns:a16="http://schemas.microsoft.com/office/drawing/2014/main" id="{B4A9F2EE-75FB-4478-A158-44D78BB083F4}"/>
              </a:ext>
            </a:extLst>
          </p:cNvPr>
          <p:cNvGrpSpPr/>
          <p:nvPr/>
        </p:nvGrpSpPr>
        <p:grpSpPr>
          <a:xfrm>
            <a:off x="1319432" y="2656276"/>
            <a:ext cx="2027961" cy="529426"/>
            <a:chOff x="1586278" y="1610533"/>
            <a:chExt cx="1992330" cy="705900"/>
          </a:xfrm>
        </p:grpSpPr>
        <p:sp>
          <p:nvSpPr>
            <p:cNvPr id="119" name="TextBox 118">
              <a:extLst>
                <a:ext uri="{FF2B5EF4-FFF2-40B4-BE49-F238E27FC236}">
                  <a16:creationId xmlns:a16="http://schemas.microsoft.com/office/drawing/2014/main" id="{5C8F422A-7ABF-4019-9736-5ADCBC2ABC90}"/>
                </a:ext>
              </a:extLst>
            </p:cNvPr>
            <p:cNvSpPr txBox="1"/>
            <p:nvPr/>
          </p:nvSpPr>
          <p:spPr>
            <a:xfrm>
              <a:off x="1586278" y="1610533"/>
              <a:ext cx="1985487" cy="338555"/>
            </a:xfrm>
            <a:prstGeom prst="rect">
              <a:avLst/>
            </a:prstGeom>
            <a:noFill/>
          </p:spPr>
          <p:txBody>
            <a:bodyPr wrap="square" lIns="0" rIns="0" rtlCol="0">
              <a:spAutoFit/>
            </a:bodyPr>
            <a:lstStyle/>
            <a:p>
              <a:pPr algn="r"/>
              <a:r>
                <a:rPr lang="fa-IR" altLang="ko-KR" sz="1050" b="1" dirty="0">
                  <a:solidFill>
                    <a:schemeClr val="accent1"/>
                  </a:solidFill>
                  <a:cs typeface="B Nazanin" panose="00000400000000000000" pitchFamily="2" charset="-78"/>
                </a:rPr>
                <a:t>ارائه</a:t>
              </a:r>
              <a:endParaRPr lang="ko-KR" altLang="en-US" sz="1050" b="1" dirty="0">
                <a:solidFill>
                  <a:schemeClr val="accent1"/>
                </a:solidFill>
                <a:cs typeface="B Nazanin" panose="00000400000000000000" pitchFamily="2" charset="-78"/>
              </a:endParaRPr>
            </a:p>
          </p:txBody>
        </p:sp>
        <p:sp>
          <p:nvSpPr>
            <p:cNvPr id="120" name="TextBox 119">
              <a:extLst>
                <a:ext uri="{FF2B5EF4-FFF2-40B4-BE49-F238E27FC236}">
                  <a16:creationId xmlns:a16="http://schemas.microsoft.com/office/drawing/2014/main" id="{D18CAA47-6BBC-47EC-BB23-A7E7E30BDFDB}"/>
                </a:ext>
              </a:extLst>
            </p:cNvPr>
            <p:cNvSpPr txBox="1"/>
            <p:nvPr/>
          </p:nvSpPr>
          <p:spPr>
            <a:xfrm>
              <a:off x="1587349" y="1823991"/>
              <a:ext cx="1991259" cy="492442"/>
            </a:xfrm>
            <a:prstGeom prst="rect">
              <a:avLst/>
            </a:prstGeom>
            <a:noFill/>
          </p:spPr>
          <p:txBody>
            <a:bodyPr wrap="square" lIns="0" rIns="0" rtlCol="0">
              <a:spAutoFit/>
            </a:bodyPr>
            <a:lstStyle/>
            <a:p>
              <a:pPr algn="r"/>
              <a:r>
                <a:rPr lang="fa-IR" altLang="ko-KR" sz="9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آسان برای تغییر رنگ، عکس و متن.</a:t>
              </a:r>
              <a:endParaRPr lang="ko-KR" altLang="en-US" sz="900" dirty="0">
                <a:solidFill>
                  <a:schemeClr val="tx1">
                    <a:lumMod val="75000"/>
                    <a:lumOff val="25000"/>
                  </a:schemeClr>
                </a:solidFill>
                <a:cs typeface="B Nazanin" panose="00000400000000000000" pitchFamily="2" charset="-78"/>
              </a:endParaRPr>
            </a:p>
          </p:txBody>
        </p:sp>
      </p:grpSp>
      <p:grpSp>
        <p:nvGrpSpPr>
          <p:cNvPr id="121" name="Group 120">
            <a:extLst>
              <a:ext uri="{FF2B5EF4-FFF2-40B4-BE49-F238E27FC236}">
                <a16:creationId xmlns:a16="http://schemas.microsoft.com/office/drawing/2014/main" id="{9FB5D358-D46B-43B6-8E4C-7956FC6A9139}"/>
              </a:ext>
            </a:extLst>
          </p:cNvPr>
          <p:cNvGrpSpPr/>
          <p:nvPr/>
        </p:nvGrpSpPr>
        <p:grpSpPr>
          <a:xfrm>
            <a:off x="3479377" y="2730768"/>
            <a:ext cx="513000" cy="513000"/>
            <a:chOff x="3754587" y="1709861"/>
            <a:chExt cx="684000" cy="684000"/>
          </a:xfrm>
        </p:grpSpPr>
        <p:sp>
          <p:nvSpPr>
            <p:cNvPr id="122" name="Oval 121">
              <a:extLst>
                <a:ext uri="{FF2B5EF4-FFF2-40B4-BE49-F238E27FC236}">
                  <a16:creationId xmlns:a16="http://schemas.microsoft.com/office/drawing/2014/main" id="{92FC485A-EB5E-4B41-BAD3-AECA922F6E39}"/>
                </a:ext>
              </a:extLst>
            </p:cNvPr>
            <p:cNvSpPr/>
            <p:nvPr/>
          </p:nvSpPr>
          <p:spPr>
            <a:xfrm>
              <a:off x="3754587" y="1709861"/>
              <a:ext cx="684000" cy="684000"/>
            </a:xfrm>
            <a:prstGeom prst="ellipse">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dirty="0">
                <a:cs typeface="B Nazanin" panose="00000400000000000000" pitchFamily="2" charset="-78"/>
              </a:endParaRPr>
            </a:p>
          </p:txBody>
        </p:sp>
        <p:sp>
          <p:nvSpPr>
            <p:cNvPr id="123" name="Oval 122">
              <a:extLst>
                <a:ext uri="{FF2B5EF4-FFF2-40B4-BE49-F238E27FC236}">
                  <a16:creationId xmlns:a16="http://schemas.microsoft.com/office/drawing/2014/main" id="{7D256867-D5ED-4076-BFFE-33218B0A5CE1}"/>
                </a:ext>
              </a:extLst>
            </p:cNvPr>
            <p:cNvSpPr/>
            <p:nvPr/>
          </p:nvSpPr>
          <p:spPr>
            <a:xfrm>
              <a:off x="3826587" y="1781861"/>
              <a:ext cx="540000" cy="54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dirty="0">
                <a:cs typeface="B Nazanin" panose="00000400000000000000" pitchFamily="2" charset="-78"/>
              </a:endParaRPr>
            </a:p>
          </p:txBody>
        </p:sp>
        <p:sp>
          <p:nvSpPr>
            <p:cNvPr id="124" name="Text Placeholder 14">
              <a:extLst>
                <a:ext uri="{FF2B5EF4-FFF2-40B4-BE49-F238E27FC236}">
                  <a16:creationId xmlns:a16="http://schemas.microsoft.com/office/drawing/2014/main" id="{C3A07A06-3A12-425D-A38F-43A8C201AE93}"/>
                </a:ext>
              </a:extLst>
            </p:cNvPr>
            <p:cNvSpPr txBox="1">
              <a:spLocks/>
            </p:cNvSpPr>
            <p:nvPr/>
          </p:nvSpPr>
          <p:spPr>
            <a:xfrm>
              <a:off x="3840276" y="1826389"/>
              <a:ext cx="495601" cy="450945"/>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b="1" dirty="0">
                  <a:solidFill>
                    <a:schemeClr val="bg1"/>
                  </a:solidFill>
                  <a:cs typeface="B Nazanin" panose="00000400000000000000" pitchFamily="2" charset="-78"/>
                </a:rPr>
                <a:t>02</a:t>
              </a:r>
            </a:p>
          </p:txBody>
        </p:sp>
      </p:grpSp>
      <p:grpSp>
        <p:nvGrpSpPr>
          <p:cNvPr id="125" name="Group 124">
            <a:extLst>
              <a:ext uri="{FF2B5EF4-FFF2-40B4-BE49-F238E27FC236}">
                <a16:creationId xmlns:a16="http://schemas.microsoft.com/office/drawing/2014/main" id="{DE95B0D4-2F00-40FF-804B-1FAC07203CCF}"/>
              </a:ext>
            </a:extLst>
          </p:cNvPr>
          <p:cNvGrpSpPr/>
          <p:nvPr/>
        </p:nvGrpSpPr>
        <p:grpSpPr>
          <a:xfrm>
            <a:off x="725366" y="3809058"/>
            <a:ext cx="2027961" cy="529426"/>
            <a:chOff x="1586278" y="1610533"/>
            <a:chExt cx="1992330" cy="705900"/>
          </a:xfrm>
        </p:grpSpPr>
        <p:sp>
          <p:nvSpPr>
            <p:cNvPr id="126" name="TextBox 125">
              <a:extLst>
                <a:ext uri="{FF2B5EF4-FFF2-40B4-BE49-F238E27FC236}">
                  <a16:creationId xmlns:a16="http://schemas.microsoft.com/office/drawing/2014/main" id="{C5EC46D8-6B29-484E-AB10-30A55B571DC5}"/>
                </a:ext>
              </a:extLst>
            </p:cNvPr>
            <p:cNvSpPr txBox="1"/>
            <p:nvPr/>
          </p:nvSpPr>
          <p:spPr>
            <a:xfrm>
              <a:off x="1586278" y="1610533"/>
              <a:ext cx="1985487" cy="338555"/>
            </a:xfrm>
            <a:prstGeom prst="rect">
              <a:avLst/>
            </a:prstGeom>
            <a:noFill/>
          </p:spPr>
          <p:txBody>
            <a:bodyPr wrap="square" lIns="0" rIns="0" rtlCol="0">
              <a:spAutoFit/>
            </a:bodyPr>
            <a:lstStyle/>
            <a:p>
              <a:pPr algn="r"/>
              <a:r>
                <a:rPr lang="fa-IR" altLang="ko-KR" sz="1050" b="1" dirty="0">
                  <a:solidFill>
                    <a:schemeClr val="accent1"/>
                  </a:solidFill>
                  <a:cs typeface="B Nazanin" panose="00000400000000000000" pitchFamily="2" charset="-78"/>
                </a:rPr>
                <a:t>ارائه</a:t>
              </a:r>
              <a:endParaRPr lang="ko-KR" altLang="en-US" sz="1050" b="1" dirty="0">
                <a:solidFill>
                  <a:schemeClr val="accent1"/>
                </a:solidFill>
                <a:cs typeface="B Nazanin" panose="00000400000000000000" pitchFamily="2" charset="-78"/>
              </a:endParaRPr>
            </a:p>
          </p:txBody>
        </p:sp>
        <p:sp>
          <p:nvSpPr>
            <p:cNvPr id="127" name="TextBox 126">
              <a:extLst>
                <a:ext uri="{FF2B5EF4-FFF2-40B4-BE49-F238E27FC236}">
                  <a16:creationId xmlns:a16="http://schemas.microsoft.com/office/drawing/2014/main" id="{C5C81FD9-B41A-4542-8ABB-0D2BA4B0F4E0}"/>
                </a:ext>
              </a:extLst>
            </p:cNvPr>
            <p:cNvSpPr txBox="1"/>
            <p:nvPr/>
          </p:nvSpPr>
          <p:spPr>
            <a:xfrm>
              <a:off x="1587349" y="1823991"/>
              <a:ext cx="1991259" cy="492442"/>
            </a:xfrm>
            <a:prstGeom prst="rect">
              <a:avLst/>
            </a:prstGeom>
            <a:noFill/>
          </p:spPr>
          <p:txBody>
            <a:bodyPr wrap="square" lIns="0" rIns="0" rtlCol="0">
              <a:spAutoFit/>
            </a:bodyPr>
            <a:lstStyle/>
            <a:p>
              <a:pPr algn="r"/>
              <a:r>
                <a:rPr lang="fa-IR" altLang="ko-KR" sz="9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آسان برای تغییر رنگ، عکس و متن.</a:t>
              </a:r>
              <a:endParaRPr lang="ko-KR" altLang="en-US" sz="900" dirty="0">
                <a:solidFill>
                  <a:schemeClr val="tx1">
                    <a:lumMod val="75000"/>
                    <a:lumOff val="25000"/>
                  </a:schemeClr>
                </a:solidFill>
                <a:cs typeface="B Nazanin" panose="00000400000000000000" pitchFamily="2" charset="-78"/>
              </a:endParaRPr>
            </a:p>
          </p:txBody>
        </p:sp>
      </p:grpSp>
      <p:grpSp>
        <p:nvGrpSpPr>
          <p:cNvPr id="128" name="Group 127">
            <a:extLst>
              <a:ext uri="{FF2B5EF4-FFF2-40B4-BE49-F238E27FC236}">
                <a16:creationId xmlns:a16="http://schemas.microsoft.com/office/drawing/2014/main" id="{CA754D9D-329A-401F-8A0D-D4AC31945BCF}"/>
              </a:ext>
            </a:extLst>
          </p:cNvPr>
          <p:cNvGrpSpPr/>
          <p:nvPr/>
        </p:nvGrpSpPr>
        <p:grpSpPr>
          <a:xfrm>
            <a:off x="2885311" y="3883550"/>
            <a:ext cx="513000" cy="513000"/>
            <a:chOff x="3754587" y="1709861"/>
            <a:chExt cx="684000" cy="684000"/>
          </a:xfrm>
        </p:grpSpPr>
        <p:sp>
          <p:nvSpPr>
            <p:cNvPr id="129" name="Oval 128">
              <a:extLst>
                <a:ext uri="{FF2B5EF4-FFF2-40B4-BE49-F238E27FC236}">
                  <a16:creationId xmlns:a16="http://schemas.microsoft.com/office/drawing/2014/main" id="{EF33F3BE-E109-4F14-9EA4-BD5C4DBB3CDE}"/>
                </a:ext>
              </a:extLst>
            </p:cNvPr>
            <p:cNvSpPr/>
            <p:nvPr/>
          </p:nvSpPr>
          <p:spPr>
            <a:xfrm>
              <a:off x="3754587" y="1709861"/>
              <a:ext cx="684000" cy="684000"/>
            </a:xfrm>
            <a:prstGeom prst="ellipse">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130" name="Oval 129">
              <a:extLst>
                <a:ext uri="{FF2B5EF4-FFF2-40B4-BE49-F238E27FC236}">
                  <a16:creationId xmlns:a16="http://schemas.microsoft.com/office/drawing/2014/main" id="{AE18A415-EB97-4986-9188-5B0D4BCC4B3E}"/>
                </a:ext>
              </a:extLst>
            </p:cNvPr>
            <p:cNvSpPr/>
            <p:nvPr/>
          </p:nvSpPr>
          <p:spPr>
            <a:xfrm>
              <a:off x="3826587" y="1781861"/>
              <a:ext cx="540000" cy="54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ko-KR" altLang="en-US" sz="2025">
                <a:cs typeface="B Nazanin" panose="00000400000000000000" pitchFamily="2" charset="-78"/>
              </a:endParaRPr>
            </a:p>
          </p:txBody>
        </p:sp>
        <p:sp>
          <p:nvSpPr>
            <p:cNvPr id="131" name="Text Placeholder 14">
              <a:extLst>
                <a:ext uri="{FF2B5EF4-FFF2-40B4-BE49-F238E27FC236}">
                  <a16:creationId xmlns:a16="http://schemas.microsoft.com/office/drawing/2014/main" id="{01E07587-25B8-48D0-859E-10D91F362C47}"/>
                </a:ext>
              </a:extLst>
            </p:cNvPr>
            <p:cNvSpPr txBox="1">
              <a:spLocks/>
            </p:cNvSpPr>
            <p:nvPr/>
          </p:nvSpPr>
          <p:spPr>
            <a:xfrm>
              <a:off x="3840276" y="1826389"/>
              <a:ext cx="495601" cy="450945"/>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b="1" dirty="0">
                  <a:solidFill>
                    <a:schemeClr val="bg1"/>
                  </a:solidFill>
                  <a:cs typeface="B Nazanin" panose="00000400000000000000" pitchFamily="2" charset="-78"/>
                </a:rPr>
                <a:t>03</a:t>
              </a:r>
            </a:p>
          </p:txBody>
        </p:sp>
      </p:grpSp>
    </p:spTree>
    <p:extLst>
      <p:ext uri="{BB962C8B-B14F-4D97-AF65-F5344CB8AC3E}">
        <p14:creationId xmlns:p14="http://schemas.microsoft.com/office/powerpoint/2010/main" val="309131273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8" name="Rectangle 6">
            <a:extLst>
              <a:ext uri="{FF2B5EF4-FFF2-40B4-BE49-F238E27FC236}">
                <a16:creationId xmlns:a16="http://schemas.microsoft.com/office/drawing/2014/main" id="{ADBDE621-A139-4F7D-94CD-6CA4277D9B7B}"/>
              </a:ext>
            </a:extLst>
          </p:cNvPr>
          <p:cNvSpPr/>
          <p:nvPr/>
        </p:nvSpPr>
        <p:spPr>
          <a:xfrm>
            <a:off x="0" y="4948014"/>
            <a:ext cx="9144000" cy="1954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350">
              <a:cs typeface="B Nazanin" panose="00000400000000000000" pitchFamily="2" charset="-78"/>
            </a:endParaRPr>
          </a:p>
        </p:txBody>
      </p:sp>
      <p:sp>
        <p:nvSpPr>
          <p:cNvPr id="4" name="Title 3"/>
          <p:cNvSpPr>
            <a:spLocks noGrp="1"/>
          </p:cNvSpPr>
          <p:nvPr>
            <p:ph type="title"/>
          </p:nvPr>
        </p:nvSpPr>
        <p:spPr>
          <a:xfrm>
            <a:off x="1" y="150133"/>
            <a:ext cx="9143999" cy="581834"/>
          </a:xfrm>
        </p:spPr>
        <p:txBody>
          <a:bodyPr>
            <a:normAutofit fontScale="90000"/>
          </a:bodyPr>
          <a:lstStyle/>
          <a:p>
            <a:pPr rtl="1"/>
            <a:r>
              <a:rPr lang="fa-IR" dirty="0">
                <a:cs typeface="B Nazanin" panose="00000400000000000000" pitchFamily="2" charset="-78"/>
              </a:rPr>
              <a:t>الگوها</a:t>
            </a:r>
            <a:endParaRPr lang="en-US" dirty="0">
              <a:cs typeface="B Nazanin" panose="00000400000000000000" pitchFamily="2" charset="-78"/>
            </a:endParaRPr>
          </a:p>
        </p:txBody>
      </p:sp>
      <p:sp>
        <p:nvSpPr>
          <p:cNvPr id="2904" name="Freeform: Shape 2903">
            <a:extLst>
              <a:ext uri="{FF2B5EF4-FFF2-40B4-BE49-F238E27FC236}">
                <a16:creationId xmlns:a16="http://schemas.microsoft.com/office/drawing/2014/main" id="{2EC27890-49D0-465A-97DE-FB757F0C8CA1}"/>
              </a:ext>
            </a:extLst>
          </p:cNvPr>
          <p:cNvSpPr/>
          <p:nvPr/>
        </p:nvSpPr>
        <p:spPr>
          <a:xfrm rot="355510">
            <a:off x="112508" y="2388251"/>
            <a:ext cx="1433876" cy="1459357"/>
          </a:xfrm>
          <a:custGeom>
            <a:avLst/>
            <a:gdLst>
              <a:gd name="connsiteX0" fmla="*/ 859940 w 1882134"/>
              <a:gd name="connsiteY0" fmla="*/ 932267 h 1915580"/>
              <a:gd name="connsiteX1" fmla="*/ 747989 w 1882134"/>
              <a:gd name="connsiteY1" fmla="*/ 997319 h 1915580"/>
              <a:gd name="connsiteX2" fmla="*/ 636844 w 1882134"/>
              <a:gd name="connsiteY2" fmla="*/ 1061903 h 1915580"/>
              <a:gd name="connsiteX3" fmla="*/ 638527 w 1882134"/>
              <a:gd name="connsiteY3" fmla="*/ 1070293 h 1915580"/>
              <a:gd name="connsiteX4" fmla="*/ 565410 w 1882134"/>
              <a:gd name="connsiteY4" fmla="*/ 1179755 h 1915580"/>
              <a:gd name="connsiteX5" fmla="*/ 562511 w 1882134"/>
              <a:gd name="connsiteY5" fmla="*/ 1180336 h 1915580"/>
              <a:gd name="connsiteX6" fmla="*/ 562511 w 1882134"/>
              <a:gd name="connsiteY6" fmla="*/ 1439244 h 1915580"/>
              <a:gd name="connsiteX7" fmla="*/ 572773 w 1882134"/>
              <a:gd name="connsiteY7" fmla="*/ 1441246 h 1915580"/>
              <a:gd name="connsiteX8" fmla="*/ 644608 w 1882134"/>
              <a:gd name="connsiteY8" fmla="*/ 1550707 h 1915580"/>
              <a:gd name="connsiteX9" fmla="*/ 640375 w 1882134"/>
              <a:gd name="connsiteY9" fmla="*/ 1571429 h 1915580"/>
              <a:gd name="connsiteX10" fmla="*/ 865510 w 1882134"/>
              <a:gd name="connsiteY10" fmla="*/ 1701672 h 1915580"/>
              <a:gd name="connsiteX11" fmla="*/ 886716 w 1882134"/>
              <a:gd name="connsiteY11" fmla="*/ 1687534 h 1915580"/>
              <a:gd name="connsiteX12" fmla="*/ 933465 w 1882134"/>
              <a:gd name="connsiteY12" fmla="*/ 1678413 h 1915580"/>
              <a:gd name="connsiteX13" fmla="*/ 980215 w 1882134"/>
              <a:gd name="connsiteY13" fmla="*/ 1687962 h 1915580"/>
              <a:gd name="connsiteX14" fmla="*/ 997982 w 1882134"/>
              <a:gd name="connsiteY14" fmla="*/ 1700143 h 1915580"/>
              <a:gd name="connsiteX15" fmla="*/ 1212258 w 1882134"/>
              <a:gd name="connsiteY15" fmla="*/ 1576182 h 1915580"/>
              <a:gd name="connsiteX16" fmla="*/ 1210160 w 1882134"/>
              <a:gd name="connsiteY16" fmla="*/ 1565911 h 1915580"/>
              <a:gd name="connsiteX17" fmla="*/ 1283277 w 1882134"/>
              <a:gd name="connsiteY17" fmla="*/ 1456450 h 1915580"/>
              <a:gd name="connsiteX18" fmla="*/ 1298338 w 1882134"/>
              <a:gd name="connsiteY18" fmla="*/ 1453428 h 1915580"/>
              <a:gd name="connsiteX19" fmla="*/ 1298338 w 1882134"/>
              <a:gd name="connsiteY19" fmla="*/ 1189696 h 1915580"/>
              <a:gd name="connsiteX20" fmla="*/ 1292399 w 1882134"/>
              <a:gd name="connsiteY20" fmla="*/ 1188448 h 1915580"/>
              <a:gd name="connsiteX21" fmla="*/ 1219282 w 1882134"/>
              <a:gd name="connsiteY21" fmla="*/ 1079414 h 1915580"/>
              <a:gd name="connsiteX22" fmla="*/ 1223749 w 1882134"/>
              <a:gd name="connsiteY22" fmla="*/ 1057548 h 1915580"/>
              <a:gd name="connsiteX23" fmla="*/ 997965 w 1882134"/>
              <a:gd name="connsiteY23" fmla="*/ 926929 h 1915580"/>
              <a:gd name="connsiteX24" fmla="*/ 994296 w 1882134"/>
              <a:gd name="connsiteY24" fmla="*/ 929366 h 1915580"/>
              <a:gd name="connsiteX25" fmla="*/ 988000 w 1882134"/>
              <a:gd name="connsiteY25" fmla="*/ 935188 h 1915580"/>
              <a:gd name="connsiteX26" fmla="*/ 978749 w 1882134"/>
              <a:gd name="connsiteY26" fmla="*/ 939691 h 1915580"/>
              <a:gd name="connsiteX27" fmla="*/ 969810 w 1882134"/>
              <a:gd name="connsiteY27" fmla="*/ 945628 h 1915580"/>
              <a:gd name="connsiteX28" fmla="*/ 964268 w 1882134"/>
              <a:gd name="connsiteY28" fmla="*/ 946740 h 1915580"/>
              <a:gd name="connsiteX29" fmla="*/ 958437 w 1882134"/>
              <a:gd name="connsiteY29" fmla="*/ 949579 h 1915580"/>
              <a:gd name="connsiteX30" fmla="*/ 924343 w 1882134"/>
              <a:gd name="connsiteY30" fmla="*/ 954750 h 1915580"/>
              <a:gd name="connsiteX31" fmla="*/ 924343 w 1882134"/>
              <a:gd name="connsiteY31" fmla="*/ 954750 h 1915580"/>
              <a:gd name="connsiteX32" fmla="*/ 923835 w 1882134"/>
              <a:gd name="connsiteY32" fmla="*/ 954643 h 1915580"/>
              <a:gd name="connsiteX33" fmla="*/ 881110 w 1882134"/>
              <a:gd name="connsiteY33" fmla="*/ 945723 h 1915580"/>
              <a:gd name="connsiteX34" fmla="*/ 880997 w 1882134"/>
              <a:gd name="connsiteY34" fmla="*/ 945646 h 1915580"/>
              <a:gd name="connsiteX35" fmla="*/ 878876 w 1882134"/>
              <a:gd name="connsiteY35" fmla="*/ 945200 h 1915580"/>
              <a:gd name="connsiteX36" fmla="*/ 1285908 w 1882134"/>
              <a:gd name="connsiteY36" fmla="*/ 209454 h 1915580"/>
              <a:gd name="connsiteX37" fmla="*/ 1039711 w 1882134"/>
              <a:gd name="connsiteY37" fmla="*/ 351883 h 1915580"/>
              <a:gd name="connsiteX38" fmla="*/ 1042927 w 1882134"/>
              <a:gd name="connsiteY38" fmla="*/ 367913 h 1915580"/>
              <a:gd name="connsiteX39" fmla="*/ 1007580 w 1882134"/>
              <a:gd name="connsiteY39" fmla="*/ 452291 h 1915580"/>
              <a:gd name="connsiteX40" fmla="*/ 972994 w 1882134"/>
              <a:gd name="connsiteY40" fmla="*/ 475261 h 1915580"/>
              <a:gd name="connsiteX41" fmla="*/ 972994 w 1882134"/>
              <a:gd name="connsiteY41" fmla="*/ 608121 h 1915580"/>
              <a:gd name="connsiteX42" fmla="*/ 972994 w 1882134"/>
              <a:gd name="connsiteY42" fmla="*/ 728436 h 1915580"/>
              <a:gd name="connsiteX43" fmla="*/ 1008720 w 1882134"/>
              <a:gd name="connsiteY43" fmla="*/ 752929 h 1915580"/>
              <a:gd name="connsiteX44" fmla="*/ 1042927 w 1882134"/>
              <a:gd name="connsiteY44" fmla="*/ 836166 h 1915580"/>
              <a:gd name="connsiteX45" fmla="*/ 1038547 w 1882134"/>
              <a:gd name="connsiteY45" fmla="*/ 857606 h 1915580"/>
              <a:gd name="connsiteX46" fmla="*/ 1264627 w 1882134"/>
              <a:gd name="connsiteY46" fmla="*/ 988396 h 1915580"/>
              <a:gd name="connsiteX47" fmla="*/ 1292399 w 1882134"/>
              <a:gd name="connsiteY47" fmla="*/ 969952 h 1915580"/>
              <a:gd name="connsiteX48" fmla="*/ 1337865 w 1882134"/>
              <a:gd name="connsiteY48" fmla="*/ 960830 h 1915580"/>
              <a:gd name="connsiteX49" fmla="*/ 1384615 w 1882134"/>
              <a:gd name="connsiteY49" fmla="*/ 970380 h 1915580"/>
              <a:gd name="connsiteX50" fmla="*/ 1410990 w 1882134"/>
              <a:gd name="connsiteY50" fmla="*/ 988463 h 1915580"/>
              <a:gd name="connsiteX51" fmla="*/ 1650068 w 1882134"/>
              <a:gd name="connsiteY51" fmla="*/ 850153 h 1915580"/>
              <a:gd name="connsiteX52" fmla="*/ 1644966 w 1882134"/>
              <a:gd name="connsiteY52" fmla="*/ 824004 h 1915580"/>
              <a:gd name="connsiteX53" fmla="*/ 1680313 w 1882134"/>
              <a:gd name="connsiteY53" fmla="*/ 739627 h 1915580"/>
              <a:gd name="connsiteX54" fmla="*/ 1705780 w 1882134"/>
              <a:gd name="connsiteY54" fmla="*/ 722714 h 1915580"/>
              <a:gd name="connsiteX55" fmla="*/ 1705779 w 1882134"/>
              <a:gd name="connsiteY55" fmla="*/ 484271 h 1915580"/>
              <a:gd name="connsiteX56" fmla="*/ 1701598 w 1882134"/>
              <a:gd name="connsiteY56" fmla="*/ 483455 h 1915580"/>
              <a:gd name="connsiteX57" fmla="*/ 1629764 w 1882134"/>
              <a:gd name="connsiteY57" fmla="*/ 373993 h 1915580"/>
              <a:gd name="connsiteX58" fmla="*/ 1634464 w 1882134"/>
              <a:gd name="connsiteY58" fmla="*/ 350982 h 1915580"/>
              <a:gd name="connsiteX59" fmla="*/ 1412691 w 1882134"/>
              <a:gd name="connsiteY59" fmla="*/ 222683 h 1915580"/>
              <a:gd name="connsiteX60" fmla="*/ 1404617 w 1882134"/>
              <a:gd name="connsiteY60" fmla="*/ 228046 h 1915580"/>
              <a:gd name="connsiteX61" fmla="*/ 1359150 w 1882134"/>
              <a:gd name="connsiteY61" fmla="*/ 237167 h 1915580"/>
              <a:gd name="connsiteX62" fmla="*/ 1312401 w 1882134"/>
              <a:gd name="connsiteY62" fmla="*/ 227618 h 1915580"/>
              <a:gd name="connsiteX63" fmla="*/ 441920 w 1882134"/>
              <a:gd name="connsiteY63" fmla="*/ 226293 h 1915580"/>
              <a:gd name="connsiteX64" fmla="*/ 231909 w 1882134"/>
              <a:gd name="connsiteY64" fmla="*/ 347787 h 1915580"/>
              <a:gd name="connsiteX65" fmla="*/ 237167 w 1882134"/>
              <a:gd name="connsiteY65" fmla="*/ 373994 h 1915580"/>
              <a:gd name="connsiteX66" fmla="*/ 164050 w 1882134"/>
              <a:gd name="connsiteY66" fmla="*/ 483456 h 1915580"/>
              <a:gd name="connsiteX67" fmla="*/ 155071 w 1882134"/>
              <a:gd name="connsiteY67" fmla="*/ 485258 h 1915580"/>
              <a:gd name="connsiteX68" fmla="*/ 155071 w 1882134"/>
              <a:gd name="connsiteY68" fmla="*/ 740239 h 1915580"/>
              <a:gd name="connsiteX69" fmla="*/ 165333 w 1882134"/>
              <a:gd name="connsiteY69" fmla="*/ 742335 h 1915580"/>
              <a:gd name="connsiteX70" fmla="*/ 237167 w 1882134"/>
              <a:gd name="connsiteY70" fmla="*/ 851369 h 1915580"/>
              <a:gd name="connsiteX71" fmla="*/ 234601 w 1882134"/>
              <a:gd name="connsiteY71" fmla="*/ 863932 h 1915580"/>
              <a:gd name="connsiteX72" fmla="*/ 440781 w 1882134"/>
              <a:gd name="connsiteY72" fmla="*/ 983210 h 1915580"/>
              <a:gd name="connsiteX73" fmla="*/ 474477 w 1882134"/>
              <a:gd name="connsiteY73" fmla="*/ 960831 h 1915580"/>
              <a:gd name="connsiteX74" fmla="*/ 519943 w 1882134"/>
              <a:gd name="connsiteY74" fmla="*/ 951709 h 1915580"/>
              <a:gd name="connsiteX75" fmla="*/ 566693 w 1882134"/>
              <a:gd name="connsiteY75" fmla="*/ 961258 h 1915580"/>
              <a:gd name="connsiteX76" fmla="*/ 601190 w 1882134"/>
              <a:gd name="connsiteY76" fmla="*/ 984910 h 1915580"/>
              <a:gd name="connsiteX77" fmla="*/ 705420 w 1882134"/>
              <a:gd name="connsiteY77" fmla="*/ 924344 h 1915580"/>
              <a:gd name="connsiteX78" fmla="*/ 785942 w 1882134"/>
              <a:gd name="connsiteY78" fmla="*/ 878642 h 1915580"/>
              <a:gd name="connsiteX79" fmla="*/ 811567 w 1882134"/>
              <a:gd name="connsiteY79" fmla="*/ 863817 h 1915580"/>
              <a:gd name="connsiteX80" fmla="*/ 805759 w 1882134"/>
              <a:gd name="connsiteY80" fmla="*/ 836166 h 1915580"/>
              <a:gd name="connsiteX81" fmla="*/ 878876 w 1882134"/>
              <a:gd name="connsiteY81" fmla="*/ 726704 h 1915580"/>
              <a:gd name="connsiteX82" fmla="*/ 887857 w 1882134"/>
              <a:gd name="connsiteY82" fmla="*/ 724902 h 1915580"/>
              <a:gd name="connsiteX83" fmla="*/ 887857 w 1882134"/>
              <a:gd name="connsiteY83" fmla="*/ 602041 h 1915580"/>
              <a:gd name="connsiteX84" fmla="*/ 887857 w 1882134"/>
              <a:gd name="connsiteY84" fmla="*/ 479177 h 1915580"/>
              <a:gd name="connsiteX85" fmla="*/ 878877 w 1882134"/>
              <a:gd name="connsiteY85" fmla="*/ 477375 h 1915580"/>
              <a:gd name="connsiteX86" fmla="*/ 805760 w 1882134"/>
              <a:gd name="connsiteY86" fmla="*/ 367913 h 1915580"/>
              <a:gd name="connsiteX87" fmla="*/ 810313 w 1882134"/>
              <a:gd name="connsiteY87" fmla="*/ 345620 h 1915580"/>
              <a:gd name="connsiteX88" fmla="*/ 607514 w 1882134"/>
              <a:gd name="connsiteY88" fmla="*/ 228297 h 1915580"/>
              <a:gd name="connsiteX89" fmla="*/ 572440 w 1882134"/>
              <a:gd name="connsiteY89" fmla="*/ 252065 h 1915580"/>
              <a:gd name="connsiteX90" fmla="*/ 526305 w 1882134"/>
              <a:gd name="connsiteY90" fmla="*/ 261493 h 1915580"/>
              <a:gd name="connsiteX91" fmla="*/ 442371 w 1882134"/>
              <a:gd name="connsiteY91" fmla="*/ 226958 h 1915580"/>
              <a:gd name="connsiteX92" fmla="*/ 525745 w 1882134"/>
              <a:gd name="connsiteY92" fmla="*/ 24326 h 1915580"/>
              <a:gd name="connsiteX93" fmla="*/ 644609 w 1882134"/>
              <a:gd name="connsiteY93" fmla="*/ 142629 h 1915580"/>
              <a:gd name="connsiteX94" fmla="*/ 641709 w 1882134"/>
              <a:gd name="connsiteY94" fmla="*/ 157167 h 1915580"/>
              <a:gd name="connsiteX95" fmla="*/ 747989 w 1882134"/>
              <a:gd name="connsiteY95" fmla="*/ 218924 h 1915580"/>
              <a:gd name="connsiteX96" fmla="*/ 849541 w 1882134"/>
              <a:gd name="connsiteY96" fmla="*/ 277934 h 1915580"/>
              <a:gd name="connsiteX97" fmla="*/ 878877 w 1882134"/>
              <a:gd name="connsiteY97" fmla="*/ 258452 h 1915580"/>
              <a:gd name="connsiteX98" fmla="*/ 924343 w 1882134"/>
              <a:gd name="connsiteY98" fmla="*/ 249330 h 1915580"/>
              <a:gd name="connsiteX99" fmla="*/ 971093 w 1882134"/>
              <a:gd name="connsiteY99" fmla="*/ 258879 h 1915580"/>
              <a:gd name="connsiteX100" fmla="*/ 999784 w 1882134"/>
              <a:gd name="connsiteY100" fmla="*/ 278550 h 1915580"/>
              <a:gd name="connsiteX101" fmla="*/ 1112862 w 1882134"/>
              <a:gd name="connsiteY101" fmla="*/ 212843 h 1915580"/>
              <a:gd name="connsiteX102" fmla="*/ 1244810 w 1882134"/>
              <a:gd name="connsiteY102" fmla="*/ 139736 h 1915580"/>
              <a:gd name="connsiteX103" fmla="*/ 1240567 w 1882134"/>
              <a:gd name="connsiteY103" fmla="*/ 118583 h 1915580"/>
              <a:gd name="connsiteX104" fmla="*/ 1359150 w 1882134"/>
              <a:gd name="connsiteY104" fmla="*/ 0 h 1915580"/>
              <a:gd name="connsiteX105" fmla="*/ 1477734 w 1882134"/>
              <a:gd name="connsiteY105" fmla="*/ 118583 h 1915580"/>
              <a:gd name="connsiteX106" fmla="*/ 1468446 w 1882134"/>
              <a:gd name="connsiteY106" fmla="*/ 164056 h 1915580"/>
              <a:gd name="connsiteX107" fmla="*/ 1562871 w 1882134"/>
              <a:gd name="connsiteY107" fmla="*/ 218924 h 1915580"/>
              <a:gd name="connsiteX108" fmla="*/ 1674171 w 1882134"/>
              <a:gd name="connsiteY108" fmla="*/ 283599 h 1915580"/>
              <a:gd name="connsiteX109" fmla="*/ 1702880 w 1882134"/>
              <a:gd name="connsiteY109" fmla="*/ 264532 h 1915580"/>
              <a:gd name="connsiteX110" fmla="*/ 1748347 w 1882134"/>
              <a:gd name="connsiteY110" fmla="*/ 255410 h 1915580"/>
              <a:gd name="connsiteX111" fmla="*/ 1866931 w 1882134"/>
              <a:gd name="connsiteY111" fmla="*/ 373993 h 1915580"/>
              <a:gd name="connsiteX112" fmla="*/ 1793814 w 1882134"/>
              <a:gd name="connsiteY112" fmla="*/ 483456 h 1915580"/>
              <a:gd name="connsiteX113" fmla="*/ 1787876 w 1882134"/>
              <a:gd name="connsiteY113" fmla="*/ 484647 h 1915580"/>
              <a:gd name="connsiteX114" fmla="*/ 1787876 w 1882134"/>
              <a:gd name="connsiteY114" fmla="*/ 608121 h 1915580"/>
              <a:gd name="connsiteX115" fmla="*/ 1787876 w 1882134"/>
              <a:gd name="connsiteY115" fmla="*/ 710390 h 1915580"/>
              <a:gd name="connsiteX116" fmla="*/ 1810299 w 1882134"/>
              <a:gd name="connsiteY116" fmla="*/ 714970 h 1915580"/>
              <a:gd name="connsiteX117" fmla="*/ 1882134 w 1882134"/>
              <a:gd name="connsiteY117" fmla="*/ 824004 h 1915580"/>
              <a:gd name="connsiteX118" fmla="*/ 1763550 w 1882134"/>
              <a:gd name="connsiteY118" fmla="*/ 942588 h 1915580"/>
              <a:gd name="connsiteX119" fmla="*/ 1716800 w 1882134"/>
              <a:gd name="connsiteY119" fmla="*/ 933466 h 1915580"/>
              <a:gd name="connsiteX120" fmla="*/ 1696290 w 1882134"/>
              <a:gd name="connsiteY120" fmla="*/ 919792 h 1915580"/>
              <a:gd name="connsiteX121" fmla="*/ 1562871 w 1882134"/>
              <a:gd name="connsiteY121" fmla="*/ 997319 h 1915580"/>
              <a:gd name="connsiteX122" fmla="*/ 1452273 w 1882134"/>
              <a:gd name="connsiteY122" fmla="*/ 1058596 h 1915580"/>
              <a:gd name="connsiteX123" fmla="*/ 1456449 w 1882134"/>
              <a:gd name="connsiteY123" fmla="*/ 1079414 h 1915580"/>
              <a:gd name="connsiteX124" fmla="*/ 1383332 w 1882134"/>
              <a:gd name="connsiteY124" fmla="*/ 1188876 h 1915580"/>
              <a:gd name="connsiteX125" fmla="*/ 1380434 w 1882134"/>
              <a:gd name="connsiteY125" fmla="*/ 1189457 h 1915580"/>
              <a:gd name="connsiteX126" fmla="*/ 1380434 w 1882134"/>
              <a:gd name="connsiteY126" fmla="*/ 1316581 h 1915580"/>
              <a:gd name="connsiteX127" fmla="*/ 1380434 w 1882134"/>
              <a:gd name="connsiteY127" fmla="*/ 1459744 h 1915580"/>
              <a:gd name="connsiteX128" fmla="*/ 1413121 w 1882134"/>
              <a:gd name="connsiteY128" fmla="*/ 1481535 h 1915580"/>
              <a:gd name="connsiteX129" fmla="*/ 1447328 w 1882134"/>
              <a:gd name="connsiteY129" fmla="*/ 1565911 h 1915580"/>
              <a:gd name="connsiteX130" fmla="*/ 1328743 w 1882134"/>
              <a:gd name="connsiteY130" fmla="*/ 1684495 h 1915580"/>
              <a:gd name="connsiteX131" fmla="*/ 1283277 w 1882134"/>
              <a:gd name="connsiteY131" fmla="*/ 1675374 h 1915580"/>
              <a:gd name="connsiteX132" fmla="*/ 1245755 w 1882134"/>
              <a:gd name="connsiteY132" fmla="*/ 1650453 h 1915580"/>
              <a:gd name="connsiteX133" fmla="*/ 1152389 w 1882134"/>
              <a:gd name="connsiteY133" fmla="*/ 1702738 h 1915580"/>
              <a:gd name="connsiteX134" fmla="*/ 1045590 w 1882134"/>
              <a:gd name="connsiteY134" fmla="*/ 1764797 h 1915580"/>
              <a:gd name="connsiteX135" fmla="*/ 1052050 w 1882134"/>
              <a:gd name="connsiteY135" fmla="*/ 1796996 h 1915580"/>
              <a:gd name="connsiteX136" fmla="*/ 933465 w 1882134"/>
              <a:gd name="connsiteY136" fmla="*/ 1915580 h 1915580"/>
              <a:gd name="connsiteX137" fmla="*/ 814882 w 1882134"/>
              <a:gd name="connsiteY137" fmla="*/ 1796996 h 1915580"/>
              <a:gd name="connsiteX138" fmla="*/ 820094 w 1882134"/>
              <a:gd name="connsiteY138" fmla="*/ 1770286 h 1915580"/>
              <a:gd name="connsiteX139" fmla="*/ 705420 w 1882134"/>
              <a:gd name="connsiteY139" fmla="*/ 1702738 h 1915580"/>
              <a:gd name="connsiteX140" fmla="*/ 599803 w 1882134"/>
              <a:gd name="connsiteY140" fmla="*/ 1641366 h 1915580"/>
              <a:gd name="connsiteX141" fmla="*/ 571490 w 1882134"/>
              <a:gd name="connsiteY141" fmla="*/ 1660170 h 1915580"/>
              <a:gd name="connsiteX142" fmla="*/ 526023 w 1882134"/>
              <a:gd name="connsiteY142" fmla="*/ 1669292 h 1915580"/>
              <a:gd name="connsiteX143" fmla="*/ 407440 w 1882134"/>
              <a:gd name="connsiteY143" fmla="*/ 1550707 h 1915580"/>
              <a:gd name="connsiteX144" fmla="*/ 442787 w 1882134"/>
              <a:gd name="connsiteY144" fmla="*/ 1466331 h 1915580"/>
              <a:gd name="connsiteX145" fmla="*/ 480415 w 1882134"/>
              <a:gd name="connsiteY145" fmla="*/ 1441340 h 1915580"/>
              <a:gd name="connsiteX146" fmla="*/ 480415 w 1882134"/>
              <a:gd name="connsiteY146" fmla="*/ 1313541 h 1915580"/>
              <a:gd name="connsiteX147" fmla="*/ 480415 w 1882134"/>
              <a:gd name="connsiteY147" fmla="*/ 1180946 h 1915580"/>
              <a:gd name="connsiteX148" fmla="*/ 474477 w 1882134"/>
              <a:gd name="connsiteY148" fmla="*/ 1179755 h 1915580"/>
              <a:gd name="connsiteX149" fmla="*/ 401359 w 1882134"/>
              <a:gd name="connsiteY149" fmla="*/ 1070292 h 1915580"/>
              <a:gd name="connsiteX150" fmla="*/ 403715 w 1882134"/>
              <a:gd name="connsiteY150" fmla="*/ 1058760 h 1915580"/>
              <a:gd name="connsiteX151" fmla="*/ 297980 w 1882134"/>
              <a:gd name="connsiteY151" fmla="*/ 997319 h 1915580"/>
              <a:gd name="connsiteX152" fmla="*/ 197246 w 1882134"/>
              <a:gd name="connsiteY152" fmla="*/ 938785 h 1915580"/>
              <a:gd name="connsiteX153" fmla="*/ 164050 w 1882134"/>
              <a:gd name="connsiteY153" fmla="*/ 960831 h 1915580"/>
              <a:gd name="connsiteX154" fmla="*/ 118583 w 1882134"/>
              <a:gd name="connsiteY154" fmla="*/ 969953 h 1915580"/>
              <a:gd name="connsiteX155" fmla="*/ 0 w 1882134"/>
              <a:gd name="connsiteY155" fmla="*/ 851369 h 1915580"/>
              <a:gd name="connsiteX156" fmla="*/ 71834 w 1882134"/>
              <a:gd name="connsiteY156" fmla="*/ 741907 h 1915580"/>
              <a:gd name="connsiteX157" fmla="*/ 72975 w 1882134"/>
              <a:gd name="connsiteY157" fmla="*/ 741685 h 1915580"/>
              <a:gd name="connsiteX158" fmla="*/ 72975 w 1882134"/>
              <a:gd name="connsiteY158" fmla="*/ 608121 h 1915580"/>
              <a:gd name="connsiteX159" fmla="*/ 72975 w 1882134"/>
              <a:gd name="connsiteY159" fmla="*/ 483679 h 1915580"/>
              <a:gd name="connsiteX160" fmla="*/ 71834 w 1882134"/>
              <a:gd name="connsiteY160" fmla="*/ 483456 h 1915580"/>
              <a:gd name="connsiteX161" fmla="*/ 0 w 1882134"/>
              <a:gd name="connsiteY161" fmla="*/ 373994 h 1915580"/>
              <a:gd name="connsiteX162" fmla="*/ 118583 w 1882134"/>
              <a:gd name="connsiteY162" fmla="*/ 255410 h 1915580"/>
              <a:gd name="connsiteX163" fmla="*/ 165333 w 1882134"/>
              <a:gd name="connsiteY163" fmla="*/ 264960 h 1915580"/>
              <a:gd name="connsiteX164" fmla="*/ 189840 w 1882134"/>
              <a:gd name="connsiteY164" fmla="*/ 281762 h 1915580"/>
              <a:gd name="connsiteX165" fmla="*/ 297980 w 1882134"/>
              <a:gd name="connsiteY165" fmla="*/ 218924 h 1915580"/>
              <a:gd name="connsiteX166" fmla="*/ 409656 w 1882134"/>
              <a:gd name="connsiteY166" fmla="*/ 154031 h 1915580"/>
              <a:gd name="connsiteX167" fmla="*/ 407441 w 1882134"/>
              <a:gd name="connsiteY167" fmla="*/ 143189 h 1915580"/>
              <a:gd name="connsiteX168" fmla="*/ 525745 w 1882134"/>
              <a:gd name="connsiteY168" fmla="*/ 24326 h 1915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882134" h="1915580">
                <a:moveTo>
                  <a:pt x="859940" y="932267"/>
                </a:moveTo>
                <a:lnTo>
                  <a:pt x="747989" y="997319"/>
                </a:lnTo>
                <a:lnTo>
                  <a:pt x="636844" y="1061903"/>
                </a:lnTo>
                <a:lnTo>
                  <a:pt x="638527" y="1070293"/>
                </a:lnTo>
                <a:cubicBezTo>
                  <a:pt x="638527" y="1120463"/>
                  <a:pt x="607741" y="1162081"/>
                  <a:pt x="565410" y="1179755"/>
                </a:cubicBezTo>
                <a:lnTo>
                  <a:pt x="562511" y="1180336"/>
                </a:lnTo>
                <a:lnTo>
                  <a:pt x="562511" y="1439244"/>
                </a:lnTo>
                <a:lnTo>
                  <a:pt x="572773" y="1441246"/>
                </a:lnTo>
                <a:cubicBezTo>
                  <a:pt x="615532" y="1458919"/>
                  <a:pt x="644608" y="1500537"/>
                  <a:pt x="644608" y="1550707"/>
                </a:cubicBezTo>
                <a:lnTo>
                  <a:pt x="640375" y="1571429"/>
                </a:lnTo>
                <a:lnTo>
                  <a:pt x="865510" y="1701672"/>
                </a:lnTo>
                <a:lnTo>
                  <a:pt x="886716" y="1687534"/>
                </a:lnTo>
                <a:cubicBezTo>
                  <a:pt x="900969" y="1681643"/>
                  <a:pt x="916742" y="1678413"/>
                  <a:pt x="933465" y="1678413"/>
                </a:cubicBezTo>
                <a:cubicBezTo>
                  <a:pt x="950189" y="1678413"/>
                  <a:pt x="965962" y="1681833"/>
                  <a:pt x="980215" y="1687962"/>
                </a:cubicBezTo>
                <a:lnTo>
                  <a:pt x="997982" y="1700143"/>
                </a:lnTo>
                <a:lnTo>
                  <a:pt x="1212258" y="1576182"/>
                </a:lnTo>
                <a:lnTo>
                  <a:pt x="1210160" y="1565911"/>
                </a:lnTo>
                <a:cubicBezTo>
                  <a:pt x="1210160" y="1515742"/>
                  <a:pt x="1240946" y="1474123"/>
                  <a:pt x="1283277" y="1456450"/>
                </a:cubicBezTo>
                <a:lnTo>
                  <a:pt x="1298338" y="1453428"/>
                </a:lnTo>
                <a:lnTo>
                  <a:pt x="1298338" y="1189696"/>
                </a:lnTo>
                <a:lnTo>
                  <a:pt x="1292399" y="1188448"/>
                </a:lnTo>
                <a:cubicBezTo>
                  <a:pt x="1250068" y="1170062"/>
                  <a:pt x="1219282" y="1127303"/>
                  <a:pt x="1219282" y="1079414"/>
                </a:cubicBezTo>
                <a:lnTo>
                  <a:pt x="1223749" y="1057548"/>
                </a:lnTo>
                <a:lnTo>
                  <a:pt x="997965" y="926929"/>
                </a:lnTo>
                <a:lnTo>
                  <a:pt x="994296" y="929366"/>
                </a:lnTo>
                <a:lnTo>
                  <a:pt x="988000" y="935188"/>
                </a:lnTo>
                <a:lnTo>
                  <a:pt x="978749" y="939691"/>
                </a:lnTo>
                <a:lnTo>
                  <a:pt x="969810" y="945628"/>
                </a:lnTo>
                <a:lnTo>
                  <a:pt x="964268" y="946740"/>
                </a:lnTo>
                <a:lnTo>
                  <a:pt x="958437" y="949579"/>
                </a:lnTo>
                <a:cubicBezTo>
                  <a:pt x="947754" y="952933"/>
                  <a:pt x="936316" y="954750"/>
                  <a:pt x="924343" y="954750"/>
                </a:cubicBezTo>
                <a:lnTo>
                  <a:pt x="924343" y="954750"/>
                </a:lnTo>
                <a:lnTo>
                  <a:pt x="923835" y="954643"/>
                </a:lnTo>
                <a:lnTo>
                  <a:pt x="881110" y="945723"/>
                </a:lnTo>
                <a:lnTo>
                  <a:pt x="880997" y="945646"/>
                </a:lnTo>
                <a:lnTo>
                  <a:pt x="878876" y="945200"/>
                </a:lnTo>
                <a:close/>
                <a:moveTo>
                  <a:pt x="1285908" y="209454"/>
                </a:moveTo>
                <a:lnTo>
                  <a:pt x="1039711" y="351883"/>
                </a:lnTo>
                <a:lnTo>
                  <a:pt x="1042927" y="367913"/>
                </a:lnTo>
                <a:cubicBezTo>
                  <a:pt x="1042927" y="401360"/>
                  <a:pt x="1029244" y="431006"/>
                  <a:pt x="1007580" y="452291"/>
                </a:cubicBezTo>
                <a:lnTo>
                  <a:pt x="972994" y="475261"/>
                </a:lnTo>
                <a:lnTo>
                  <a:pt x="972994" y="608121"/>
                </a:lnTo>
                <a:lnTo>
                  <a:pt x="972994" y="728436"/>
                </a:lnTo>
                <a:lnTo>
                  <a:pt x="1008720" y="752929"/>
                </a:lnTo>
                <a:cubicBezTo>
                  <a:pt x="1030004" y="774594"/>
                  <a:pt x="1042927" y="804239"/>
                  <a:pt x="1042927" y="836166"/>
                </a:cubicBezTo>
                <a:lnTo>
                  <a:pt x="1038547" y="857606"/>
                </a:lnTo>
                <a:lnTo>
                  <a:pt x="1264627" y="988396"/>
                </a:lnTo>
                <a:lnTo>
                  <a:pt x="1292399" y="969952"/>
                </a:lnTo>
                <a:cubicBezTo>
                  <a:pt x="1306509" y="964061"/>
                  <a:pt x="1321902" y="960830"/>
                  <a:pt x="1337865" y="960830"/>
                </a:cubicBezTo>
                <a:cubicBezTo>
                  <a:pt x="1354588" y="960830"/>
                  <a:pt x="1370362" y="964251"/>
                  <a:pt x="1384615" y="970380"/>
                </a:cubicBezTo>
                <a:lnTo>
                  <a:pt x="1410990" y="988463"/>
                </a:lnTo>
                <a:lnTo>
                  <a:pt x="1650068" y="850153"/>
                </a:lnTo>
                <a:lnTo>
                  <a:pt x="1644966" y="824004"/>
                </a:lnTo>
                <a:cubicBezTo>
                  <a:pt x="1644966" y="790557"/>
                  <a:pt x="1658649" y="760911"/>
                  <a:pt x="1680313" y="739627"/>
                </a:cubicBezTo>
                <a:lnTo>
                  <a:pt x="1705780" y="722714"/>
                </a:lnTo>
                <a:lnTo>
                  <a:pt x="1705779" y="484271"/>
                </a:lnTo>
                <a:lnTo>
                  <a:pt x="1701598" y="483455"/>
                </a:lnTo>
                <a:cubicBezTo>
                  <a:pt x="1658839" y="465782"/>
                  <a:pt x="1629764" y="424164"/>
                  <a:pt x="1629764" y="373993"/>
                </a:cubicBezTo>
                <a:lnTo>
                  <a:pt x="1634464" y="350982"/>
                </a:lnTo>
                <a:lnTo>
                  <a:pt x="1412691" y="222683"/>
                </a:lnTo>
                <a:lnTo>
                  <a:pt x="1404617" y="228046"/>
                </a:lnTo>
                <a:cubicBezTo>
                  <a:pt x="1390507" y="233937"/>
                  <a:pt x="1375113" y="237167"/>
                  <a:pt x="1359150" y="237167"/>
                </a:cubicBezTo>
                <a:cubicBezTo>
                  <a:pt x="1342427" y="237167"/>
                  <a:pt x="1326653" y="233747"/>
                  <a:pt x="1312401" y="227618"/>
                </a:cubicBezTo>
                <a:close/>
                <a:moveTo>
                  <a:pt x="441920" y="226293"/>
                </a:moveTo>
                <a:lnTo>
                  <a:pt x="231909" y="347787"/>
                </a:lnTo>
                <a:lnTo>
                  <a:pt x="237167" y="373994"/>
                </a:lnTo>
                <a:cubicBezTo>
                  <a:pt x="237167" y="424164"/>
                  <a:pt x="206381" y="465783"/>
                  <a:pt x="164050" y="483456"/>
                </a:cubicBezTo>
                <a:lnTo>
                  <a:pt x="155071" y="485258"/>
                </a:lnTo>
                <a:lnTo>
                  <a:pt x="155071" y="740239"/>
                </a:lnTo>
                <a:lnTo>
                  <a:pt x="165333" y="742335"/>
                </a:lnTo>
                <a:cubicBezTo>
                  <a:pt x="208092" y="760721"/>
                  <a:pt x="237168" y="803479"/>
                  <a:pt x="237167" y="851369"/>
                </a:cubicBezTo>
                <a:lnTo>
                  <a:pt x="234601" y="863932"/>
                </a:lnTo>
                <a:lnTo>
                  <a:pt x="440781" y="983210"/>
                </a:lnTo>
                <a:lnTo>
                  <a:pt x="474477" y="960831"/>
                </a:lnTo>
                <a:cubicBezTo>
                  <a:pt x="488587" y="954940"/>
                  <a:pt x="503980" y="951709"/>
                  <a:pt x="519943" y="951709"/>
                </a:cubicBezTo>
                <a:cubicBezTo>
                  <a:pt x="536667" y="951709"/>
                  <a:pt x="552440" y="955130"/>
                  <a:pt x="566693" y="961258"/>
                </a:cubicBezTo>
                <a:lnTo>
                  <a:pt x="601190" y="984910"/>
                </a:lnTo>
                <a:lnTo>
                  <a:pt x="705420" y="924344"/>
                </a:lnTo>
                <a:lnTo>
                  <a:pt x="785942" y="878642"/>
                </a:lnTo>
                <a:lnTo>
                  <a:pt x="811567" y="863817"/>
                </a:lnTo>
                <a:lnTo>
                  <a:pt x="805759" y="836166"/>
                </a:lnTo>
                <a:cubicBezTo>
                  <a:pt x="805759" y="785996"/>
                  <a:pt x="836545" y="744378"/>
                  <a:pt x="878876" y="726704"/>
                </a:cubicBezTo>
                <a:lnTo>
                  <a:pt x="887857" y="724902"/>
                </a:lnTo>
                <a:lnTo>
                  <a:pt x="887857" y="602041"/>
                </a:lnTo>
                <a:lnTo>
                  <a:pt x="887857" y="479177"/>
                </a:lnTo>
                <a:lnTo>
                  <a:pt x="878877" y="477375"/>
                </a:lnTo>
                <a:cubicBezTo>
                  <a:pt x="836546" y="459702"/>
                  <a:pt x="805760" y="418084"/>
                  <a:pt x="805760" y="367913"/>
                </a:cubicBezTo>
                <a:lnTo>
                  <a:pt x="810313" y="345620"/>
                </a:lnTo>
                <a:lnTo>
                  <a:pt x="607514" y="228297"/>
                </a:lnTo>
                <a:lnTo>
                  <a:pt x="572440" y="252065"/>
                </a:lnTo>
                <a:cubicBezTo>
                  <a:pt x="558268" y="258099"/>
                  <a:pt x="542678" y="261454"/>
                  <a:pt x="526305" y="261493"/>
                </a:cubicBezTo>
                <a:cubicBezTo>
                  <a:pt x="493559" y="261570"/>
                  <a:pt x="463882" y="248367"/>
                  <a:pt x="442371" y="226958"/>
                </a:cubicBezTo>
                <a:close/>
                <a:moveTo>
                  <a:pt x="525745" y="24326"/>
                </a:moveTo>
                <a:cubicBezTo>
                  <a:pt x="591236" y="24171"/>
                  <a:pt x="644453" y="77137"/>
                  <a:pt x="644609" y="142629"/>
                </a:cubicBezTo>
                <a:lnTo>
                  <a:pt x="641709" y="157167"/>
                </a:lnTo>
                <a:lnTo>
                  <a:pt x="747989" y="218924"/>
                </a:lnTo>
                <a:lnTo>
                  <a:pt x="849541" y="277934"/>
                </a:lnTo>
                <a:lnTo>
                  <a:pt x="878877" y="258452"/>
                </a:lnTo>
                <a:cubicBezTo>
                  <a:pt x="892987" y="252560"/>
                  <a:pt x="908380" y="249330"/>
                  <a:pt x="924343" y="249330"/>
                </a:cubicBezTo>
                <a:cubicBezTo>
                  <a:pt x="941066" y="249330"/>
                  <a:pt x="956840" y="252750"/>
                  <a:pt x="971093" y="258879"/>
                </a:cubicBezTo>
                <a:lnTo>
                  <a:pt x="999784" y="278550"/>
                </a:lnTo>
                <a:lnTo>
                  <a:pt x="1112862" y="212843"/>
                </a:lnTo>
                <a:lnTo>
                  <a:pt x="1244810" y="139736"/>
                </a:lnTo>
                <a:lnTo>
                  <a:pt x="1240567" y="118583"/>
                </a:lnTo>
                <a:cubicBezTo>
                  <a:pt x="1240566" y="51690"/>
                  <a:pt x="1295297" y="0"/>
                  <a:pt x="1359150" y="0"/>
                </a:cubicBezTo>
                <a:cubicBezTo>
                  <a:pt x="1426044" y="0"/>
                  <a:pt x="1477734" y="54731"/>
                  <a:pt x="1477734" y="118583"/>
                </a:cubicBezTo>
                <a:lnTo>
                  <a:pt x="1468446" y="164056"/>
                </a:lnTo>
                <a:lnTo>
                  <a:pt x="1562871" y="218924"/>
                </a:lnTo>
                <a:lnTo>
                  <a:pt x="1674171" y="283599"/>
                </a:lnTo>
                <a:lnTo>
                  <a:pt x="1702880" y="264532"/>
                </a:lnTo>
                <a:cubicBezTo>
                  <a:pt x="1716991" y="258640"/>
                  <a:pt x="1732384" y="255410"/>
                  <a:pt x="1748347" y="255410"/>
                </a:cubicBezTo>
                <a:cubicBezTo>
                  <a:pt x="1815241" y="255410"/>
                  <a:pt x="1866931" y="310141"/>
                  <a:pt x="1866931" y="373993"/>
                </a:cubicBezTo>
                <a:cubicBezTo>
                  <a:pt x="1866931" y="424164"/>
                  <a:pt x="1836145" y="465782"/>
                  <a:pt x="1793814" y="483456"/>
                </a:cubicBezTo>
                <a:lnTo>
                  <a:pt x="1787876" y="484647"/>
                </a:lnTo>
                <a:lnTo>
                  <a:pt x="1787876" y="608121"/>
                </a:lnTo>
                <a:lnTo>
                  <a:pt x="1787876" y="710390"/>
                </a:lnTo>
                <a:lnTo>
                  <a:pt x="1810299" y="714970"/>
                </a:lnTo>
                <a:cubicBezTo>
                  <a:pt x="1853058" y="733356"/>
                  <a:pt x="1882134" y="776115"/>
                  <a:pt x="1882134" y="824004"/>
                </a:cubicBezTo>
                <a:cubicBezTo>
                  <a:pt x="1882134" y="890898"/>
                  <a:pt x="1827403" y="942588"/>
                  <a:pt x="1763550" y="942588"/>
                </a:cubicBezTo>
                <a:cubicBezTo>
                  <a:pt x="1746826" y="942588"/>
                  <a:pt x="1731053" y="939357"/>
                  <a:pt x="1716800" y="933466"/>
                </a:cubicBezTo>
                <a:lnTo>
                  <a:pt x="1696290" y="919792"/>
                </a:lnTo>
                <a:lnTo>
                  <a:pt x="1562871" y="997319"/>
                </a:lnTo>
                <a:lnTo>
                  <a:pt x="1452273" y="1058596"/>
                </a:lnTo>
                <a:lnTo>
                  <a:pt x="1456449" y="1079414"/>
                </a:lnTo>
                <a:cubicBezTo>
                  <a:pt x="1456450" y="1129584"/>
                  <a:pt x="1425663" y="1171202"/>
                  <a:pt x="1383332" y="1188876"/>
                </a:cubicBezTo>
                <a:lnTo>
                  <a:pt x="1380434" y="1189457"/>
                </a:lnTo>
                <a:lnTo>
                  <a:pt x="1380434" y="1316581"/>
                </a:lnTo>
                <a:lnTo>
                  <a:pt x="1380434" y="1459744"/>
                </a:lnTo>
                <a:lnTo>
                  <a:pt x="1413121" y="1481535"/>
                </a:lnTo>
                <a:cubicBezTo>
                  <a:pt x="1434405" y="1502819"/>
                  <a:pt x="1447327" y="1532465"/>
                  <a:pt x="1447328" y="1565911"/>
                </a:cubicBezTo>
                <a:cubicBezTo>
                  <a:pt x="1447328" y="1632805"/>
                  <a:pt x="1392597" y="1684495"/>
                  <a:pt x="1328743" y="1684495"/>
                </a:cubicBezTo>
                <a:cubicBezTo>
                  <a:pt x="1312780" y="1684496"/>
                  <a:pt x="1297387" y="1681265"/>
                  <a:pt x="1283277" y="1675374"/>
                </a:cubicBezTo>
                <a:lnTo>
                  <a:pt x="1245755" y="1650453"/>
                </a:lnTo>
                <a:lnTo>
                  <a:pt x="1152389" y="1702738"/>
                </a:lnTo>
                <a:lnTo>
                  <a:pt x="1045590" y="1764797"/>
                </a:lnTo>
                <a:lnTo>
                  <a:pt x="1052050" y="1796996"/>
                </a:lnTo>
                <a:cubicBezTo>
                  <a:pt x="1052050" y="1863890"/>
                  <a:pt x="997319" y="1915580"/>
                  <a:pt x="933465" y="1915580"/>
                </a:cubicBezTo>
                <a:cubicBezTo>
                  <a:pt x="869613" y="1915580"/>
                  <a:pt x="814882" y="1860849"/>
                  <a:pt x="814882" y="1796996"/>
                </a:cubicBezTo>
                <a:lnTo>
                  <a:pt x="820094" y="1770286"/>
                </a:lnTo>
                <a:lnTo>
                  <a:pt x="705420" y="1702738"/>
                </a:lnTo>
                <a:lnTo>
                  <a:pt x="599803" y="1641366"/>
                </a:lnTo>
                <a:lnTo>
                  <a:pt x="571490" y="1660170"/>
                </a:lnTo>
                <a:cubicBezTo>
                  <a:pt x="557380" y="1666061"/>
                  <a:pt x="541987" y="1669291"/>
                  <a:pt x="526023" y="1669292"/>
                </a:cubicBezTo>
                <a:cubicBezTo>
                  <a:pt x="462171" y="1669292"/>
                  <a:pt x="407440" y="1617602"/>
                  <a:pt x="407440" y="1550707"/>
                </a:cubicBezTo>
                <a:cubicBezTo>
                  <a:pt x="407440" y="1517261"/>
                  <a:pt x="421123" y="1487615"/>
                  <a:pt x="442787" y="1466331"/>
                </a:cubicBezTo>
                <a:lnTo>
                  <a:pt x="480415" y="1441340"/>
                </a:lnTo>
                <a:lnTo>
                  <a:pt x="480415" y="1313541"/>
                </a:lnTo>
                <a:lnTo>
                  <a:pt x="480415" y="1180946"/>
                </a:lnTo>
                <a:lnTo>
                  <a:pt x="474477" y="1179755"/>
                </a:lnTo>
                <a:cubicBezTo>
                  <a:pt x="432146" y="1162081"/>
                  <a:pt x="401359" y="1120463"/>
                  <a:pt x="401359" y="1070292"/>
                </a:cubicBezTo>
                <a:lnTo>
                  <a:pt x="403715" y="1058760"/>
                </a:lnTo>
                <a:lnTo>
                  <a:pt x="297980" y="997319"/>
                </a:lnTo>
                <a:lnTo>
                  <a:pt x="197246" y="938785"/>
                </a:lnTo>
                <a:lnTo>
                  <a:pt x="164050" y="960831"/>
                </a:lnTo>
                <a:cubicBezTo>
                  <a:pt x="149940" y="966723"/>
                  <a:pt x="134547" y="969953"/>
                  <a:pt x="118583" y="969953"/>
                </a:cubicBezTo>
                <a:cubicBezTo>
                  <a:pt x="51690" y="969953"/>
                  <a:pt x="0" y="915222"/>
                  <a:pt x="0" y="851369"/>
                </a:cubicBezTo>
                <a:cubicBezTo>
                  <a:pt x="0" y="801199"/>
                  <a:pt x="29076" y="759581"/>
                  <a:pt x="71834" y="741907"/>
                </a:cubicBezTo>
                <a:lnTo>
                  <a:pt x="72975" y="741685"/>
                </a:lnTo>
                <a:lnTo>
                  <a:pt x="72975" y="608121"/>
                </a:lnTo>
                <a:lnTo>
                  <a:pt x="72975" y="483679"/>
                </a:lnTo>
                <a:lnTo>
                  <a:pt x="71834" y="483456"/>
                </a:lnTo>
                <a:cubicBezTo>
                  <a:pt x="29076" y="465783"/>
                  <a:pt x="0" y="424164"/>
                  <a:pt x="0" y="373994"/>
                </a:cubicBezTo>
                <a:cubicBezTo>
                  <a:pt x="0" y="310141"/>
                  <a:pt x="51690" y="255410"/>
                  <a:pt x="118583" y="255410"/>
                </a:cubicBezTo>
                <a:cubicBezTo>
                  <a:pt x="135307" y="255410"/>
                  <a:pt x="151080" y="258831"/>
                  <a:pt x="165333" y="264960"/>
                </a:cubicBezTo>
                <a:lnTo>
                  <a:pt x="189840" y="281762"/>
                </a:lnTo>
                <a:lnTo>
                  <a:pt x="297980" y="218924"/>
                </a:lnTo>
                <a:lnTo>
                  <a:pt x="409656" y="154031"/>
                </a:lnTo>
                <a:lnTo>
                  <a:pt x="407441" y="143189"/>
                </a:lnTo>
                <a:cubicBezTo>
                  <a:pt x="407286" y="77697"/>
                  <a:pt x="460252" y="24480"/>
                  <a:pt x="525745" y="24326"/>
                </a:cubicBezTo>
                <a:close/>
              </a:path>
            </a:pathLst>
          </a:custGeom>
          <a:solidFill>
            <a:schemeClr val="accent2">
              <a:alpha val="20000"/>
            </a:schemeClr>
          </a:solidFill>
          <a:ln w="43323" cap="flat">
            <a:noFill/>
            <a:prstDash val="solid"/>
            <a:miter/>
          </a:ln>
        </p:spPr>
        <p:txBody>
          <a:bodyPr wrap="square" rtlCol="0" anchor="ctr">
            <a:noAutofit/>
          </a:bodyPr>
          <a:lstStyle/>
          <a:p>
            <a:pPr algn="r" rtl="1"/>
            <a:endParaRPr lang="en-US" sz="1050">
              <a:cs typeface="B Nazanin" panose="00000400000000000000" pitchFamily="2" charset="-78"/>
            </a:endParaRPr>
          </a:p>
        </p:txBody>
      </p:sp>
      <p:sp>
        <p:nvSpPr>
          <p:cNvPr id="2905" name="Freeform: Shape 2904">
            <a:extLst>
              <a:ext uri="{FF2B5EF4-FFF2-40B4-BE49-F238E27FC236}">
                <a16:creationId xmlns:a16="http://schemas.microsoft.com/office/drawing/2014/main" id="{466FBFE5-79F4-42D2-944D-48BCAE497573}"/>
              </a:ext>
            </a:extLst>
          </p:cNvPr>
          <p:cNvSpPr/>
          <p:nvPr/>
        </p:nvSpPr>
        <p:spPr>
          <a:xfrm rot="8287270" flipH="1">
            <a:off x="3155254" y="3356247"/>
            <a:ext cx="1188344" cy="1121479"/>
          </a:xfrm>
          <a:custGeom>
            <a:avLst/>
            <a:gdLst>
              <a:gd name="connsiteX0" fmla="*/ 943257 w 2013900"/>
              <a:gd name="connsiteY0" fmla="*/ 1501970 h 1900583"/>
              <a:gd name="connsiteX1" fmla="*/ 744074 w 2013900"/>
              <a:gd name="connsiteY1" fmla="*/ 1348088 h 1900583"/>
              <a:gd name="connsiteX2" fmla="*/ 748630 w 2013900"/>
              <a:gd name="connsiteY2" fmla="*/ 1338807 h 1900583"/>
              <a:gd name="connsiteX3" fmla="*/ 706808 w 2013900"/>
              <a:gd name="connsiteY3" fmla="*/ 1216890 h 1900583"/>
              <a:gd name="connsiteX4" fmla="*/ 695446 w 2013900"/>
              <a:gd name="connsiteY4" fmla="*/ 1211313 h 1900583"/>
              <a:gd name="connsiteX5" fmla="*/ 726700 w 2013900"/>
              <a:gd name="connsiteY5" fmla="*/ 978267 h 1900583"/>
              <a:gd name="connsiteX6" fmla="*/ 764518 w 2013900"/>
              <a:gd name="connsiteY6" fmla="*/ 965451 h 1900583"/>
              <a:gd name="connsiteX7" fmla="*/ 799083 w 2013900"/>
              <a:gd name="connsiteY7" fmla="*/ 935439 h 1900583"/>
              <a:gd name="connsiteX8" fmla="*/ 819837 w 2013900"/>
              <a:gd name="connsiteY8" fmla="*/ 893157 h 1900583"/>
              <a:gd name="connsiteX9" fmla="*/ 822213 w 2013900"/>
              <a:gd name="connsiteY9" fmla="*/ 851356 h 1900583"/>
              <a:gd name="connsiteX10" fmla="*/ 1043738 w 2013900"/>
              <a:gd name="connsiteY10" fmla="*/ 760675 h 1900583"/>
              <a:gd name="connsiteX11" fmla="*/ 1061832 w 2013900"/>
              <a:gd name="connsiteY11" fmla="*/ 781899 h 1900583"/>
              <a:gd name="connsiteX12" fmla="*/ 1191467 w 2013900"/>
              <a:gd name="connsiteY12" fmla="*/ 790843 h 1900583"/>
              <a:gd name="connsiteX13" fmla="*/ 1200605 w 2013900"/>
              <a:gd name="connsiteY13" fmla="*/ 782908 h 1900583"/>
              <a:gd name="connsiteX14" fmla="*/ 1391604 w 2013900"/>
              <a:gd name="connsiteY14" fmla="*/ 930468 h 1900583"/>
              <a:gd name="connsiteX15" fmla="*/ 1386234 w 2013900"/>
              <a:gd name="connsiteY15" fmla="*/ 941312 h 1900583"/>
              <a:gd name="connsiteX16" fmla="*/ 1427616 w 2013900"/>
              <a:gd name="connsiteY16" fmla="*/ 1064490 h 1900583"/>
              <a:gd name="connsiteX17" fmla="*/ 1447779 w 2013900"/>
              <a:gd name="connsiteY17" fmla="*/ 1074387 h 1900583"/>
              <a:gd name="connsiteX18" fmla="*/ 1417037 w 2013900"/>
              <a:gd name="connsiteY18" fmla="*/ 1303612 h 1900583"/>
              <a:gd name="connsiteX19" fmla="*/ 1377304 w 2013900"/>
              <a:gd name="connsiteY19" fmla="*/ 1316666 h 1900583"/>
              <a:gd name="connsiteX20" fmla="*/ 1342096 w 2013900"/>
              <a:gd name="connsiteY20" fmla="*/ 1347016 h 1900583"/>
              <a:gd name="connsiteX21" fmla="*/ 1318419 w 2013900"/>
              <a:gd name="connsiteY21" fmla="*/ 1433424 h 1900583"/>
              <a:gd name="connsiteX22" fmla="*/ 1318667 w 2013900"/>
              <a:gd name="connsiteY22" fmla="*/ 1434179 h 1900583"/>
              <a:gd name="connsiteX23" fmla="*/ 1097018 w 2013900"/>
              <a:gd name="connsiteY23" fmla="*/ 1524911 h 1900583"/>
              <a:gd name="connsiteX24" fmla="*/ 1079718 w 2013900"/>
              <a:gd name="connsiteY24" fmla="*/ 1504987 h 1900583"/>
              <a:gd name="connsiteX25" fmla="*/ 950083 w 2013900"/>
              <a:gd name="connsiteY25" fmla="*/ 1496043 h 1900583"/>
              <a:gd name="connsiteX26" fmla="*/ 75043 w 2013900"/>
              <a:gd name="connsiteY26" fmla="*/ 1597161 h 1900583"/>
              <a:gd name="connsiteX27" fmla="*/ 108134 w 2013900"/>
              <a:gd name="connsiteY27" fmla="*/ 1604721 h 1900583"/>
              <a:gd name="connsiteX28" fmla="*/ 154857 w 2013900"/>
              <a:gd name="connsiteY28" fmla="*/ 1598764 h 1900583"/>
              <a:gd name="connsiteX29" fmla="*/ 233875 w 2013900"/>
              <a:gd name="connsiteY29" fmla="*/ 1496935 h 1900583"/>
              <a:gd name="connsiteX30" fmla="*/ 231813 w 2013900"/>
              <a:gd name="connsiteY30" fmla="*/ 1480763 h 1900583"/>
              <a:gd name="connsiteX31" fmla="*/ 540598 w 2013900"/>
              <a:gd name="connsiteY31" fmla="*/ 1375577 h 1900583"/>
              <a:gd name="connsiteX32" fmla="*/ 563677 w 2013900"/>
              <a:gd name="connsiteY32" fmla="*/ 1402157 h 1900583"/>
              <a:gd name="connsiteX33" fmla="*/ 692537 w 2013900"/>
              <a:gd name="connsiteY33" fmla="*/ 1412103 h 1900583"/>
              <a:gd name="connsiteX34" fmla="*/ 693400 w 2013900"/>
              <a:gd name="connsiteY34" fmla="*/ 1411346 h 1900583"/>
              <a:gd name="connsiteX35" fmla="*/ 797736 w 2013900"/>
              <a:gd name="connsiteY35" fmla="*/ 1491953 h 1900583"/>
              <a:gd name="connsiteX36" fmla="*/ 894945 w 2013900"/>
              <a:gd name="connsiteY36" fmla="*/ 1567053 h 1900583"/>
              <a:gd name="connsiteX37" fmla="*/ 894430 w 2013900"/>
              <a:gd name="connsiteY37" fmla="*/ 1568079 h 1900583"/>
              <a:gd name="connsiteX38" fmla="*/ 936587 w 2013900"/>
              <a:gd name="connsiteY38" fmla="*/ 1690255 h 1900583"/>
              <a:gd name="connsiteX39" fmla="*/ 1100786 w 2013900"/>
              <a:gd name="connsiteY39" fmla="*/ 1669186 h 1900583"/>
              <a:gd name="connsiteX40" fmla="*/ 1121540 w 2013900"/>
              <a:gd name="connsiteY40" fmla="*/ 1626904 h 1900583"/>
              <a:gd name="connsiteX41" fmla="*/ 1123204 w 2013900"/>
              <a:gd name="connsiteY41" fmla="*/ 1597620 h 1900583"/>
              <a:gd name="connsiteX42" fmla="*/ 1237555 w 2013900"/>
              <a:gd name="connsiteY42" fmla="*/ 1551067 h 1900583"/>
              <a:gd name="connsiteX43" fmla="*/ 1355644 w 2013900"/>
              <a:gd name="connsiteY43" fmla="*/ 1502993 h 1900583"/>
              <a:gd name="connsiteX44" fmla="*/ 1362776 w 2013900"/>
              <a:gd name="connsiteY44" fmla="*/ 1511266 h 1900583"/>
              <a:gd name="connsiteX45" fmla="*/ 1491817 w 2013900"/>
              <a:gd name="connsiteY45" fmla="*/ 1520936 h 1900583"/>
              <a:gd name="connsiteX46" fmla="*/ 1499270 w 2013900"/>
              <a:gd name="connsiteY46" fmla="*/ 1514511 h 1900583"/>
              <a:gd name="connsiteX47" fmla="*/ 1790657 w 2013900"/>
              <a:gd name="connsiteY47" fmla="*/ 1739626 h 1900583"/>
              <a:gd name="connsiteX48" fmla="*/ 1783473 w 2013900"/>
              <a:gd name="connsiteY48" fmla="*/ 1754261 h 1900583"/>
              <a:gd name="connsiteX49" fmla="*/ 1825296 w 2013900"/>
              <a:gd name="connsiteY49" fmla="*/ 1876178 h 1900583"/>
              <a:gd name="connsiteX50" fmla="*/ 1867578 w 2013900"/>
              <a:gd name="connsiteY50" fmla="*/ 1896932 h 1900583"/>
              <a:gd name="connsiteX51" fmla="*/ 1989494 w 2013900"/>
              <a:gd name="connsiteY51" fmla="*/ 1855110 h 1900583"/>
              <a:gd name="connsiteX52" fmla="*/ 1968427 w 2013900"/>
              <a:gd name="connsiteY52" fmla="*/ 1690911 h 1900583"/>
              <a:gd name="connsiteX53" fmla="*/ 1838792 w 2013900"/>
              <a:gd name="connsiteY53" fmla="*/ 1681967 h 1900583"/>
              <a:gd name="connsiteX54" fmla="*/ 1838014 w 2013900"/>
              <a:gd name="connsiteY54" fmla="*/ 1682642 h 1900583"/>
              <a:gd name="connsiteX55" fmla="*/ 1544325 w 2013900"/>
              <a:gd name="connsiteY55" fmla="*/ 1455749 h 1900583"/>
              <a:gd name="connsiteX56" fmla="*/ 1547700 w 2013900"/>
              <a:gd name="connsiteY56" fmla="*/ 1448953 h 1900583"/>
              <a:gd name="connsiteX57" fmla="*/ 1506345 w 2013900"/>
              <a:gd name="connsiteY57" fmla="*/ 1326336 h 1900583"/>
              <a:gd name="connsiteX58" fmla="*/ 1493239 w 2013900"/>
              <a:gd name="connsiteY58" fmla="*/ 1319828 h 1900583"/>
              <a:gd name="connsiteX59" fmla="*/ 1509136 w 2013900"/>
              <a:gd name="connsiteY59" fmla="*/ 1199535 h 1900583"/>
              <a:gd name="connsiteX60" fmla="*/ 1524327 w 2013900"/>
              <a:gd name="connsiteY60" fmla="*/ 1084591 h 1900583"/>
              <a:gd name="connsiteX61" fmla="*/ 1557251 w 2013900"/>
              <a:gd name="connsiteY61" fmla="*/ 1073434 h 1900583"/>
              <a:gd name="connsiteX62" fmla="*/ 1591815 w 2013900"/>
              <a:gd name="connsiteY62" fmla="*/ 1043422 h 1900583"/>
              <a:gd name="connsiteX63" fmla="*/ 1570748 w 2013900"/>
              <a:gd name="connsiteY63" fmla="*/ 879222 h 1900583"/>
              <a:gd name="connsiteX64" fmla="*/ 1483503 w 2013900"/>
              <a:gd name="connsiteY64" fmla="*/ 855912 h 1900583"/>
              <a:gd name="connsiteX65" fmla="*/ 1444684 w 2013900"/>
              <a:gd name="connsiteY65" fmla="*/ 869068 h 1900583"/>
              <a:gd name="connsiteX66" fmla="*/ 1340899 w 2013900"/>
              <a:gd name="connsiteY66" fmla="*/ 788887 h 1900583"/>
              <a:gd name="connsiteX67" fmla="*/ 1246914 w 2013900"/>
              <a:gd name="connsiteY67" fmla="*/ 716278 h 1900583"/>
              <a:gd name="connsiteX68" fmla="*/ 1249341 w 2013900"/>
              <a:gd name="connsiteY68" fmla="*/ 673586 h 1900583"/>
              <a:gd name="connsiteX69" fmla="*/ 1204964 w 2013900"/>
              <a:gd name="connsiteY69" fmla="*/ 596631 h 1900583"/>
              <a:gd name="connsiteX70" fmla="*/ 1168993 w 2013900"/>
              <a:gd name="connsiteY70" fmla="*/ 578975 h 1900583"/>
              <a:gd name="connsiteX71" fmla="*/ 1168993 w 2013900"/>
              <a:gd name="connsiteY71" fmla="*/ 225315 h 1900583"/>
              <a:gd name="connsiteX72" fmla="*/ 1170003 w 2013900"/>
              <a:gd name="connsiteY72" fmla="*/ 225113 h 1900583"/>
              <a:gd name="connsiteX73" fmla="*/ 1242179 w 2013900"/>
              <a:gd name="connsiteY73" fmla="*/ 117058 h 1900583"/>
              <a:gd name="connsiteX74" fmla="*/ 1125121 w 2013900"/>
              <a:gd name="connsiteY74" fmla="*/ 1 h 1900583"/>
              <a:gd name="connsiteX75" fmla="*/ 1008063 w 2013900"/>
              <a:gd name="connsiteY75" fmla="*/ 117059 h 1900583"/>
              <a:gd name="connsiteX76" fmla="*/ 1078973 w 2013900"/>
              <a:gd name="connsiteY76" fmla="*/ 224691 h 1900583"/>
              <a:gd name="connsiteX77" fmla="*/ 1094946 w 2013900"/>
              <a:gd name="connsiteY77" fmla="*/ 227954 h 1900583"/>
              <a:gd name="connsiteX78" fmla="*/ 1094946 w 2013900"/>
              <a:gd name="connsiteY78" fmla="*/ 580718 h 1900583"/>
              <a:gd name="connsiteX79" fmla="*/ 1086671 w 2013900"/>
              <a:gd name="connsiteY79" fmla="*/ 583843 h 1900583"/>
              <a:gd name="connsiteX80" fmla="*/ 1075329 w 2013900"/>
              <a:gd name="connsiteY80" fmla="*/ 587687 h 1900583"/>
              <a:gd name="connsiteX81" fmla="*/ 1040783 w 2013900"/>
              <a:gd name="connsiteY81" fmla="*/ 617683 h 1900583"/>
              <a:gd name="connsiteX82" fmla="*/ 1040763 w 2013900"/>
              <a:gd name="connsiteY82" fmla="*/ 617700 h 1900583"/>
              <a:gd name="connsiteX83" fmla="*/ 1021723 w 2013900"/>
              <a:gd name="connsiteY83" fmla="*/ 656920 h 1900583"/>
              <a:gd name="connsiteX84" fmla="*/ 1021715 w 2013900"/>
              <a:gd name="connsiteY84" fmla="*/ 657057 h 1900583"/>
              <a:gd name="connsiteX85" fmla="*/ 1020784 w 2013900"/>
              <a:gd name="connsiteY85" fmla="*/ 658980 h 1900583"/>
              <a:gd name="connsiteX86" fmla="*/ 1019460 w 2013900"/>
              <a:gd name="connsiteY86" fmla="*/ 681579 h 1900583"/>
              <a:gd name="connsiteX87" fmla="*/ 901080 w 2013900"/>
              <a:gd name="connsiteY87" fmla="*/ 729772 h 1900583"/>
              <a:gd name="connsiteX88" fmla="*/ 783553 w 2013900"/>
              <a:gd name="connsiteY88" fmla="*/ 777618 h 1900583"/>
              <a:gd name="connsiteX89" fmla="*/ 778015 w 2013900"/>
              <a:gd name="connsiteY89" fmla="*/ 771240 h 1900583"/>
              <a:gd name="connsiteX90" fmla="*/ 613815 w 2013900"/>
              <a:gd name="connsiteY90" fmla="*/ 792308 h 1900583"/>
              <a:gd name="connsiteX91" fmla="*/ 634884 w 2013900"/>
              <a:gd name="connsiteY91" fmla="*/ 956507 h 1900583"/>
              <a:gd name="connsiteX92" fmla="*/ 645314 w 2013900"/>
              <a:gd name="connsiteY92" fmla="*/ 961627 h 1900583"/>
              <a:gd name="connsiteX93" fmla="*/ 629499 w 2013900"/>
              <a:gd name="connsiteY93" fmla="*/ 1081304 h 1900583"/>
              <a:gd name="connsiteX94" fmla="*/ 614430 w 2013900"/>
              <a:gd name="connsiteY94" fmla="*/ 1195319 h 1900583"/>
              <a:gd name="connsiteX95" fmla="*/ 577174 w 2013900"/>
              <a:gd name="connsiteY95" fmla="*/ 1207946 h 1900583"/>
              <a:gd name="connsiteX96" fmla="*/ 542608 w 2013900"/>
              <a:gd name="connsiteY96" fmla="*/ 1237958 h 1900583"/>
              <a:gd name="connsiteX97" fmla="*/ 521855 w 2013900"/>
              <a:gd name="connsiteY97" fmla="*/ 1280240 h 1900583"/>
              <a:gd name="connsiteX98" fmla="*/ 520493 w 2013900"/>
              <a:gd name="connsiteY98" fmla="*/ 1304200 h 1900583"/>
              <a:gd name="connsiteX99" fmla="*/ 205439 w 2013900"/>
              <a:gd name="connsiteY99" fmla="*/ 1411522 h 1900583"/>
              <a:gd name="connsiteX100" fmla="*/ 204922 w 2013900"/>
              <a:gd name="connsiteY100" fmla="*/ 1410631 h 1900583"/>
              <a:gd name="connsiteX101" fmla="*/ 79366 w 2013900"/>
              <a:gd name="connsiteY101" fmla="*/ 1377152 h 1900583"/>
              <a:gd name="connsiteX102" fmla="*/ 6306 w 2013900"/>
              <a:gd name="connsiteY102" fmla="*/ 1525703 h 1900583"/>
              <a:gd name="connsiteX103" fmla="*/ 75043 w 2013900"/>
              <a:gd name="connsiteY103" fmla="*/ 1597161 h 190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2013900" h="1900583">
                <a:moveTo>
                  <a:pt x="943257" y="1501970"/>
                </a:moveTo>
                <a:lnTo>
                  <a:pt x="744074" y="1348088"/>
                </a:lnTo>
                <a:lnTo>
                  <a:pt x="748630" y="1338807"/>
                </a:lnTo>
                <a:cubicBezTo>
                  <a:pt x="760072" y="1294309"/>
                  <a:pt x="744218" y="1245791"/>
                  <a:pt x="706808" y="1216890"/>
                </a:cubicBezTo>
                <a:lnTo>
                  <a:pt x="695446" y="1211313"/>
                </a:lnTo>
                <a:lnTo>
                  <a:pt x="726700" y="978267"/>
                </a:lnTo>
                <a:lnTo>
                  <a:pt x="764518" y="965451"/>
                </a:lnTo>
                <a:cubicBezTo>
                  <a:pt x="777636" y="957984"/>
                  <a:pt x="789449" y="947909"/>
                  <a:pt x="799083" y="935439"/>
                </a:cubicBezTo>
                <a:cubicBezTo>
                  <a:pt x="809176" y="922375"/>
                  <a:pt x="816023" y="907989"/>
                  <a:pt x="819837" y="893157"/>
                </a:cubicBezTo>
                <a:lnTo>
                  <a:pt x="822213" y="851356"/>
                </a:lnTo>
                <a:lnTo>
                  <a:pt x="1043738" y="760675"/>
                </a:lnTo>
                <a:lnTo>
                  <a:pt x="1061832" y="781899"/>
                </a:lnTo>
                <a:cubicBezTo>
                  <a:pt x="1101024" y="812177"/>
                  <a:pt x="1152114" y="813244"/>
                  <a:pt x="1191467" y="790843"/>
                </a:cubicBezTo>
                <a:lnTo>
                  <a:pt x="1200605" y="782908"/>
                </a:lnTo>
                <a:lnTo>
                  <a:pt x="1391604" y="930468"/>
                </a:lnTo>
                <a:lnTo>
                  <a:pt x="1386234" y="941312"/>
                </a:lnTo>
                <a:cubicBezTo>
                  <a:pt x="1374493" y="985046"/>
                  <a:pt x="1388425" y="1034212"/>
                  <a:pt x="1427616" y="1064490"/>
                </a:cubicBezTo>
                <a:lnTo>
                  <a:pt x="1447779" y="1074387"/>
                </a:lnTo>
                <a:lnTo>
                  <a:pt x="1417037" y="1303612"/>
                </a:lnTo>
                <a:lnTo>
                  <a:pt x="1377304" y="1316666"/>
                </a:lnTo>
                <a:cubicBezTo>
                  <a:pt x="1364036" y="1324096"/>
                  <a:pt x="1352007" y="1334250"/>
                  <a:pt x="1342096" y="1347016"/>
                </a:cubicBezTo>
                <a:cubicBezTo>
                  <a:pt x="1322273" y="1372550"/>
                  <a:pt x="1314676" y="1403701"/>
                  <a:pt x="1318419" y="1433424"/>
                </a:cubicBezTo>
                <a:lnTo>
                  <a:pt x="1318667" y="1434179"/>
                </a:lnTo>
                <a:lnTo>
                  <a:pt x="1097018" y="1524911"/>
                </a:lnTo>
                <a:lnTo>
                  <a:pt x="1079718" y="1504987"/>
                </a:lnTo>
                <a:cubicBezTo>
                  <a:pt x="1040526" y="1474709"/>
                  <a:pt x="989436" y="1473641"/>
                  <a:pt x="950083" y="1496043"/>
                </a:cubicBezTo>
                <a:close/>
                <a:moveTo>
                  <a:pt x="75043" y="1597161"/>
                </a:moveTo>
                <a:cubicBezTo>
                  <a:pt x="85545" y="1601240"/>
                  <a:pt x="96683" y="1603828"/>
                  <a:pt x="108134" y="1604721"/>
                </a:cubicBezTo>
                <a:cubicBezTo>
                  <a:pt x="123403" y="1605911"/>
                  <a:pt x="139230" y="1604086"/>
                  <a:pt x="154857" y="1598764"/>
                </a:cubicBezTo>
                <a:cubicBezTo>
                  <a:pt x="199605" y="1583520"/>
                  <a:pt x="230305" y="1542741"/>
                  <a:pt x="233875" y="1496935"/>
                </a:cubicBezTo>
                <a:lnTo>
                  <a:pt x="231813" y="1480763"/>
                </a:lnTo>
                <a:lnTo>
                  <a:pt x="540598" y="1375577"/>
                </a:lnTo>
                <a:lnTo>
                  <a:pt x="563677" y="1402157"/>
                </a:lnTo>
                <a:cubicBezTo>
                  <a:pt x="602868" y="1432435"/>
                  <a:pt x="652926" y="1434839"/>
                  <a:pt x="692537" y="1412103"/>
                </a:cubicBezTo>
                <a:lnTo>
                  <a:pt x="693400" y="1411346"/>
                </a:lnTo>
                <a:lnTo>
                  <a:pt x="797736" y="1491953"/>
                </a:lnTo>
                <a:lnTo>
                  <a:pt x="894945" y="1567053"/>
                </a:lnTo>
                <a:lnTo>
                  <a:pt x="894430" y="1568079"/>
                </a:lnTo>
                <a:cubicBezTo>
                  <a:pt x="882432" y="1612147"/>
                  <a:pt x="897395" y="1659977"/>
                  <a:pt x="936587" y="1690255"/>
                </a:cubicBezTo>
                <a:cubicBezTo>
                  <a:pt x="986466" y="1728790"/>
                  <a:pt x="1060415" y="1721441"/>
                  <a:pt x="1100786" y="1669186"/>
                </a:cubicBezTo>
                <a:cubicBezTo>
                  <a:pt x="1110878" y="1656123"/>
                  <a:pt x="1117725" y="1641737"/>
                  <a:pt x="1121540" y="1626904"/>
                </a:cubicBezTo>
                <a:lnTo>
                  <a:pt x="1123204" y="1597620"/>
                </a:lnTo>
                <a:lnTo>
                  <a:pt x="1237555" y="1551067"/>
                </a:lnTo>
                <a:lnTo>
                  <a:pt x="1355644" y="1502993"/>
                </a:lnTo>
                <a:lnTo>
                  <a:pt x="1362776" y="1511266"/>
                </a:lnTo>
                <a:cubicBezTo>
                  <a:pt x="1401076" y="1541000"/>
                  <a:pt x="1452016" y="1543225"/>
                  <a:pt x="1491817" y="1520936"/>
                </a:cubicBezTo>
                <a:lnTo>
                  <a:pt x="1499270" y="1514511"/>
                </a:lnTo>
                <a:lnTo>
                  <a:pt x="1790657" y="1739626"/>
                </a:lnTo>
                <a:lnTo>
                  <a:pt x="1783473" y="1754261"/>
                </a:lnTo>
                <a:cubicBezTo>
                  <a:pt x="1772031" y="1798759"/>
                  <a:pt x="1787886" y="1847276"/>
                  <a:pt x="1825296" y="1876178"/>
                </a:cubicBezTo>
                <a:cubicBezTo>
                  <a:pt x="1838359" y="1886271"/>
                  <a:pt x="1852745" y="1893118"/>
                  <a:pt x="1867578" y="1896932"/>
                </a:cubicBezTo>
                <a:cubicBezTo>
                  <a:pt x="1912075" y="1908374"/>
                  <a:pt x="1960593" y="1892520"/>
                  <a:pt x="1989494" y="1855110"/>
                </a:cubicBezTo>
                <a:cubicBezTo>
                  <a:pt x="2029865" y="1802855"/>
                  <a:pt x="2018306" y="1729446"/>
                  <a:pt x="1968427" y="1690911"/>
                </a:cubicBezTo>
                <a:cubicBezTo>
                  <a:pt x="1929235" y="1660633"/>
                  <a:pt x="1878145" y="1659565"/>
                  <a:pt x="1838792" y="1681967"/>
                </a:cubicBezTo>
                <a:lnTo>
                  <a:pt x="1838014" y="1682642"/>
                </a:lnTo>
                <a:lnTo>
                  <a:pt x="1544325" y="1455749"/>
                </a:lnTo>
                <a:lnTo>
                  <a:pt x="1547700" y="1448953"/>
                </a:lnTo>
                <a:cubicBezTo>
                  <a:pt x="1559428" y="1404868"/>
                  <a:pt x="1544645" y="1356070"/>
                  <a:pt x="1506345" y="1326336"/>
                </a:cubicBezTo>
                <a:lnTo>
                  <a:pt x="1493239" y="1319828"/>
                </a:lnTo>
                <a:lnTo>
                  <a:pt x="1509136" y="1199535"/>
                </a:lnTo>
                <a:lnTo>
                  <a:pt x="1524327" y="1084591"/>
                </a:lnTo>
                <a:lnTo>
                  <a:pt x="1557251" y="1073434"/>
                </a:lnTo>
                <a:cubicBezTo>
                  <a:pt x="1570368" y="1065966"/>
                  <a:pt x="1582182" y="1055892"/>
                  <a:pt x="1591815" y="1043422"/>
                </a:cubicBezTo>
                <a:cubicBezTo>
                  <a:pt x="1632186" y="991167"/>
                  <a:pt x="1620627" y="917758"/>
                  <a:pt x="1570748" y="879222"/>
                </a:cubicBezTo>
                <a:cubicBezTo>
                  <a:pt x="1544620" y="859037"/>
                  <a:pt x="1513204" y="851834"/>
                  <a:pt x="1483503" y="855912"/>
                </a:cubicBezTo>
                <a:lnTo>
                  <a:pt x="1444684" y="869068"/>
                </a:lnTo>
                <a:lnTo>
                  <a:pt x="1340899" y="788887"/>
                </a:lnTo>
                <a:lnTo>
                  <a:pt x="1246914" y="716278"/>
                </a:lnTo>
                <a:lnTo>
                  <a:pt x="1249341" y="673586"/>
                </a:lnTo>
                <a:cubicBezTo>
                  <a:pt x="1245263" y="643885"/>
                  <a:pt x="1229903" y="615899"/>
                  <a:pt x="1204964" y="596631"/>
                </a:cubicBezTo>
                <a:lnTo>
                  <a:pt x="1168993" y="578975"/>
                </a:lnTo>
                <a:lnTo>
                  <a:pt x="1168993" y="225315"/>
                </a:lnTo>
                <a:lnTo>
                  <a:pt x="1170003" y="225113"/>
                </a:lnTo>
                <a:cubicBezTo>
                  <a:pt x="1211789" y="207666"/>
                  <a:pt x="1242179" y="166584"/>
                  <a:pt x="1242179" y="117058"/>
                </a:cubicBezTo>
                <a:cubicBezTo>
                  <a:pt x="1242179" y="54028"/>
                  <a:pt x="1191154" y="0"/>
                  <a:pt x="1125121" y="1"/>
                </a:cubicBezTo>
                <a:cubicBezTo>
                  <a:pt x="1062090" y="1"/>
                  <a:pt x="1008063" y="51026"/>
                  <a:pt x="1008063" y="117059"/>
                </a:cubicBezTo>
                <a:cubicBezTo>
                  <a:pt x="1008063" y="164333"/>
                  <a:pt x="1036765" y="206541"/>
                  <a:pt x="1078973" y="224691"/>
                </a:cubicBezTo>
                <a:lnTo>
                  <a:pt x="1094946" y="227954"/>
                </a:lnTo>
                <a:lnTo>
                  <a:pt x="1094946" y="580718"/>
                </a:lnTo>
                <a:lnTo>
                  <a:pt x="1086671" y="583843"/>
                </a:lnTo>
                <a:lnTo>
                  <a:pt x="1075329" y="587687"/>
                </a:lnTo>
                <a:lnTo>
                  <a:pt x="1040783" y="617683"/>
                </a:lnTo>
                <a:lnTo>
                  <a:pt x="1040763" y="617700"/>
                </a:lnTo>
                <a:cubicBezTo>
                  <a:pt x="1031588" y="629576"/>
                  <a:pt x="1025281" y="642956"/>
                  <a:pt x="1021723" y="656920"/>
                </a:cubicBezTo>
                <a:lnTo>
                  <a:pt x="1021715" y="657057"/>
                </a:lnTo>
                <a:lnTo>
                  <a:pt x="1020784" y="658980"/>
                </a:lnTo>
                <a:lnTo>
                  <a:pt x="1019460" y="681579"/>
                </a:lnTo>
                <a:lnTo>
                  <a:pt x="901080" y="729772"/>
                </a:lnTo>
                <a:lnTo>
                  <a:pt x="783553" y="777618"/>
                </a:lnTo>
                <a:lnTo>
                  <a:pt x="778015" y="771240"/>
                </a:lnTo>
                <a:cubicBezTo>
                  <a:pt x="725760" y="730869"/>
                  <a:pt x="652351" y="742428"/>
                  <a:pt x="613815" y="792308"/>
                </a:cubicBezTo>
                <a:cubicBezTo>
                  <a:pt x="575280" y="842187"/>
                  <a:pt x="582629" y="916137"/>
                  <a:pt x="634884" y="956507"/>
                </a:cubicBezTo>
                <a:lnTo>
                  <a:pt x="645314" y="961627"/>
                </a:lnTo>
                <a:lnTo>
                  <a:pt x="629499" y="1081304"/>
                </a:lnTo>
                <a:lnTo>
                  <a:pt x="614430" y="1195319"/>
                </a:lnTo>
                <a:lnTo>
                  <a:pt x="577174" y="1207946"/>
                </a:lnTo>
                <a:cubicBezTo>
                  <a:pt x="564056" y="1215413"/>
                  <a:pt x="552242" y="1225488"/>
                  <a:pt x="542608" y="1237958"/>
                </a:cubicBezTo>
                <a:cubicBezTo>
                  <a:pt x="532516" y="1251022"/>
                  <a:pt x="525669" y="1265407"/>
                  <a:pt x="521855" y="1280240"/>
                </a:cubicBezTo>
                <a:lnTo>
                  <a:pt x="520493" y="1304200"/>
                </a:lnTo>
                <a:lnTo>
                  <a:pt x="205439" y="1411522"/>
                </a:lnTo>
                <a:lnTo>
                  <a:pt x="204922" y="1410631"/>
                </a:lnTo>
                <a:cubicBezTo>
                  <a:pt x="174933" y="1376702"/>
                  <a:pt x="126246" y="1361182"/>
                  <a:pt x="79366" y="1377152"/>
                </a:cubicBezTo>
                <a:cubicBezTo>
                  <a:pt x="19701" y="1397476"/>
                  <a:pt x="-14987" y="1463197"/>
                  <a:pt x="6306" y="1525703"/>
                </a:cubicBezTo>
                <a:cubicBezTo>
                  <a:pt x="17738" y="1559264"/>
                  <a:pt x="43535" y="1584923"/>
                  <a:pt x="75043" y="1597161"/>
                </a:cubicBezTo>
                <a:close/>
              </a:path>
            </a:pathLst>
          </a:custGeom>
          <a:solidFill>
            <a:schemeClr val="accent2">
              <a:alpha val="20000"/>
            </a:schemeClr>
          </a:solidFill>
          <a:ln w="43323" cap="flat">
            <a:noFill/>
            <a:prstDash val="solid"/>
            <a:miter/>
          </a:ln>
        </p:spPr>
        <p:txBody>
          <a:bodyPr wrap="square" rtlCol="0" anchor="ctr">
            <a:noAutofit/>
          </a:bodyPr>
          <a:lstStyle/>
          <a:p>
            <a:pPr algn="r" rtl="1"/>
            <a:endParaRPr lang="en-US" sz="1050">
              <a:cs typeface="B Nazanin" panose="00000400000000000000" pitchFamily="2" charset="-78"/>
            </a:endParaRPr>
          </a:p>
        </p:txBody>
      </p:sp>
      <p:sp>
        <p:nvSpPr>
          <p:cNvPr id="2906" name="Freeform: Shape 2905">
            <a:extLst>
              <a:ext uri="{FF2B5EF4-FFF2-40B4-BE49-F238E27FC236}">
                <a16:creationId xmlns:a16="http://schemas.microsoft.com/office/drawing/2014/main" id="{766F7C6A-98CE-4BC1-A28B-82E7C7EF5C41}"/>
              </a:ext>
            </a:extLst>
          </p:cNvPr>
          <p:cNvSpPr/>
          <p:nvPr/>
        </p:nvSpPr>
        <p:spPr>
          <a:xfrm rot="355510">
            <a:off x="2735126" y="1362800"/>
            <a:ext cx="1092441" cy="1111854"/>
          </a:xfrm>
          <a:custGeom>
            <a:avLst/>
            <a:gdLst>
              <a:gd name="connsiteX0" fmla="*/ 859940 w 1882134"/>
              <a:gd name="connsiteY0" fmla="*/ 932267 h 1915580"/>
              <a:gd name="connsiteX1" fmla="*/ 747989 w 1882134"/>
              <a:gd name="connsiteY1" fmla="*/ 997319 h 1915580"/>
              <a:gd name="connsiteX2" fmla="*/ 636844 w 1882134"/>
              <a:gd name="connsiteY2" fmla="*/ 1061903 h 1915580"/>
              <a:gd name="connsiteX3" fmla="*/ 638527 w 1882134"/>
              <a:gd name="connsiteY3" fmla="*/ 1070293 h 1915580"/>
              <a:gd name="connsiteX4" fmla="*/ 565410 w 1882134"/>
              <a:gd name="connsiteY4" fmla="*/ 1179755 h 1915580"/>
              <a:gd name="connsiteX5" fmla="*/ 562511 w 1882134"/>
              <a:gd name="connsiteY5" fmla="*/ 1180336 h 1915580"/>
              <a:gd name="connsiteX6" fmla="*/ 562511 w 1882134"/>
              <a:gd name="connsiteY6" fmla="*/ 1439244 h 1915580"/>
              <a:gd name="connsiteX7" fmla="*/ 572773 w 1882134"/>
              <a:gd name="connsiteY7" fmla="*/ 1441246 h 1915580"/>
              <a:gd name="connsiteX8" fmla="*/ 644608 w 1882134"/>
              <a:gd name="connsiteY8" fmla="*/ 1550707 h 1915580"/>
              <a:gd name="connsiteX9" fmla="*/ 640375 w 1882134"/>
              <a:gd name="connsiteY9" fmla="*/ 1571429 h 1915580"/>
              <a:gd name="connsiteX10" fmla="*/ 865510 w 1882134"/>
              <a:gd name="connsiteY10" fmla="*/ 1701672 h 1915580"/>
              <a:gd name="connsiteX11" fmla="*/ 886716 w 1882134"/>
              <a:gd name="connsiteY11" fmla="*/ 1687534 h 1915580"/>
              <a:gd name="connsiteX12" fmla="*/ 933465 w 1882134"/>
              <a:gd name="connsiteY12" fmla="*/ 1678413 h 1915580"/>
              <a:gd name="connsiteX13" fmla="*/ 980215 w 1882134"/>
              <a:gd name="connsiteY13" fmla="*/ 1687962 h 1915580"/>
              <a:gd name="connsiteX14" fmla="*/ 997982 w 1882134"/>
              <a:gd name="connsiteY14" fmla="*/ 1700143 h 1915580"/>
              <a:gd name="connsiteX15" fmla="*/ 1212258 w 1882134"/>
              <a:gd name="connsiteY15" fmla="*/ 1576182 h 1915580"/>
              <a:gd name="connsiteX16" fmla="*/ 1210160 w 1882134"/>
              <a:gd name="connsiteY16" fmla="*/ 1565911 h 1915580"/>
              <a:gd name="connsiteX17" fmla="*/ 1283277 w 1882134"/>
              <a:gd name="connsiteY17" fmla="*/ 1456450 h 1915580"/>
              <a:gd name="connsiteX18" fmla="*/ 1298338 w 1882134"/>
              <a:gd name="connsiteY18" fmla="*/ 1453428 h 1915580"/>
              <a:gd name="connsiteX19" fmla="*/ 1298338 w 1882134"/>
              <a:gd name="connsiteY19" fmla="*/ 1189696 h 1915580"/>
              <a:gd name="connsiteX20" fmla="*/ 1292399 w 1882134"/>
              <a:gd name="connsiteY20" fmla="*/ 1188448 h 1915580"/>
              <a:gd name="connsiteX21" fmla="*/ 1219282 w 1882134"/>
              <a:gd name="connsiteY21" fmla="*/ 1079414 h 1915580"/>
              <a:gd name="connsiteX22" fmla="*/ 1223749 w 1882134"/>
              <a:gd name="connsiteY22" fmla="*/ 1057548 h 1915580"/>
              <a:gd name="connsiteX23" fmla="*/ 997965 w 1882134"/>
              <a:gd name="connsiteY23" fmla="*/ 926929 h 1915580"/>
              <a:gd name="connsiteX24" fmla="*/ 994296 w 1882134"/>
              <a:gd name="connsiteY24" fmla="*/ 929366 h 1915580"/>
              <a:gd name="connsiteX25" fmla="*/ 988000 w 1882134"/>
              <a:gd name="connsiteY25" fmla="*/ 935188 h 1915580"/>
              <a:gd name="connsiteX26" fmla="*/ 978749 w 1882134"/>
              <a:gd name="connsiteY26" fmla="*/ 939691 h 1915580"/>
              <a:gd name="connsiteX27" fmla="*/ 969810 w 1882134"/>
              <a:gd name="connsiteY27" fmla="*/ 945628 h 1915580"/>
              <a:gd name="connsiteX28" fmla="*/ 964268 w 1882134"/>
              <a:gd name="connsiteY28" fmla="*/ 946740 h 1915580"/>
              <a:gd name="connsiteX29" fmla="*/ 958437 w 1882134"/>
              <a:gd name="connsiteY29" fmla="*/ 949579 h 1915580"/>
              <a:gd name="connsiteX30" fmla="*/ 924343 w 1882134"/>
              <a:gd name="connsiteY30" fmla="*/ 954750 h 1915580"/>
              <a:gd name="connsiteX31" fmla="*/ 924343 w 1882134"/>
              <a:gd name="connsiteY31" fmla="*/ 954750 h 1915580"/>
              <a:gd name="connsiteX32" fmla="*/ 923835 w 1882134"/>
              <a:gd name="connsiteY32" fmla="*/ 954643 h 1915580"/>
              <a:gd name="connsiteX33" fmla="*/ 881110 w 1882134"/>
              <a:gd name="connsiteY33" fmla="*/ 945723 h 1915580"/>
              <a:gd name="connsiteX34" fmla="*/ 880997 w 1882134"/>
              <a:gd name="connsiteY34" fmla="*/ 945646 h 1915580"/>
              <a:gd name="connsiteX35" fmla="*/ 878876 w 1882134"/>
              <a:gd name="connsiteY35" fmla="*/ 945200 h 1915580"/>
              <a:gd name="connsiteX36" fmla="*/ 1285908 w 1882134"/>
              <a:gd name="connsiteY36" fmla="*/ 209454 h 1915580"/>
              <a:gd name="connsiteX37" fmla="*/ 1039711 w 1882134"/>
              <a:gd name="connsiteY37" fmla="*/ 351883 h 1915580"/>
              <a:gd name="connsiteX38" fmla="*/ 1042927 w 1882134"/>
              <a:gd name="connsiteY38" fmla="*/ 367913 h 1915580"/>
              <a:gd name="connsiteX39" fmla="*/ 1007580 w 1882134"/>
              <a:gd name="connsiteY39" fmla="*/ 452291 h 1915580"/>
              <a:gd name="connsiteX40" fmla="*/ 972994 w 1882134"/>
              <a:gd name="connsiteY40" fmla="*/ 475261 h 1915580"/>
              <a:gd name="connsiteX41" fmla="*/ 972994 w 1882134"/>
              <a:gd name="connsiteY41" fmla="*/ 608121 h 1915580"/>
              <a:gd name="connsiteX42" fmla="*/ 972994 w 1882134"/>
              <a:gd name="connsiteY42" fmla="*/ 728436 h 1915580"/>
              <a:gd name="connsiteX43" fmla="*/ 1008720 w 1882134"/>
              <a:gd name="connsiteY43" fmla="*/ 752929 h 1915580"/>
              <a:gd name="connsiteX44" fmla="*/ 1042927 w 1882134"/>
              <a:gd name="connsiteY44" fmla="*/ 836166 h 1915580"/>
              <a:gd name="connsiteX45" fmla="*/ 1038547 w 1882134"/>
              <a:gd name="connsiteY45" fmla="*/ 857606 h 1915580"/>
              <a:gd name="connsiteX46" fmla="*/ 1264627 w 1882134"/>
              <a:gd name="connsiteY46" fmla="*/ 988396 h 1915580"/>
              <a:gd name="connsiteX47" fmla="*/ 1292399 w 1882134"/>
              <a:gd name="connsiteY47" fmla="*/ 969952 h 1915580"/>
              <a:gd name="connsiteX48" fmla="*/ 1337865 w 1882134"/>
              <a:gd name="connsiteY48" fmla="*/ 960830 h 1915580"/>
              <a:gd name="connsiteX49" fmla="*/ 1384615 w 1882134"/>
              <a:gd name="connsiteY49" fmla="*/ 970380 h 1915580"/>
              <a:gd name="connsiteX50" fmla="*/ 1410990 w 1882134"/>
              <a:gd name="connsiteY50" fmla="*/ 988463 h 1915580"/>
              <a:gd name="connsiteX51" fmla="*/ 1650068 w 1882134"/>
              <a:gd name="connsiteY51" fmla="*/ 850153 h 1915580"/>
              <a:gd name="connsiteX52" fmla="*/ 1644966 w 1882134"/>
              <a:gd name="connsiteY52" fmla="*/ 824004 h 1915580"/>
              <a:gd name="connsiteX53" fmla="*/ 1680313 w 1882134"/>
              <a:gd name="connsiteY53" fmla="*/ 739627 h 1915580"/>
              <a:gd name="connsiteX54" fmla="*/ 1705780 w 1882134"/>
              <a:gd name="connsiteY54" fmla="*/ 722714 h 1915580"/>
              <a:gd name="connsiteX55" fmla="*/ 1705779 w 1882134"/>
              <a:gd name="connsiteY55" fmla="*/ 484271 h 1915580"/>
              <a:gd name="connsiteX56" fmla="*/ 1701598 w 1882134"/>
              <a:gd name="connsiteY56" fmla="*/ 483455 h 1915580"/>
              <a:gd name="connsiteX57" fmla="*/ 1629764 w 1882134"/>
              <a:gd name="connsiteY57" fmla="*/ 373993 h 1915580"/>
              <a:gd name="connsiteX58" fmla="*/ 1634464 w 1882134"/>
              <a:gd name="connsiteY58" fmla="*/ 350982 h 1915580"/>
              <a:gd name="connsiteX59" fmla="*/ 1412691 w 1882134"/>
              <a:gd name="connsiteY59" fmla="*/ 222683 h 1915580"/>
              <a:gd name="connsiteX60" fmla="*/ 1404617 w 1882134"/>
              <a:gd name="connsiteY60" fmla="*/ 228046 h 1915580"/>
              <a:gd name="connsiteX61" fmla="*/ 1359150 w 1882134"/>
              <a:gd name="connsiteY61" fmla="*/ 237167 h 1915580"/>
              <a:gd name="connsiteX62" fmla="*/ 1312401 w 1882134"/>
              <a:gd name="connsiteY62" fmla="*/ 227618 h 1915580"/>
              <a:gd name="connsiteX63" fmla="*/ 441920 w 1882134"/>
              <a:gd name="connsiteY63" fmla="*/ 226293 h 1915580"/>
              <a:gd name="connsiteX64" fmla="*/ 231909 w 1882134"/>
              <a:gd name="connsiteY64" fmla="*/ 347787 h 1915580"/>
              <a:gd name="connsiteX65" fmla="*/ 237167 w 1882134"/>
              <a:gd name="connsiteY65" fmla="*/ 373994 h 1915580"/>
              <a:gd name="connsiteX66" fmla="*/ 164050 w 1882134"/>
              <a:gd name="connsiteY66" fmla="*/ 483456 h 1915580"/>
              <a:gd name="connsiteX67" fmla="*/ 155071 w 1882134"/>
              <a:gd name="connsiteY67" fmla="*/ 485258 h 1915580"/>
              <a:gd name="connsiteX68" fmla="*/ 155071 w 1882134"/>
              <a:gd name="connsiteY68" fmla="*/ 740239 h 1915580"/>
              <a:gd name="connsiteX69" fmla="*/ 165333 w 1882134"/>
              <a:gd name="connsiteY69" fmla="*/ 742335 h 1915580"/>
              <a:gd name="connsiteX70" fmla="*/ 237167 w 1882134"/>
              <a:gd name="connsiteY70" fmla="*/ 851369 h 1915580"/>
              <a:gd name="connsiteX71" fmla="*/ 234601 w 1882134"/>
              <a:gd name="connsiteY71" fmla="*/ 863932 h 1915580"/>
              <a:gd name="connsiteX72" fmla="*/ 440781 w 1882134"/>
              <a:gd name="connsiteY72" fmla="*/ 983210 h 1915580"/>
              <a:gd name="connsiteX73" fmla="*/ 474477 w 1882134"/>
              <a:gd name="connsiteY73" fmla="*/ 960831 h 1915580"/>
              <a:gd name="connsiteX74" fmla="*/ 519943 w 1882134"/>
              <a:gd name="connsiteY74" fmla="*/ 951709 h 1915580"/>
              <a:gd name="connsiteX75" fmla="*/ 566693 w 1882134"/>
              <a:gd name="connsiteY75" fmla="*/ 961258 h 1915580"/>
              <a:gd name="connsiteX76" fmla="*/ 601190 w 1882134"/>
              <a:gd name="connsiteY76" fmla="*/ 984910 h 1915580"/>
              <a:gd name="connsiteX77" fmla="*/ 705420 w 1882134"/>
              <a:gd name="connsiteY77" fmla="*/ 924344 h 1915580"/>
              <a:gd name="connsiteX78" fmla="*/ 785942 w 1882134"/>
              <a:gd name="connsiteY78" fmla="*/ 878642 h 1915580"/>
              <a:gd name="connsiteX79" fmla="*/ 811567 w 1882134"/>
              <a:gd name="connsiteY79" fmla="*/ 863817 h 1915580"/>
              <a:gd name="connsiteX80" fmla="*/ 805759 w 1882134"/>
              <a:gd name="connsiteY80" fmla="*/ 836166 h 1915580"/>
              <a:gd name="connsiteX81" fmla="*/ 878876 w 1882134"/>
              <a:gd name="connsiteY81" fmla="*/ 726704 h 1915580"/>
              <a:gd name="connsiteX82" fmla="*/ 887857 w 1882134"/>
              <a:gd name="connsiteY82" fmla="*/ 724902 h 1915580"/>
              <a:gd name="connsiteX83" fmla="*/ 887857 w 1882134"/>
              <a:gd name="connsiteY83" fmla="*/ 602041 h 1915580"/>
              <a:gd name="connsiteX84" fmla="*/ 887857 w 1882134"/>
              <a:gd name="connsiteY84" fmla="*/ 479177 h 1915580"/>
              <a:gd name="connsiteX85" fmla="*/ 878877 w 1882134"/>
              <a:gd name="connsiteY85" fmla="*/ 477375 h 1915580"/>
              <a:gd name="connsiteX86" fmla="*/ 805760 w 1882134"/>
              <a:gd name="connsiteY86" fmla="*/ 367913 h 1915580"/>
              <a:gd name="connsiteX87" fmla="*/ 810313 w 1882134"/>
              <a:gd name="connsiteY87" fmla="*/ 345620 h 1915580"/>
              <a:gd name="connsiteX88" fmla="*/ 607514 w 1882134"/>
              <a:gd name="connsiteY88" fmla="*/ 228297 h 1915580"/>
              <a:gd name="connsiteX89" fmla="*/ 572440 w 1882134"/>
              <a:gd name="connsiteY89" fmla="*/ 252065 h 1915580"/>
              <a:gd name="connsiteX90" fmla="*/ 526305 w 1882134"/>
              <a:gd name="connsiteY90" fmla="*/ 261493 h 1915580"/>
              <a:gd name="connsiteX91" fmla="*/ 442371 w 1882134"/>
              <a:gd name="connsiteY91" fmla="*/ 226958 h 1915580"/>
              <a:gd name="connsiteX92" fmla="*/ 525745 w 1882134"/>
              <a:gd name="connsiteY92" fmla="*/ 24326 h 1915580"/>
              <a:gd name="connsiteX93" fmla="*/ 644609 w 1882134"/>
              <a:gd name="connsiteY93" fmla="*/ 142629 h 1915580"/>
              <a:gd name="connsiteX94" fmla="*/ 641709 w 1882134"/>
              <a:gd name="connsiteY94" fmla="*/ 157167 h 1915580"/>
              <a:gd name="connsiteX95" fmla="*/ 747989 w 1882134"/>
              <a:gd name="connsiteY95" fmla="*/ 218924 h 1915580"/>
              <a:gd name="connsiteX96" fmla="*/ 849541 w 1882134"/>
              <a:gd name="connsiteY96" fmla="*/ 277934 h 1915580"/>
              <a:gd name="connsiteX97" fmla="*/ 878877 w 1882134"/>
              <a:gd name="connsiteY97" fmla="*/ 258452 h 1915580"/>
              <a:gd name="connsiteX98" fmla="*/ 924343 w 1882134"/>
              <a:gd name="connsiteY98" fmla="*/ 249330 h 1915580"/>
              <a:gd name="connsiteX99" fmla="*/ 971093 w 1882134"/>
              <a:gd name="connsiteY99" fmla="*/ 258879 h 1915580"/>
              <a:gd name="connsiteX100" fmla="*/ 999784 w 1882134"/>
              <a:gd name="connsiteY100" fmla="*/ 278550 h 1915580"/>
              <a:gd name="connsiteX101" fmla="*/ 1112862 w 1882134"/>
              <a:gd name="connsiteY101" fmla="*/ 212843 h 1915580"/>
              <a:gd name="connsiteX102" fmla="*/ 1244810 w 1882134"/>
              <a:gd name="connsiteY102" fmla="*/ 139736 h 1915580"/>
              <a:gd name="connsiteX103" fmla="*/ 1240567 w 1882134"/>
              <a:gd name="connsiteY103" fmla="*/ 118583 h 1915580"/>
              <a:gd name="connsiteX104" fmla="*/ 1359150 w 1882134"/>
              <a:gd name="connsiteY104" fmla="*/ 0 h 1915580"/>
              <a:gd name="connsiteX105" fmla="*/ 1477734 w 1882134"/>
              <a:gd name="connsiteY105" fmla="*/ 118583 h 1915580"/>
              <a:gd name="connsiteX106" fmla="*/ 1468446 w 1882134"/>
              <a:gd name="connsiteY106" fmla="*/ 164056 h 1915580"/>
              <a:gd name="connsiteX107" fmla="*/ 1562871 w 1882134"/>
              <a:gd name="connsiteY107" fmla="*/ 218924 h 1915580"/>
              <a:gd name="connsiteX108" fmla="*/ 1674171 w 1882134"/>
              <a:gd name="connsiteY108" fmla="*/ 283599 h 1915580"/>
              <a:gd name="connsiteX109" fmla="*/ 1702880 w 1882134"/>
              <a:gd name="connsiteY109" fmla="*/ 264532 h 1915580"/>
              <a:gd name="connsiteX110" fmla="*/ 1748347 w 1882134"/>
              <a:gd name="connsiteY110" fmla="*/ 255410 h 1915580"/>
              <a:gd name="connsiteX111" fmla="*/ 1866931 w 1882134"/>
              <a:gd name="connsiteY111" fmla="*/ 373993 h 1915580"/>
              <a:gd name="connsiteX112" fmla="*/ 1793814 w 1882134"/>
              <a:gd name="connsiteY112" fmla="*/ 483456 h 1915580"/>
              <a:gd name="connsiteX113" fmla="*/ 1787876 w 1882134"/>
              <a:gd name="connsiteY113" fmla="*/ 484647 h 1915580"/>
              <a:gd name="connsiteX114" fmla="*/ 1787876 w 1882134"/>
              <a:gd name="connsiteY114" fmla="*/ 608121 h 1915580"/>
              <a:gd name="connsiteX115" fmla="*/ 1787876 w 1882134"/>
              <a:gd name="connsiteY115" fmla="*/ 710390 h 1915580"/>
              <a:gd name="connsiteX116" fmla="*/ 1810299 w 1882134"/>
              <a:gd name="connsiteY116" fmla="*/ 714970 h 1915580"/>
              <a:gd name="connsiteX117" fmla="*/ 1882134 w 1882134"/>
              <a:gd name="connsiteY117" fmla="*/ 824004 h 1915580"/>
              <a:gd name="connsiteX118" fmla="*/ 1763550 w 1882134"/>
              <a:gd name="connsiteY118" fmla="*/ 942588 h 1915580"/>
              <a:gd name="connsiteX119" fmla="*/ 1716800 w 1882134"/>
              <a:gd name="connsiteY119" fmla="*/ 933466 h 1915580"/>
              <a:gd name="connsiteX120" fmla="*/ 1696290 w 1882134"/>
              <a:gd name="connsiteY120" fmla="*/ 919792 h 1915580"/>
              <a:gd name="connsiteX121" fmla="*/ 1562871 w 1882134"/>
              <a:gd name="connsiteY121" fmla="*/ 997319 h 1915580"/>
              <a:gd name="connsiteX122" fmla="*/ 1452273 w 1882134"/>
              <a:gd name="connsiteY122" fmla="*/ 1058596 h 1915580"/>
              <a:gd name="connsiteX123" fmla="*/ 1456449 w 1882134"/>
              <a:gd name="connsiteY123" fmla="*/ 1079414 h 1915580"/>
              <a:gd name="connsiteX124" fmla="*/ 1383332 w 1882134"/>
              <a:gd name="connsiteY124" fmla="*/ 1188876 h 1915580"/>
              <a:gd name="connsiteX125" fmla="*/ 1380434 w 1882134"/>
              <a:gd name="connsiteY125" fmla="*/ 1189457 h 1915580"/>
              <a:gd name="connsiteX126" fmla="*/ 1380434 w 1882134"/>
              <a:gd name="connsiteY126" fmla="*/ 1316581 h 1915580"/>
              <a:gd name="connsiteX127" fmla="*/ 1380434 w 1882134"/>
              <a:gd name="connsiteY127" fmla="*/ 1459744 h 1915580"/>
              <a:gd name="connsiteX128" fmla="*/ 1413121 w 1882134"/>
              <a:gd name="connsiteY128" fmla="*/ 1481535 h 1915580"/>
              <a:gd name="connsiteX129" fmla="*/ 1447328 w 1882134"/>
              <a:gd name="connsiteY129" fmla="*/ 1565911 h 1915580"/>
              <a:gd name="connsiteX130" fmla="*/ 1328743 w 1882134"/>
              <a:gd name="connsiteY130" fmla="*/ 1684495 h 1915580"/>
              <a:gd name="connsiteX131" fmla="*/ 1283277 w 1882134"/>
              <a:gd name="connsiteY131" fmla="*/ 1675374 h 1915580"/>
              <a:gd name="connsiteX132" fmla="*/ 1245755 w 1882134"/>
              <a:gd name="connsiteY132" fmla="*/ 1650453 h 1915580"/>
              <a:gd name="connsiteX133" fmla="*/ 1152389 w 1882134"/>
              <a:gd name="connsiteY133" fmla="*/ 1702738 h 1915580"/>
              <a:gd name="connsiteX134" fmla="*/ 1045590 w 1882134"/>
              <a:gd name="connsiteY134" fmla="*/ 1764797 h 1915580"/>
              <a:gd name="connsiteX135" fmla="*/ 1052050 w 1882134"/>
              <a:gd name="connsiteY135" fmla="*/ 1796996 h 1915580"/>
              <a:gd name="connsiteX136" fmla="*/ 933465 w 1882134"/>
              <a:gd name="connsiteY136" fmla="*/ 1915580 h 1915580"/>
              <a:gd name="connsiteX137" fmla="*/ 814882 w 1882134"/>
              <a:gd name="connsiteY137" fmla="*/ 1796996 h 1915580"/>
              <a:gd name="connsiteX138" fmla="*/ 820094 w 1882134"/>
              <a:gd name="connsiteY138" fmla="*/ 1770286 h 1915580"/>
              <a:gd name="connsiteX139" fmla="*/ 705420 w 1882134"/>
              <a:gd name="connsiteY139" fmla="*/ 1702738 h 1915580"/>
              <a:gd name="connsiteX140" fmla="*/ 599803 w 1882134"/>
              <a:gd name="connsiteY140" fmla="*/ 1641366 h 1915580"/>
              <a:gd name="connsiteX141" fmla="*/ 571490 w 1882134"/>
              <a:gd name="connsiteY141" fmla="*/ 1660170 h 1915580"/>
              <a:gd name="connsiteX142" fmla="*/ 526023 w 1882134"/>
              <a:gd name="connsiteY142" fmla="*/ 1669292 h 1915580"/>
              <a:gd name="connsiteX143" fmla="*/ 407440 w 1882134"/>
              <a:gd name="connsiteY143" fmla="*/ 1550707 h 1915580"/>
              <a:gd name="connsiteX144" fmla="*/ 442787 w 1882134"/>
              <a:gd name="connsiteY144" fmla="*/ 1466331 h 1915580"/>
              <a:gd name="connsiteX145" fmla="*/ 480415 w 1882134"/>
              <a:gd name="connsiteY145" fmla="*/ 1441340 h 1915580"/>
              <a:gd name="connsiteX146" fmla="*/ 480415 w 1882134"/>
              <a:gd name="connsiteY146" fmla="*/ 1313541 h 1915580"/>
              <a:gd name="connsiteX147" fmla="*/ 480415 w 1882134"/>
              <a:gd name="connsiteY147" fmla="*/ 1180946 h 1915580"/>
              <a:gd name="connsiteX148" fmla="*/ 474477 w 1882134"/>
              <a:gd name="connsiteY148" fmla="*/ 1179755 h 1915580"/>
              <a:gd name="connsiteX149" fmla="*/ 401359 w 1882134"/>
              <a:gd name="connsiteY149" fmla="*/ 1070292 h 1915580"/>
              <a:gd name="connsiteX150" fmla="*/ 403715 w 1882134"/>
              <a:gd name="connsiteY150" fmla="*/ 1058760 h 1915580"/>
              <a:gd name="connsiteX151" fmla="*/ 297980 w 1882134"/>
              <a:gd name="connsiteY151" fmla="*/ 997319 h 1915580"/>
              <a:gd name="connsiteX152" fmla="*/ 197246 w 1882134"/>
              <a:gd name="connsiteY152" fmla="*/ 938785 h 1915580"/>
              <a:gd name="connsiteX153" fmla="*/ 164050 w 1882134"/>
              <a:gd name="connsiteY153" fmla="*/ 960831 h 1915580"/>
              <a:gd name="connsiteX154" fmla="*/ 118583 w 1882134"/>
              <a:gd name="connsiteY154" fmla="*/ 969953 h 1915580"/>
              <a:gd name="connsiteX155" fmla="*/ 0 w 1882134"/>
              <a:gd name="connsiteY155" fmla="*/ 851369 h 1915580"/>
              <a:gd name="connsiteX156" fmla="*/ 71834 w 1882134"/>
              <a:gd name="connsiteY156" fmla="*/ 741907 h 1915580"/>
              <a:gd name="connsiteX157" fmla="*/ 72975 w 1882134"/>
              <a:gd name="connsiteY157" fmla="*/ 741685 h 1915580"/>
              <a:gd name="connsiteX158" fmla="*/ 72975 w 1882134"/>
              <a:gd name="connsiteY158" fmla="*/ 608121 h 1915580"/>
              <a:gd name="connsiteX159" fmla="*/ 72975 w 1882134"/>
              <a:gd name="connsiteY159" fmla="*/ 483679 h 1915580"/>
              <a:gd name="connsiteX160" fmla="*/ 71834 w 1882134"/>
              <a:gd name="connsiteY160" fmla="*/ 483456 h 1915580"/>
              <a:gd name="connsiteX161" fmla="*/ 0 w 1882134"/>
              <a:gd name="connsiteY161" fmla="*/ 373994 h 1915580"/>
              <a:gd name="connsiteX162" fmla="*/ 118583 w 1882134"/>
              <a:gd name="connsiteY162" fmla="*/ 255410 h 1915580"/>
              <a:gd name="connsiteX163" fmla="*/ 165333 w 1882134"/>
              <a:gd name="connsiteY163" fmla="*/ 264960 h 1915580"/>
              <a:gd name="connsiteX164" fmla="*/ 189840 w 1882134"/>
              <a:gd name="connsiteY164" fmla="*/ 281762 h 1915580"/>
              <a:gd name="connsiteX165" fmla="*/ 297980 w 1882134"/>
              <a:gd name="connsiteY165" fmla="*/ 218924 h 1915580"/>
              <a:gd name="connsiteX166" fmla="*/ 409656 w 1882134"/>
              <a:gd name="connsiteY166" fmla="*/ 154031 h 1915580"/>
              <a:gd name="connsiteX167" fmla="*/ 407441 w 1882134"/>
              <a:gd name="connsiteY167" fmla="*/ 143189 h 1915580"/>
              <a:gd name="connsiteX168" fmla="*/ 525745 w 1882134"/>
              <a:gd name="connsiteY168" fmla="*/ 24326 h 1915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882134" h="1915580">
                <a:moveTo>
                  <a:pt x="859940" y="932267"/>
                </a:moveTo>
                <a:lnTo>
                  <a:pt x="747989" y="997319"/>
                </a:lnTo>
                <a:lnTo>
                  <a:pt x="636844" y="1061903"/>
                </a:lnTo>
                <a:lnTo>
                  <a:pt x="638527" y="1070293"/>
                </a:lnTo>
                <a:cubicBezTo>
                  <a:pt x="638527" y="1120463"/>
                  <a:pt x="607741" y="1162081"/>
                  <a:pt x="565410" y="1179755"/>
                </a:cubicBezTo>
                <a:lnTo>
                  <a:pt x="562511" y="1180336"/>
                </a:lnTo>
                <a:lnTo>
                  <a:pt x="562511" y="1439244"/>
                </a:lnTo>
                <a:lnTo>
                  <a:pt x="572773" y="1441246"/>
                </a:lnTo>
                <a:cubicBezTo>
                  <a:pt x="615532" y="1458919"/>
                  <a:pt x="644608" y="1500537"/>
                  <a:pt x="644608" y="1550707"/>
                </a:cubicBezTo>
                <a:lnTo>
                  <a:pt x="640375" y="1571429"/>
                </a:lnTo>
                <a:lnTo>
                  <a:pt x="865510" y="1701672"/>
                </a:lnTo>
                <a:lnTo>
                  <a:pt x="886716" y="1687534"/>
                </a:lnTo>
                <a:cubicBezTo>
                  <a:pt x="900969" y="1681643"/>
                  <a:pt x="916742" y="1678413"/>
                  <a:pt x="933465" y="1678413"/>
                </a:cubicBezTo>
                <a:cubicBezTo>
                  <a:pt x="950189" y="1678413"/>
                  <a:pt x="965962" y="1681833"/>
                  <a:pt x="980215" y="1687962"/>
                </a:cubicBezTo>
                <a:lnTo>
                  <a:pt x="997982" y="1700143"/>
                </a:lnTo>
                <a:lnTo>
                  <a:pt x="1212258" y="1576182"/>
                </a:lnTo>
                <a:lnTo>
                  <a:pt x="1210160" y="1565911"/>
                </a:lnTo>
                <a:cubicBezTo>
                  <a:pt x="1210160" y="1515742"/>
                  <a:pt x="1240946" y="1474123"/>
                  <a:pt x="1283277" y="1456450"/>
                </a:cubicBezTo>
                <a:lnTo>
                  <a:pt x="1298338" y="1453428"/>
                </a:lnTo>
                <a:lnTo>
                  <a:pt x="1298338" y="1189696"/>
                </a:lnTo>
                <a:lnTo>
                  <a:pt x="1292399" y="1188448"/>
                </a:lnTo>
                <a:cubicBezTo>
                  <a:pt x="1250068" y="1170062"/>
                  <a:pt x="1219282" y="1127303"/>
                  <a:pt x="1219282" y="1079414"/>
                </a:cubicBezTo>
                <a:lnTo>
                  <a:pt x="1223749" y="1057548"/>
                </a:lnTo>
                <a:lnTo>
                  <a:pt x="997965" y="926929"/>
                </a:lnTo>
                <a:lnTo>
                  <a:pt x="994296" y="929366"/>
                </a:lnTo>
                <a:lnTo>
                  <a:pt x="988000" y="935188"/>
                </a:lnTo>
                <a:lnTo>
                  <a:pt x="978749" y="939691"/>
                </a:lnTo>
                <a:lnTo>
                  <a:pt x="969810" y="945628"/>
                </a:lnTo>
                <a:lnTo>
                  <a:pt x="964268" y="946740"/>
                </a:lnTo>
                <a:lnTo>
                  <a:pt x="958437" y="949579"/>
                </a:lnTo>
                <a:cubicBezTo>
                  <a:pt x="947754" y="952933"/>
                  <a:pt x="936316" y="954750"/>
                  <a:pt x="924343" y="954750"/>
                </a:cubicBezTo>
                <a:lnTo>
                  <a:pt x="924343" y="954750"/>
                </a:lnTo>
                <a:lnTo>
                  <a:pt x="923835" y="954643"/>
                </a:lnTo>
                <a:lnTo>
                  <a:pt x="881110" y="945723"/>
                </a:lnTo>
                <a:lnTo>
                  <a:pt x="880997" y="945646"/>
                </a:lnTo>
                <a:lnTo>
                  <a:pt x="878876" y="945200"/>
                </a:lnTo>
                <a:close/>
                <a:moveTo>
                  <a:pt x="1285908" y="209454"/>
                </a:moveTo>
                <a:lnTo>
                  <a:pt x="1039711" y="351883"/>
                </a:lnTo>
                <a:lnTo>
                  <a:pt x="1042927" y="367913"/>
                </a:lnTo>
                <a:cubicBezTo>
                  <a:pt x="1042927" y="401360"/>
                  <a:pt x="1029244" y="431006"/>
                  <a:pt x="1007580" y="452291"/>
                </a:cubicBezTo>
                <a:lnTo>
                  <a:pt x="972994" y="475261"/>
                </a:lnTo>
                <a:lnTo>
                  <a:pt x="972994" y="608121"/>
                </a:lnTo>
                <a:lnTo>
                  <a:pt x="972994" y="728436"/>
                </a:lnTo>
                <a:lnTo>
                  <a:pt x="1008720" y="752929"/>
                </a:lnTo>
                <a:cubicBezTo>
                  <a:pt x="1030004" y="774594"/>
                  <a:pt x="1042927" y="804239"/>
                  <a:pt x="1042927" y="836166"/>
                </a:cubicBezTo>
                <a:lnTo>
                  <a:pt x="1038547" y="857606"/>
                </a:lnTo>
                <a:lnTo>
                  <a:pt x="1264627" y="988396"/>
                </a:lnTo>
                <a:lnTo>
                  <a:pt x="1292399" y="969952"/>
                </a:lnTo>
                <a:cubicBezTo>
                  <a:pt x="1306509" y="964061"/>
                  <a:pt x="1321902" y="960830"/>
                  <a:pt x="1337865" y="960830"/>
                </a:cubicBezTo>
                <a:cubicBezTo>
                  <a:pt x="1354588" y="960830"/>
                  <a:pt x="1370362" y="964251"/>
                  <a:pt x="1384615" y="970380"/>
                </a:cubicBezTo>
                <a:lnTo>
                  <a:pt x="1410990" y="988463"/>
                </a:lnTo>
                <a:lnTo>
                  <a:pt x="1650068" y="850153"/>
                </a:lnTo>
                <a:lnTo>
                  <a:pt x="1644966" y="824004"/>
                </a:lnTo>
                <a:cubicBezTo>
                  <a:pt x="1644966" y="790557"/>
                  <a:pt x="1658649" y="760911"/>
                  <a:pt x="1680313" y="739627"/>
                </a:cubicBezTo>
                <a:lnTo>
                  <a:pt x="1705780" y="722714"/>
                </a:lnTo>
                <a:lnTo>
                  <a:pt x="1705779" y="484271"/>
                </a:lnTo>
                <a:lnTo>
                  <a:pt x="1701598" y="483455"/>
                </a:lnTo>
                <a:cubicBezTo>
                  <a:pt x="1658839" y="465782"/>
                  <a:pt x="1629764" y="424164"/>
                  <a:pt x="1629764" y="373993"/>
                </a:cubicBezTo>
                <a:lnTo>
                  <a:pt x="1634464" y="350982"/>
                </a:lnTo>
                <a:lnTo>
                  <a:pt x="1412691" y="222683"/>
                </a:lnTo>
                <a:lnTo>
                  <a:pt x="1404617" y="228046"/>
                </a:lnTo>
                <a:cubicBezTo>
                  <a:pt x="1390507" y="233937"/>
                  <a:pt x="1375113" y="237167"/>
                  <a:pt x="1359150" y="237167"/>
                </a:cubicBezTo>
                <a:cubicBezTo>
                  <a:pt x="1342427" y="237167"/>
                  <a:pt x="1326653" y="233747"/>
                  <a:pt x="1312401" y="227618"/>
                </a:cubicBezTo>
                <a:close/>
                <a:moveTo>
                  <a:pt x="441920" y="226293"/>
                </a:moveTo>
                <a:lnTo>
                  <a:pt x="231909" y="347787"/>
                </a:lnTo>
                <a:lnTo>
                  <a:pt x="237167" y="373994"/>
                </a:lnTo>
                <a:cubicBezTo>
                  <a:pt x="237167" y="424164"/>
                  <a:pt x="206381" y="465783"/>
                  <a:pt x="164050" y="483456"/>
                </a:cubicBezTo>
                <a:lnTo>
                  <a:pt x="155071" y="485258"/>
                </a:lnTo>
                <a:lnTo>
                  <a:pt x="155071" y="740239"/>
                </a:lnTo>
                <a:lnTo>
                  <a:pt x="165333" y="742335"/>
                </a:lnTo>
                <a:cubicBezTo>
                  <a:pt x="208092" y="760721"/>
                  <a:pt x="237168" y="803479"/>
                  <a:pt x="237167" y="851369"/>
                </a:cubicBezTo>
                <a:lnTo>
                  <a:pt x="234601" y="863932"/>
                </a:lnTo>
                <a:lnTo>
                  <a:pt x="440781" y="983210"/>
                </a:lnTo>
                <a:lnTo>
                  <a:pt x="474477" y="960831"/>
                </a:lnTo>
                <a:cubicBezTo>
                  <a:pt x="488587" y="954940"/>
                  <a:pt x="503980" y="951709"/>
                  <a:pt x="519943" y="951709"/>
                </a:cubicBezTo>
                <a:cubicBezTo>
                  <a:pt x="536667" y="951709"/>
                  <a:pt x="552440" y="955130"/>
                  <a:pt x="566693" y="961258"/>
                </a:cubicBezTo>
                <a:lnTo>
                  <a:pt x="601190" y="984910"/>
                </a:lnTo>
                <a:lnTo>
                  <a:pt x="705420" y="924344"/>
                </a:lnTo>
                <a:lnTo>
                  <a:pt x="785942" y="878642"/>
                </a:lnTo>
                <a:lnTo>
                  <a:pt x="811567" y="863817"/>
                </a:lnTo>
                <a:lnTo>
                  <a:pt x="805759" y="836166"/>
                </a:lnTo>
                <a:cubicBezTo>
                  <a:pt x="805759" y="785996"/>
                  <a:pt x="836545" y="744378"/>
                  <a:pt x="878876" y="726704"/>
                </a:cubicBezTo>
                <a:lnTo>
                  <a:pt x="887857" y="724902"/>
                </a:lnTo>
                <a:lnTo>
                  <a:pt x="887857" y="602041"/>
                </a:lnTo>
                <a:lnTo>
                  <a:pt x="887857" y="479177"/>
                </a:lnTo>
                <a:lnTo>
                  <a:pt x="878877" y="477375"/>
                </a:lnTo>
                <a:cubicBezTo>
                  <a:pt x="836546" y="459702"/>
                  <a:pt x="805760" y="418084"/>
                  <a:pt x="805760" y="367913"/>
                </a:cubicBezTo>
                <a:lnTo>
                  <a:pt x="810313" y="345620"/>
                </a:lnTo>
                <a:lnTo>
                  <a:pt x="607514" y="228297"/>
                </a:lnTo>
                <a:lnTo>
                  <a:pt x="572440" y="252065"/>
                </a:lnTo>
                <a:cubicBezTo>
                  <a:pt x="558268" y="258099"/>
                  <a:pt x="542678" y="261454"/>
                  <a:pt x="526305" y="261493"/>
                </a:cubicBezTo>
                <a:cubicBezTo>
                  <a:pt x="493559" y="261570"/>
                  <a:pt x="463882" y="248367"/>
                  <a:pt x="442371" y="226958"/>
                </a:cubicBezTo>
                <a:close/>
                <a:moveTo>
                  <a:pt x="525745" y="24326"/>
                </a:moveTo>
                <a:cubicBezTo>
                  <a:pt x="591236" y="24171"/>
                  <a:pt x="644453" y="77137"/>
                  <a:pt x="644609" y="142629"/>
                </a:cubicBezTo>
                <a:lnTo>
                  <a:pt x="641709" y="157167"/>
                </a:lnTo>
                <a:lnTo>
                  <a:pt x="747989" y="218924"/>
                </a:lnTo>
                <a:lnTo>
                  <a:pt x="849541" y="277934"/>
                </a:lnTo>
                <a:lnTo>
                  <a:pt x="878877" y="258452"/>
                </a:lnTo>
                <a:cubicBezTo>
                  <a:pt x="892987" y="252560"/>
                  <a:pt x="908380" y="249330"/>
                  <a:pt x="924343" y="249330"/>
                </a:cubicBezTo>
                <a:cubicBezTo>
                  <a:pt x="941066" y="249330"/>
                  <a:pt x="956840" y="252750"/>
                  <a:pt x="971093" y="258879"/>
                </a:cubicBezTo>
                <a:lnTo>
                  <a:pt x="999784" y="278550"/>
                </a:lnTo>
                <a:lnTo>
                  <a:pt x="1112862" y="212843"/>
                </a:lnTo>
                <a:lnTo>
                  <a:pt x="1244810" y="139736"/>
                </a:lnTo>
                <a:lnTo>
                  <a:pt x="1240567" y="118583"/>
                </a:lnTo>
                <a:cubicBezTo>
                  <a:pt x="1240566" y="51690"/>
                  <a:pt x="1295297" y="0"/>
                  <a:pt x="1359150" y="0"/>
                </a:cubicBezTo>
                <a:cubicBezTo>
                  <a:pt x="1426044" y="0"/>
                  <a:pt x="1477734" y="54731"/>
                  <a:pt x="1477734" y="118583"/>
                </a:cubicBezTo>
                <a:lnTo>
                  <a:pt x="1468446" y="164056"/>
                </a:lnTo>
                <a:lnTo>
                  <a:pt x="1562871" y="218924"/>
                </a:lnTo>
                <a:lnTo>
                  <a:pt x="1674171" y="283599"/>
                </a:lnTo>
                <a:lnTo>
                  <a:pt x="1702880" y="264532"/>
                </a:lnTo>
                <a:cubicBezTo>
                  <a:pt x="1716991" y="258640"/>
                  <a:pt x="1732384" y="255410"/>
                  <a:pt x="1748347" y="255410"/>
                </a:cubicBezTo>
                <a:cubicBezTo>
                  <a:pt x="1815241" y="255410"/>
                  <a:pt x="1866931" y="310141"/>
                  <a:pt x="1866931" y="373993"/>
                </a:cubicBezTo>
                <a:cubicBezTo>
                  <a:pt x="1866931" y="424164"/>
                  <a:pt x="1836145" y="465782"/>
                  <a:pt x="1793814" y="483456"/>
                </a:cubicBezTo>
                <a:lnTo>
                  <a:pt x="1787876" y="484647"/>
                </a:lnTo>
                <a:lnTo>
                  <a:pt x="1787876" y="608121"/>
                </a:lnTo>
                <a:lnTo>
                  <a:pt x="1787876" y="710390"/>
                </a:lnTo>
                <a:lnTo>
                  <a:pt x="1810299" y="714970"/>
                </a:lnTo>
                <a:cubicBezTo>
                  <a:pt x="1853058" y="733356"/>
                  <a:pt x="1882134" y="776115"/>
                  <a:pt x="1882134" y="824004"/>
                </a:cubicBezTo>
                <a:cubicBezTo>
                  <a:pt x="1882134" y="890898"/>
                  <a:pt x="1827403" y="942588"/>
                  <a:pt x="1763550" y="942588"/>
                </a:cubicBezTo>
                <a:cubicBezTo>
                  <a:pt x="1746826" y="942588"/>
                  <a:pt x="1731053" y="939357"/>
                  <a:pt x="1716800" y="933466"/>
                </a:cubicBezTo>
                <a:lnTo>
                  <a:pt x="1696290" y="919792"/>
                </a:lnTo>
                <a:lnTo>
                  <a:pt x="1562871" y="997319"/>
                </a:lnTo>
                <a:lnTo>
                  <a:pt x="1452273" y="1058596"/>
                </a:lnTo>
                <a:lnTo>
                  <a:pt x="1456449" y="1079414"/>
                </a:lnTo>
                <a:cubicBezTo>
                  <a:pt x="1456450" y="1129584"/>
                  <a:pt x="1425663" y="1171202"/>
                  <a:pt x="1383332" y="1188876"/>
                </a:cubicBezTo>
                <a:lnTo>
                  <a:pt x="1380434" y="1189457"/>
                </a:lnTo>
                <a:lnTo>
                  <a:pt x="1380434" y="1316581"/>
                </a:lnTo>
                <a:lnTo>
                  <a:pt x="1380434" y="1459744"/>
                </a:lnTo>
                <a:lnTo>
                  <a:pt x="1413121" y="1481535"/>
                </a:lnTo>
                <a:cubicBezTo>
                  <a:pt x="1434405" y="1502819"/>
                  <a:pt x="1447327" y="1532465"/>
                  <a:pt x="1447328" y="1565911"/>
                </a:cubicBezTo>
                <a:cubicBezTo>
                  <a:pt x="1447328" y="1632805"/>
                  <a:pt x="1392597" y="1684495"/>
                  <a:pt x="1328743" y="1684495"/>
                </a:cubicBezTo>
                <a:cubicBezTo>
                  <a:pt x="1312780" y="1684496"/>
                  <a:pt x="1297387" y="1681265"/>
                  <a:pt x="1283277" y="1675374"/>
                </a:cubicBezTo>
                <a:lnTo>
                  <a:pt x="1245755" y="1650453"/>
                </a:lnTo>
                <a:lnTo>
                  <a:pt x="1152389" y="1702738"/>
                </a:lnTo>
                <a:lnTo>
                  <a:pt x="1045590" y="1764797"/>
                </a:lnTo>
                <a:lnTo>
                  <a:pt x="1052050" y="1796996"/>
                </a:lnTo>
                <a:cubicBezTo>
                  <a:pt x="1052050" y="1863890"/>
                  <a:pt x="997319" y="1915580"/>
                  <a:pt x="933465" y="1915580"/>
                </a:cubicBezTo>
                <a:cubicBezTo>
                  <a:pt x="869613" y="1915580"/>
                  <a:pt x="814882" y="1860849"/>
                  <a:pt x="814882" y="1796996"/>
                </a:cubicBezTo>
                <a:lnTo>
                  <a:pt x="820094" y="1770286"/>
                </a:lnTo>
                <a:lnTo>
                  <a:pt x="705420" y="1702738"/>
                </a:lnTo>
                <a:lnTo>
                  <a:pt x="599803" y="1641366"/>
                </a:lnTo>
                <a:lnTo>
                  <a:pt x="571490" y="1660170"/>
                </a:lnTo>
                <a:cubicBezTo>
                  <a:pt x="557380" y="1666061"/>
                  <a:pt x="541987" y="1669291"/>
                  <a:pt x="526023" y="1669292"/>
                </a:cubicBezTo>
                <a:cubicBezTo>
                  <a:pt x="462171" y="1669292"/>
                  <a:pt x="407440" y="1617602"/>
                  <a:pt x="407440" y="1550707"/>
                </a:cubicBezTo>
                <a:cubicBezTo>
                  <a:pt x="407440" y="1517261"/>
                  <a:pt x="421123" y="1487615"/>
                  <a:pt x="442787" y="1466331"/>
                </a:cubicBezTo>
                <a:lnTo>
                  <a:pt x="480415" y="1441340"/>
                </a:lnTo>
                <a:lnTo>
                  <a:pt x="480415" y="1313541"/>
                </a:lnTo>
                <a:lnTo>
                  <a:pt x="480415" y="1180946"/>
                </a:lnTo>
                <a:lnTo>
                  <a:pt x="474477" y="1179755"/>
                </a:lnTo>
                <a:cubicBezTo>
                  <a:pt x="432146" y="1162081"/>
                  <a:pt x="401359" y="1120463"/>
                  <a:pt x="401359" y="1070292"/>
                </a:cubicBezTo>
                <a:lnTo>
                  <a:pt x="403715" y="1058760"/>
                </a:lnTo>
                <a:lnTo>
                  <a:pt x="297980" y="997319"/>
                </a:lnTo>
                <a:lnTo>
                  <a:pt x="197246" y="938785"/>
                </a:lnTo>
                <a:lnTo>
                  <a:pt x="164050" y="960831"/>
                </a:lnTo>
                <a:cubicBezTo>
                  <a:pt x="149940" y="966723"/>
                  <a:pt x="134547" y="969953"/>
                  <a:pt x="118583" y="969953"/>
                </a:cubicBezTo>
                <a:cubicBezTo>
                  <a:pt x="51690" y="969953"/>
                  <a:pt x="0" y="915222"/>
                  <a:pt x="0" y="851369"/>
                </a:cubicBezTo>
                <a:cubicBezTo>
                  <a:pt x="0" y="801199"/>
                  <a:pt x="29076" y="759581"/>
                  <a:pt x="71834" y="741907"/>
                </a:cubicBezTo>
                <a:lnTo>
                  <a:pt x="72975" y="741685"/>
                </a:lnTo>
                <a:lnTo>
                  <a:pt x="72975" y="608121"/>
                </a:lnTo>
                <a:lnTo>
                  <a:pt x="72975" y="483679"/>
                </a:lnTo>
                <a:lnTo>
                  <a:pt x="71834" y="483456"/>
                </a:lnTo>
                <a:cubicBezTo>
                  <a:pt x="29076" y="465783"/>
                  <a:pt x="0" y="424164"/>
                  <a:pt x="0" y="373994"/>
                </a:cubicBezTo>
                <a:cubicBezTo>
                  <a:pt x="0" y="310141"/>
                  <a:pt x="51690" y="255410"/>
                  <a:pt x="118583" y="255410"/>
                </a:cubicBezTo>
                <a:cubicBezTo>
                  <a:pt x="135307" y="255410"/>
                  <a:pt x="151080" y="258831"/>
                  <a:pt x="165333" y="264960"/>
                </a:cubicBezTo>
                <a:lnTo>
                  <a:pt x="189840" y="281762"/>
                </a:lnTo>
                <a:lnTo>
                  <a:pt x="297980" y="218924"/>
                </a:lnTo>
                <a:lnTo>
                  <a:pt x="409656" y="154031"/>
                </a:lnTo>
                <a:lnTo>
                  <a:pt x="407441" y="143189"/>
                </a:lnTo>
                <a:cubicBezTo>
                  <a:pt x="407286" y="77697"/>
                  <a:pt x="460252" y="24480"/>
                  <a:pt x="525745" y="24326"/>
                </a:cubicBezTo>
                <a:close/>
              </a:path>
            </a:pathLst>
          </a:custGeom>
          <a:solidFill>
            <a:schemeClr val="accent2">
              <a:alpha val="20000"/>
            </a:schemeClr>
          </a:solidFill>
          <a:ln w="43323" cap="flat">
            <a:noFill/>
            <a:prstDash val="solid"/>
            <a:miter/>
          </a:ln>
        </p:spPr>
        <p:txBody>
          <a:bodyPr wrap="square" rtlCol="0" anchor="ctr">
            <a:noAutofit/>
          </a:bodyPr>
          <a:lstStyle/>
          <a:p>
            <a:pPr algn="r" rtl="1"/>
            <a:endParaRPr lang="en-US" sz="1050">
              <a:cs typeface="B Nazanin" panose="00000400000000000000" pitchFamily="2" charset="-78"/>
            </a:endParaRPr>
          </a:p>
        </p:txBody>
      </p:sp>
      <p:sp>
        <p:nvSpPr>
          <p:cNvPr id="2907" name="Freeform: Shape 2906">
            <a:extLst>
              <a:ext uri="{FF2B5EF4-FFF2-40B4-BE49-F238E27FC236}">
                <a16:creationId xmlns:a16="http://schemas.microsoft.com/office/drawing/2014/main" id="{C3937F28-08AD-42B9-B1A8-BBEA28940149}"/>
              </a:ext>
            </a:extLst>
          </p:cNvPr>
          <p:cNvSpPr/>
          <p:nvPr/>
        </p:nvSpPr>
        <p:spPr>
          <a:xfrm rot="1022389">
            <a:off x="815354" y="804122"/>
            <a:ext cx="808119" cy="660624"/>
          </a:xfrm>
          <a:custGeom>
            <a:avLst/>
            <a:gdLst>
              <a:gd name="connsiteX0" fmla="*/ 618123 w 1077492"/>
              <a:gd name="connsiteY0" fmla="*/ 5091 h 880832"/>
              <a:gd name="connsiteX1" fmla="*/ 649515 w 1077492"/>
              <a:gd name="connsiteY1" fmla="*/ 48 h 880832"/>
              <a:gd name="connsiteX2" fmla="*/ 706766 w 1077492"/>
              <a:gd name="connsiteY2" fmla="*/ 25655 h 880832"/>
              <a:gd name="connsiteX3" fmla="*/ 703831 w 1077492"/>
              <a:gd name="connsiteY3" fmla="*/ 142493 h 880832"/>
              <a:gd name="connsiteX4" fmla="*/ 665641 w 1077492"/>
              <a:gd name="connsiteY4" fmla="*/ 157025 h 880832"/>
              <a:gd name="connsiteX5" fmla="*/ 665641 w 1077492"/>
              <a:gd name="connsiteY5" fmla="*/ 352605 h 880832"/>
              <a:gd name="connsiteX6" fmla="*/ 684786 w 1077492"/>
              <a:gd name="connsiteY6" fmla="*/ 356972 h 880832"/>
              <a:gd name="connsiteX7" fmla="*/ 718689 w 1077492"/>
              <a:gd name="connsiteY7" fmla="*/ 380793 h 880832"/>
              <a:gd name="connsiteX8" fmla="*/ 738749 w 1077492"/>
              <a:gd name="connsiteY8" fmla="*/ 496690 h 880832"/>
              <a:gd name="connsiteX9" fmla="*/ 735230 w 1077492"/>
              <a:gd name="connsiteY9" fmla="*/ 501698 h 880832"/>
              <a:gd name="connsiteX10" fmla="*/ 845060 w 1077492"/>
              <a:gd name="connsiteY10" fmla="*/ 617186 h 880832"/>
              <a:gd name="connsiteX11" fmla="*/ 879258 w 1077492"/>
              <a:gd name="connsiteY11" fmla="*/ 595803 h 880832"/>
              <a:gd name="connsiteX12" fmla="*/ 1037048 w 1077492"/>
              <a:gd name="connsiteY12" fmla="*/ 632408 h 880832"/>
              <a:gd name="connsiteX13" fmla="*/ 1031825 w 1077492"/>
              <a:gd name="connsiteY13" fmla="*/ 840388 h 880832"/>
              <a:gd name="connsiteX14" fmla="*/ 823846 w 1077492"/>
              <a:gd name="connsiteY14" fmla="*/ 835165 h 880832"/>
              <a:gd name="connsiteX15" fmla="*/ 795994 w 1077492"/>
              <a:gd name="connsiteY15" fmla="*/ 674255 h 880832"/>
              <a:gd name="connsiteX16" fmla="*/ 803191 w 1077492"/>
              <a:gd name="connsiteY16" fmla="*/ 664013 h 880832"/>
              <a:gd name="connsiteX17" fmla="*/ 690708 w 1077492"/>
              <a:gd name="connsiteY17" fmla="*/ 545736 h 880832"/>
              <a:gd name="connsiteX18" fmla="*/ 678778 w 1077492"/>
              <a:gd name="connsiteY18" fmla="*/ 553196 h 880832"/>
              <a:gd name="connsiteX19" fmla="*/ 565128 w 1077492"/>
              <a:gd name="connsiteY19" fmla="*/ 526831 h 880832"/>
              <a:gd name="connsiteX20" fmla="*/ 562479 w 1077492"/>
              <a:gd name="connsiteY20" fmla="*/ 522594 h 880832"/>
              <a:gd name="connsiteX21" fmla="*/ 207664 w 1077492"/>
              <a:gd name="connsiteY21" fmla="*/ 608151 h 880832"/>
              <a:gd name="connsiteX22" fmla="*/ 203307 w 1077492"/>
              <a:gd name="connsiteY22" fmla="*/ 628640 h 880832"/>
              <a:gd name="connsiteX23" fmla="*/ 178918 w 1077492"/>
              <a:gd name="connsiteY23" fmla="*/ 663609 h 880832"/>
              <a:gd name="connsiteX24" fmla="*/ 29119 w 1077492"/>
              <a:gd name="connsiteY24" fmla="*/ 659847 h 880832"/>
              <a:gd name="connsiteX25" fmla="*/ 32881 w 1077492"/>
              <a:gd name="connsiteY25" fmla="*/ 510048 h 880832"/>
              <a:gd name="connsiteX26" fmla="*/ 67936 w 1077492"/>
              <a:gd name="connsiteY26" fmla="*/ 487958 h 880832"/>
              <a:gd name="connsiteX27" fmla="*/ 182679 w 1077492"/>
              <a:gd name="connsiteY27" fmla="*/ 513810 h 880832"/>
              <a:gd name="connsiteX28" fmla="*/ 199867 w 1077492"/>
              <a:gd name="connsiteY28" fmla="*/ 541086 h 880832"/>
              <a:gd name="connsiteX29" fmla="*/ 537541 w 1077492"/>
              <a:gd name="connsiteY29" fmla="*/ 459661 h 880832"/>
              <a:gd name="connsiteX30" fmla="*/ 536059 w 1077492"/>
              <a:gd name="connsiteY30" fmla="*/ 450434 h 880832"/>
              <a:gd name="connsiteX31" fmla="*/ 568890 w 1077492"/>
              <a:gd name="connsiteY31" fmla="*/ 377032 h 880832"/>
              <a:gd name="connsiteX32" fmla="*/ 605039 w 1077492"/>
              <a:gd name="connsiteY32" fmla="*/ 354429 h 880832"/>
              <a:gd name="connsiteX33" fmla="*/ 624516 w 1077492"/>
              <a:gd name="connsiteY33" fmla="*/ 351300 h 880832"/>
              <a:gd name="connsiteX34" fmla="*/ 624516 w 1077492"/>
              <a:gd name="connsiteY34" fmla="*/ 160667 h 880832"/>
              <a:gd name="connsiteX35" fmla="*/ 613436 w 1077492"/>
              <a:gd name="connsiteY35" fmla="*/ 158139 h 880832"/>
              <a:gd name="connsiteX36" fmla="*/ 586993 w 1077492"/>
              <a:gd name="connsiteY36" fmla="*/ 139559 h 880832"/>
              <a:gd name="connsiteX37" fmla="*/ 589927 w 1077492"/>
              <a:gd name="connsiteY37" fmla="*/ 22721 h 880832"/>
              <a:gd name="connsiteX38" fmla="*/ 618123 w 1077492"/>
              <a:gd name="connsiteY38" fmla="*/ 5091 h 88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77492" h="880832">
                <a:moveTo>
                  <a:pt x="618123" y="5091"/>
                </a:moveTo>
                <a:cubicBezTo>
                  <a:pt x="628264" y="1341"/>
                  <a:pt x="638938" y="-311"/>
                  <a:pt x="649515" y="48"/>
                </a:cubicBezTo>
                <a:cubicBezTo>
                  <a:pt x="670668" y="767"/>
                  <a:pt x="691432" y="9532"/>
                  <a:pt x="706766" y="25655"/>
                </a:cubicBezTo>
                <a:cubicBezTo>
                  <a:pt x="738893" y="59437"/>
                  <a:pt x="736078" y="111827"/>
                  <a:pt x="703831" y="142493"/>
                </a:cubicBezTo>
                <a:lnTo>
                  <a:pt x="665641" y="157025"/>
                </a:lnTo>
                <a:lnTo>
                  <a:pt x="665641" y="352605"/>
                </a:lnTo>
                <a:lnTo>
                  <a:pt x="684786" y="356972"/>
                </a:lnTo>
                <a:cubicBezTo>
                  <a:pt x="697289" y="362480"/>
                  <a:pt x="708859" y="370458"/>
                  <a:pt x="718689" y="380793"/>
                </a:cubicBezTo>
                <a:cubicBezTo>
                  <a:pt x="749581" y="413278"/>
                  <a:pt x="755275" y="459181"/>
                  <a:pt x="738749" y="496690"/>
                </a:cubicBezTo>
                <a:lnTo>
                  <a:pt x="735230" y="501698"/>
                </a:lnTo>
                <a:lnTo>
                  <a:pt x="845060" y="617186"/>
                </a:lnTo>
                <a:lnTo>
                  <a:pt x="879258" y="595803"/>
                </a:lnTo>
                <a:cubicBezTo>
                  <a:pt x="933414" y="575777"/>
                  <a:pt x="996107" y="589357"/>
                  <a:pt x="1037048" y="632408"/>
                </a:cubicBezTo>
                <a:cubicBezTo>
                  <a:pt x="1094236" y="692542"/>
                  <a:pt x="1089226" y="785799"/>
                  <a:pt x="1031825" y="840388"/>
                </a:cubicBezTo>
                <a:cubicBezTo>
                  <a:pt x="971691" y="897576"/>
                  <a:pt x="878434" y="892566"/>
                  <a:pt x="823846" y="835165"/>
                </a:cubicBezTo>
                <a:cubicBezTo>
                  <a:pt x="780955" y="790064"/>
                  <a:pt x="773050" y="726332"/>
                  <a:pt x="795994" y="674255"/>
                </a:cubicBezTo>
                <a:lnTo>
                  <a:pt x="803191" y="664013"/>
                </a:lnTo>
                <a:lnTo>
                  <a:pt x="690708" y="545736"/>
                </a:lnTo>
                <a:lnTo>
                  <a:pt x="678778" y="553196"/>
                </a:lnTo>
                <a:cubicBezTo>
                  <a:pt x="639771" y="567620"/>
                  <a:pt x="594617" y="557839"/>
                  <a:pt x="565128" y="526831"/>
                </a:cubicBezTo>
                <a:lnTo>
                  <a:pt x="562479" y="522594"/>
                </a:lnTo>
                <a:lnTo>
                  <a:pt x="207664" y="608151"/>
                </a:lnTo>
                <a:lnTo>
                  <a:pt x="203307" y="628640"/>
                </a:lnTo>
                <a:cubicBezTo>
                  <a:pt x="197853" y="641384"/>
                  <a:pt x="189746" y="653311"/>
                  <a:pt x="178918" y="663609"/>
                </a:cubicBezTo>
                <a:cubicBezTo>
                  <a:pt x="137575" y="702927"/>
                  <a:pt x="70309" y="703160"/>
                  <a:pt x="29119" y="659847"/>
                </a:cubicBezTo>
                <a:cubicBezTo>
                  <a:pt x="-10199" y="618504"/>
                  <a:pt x="-10431" y="551239"/>
                  <a:pt x="32881" y="510048"/>
                </a:cubicBezTo>
                <a:cubicBezTo>
                  <a:pt x="43217" y="500219"/>
                  <a:pt x="55173" y="492832"/>
                  <a:pt x="67936" y="487958"/>
                </a:cubicBezTo>
                <a:cubicBezTo>
                  <a:pt x="106227" y="473336"/>
                  <a:pt x="151787" y="481326"/>
                  <a:pt x="182679" y="513810"/>
                </a:cubicBezTo>
                <a:lnTo>
                  <a:pt x="199867" y="541086"/>
                </a:lnTo>
                <a:lnTo>
                  <a:pt x="537541" y="459661"/>
                </a:lnTo>
                <a:lnTo>
                  <a:pt x="536059" y="450434"/>
                </a:lnTo>
                <a:cubicBezTo>
                  <a:pt x="536980" y="423313"/>
                  <a:pt x="548218" y="396691"/>
                  <a:pt x="568890" y="377032"/>
                </a:cubicBezTo>
                <a:cubicBezTo>
                  <a:pt x="579718" y="366735"/>
                  <a:pt x="592037" y="359237"/>
                  <a:pt x="605039" y="354429"/>
                </a:cubicBezTo>
                <a:lnTo>
                  <a:pt x="624516" y="351300"/>
                </a:lnTo>
                <a:lnTo>
                  <a:pt x="624516" y="160667"/>
                </a:lnTo>
                <a:lnTo>
                  <a:pt x="613436" y="158139"/>
                </a:lnTo>
                <a:cubicBezTo>
                  <a:pt x="603685" y="153843"/>
                  <a:pt x="594660" y="147621"/>
                  <a:pt x="586993" y="139559"/>
                </a:cubicBezTo>
                <a:cubicBezTo>
                  <a:pt x="554867" y="105778"/>
                  <a:pt x="557681" y="53388"/>
                  <a:pt x="589927" y="22721"/>
                </a:cubicBezTo>
                <a:cubicBezTo>
                  <a:pt x="598373" y="14690"/>
                  <a:pt x="607982" y="8842"/>
                  <a:pt x="618123" y="5091"/>
                </a:cubicBezTo>
                <a:close/>
              </a:path>
            </a:pathLst>
          </a:cu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sz="1050">
              <a:cs typeface="B Nazanin" panose="00000400000000000000" pitchFamily="2" charset="-78"/>
            </a:endParaRPr>
          </a:p>
        </p:txBody>
      </p:sp>
      <p:sp>
        <p:nvSpPr>
          <p:cNvPr id="2908" name="Freeform: Shape 2907">
            <a:extLst>
              <a:ext uri="{FF2B5EF4-FFF2-40B4-BE49-F238E27FC236}">
                <a16:creationId xmlns:a16="http://schemas.microsoft.com/office/drawing/2014/main" id="{0C068001-91F1-4897-BB21-E72DF9F0EA75}"/>
              </a:ext>
            </a:extLst>
          </p:cNvPr>
          <p:cNvSpPr/>
          <p:nvPr/>
        </p:nvSpPr>
        <p:spPr>
          <a:xfrm rot="2581066" flipH="1">
            <a:off x="3718573" y="2259961"/>
            <a:ext cx="162257" cy="575254"/>
          </a:xfrm>
          <a:custGeom>
            <a:avLst/>
            <a:gdLst>
              <a:gd name="connsiteX0" fmla="*/ 5046 w 235010"/>
              <a:gd name="connsiteY0" fmla="*/ 100489 h 833185"/>
              <a:gd name="connsiteX1" fmla="*/ 61777 w 235010"/>
              <a:gd name="connsiteY1" fmla="*/ 215509 h 833185"/>
              <a:gd name="connsiteX2" fmla="*/ 95081 w 235010"/>
              <a:gd name="connsiteY2" fmla="*/ 219991 h 833185"/>
              <a:gd name="connsiteX3" fmla="*/ 95081 w 235010"/>
              <a:gd name="connsiteY3" fmla="*/ 607587 h 833185"/>
              <a:gd name="connsiteX4" fmla="*/ 84921 w 235010"/>
              <a:gd name="connsiteY4" fmla="*/ 606290 h 833185"/>
              <a:gd name="connsiteX5" fmla="*/ 15507 w 235010"/>
              <a:gd name="connsiteY5" fmla="*/ 659853 h 833185"/>
              <a:gd name="connsiteX6" fmla="*/ 57782 w 235010"/>
              <a:gd name="connsiteY6" fmla="*/ 817678 h 833185"/>
              <a:gd name="connsiteX7" fmla="*/ 215608 w 235010"/>
              <a:gd name="connsiteY7" fmla="*/ 775402 h 833185"/>
              <a:gd name="connsiteX8" fmla="*/ 173332 w 235010"/>
              <a:gd name="connsiteY8" fmla="*/ 617577 h 833185"/>
              <a:gd name="connsiteX9" fmla="*/ 168164 w 235010"/>
              <a:gd name="connsiteY9" fmla="*/ 616917 h 833185"/>
              <a:gd name="connsiteX10" fmla="*/ 168164 w 235010"/>
              <a:gd name="connsiteY10" fmla="*/ 217879 h 833185"/>
              <a:gd name="connsiteX11" fmla="*/ 188769 w 235010"/>
              <a:gd name="connsiteY11" fmla="*/ 208024 h 833185"/>
              <a:gd name="connsiteX12" fmla="*/ 219602 w 235010"/>
              <a:gd name="connsiteY12" fmla="*/ 173233 h 833185"/>
              <a:gd name="connsiteX13" fmla="*/ 177326 w 235010"/>
              <a:gd name="connsiteY13" fmla="*/ 15407 h 833185"/>
              <a:gd name="connsiteX14" fmla="*/ 19501 w 235010"/>
              <a:gd name="connsiteY14" fmla="*/ 57684 h 833185"/>
              <a:gd name="connsiteX15" fmla="*/ 5046 w 235010"/>
              <a:gd name="connsiteY15" fmla="*/ 100489 h 83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5010" h="833185">
                <a:moveTo>
                  <a:pt x="5046" y="100489"/>
                </a:moveTo>
                <a:cubicBezTo>
                  <a:pt x="-667" y="144815"/>
                  <a:pt x="19448" y="191066"/>
                  <a:pt x="61777" y="215509"/>
                </a:cubicBezTo>
                <a:lnTo>
                  <a:pt x="95081" y="219991"/>
                </a:lnTo>
                <a:lnTo>
                  <a:pt x="95081" y="607587"/>
                </a:lnTo>
                <a:lnTo>
                  <a:pt x="84921" y="606290"/>
                </a:lnTo>
                <a:cubicBezTo>
                  <a:pt x="56408" y="614199"/>
                  <a:pt x="31062" y="632916"/>
                  <a:pt x="15507" y="659853"/>
                </a:cubicBezTo>
                <a:cubicBezTo>
                  <a:pt x="-17084" y="716292"/>
                  <a:pt x="3909" y="786569"/>
                  <a:pt x="57782" y="817678"/>
                </a:cubicBezTo>
                <a:cubicBezTo>
                  <a:pt x="114221" y="850269"/>
                  <a:pt x="184498" y="829276"/>
                  <a:pt x="215608" y="775402"/>
                </a:cubicBezTo>
                <a:cubicBezTo>
                  <a:pt x="248199" y="718963"/>
                  <a:pt x="227206" y="648686"/>
                  <a:pt x="173332" y="617577"/>
                </a:cubicBezTo>
                <a:lnTo>
                  <a:pt x="168164" y="616917"/>
                </a:lnTo>
                <a:lnTo>
                  <a:pt x="168164" y="217879"/>
                </a:lnTo>
                <a:lnTo>
                  <a:pt x="188769" y="208024"/>
                </a:lnTo>
                <a:cubicBezTo>
                  <a:pt x="200884" y="198985"/>
                  <a:pt x="211455" y="187343"/>
                  <a:pt x="219602" y="173233"/>
                </a:cubicBezTo>
                <a:cubicBezTo>
                  <a:pt x="250712" y="119359"/>
                  <a:pt x="233766" y="47999"/>
                  <a:pt x="177326" y="15407"/>
                </a:cubicBezTo>
                <a:cubicBezTo>
                  <a:pt x="123453" y="-15702"/>
                  <a:pt x="52092" y="1245"/>
                  <a:pt x="19501" y="57684"/>
                </a:cubicBezTo>
                <a:cubicBezTo>
                  <a:pt x="11724" y="71152"/>
                  <a:pt x="6950" y="85714"/>
                  <a:pt x="5046" y="100489"/>
                </a:cubicBezTo>
                <a:close/>
              </a:path>
            </a:pathLst>
          </a:cu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sz="1050">
              <a:cs typeface="B Nazanin" panose="00000400000000000000" pitchFamily="2" charset="-78"/>
            </a:endParaRPr>
          </a:p>
        </p:txBody>
      </p:sp>
      <p:sp>
        <p:nvSpPr>
          <p:cNvPr id="2909" name="Rectangle 2908">
            <a:extLst>
              <a:ext uri="{FF2B5EF4-FFF2-40B4-BE49-F238E27FC236}">
                <a16:creationId xmlns:a16="http://schemas.microsoft.com/office/drawing/2014/main" id="{27840619-A3CD-4E41-816B-02092BDD90D1}"/>
              </a:ext>
            </a:extLst>
          </p:cNvPr>
          <p:cNvSpPr/>
          <p:nvPr/>
        </p:nvSpPr>
        <p:spPr>
          <a:xfrm>
            <a:off x="2723558" y="2885040"/>
            <a:ext cx="1371600" cy="4182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6">
              <a:cs typeface="B Nazanin" panose="00000400000000000000" pitchFamily="2" charset="-78"/>
            </a:endParaRPr>
          </a:p>
        </p:txBody>
      </p:sp>
      <p:sp>
        <p:nvSpPr>
          <p:cNvPr id="2910" name="Rectangle 2909">
            <a:extLst>
              <a:ext uri="{FF2B5EF4-FFF2-40B4-BE49-F238E27FC236}">
                <a16:creationId xmlns:a16="http://schemas.microsoft.com/office/drawing/2014/main" id="{4BCA9C69-8DE3-49CA-8B12-68600F4D958B}"/>
              </a:ext>
            </a:extLst>
          </p:cNvPr>
          <p:cNvSpPr/>
          <p:nvPr/>
        </p:nvSpPr>
        <p:spPr>
          <a:xfrm>
            <a:off x="2723558" y="2942979"/>
            <a:ext cx="1371600" cy="4182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6">
              <a:cs typeface="B Nazanin" panose="00000400000000000000" pitchFamily="2" charset="-78"/>
            </a:endParaRPr>
          </a:p>
        </p:txBody>
      </p:sp>
      <p:sp>
        <p:nvSpPr>
          <p:cNvPr id="2911" name="Rectangle 2910">
            <a:extLst>
              <a:ext uri="{FF2B5EF4-FFF2-40B4-BE49-F238E27FC236}">
                <a16:creationId xmlns:a16="http://schemas.microsoft.com/office/drawing/2014/main" id="{78540BB3-EBA8-4BCE-81E7-4232CF6122A6}"/>
              </a:ext>
            </a:extLst>
          </p:cNvPr>
          <p:cNvSpPr/>
          <p:nvPr/>
        </p:nvSpPr>
        <p:spPr>
          <a:xfrm>
            <a:off x="2723558" y="3000918"/>
            <a:ext cx="1371600" cy="41822"/>
          </a:xfrm>
          <a:prstGeom prst="rect">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6">
              <a:cs typeface="B Nazanin" panose="00000400000000000000" pitchFamily="2" charset="-78"/>
            </a:endParaRPr>
          </a:p>
        </p:txBody>
      </p:sp>
      <p:sp>
        <p:nvSpPr>
          <p:cNvPr id="2912" name="Rectangle 2911">
            <a:extLst>
              <a:ext uri="{FF2B5EF4-FFF2-40B4-BE49-F238E27FC236}">
                <a16:creationId xmlns:a16="http://schemas.microsoft.com/office/drawing/2014/main" id="{266E300F-C24B-4849-A662-F2D3591831BD}"/>
              </a:ext>
            </a:extLst>
          </p:cNvPr>
          <p:cNvSpPr/>
          <p:nvPr/>
        </p:nvSpPr>
        <p:spPr>
          <a:xfrm>
            <a:off x="2723558" y="3058857"/>
            <a:ext cx="1371600" cy="4182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6">
              <a:cs typeface="B Nazanin" panose="00000400000000000000" pitchFamily="2" charset="-78"/>
            </a:endParaRPr>
          </a:p>
        </p:txBody>
      </p:sp>
      <p:sp>
        <p:nvSpPr>
          <p:cNvPr id="2913" name="Rectangle 2912">
            <a:extLst>
              <a:ext uri="{FF2B5EF4-FFF2-40B4-BE49-F238E27FC236}">
                <a16:creationId xmlns:a16="http://schemas.microsoft.com/office/drawing/2014/main" id="{26221663-BCA9-40BF-9064-DCAFDCB1CDCF}"/>
              </a:ext>
            </a:extLst>
          </p:cNvPr>
          <p:cNvSpPr/>
          <p:nvPr/>
        </p:nvSpPr>
        <p:spPr>
          <a:xfrm>
            <a:off x="2723558" y="3116795"/>
            <a:ext cx="1371600" cy="4182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6">
              <a:cs typeface="B Nazanin" panose="00000400000000000000" pitchFamily="2" charset="-78"/>
            </a:endParaRPr>
          </a:p>
        </p:txBody>
      </p:sp>
      <p:sp>
        <p:nvSpPr>
          <p:cNvPr id="2914" name="Freeform: Shape 2913">
            <a:extLst>
              <a:ext uri="{FF2B5EF4-FFF2-40B4-BE49-F238E27FC236}">
                <a16:creationId xmlns:a16="http://schemas.microsoft.com/office/drawing/2014/main" id="{11B898B5-A42F-4A38-92C2-8AB524EB5B2F}"/>
              </a:ext>
            </a:extLst>
          </p:cNvPr>
          <p:cNvSpPr/>
          <p:nvPr/>
        </p:nvSpPr>
        <p:spPr>
          <a:xfrm flipH="1">
            <a:off x="1043005" y="1249714"/>
            <a:ext cx="2385155" cy="3312473"/>
          </a:xfrm>
          <a:custGeom>
            <a:avLst/>
            <a:gdLst>
              <a:gd name="connsiteX0" fmla="*/ 1759294 w 4022581"/>
              <a:gd name="connsiteY0" fmla="*/ 3774190 h 5586511"/>
              <a:gd name="connsiteX1" fmla="*/ 2712181 w 4022581"/>
              <a:gd name="connsiteY1" fmla="*/ 3774190 h 5586511"/>
              <a:gd name="connsiteX2" fmla="*/ 2733706 w 4022581"/>
              <a:gd name="connsiteY2" fmla="*/ 3795715 h 5586511"/>
              <a:gd name="connsiteX3" fmla="*/ 2712706 w 4022581"/>
              <a:gd name="connsiteY3" fmla="*/ 3817241 h 5586511"/>
              <a:gd name="connsiteX4" fmla="*/ 1759294 w 4022581"/>
              <a:gd name="connsiteY4" fmla="*/ 3817241 h 5586511"/>
              <a:gd name="connsiteX5" fmla="*/ 1737769 w 4022581"/>
              <a:gd name="connsiteY5" fmla="*/ 3795715 h 5586511"/>
              <a:gd name="connsiteX6" fmla="*/ 1759294 w 4022581"/>
              <a:gd name="connsiteY6" fmla="*/ 3774190 h 5586511"/>
              <a:gd name="connsiteX7" fmla="*/ 43050 w 4022581"/>
              <a:gd name="connsiteY7" fmla="*/ 3774190 h 5586511"/>
              <a:gd name="connsiteX8" fmla="*/ 1169189 w 4022581"/>
              <a:gd name="connsiteY8" fmla="*/ 3774190 h 5586511"/>
              <a:gd name="connsiteX9" fmla="*/ 1190714 w 4022581"/>
              <a:gd name="connsiteY9" fmla="*/ 3795715 h 5586511"/>
              <a:gd name="connsiteX10" fmla="*/ 1169189 w 4022581"/>
              <a:gd name="connsiteY10" fmla="*/ 3817241 h 5586511"/>
              <a:gd name="connsiteX11" fmla="*/ 43050 w 4022581"/>
              <a:gd name="connsiteY11" fmla="*/ 3817241 h 5586511"/>
              <a:gd name="connsiteX12" fmla="*/ 21525 w 4022581"/>
              <a:gd name="connsiteY12" fmla="*/ 3795715 h 5586511"/>
              <a:gd name="connsiteX13" fmla="*/ 43050 w 4022581"/>
              <a:gd name="connsiteY13" fmla="*/ 3774190 h 5586511"/>
              <a:gd name="connsiteX14" fmla="*/ 1205938 w 4022581"/>
              <a:gd name="connsiteY14" fmla="*/ 3529537 h 5586511"/>
              <a:gd name="connsiteX15" fmla="*/ 1708369 w 4022581"/>
              <a:gd name="connsiteY15" fmla="*/ 3529537 h 5586511"/>
              <a:gd name="connsiteX16" fmla="*/ 1710470 w 4022581"/>
              <a:gd name="connsiteY16" fmla="*/ 3535837 h 5586511"/>
              <a:gd name="connsiteX17" fmla="*/ 1668469 w 4022581"/>
              <a:gd name="connsiteY17" fmla="*/ 3562613 h 5586511"/>
              <a:gd name="connsiteX18" fmla="*/ 1273664 w 4022581"/>
              <a:gd name="connsiteY18" fmla="*/ 3572589 h 5586511"/>
              <a:gd name="connsiteX19" fmla="*/ 1224838 w 4022581"/>
              <a:gd name="connsiteY19" fmla="*/ 3550012 h 5586511"/>
              <a:gd name="connsiteX20" fmla="*/ 1205938 w 4022581"/>
              <a:gd name="connsiteY20" fmla="*/ 3529537 h 5586511"/>
              <a:gd name="connsiteX21" fmla="*/ 1710469 w 4022581"/>
              <a:gd name="connsiteY21" fmla="*/ 2010171 h 5586511"/>
              <a:gd name="connsiteX22" fmla="*/ 1632243 w 4022581"/>
              <a:gd name="connsiteY22" fmla="*/ 2088397 h 5586511"/>
              <a:gd name="connsiteX23" fmla="*/ 1710469 w 4022581"/>
              <a:gd name="connsiteY23" fmla="*/ 2166623 h 5586511"/>
              <a:gd name="connsiteX24" fmla="*/ 1788695 w 4022581"/>
              <a:gd name="connsiteY24" fmla="*/ 2088397 h 5586511"/>
              <a:gd name="connsiteX25" fmla="*/ 1710469 w 4022581"/>
              <a:gd name="connsiteY25" fmla="*/ 2010171 h 5586511"/>
              <a:gd name="connsiteX26" fmla="*/ 1710469 w 4022581"/>
              <a:gd name="connsiteY26" fmla="*/ 1933520 h 5586511"/>
              <a:gd name="connsiteX27" fmla="*/ 1865345 w 4022581"/>
              <a:gd name="connsiteY27" fmla="*/ 2088397 h 5586511"/>
              <a:gd name="connsiteX28" fmla="*/ 1710469 w 4022581"/>
              <a:gd name="connsiteY28" fmla="*/ 2243273 h 5586511"/>
              <a:gd name="connsiteX29" fmla="*/ 1555592 w 4022581"/>
              <a:gd name="connsiteY29" fmla="*/ 2088397 h 5586511"/>
              <a:gd name="connsiteX30" fmla="*/ 1710469 w 4022581"/>
              <a:gd name="connsiteY30" fmla="*/ 1933520 h 5586511"/>
              <a:gd name="connsiteX31" fmla="*/ 1710470 w 4022581"/>
              <a:gd name="connsiteY31" fmla="*/ 1845319 h 5586511"/>
              <a:gd name="connsiteX32" fmla="*/ 1467392 w 4022581"/>
              <a:gd name="connsiteY32" fmla="*/ 2088396 h 5586511"/>
              <a:gd name="connsiteX33" fmla="*/ 1710470 w 4022581"/>
              <a:gd name="connsiteY33" fmla="*/ 2331474 h 5586511"/>
              <a:gd name="connsiteX34" fmla="*/ 1953547 w 4022581"/>
              <a:gd name="connsiteY34" fmla="*/ 2088396 h 5586511"/>
              <a:gd name="connsiteX35" fmla="*/ 1710470 w 4022581"/>
              <a:gd name="connsiteY35" fmla="*/ 1845319 h 5586511"/>
              <a:gd name="connsiteX36" fmla="*/ 1202263 w 4022581"/>
              <a:gd name="connsiteY36" fmla="*/ 167400 h 5586511"/>
              <a:gd name="connsiteX37" fmla="*/ 1738820 w 4022581"/>
              <a:gd name="connsiteY37" fmla="*/ 167400 h 5586511"/>
              <a:gd name="connsiteX38" fmla="*/ 1744070 w 4022581"/>
              <a:gd name="connsiteY38" fmla="*/ 1336588 h 5586511"/>
              <a:gd name="connsiteX39" fmla="*/ 1955122 w 4022581"/>
              <a:gd name="connsiteY39" fmla="*/ 1631116 h 5586511"/>
              <a:gd name="connsiteX40" fmla="*/ 2234426 w 4022581"/>
              <a:gd name="connsiteY40" fmla="*/ 1630066 h 5586511"/>
              <a:gd name="connsiteX41" fmla="*/ 2258576 w 4022581"/>
              <a:gd name="connsiteY41" fmla="*/ 1653167 h 5586511"/>
              <a:gd name="connsiteX42" fmla="*/ 2258576 w 4022581"/>
              <a:gd name="connsiteY42" fmla="*/ 1713542 h 5586511"/>
              <a:gd name="connsiteX43" fmla="*/ 2280101 w 4022581"/>
              <a:gd name="connsiteY43" fmla="*/ 1736642 h 5586511"/>
              <a:gd name="connsiteX44" fmla="*/ 2678055 w 4022581"/>
              <a:gd name="connsiteY44" fmla="*/ 1749243 h 5586511"/>
              <a:gd name="connsiteX45" fmla="*/ 3728592 w 4022581"/>
              <a:gd name="connsiteY45" fmla="*/ 3139458 h 5586511"/>
              <a:gd name="connsiteX46" fmla="*/ 3981120 w 4022581"/>
              <a:gd name="connsiteY46" fmla="*/ 3625088 h 5586511"/>
              <a:gd name="connsiteX47" fmla="*/ 4002120 w 4022581"/>
              <a:gd name="connsiteY47" fmla="*/ 4043518 h 5586511"/>
              <a:gd name="connsiteX48" fmla="*/ 3678191 w 4022581"/>
              <a:gd name="connsiteY48" fmla="*/ 4530724 h 5586511"/>
              <a:gd name="connsiteX49" fmla="*/ 3216186 w 4022581"/>
              <a:gd name="connsiteY49" fmla="*/ 4718676 h 5586511"/>
              <a:gd name="connsiteX50" fmla="*/ 3216186 w 4022581"/>
              <a:gd name="connsiteY50" fmla="*/ 5032629 h 5586511"/>
              <a:gd name="connsiteX51" fmla="*/ 3979020 w 4022581"/>
              <a:gd name="connsiteY51" fmla="*/ 5038929 h 5586511"/>
              <a:gd name="connsiteX52" fmla="*/ 3979020 w 4022581"/>
              <a:gd name="connsiteY52" fmla="*/ 5586511 h 5586511"/>
              <a:gd name="connsiteX53" fmla="*/ 0 w 4022581"/>
              <a:gd name="connsiteY53" fmla="*/ 5586511 h 5586511"/>
              <a:gd name="connsiteX54" fmla="*/ 0 w 4022581"/>
              <a:gd name="connsiteY54" fmla="*/ 5037879 h 5586511"/>
              <a:gd name="connsiteX55" fmla="*/ 405829 w 4022581"/>
              <a:gd name="connsiteY55" fmla="*/ 5028954 h 5586511"/>
              <a:gd name="connsiteX56" fmla="*/ 405829 w 4022581"/>
              <a:gd name="connsiteY56" fmla="*/ 4847827 h 5586511"/>
              <a:gd name="connsiteX57" fmla="*/ 933460 w 4022581"/>
              <a:gd name="connsiteY57" fmla="*/ 4842052 h 5586511"/>
              <a:gd name="connsiteX58" fmla="*/ 1391791 w 4022581"/>
              <a:gd name="connsiteY58" fmla="*/ 4577974 h 5586511"/>
              <a:gd name="connsiteX59" fmla="*/ 1426967 w 4022581"/>
              <a:gd name="connsiteY59" fmla="*/ 4577449 h 5586511"/>
              <a:gd name="connsiteX60" fmla="*/ 1822821 w 4022581"/>
              <a:gd name="connsiteY60" fmla="*/ 4773801 h 5586511"/>
              <a:gd name="connsiteX61" fmla="*/ 1812321 w 4022581"/>
              <a:gd name="connsiteY61" fmla="*/ 4347496 h 5586511"/>
              <a:gd name="connsiteX62" fmla="*/ 746558 w 4022581"/>
              <a:gd name="connsiteY62" fmla="*/ 4336471 h 5586511"/>
              <a:gd name="connsiteX63" fmla="*/ 738683 w 4022581"/>
              <a:gd name="connsiteY63" fmla="*/ 4018843 h 5586511"/>
              <a:gd name="connsiteX64" fmla="*/ 47251 w 4022581"/>
              <a:gd name="connsiteY64" fmla="*/ 4008868 h 5586511"/>
              <a:gd name="connsiteX65" fmla="*/ 22050 w 4022581"/>
              <a:gd name="connsiteY65" fmla="*/ 4008868 h 5586511"/>
              <a:gd name="connsiteX66" fmla="*/ 22050 w 4022581"/>
              <a:gd name="connsiteY66" fmla="*/ 3859241 h 5586511"/>
              <a:gd name="connsiteX67" fmla="*/ 2680155 w 4022581"/>
              <a:gd name="connsiteY67" fmla="*/ 3859241 h 5586511"/>
              <a:gd name="connsiteX68" fmla="*/ 2735281 w 4022581"/>
              <a:gd name="connsiteY68" fmla="*/ 4002567 h 5586511"/>
              <a:gd name="connsiteX69" fmla="*/ 3160011 w 4022581"/>
              <a:gd name="connsiteY69" fmla="*/ 3584138 h 5586511"/>
              <a:gd name="connsiteX70" fmla="*/ 3134286 w 4022581"/>
              <a:gd name="connsiteY70" fmla="*/ 3287510 h 5586511"/>
              <a:gd name="connsiteX71" fmla="*/ 2877558 w 4022581"/>
              <a:gd name="connsiteY71" fmla="*/ 2957806 h 5586511"/>
              <a:gd name="connsiteX72" fmla="*/ 2569379 w 4022581"/>
              <a:gd name="connsiteY72" fmla="*/ 2858055 h 5586511"/>
              <a:gd name="connsiteX73" fmla="*/ 1834896 w 4022581"/>
              <a:gd name="connsiteY73" fmla="*/ 2850180 h 5586511"/>
              <a:gd name="connsiteX74" fmla="*/ 1819671 w 4022581"/>
              <a:gd name="connsiteY74" fmla="*/ 3051257 h 5586511"/>
              <a:gd name="connsiteX75" fmla="*/ 1737770 w 4022581"/>
              <a:gd name="connsiteY75" fmla="*/ 3109008 h 5586511"/>
              <a:gd name="connsiteX76" fmla="*/ 1726745 w 4022581"/>
              <a:gd name="connsiteY76" fmla="*/ 3494362 h 5586511"/>
              <a:gd name="connsiteX77" fmla="*/ 1191238 w 4022581"/>
              <a:gd name="connsiteY77" fmla="*/ 3497512 h 5586511"/>
              <a:gd name="connsiteX78" fmla="*/ 1185463 w 4022581"/>
              <a:gd name="connsiteY78" fmla="*/ 3135258 h 5586511"/>
              <a:gd name="connsiteX79" fmla="*/ 937660 w 4022581"/>
              <a:gd name="connsiteY79" fmla="*/ 3013457 h 5586511"/>
              <a:gd name="connsiteX80" fmla="*/ 936085 w 4022581"/>
              <a:gd name="connsiteY80" fmla="*/ 3013457 h 5586511"/>
              <a:gd name="connsiteX81" fmla="*/ 824784 w 4022581"/>
              <a:gd name="connsiteY81" fmla="*/ 3290660 h 5586511"/>
              <a:gd name="connsiteX82" fmla="*/ 737633 w 4022581"/>
              <a:gd name="connsiteY82" fmla="*/ 3265459 h 5586511"/>
              <a:gd name="connsiteX83" fmla="*/ 660457 w 4022581"/>
              <a:gd name="connsiteY83" fmla="*/ 3297485 h 5586511"/>
              <a:gd name="connsiteX84" fmla="*/ 352279 w 4022581"/>
              <a:gd name="connsiteY84" fmla="*/ 3164658 h 5586511"/>
              <a:gd name="connsiteX85" fmla="*/ 525006 w 4022581"/>
              <a:gd name="connsiteY85" fmla="*/ 2749904 h 5586511"/>
              <a:gd name="connsiteX86" fmla="*/ 536556 w 4022581"/>
              <a:gd name="connsiteY86" fmla="*/ 2717353 h 5586511"/>
              <a:gd name="connsiteX87" fmla="*/ 514506 w 4022581"/>
              <a:gd name="connsiteY87" fmla="*/ 2660653 h 5586511"/>
              <a:gd name="connsiteX88" fmla="*/ 498230 w 4022581"/>
              <a:gd name="connsiteY88" fmla="*/ 2602902 h 5586511"/>
              <a:gd name="connsiteX89" fmla="*/ 592206 w 4022581"/>
              <a:gd name="connsiteY89" fmla="*/ 2387650 h 5586511"/>
              <a:gd name="connsiteX90" fmla="*/ 998561 w 4022581"/>
              <a:gd name="connsiteY90" fmla="*/ 2551976 h 5586511"/>
              <a:gd name="connsiteX91" fmla="*/ 1003286 w 4022581"/>
              <a:gd name="connsiteY91" fmla="*/ 1752393 h 5586511"/>
              <a:gd name="connsiteX92" fmla="*/ 1190188 w 4022581"/>
              <a:gd name="connsiteY92" fmla="*/ 1599091 h 5586511"/>
              <a:gd name="connsiteX93" fmla="*/ 1202263 w 4022581"/>
              <a:gd name="connsiteY93" fmla="*/ 167400 h 5586511"/>
              <a:gd name="connsiteX94" fmla="*/ 1169095 w 4022581"/>
              <a:gd name="connsiteY94" fmla="*/ 0 h 5586511"/>
              <a:gd name="connsiteX95" fmla="*/ 1766794 w 4022581"/>
              <a:gd name="connsiteY95" fmla="*/ 0 h 5586511"/>
              <a:gd name="connsiteX96" fmla="*/ 1827246 w 4022581"/>
              <a:gd name="connsiteY96" fmla="*/ 60452 h 5586511"/>
              <a:gd name="connsiteX97" fmla="*/ 1827245 w 4022581"/>
              <a:gd name="connsiteY97" fmla="*/ 60452 h 5586511"/>
              <a:gd name="connsiteX98" fmla="*/ 1766793 w 4022581"/>
              <a:gd name="connsiteY98" fmla="*/ 120904 h 5586511"/>
              <a:gd name="connsiteX99" fmla="*/ 1169095 w 4022581"/>
              <a:gd name="connsiteY99" fmla="*/ 120903 h 5586511"/>
              <a:gd name="connsiteX100" fmla="*/ 1113394 w 4022581"/>
              <a:gd name="connsiteY100" fmla="*/ 83982 h 5586511"/>
              <a:gd name="connsiteX101" fmla="*/ 1108643 w 4022581"/>
              <a:gd name="connsiteY101" fmla="*/ 60452 h 5586511"/>
              <a:gd name="connsiteX102" fmla="*/ 1113394 w 4022581"/>
              <a:gd name="connsiteY102" fmla="*/ 36921 h 5586511"/>
              <a:gd name="connsiteX103" fmla="*/ 1169095 w 4022581"/>
              <a:gd name="connsiteY103" fmla="*/ 0 h 558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4022581" h="5586511">
                <a:moveTo>
                  <a:pt x="1759294" y="3774190"/>
                </a:moveTo>
                <a:lnTo>
                  <a:pt x="2712181" y="3774190"/>
                </a:lnTo>
                <a:cubicBezTo>
                  <a:pt x="2723731" y="3774190"/>
                  <a:pt x="2733706" y="3783640"/>
                  <a:pt x="2733706" y="3795715"/>
                </a:cubicBezTo>
                <a:cubicBezTo>
                  <a:pt x="2733706" y="3807791"/>
                  <a:pt x="2724256" y="3817241"/>
                  <a:pt x="2712706" y="3817241"/>
                </a:cubicBezTo>
                <a:lnTo>
                  <a:pt x="1759294" y="3817241"/>
                </a:lnTo>
                <a:cubicBezTo>
                  <a:pt x="1747744" y="3817241"/>
                  <a:pt x="1737769" y="3807791"/>
                  <a:pt x="1737769" y="3795715"/>
                </a:cubicBezTo>
                <a:cubicBezTo>
                  <a:pt x="1737769" y="3784165"/>
                  <a:pt x="1747219" y="3774190"/>
                  <a:pt x="1759294" y="3774190"/>
                </a:cubicBezTo>
                <a:close/>
                <a:moveTo>
                  <a:pt x="43050" y="3774190"/>
                </a:moveTo>
                <a:lnTo>
                  <a:pt x="1169189" y="3774190"/>
                </a:lnTo>
                <a:cubicBezTo>
                  <a:pt x="1180739" y="3774190"/>
                  <a:pt x="1190714" y="3783640"/>
                  <a:pt x="1190714" y="3795715"/>
                </a:cubicBezTo>
                <a:cubicBezTo>
                  <a:pt x="1190714" y="3807791"/>
                  <a:pt x="1180739" y="3817241"/>
                  <a:pt x="1169189" y="3817241"/>
                </a:cubicBezTo>
                <a:lnTo>
                  <a:pt x="43050" y="3817241"/>
                </a:lnTo>
                <a:cubicBezTo>
                  <a:pt x="31500" y="3817241"/>
                  <a:pt x="21525" y="3807791"/>
                  <a:pt x="21525" y="3795715"/>
                </a:cubicBezTo>
                <a:cubicBezTo>
                  <a:pt x="21525" y="3784165"/>
                  <a:pt x="30975" y="3774190"/>
                  <a:pt x="43050" y="3774190"/>
                </a:cubicBezTo>
                <a:close/>
                <a:moveTo>
                  <a:pt x="1205938" y="3529537"/>
                </a:moveTo>
                <a:cubicBezTo>
                  <a:pt x="1378665" y="3529537"/>
                  <a:pt x="1543518" y="3529537"/>
                  <a:pt x="1708369" y="3529537"/>
                </a:cubicBezTo>
                <a:cubicBezTo>
                  <a:pt x="1708894" y="3531637"/>
                  <a:pt x="1709945" y="3533737"/>
                  <a:pt x="1710470" y="3535837"/>
                </a:cubicBezTo>
                <a:cubicBezTo>
                  <a:pt x="1696294" y="3544762"/>
                  <a:pt x="1683169" y="3554738"/>
                  <a:pt x="1668469" y="3562613"/>
                </a:cubicBezTo>
                <a:cubicBezTo>
                  <a:pt x="1538793" y="3632439"/>
                  <a:pt x="1406491" y="3629814"/>
                  <a:pt x="1273664" y="3572589"/>
                </a:cubicBezTo>
                <a:cubicBezTo>
                  <a:pt x="1257389" y="3565764"/>
                  <a:pt x="1240588" y="3558938"/>
                  <a:pt x="1224838" y="3550012"/>
                </a:cubicBezTo>
                <a:cubicBezTo>
                  <a:pt x="1218013" y="3546337"/>
                  <a:pt x="1213813" y="3538462"/>
                  <a:pt x="1205938" y="3529537"/>
                </a:cubicBezTo>
                <a:close/>
                <a:moveTo>
                  <a:pt x="1710469" y="2010171"/>
                </a:moveTo>
                <a:cubicBezTo>
                  <a:pt x="1667418" y="2010171"/>
                  <a:pt x="1632243" y="2045346"/>
                  <a:pt x="1632243" y="2088397"/>
                </a:cubicBezTo>
                <a:cubicBezTo>
                  <a:pt x="1632243" y="2131447"/>
                  <a:pt x="1667418" y="2166623"/>
                  <a:pt x="1710469" y="2166623"/>
                </a:cubicBezTo>
                <a:cubicBezTo>
                  <a:pt x="1754044" y="2166623"/>
                  <a:pt x="1788695" y="2131447"/>
                  <a:pt x="1788695" y="2088397"/>
                </a:cubicBezTo>
                <a:cubicBezTo>
                  <a:pt x="1788695" y="2045346"/>
                  <a:pt x="1753519" y="2010171"/>
                  <a:pt x="1710469" y="2010171"/>
                </a:cubicBezTo>
                <a:close/>
                <a:moveTo>
                  <a:pt x="1710469" y="1933520"/>
                </a:moveTo>
                <a:cubicBezTo>
                  <a:pt x="1796045" y="1933520"/>
                  <a:pt x="1865345" y="2002821"/>
                  <a:pt x="1865345" y="2088397"/>
                </a:cubicBezTo>
                <a:cubicBezTo>
                  <a:pt x="1865345" y="2173973"/>
                  <a:pt x="1796045" y="2243273"/>
                  <a:pt x="1710469" y="2243273"/>
                </a:cubicBezTo>
                <a:cubicBezTo>
                  <a:pt x="1624893" y="2243273"/>
                  <a:pt x="1555592" y="2173973"/>
                  <a:pt x="1555592" y="2088397"/>
                </a:cubicBezTo>
                <a:cubicBezTo>
                  <a:pt x="1555592" y="2002821"/>
                  <a:pt x="1624893" y="1933520"/>
                  <a:pt x="1710469" y="1933520"/>
                </a:cubicBezTo>
                <a:close/>
                <a:moveTo>
                  <a:pt x="1710470" y="1845319"/>
                </a:moveTo>
                <a:cubicBezTo>
                  <a:pt x="1576068" y="1845319"/>
                  <a:pt x="1467392" y="1953995"/>
                  <a:pt x="1467392" y="2088396"/>
                </a:cubicBezTo>
                <a:cubicBezTo>
                  <a:pt x="1467392" y="2222798"/>
                  <a:pt x="1576068" y="2331474"/>
                  <a:pt x="1710470" y="2331474"/>
                </a:cubicBezTo>
                <a:cubicBezTo>
                  <a:pt x="1844871" y="2331474"/>
                  <a:pt x="1953547" y="2222798"/>
                  <a:pt x="1953547" y="2088396"/>
                </a:cubicBezTo>
                <a:cubicBezTo>
                  <a:pt x="1953547" y="1953995"/>
                  <a:pt x="1844871" y="1845319"/>
                  <a:pt x="1710470" y="1845319"/>
                </a:cubicBezTo>
                <a:close/>
                <a:moveTo>
                  <a:pt x="1202263" y="167400"/>
                </a:moveTo>
                <a:cubicBezTo>
                  <a:pt x="1380766" y="167400"/>
                  <a:pt x="1558218" y="167400"/>
                  <a:pt x="1738820" y="167400"/>
                </a:cubicBezTo>
                <a:cubicBezTo>
                  <a:pt x="1738820" y="174750"/>
                  <a:pt x="1741970" y="954384"/>
                  <a:pt x="1744070" y="1336588"/>
                </a:cubicBezTo>
                <a:cubicBezTo>
                  <a:pt x="1744070" y="1349188"/>
                  <a:pt x="1935697" y="1631116"/>
                  <a:pt x="1955122" y="1631116"/>
                </a:cubicBezTo>
                <a:cubicBezTo>
                  <a:pt x="2048574" y="1630066"/>
                  <a:pt x="2141499" y="1631116"/>
                  <a:pt x="2234426" y="1630066"/>
                </a:cubicBezTo>
                <a:cubicBezTo>
                  <a:pt x="2252801" y="1629541"/>
                  <a:pt x="2259101" y="1635316"/>
                  <a:pt x="2258576" y="1653167"/>
                </a:cubicBezTo>
                <a:cubicBezTo>
                  <a:pt x="2257526" y="1673117"/>
                  <a:pt x="2259101" y="1693592"/>
                  <a:pt x="2258576" y="1713542"/>
                </a:cubicBezTo>
                <a:cubicBezTo>
                  <a:pt x="2258051" y="1729817"/>
                  <a:pt x="2262251" y="1736117"/>
                  <a:pt x="2280101" y="1736642"/>
                </a:cubicBezTo>
                <a:cubicBezTo>
                  <a:pt x="2412928" y="1739793"/>
                  <a:pt x="2545229" y="1744518"/>
                  <a:pt x="2678055" y="1749243"/>
                </a:cubicBezTo>
                <a:cubicBezTo>
                  <a:pt x="2686981" y="1749768"/>
                  <a:pt x="3500739" y="2793479"/>
                  <a:pt x="3728592" y="3139458"/>
                </a:cubicBezTo>
                <a:cubicBezTo>
                  <a:pt x="3837793" y="3301685"/>
                  <a:pt x="3907094" y="3431886"/>
                  <a:pt x="3981120" y="3625088"/>
                </a:cubicBezTo>
                <a:cubicBezTo>
                  <a:pt x="4046745" y="3853991"/>
                  <a:pt x="4018920" y="3983143"/>
                  <a:pt x="4002120" y="4043518"/>
                </a:cubicBezTo>
                <a:cubicBezTo>
                  <a:pt x="3978495" y="4145894"/>
                  <a:pt x="3899219" y="4389497"/>
                  <a:pt x="3678191" y="4530724"/>
                </a:cubicBezTo>
                <a:cubicBezTo>
                  <a:pt x="3613616" y="4563799"/>
                  <a:pt x="3479214" y="4637825"/>
                  <a:pt x="3216186" y="4718676"/>
                </a:cubicBezTo>
                <a:cubicBezTo>
                  <a:pt x="3216186" y="4822627"/>
                  <a:pt x="3216186" y="4925003"/>
                  <a:pt x="3216186" y="5032629"/>
                </a:cubicBezTo>
                <a:cubicBezTo>
                  <a:pt x="3471864" y="5034729"/>
                  <a:pt x="3724917" y="5036829"/>
                  <a:pt x="3979020" y="5038929"/>
                </a:cubicBezTo>
                <a:cubicBezTo>
                  <a:pt x="3979020" y="5223206"/>
                  <a:pt x="3979020" y="5404333"/>
                  <a:pt x="3979020" y="5586511"/>
                </a:cubicBezTo>
                <a:cubicBezTo>
                  <a:pt x="2652855" y="5586511"/>
                  <a:pt x="1327216" y="5586511"/>
                  <a:pt x="0" y="5586511"/>
                </a:cubicBezTo>
                <a:cubicBezTo>
                  <a:pt x="0" y="5404858"/>
                  <a:pt x="0" y="5223731"/>
                  <a:pt x="0" y="5037879"/>
                </a:cubicBezTo>
                <a:cubicBezTo>
                  <a:pt x="134926" y="5035254"/>
                  <a:pt x="269328" y="5032104"/>
                  <a:pt x="405829" y="5028954"/>
                </a:cubicBezTo>
                <a:cubicBezTo>
                  <a:pt x="405829" y="4969103"/>
                  <a:pt x="405829" y="4909778"/>
                  <a:pt x="405829" y="4847827"/>
                </a:cubicBezTo>
                <a:cubicBezTo>
                  <a:pt x="416330" y="4847827"/>
                  <a:pt x="765983" y="4844677"/>
                  <a:pt x="933460" y="4842052"/>
                </a:cubicBezTo>
                <a:cubicBezTo>
                  <a:pt x="945535" y="4841527"/>
                  <a:pt x="1251089" y="4662500"/>
                  <a:pt x="1391791" y="4577974"/>
                </a:cubicBezTo>
                <a:cubicBezTo>
                  <a:pt x="1404391" y="4570099"/>
                  <a:pt x="1413842" y="4570624"/>
                  <a:pt x="1426967" y="4577449"/>
                </a:cubicBezTo>
                <a:cubicBezTo>
                  <a:pt x="1544568" y="4638350"/>
                  <a:pt x="1806546" y="4768026"/>
                  <a:pt x="1822821" y="4773801"/>
                </a:cubicBezTo>
                <a:cubicBezTo>
                  <a:pt x="1819146" y="4628900"/>
                  <a:pt x="1815996" y="4489248"/>
                  <a:pt x="1812321" y="4347496"/>
                </a:cubicBezTo>
                <a:cubicBezTo>
                  <a:pt x="1457417" y="4343821"/>
                  <a:pt x="1103562" y="4340146"/>
                  <a:pt x="746558" y="4336471"/>
                </a:cubicBezTo>
                <a:cubicBezTo>
                  <a:pt x="743933" y="4230420"/>
                  <a:pt x="741308" y="4126469"/>
                  <a:pt x="738683" y="4018843"/>
                </a:cubicBezTo>
                <a:cubicBezTo>
                  <a:pt x="720308" y="4017268"/>
                  <a:pt x="259353" y="4010443"/>
                  <a:pt x="47251" y="4008868"/>
                </a:cubicBezTo>
                <a:cubicBezTo>
                  <a:pt x="39375" y="4008868"/>
                  <a:pt x="31500" y="4008868"/>
                  <a:pt x="22050" y="4008868"/>
                </a:cubicBezTo>
                <a:cubicBezTo>
                  <a:pt x="22050" y="3958992"/>
                  <a:pt x="22050" y="3910167"/>
                  <a:pt x="22050" y="3859241"/>
                </a:cubicBezTo>
                <a:cubicBezTo>
                  <a:pt x="28875" y="3859241"/>
                  <a:pt x="1800771" y="3859241"/>
                  <a:pt x="2680155" y="3859241"/>
                </a:cubicBezTo>
                <a:cubicBezTo>
                  <a:pt x="2715856" y="3859241"/>
                  <a:pt x="2730556" y="3966867"/>
                  <a:pt x="2735281" y="4002567"/>
                </a:cubicBezTo>
                <a:cubicBezTo>
                  <a:pt x="2954734" y="3954267"/>
                  <a:pt x="3116435" y="3816190"/>
                  <a:pt x="3160011" y="3584138"/>
                </a:cubicBezTo>
                <a:cubicBezTo>
                  <a:pt x="3178911" y="3484912"/>
                  <a:pt x="3160536" y="3385686"/>
                  <a:pt x="3134286" y="3287510"/>
                </a:cubicBezTo>
                <a:cubicBezTo>
                  <a:pt x="3094910" y="3140508"/>
                  <a:pt x="2999359" y="3036032"/>
                  <a:pt x="2877558" y="2957806"/>
                </a:cubicBezTo>
                <a:cubicBezTo>
                  <a:pt x="2786206" y="2898480"/>
                  <a:pt x="2683305" y="2858580"/>
                  <a:pt x="2569379" y="2858055"/>
                </a:cubicBezTo>
                <a:cubicBezTo>
                  <a:pt x="2329977" y="2855955"/>
                  <a:pt x="1841721" y="2849655"/>
                  <a:pt x="1834896" y="2850180"/>
                </a:cubicBezTo>
                <a:cubicBezTo>
                  <a:pt x="1833321" y="2885355"/>
                  <a:pt x="1825446" y="3018707"/>
                  <a:pt x="1819671" y="3051257"/>
                </a:cubicBezTo>
                <a:cubicBezTo>
                  <a:pt x="1811796" y="3093258"/>
                  <a:pt x="1747220" y="3107958"/>
                  <a:pt x="1737770" y="3109008"/>
                </a:cubicBezTo>
                <a:cubicBezTo>
                  <a:pt x="1734095" y="3236584"/>
                  <a:pt x="1730420" y="3364161"/>
                  <a:pt x="1726745" y="3494362"/>
                </a:cubicBezTo>
                <a:cubicBezTo>
                  <a:pt x="1547193" y="3490687"/>
                  <a:pt x="1388116" y="3501187"/>
                  <a:pt x="1191238" y="3497512"/>
                </a:cubicBezTo>
                <a:cubicBezTo>
                  <a:pt x="1191238" y="3488062"/>
                  <a:pt x="1186513" y="3242884"/>
                  <a:pt x="1185463" y="3135258"/>
                </a:cubicBezTo>
                <a:cubicBezTo>
                  <a:pt x="1185463" y="3123183"/>
                  <a:pt x="1015361" y="3045482"/>
                  <a:pt x="937660" y="3013457"/>
                </a:cubicBezTo>
                <a:cubicBezTo>
                  <a:pt x="936610" y="3012932"/>
                  <a:pt x="934510" y="3013457"/>
                  <a:pt x="936085" y="3013457"/>
                </a:cubicBezTo>
                <a:cubicBezTo>
                  <a:pt x="898810" y="3105858"/>
                  <a:pt x="862059" y="3197209"/>
                  <a:pt x="824784" y="3290660"/>
                </a:cubicBezTo>
                <a:cubicBezTo>
                  <a:pt x="794859" y="3281735"/>
                  <a:pt x="766508" y="3273859"/>
                  <a:pt x="737633" y="3265459"/>
                </a:cubicBezTo>
                <a:cubicBezTo>
                  <a:pt x="701408" y="3254959"/>
                  <a:pt x="662557" y="3294860"/>
                  <a:pt x="660457" y="3297485"/>
                </a:cubicBezTo>
                <a:cubicBezTo>
                  <a:pt x="558606" y="3253384"/>
                  <a:pt x="457805" y="3209809"/>
                  <a:pt x="352279" y="3164658"/>
                </a:cubicBezTo>
                <a:cubicBezTo>
                  <a:pt x="365404" y="3128958"/>
                  <a:pt x="481430" y="2849655"/>
                  <a:pt x="525006" y="2749904"/>
                </a:cubicBezTo>
                <a:cubicBezTo>
                  <a:pt x="529206" y="2739404"/>
                  <a:pt x="533931" y="2728378"/>
                  <a:pt x="536556" y="2717353"/>
                </a:cubicBezTo>
                <a:cubicBezTo>
                  <a:pt x="543906" y="2689003"/>
                  <a:pt x="538656" y="2676928"/>
                  <a:pt x="514506" y="2660653"/>
                </a:cubicBezTo>
                <a:cubicBezTo>
                  <a:pt x="483530" y="2639653"/>
                  <a:pt x="483005" y="2637027"/>
                  <a:pt x="498230" y="2602902"/>
                </a:cubicBezTo>
                <a:cubicBezTo>
                  <a:pt x="527631" y="2535176"/>
                  <a:pt x="589581" y="2392900"/>
                  <a:pt x="592206" y="2387650"/>
                </a:cubicBezTo>
                <a:cubicBezTo>
                  <a:pt x="726608" y="2441725"/>
                  <a:pt x="859959" y="2495801"/>
                  <a:pt x="998561" y="2551976"/>
                </a:cubicBezTo>
                <a:cubicBezTo>
                  <a:pt x="998561" y="2537276"/>
                  <a:pt x="1001711" y="2008595"/>
                  <a:pt x="1003286" y="1752393"/>
                </a:cubicBezTo>
                <a:cubicBezTo>
                  <a:pt x="1003286" y="1738217"/>
                  <a:pt x="1190188" y="1605391"/>
                  <a:pt x="1190188" y="1599091"/>
                </a:cubicBezTo>
                <a:cubicBezTo>
                  <a:pt x="1191763" y="1514040"/>
                  <a:pt x="1202263" y="174750"/>
                  <a:pt x="1202263" y="167400"/>
                </a:cubicBezTo>
                <a:close/>
                <a:moveTo>
                  <a:pt x="1169095" y="0"/>
                </a:moveTo>
                <a:lnTo>
                  <a:pt x="1766794" y="0"/>
                </a:lnTo>
                <a:cubicBezTo>
                  <a:pt x="1800181" y="0"/>
                  <a:pt x="1827246" y="27065"/>
                  <a:pt x="1827246" y="60452"/>
                </a:cubicBezTo>
                <a:lnTo>
                  <a:pt x="1827245" y="60452"/>
                </a:lnTo>
                <a:cubicBezTo>
                  <a:pt x="1827245" y="93839"/>
                  <a:pt x="1800180" y="120904"/>
                  <a:pt x="1766793" y="120904"/>
                </a:cubicBezTo>
                <a:lnTo>
                  <a:pt x="1169095" y="120903"/>
                </a:lnTo>
                <a:cubicBezTo>
                  <a:pt x="1144055" y="120903"/>
                  <a:pt x="1122571" y="105679"/>
                  <a:pt x="1113394" y="83982"/>
                </a:cubicBezTo>
                <a:lnTo>
                  <a:pt x="1108643" y="60452"/>
                </a:lnTo>
                <a:lnTo>
                  <a:pt x="1113394" y="36921"/>
                </a:lnTo>
                <a:cubicBezTo>
                  <a:pt x="1122571" y="15224"/>
                  <a:pt x="1144055" y="0"/>
                  <a:pt x="116909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050">
              <a:cs typeface="B Nazanin" panose="00000400000000000000" pitchFamily="2" charset="-78"/>
            </a:endParaRPr>
          </a:p>
        </p:txBody>
      </p:sp>
      <p:grpSp>
        <p:nvGrpSpPr>
          <p:cNvPr id="2915" name="Group 2914">
            <a:extLst>
              <a:ext uri="{FF2B5EF4-FFF2-40B4-BE49-F238E27FC236}">
                <a16:creationId xmlns:a16="http://schemas.microsoft.com/office/drawing/2014/main" id="{45951CCF-0F25-4352-859A-6ADDCE666025}"/>
              </a:ext>
            </a:extLst>
          </p:cNvPr>
          <p:cNvGrpSpPr/>
          <p:nvPr/>
        </p:nvGrpSpPr>
        <p:grpSpPr>
          <a:xfrm>
            <a:off x="5522243" y="4136373"/>
            <a:ext cx="3046511" cy="577082"/>
            <a:chOff x="3017859" y="4283314"/>
            <a:chExt cx="2579765" cy="769442"/>
          </a:xfrm>
        </p:grpSpPr>
        <p:sp>
          <p:nvSpPr>
            <p:cNvPr id="2916" name="TextBox 2915">
              <a:extLst>
                <a:ext uri="{FF2B5EF4-FFF2-40B4-BE49-F238E27FC236}">
                  <a16:creationId xmlns:a16="http://schemas.microsoft.com/office/drawing/2014/main" id="{C8B7776D-ACB0-44A1-B933-6106FB5E3663}"/>
                </a:ext>
              </a:extLst>
            </p:cNvPr>
            <p:cNvSpPr txBox="1"/>
            <p:nvPr/>
          </p:nvSpPr>
          <p:spPr>
            <a:xfrm>
              <a:off x="3021855" y="4560314"/>
              <a:ext cx="2575769" cy="492442"/>
            </a:xfrm>
            <a:prstGeom prst="rect">
              <a:avLst/>
            </a:prstGeom>
            <a:noFill/>
          </p:spPr>
          <p:txBody>
            <a:bodyPr wrap="square" rtlCol="0">
              <a:spAutoFit/>
            </a:bodyPr>
            <a:lstStyle/>
            <a:p>
              <a:pPr algn="r" rtl="1"/>
              <a:r>
                <a:rPr lang="fa-IR" altLang="ko-KR" sz="9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900" dirty="0">
                <a:solidFill>
                  <a:schemeClr val="tx1">
                    <a:lumMod val="75000"/>
                    <a:lumOff val="25000"/>
                  </a:schemeClr>
                </a:solidFill>
                <a:cs typeface="B Nazanin" panose="00000400000000000000" pitchFamily="2" charset="-78"/>
              </a:endParaRPr>
            </a:p>
          </p:txBody>
        </p:sp>
        <p:sp>
          <p:nvSpPr>
            <p:cNvPr id="2917" name="TextBox 2916">
              <a:extLst>
                <a:ext uri="{FF2B5EF4-FFF2-40B4-BE49-F238E27FC236}">
                  <a16:creationId xmlns:a16="http://schemas.microsoft.com/office/drawing/2014/main" id="{D18FE995-3529-4ACF-AA17-73B9721075BE}"/>
                </a:ext>
              </a:extLst>
            </p:cNvPr>
            <p:cNvSpPr txBox="1"/>
            <p:nvPr/>
          </p:nvSpPr>
          <p:spPr>
            <a:xfrm>
              <a:off x="3017859" y="4283314"/>
              <a:ext cx="2553872" cy="307776"/>
            </a:xfrm>
            <a:prstGeom prst="rect">
              <a:avLst/>
            </a:prstGeom>
            <a:noFill/>
          </p:spPr>
          <p:txBody>
            <a:bodyPr wrap="square" rtlCol="0">
              <a:spAutoFit/>
            </a:bodyPr>
            <a:lstStyle/>
            <a:p>
              <a:pPr algn="r" rtl="1"/>
              <a:r>
                <a:rPr lang="fa-IR" altLang="ko-KR" sz="900" b="1" dirty="0">
                  <a:solidFill>
                    <a:schemeClr val="tx1">
                      <a:lumMod val="65000"/>
                      <a:lumOff val="35000"/>
                    </a:schemeClr>
                  </a:solidFill>
                  <a:cs typeface="B Nazanin" panose="00000400000000000000" pitchFamily="2" charset="-78"/>
                </a:rPr>
                <a:t>متن شما در اینجا</a:t>
              </a:r>
              <a:endParaRPr lang="ko-KR" altLang="en-US" sz="900" b="1" dirty="0">
                <a:solidFill>
                  <a:schemeClr val="tx1">
                    <a:lumMod val="65000"/>
                    <a:lumOff val="35000"/>
                  </a:schemeClr>
                </a:solidFill>
                <a:cs typeface="B Nazanin" panose="00000400000000000000" pitchFamily="2" charset="-78"/>
              </a:endParaRPr>
            </a:p>
          </p:txBody>
        </p:sp>
      </p:grpSp>
      <p:grpSp>
        <p:nvGrpSpPr>
          <p:cNvPr id="2918" name="Group 2917">
            <a:extLst>
              <a:ext uri="{FF2B5EF4-FFF2-40B4-BE49-F238E27FC236}">
                <a16:creationId xmlns:a16="http://schemas.microsoft.com/office/drawing/2014/main" id="{86F9E123-D393-41B3-ADC1-BAB6EB4381EC}"/>
              </a:ext>
            </a:extLst>
          </p:cNvPr>
          <p:cNvGrpSpPr/>
          <p:nvPr/>
        </p:nvGrpSpPr>
        <p:grpSpPr>
          <a:xfrm>
            <a:off x="5522243" y="1354932"/>
            <a:ext cx="3046511" cy="577082"/>
            <a:chOff x="3017859" y="4283314"/>
            <a:chExt cx="2579765" cy="769442"/>
          </a:xfrm>
        </p:grpSpPr>
        <p:sp>
          <p:nvSpPr>
            <p:cNvPr id="2919" name="TextBox 2918">
              <a:extLst>
                <a:ext uri="{FF2B5EF4-FFF2-40B4-BE49-F238E27FC236}">
                  <a16:creationId xmlns:a16="http://schemas.microsoft.com/office/drawing/2014/main" id="{FCE0816F-9881-4F39-98B7-E762B10C4A2A}"/>
                </a:ext>
              </a:extLst>
            </p:cNvPr>
            <p:cNvSpPr txBox="1"/>
            <p:nvPr/>
          </p:nvSpPr>
          <p:spPr>
            <a:xfrm>
              <a:off x="3021855" y="4560314"/>
              <a:ext cx="2575769" cy="492442"/>
            </a:xfrm>
            <a:prstGeom prst="rect">
              <a:avLst/>
            </a:prstGeom>
            <a:noFill/>
          </p:spPr>
          <p:txBody>
            <a:bodyPr wrap="square" rtlCol="0">
              <a:spAutoFit/>
            </a:bodyPr>
            <a:lstStyle/>
            <a:p>
              <a:pPr algn="r" rtl="1"/>
              <a:r>
                <a:rPr lang="fa-IR" altLang="ko-KR" sz="9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900" dirty="0">
                <a:solidFill>
                  <a:schemeClr val="tx1">
                    <a:lumMod val="75000"/>
                    <a:lumOff val="25000"/>
                  </a:schemeClr>
                </a:solidFill>
                <a:cs typeface="B Nazanin" panose="00000400000000000000" pitchFamily="2" charset="-78"/>
              </a:endParaRPr>
            </a:p>
          </p:txBody>
        </p:sp>
        <p:sp>
          <p:nvSpPr>
            <p:cNvPr id="2920" name="TextBox 2919">
              <a:extLst>
                <a:ext uri="{FF2B5EF4-FFF2-40B4-BE49-F238E27FC236}">
                  <a16:creationId xmlns:a16="http://schemas.microsoft.com/office/drawing/2014/main" id="{42258408-DAC3-4618-98BD-0DDAB9718913}"/>
                </a:ext>
              </a:extLst>
            </p:cNvPr>
            <p:cNvSpPr txBox="1"/>
            <p:nvPr/>
          </p:nvSpPr>
          <p:spPr>
            <a:xfrm>
              <a:off x="3017859" y="4283314"/>
              <a:ext cx="2553872" cy="307776"/>
            </a:xfrm>
            <a:prstGeom prst="rect">
              <a:avLst/>
            </a:prstGeom>
            <a:noFill/>
          </p:spPr>
          <p:txBody>
            <a:bodyPr wrap="square" rtlCol="0">
              <a:spAutoFit/>
            </a:bodyPr>
            <a:lstStyle/>
            <a:p>
              <a:pPr algn="r" rtl="1"/>
              <a:r>
                <a:rPr lang="fa-IR" altLang="ko-KR" sz="900" b="1" dirty="0">
                  <a:solidFill>
                    <a:schemeClr val="tx1">
                      <a:lumMod val="65000"/>
                      <a:lumOff val="35000"/>
                    </a:schemeClr>
                  </a:solidFill>
                  <a:cs typeface="B Nazanin" panose="00000400000000000000" pitchFamily="2" charset="-78"/>
                </a:rPr>
                <a:t>متن شما در اینجا</a:t>
              </a:r>
              <a:endParaRPr lang="ko-KR" altLang="en-US" sz="900" b="1" dirty="0">
                <a:solidFill>
                  <a:schemeClr val="tx1">
                    <a:lumMod val="65000"/>
                    <a:lumOff val="35000"/>
                  </a:schemeClr>
                </a:solidFill>
                <a:cs typeface="B Nazanin" panose="00000400000000000000" pitchFamily="2" charset="-78"/>
              </a:endParaRPr>
            </a:p>
          </p:txBody>
        </p:sp>
      </p:grpSp>
      <p:grpSp>
        <p:nvGrpSpPr>
          <p:cNvPr id="2921" name="Group 2920">
            <a:extLst>
              <a:ext uri="{FF2B5EF4-FFF2-40B4-BE49-F238E27FC236}">
                <a16:creationId xmlns:a16="http://schemas.microsoft.com/office/drawing/2014/main" id="{BA4B1C02-691B-46AB-9641-178FAF31E22A}"/>
              </a:ext>
            </a:extLst>
          </p:cNvPr>
          <p:cNvGrpSpPr/>
          <p:nvPr/>
        </p:nvGrpSpPr>
        <p:grpSpPr>
          <a:xfrm>
            <a:off x="5522243" y="2050293"/>
            <a:ext cx="3046511" cy="577082"/>
            <a:chOff x="3017859" y="4283314"/>
            <a:chExt cx="2579765" cy="769442"/>
          </a:xfrm>
        </p:grpSpPr>
        <p:sp>
          <p:nvSpPr>
            <p:cNvPr id="2922" name="TextBox 2921">
              <a:extLst>
                <a:ext uri="{FF2B5EF4-FFF2-40B4-BE49-F238E27FC236}">
                  <a16:creationId xmlns:a16="http://schemas.microsoft.com/office/drawing/2014/main" id="{68BC20CC-F51D-43F4-A524-FE8CB7585F76}"/>
                </a:ext>
              </a:extLst>
            </p:cNvPr>
            <p:cNvSpPr txBox="1"/>
            <p:nvPr/>
          </p:nvSpPr>
          <p:spPr>
            <a:xfrm>
              <a:off x="3021855" y="4560314"/>
              <a:ext cx="2575769" cy="492442"/>
            </a:xfrm>
            <a:prstGeom prst="rect">
              <a:avLst/>
            </a:prstGeom>
            <a:noFill/>
          </p:spPr>
          <p:txBody>
            <a:bodyPr wrap="square" rtlCol="0">
              <a:spAutoFit/>
            </a:bodyPr>
            <a:lstStyle/>
            <a:p>
              <a:pPr algn="r" rtl="1"/>
              <a:r>
                <a:rPr lang="fa-IR" altLang="ko-KR" sz="9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900" dirty="0">
                <a:solidFill>
                  <a:schemeClr val="tx1">
                    <a:lumMod val="75000"/>
                    <a:lumOff val="25000"/>
                  </a:schemeClr>
                </a:solidFill>
                <a:cs typeface="B Nazanin" panose="00000400000000000000" pitchFamily="2" charset="-78"/>
              </a:endParaRPr>
            </a:p>
          </p:txBody>
        </p:sp>
        <p:sp>
          <p:nvSpPr>
            <p:cNvPr id="2923" name="TextBox 2922">
              <a:extLst>
                <a:ext uri="{FF2B5EF4-FFF2-40B4-BE49-F238E27FC236}">
                  <a16:creationId xmlns:a16="http://schemas.microsoft.com/office/drawing/2014/main" id="{9FF9C828-344F-4DB5-B22F-CE88BDD0A902}"/>
                </a:ext>
              </a:extLst>
            </p:cNvPr>
            <p:cNvSpPr txBox="1"/>
            <p:nvPr/>
          </p:nvSpPr>
          <p:spPr>
            <a:xfrm>
              <a:off x="3017859" y="4283314"/>
              <a:ext cx="2553872" cy="307776"/>
            </a:xfrm>
            <a:prstGeom prst="rect">
              <a:avLst/>
            </a:prstGeom>
            <a:noFill/>
          </p:spPr>
          <p:txBody>
            <a:bodyPr wrap="square" rtlCol="0">
              <a:spAutoFit/>
            </a:bodyPr>
            <a:lstStyle/>
            <a:p>
              <a:pPr algn="r" rtl="1"/>
              <a:r>
                <a:rPr lang="fa-IR" altLang="ko-KR" sz="900" b="1" dirty="0">
                  <a:solidFill>
                    <a:schemeClr val="tx1">
                      <a:lumMod val="65000"/>
                      <a:lumOff val="35000"/>
                    </a:schemeClr>
                  </a:solidFill>
                  <a:cs typeface="B Nazanin" panose="00000400000000000000" pitchFamily="2" charset="-78"/>
                </a:rPr>
                <a:t>متن شما در اینجا</a:t>
              </a:r>
              <a:endParaRPr lang="ko-KR" altLang="en-US" sz="900" b="1" dirty="0">
                <a:solidFill>
                  <a:schemeClr val="tx1">
                    <a:lumMod val="65000"/>
                    <a:lumOff val="35000"/>
                  </a:schemeClr>
                </a:solidFill>
                <a:cs typeface="B Nazanin" panose="00000400000000000000" pitchFamily="2" charset="-78"/>
              </a:endParaRPr>
            </a:p>
          </p:txBody>
        </p:sp>
      </p:grpSp>
      <p:grpSp>
        <p:nvGrpSpPr>
          <p:cNvPr id="2924" name="Group 2923">
            <a:extLst>
              <a:ext uri="{FF2B5EF4-FFF2-40B4-BE49-F238E27FC236}">
                <a16:creationId xmlns:a16="http://schemas.microsoft.com/office/drawing/2014/main" id="{E74BB8E9-2DA5-4641-83BF-D1BEB9B63E49}"/>
              </a:ext>
            </a:extLst>
          </p:cNvPr>
          <p:cNvGrpSpPr/>
          <p:nvPr/>
        </p:nvGrpSpPr>
        <p:grpSpPr>
          <a:xfrm>
            <a:off x="5522243" y="2745652"/>
            <a:ext cx="3046511" cy="577082"/>
            <a:chOff x="3017859" y="4283314"/>
            <a:chExt cx="2579765" cy="769442"/>
          </a:xfrm>
        </p:grpSpPr>
        <p:sp>
          <p:nvSpPr>
            <p:cNvPr id="2925" name="TextBox 2924">
              <a:extLst>
                <a:ext uri="{FF2B5EF4-FFF2-40B4-BE49-F238E27FC236}">
                  <a16:creationId xmlns:a16="http://schemas.microsoft.com/office/drawing/2014/main" id="{D4FFDD4E-E697-486E-A402-B1017996C2B0}"/>
                </a:ext>
              </a:extLst>
            </p:cNvPr>
            <p:cNvSpPr txBox="1"/>
            <p:nvPr/>
          </p:nvSpPr>
          <p:spPr>
            <a:xfrm>
              <a:off x="3021855" y="4560314"/>
              <a:ext cx="2575769" cy="492442"/>
            </a:xfrm>
            <a:prstGeom prst="rect">
              <a:avLst/>
            </a:prstGeom>
            <a:noFill/>
          </p:spPr>
          <p:txBody>
            <a:bodyPr wrap="square" rtlCol="0">
              <a:spAutoFit/>
            </a:bodyPr>
            <a:lstStyle/>
            <a:p>
              <a:pPr algn="r" rtl="1"/>
              <a:r>
                <a:rPr lang="fa-IR" altLang="ko-KR" sz="9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900" dirty="0">
                <a:solidFill>
                  <a:schemeClr val="tx1">
                    <a:lumMod val="75000"/>
                    <a:lumOff val="25000"/>
                  </a:schemeClr>
                </a:solidFill>
                <a:cs typeface="B Nazanin" panose="00000400000000000000" pitchFamily="2" charset="-78"/>
              </a:endParaRPr>
            </a:p>
          </p:txBody>
        </p:sp>
        <p:sp>
          <p:nvSpPr>
            <p:cNvPr id="2926" name="TextBox 2925">
              <a:extLst>
                <a:ext uri="{FF2B5EF4-FFF2-40B4-BE49-F238E27FC236}">
                  <a16:creationId xmlns:a16="http://schemas.microsoft.com/office/drawing/2014/main" id="{8EE77BEB-FCCD-4588-962F-8C06FC864282}"/>
                </a:ext>
              </a:extLst>
            </p:cNvPr>
            <p:cNvSpPr txBox="1"/>
            <p:nvPr/>
          </p:nvSpPr>
          <p:spPr>
            <a:xfrm>
              <a:off x="3017859" y="4283314"/>
              <a:ext cx="2553872" cy="307776"/>
            </a:xfrm>
            <a:prstGeom prst="rect">
              <a:avLst/>
            </a:prstGeom>
            <a:noFill/>
          </p:spPr>
          <p:txBody>
            <a:bodyPr wrap="square" rtlCol="0">
              <a:spAutoFit/>
            </a:bodyPr>
            <a:lstStyle/>
            <a:p>
              <a:pPr algn="r" rtl="1"/>
              <a:r>
                <a:rPr lang="fa-IR" altLang="ko-KR" sz="900" b="1" dirty="0">
                  <a:solidFill>
                    <a:schemeClr val="tx1">
                      <a:lumMod val="65000"/>
                      <a:lumOff val="35000"/>
                    </a:schemeClr>
                  </a:solidFill>
                  <a:cs typeface="B Nazanin" panose="00000400000000000000" pitchFamily="2" charset="-78"/>
                </a:rPr>
                <a:t>متن شما در اینجا</a:t>
              </a:r>
              <a:endParaRPr lang="ko-KR" altLang="en-US" sz="900" b="1" dirty="0">
                <a:solidFill>
                  <a:schemeClr val="tx1">
                    <a:lumMod val="65000"/>
                    <a:lumOff val="35000"/>
                  </a:schemeClr>
                </a:solidFill>
                <a:cs typeface="B Nazanin" panose="00000400000000000000" pitchFamily="2" charset="-78"/>
              </a:endParaRPr>
            </a:p>
          </p:txBody>
        </p:sp>
      </p:grpSp>
      <p:grpSp>
        <p:nvGrpSpPr>
          <p:cNvPr id="2927" name="Group 2926">
            <a:extLst>
              <a:ext uri="{FF2B5EF4-FFF2-40B4-BE49-F238E27FC236}">
                <a16:creationId xmlns:a16="http://schemas.microsoft.com/office/drawing/2014/main" id="{196411F9-2DD8-4EFA-9418-359709B7B1EF}"/>
              </a:ext>
            </a:extLst>
          </p:cNvPr>
          <p:cNvGrpSpPr/>
          <p:nvPr/>
        </p:nvGrpSpPr>
        <p:grpSpPr>
          <a:xfrm>
            <a:off x="5522243" y="3441012"/>
            <a:ext cx="3046511" cy="577082"/>
            <a:chOff x="3017859" y="4283314"/>
            <a:chExt cx="2579765" cy="769442"/>
          </a:xfrm>
        </p:grpSpPr>
        <p:sp>
          <p:nvSpPr>
            <p:cNvPr id="2928" name="TextBox 2927">
              <a:extLst>
                <a:ext uri="{FF2B5EF4-FFF2-40B4-BE49-F238E27FC236}">
                  <a16:creationId xmlns:a16="http://schemas.microsoft.com/office/drawing/2014/main" id="{97F0C0D5-176C-449B-A98A-F8569CCA95B1}"/>
                </a:ext>
              </a:extLst>
            </p:cNvPr>
            <p:cNvSpPr txBox="1"/>
            <p:nvPr/>
          </p:nvSpPr>
          <p:spPr>
            <a:xfrm>
              <a:off x="3021855" y="4560314"/>
              <a:ext cx="2575769" cy="492442"/>
            </a:xfrm>
            <a:prstGeom prst="rect">
              <a:avLst/>
            </a:prstGeom>
            <a:noFill/>
          </p:spPr>
          <p:txBody>
            <a:bodyPr wrap="square" rtlCol="0">
              <a:spAutoFit/>
            </a:bodyPr>
            <a:lstStyle/>
            <a:p>
              <a:pPr algn="r" rtl="1"/>
              <a:r>
                <a:rPr lang="fa-IR" altLang="ko-KR" sz="9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900" dirty="0">
                <a:solidFill>
                  <a:schemeClr val="tx1">
                    <a:lumMod val="75000"/>
                    <a:lumOff val="25000"/>
                  </a:schemeClr>
                </a:solidFill>
                <a:cs typeface="B Nazanin" panose="00000400000000000000" pitchFamily="2" charset="-78"/>
              </a:endParaRPr>
            </a:p>
          </p:txBody>
        </p:sp>
        <p:sp>
          <p:nvSpPr>
            <p:cNvPr id="2929" name="TextBox 2928">
              <a:extLst>
                <a:ext uri="{FF2B5EF4-FFF2-40B4-BE49-F238E27FC236}">
                  <a16:creationId xmlns:a16="http://schemas.microsoft.com/office/drawing/2014/main" id="{EE1EA3D6-720F-4CD4-9D9A-85974E97C68F}"/>
                </a:ext>
              </a:extLst>
            </p:cNvPr>
            <p:cNvSpPr txBox="1"/>
            <p:nvPr/>
          </p:nvSpPr>
          <p:spPr>
            <a:xfrm>
              <a:off x="3017859" y="4283314"/>
              <a:ext cx="2553872" cy="307776"/>
            </a:xfrm>
            <a:prstGeom prst="rect">
              <a:avLst/>
            </a:prstGeom>
            <a:noFill/>
          </p:spPr>
          <p:txBody>
            <a:bodyPr wrap="square" rtlCol="0">
              <a:spAutoFit/>
            </a:bodyPr>
            <a:lstStyle/>
            <a:p>
              <a:pPr algn="r" rtl="1"/>
              <a:r>
                <a:rPr lang="fa-IR" altLang="ko-KR" sz="900" b="1" dirty="0">
                  <a:solidFill>
                    <a:schemeClr val="tx1">
                      <a:lumMod val="65000"/>
                      <a:lumOff val="35000"/>
                    </a:schemeClr>
                  </a:solidFill>
                  <a:cs typeface="B Nazanin" panose="00000400000000000000" pitchFamily="2" charset="-78"/>
                </a:rPr>
                <a:t>متن شما در اینجا</a:t>
              </a:r>
              <a:endParaRPr lang="ko-KR" altLang="en-US" sz="900" b="1" dirty="0">
                <a:solidFill>
                  <a:schemeClr val="tx1">
                    <a:lumMod val="65000"/>
                    <a:lumOff val="35000"/>
                  </a:schemeClr>
                </a:solidFill>
                <a:cs typeface="B Nazanin" panose="00000400000000000000" pitchFamily="2" charset="-78"/>
              </a:endParaRPr>
            </a:p>
          </p:txBody>
        </p:sp>
      </p:grpSp>
      <p:sp>
        <p:nvSpPr>
          <p:cNvPr id="2930" name="Rectangle 2929">
            <a:extLst>
              <a:ext uri="{FF2B5EF4-FFF2-40B4-BE49-F238E27FC236}">
                <a16:creationId xmlns:a16="http://schemas.microsoft.com/office/drawing/2014/main" id="{F6728D55-719C-466C-A28B-05F79BD67FC0}"/>
              </a:ext>
            </a:extLst>
          </p:cNvPr>
          <p:cNvSpPr/>
          <p:nvPr/>
        </p:nvSpPr>
        <p:spPr>
          <a:xfrm>
            <a:off x="4985305" y="3490856"/>
            <a:ext cx="446148" cy="44614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6">
              <a:cs typeface="B Nazanin" panose="00000400000000000000" pitchFamily="2" charset="-78"/>
            </a:endParaRPr>
          </a:p>
        </p:txBody>
      </p:sp>
      <p:sp>
        <p:nvSpPr>
          <p:cNvPr id="2931" name="Rectangle 2930">
            <a:extLst>
              <a:ext uri="{FF2B5EF4-FFF2-40B4-BE49-F238E27FC236}">
                <a16:creationId xmlns:a16="http://schemas.microsoft.com/office/drawing/2014/main" id="{3E271916-0785-4139-9738-0AA79D718885}"/>
              </a:ext>
            </a:extLst>
          </p:cNvPr>
          <p:cNvSpPr/>
          <p:nvPr/>
        </p:nvSpPr>
        <p:spPr>
          <a:xfrm>
            <a:off x="4985305" y="2798716"/>
            <a:ext cx="446148" cy="44614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6">
              <a:cs typeface="B Nazanin" panose="00000400000000000000" pitchFamily="2" charset="-78"/>
            </a:endParaRPr>
          </a:p>
        </p:txBody>
      </p:sp>
      <p:sp>
        <p:nvSpPr>
          <p:cNvPr id="2932" name="Rectangle 2931">
            <a:extLst>
              <a:ext uri="{FF2B5EF4-FFF2-40B4-BE49-F238E27FC236}">
                <a16:creationId xmlns:a16="http://schemas.microsoft.com/office/drawing/2014/main" id="{5700A189-E0B4-4A3C-8E8A-221C412767EE}"/>
              </a:ext>
            </a:extLst>
          </p:cNvPr>
          <p:cNvSpPr/>
          <p:nvPr/>
        </p:nvSpPr>
        <p:spPr>
          <a:xfrm>
            <a:off x="4985305" y="2106577"/>
            <a:ext cx="446148" cy="4461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6">
              <a:cs typeface="B Nazanin" panose="00000400000000000000" pitchFamily="2" charset="-78"/>
            </a:endParaRPr>
          </a:p>
        </p:txBody>
      </p:sp>
      <p:sp>
        <p:nvSpPr>
          <p:cNvPr id="2933" name="Rectangle 2932">
            <a:extLst>
              <a:ext uri="{FF2B5EF4-FFF2-40B4-BE49-F238E27FC236}">
                <a16:creationId xmlns:a16="http://schemas.microsoft.com/office/drawing/2014/main" id="{FCA05353-A76A-407D-9B1E-BC2287E8A344}"/>
              </a:ext>
            </a:extLst>
          </p:cNvPr>
          <p:cNvSpPr/>
          <p:nvPr/>
        </p:nvSpPr>
        <p:spPr>
          <a:xfrm>
            <a:off x="4985305" y="4182997"/>
            <a:ext cx="446148" cy="44614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6">
              <a:cs typeface="B Nazanin" panose="00000400000000000000" pitchFamily="2" charset="-78"/>
            </a:endParaRPr>
          </a:p>
        </p:txBody>
      </p:sp>
      <p:sp>
        <p:nvSpPr>
          <p:cNvPr id="2934" name="Rectangle 2933">
            <a:extLst>
              <a:ext uri="{FF2B5EF4-FFF2-40B4-BE49-F238E27FC236}">
                <a16:creationId xmlns:a16="http://schemas.microsoft.com/office/drawing/2014/main" id="{805C4B31-2B45-4AE9-BF18-571308483728}"/>
              </a:ext>
            </a:extLst>
          </p:cNvPr>
          <p:cNvSpPr/>
          <p:nvPr/>
        </p:nvSpPr>
        <p:spPr>
          <a:xfrm>
            <a:off x="4985305" y="1414437"/>
            <a:ext cx="446148" cy="4461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6">
              <a:cs typeface="B Nazanin" panose="00000400000000000000" pitchFamily="2" charset="-78"/>
            </a:endParaRPr>
          </a:p>
        </p:txBody>
      </p:sp>
      <p:sp>
        <p:nvSpPr>
          <p:cNvPr id="2935" name="Freeform 47">
            <a:extLst>
              <a:ext uri="{FF2B5EF4-FFF2-40B4-BE49-F238E27FC236}">
                <a16:creationId xmlns:a16="http://schemas.microsoft.com/office/drawing/2014/main" id="{F690E74A-FAC5-4065-91C7-C05C810D1DCF}"/>
              </a:ext>
            </a:extLst>
          </p:cNvPr>
          <p:cNvSpPr/>
          <p:nvPr/>
        </p:nvSpPr>
        <p:spPr>
          <a:xfrm>
            <a:off x="4083122" y="1414440"/>
            <a:ext cx="903611" cy="1514986"/>
          </a:xfrm>
          <a:custGeom>
            <a:avLst/>
            <a:gdLst>
              <a:gd name="connsiteX0" fmla="*/ 0 w 1177747"/>
              <a:gd name="connsiteY0" fmla="*/ 1945843 h 1945843"/>
              <a:gd name="connsiteX1" fmla="*/ 1177747 w 1177747"/>
              <a:gd name="connsiteY1" fmla="*/ 0 h 1945843"/>
              <a:gd name="connsiteX2" fmla="*/ 1177747 w 1177747"/>
              <a:gd name="connsiteY2" fmla="*/ 563270 h 1945843"/>
              <a:gd name="connsiteX3" fmla="*/ 0 w 1177747"/>
              <a:gd name="connsiteY3" fmla="*/ 1945843 h 1945843"/>
              <a:gd name="connsiteX0" fmla="*/ 0 w 1177747"/>
              <a:gd name="connsiteY0" fmla="*/ 1945843 h 2001427"/>
              <a:gd name="connsiteX1" fmla="*/ 1177747 w 1177747"/>
              <a:gd name="connsiteY1" fmla="*/ 0 h 2001427"/>
              <a:gd name="connsiteX2" fmla="*/ 1177747 w 1177747"/>
              <a:gd name="connsiteY2" fmla="*/ 563270 h 2001427"/>
              <a:gd name="connsiteX3" fmla="*/ 4432 w 1177747"/>
              <a:gd name="connsiteY3" fmla="*/ 2001427 h 2001427"/>
              <a:gd name="connsiteX4" fmla="*/ 0 w 1177747"/>
              <a:gd name="connsiteY4" fmla="*/ 1945843 h 2001427"/>
              <a:gd name="connsiteX0" fmla="*/ 0 w 1177747"/>
              <a:gd name="connsiteY0" fmla="*/ 1905052 h 2001427"/>
              <a:gd name="connsiteX1" fmla="*/ 1177747 w 1177747"/>
              <a:gd name="connsiteY1" fmla="*/ 0 h 2001427"/>
              <a:gd name="connsiteX2" fmla="*/ 1177747 w 1177747"/>
              <a:gd name="connsiteY2" fmla="*/ 563270 h 2001427"/>
              <a:gd name="connsiteX3" fmla="*/ 4432 w 1177747"/>
              <a:gd name="connsiteY3" fmla="*/ 2001427 h 2001427"/>
              <a:gd name="connsiteX4" fmla="*/ 0 w 1177747"/>
              <a:gd name="connsiteY4" fmla="*/ 1905052 h 2001427"/>
              <a:gd name="connsiteX0" fmla="*/ 0 w 1177747"/>
              <a:gd name="connsiteY0" fmla="*/ 1905052 h 1967434"/>
              <a:gd name="connsiteX1" fmla="*/ 1177747 w 1177747"/>
              <a:gd name="connsiteY1" fmla="*/ 0 h 1967434"/>
              <a:gd name="connsiteX2" fmla="*/ 1177747 w 1177747"/>
              <a:gd name="connsiteY2" fmla="*/ 563270 h 1967434"/>
              <a:gd name="connsiteX3" fmla="*/ 4432 w 1177747"/>
              <a:gd name="connsiteY3" fmla="*/ 1967434 h 1967434"/>
              <a:gd name="connsiteX4" fmla="*/ 0 w 1177747"/>
              <a:gd name="connsiteY4" fmla="*/ 1905052 h 1967434"/>
              <a:gd name="connsiteX0" fmla="*/ 0 w 1181147"/>
              <a:gd name="connsiteY0" fmla="*/ 1905052 h 1967434"/>
              <a:gd name="connsiteX1" fmla="*/ 1177747 w 1181147"/>
              <a:gd name="connsiteY1" fmla="*/ 0 h 1967434"/>
              <a:gd name="connsiteX2" fmla="*/ 1181147 w 1181147"/>
              <a:gd name="connsiteY2" fmla="*/ 580267 h 1967434"/>
              <a:gd name="connsiteX3" fmla="*/ 4432 w 1181147"/>
              <a:gd name="connsiteY3" fmla="*/ 1967434 h 1967434"/>
              <a:gd name="connsiteX4" fmla="*/ 0 w 1181147"/>
              <a:gd name="connsiteY4" fmla="*/ 1905052 h 1967434"/>
              <a:gd name="connsiteX0" fmla="*/ 0 w 1181147"/>
              <a:gd name="connsiteY0" fmla="*/ 1891455 h 1953837"/>
              <a:gd name="connsiteX1" fmla="*/ 1174347 w 1181147"/>
              <a:gd name="connsiteY1" fmla="*/ 0 h 1953837"/>
              <a:gd name="connsiteX2" fmla="*/ 1181147 w 1181147"/>
              <a:gd name="connsiteY2" fmla="*/ 566670 h 1953837"/>
              <a:gd name="connsiteX3" fmla="*/ 4432 w 1181147"/>
              <a:gd name="connsiteY3" fmla="*/ 1953837 h 1953837"/>
              <a:gd name="connsiteX4" fmla="*/ 0 w 1181147"/>
              <a:gd name="connsiteY4" fmla="*/ 1891455 h 1953837"/>
              <a:gd name="connsiteX0" fmla="*/ 0 w 1184694"/>
              <a:gd name="connsiteY0" fmla="*/ 1891455 h 1953837"/>
              <a:gd name="connsiteX1" fmla="*/ 1184544 w 1184694"/>
              <a:gd name="connsiteY1" fmla="*/ 0 h 1953837"/>
              <a:gd name="connsiteX2" fmla="*/ 1181147 w 1184694"/>
              <a:gd name="connsiteY2" fmla="*/ 566670 h 1953837"/>
              <a:gd name="connsiteX3" fmla="*/ 4432 w 1184694"/>
              <a:gd name="connsiteY3" fmla="*/ 1953837 h 1953837"/>
              <a:gd name="connsiteX4" fmla="*/ 0 w 1184694"/>
              <a:gd name="connsiteY4" fmla="*/ 1891455 h 1953837"/>
              <a:gd name="connsiteX0" fmla="*/ 0 w 1184694"/>
              <a:gd name="connsiteY0" fmla="*/ 1891455 h 1953837"/>
              <a:gd name="connsiteX1" fmla="*/ 1184544 w 1184694"/>
              <a:gd name="connsiteY1" fmla="*/ 0 h 1953837"/>
              <a:gd name="connsiteX2" fmla="*/ 1181147 w 1184694"/>
              <a:gd name="connsiteY2" fmla="*/ 573468 h 1953837"/>
              <a:gd name="connsiteX3" fmla="*/ 4432 w 1184694"/>
              <a:gd name="connsiteY3" fmla="*/ 1953837 h 1953837"/>
              <a:gd name="connsiteX4" fmla="*/ 0 w 1184694"/>
              <a:gd name="connsiteY4" fmla="*/ 1891455 h 1953837"/>
              <a:gd name="connsiteX0" fmla="*/ 457 w 1180262"/>
              <a:gd name="connsiteY0" fmla="*/ 1903679 h 1953837"/>
              <a:gd name="connsiteX1" fmla="*/ 1180112 w 1180262"/>
              <a:gd name="connsiteY1" fmla="*/ 0 h 1953837"/>
              <a:gd name="connsiteX2" fmla="*/ 1176715 w 1180262"/>
              <a:gd name="connsiteY2" fmla="*/ 573468 h 1953837"/>
              <a:gd name="connsiteX3" fmla="*/ 0 w 1180262"/>
              <a:gd name="connsiteY3" fmla="*/ 1953837 h 1953837"/>
              <a:gd name="connsiteX4" fmla="*/ 457 w 1180262"/>
              <a:gd name="connsiteY4" fmla="*/ 1903679 h 1953837"/>
              <a:gd name="connsiteX0" fmla="*/ 457 w 1183065"/>
              <a:gd name="connsiteY0" fmla="*/ 1903679 h 1953837"/>
              <a:gd name="connsiteX1" fmla="*/ 1180112 w 1183065"/>
              <a:gd name="connsiteY1" fmla="*/ 0 h 1953837"/>
              <a:gd name="connsiteX2" fmla="*/ 1183065 w 1183065"/>
              <a:gd name="connsiteY2" fmla="*/ 567118 h 1953837"/>
              <a:gd name="connsiteX3" fmla="*/ 0 w 1183065"/>
              <a:gd name="connsiteY3" fmla="*/ 1953837 h 1953837"/>
              <a:gd name="connsiteX4" fmla="*/ 457 w 1183065"/>
              <a:gd name="connsiteY4" fmla="*/ 1903679 h 1953837"/>
              <a:gd name="connsiteX0" fmla="*/ 457 w 1183065"/>
              <a:gd name="connsiteY0" fmla="*/ 1903679 h 1953837"/>
              <a:gd name="connsiteX1" fmla="*/ 1180112 w 1183065"/>
              <a:gd name="connsiteY1" fmla="*/ 0 h 1953837"/>
              <a:gd name="connsiteX2" fmla="*/ 1183065 w 1183065"/>
              <a:gd name="connsiteY2" fmla="*/ 569785 h 1953837"/>
              <a:gd name="connsiteX3" fmla="*/ 0 w 1183065"/>
              <a:gd name="connsiteY3" fmla="*/ 1953837 h 1953837"/>
              <a:gd name="connsiteX4" fmla="*/ 457 w 1183065"/>
              <a:gd name="connsiteY4" fmla="*/ 1903679 h 1953837"/>
              <a:gd name="connsiteX0" fmla="*/ 457 w 1183065"/>
              <a:gd name="connsiteY0" fmla="*/ 1903679 h 1953837"/>
              <a:gd name="connsiteX1" fmla="*/ 1180112 w 1183065"/>
              <a:gd name="connsiteY1" fmla="*/ 0 h 1953837"/>
              <a:gd name="connsiteX2" fmla="*/ 1183065 w 1183065"/>
              <a:gd name="connsiteY2" fmla="*/ 572452 h 1953837"/>
              <a:gd name="connsiteX3" fmla="*/ 0 w 1183065"/>
              <a:gd name="connsiteY3" fmla="*/ 1953837 h 1953837"/>
              <a:gd name="connsiteX4" fmla="*/ 457 w 1183065"/>
              <a:gd name="connsiteY4" fmla="*/ 1903679 h 1953837"/>
              <a:gd name="connsiteX0" fmla="*/ 457 w 1183065"/>
              <a:gd name="connsiteY0" fmla="*/ 1901373 h 1953837"/>
              <a:gd name="connsiteX1" fmla="*/ 1180112 w 1183065"/>
              <a:gd name="connsiteY1" fmla="*/ 0 h 1953837"/>
              <a:gd name="connsiteX2" fmla="*/ 1183065 w 1183065"/>
              <a:gd name="connsiteY2" fmla="*/ 572452 h 1953837"/>
              <a:gd name="connsiteX3" fmla="*/ 0 w 1183065"/>
              <a:gd name="connsiteY3" fmla="*/ 1953837 h 1953837"/>
              <a:gd name="connsiteX4" fmla="*/ 457 w 1183065"/>
              <a:gd name="connsiteY4" fmla="*/ 1901373 h 1953837"/>
              <a:gd name="connsiteX0" fmla="*/ 457 w 1183065"/>
              <a:gd name="connsiteY0" fmla="*/ 1901373 h 1956143"/>
              <a:gd name="connsiteX1" fmla="*/ 1180112 w 1183065"/>
              <a:gd name="connsiteY1" fmla="*/ 0 h 1956143"/>
              <a:gd name="connsiteX2" fmla="*/ 1183065 w 1183065"/>
              <a:gd name="connsiteY2" fmla="*/ 572452 h 1956143"/>
              <a:gd name="connsiteX3" fmla="*/ 0 w 1183065"/>
              <a:gd name="connsiteY3" fmla="*/ 1956143 h 1956143"/>
              <a:gd name="connsiteX4" fmla="*/ 457 w 1183065"/>
              <a:gd name="connsiteY4" fmla="*/ 1901373 h 1956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3065" h="1956143">
                <a:moveTo>
                  <a:pt x="457" y="1901373"/>
                </a:moveTo>
                <a:lnTo>
                  <a:pt x="1180112" y="0"/>
                </a:lnTo>
                <a:cubicBezTo>
                  <a:pt x="1181245" y="193422"/>
                  <a:pt x="1181932" y="379030"/>
                  <a:pt x="1183065" y="572452"/>
                </a:cubicBezTo>
                <a:lnTo>
                  <a:pt x="0" y="1956143"/>
                </a:lnTo>
                <a:cubicBezTo>
                  <a:pt x="152" y="1939424"/>
                  <a:pt x="305" y="1918092"/>
                  <a:pt x="457" y="190137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6">
              <a:cs typeface="B Nazanin" panose="00000400000000000000" pitchFamily="2" charset="-78"/>
            </a:endParaRPr>
          </a:p>
        </p:txBody>
      </p:sp>
      <p:sp>
        <p:nvSpPr>
          <p:cNvPr id="2936" name="Freeform 48">
            <a:extLst>
              <a:ext uri="{FF2B5EF4-FFF2-40B4-BE49-F238E27FC236}">
                <a16:creationId xmlns:a16="http://schemas.microsoft.com/office/drawing/2014/main" id="{FE723C41-C9E0-48A9-BDE3-1F4B1E3281A6}"/>
              </a:ext>
            </a:extLst>
          </p:cNvPr>
          <p:cNvSpPr/>
          <p:nvPr/>
        </p:nvSpPr>
        <p:spPr>
          <a:xfrm>
            <a:off x="4083196" y="2106577"/>
            <a:ext cx="903539" cy="878796"/>
          </a:xfrm>
          <a:custGeom>
            <a:avLst/>
            <a:gdLst>
              <a:gd name="connsiteX0" fmla="*/ 3399 w 1186340"/>
              <a:gd name="connsiteY0" fmla="*/ 1104759 h 1159147"/>
              <a:gd name="connsiteX1" fmla="*/ 1182941 w 1186340"/>
              <a:gd name="connsiteY1" fmla="*/ 0 h 1159147"/>
              <a:gd name="connsiteX2" fmla="*/ 1186340 w 1186340"/>
              <a:gd name="connsiteY2" fmla="*/ 554079 h 1159147"/>
              <a:gd name="connsiteX3" fmla="*/ 0 w 1186340"/>
              <a:gd name="connsiteY3" fmla="*/ 1159147 h 1159147"/>
              <a:gd name="connsiteX4" fmla="*/ 3399 w 1186340"/>
              <a:gd name="connsiteY4" fmla="*/ 1104759 h 1159147"/>
              <a:gd name="connsiteX0" fmla="*/ 3399 w 1187831"/>
              <a:gd name="connsiteY0" fmla="*/ 1104759 h 1159147"/>
              <a:gd name="connsiteX1" fmla="*/ 1187831 w 1187831"/>
              <a:gd name="connsiteY1" fmla="*/ 0 h 1159147"/>
              <a:gd name="connsiteX2" fmla="*/ 1186340 w 1187831"/>
              <a:gd name="connsiteY2" fmla="*/ 554079 h 1159147"/>
              <a:gd name="connsiteX3" fmla="*/ 0 w 1187831"/>
              <a:gd name="connsiteY3" fmla="*/ 1159147 h 1159147"/>
              <a:gd name="connsiteX4" fmla="*/ 3399 w 1187831"/>
              <a:gd name="connsiteY4" fmla="*/ 1104759 h 1159147"/>
              <a:gd name="connsiteX0" fmla="*/ 3399 w 1187831"/>
              <a:gd name="connsiteY0" fmla="*/ 1104759 h 1159147"/>
              <a:gd name="connsiteX1" fmla="*/ 1187831 w 1187831"/>
              <a:gd name="connsiteY1" fmla="*/ 0 h 1159147"/>
              <a:gd name="connsiteX2" fmla="*/ 1183895 w 1187831"/>
              <a:gd name="connsiteY2" fmla="*/ 566304 h 1159147"/>
              <a:gd name="connsiteX3" fmla="*/ 0 w 1187831"/>
              <a:gd name="connsiteY3" fmla="*/ 1159147 h 1159147"/>
              <a:gd name="connsiteX4" fmla="*/ 3399 w 1187831"/>
              <a:gd name="connsiteY4" fmla="*/ 1104759 h 1159147"/>
              <a:gd name="connsiteX0" fmla="*/ 13179 w 1187831"/>
              <a:gd name="connsiteY0" fmla="*/ 1080310 h 1159147"/>
              <a:gd name="connsiteX1" fmla="*/ 1187831 w 1187831"/>
              <a:gd name="connsiteY1" fmla="*/ 0 h 1159147"/>
              <a:gd name="connsiteX2" fmla="*/ 1183895 w 1187831"/>
              <a:gd name="connsiteY2" fmla="*/ 566304 h 1159147"/>
              <a:gd name="connsiteX3" fmla="*/ 0 w 1187831"/>
              <a:gd name="connsiteY3" fmla="*/ 1159147 h 1159147"/>
              <a:gd name="connsiteX4" fmla="*/ 13179 w 1187831"/>
              <a:gd name="connsiteY4" fmla="*/ 1080310 h 1159147"/>
              <a:gd name="connsiteX0" fmla="*/ 955 w 1175607"/>
              <a:gd name="connsiteY0" fmla="*/ 1080310 h 1134698"/>
              <a:gd name="connsiteX1" fmla="*/ 1175607 w 1175607"/>
              <a:gd name="connsiteY1" fmla="*/ 0 h 1134698"/>
              <a:gd name="connsiteX2" fmla="*/ 1171671 w 1175607"/>
              <a:gd name="connsiteY2" fmla="*/ 566304 h 1134698"/>
              <a:gd name="connsiteX3" fmla="*/ 0 w 1175607"/>
              <a:gd name="connsiteY3" fmla="*/ 1134698 h 1134698"/>
              <a:gd name="connsiteX4" fmla="*/ 955 w 1175607"/>
              <a:gd name="connsiteY4" fmla="*/ 1080310 h 1134698"/>
              <a:gd name="connsiteX0" fmla="*/ 10 w 1181997"/>
              <a:gd name="connsiteY0" fmla="*/ 1082755 h 1134698"/>
              <a:gd name="connsiteX1" fmla="*/ 1181997 w 1181997"/>
              <a:gd name="connsiteY1" fmla="*/ 0 h 1134698"/>
              <a:gd name="connsiteX2" fmla="*/ 1178061 w 1181997"/>
              <a:gd name="connsiteY2" fmla="*/ 566304 h 1134698"/>
              <a:gd name="connsiteX3" fmla="*/ 6390 w 1181997"/>
              <a:gd name="connsiteY3" fmla="*/ 1134698 h 1134698"/>
              <a:gd name="connsiteX4" fmla="*/ 10 w 1181997"/>
              <a:gd name="connsiteY4" fmla="*/ 1082755 h 1134698"/>
              <a:gd name="connsiteX0" fmla="*/ 32 w 1182019"/>
              <a:gd name="connsiteY0" fmla="*/ 1082755 h 1134698"/>
              <a:gd name="connsiteX1" fmla="*/ 1182019 w 1182019"/>
              <a:gd name="connsiteY1" fmla="*/ 0 h 1134698"/>
              <a:gd name="connsiteX2" fmla="*/ 1178083 w 1182019"/>
              <a:gd name="connsiteY2" fmla="*/ 566304 h 1134698"/>
              <a:gd name="connsiteX3" fmla="*/ 1522 w 1182019"/>
              <a:gd name="connsiteY3" fmla="*/ 1134698 h 1134698"/>
              <a:gd name="connsiteX4" fmla="*/ 32 w 1182019"/>
              <a:gd name="connsiteY4" fmla="*/ 1082755 h 1134698"/>
              <a:gd name="connsiteX0" fmla="*/ 32 w 1182019"/>
              <a:gd name="connsiteY0" fmla="*/ 1082755 h 1134698"/>
              <a:gd name="connsiteX1" fmla="*/ 1182019 w 1182019"/>
              <a:gd name="connsiteY1" fmla="*/ 0 h 1134698"/>
              <a:gd name="connsiteX2" fmla="*/ 1173193 w 1182019"/>
              <a:gd name="connsiteY2" fmla="*/ 573639 h 1134698"/>
              <a:gd name="connsiteX3" fmla="*/ 1522 w 1182019"/>
              <a:gd name="connsiteY3" fmla="*/ 1134698 h 1134698"/>
              <a:gd name="connsiteX4" fmla="*/ 32 w 1182019"/>
              <a:gd name="connsiteY4" fmla="*/ 1082755 h 1134698"/>
              <a:gd name="connsiteX0" fmla="*/ 32 w 1182019"/>
              <a:gd name="connsiteY0" fmla="*/ 1082755 h 1134698"/>
              <a:gd name="connsiteX1" fmla="*/ 1182019 w 1182019"/>
              <a:gd name="connsiteY1" fmla="*/ 0 h 1134698"/>
              <a:gd name="connsiteX2" fmla="*/ 1175638 w 1182019"/>
              <a:gd name="connsiteY2" fmla="*/ 573639 h 1134698"/>
              <a:gd name="connsiteX3" fmla="*/ 1522 w 1182019"/>
              <a:gd name="connsiteY3" fmla="*/ 1134698 h 1134698"/>
              <a:gd name="connsiteX4" fmla="*/ 32 w 1182019"/>
              <a:gd name="connsiteY4" fmla="*/ 1082755 h 1134698"/>
              <a:gd name="connsiteX0" fmla="*/ 32 w 1182972"/>
              <a:gd name="connsiteY0" fmla="*/ 1082755 h 1134698"/>
              <a:gd name="connsiteX1" fmla="*/ 1182019 w 1182972"/>
              <a:gd name="connsiteY1" fmla="*/ 0 h 1134698"/>
              <a:gd name="connsiteX2" fmla="*/ 1182972 w 1182972"/>
              <a:gd name="connsiteY2" fmla="*/ 573639 h 1134698"/>
              <a:gd name="connsiteX3" fmla="*/ 1522 w 1182972"/>
              <a:gd name="connsiteY3" fmla="*/ 1134698 h 1134698"/>
              <a:gd name="connsiteX4" fmla="*/ 32 w 1182972"/>
              <a:gd name="connsiteY4" fmla="*/ 1082755 h 1134698"/>
              <a:gd name="connsiteX0" fmla="*/ 32 w 1182972"/>
              <a:gd name="connsiteY0" fmla="*/ 1082755 h 1134698"/>
              <a:gd name="connsiteX1" fmla="*/ 1182019 w 1182972"/>
              <a:gd name="connsiteY1" fmla="*/ 0 h 1134698"/>
              <a:gd name="connsiteX2" fmla="*/ 1182972 w 1182972"/>
              <a:gd name="connsiteY2" fmla="*/ 578973 h 1134698"/>
              <a:gd name="connsiteX3" fmla="*/ 1522 w 1182972"/>
              <a:gd name="connsiteY3" fmla="*/ 1134698 h 1134698"/>
              <a:gd name="connsiteX4" fmla="*/ 32 w 1182972"/>
              <a:gd name="connsiteY4" fmla="*/ 1082755 h 1134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972" h="1134698">
                <a:moveTo>
                  <a:pt x="32" y="1082755"/>
                </a:moveTo>
                <a:lnTo>
                  <a:pt x="1182019" y="0"/>
                </a:lnTo>
                <a:cubicBezTo>
                  <a:pt x="1182337" y="191213"/>
                  <a:pt x="1182654" y="387760"/>
                  <a:pt x="1182972" y="578973"/>
                </a:cubicBezTo>
                <a:lnTo>
                  <a:pt x="1522" y="1134698"/>
                </a:lnTo>
                <a:cubicBezTo>
                  <a:pt x="1840" y="1116569"/>
                  <a:pt x="-286" y="1100884"/>
                  <a:pt x="32" y="108275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6">
              <a:cs typeface="B Nazanin" panose="00000400000000000000" pitchFamily="2" charset="-78"/>
            </a:endParaRPr>
          </a:p>
        </p:txBody>
      </p:sp>
      <p:sp>
        <p:nvSpPr>
          <p:cNvPr id="2937" name="Freeform 49">
            <a:extLst>
              <a:ext uri="{FF2B5EF4-FFF2-40B4-BE49-F238E27FC236}">
                <a16:creationId xmlns:a16="http://schemas.microsoft.com/office/drawing/2014/main" id="{A6CA40FC-46CF-4F15-B6C3-25C68612714E}"/>
              </a:ext>
            </a:extLst>
          </p:cNvPr>
          <p:cNvSpPr/>
          <p:nvPr/>
        </p:nvSpPr>
        <p:spPr>
          <a:xfrm>
            <a:off x="4083152" y="2798625"/>
            <a:ext cx="903581" cy="445900"/>
          </a:xfrm>
          <a:custGeom>
            <a:avLst/>
            <a:gdLst>
              <a:gd name="connsiteX0" fmla="*/ 0 w 1182941"/>
              <a:gd name="connsiteY0" fmla="*/ 339925 h 571075"/>
              <a:gd name="connsiteX1" fmla="*/ 1182941 w 1182941"/>
              <a:gd name="connsiteY1" fmla="*/ 571075 h 571075"/>
              <a:gd name="connsiteX2" fmla="*/ 1182941 w 1182941"/>
              <a:gd name="connsiteY2" fmla="*/ 0 h 571075"/>
              <a:gd name="connsiteX3" fmla="*/ 0 w 1182941"/>
              <a:gd name="connsiteY3" fmla="*/ 339925 h 571075"/>
              <a:gd name="connsiteX0" fmla="*/ 0 w 1182941"/>
              <a:gd name="connsiteY0" fmla="*/ 259242 h 571075"/>
              <a:gd name="connsiteX1" fmla="*/ 1182941 w 1182941"/>
              <a:gd name="connsiteY1" fmla="*/ 571075 h 571075"/>
              <a:gd name="connsiteX2" fmla="*/ 1182941 w 1182941"/>
              <a:gd name="connsiteY2" fmla="*/ 0 h 571075"/>
              <a:gd name="connsiteX3" fmla="*/ 0 w 1182941"/>
              <a:gd name="connsiteY3" fmla="*/ 259242 h 571075"/>
              <a:gd name="connsiteX0" fmla="*/ 576 w 1183517"/>
              <a:gd name="connsiteY0" fmla="*/ 259242 h 571075"/>
              <a:gd name="connsiteX1" fmla="*/ 9283 w 1183517"/>
              <a:gd name="connsiteY1" fmla="*/ 305851 h 571075"/>
              <a:gd name="connsiteX2" fmla="*/ 1183517 w 1183517"/>
              <a:gd name="connsiteY2" fmla="*/ 571075 h 571075"/>
              <a:gd name="connsiteX3" fmla="*/ 1183517 w 1183517"/>
              <a:gd name="connsiteY3" fmla="*/ 0 h 571075"/>
              <a:gd name="connsiteX4" fmla="*/ 576 w 1183517"/>
              <a:gd name="connsiteY4" fmla="*/ 259242 h 571075"/>
              <a:gd name="connsiteX0" fmla="*/ 0 w 1182941"/>
              <a:gd name="connsiteY0" fmla="*/ 259242 h 571075"/>
              <a:gd name="connsiteX1" fmla="*/ 8707 w 1182941"/>
              <a:gd name="connsiteY1" fmla="*/ 305851 h 571075"/>
              <a:gd name="connsiteX2" fmla="*/ 1182941 w 1182941"/>
              <a:gd name="connsiteY2" fmla="*/ 571075 h 571075"/>
              <a:gd name="connsiteX3" fmla="*/ 1182941 w 1182941"/>
              <a:gd name="connsiteY3" fmla="*/ 0 h 571075"/>
              <a:gd name="connsiteX4" fmla="*/ 0 w 1182941"/>
              <a:gd name="connsiteY4" fmla="*/ 259242 h 571075"/>
              <a:gd name="connsiteX0" fmla="*/ 0 w 1182941"/>
              <a:gd name="connsiteY0" fmla="*/ 259242 h 571075"/>
              <a:gd name="connsiteX1" fmla="*/ 8707 w 1182941"/>
              <a:gd name="connsiteY1" fmla="*/ 305851 h 571075"/>
              <a:gd name="connsiteX2" fmla="*/ 1182941 w 1182941"/>
              <a:gd name="connsiteY2" fmla="*/ 571075 h 571075"/>
              <a:gd name="connsiteX3" fmla="*/ 1182941 w 1182941"/>
              <a:gd name="connsiteY3" fmla="*/ 0 h 571075"/>
              <a:gd name="connsiteX4" fmla="*/ 0 w 1182941"/>
              <a:gd name="connsiteY4" fmla="*/ 259242 h 571075"/>
              <a:gd name="connsiteX0" fmla="*/ 1610 w 1184551"/>
              <a:gd name="connsiteY0" fmla="*/ 259242 h 571075"/>
              <a:gd name="connsiteX1" fmla="*/ 2982 w 1184551"/>
              <a:gd name="connsiteY1" fmla="*/ 303406 h 571075"/>
              <a:gd name="connsiteX2" fmla="*/ 1184551 w 1184551"/>
              <a:gd name="connsiteY2" fmla="*/ 571075 h 571075"/>
              <a:gd name="connsiteX3" fmla="*/ 1184551 w 1184551"/>
              <a:gd name="connsiteY3" fmla="*/ 0 h 571075"/>
              <a:gd name="connsiteX4" fmla="*/ 1610 w 1184551"/>
              <a:gd name="connsiteY4" fmla="*/ 259242 h 571075"/>
              <a:gd name="connsiteX0" fmla="*/ 0 w 1182941"/>
              <a:gd name="connsiteY0" fmla="*/ 259242 h 571075"/>
              <a:gd name="connsiteX1" fmla="*/ 1372 w 1182941"/>
              <a:gd name="connsiteY1" fmla="*/ 303406 h 571075"/>
              <a:gd name="connsiteX2" fmla="*/ 1182941 w 1182941"/>
              <a:gd name="connsiteY2" fmla="*/ 571075 h 571075"/>
              <a:gd name="connsiteX3" fmla="*/ 1182941 w 1182941"/>
              <a:gd name="connsiteY3" fmla="*/ 0 h 571075"/>
              <a:gd name="connsiteX4" fmla="*/ 0 w 1182941"/>
              <a:gd name="connsiteY4" fmla="*/ 259242 h 571075"/>
              <a:gd name="connsiteX0" fmla="*/ 0 w 1182941"/>
              <a:gd name="connsiteY0" fmla="*/ 266577 h 578410"/>
              <a:gd name="connsiteX1" fmla="*/ 1372 w 1182941"/>
              <a:gd name="connsiteY1" fmla="*/ 310741 h 578410"/>
              <a:gd name="connsiteX2" fmla="*/ 1182941 w 1182941"/>
              <a:gd name="connsiteY2" fmla="*/ 578410 h 578410"/>
              <a:gd name="connsiteX3" fmla="*/ 1180496 w 1182941"/>
              <a:gd name="connsiteY3" fmla="*/ 0 h 578410"/>
              <a:gd name="connsiteX4" fmla="*/ 0 w 1182941"/>
              <a:gd name="connsiteY4" fmla="*/ 266577 h 578410"/>
              <a:gd name="connsiteX0" fmla="*/ 0 w 1182941"/>
              <a:gd name="connsiteY0" fmla="*/ 266577 h 575743"/>
              <a:gd name="connsiteX1" fmla="*/ 1372 w 1182941"/>
              <a:gd name="connsiteY1" fmla="*/ 310741 h 575743"/>
              <a:gd name="connsiteX2" fmla="*/ 1182941 w 1182941"/>
              <a:gd name="connsiteY2" fmla="*/ 575743 h 575743"/>
              <a:gd name="connsiteX3" fmla="*/ 1180496 w 1182941"/>
              <a:gd name="connsiteY3" fmla="*/ 0 h 575743"/>
              <a:gd name="connsiteX4" fmla="*/ 0 w 1182941"/>
              <a:gd name="connsiteY4" fmla="*/ 266577 h 575743"/>
              <a:gd name="connsiteX0" fmla="*/ 0 w 1182941"/>
              <a:gd name="connsiteY0" fmla="*/ 261965 h 575743"/>
              <a:gd name="connsiteX1" fmla="*/ 1372 w 1182941"/>
              <a:gd name="connsiteY1" fmla="*/ 310741 h 575743"/>
              <a:gd name="connsiteX2" fmla="*/ 1182941 w 1182941"/>
              <a:gd name="connsiteY2" fmla="*/ 575743 h 575743"/>
              <a:gd name="connsiteX3" fmla="*/ 1180496 w 1182941"/>
              <a:gd name="connsiteY3" fmla="*/ 0 h 575743"/>
              <a:gd name="connsiteX4" fmla="*/ 0 w 1182941"/>
              <a:gd name="connsiteY4" fmla="*/ 261965 h 575743"/>
              <a:gd name="connsiteX0" fmla="*/ 0 w 1182941"/>
              <a:gd name="connsiteY0" fmla="*/ 261965 h 575743"/>
              <a:gd name="connsiteX1" fmla="*/ 1372 w 1182941"/>
              <a:gd name="connsiteY1" fmla="*/ 317659 h 575743"/>
              <a:gd name="connsiteX2" fmla="*/ 1182941 w 1182941"/>
              <a:gd name="connsiteY2" fmla="*/ 575743 h 575743"/>
              <a:gd name="connsiteX3" fmla="*/ 1180496 w 1182941"/>
              <a:gd name="connsiteY3" fmla="*/ 0 h 575743"/>
              <a:gd name="connsiteX4" fmla="*/ 0 w 1182941"/>
              <a:gd name="connsiteY4" fmla="*/ 261965 h 575743"/>
              <a:gd name="connsiteX0" fmla="*/ 966 w 1181569"/>
              <a:gd name="connsiteY0" fmla="*/ 261965 h 575743"/>
              <a:gd name="connsiteX1" fmla="*/ 0 w 1181569"/>
              <a:gd name="connsiteY1" fmla="*/ 317659 h 575743"/>
              <a:gd name="connsiteX2" fmla="*/ 1181569 w 1181569"/>
              <a:gd name="connsiteY2" fmla="*/ 575743 h 575743"/>
              <a:gd name="connsiteX3" fmla="*/ 1179124 w 1181569"/>
              <a:gd name="connsiteY3" fmla="*/ 0 h 575743"/>
              <a:gd name="connsiteX4" fmla="*/ 966 w 1181569"/>
              <a:gd name="connsiteY4" fmla="*/ 261965 h 575743"/>
              <a:gd name="connsiteX0" fmla="*/ 966 w 1181569"/>
              <a:gd name="connsiteY0" fmla="*/ 261965 h 575743"/>
              <a:gd name="connsiteX1" fmla="*/ 0 w 1181569"/>
              <a:gd name="connsiteY1" fmla="*/ 317659 h 575743"/>
              <a:gd name="connsiteX2" fmla="*/ 1181569 w 1181569"/>
              <a:gd name="connsiteY2" fmla="*/ 575743 h 575743"/>
              <a:gd name="connsiteX3" fmla="*/ 1179124 w 1181569"/>
              <a:gd name="connsiteY3" fmla="*/ 0 h 575743"/>
              <a:gd name="connsiteX4" fmla="*/ 966 w 1181569"/>
              <a:gd name="connsiteY4" fmla="*/ 261965 h 575743"/>
              <a:gd name="connsiteX0" fmla="*/ 1982 w 1182585"/>
              <a:gd name="connsiteY0" fmla="*/ 261965 h 575743"/>
              <a:gd name="connsiteX1" fmla="*/ 1016 w 1182585"/>
              <a:gd name="connsiteY1" fmla="*/ 317659 h 575743"/>
              <a:gd name="connsiteX2" fmla="*/ 1182585 w 1182585"/>
              <a:gd name="connsiteY2" fmla="*/ 575743 h 575743"/>
              <a:gd name="connsiteX3" fmla="*/ 1180140 w 1182585"/>
              <a:gd name="connsiteY3" fmla="*/ 0 h 575743"/>
              <a:gd name="connsiteX4" fmla="*/ 1982 w 1182585"/>
              <a:gd name="connsiteY4" fmla="*/ 261965 h 575743"/>
              <a:gd name="connsiteX0" fmla="*/ 2423 w 1183026"/>
              <a:gd name="connsiteY0" fmla="*/ 261965 h 575743"/>
              <a:gd name="connsiteX1" fmla="*/ 1457 w 1183026"/>
              <a:gd name="connsiteY1" fmla="*/ 317659 h 575743"/>
              <a:gd name="connsiteX2" fmla="*/ 1183026 w 1183026"/>
              <a:gd name="connsiteY2" fmla="*/ 575743 h 575743"/>
              <a:gd name="connsiteX3" fmla="*/ 1180581 w 1183026"/>
              <a:gd name="connsiteY3" fmla="*/ 0 h 575743"/>
              <a:gd name="connsiteX4" fmla="*/ 2423 w 1183026"/>
              <a:gd name="connsiteY4" fmla="*/ 261965 h 575743"/>
              <a:gd name="connsiteX0" fmla="*/ 1940 w 1182543"/>
              <a:gd name="connsiteY0" fmla="*/ 261965 h 575743"/>
              <a:gd name="connsiteX1" fmla="*/ 3312 w 1182543"/>
              <a:gd name="connsiteY1" fmla="*/ 317659 h 575743"/>
              <a:gd name="connsiteX2" fmla="*/ 1182543 w 1182543"/>
              <a:gd name="connsiteY2" fmla="*/ 575743 h 575743"/>
              <a:gd name="connsiteX3" fmla="*/ 1180098 w 1182543"/>
              <a:gd name="connsiteY3" fmla="*/ 0 h 575743"/>
              <a:gd name="connsiteX4" fmla="*/ 1940 w 1182543"/>
              <a:gd name="connsiteY4" fmla="*/ 261965 h 575743"/>
              <a:gd name="connsiteX0" fmla="*/ 2423 w 1183026"/>
              <a:gd name="connsiteY0" fmla="*/ 261965 h 575743"/>
              <a:gd name="connsiteX1" fmla="*/ 1457 w 1183026"/>
              <a:gd name="connsiteY1" fmla="*/ 315354 h 575743"/>
              <a:gd name="connsiteX2" fmla="*/ 1183026 w 1183026"/>
              <a:gd name="connsiteY2" fmla="*/ 575743 h 575743"/>
              <a:gd name="connsiteX3" fmla="*/ 1180581 w 1183026"/>
              <a:gd name="connsiteY3" fmla="*/ 0 h 575743"/>
              <a:gd name="connsiteX4" fmla="*/ 2423 w 1183026"/>
              <a:gd name="connsiteY4" fmla="*/ 261965 h 57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3026" h="575743">
                <a:moveTo>
                  <a:pt x="2423" y="261965"/>
                </a:moveTo>
                <a:cubicBezTo>
                  <a:pt x="-3106" y="295430"/>
                  <a:pt x="2736" y="276999"/>
                  <a:pt x="1457" y="315354"/>
                </a:cubicBezTo>
                <a:lnTo>
                  <a:pt x="1183026" y="575743"/>
                </a:lnTo>
                <a:lnTo>
                  <a:pt x="1180581" y="0"/>
                </a:lnTo>
                <a:lnTo>
                  <a:pt x="2423" y="26196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6">
              <a:cs typeface="B Nazanin" panose="00000400000000000000" pitchFamily="2" charset="-78"/>
            </a:endParaRPr>
          </a:p>
        </p:txBody>
      </p:sp>
      <p:sp>
        <p:nvSpPr>
          <p:cNvPr id="2938" name="Freeform 50">
            <a:extLst>
              <a:ext uri="{FF2B5EF4-FFF2-40B4-BE49-F238E27FC236}">
                <a16:creationId xmlns:a16="http://schemas.microsoft.com/office/drawing/2014/main" id="{6375B18D-62EE-4840-B3A8-BC1EC5DADAD7}"/>
              </a:ext>
            </a:extLst>
          </p:cNvPr>
          <p:cNvSpPr/>
          <p:nvPr/>
        </p:nvSpPr>
        <p:spPr>
          <a:xfrm flipV="1">
            <a:off x="4084760" y="3116156"/>
            <a:ext cx="901974" cy="1512572"/>
          </a:xfrm>
          <a:custGeom>
            <a:avLst/>
            <a:gdLst>
              <a:gd name="connsiteX0" fmla="*/ 0 w 1177747"/>
              <a:gd name="connsiteY0" fmla="*/ 1945843 h 1945843"/>
              <a:gd name="connsiteX1" fmla="*/ 1177747 w 1177747"/>
              <a:gd name="connsiteY1" fmla="*/ 0 h 1945843"/>
              <a:gd name="connsiteX2" fmla="*/ 1177747 w 1177747"/>
              <a:gd name="connsiteY2" fmla="*/ 563270 h 1945843"/>
              <a:gd name="connsiteX3" fmla="*/ 0 w 1177747"/>
              <a:gd name="connsiteY3" fmla="*/ 1945843 h 1945843"/>
              <a:gd name="connsiteX0" fmla="*/ 0 w 1177747"/>
              <a:gd name="connsiteY0" fmla="*/ 1945843 h 2001427"/>
              <a:gd name="connsiteX1" fmla="*/ 1177747 w 1177747"/>
              <a:gd name="connsiteY1" fmla="*/ 0 h 2001427"/>
              <a:gd name="connsiteX2" fmla="*/ 1177747 w 1177747"/>
              <a:gd name="connsiteY2" fmla="*/ 563270 h 2001427"/>
              <a:gd name="connsiteX3" fmla="*/ 4432 w 1177747"/>
              <a:gd name="connsiteY3" fmla="*/ 2001427 h 2001427"/>
              <a:gd name="connsiteX4" fmla="*/ 0 w 1177747"/>
              <a:gd name="connsiteY4" fmla="*/ 1945843 h 2001427"/>
              <a:gd name="connsiteX0" fmla="*/ 0 w 1177747"/>
              <a:gd name="connsiteY0" fmla="*/ 1905052 h 2001427"/>
              <a:gd name="connsiteX1" fmla="*/ 1177747 w 1177747"/>
              <a:gd name="connsiteY1" fmla="*/ 0 h 2001427"/>
              <a:gd name="connsiteX2" fmla="*/ 1177747 w 1177747"/>
              <a:gd name="connsiteY2" fmla="*/ 563270 h 2001427"/>
              <a:gd name="connsiteX3" fmla="*/ 4432 w 1177747"/>
              <a:gd name="connsiteY3" fmla="*/ 2001427 h 2001427"/>
              <a:gd name="connsiteX4" fmla="*/ 0 w 1177747"/>
              <a:gd name="connsiteY4" fmla="*/ 1905052 h 2001427"/>
              <a:gd name="connsiteX0" fmla="*/ 0 w 1177747"/>
              <a:gd name="connsiteY0" fmla="*/ 1905052 h 1967434"/>
              <a:gd name="connsiteX1" fmla="*/ 1177747 w 1177747"/>
              <a:gd name="connsiteY1" fmla="*/ 0 h 1967434"/>
              <a:gd name="connsiteX2" fmla="*/ 1177747 w 1177747"/>
              <a:gd name="connsiteY2" fmla="*/ 563270 h 1967434"/>
              <a:gd name="connsiteX3" fmla="*/ 4432 w 1177747"/>
              <a:gd name="connsiteY3" fmla="*/ 1967434 h 1967434"/>
              <a:gd name="connsiteX4" fmla="*/ 0 w 1177747"/>
              <a:gd name="connsiteY4" fmla="*/ 1905052 h 1967434"/>
              <a:gd name="connsiteX0" fmla="*/ 0 w 1181147"/>
              <a:gd name="connsiteY0" fmla="*/ 1905052 h 1967434"/>
              <a:gd name="connsiteX1" fmla="*/ 1177747 w 1181147"/>
              <a:gd name="connsiteY1" fmla="*/ 0 h 1967434"/>
              <a:gd name="connsiteX2" fmla="*/ 1181147 w 1181147"/>
              <a:gd name="connsiteY2" fmla="*/ 580267 h 1967434"/>
              <a:gd name="connsiteX3" fmla="*/ 4432 w 1181147"/>
              <a:gd name="connsiteY3" fmla="*/ 1967434 h 1967434"/>
              <a:gd name="connsiteX4" fmla="*/ 0 w 1181147"/>
              <a:gd name="connsiteY4" fmla="*/ 1905052 h 1967434"/>
              <a:gd name="connsiteX0" fmla="*/ 0 w 1181147"/>
              <a:gd name="connsiteY0" fmla="*/ 1891455 h 1953837"/>
              <a:gd name="connsiteX1" fmla="*/ 1174347 w 1181147"/>
              <a:gd name="connsiteY1" fmla="*/ 0 h 1953837"/>
              <a:gd name="connsiteX2" fmla="*/ 1181147 w 1181147"/>
              <a:gd name="connsiteY2" fmla="*/ 566670 h 1953837"/>
              <a:gd name="connsiteX3" fmla="*/ 4432 w 1181147"/>
              <a:gd name="connsiteY3" fmla="*/ 1953837 h 1953837"/>
              <a:gd name="connsiteX4" fmla="*/ 0 w 1181147"/>
              <a:gd name="connsiteY4" fmla="*/ 1891455 h 1953837"/>
              <a:gd name="connsiteX0" fmla="*/ 0 w 1184694"/>
              <a:gd name="connsiteY0" fmla="*/ 1891455 h 1953837"/>
              <a:gd name="connsiteX1" fmla="*/ 1184544 w 1184694"/>
              <a:gd name="connsiteY1" fmla="*/ 0 h 1953837"/>
              <a:gd name="connsiteX2" fmla="*/ 1181147 w 1184694"/>
              <a:gd name="connsiteY2" fmla="*/ 566670 h 1953837"/>
              <a:gd name="connsiteX3" fmla="*/ 4432 w 1184694"/>
              <a:gd name="connsiteY3" fmla="*/ 1953837 h 1953837"/>
              <a:gd name="connsiteX4" fmla="*/ 0 w 1184694"/>
              <a:gd name="connsiteY4" fmla="*/ 1891455 h 1953837"/>
              <a:gd name="connsiteX0" fmla="*/ 0 w 1184694"/>
              <a:gd name="connsiteY0" fmla="*/ 1891455 h 1953837"/>
              <a:gd name="connsiteX1" fmla="*/ 1184544 w 1184694"/>
              <a:gd name="connsiteY1" fmla="*/ 0 h 1953837"/>
              <a:gd name="connsiteX2" fmla="*/ 1181147 w 1184694"/>
              <a:gd name="connsiteY2" fmla="*/ 573468 h 1953837"/>
              <a:gd name="connsiteX3" fmla="*/ 4432 w 1184694"/>
              <a:gd name="connsiteY3" fmla="*/ 1953837 h 1953837"/>
              <a:gd name="connsiteX4" fmla="*/ 0 w 1184694"/>
              <a:gd name="connsiteY4" fmla="*/ 1891455 h 1953837"/>
              <a:gd name="connsiteX0" fmla="*/ 457 w 1180262"/>
              <a:gd name="connsiteY0" fmla="*/ 1903679 h 1953837"/>
              <a:gd name="connsiteX1" fmla="*/ 1180112 w 1180262"/>
              <a:gd name="connsiteY1" fmla="*/ 0 h 1953837"/>
              <a:gd name="connsiteX2" fmla="*/ 1176715 w 1180262"/>
              <a:gd name="connsiteY2" fmla="*/ 573468 h 1953837"/>
              <a:gd name="connsiteX3" fmla="*/ 0 w 1180262"/>
              <a:gd name="connsiteY3" fmla="*/ 1953837 h 1953837"/>
              <a:gd name="connsiteX4" fmla="*/ 457 w 1180262"/>
              <a:gd name="connsiteY4" fmla="*/ 1903679 h 1953837"/>
              <a:gd name="connsiteX0" fmla="*/ 457 w 1183065"/>
              <a:gd name="connsiteY0" fmla="*/ 1903679 h 1953837"/>
              <a:gd name="connsiteX1" fmla="*/ 1180112 w 1183065"/>
              <a:gd name="connsiteY1" fmla="*/ 0 h 1953837"/>
              <a:gd name="connsiteX2" fmla="*/ 1183065 w 1183065"/>
              <a:gd name="connsiteY2" fmla="*/ 560768 h 1953837"/>
              <a:gd name="connsiteX3" fmla="*/ 0 w 1183065"/>
              <a:gd name="connsiteY3" fmla="*/ 1953837 h 1953837"/>
              <a:gd name="connsiteX4" fmla="*/ 457 w 1183065"/>
              <a:gd name="connsiteY4" fmla="*/ 1903679 h 1953837"/>
              <a:gd name="connsiteX0" fmla="*/ 457 w 1186612"/>
              <a:gd name="connsiteY0" fmla="*/ 1903679 h 1953837"/>
              <a:gd name="connsiteX1" fmla="*/ 1186462 w 1186612"/>
              <a:gd name="connsiteY1" fmla="*/ 0 h 1953837"/>
              <a:gd name="connsiteX2" fmla="*/ 1183065 w 1186612"/>
              <a:gd name="connsiteY2" fmla="*/ 560768 h 1953837"/>
              <a:gd name="connsiteX3" fmla="*/ 0 w 1186612"/>
              <a:gd name="connsiteY3" fmla="*/ 1953837 h 1953837"/>
              <a:gd name="connsiteX4" fmla="*/ 457 w 1186612"/>
              <a:gd name="connsiteY4" fmla="*/ 1903679 h 1953837"/>
              <a:gd name="connsiteX0" fmla="*/ 457 w 1183065"/>
              <a:gd name="connsiteY0" fmla="*/ 1903679 h 1953837"/>
              <a:gd name="connsiteX1" fmla="*/ 1180112 w 1183065"/>
              <a:gd name="connsiteY1" fmla="*/ 0 h 1953837"/>
              <a:gd name="connsiteX2" fmla="*/ 1183065 w 1183065"/>
              <a:gd name="connsiteY2" fmla="*/ 560768 h 1953837"/>
              <a:gd name="connsiteX3" fmla="*/ 0 w 1183065"/>
              <a:gd name="connsiteY3" fmla="*/ 1953837 h 1953837"/>
              <a:gd name="connsiteX4" fmla="*/ 457 w 1183065"/>
              <a:gd name="connsiteY4" fmla="*/ 1903679 h 1953837"/>
              <a:gd name="connsiteX0" fmla="*/ 457 w 1183262"/>
              <a:gd name="connsiteY0" fmla="*/ 1912094 h 1962252"/>
              <a:gd name="connsiteX1" fmla="*/ 1182917 w 1183262"/>
              <a:gd name="connsiteY1" fmla="*/ 0 h 1962252"/>
              <a:gd name="connsiteX2" fmla="*/ 1183065 w 1183262"/>
              <a:gd name="connsiteY2" fmla="*/ 569183 h 1962252"/>
              <a:gd name="connsiteX3" fmla="*/ 0 w 1183262"/>
              <a:gd name="connsiteY3" fmla="*/ 1962252 h 1962252"/>
              <a:gd name="connsiteX4" fmla="*/ 457 w 1183262"/>
              <a:gd name="connsiteY4" fmla="*/ 1912094 h 1962252"/>
              <a:gd name="connsiteX0" fmla="*/ 457 w 1183262"/>
              <a:gd name="connsiteY0" fmla="*/ 1912094 h 1962252"/>
              <a:gd name="connsiteX1" fmla="*/ 1182917 w 1183262"/>
              <a:gd name="connsiteY1" fmla="*/ 0 h 1962252"/>
              <a:gd name="connsiteX2" fmla="*/ 1183065 w 1183262"/>
              <a:gd name="connsiteY2" fmla="*/ 574518 h 1962252"/>
              <a:gd name="connsiteX3" fmla="*/ 0 w 1183262"/>
              <a:gd name="connsiteY3" fmla="*/ 1962252 h 1962252"/>
              <a:gd name="connsiteX4" fmla="*/ 457 w 1183262"/>
              <a:gd name="connsiteY4" fmla="*/ 1912094 h 1962252"/>
              <a:gd name="connsiteX0" fmla="*/ 3 w 1182808"/>
              <a:gd name="connsiteY0" fmla="*/ 1912094 h 1946110"/>
              <a:gd name="connsiteX1" fmla="*/ 1182463 w 1182808"/>
              <a:gd name="connsiteY1" fmla="*/ 0 h 1946110"/>
              <a:gd name="connsiteX2" fmla="*/ 1182611 w 1182808"/>
              <a:gd name="connsiteY2" fmla="*/ 574518 h 1946110"/>
              <a:gd name="connsiteX3" fmla="*/ 6561 w 1182808"/>
              <a:gd name="connsiteY3" fmla="*/ 1946110 h 1946110"/>
              <a:gd name="connsiteX4" fmla="*/ 3 w 1182808"/>
              <a:gd name="connsiteY4" fmla="*/ 1912094 h 1946110"/>
              <a:gd name="connsiteX0" fmla="*/ 8 w 1178136"/>
              <a:gd name="connsiteY0" fmla="*/ 1895953 h 1946110"/>
              <a:gd name="connsiteX1" fmla="*/ 1177791 w 1178136"/>
              <a:gd name="connsiteY1" fmla="*/ 0 h 1946110"/>
              <a:gd name="connsiteX2" fmla="*/ 1177939 w 1178136"/>
              <a:gd name="connsiteY2" fmla="*/ 574518 h 1946110"/>
              <a:gd name="connsiteX3" fmla="*/ 1889 w 1178136"/>
              <a:gd name="connsiteY3" fmla="*/ 1946110 h 1946110"/>
              <a:gd name="connsiteX4" fmla="*/ 8 w 1178136"/>
              <a:gd name="connsiteY4" fmla="*/ 1895953 h 1946110"/>
              <a:gd name="connsiteX0" fmla="*/ 457 w 1178585"/>
              <a:gd name="connsiteY0" fmla="*/ 1895953 h 1953027"/>
              <a:gd name="connsiteX1" fmla="*/ 1178240 w 1178585"/>
              <a:gd name="connsiteY1" fmla="*/ 0 h 1953027"/>
              <a:gd name="connsiteX2" fmla="*/ 1178388 w 1178585"/>
              <a:gd name="connsiteY2" fmla="*/ 574518 h 1953027"/>
              <a:gd name="connsiteX3" fmla="*/ 0 w 1178585"/>
              <a:gd name="connsiteY3" fmla="*/ 1953027 h 1953027"/>
              <a:gd name="connsiteX4" fmla="*/ 457 w 1178585"/>
              <a:gd name="connsiteY4" fmla="*/ 1895953 h 1953027"/>
              <a:gd name="connsiteX0" fmla="*/ 457 w 1178585"/>
              <a:gd name="connsiteY0" fmla="*/ 1895953 h 1953027"/>
              <a:gd name="connsiteX1" fmla="*/ 1178240 w 1178585"/>
              <a:gd name="connsiteY1" fmla="*/ 0 h 1953027"/>
              <a:gd name="connsiteX2" fmla="*/ 1178388 w 1178585"/>
              <a:gd name="connsiteY2" fmla="*/ 574518 h 1953027"/>
              <a:gd name="connsiteX3" fmla="*/ 0 w 1178585"/>
              <a:gd name="connsiteY3" fmla="*/ 1953027 h 1953027"/>
              <a:gd name="connsiteX4" fmla="*/ 457 w 1178585"/>
              <a:gd name="connsiteY4" fmla="*/ 1895953 h 1953027"/>
              <a:gd name="connsiteX0" fmla="*/ 2795 w 1180923"/>
              <a:gd name="connsiteY0" fmla="*/ 1895953 h 1948415"/>
              <a:gd name="connsiteX1" fmla="*/ 1180578 w 1180923"/>
              <a:gd name="connsiteY1" fmla="*/ 0 h 1948415"/>
              <a:gd name="connsiteX2" fmla="*/ 1180726 w 1180923"/>
              <a:gd name="connsiteY2" fmla="*/ 574518 h 1948415"/>
              <a:gd name="connsiteX3" fmla="*/ 0 w 1180923"/>
              <a:gd name="connsiteY3" fmla="*/ 1948415 h 1948415"/>
              <a:gd name="connsiteX4" fmla="*/ 2795 w 1180923"/>
              <a:gd name="connsiteY4" fmla="*/ 1895953 h 1948415"/>
              <a:gd name="connsiteX0" fmla="*/ 2795 w 1180923"/>
              <a:gd name="connsiteY0" fmla="*/ 1895953 h 1953027"/>
              <a:gd name="connsiteX1" fmla="*/ 1180578 w 1180923"/>
              <a:gd name="connsiteY1" fmla="*/ 0 h 1953027"/>
              <a:gd name="connsiteX2" fmla="*/ 1180726 w 1180923"/>
              <a:gd name="connsiteY2" fmla="*/ 574518 h 1953027"/>
              <a:gd name="connsiteX3" fmla="*/ 0 w 1180923"/>
              <a:gd name="connsiteY3" fmla="*/ 1953027 h 1953027"/>
              <a:gd name="connsiteX4" fmla="*/ 2795 w 1180923"/>
              <a:gd name="connsiteY4" fmla="*/ 1895953 h 1953027"/>
              <a:gd name="connsiteX0" fmla="*/ 456 w 1180923"/>
              <a:gd name="connsiteY0" fmla="*/ 1895953 h 1953027"/>
              <a:gd name="connsiteX1" fmla="*/ 1180578 w 1180923"/>
              <a:gd name="connsiteY1" fmla="*/ 0 h 1953027"/>
              <a:gd name="connsiteX2" fmla="*/ 1180726 w 1180923"/>
              <a:gd name="connsiteY2" fmla="*/ 574518 h 1953027"/>
              <a:gd name="connsiteX3" fmla="*/ 0 w 1180923"/>
              <a:gd name="connsiteY3" fmla="*/ 1953027 h 1953027"/>
              <a:gd name="connsiteX4" fmla="*/ 456 w 1180923"/>
              <a:gd name="connsiteY4" fmla="*/ 1895953 h 1953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923" h="1953027">
                <a:moveTo>
                  <a:pt x="456" y="1895953"/>
                </a:moveTo>
                <a:lnTo>
                  <a:pt x="1180578" y="0"/>
                </a:lnTo>
                <a:cubicBezTo>
                  <a:pt x="1181711" y="193422"/>
                  <a:pt x="1179593" y="381096"/>
                  <a:pt x="1180726" y="574518"/>
                </a:cubicBezTo>
                <a:lnTo>
                  <a:pt x="0" y="1953027"/>
                </a:lnTo>
                <a:cubicBezTo>
                  <a:pt x="152" y="1936308"/>
                  <a:pt x="304" y="1912672"/>
                  <a:pt x="456" y="189595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6">
              <a:cs typeface="B Nazanin" panose="00000400000000000000" pitchFamily="2" charset="-78"/>
            </a:endParaRPr>
          </a:p>
        </p:txBody>
      </p:sp>
      <p:sp>
        <p:nvSpPr>
          <p:cNvPr id="2939" name="Freeform 51">
            <a:extLst>
              <a:ext uri="{FF2B5EF4-FFF2-40B4-BE49-F238E27FC236}">
                <a16:creationId xmlns:a16="http://schemas.microsoft.com/office/drawing/2014/main" id="{F89C8D8F-B7B1-4C35-BACF-95A89D9489AB}"/>
              </a:ext>
            </a:extLst>
          </p:cNvPr>
          <p:cNvSpPr/>
          <p:nvPr/>
        </p:nvSpPr>
        <p:spPr>
          <a:xfrm flipV="1">
            <a:off x="4083196" y="3058857"/>
            <a:ext cx="903539" cy="880862"/>
          </a:xfrm>
          <a:custGeom>
            <a:avLst/>
            <a:gdLst>
              <a:gd name="connsiteX0" fmla="*/ 3399 w 1186340"/>
              <a:gd name="connsiteY0" fmla="*/ 1104759 h 1159147"/>
              <a:gd name="connsiteX1" fmla="*/ 1182941 w 1186340"/>
              <a:gd name="connsiteY1" fmla="*/ 0 h 1159147"/>
              <a:gd name="connsiteX2" fmla="*/ 1186340 w 1186340"/>
              <a:gd name="connsiteY2" fmla="*/ 554079 h 1159147"/>
              <a:gd name="connsiteX3" fmla="*/ 0 w 1186340"/>
              <a:gd name="connsiteY3" fmla="*/ 1159147 h 1159147"/>
              <a:gd name="connsiteX4" fmla="*/ 3399 w 1186340"/>
              <a:gd name="connsiteY4" fmla="*/ 1104759 h 1159147"/>
              <a:gd name="connsiteX0" fmla="*/ 3399 w 1187831"/>
              <a:gd name="connsiteY0" fmla="*/ 1104759 h 1159147"/>
              <a:gd name="connsiteX1" fmla="*/ 1187831 w 1187831"/>
              <a:gd name="connsiteY1" fmla="*/ 0 h 1159147"/>
              <a:gd name="connsiteX2" fmla="*/ 1186340 w 1187831"/>
              <a:gd name="connsiteY2" fmla="*/ 554079 h 1159147"/>
              <a:gd name="connsiteX3" fmla="*/ 0 w 1187831"/>
              <a:gd name="connsiteY3" fmla="*/ 1159147 h 1159147"/>
              <a:gd name="connsiteX4" fmla="*/ 3399 w 1187831"/>
              <a:gd name="connsiteY4" fmla="*/ 1104759 h 1159147"/>
              <a:gd name="connsiteX0" fmla="*/ 3399 w 1187831"/>
              <a:gd name="connsiteY0" fmla="*/ 1104759 h 1159147"/>
              <a:gd name="connsiteX1" fmla="*/ 1187831 w 1187831"/>
              <a:gd name="connsiteY1" fmla="*/ 0 h 1159147"/>
              <a:gd name="connsiteX2" fmla="*/ 1183895 w 1187831"/>
              <a:gd name="connsiteY2" fmla="*/ 566304 h 1159147"/>
              <a:gd name="connsiteX3" fmla="*/ 0 w 1187831"/>
              <a:gd name="connsiteY3" fmla="*/ 1159147 h 1159147"/>
              <a:gd name="connsiteX4" fmla="*/ 3399 w 1187831"/>
              <a:gd name="connsiteY4" fmla="*/ 1104759 h 1159147"/>
              <a:gd name="connsiteX0" fmla="*/ 13179 w 1187831"/>
              <a:gd name="connsiteY0" fmla="*/ 1080310 h 1159147"/>
              <a:gd name="connsiteX1" fmla="*/ 1187831 w 1187831"/>
              <a:gd name="connsiteY1" fmla="*/ 0 h 1159147"/>
              <a:gd name="connsiteX2" fmla="*/ 1183895 w 1187831"/>
              <a:gd name="connsiteY2" fmla="*/ 566304 h 1159147"/>
              <a:gd name="connsiteX3" fmla="*/ 0 w 1187831"/>
              <a:gd name="connsiteY3" fmla="*/ 1159147 h 1159147"/>
              <a:gd name="connsiteX4" fmla="*/ 13179 w 1187831"/>
              <a:gd name="connsiteY4" fmla="*/ 1080310 h 1159147"/>
              <a:gd name="connsiteX0" fmla="*/ 955 w 1175607"/>
              <a:gd name="connsiteY0" fmla="*/ 1080310 h 1134698"/>
              <a:gd name="connsiteX1" fmla="*/ 1175607 w 1175607"/>
              <a:gd name="connsiteY1" fmla="*/ 0 h 1134698"/>
              <a:gd name="connsiteX2" fmla="*/ 1171671 w 1175607"/>
              <a:gd name="connsiteY2" fmla="*/ 566304 h 1134698"/>
              <a:gd name="connsiteX3" fmla="*/ 0 w 1175607"/>
              <a:gd name="connsiteY3" fmla="*/ 1134698 h 1134698"/>
              <a:gd name="connsiteX4" fmla="*/ 955 w 1175607"/>
              <a:gd name="connsiteY4" fmla="*/ 1080310 h 1134698"/>
              <a:gd name="connsiteX0" fmla="*/ 10 w 1181997"/>
              <a:gd name="connsiteY0" fmla="*/ 1082755 h 1134698"/>
              <a:gd name="connsiteX1" fmla="*/ 1181997 w 1181997"/>
              <a:gd name="connsiteY1" fmla="*/ 0 h 1134698"/>
              <a:gd name="connsiteX2" fmla="*/ 1178061 w 1181997"/>
              <a:gd name="connsiteY2" fmla="*/ 566304 h 1134698"/>
              <a:gd name="connsiteX3" fmla="*/ 6390 w 1181997"/>
              <a:gd name="connsiteY3" fmla="*/ 1134698 h 1134698"/>
              <a:gd name="connsiteX4" fmla="*/ 10 w 1181997"/>
              <a:gd name="connsiteY4" fmla="*/ 1082755 h 1134698"/>
              <a:gd name="connsiteX0" fmla="*/ 32 w 1182019"/>
              <a:gd name="connsiteY0" fmla="*/ 1082755 h 1134698"/>
              <a:gd name="connsiteX1" fmla="*/ 1182019 w 1182019"/>
              <a:gd name="connsiteY1" fmla="*/ 0 h 1134698"/>
              <a:gd name="connsiteX2" fmla="*/ 1178083 w 1182019"/>
              <a:gd name="connsiteY2" fmla="*/ 566304 h 1134698"/>
              <a:gd name="connsiteX3" fmla="*/ 1522 w 1182019"/>
              <a:gd name="connsiteY3" fmla="*/ 1134698 h 1134698"/>
              <a:gd name="connsiteX4" fmla="*/ 32 w 1182019"/>
              <a:gd name="connsiteY4" fmla="*/ 1082755 h 1134698"/>
              <a:gd name="connsiteX0" fmla="*/ 32 w 1182019"/>
              <a:gd name="connsiteY0" fmla="*/ 1082755 h 1134698"/>
              <a:gd name="connsiteX1" fmla="*/ 1182019 w 1182019"/>
              <a:gd name="connsiteY1" fmla="*/ 0 h 1134698"/>
              <a:gd name="connsiteX2" fmla="*/ 1173193 w 1182019"/>
              <a:gd name="connsiteY2" fmla="*/ 573639 h 1134698"/>
              <a:gd name="connsiteX3" fmla="*/ 1522 w 1182019"/>
              <a:gd name="connsiteY3" fmla="*/ 1134698 h 1134698"/>
              <a:gd name="connsiteX4" fmla="*/ 32 w 1182019"/>
              <a:gd name="connsiteY4" fmla="*/ 1082755 h 1134698"/>
              <a:gd name="connsiteX0" fmla="*/ 32 w 1182019"/>
              <a:gd name="connsiteY0" fmla="*/ 1082755 h 1134698"/>
              <a:gd name="connsiteX1" fmla="*/ 1182019 w 1182019"/>
              <a:gd name="connsiteY1" fmla="*/ 0 h 1134698"/>
              <a:gd name="connsiteX2" fmla="*/ 1175638 w 1182019"/>
              <a:gd name="connsiteY2" fmla="*/ 573639 h 1134698"/>
              <a:gd name="connsiteX3" fmla="*/ 1522 w 1182019"/>
              <a:gd name="connsiteY3" fmla="*/ 1134698 h 1134698"/>
              <a:gd name="connsiteX4" fmla="*/ 32 w 1182019"/>
              <a:gd name="connsiteY4" fmla="*/ 1082755 h 1134698"/>
              <a:gd name="connsiteX0" fmla="*/ 32 w 1182972"/>
              <a:gd name="connsiteY0" fmla="*/ 1082755 h 1134698"/>
              <a:gd name="connsiteX1" fmla="*/ 1182019 w 1182972"/>
              <a:gd name="connsiteY1" fmla="*/ 0 h 1134698"/>
              <a:gd name="connsiteX2" fmla="*/ 1182972 w 1182972"/>
              <a:gd name="connsiteY2" fmla="*/ 573639 h 1134698"/>
              <a:gd name="connsiteX3" fmla="*/ 1522 w 1182972"/>
              <a:gd name="connsiteY3" fmla="*/ 1134698 h 1134698"/>
              <a:gd name="connsiteX4" fmla="*/ 32 w 1182972"/>
              <a:gd name="connsiteY4" fmla="*/ 1082755 h 1134698"/>
              <a:gd name="connsiteX0" fmla="*/ 32 w 1182972"/>
              <a:gd name="connsiteY0" fmla="*/ 1085422 h 1137365"/>
              <a:gd name="connsiteX1" fmla="*/ 1182019 w 1182972"/>
              <a:gd name="connsiteY1" fmla="*/ 0 h 1137365"/>
              <a:gd name="connsiteX2" fmla="*/ 1182972 w 1182972"/>
              <a:gd name="connsiteY2" fmla="*/ 576306 h 1137365"/>
              <a:gd name="connsiteX3" fmla="*/ 1522 w 1182972"/>
              <a:gd name="connsiteY3" fmla="*/ 1137365 h 1137365"/>
              <a:gd name="connsiteX4" fmla="*/ 32 w 1182972"/>
              <a:gd name="connsiteY4" fmla="*/ 1085422 h 1137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972" h="1137365">
                <a:moveTo>
                  <a:pt x="32" y="1085422"/>
                </a:moveTo>
                <a:lnTo>
                  <a:pt x="1182019" y="0"/>
                </a:lnTo>
                <a:cubicBezTo>
                  <a:pt x="1182337" y="191213"/>
                  <a:pt x="1182654" y="385093"/>
                  <a:pt x="1182972" y="576306"/>
                </a:cubicBezTo>
                <a:lnTo>
                  <a:pt x="1522" y="1137365"/>
                </a:lnTo>
                <a:cubicBezTo>
                  <a:pt x="1840" y="1119236"/>
                  <a:pt x="-286" y="1103551"/>
                  <a:pt x="32" y="108542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6">
              <a:cs typeface="B Nazanin" panose="00000400000000000000" pitchFamily="2" charset="-78"/>
            </a:endParaRPr>
          </a:p>
        </p:txBody>
      </p:sp>
      <p:sp>
        <p:nvSpPr>
          <p:cNvPr id="2940" name="Trapezoid 24">
            <a:extLst>
              <a:ext uri="{FF2B5EF4-FFF2-40B4-BE49-F238E27FC236}">
                <a16:creationId xmlns:a16="http://schemas.microsoft.com/office/drawing/2014/main" id="{EE854346-3685-49FA-95CB-E12A15104278}"/>
              </a:ext>
            </a:extLst>
          </p:cNvPr>
          <p:cNvSpPr>
            <a:spLocks noChangeAspect="1"/>
          </p:cNvSpPr>
          <p:nvPr/>
        </p:nvSpPr>
        <p:spPr>
          <a:xfrm rot="8369018">
            <a:off x="5075292" y="3577171"/>
            <a:ext cx="267605" cy="270155"/>
          </a:xfrm>
          <a:custGeom>
            <a:avLst/>
            <a:gdLst/>
            <a:ahLst/>
            <a:cxnLst/>
            <a:rect l="l" t="t" r="r" b="b"/>
            <a:pathLst>
              <a:path w="4411086" h="4453092">
                <a:moveTo>
                  <a:pt x="3095887" y="1153910"/>
                </a:moveTo>
                <a:cubicBezTo>
                  <a:pt x="3119009" y="1174647"/>
                  <a:pt x="3146597" y="1191685"/>
                  <a:pt x="3177861" y="1203446"/>
                </a:cubicBezTo>
                <a:cubicBezTo>
                  <a:pt x="3302917" y="1250492"/>
                  <a:pt x="3439398" y="1195315"/>
                  <a:pt x="3482703" y="1080205"/>
                </a:cubicBezTo>
                <a:cubicBezTo>
                  <a:pt x="3526008" y="965093"/>
                  <a:pt x="3459737" y="833641"/>
                  <a:pt x="3334683" y="786595"/>
                </a:cubicBezTo>
                <a:cubicBezTo>
                  <a:pt x="3209628" y="739549"/>
                  <a:pt x="3073147" y="794724"/>
                  <a:pt x="3029841" y="909836"/>
                </a:cubicBezTo>
                <a:cubicBezTo>
                  <a:pt x="2997363" y="996169"/>
                  <a:pt x="3026521" y="1091695"/>
                  <a:pt x="3095887" y="1153910"/>
                </a:cubicBezTo>
                <a:close/>
                <a:moveTo>
                  <a:pt x="3521423" y="1860548"/>
                </a:moveTo>
                <a:cubicBezTo>
                  <a:pt x="3544546" y="1881285"/>
                  <a:pt x="3572135" y="1898322"/>
                  <a:pt x="3603399" y="1910084"/>
                </a:cubicBezTo>
                <a:cubicBezTo>
                  <a:pt x="3728453" y="1957130"/>
                  <a:pt x="3864935" y="1901953"/>
                  <a:pt x="3908240" y="1786842"/>
                </a:cubicBezTo>
                <a:cubicBezTo>
                  <a:pt x="3951546" y="1671732"/>
                  <a:pt x="3885275" y="1540278"/>
                  <a:pt x="3760220" y="1493232"/>
                </a:cubicBezTo>
                <a:cubicBezTo>
                  <a:pt x="3635166" y="1446186"/>
                  <a:pt x="3498684" y="1501363"/>
                  <a:pt x="3455379" y="1616474"/>
                </a:cubicBezTo>
                <a:cubicBezTo>
                  <a:pt x="3422900" y="1702807"/>
                  <a:pt x="3452057" y="1798333"/>
                  <a:pt x="3521423" y="1860548"/>
                </a:cubicBezTo>
                <a:close/>
                <a:moveTo>
                  <a:pt x="3507502" y="2659088"/>
                </a:moveTo>
                <a:cubicBezTo>
                  <a:pt x="3530625" y="2679826"/>
                  <a:pt x="3558214" y="2696863"/>
                  <a:pt x="3589478" y="2708624"/>
                </a:cubicBezTo>
                <a:cubicBezTo>
                  <a:pt x="3714532" y="2755670"/>
                  <a:pt x="3851014" y="2700494"/>
                  <a:pt x="3894319" y="2585383"/>
                </a:cubicBezTo>
                <a:cubicBezTo>
                  <a:pt x="3937624" y="2470273"/>
                  <a:pt x="3871353" y="2338820"/>
                  <a:pt x="3746299" y="2291774"/>
                </a:cubicBezTo>
                <a:cubicBezTo>
                  <a:pt x="3621245" y="2244728"/>
                  <a:pt x="3484763" y="2299905"/>
                  <a:pt x="3441458" y="2415014"/>
                </a:cubicBezTo>
                <a:cubicBezTo>
                  <a:pt x="3408979" y="2501348"/>
                  <a:pt x="3438136" y="2596873"/>
                  <a:pt x="3507502" y="2659088"/>
                </a:cubicBezTo>
                <a:close/>
                <a:moveTo>
                  <a:pt x="2750047" y="3029987"/>
                </a:moveTo>
                <a:cubicBezTo>
                  <a:pt x="2773168" y="3050726"/>
                  <a:pt x="2800759" y="3067763"/>
                  <a:pt x="2832021" y="3079524"/>
                </a:cubicBezTo>
                <a:cubicBezTo>
                  <a:pt x="2957076" y="3126570"/>
                  <a:pt x="3093558" y="3071393"/>
                  <a:pt x="3136863" y="2956283"/>
                </a:cubicBezTo>
                <a:cubicBezTo>
                  <a:pt x="3180168" y="2841172"/>
                  <a:pt x="3113897" y="2709719"/>
                  <a:pt x="2988843" y="2662673"/>
                </a:cubicBezTo>
                <a:cubicBezTo>
                  <a:pt x="2863789" y="2615627"/>
                  <a:pt x="2727307" y="2670804"/>
                  <a:pt x="2684001" y="2785914"/>
                </a:cubicBezTo>
                <a:cubicBezTo>
                  <a:pt x="2651523" y="2872247"/>
                  <a:pt x="2680681" y="2967773"/>
                  <a:pt x="2750047" y="3029987"/>
                </a:cubicBezTo>
                <a:close/>
                <a:moveTo>
                  <a:pt x="1666926" y="2573567"/>
                </a:moveTo>
                <a:lnTo>
                  <a:pt x="1775047" y="423729"/>
                </a:lnTo>
                <a:lnTo>
                  <a:pt x="1991290" y="423729"/>
                </a:lnTo>
                <a:lnTo>
                  <a:pt x="2099411" y="2573567"/>
                </a:lnTo>
                <a:close/>
                <a:moveTo>
                  <a:pt x="1154974" y="2568578"/>
                </a:moveTo>
                <a:cubicBezTo>
                  <a:pt x="1178096" y="2589317"/>
                  <a:pt x="1205685" y="2606354"/>
                  <a:pt x="1236949" y="2618115"/>
                </a:cubicBezTo>
                <a:cubicBezTo>
                  <a:pt x="1362003" y="2665161"/>
                  <a:pt x="1498485" y="2609985"/>
                  <a:pt x="1541790" y="2494874"/>
                </a:cubicBezTo>
                <a:cubicBezTo>
                  <a:pt x="1585096" y="2379763"/>
                  <a:pt x="1518825" y="2248310"/>
                  <a:pt x="1393770" y="2201264"/>
                </a:cubicBezTo>
                <a:cubicBezTo>
                  <a:pt x="1268716" y="2154218"/>
                  <a:pt x="1132234" y="2209394"/>
                  <a:pt x="1088929" y="2324505"/>
                </a:cubicBezTo>
                <a:cubicBezTo>
                  <a:pt x="1056450" y="2410839"/>
                  <a:pt x="1085608" y="2506364"/>
                  <a:pt x="1154974" y="2568578"/>
                </a:cubicBezTo>
                <a:close/>
                <a:moveTo>
                  <a:pt x="1811301" y="3132571"/>
                </a:moveTo>
                <a:lnTo>
                  <a:pt x="1704026" y="2663196"/>
                </a:lnTo>
                <a:lnTo>
                  <a:pt x="2117930" y="2682436"/>
                </a:lnTo>
                <a:lnTo>
                  <a:pt x="1967575" y="3139835"/>
                </a:lnTo>
                <a:close/>
                <a:moveTo>
                  <a:pt x="474734" y="2026084"/>
                </a:moveTo>
                <a:cubicBezTo>
                  <a:pt x="497856" y="2046823"/>
                  <a:pt x="525445" y="2063859"/>
                  <a:pt x="556709" y="2075621"/>
                </a:cubicBezTo>
                <a:cubicBezTo>
                  <a:pt x="681763" y="2122667"/>
                  <a:pt x="818245" y="2067490"/>
                  <a:pt x="861550" y="1952380"/>
                </a:cubicBezTo>
                <a:cubicBezTo>
                  <a:pt x="904855" y="1837269"/>
                  <a:pt x="838584" y="1705816"/>
                  <a:pt x="713530" y="1658770"/>
                </a:cubicBezTo>
                <a:cubicBezTo>
                  <a:pt x="588476" y="1611724"/>
                  <a:pt x="451994" y="1666900"/>
                  <a:pt x="408689" y="1782011"/>
                </a:cubicBezTo>
                <a:cubicBezTo>
                  <a:pt x="376210" y="1868344"/>
                  <a:pt x="405367" y="1963870"/>
                  <a:pt x="474734" y="2026084"/>
                </a:cubicBezTo>
                <a:close/>
                <a:moveTo>
                  <a:pt x="470005" y="2517620"/>
                </a:moveTo>
                <a:cubicBezTo>
                  <a:pt x="142796" y="2243059"/>
                  <a:pt x="-69074" y="1913805"/>
                  <a:pt x="20698" y="1573981"/>
                </a:cubicBezTo>
                <a:cubicBezTo>
                  <a:pt x="290062" y="677171"/>
                  <a:pt x="1131284" y="1373424"/>
                  <a:pt x="1417683" y="1157395"/>
                </a:cubicBezTo>
                <a:cubicBezTo>
                  <a:pt x="1704082" y="941367"/>
                  <a:pt x="795764" y="512391"/>
                  <a:pt x="1486994" y="164947"/>
                </a:cubicBezTo>
                <a:cubicBezTo>
                  <a:pt x="1963635" y="-91969"/>
                  <a:pt x="2301495" y="-33140"/>
                  <a:pt x="2924035" y="233397"/>
                </a:cubicBezTo>
                <a:cubicBezTo>
                  <a:pt x="3546575" y="499935"/>
                  <a:pt x="4682373" y="1460700"/>
                  <a:pt x="4352060" y="2410274"/>
                </a:cubicBezTo>
                <a:cubicBezTo>
                  <a:pt x="4055563" y="3262631"/>
                  <a:pt x="2903863" y="3342769"/>
                  <a:pt x="2149143" y="3248705"/>
                </a:cubicBezTo>
                <a:cubicBezTo>
                  <a:pt x="2120485" y="3221681"/>
                  <a:pt x="2088781" y="3200633"/>
                  <a:pt x="2056697" y="3184977"/>
                </a:cubicBezTo>
                <a:lnTo>
                  <a:pt x="2029525" y="3174239"/>
                </a:lnTo>
                <a:lnTo>
                  <a:pt x="2074465" y="2961096"/>
                </a:lnTo>
                <a:cubicBezTo>
                  <a:pt x="2174448" y="2968058"/>
                  <a:pt x="2268303" y="2914369"/>
                  <a:pt x="2302852" y="2822534"/>
                </a:cubicBezTo>
                <a:cubicBezTo>
                  <a:pt x="2344980" y="2710550"/>
                  <a:pt x="2283405" y="2583099"/>
                  <a:pt x="2164586" y="2533664"/>
                </a:cubicBezTo>
                <a:lnTo>
                  <a:pt x="2177079" y="2474412"/>
                </a:lnTo>
                <a:lnTo>
                  <a:pt x="2181423" y="2474420"/>
                </a:lnTo>
                <a:lnTo>
                  <a:pt x="2180348" y="2458905"/>
                </a:lnTo>
                <a:lnTo>
                  <a:pt x="2183345" y="2444691"/>
                </a:lnTo>
                <a:lnTo>
                  <a:pt x="2179364" y="2444684"/>
                </a:lnTo>
                <a:lnTo>
                  <a:pt x="2069296" y="855315"/>
                </a:lnTo>
                <a:cubicBezTo>
                  <a:pt x="2264713" y="815272"/>
                  <a:pt x="2400776" y="670372"/>
                  <a:pt x="2376696" y="524656"/>
                </a:cubicBezTo>
                <a:cubicBezTo>
                  <a:pt x="2351678" y="373263"/>
                  <a:pt x="2163271" y="278317"/>
                  <a:pt x="1955875" y="312591"/>
                </a:cubicBezTo>
                <a:cubicBezTo>
                  <a:pt x="1748480" y="346862"/>
                  <a:pt x="1600634" y="497374"/>
                  <a:pt x="1625652" y="648768"/>
                </a:cubicBezTo>
                <a:cubicBezTo>
                  <a:pt x="1635034" y="705540"/>
                  <a:pt x="1667392" y="754373"/>
                  <a:pt x="1715112" y="791433"/>
                </a:cubicBezTo>
                <a:lnTo>
                  <a:pt x="1728511" y="799403"/>
                </a:lnTo>
                <a:lnTo>
                  <a:pt x="1608970" y="2443607"/>
                </a:lnTo>
                <a:lnTo>
                  <a:pt x="1608731" y="2443607"/>
                </a:lnTo>
                <a:lnTo>
                  <a:pt x="1608909" y="2444461"/>
                </a:lnTo>
                <a:lnTo>
                  <a:pt x="1606809" y="2473335"/>
                </a:lnTo>
                <a:lnTo>
                  <a:pt x="1614885" y="2473351"/>
                </a:lnTo>
                <a:lnTo>
                  <a:pt x="1760460" y="3176931"/>
                </a:lnTo>
                <a:cubicBezTo>
                  <a:pt x="1363839" y="3071567"/>
                  <a:pt x="842276" y="2829991"/>
                  <a:pt x="470005" y="2517620"/>
                </a:cubicBezTo>
                <a:close/>
                <a:moveTo>
                  <a:pt x="1703651" y="4144665"/>
                </a:moveTo>
                <a:cubicBezTo>
                  <a:pt x="1692426" y="4135382"/>
                  <a:pt x="1682479" y="4126471"/>
                  <a:pt x="1673433" y="4117764"/>
                </a:cubicBezTo>
                <a:cubicBezTo>
                  <a:pt x="1630012" y="4075967"/>
                  <a:pt x="1607344" y="4038835"/>
                  <a:pt x="1563711" y="3987474"/>
                </a:cubicBezTo>
                <a:cubicBezTo>
                  <a:pt x="1428119" y="3754817"/>
                  <a:pt x="1459551" y="3514918"/>
                  <a:pt x="1577437" y="3369529"/>
                </a:cubicBezTo>
                <a:cubicBezTo>
                  <a:pt x="1695323" y="3224139"/>
                  <a:pt x="1812160" y="3189516"/>
                  <a:pt x="1943877" y="3254126"/>
                </a:cubicBezTo>
                <a:cubicBezTo>
                  <a:pt x="2075594" y="3318736"/>
                  <a:pt x="2201944" y="3486346"/>
                  <a:pt x="2150195" y="3720844"/>
                </a:cubicBezTo>
                <a:cubicBezTo>
                  <a:pt x="2053054" y="4010881"/>
                  <a:pt x="2046121" y="3999957"/>
                  <a:pt x="2256634" y="4453092"/>
                </a:cubicBezTo>
                <a:cubicBezTo>
                  <a:pt x="1923422" y="4292924"/>
                  <a:pt x="1782225" y="4209649"/>
                  <a:pt x="1703651" y="41446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6">
              <a:cs typeface="B Nazanin" panose="00000400000000000000" pitchFamily="2" charset="-78"/>
            </a:endParaRPr>
          </a:p>
        </p:txBody>
      </p:sp>
      <p:sp>
        <p:nvSpPr>
          <p:cNvPr id="2941" name="Oval 21">
            <a:extLst>
              <a:ext uri="{FF2B5EF4-FFF2-40B4-BE49-F238E27FC236}">
                <a16:creationId xmlns:a16="http://schemas.microsoft.com/office/drawing/2014/main" id="{9DFF05E6-777D-4490-A640-53E8BA2C37AF}"/>
              </a:ext>
            </a:extLst>
          </p:cNvPr>
          <p:cNvSpPr>
            <a:spLocks noChangeAspect="1"/>
          </p:cNvSpPr>
          <p:nvPr/>
        </p:nvSpPr>
        <p:spPr>
          <a:xfrm>
            <a:off x="5086224" y="2897252"/>
            <a:ext cx="277262" cy="243000"/>
          </a:xfrm>
          <a:custGeom>
            <a:avLst/>
            <a:gdLst/>
            <a:ahLst/>
            <a:cxnLst/>
            <a:rect l="l" t="t" r="r" b="b"/>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6">
              <a:cs typeface="B Nazanin" panose="00000400000000000000" pitchFamily="2" charset="-78"/>
            </a:endParaRPr>
          </a:p>
        </p:txBody>
      </p:sp>
      <p:sp>
        <p:nvSpPr>
          <p:cNvPr id="2942" name="Rectangle 5">
            <a:extLst>
              <a:ext uri="{FF2B5EF4-FFF2-40B4-BE49-F238E27FC236}">
                <a16:creationId xmlns:a16="http://schemas.microsoft.com/office/drawing/2014/main" id="{433420D3-5F1A-4CA9-8030-C644D58878C3}"/>
              </a:ext>
            </a:extLst>
          </p:cNvPr>
          <p:cNvSpPr>
            <a:spLocks noChangeAspect="1"/>
          </p:cNvSpPr>
          <p:nvPr/>
        </p:nvSpPr>
        <p:spPr>
          <a:xfrm>
            <a:off x="5142148" y="2231235"/>
            <a:ext cx="200960" cy="200810"/>
          </a:xfrm>
          <a:custGeom>
            <a:avLst/>
            <a:gdLst/>
            <a:ahLst/>
            <a:cxnLst/>
            <a:rect l="l" t="t" r="r" b="b"/>
            <a:pathLst>
              <a:path w="3971162" h="3968213">
                <a:moveTo>
                  <a:pt x="808855" y="2815607"/>
                </a:moveTo>
                <a:lnTo>
                  <a:pt x="1168895" y="2815607"/>
                </a:lnTo>
                <a:lnTo>
                  <a:pt x="1168895" y="3175607"/>
                </a:lnTo>
                <a:lnTo>
                  <a:pt x="808855" y="3175607"/>
                </a:lnTo>
                <a:close/>
                <a:moveTo>
                  <a:pt x="697665" y="2704397"/>
                </a:moveTo>
                <a:lnTo>
                  <a:pt x="697665" y="3286817"/>
                </a:lnTo>
                <a:lnTo>
                  <a:pt x="1280085" y="3286817"/>
                </a:lnTo>
                <a:lnTo>
                  <a:pt x="1280085" y="2704397"/>
                </a:lnTo>
                <a:close/>
                <a:moveTo>
                  <a:pt x="537750" y="2544482"/>
                </a:moveTo>
                <a:lnTo>
                  <a:pt x="1440000" y="2544482"/>
                </a:lnTo>
                <a:lnTo>
                  <a:pt x="1440000" y="3446732"/>
                </a:lnTo>
                <a:lnTo>
                  <a:pt x="537750" y="3446732"/>
                </a:lnTo>
                <a:close/>
                <a:moveTo>
                  <a:pt x="0" y="2528213"/>
                </a:moveTo>
                <a:lnTo>
                  <a:pt x="360000" y="2528213"/>
                </a:lnTo>
                <a:lnTo>
                  <a:pt x="360000" y="3608213"/>
                </a:lnTo>
                <a:lnTo>
                  <a:pt x="1440000" y="3608213"/>
                </a:lnTo>
                <a:lnTo>
                  <a:pt x="1440000" y="3968213"/>
                </a:lnTo>
                <a:lnTo>
                  <a:pt x="360000" y="3968213"/>
                </a:lnTo>
                <a:lnTo>
                  <a:pt x="0" y="3968213"/>
                </a:lnTo>
                <a:lnTo>
                  <a:pt x="0" y="3608213"/>
                </a:lnTo>
                <a:close/>
                <a:moveTo>
                  <a:pt x="3605829" y="2524046"/>
                </a:moveTo>
                <a:lnTo>
                  <a:pt x="3965829" y="2524046"/>
                </a:lnTo>
                <a:lnTo>
                  <a:pt x="3965829" y="3604046"/>
                </a:lnTo>
                <a:lnTo>
                  <a:pt x="3965829" y="3964046"/>
                </a:lnTo>
                <a:lnTo>
                  <a:pt x="3605829" y="3964046"/>
                </a:lnTo>
                <a:lnTo>
                  <a:pt x="2525829" y="3964046"/>
                </a:lnTo>
                <a:lnTo>
                  <a:pt x="2525829" y="3604046"/>
                </a:lnTo>
                <a:lnTo>
                  <a:pt x="3605829" y="3604046"/>
                </a:lnTo>
                <a:close/>
                <a:moveTo>
                  <a:pt x="1542677" y="2468095"/>
                </a:moveTo>
                <a:lnTo>
                  <a:pt x="1758701" y="2468095"/>
                </a:lnTo>
                <a:lnTo>
                  <a:pt x="1758701" y="2835684"/>
                </a:lnTo>
                <a:lnTo>
                  <a:pt x="1542677" y="2835684"/>
                </a:lnTo>
                <a:close/>
                <a:moveTo>
                  <a:pt x="3174101" y="2437460"/>
                </a:moveTo>
                <a:lnTo>
                  <a:pt x="3390125" y="2437460"/>
                </a:lnTo>
                <a:lnTo>
                  <a:pt x="3390125" y="2663201"/>
                </a:lnTo>
                <a:lnTo>
                  <a:pt x="3174101" y="2663201"/>
                </a:lnTo>
                <a:close/>
                <a:moveTo>
                  <a:pt x="2809842" y="2295613"/>
                </a:moveTo>
                <a:lnTo>
                  <a:pt x="3025866" y="2295613"/>
                </a:lnTo>
                <a:lnTo>
                  <a:pt x="3025866" y="2663202"/>
                </a:lnTo>
                <a:lnTo>
                  <a:pt x="3389097" y="2663202"/>
                </a:lnTo>
                <a:lnTo>
                  <a:pt x="3389097" y="2873898"/>
                </a:lnTo>
                <a:lnTo>
                  <a:pt x="3389097" y="2873898"/>
                </a:lnTo>
                <a:lnTo>
                  <a:pt x="3389097" y="3446732"/>
                </a:lnTo>
                <a:lnTo>
                  <a:pt x="3173073" y="3446732"/>
                </a:lnTo>
                <a:lnTo>
                  <a:pt x="3173073" y="2879226"/>
                </a:lnTo>
                <a:lnTo>
                  <a:pt x="3021508" y="2879226"/>
                </a:lnTo>
                <a:lnTo>
                  <a:pt x="3021508" y="2663202"/>
                </a:lnTo>
                <a:lnTo>
                  <a:pt x="2809842" y="2663202"/>
                </a:lnTo>
                <a:close/>
                <a:moveTo>
                  <a:pt x="2093780" y="2089306"/>
                </a:moveTo>
                <a:lnTo>
                  <a:pt x="2309804" y="2089306"/>
                </a:lnTo>
                <a:lnTo>
                  <a:pt x="2309804" y="2315047"/>
                </a:lnTo>
                <a:lnTo>
                  <a:pt x="2093780" y="2315047"/>
                </a:lnTo>
                <a:close/>
                <a:moveTo>
                  <a:pt x="2656492" y="1853849"/>
                </a:moveTo>
                <a:lnTo>
                  <a:pt x="2872516" y="1853849"/>
                </a:lnTo>
                <a:lnTo>
                  <a:pt x="2872516" y="2038657"/>
                </a:lnTo>
                <a:lnTo>
                  <a:pt x="2989835" y="2038657"/>
                </a:lnTo>
                <a:lnTo>
                  <a:pt x="2989835" y="1887092"/>
                </a:lnTo>
                <a:lnTo>
                  <a:pt x="3205859" y="1887092"/>
                </a:lnTo>
                <a:lnTo>
                  <a:pt x="3205859" y="2028940"/>
                </a:lnTo>
                <a:lnTo>
                  <a:pt x="3390125" y="2028940"/>
                </a:lnTo>
                <a:lnTo>
                  <a:pt x="3390125" y="2254681"/>
                </a:lnTo>
                <a:lnTo>
                  <a:pt x="3205859" y="2254681"/>
                </a:lnTo>
                <a:lnTo>
                  <a:pt x="3174101" y="2254681"/>
                </a:lnTo>
                <a:lnTo>
                  <a:pt x="3005149" y="2254681"/>
                </a:lnTo>
                <a:lnTo>
                  <a:pt x="2989835" y="2254681"/>
                </a:lnTo>
                <a:lnTo>
                  <a:pt x="2688721" y="2254681"/>
                </a:lnTo>
                <a:lnTo>
                  <a:pt x="2688721" y="2447179"/>
                </a:lnTo>
                <a:lnTo>
                  <a:pt x="2488606" y="2447179"/>
                </a:lnTo>
                <a:lnTo>
                  <a:pt x="2488606" y="2663841"/>
                </a:lnTo>
                <a:lnTo>
                  <a:pt x="2486018" y="2663841"/>
                </a:lnTo>
                <a:lnTo>
                  <a:pt x="2486018" y="2846997"/>
                </a:lnTo>
                <a:lnTo>
                  <a:pt x="2840287" y="2846997"/>
                </a:lnTo>
                <a:lnTo>
                  <a:pt x="2840287" y="3046907"/>
                </a:lnTo>
                <a:lnTo>
                  <a:pt x="3045880" y="3046907"/>
                </a:lnTo>
                <a:lnTo>
                  <a:pt x="3045880" y="3272648"/>
                </a:lnTo>
                <a:lnTo>
                  <a:pt x="2829856" y="3272648"/>
                </a:lnTo>
                <a:lnTo>
                  <a:pt x="2829856" y="3063021"/>
                </a:lnTo>
                <a:lnTo>
                  <a:pt x="2472698" y="3063021"/>
                </a:lnTo>
                <a:lnTo>
                  <a:pt x="2472698" y="2847499"/>
                </a:lnTo>
                <a:lnTo>
                  <a:pt x="2093780" y="2847499"/>
                </a:lnTo>
                <a:lnTo>
                  <a:pt x="2088510" y="2847499"/>
                </a:lnTo>
                <a:lnTo>
                  <a:pt x="1910267" y="2847499"/>
                </a:lnTo>
                <a:lnTo>
                  <a:pt x="1910267" y="3028023"/>
                </a:lnTo>
                <a:lnTo>
                  <a:pt x="2277575" y="3028023"/>
                </a:lnTo>
                <a:lnTo>
                  <a:pt x="2277575" y="3241488"/>
                </a:lnTo>
                <a:lnTo>
                  <a:pt x="2829855" y="3241488"/>
                </a:lnTo>
                <a:lnTo>
                  <a:pt x="2829855" y="3457512"/>
                </a:lnTo>
                <a:lnTo>
                  <a:pt x="2269993" y="3457512"/>
                </a:lnTo>
                <a:lnTo>
                  <a:pt x="2269993" y="3244047"/>
                </a:lnTo>
                <a:lnTo>
                  <a:pt x="2111604" y="3244047"/>
                </a:lnTo>
                <a:lnTo>
                  <a:pt x="2111604" y="3446733"/>
                </a:lnTo>
                <a:lnTo>
                  <a:pt x="1744015" y="3446733"/>
                </a:lnTo>
                <a:lnTo>
                  <a:pt x="1744015" y="3230709"/>
                </a:lnTo>
                <a:lnTo>
                  <a:pt x="1909986" y="3230709"/>
                </a:lnTo>
                <a:lnTo>
                  <a:pt x="1909986" y="3051709"/>
                </a:lnTo>
                <a:lnTo>
                  <a:pt x="1542678" y="3051709"/>
                </a:lnTo>
                <a:lnTo>
                  <a:pt x="1542678" y="2835685"/>
                </a:lnTo>
                <a:lnTo>
                  <a:pt x="1877756" y="2835685"/>
                </a:lnTo>
                <a:lnTo>
                  <a:pt x="1877756" y="2315047"/>
                </a:lnTo>
                <a:lnTo>
                  <a:pt x="2093780" y="2315047"/>
                </a:lnTo>
                <a:lnTo>
                  <a:pt x="2093780" y="2631475"/>
                </a:lnTo>
                <a:lnTo>
                  <a:pt x="2272582" y="2631475"/>
                </a:lnTo>
                <a:lnTo>
                  <a:pt x="2272582" y="2438100"/>
                </a:lnTo>
                <a:lnTo>
                  <a:pt x="2472697" y="2438100"/>
                </a:lnTo>
                <a:lnTo>
                  <a:pt x="2472697" y="2254681"/>
                </a:lnTo>
                <a:lnTo>
                  <a:pt x="2472697" y="2221438"/>
                </a:lnTo>
                <a:lnTo>
                  <a:pt x="2472697" y="2038657"/>
                </a:lnTo>
                <a:lnTo>
                  <a:pt x="2656492" y="2038657"/>
                </a:lnTo>
                <a:close/>
                <a:moveTo>
                  <a:pt x="2989836" y="1667759"/>
                </a:moveTo>
                <a:lnTo>
                  <a:pt x="3357425" y="1667759"/>
                </a:lnTo>
                <a:lnTo>
                  <a:pt x="3357425" y="1883783"/>
                </a:lnTo>
                <a:lnTo>
                  <a:pt x="2989836" y="1883783"/>
                </a:lnTo>
                <a:close/>
                <a:moveTo>
                  <a:pt x="2309586" y="1554888"/>
                </a:moveTo>
                <a:lnTo>
                  <a:pt x="2829824" y="1554888"/>
                </a:lnTo>
                <a:lnTo>
                  <a:pt x="2829824" y="1770912"/>
                </a:lnTo>
                <a:lnTo>
                  <a:pt x="2525643" y="1770912"/>
                </a:lnTo>
                <a:lnTo>
                  <a:pt x="2525643" y="1927296"/>
                </a:lnTo>
                <a:lnTo>
                  <a:pt x="2309619" y="1927296"/>
                </a:lnTo>
                <a:lnTo>
                  <a:pt x="2309619" y="1770912"/>
                </a:lnTo>
                <a:lnTo>
                  <a:pt x="2309586" y="1770912"/>
                </a:lnTo>
                <a:close/>
                <a:moveTo>
                  <a:pt x="616397" y="1550030"/>
                </a:moveTo>
                <a:lnTo>
                  <a:pt x="808855" y="1550030"/>
                </a:lnTo>
                <a:lnTo>
                  <a:pt x="832421" y="1550030"/>
                </a:lnTo>
                <a:lnTo>
                  <a:pt x="1024879" y="1550030"/>
                </a:lnTo>
                <a:lnTo>
                  <a:pt x="1024879" y="1775771"/>
                </a:lnTo>
                <a:lnTo>
                  <a:pt x="832421" y="1775771"/>
                </a:lnTo>
                <a:lnTo>
                  <a:pt x="832421" y="2079590"/>
                </a:lnTo>
                <a:lnTo>
                  <a:pt x="1028931" y="2079590"/>
                </a:lnTo>
                <a:lnTo>
                  <a:pt x="1192537" y="2079590"/>
                </a:lnTo>
                <a:lnTo>
                  <a:pt x="1244955" y="2079590"/>
                </a:lnTo>
                <a:lnTo>
                  <a:pt x="1244955" y="2231155"/>
                </a:lnTo>
                <a:lnTo>
                  <a:pt x="1468668" y="2231155"/>
                </a:lnTo>
                <a:lnTo>
                  <a:pt x="1468668" y="2447179"/>
                </a:lnTo>
                <a:lnTo>
                  <a:pt x="1244955" y="2447179"/>
                </a:lnTo>
                <a:lnTo>
                  <a:pt x="1244955" y="2447179"/>
                </a:lnTo>
                <a:lnTo>
                  <a:pt x="1028931" y="2447179"/>
                </a:lnTo>
                <a:lnTo>
                  <a:pt x="1028931" y="2295614"/>
                </a:lnTo>
                <a:lnTo>
                  <a:pt x="619703" y="2295614"/>
                </a:lnTo>
                <a:lnTo>
                  <a:pt x="619703" y="2082482"/>
                </a:lnTo>
                <a:lnTo>
                  <a:pt x="616397" y="2082482"/>
                </a:lnTo>
                <a:close/>
                <a:moveTo>
                  <a:pt x="1747452" y="1324289"/>
                </a:moveTo>
                <a:lnTo>
                  <a:pt x="1963476" y="1324289"/>
                </a:lnTo>
                <a:lnTo>
                  <a:pt x="1963476" y="1528779"/>
                </a:lnTo>
                <a:lnTo>
                  <a:pt x="2151955" y="1528779"/>
                </a:lnTo>
                <a:lnTo>
                  <a:pt x="2151955" y="1754520"/>
                </a:lnTo>
                <a:lnTo>
                  <a:pt x="1935931" y="1754520"/>
                </a:lnTo>
                <a:lnTo>
                  <a:pt x="1935931" y="1550030"/>
                </a:lnTo>
                <a:lnTo>
                  <a:pt x="1758702" y="1550030"/>
                </a:lnTo>
                <a:lnTo>
                  <a:pt x="1758702" y="1863566"/>
                </a:lnTo>
                <a:lnTo>
                  <a:pt x="2119726" y="1863566"/>
                </a:lnTo>
                <a:lnTo>
                  <a:pt x="2119726" y="2079590"/>
                </a:lnTo>
                <a:lnTo>
                  <a:pt x="1761543" y="2079590"/>
                </a:lnTo>
                <a:lnTo>
                  <a:pt x="1761543" y="2259540"/>
                </a:lnTo>
                <a:lnTo>
                  <a:pt x="1545519" y="2259540"/>
                </a:lnTo>
                <a:lnTo>
                  <a:pt x="1545519" y="2082482"/>
                </a:lnTo>
                <a:lnTo>
                  <a:pt x="1542678" y="2082482"/>
                </a:lnTo>
                <a:lnTo>
                  <a:pt x="1542678" y="2079589"/>
                </a:lnTo>
                <a:lnTo>
                  <a:pt x="1030691" y="2079589"/>
                </a:lnTo>
                <a:lnTo>
                  <a:pt x="1030691" y="1863565"/>
                </a:lnTo>
                <a:lnTo>
                  <a:pt x="1192537" y="1863565"/>
                </a:lnTo>
                <a:lnTo>
                  <a:pt x="1192537" y="1662900"/>
                </a:lnTo>
                <a:lnTo>
                  <a:pt x="1440000" y="1662900"/>
                </a:lnTo>
                <a:lnTo>
                  <a:pt x="1440000" y="1863565"/>
                </a:lnTo>
                <a:lnTo>
                  <a:pt x="1542678" y="1863565"/>
                </a:lnTo>
                <a:lnTo>
                  <a:pt x="1542678" y="1550030"/>
                </a:lnTo>
                <a:lnTo>
                  <a:pt x="1747452" y="1550030"/>
                </a:lnTo>
                <a:close/>
                <a:moveTo>
                  <a:pt x="2802267" y="814725"/>
                </a:moveTo>
                <a:lnTo>
                  <a:pt x="3162307" y="814725"/>
                </a:lnTo>
                <a:lnTo>
                  <a:pt x="3162307" y="1174725"/>
                </a:lnTo>
                <a:lnTo>
                  <a:pt x="2802267" y="1174725"/>
                </a:lnTo>
                <a:close/>
                <a:moveTo>
                  <a:pt x="884915" y="814725"/>
                </a:moveTo>
                <a:lnTo>
                  <a:pt x="1244955" y="814725"/>
                </a:lnTo>
                <a:lnTo>
                  <a:pt x="1244955" y="1174725"/>
                </a:lnTo>
                <a:lnTo>
                  <a:pt x="884915" y="1174725"/>
                </a:lnTo>
                <a:close/>
                <a:moveTo>
                  <a:pt x="2691077" y="703515"/>
                </a:moveTo>
                <a:lnTo>
                  <a:pt x="2691077" y="1285935"/>
                </a:lnTo>
                <a:lnTo>
                  <a:pt x="3273497" y="1285935"/>
                </a:lnTo>
                <a:lnTo>
                  <a:pt x="3273497" y="703515"/>
                </a:lnTo>
                <a:close/>
                <a:moveTo>
                  <a:pt x="773725" y="703515"/>
                </a:moveTo>
                <a:lnTo>
                  <a:pt x="773725" y="1285935"/>
                </a:lnTo>
                <a:lnTo>
                  <a:pt x="1356145" y="1285935"/>
                </a:lnTo>
                <a:lnTo>
                  <a:pt x="1356145" y="703515"/>
                </a:lnTo>
                <a:close/>
                <a:moveTo>
                  <a:pt x="2531162" y="543600"/>
                </a:moveTo>
                <a:lnTo>
                  <a:pt x="3433412" y="543600"/>
                </a:lnTo>
                <a:lnTo>
                  <a:pt x="3433412" y="1445850"/>
                </a:lnTo>
                <a:lnTo>
                  <a:pt x="2531162" y="1445850"/>
                </a:lnTo>
                <a:close/>
                <a:moveTo>
                  <a:pt x="613810" y="543600"/>
                </a:moveTo>
                <a:lnTo>
                  <a:pt x="1516060" y="543600"/>
                </a:lnTo>
                <a:lnTo>
                  <a:pt x="1516060" y="1445850"/>
                </a:lnTo>
                <a:lnTo>
                  <a:pt x="613810" y="1445850"/>
                </a:lnTo>
                <a:close/>
                <a:moveTo>
                  <a:pt x="2088509" y="543244"/>
                </a:moveTo>
                <a:lnTo>
                  <a:pt x="2283187" y="543244"/>
                </a:lnTo>
                <a:lnTo>
                  <a:pt x="2283187" y="759268"/>
                </a:lnTo>
                <a:lnTo>
                  <a:pt x="2088509" y="759268"/>
                </a:lnTo>
                <a:close/>
                <a:moveTo>
                  <a:pt x="1751276" y="543243"/>
                </a:moveTo>
                <a:lnTo>
                  <a:pt x="1967300" y="543243"/>
                </a:lnTo>
                <a:lnTo>
                  <a:pt x="1967300" y="986389"/>
                </a:lnTo>
                <a:lnTo>
                  <a:pt x="2119726" y="986389"/>
                </a:lnTo>
                <a:lnTo>
                  <a:pt x="2119726" y="986388"/>
                </a:lnTo>
                <a:lnTo>
                  <a:pt x="2335750" y="986388"/>
                </a:lnTo>
                <a:lnTo>
                  <a:pt x="2335750" y="1491348"/>
                </a:lnTo>
                <a:lnTo>
                  <a:pt x="2119726" y="1491348"/>
                </a:lnTo>
                <a:lnTo>
                  <a:pt x="2119726" y="1202413"/>
                </a:lnTo>
                <a:lnTo>
                  <a:pt x="1747396" y="1202413"/>
                </a:lnTo>
                <a:lnTo>
                  <a:pt x="1747396" y="986389"/>
                </a:lnTo>
                <a:lnTo>
                  <a:pt x="1751276" y="986389"/>
                </a:lnTo>
                <a:close/>
                <a:moveTo>
                  <a:pt x="4409" y="5850"/>
                </a:moveTo>
                <a:lnTo>
                  <a:pt x="364409" y="5850"/>
                </a:lnTo>
                <a:lnTo>
                  <a:pt x="1444409" y="5850"/>
                </a:lnTo>
                <a:lnTo>
                  <a:pt x="1444409" y="365850"/>
                </a:lnTo>
                <a:lnTo>
                  <a:pt x="364409" y="365850"/>
                </a:lnTo>
                <a:lnTo>
                  <a:pt x="364409" y="1445850"/>
                </a:lnTo>
                <a:lnTo>
                  <a:pt x="4409" y="1445850"/>
                </a:lnTo>
                <a:lnTo>
                  <a:pt x="4409" y="365850"/>
                </a:lnTo>
                <a:close/>
                <a:moveTo>
                  <a:pt x="2531162" y="0"/>
                </a:moveTo>
                <a:lnTo>
                  <a:pt x="3611162" y="0"/>
                </a:lnTo>
                <a:lnTo>
                  <a:pt x="3971162" y="0"/>
                </a:lnTo>
                <a:lnTo>
                  <a:pt x="3971162" y="360000"/>
                </a:lnTo>
                <a:lnTo>
                  <a:pt x="3971162" y="1440000"/>
                </a:lnTo>
                <a:lnTo>
                  <a:pt x="3611162" y="1440000"/>
                </a:lnTo>
                <a:lnTo>
                  <a:pt x="3611162" y="360000"/>
                </a:lnTo>
                <a:lnTo>
                  <a:pt x="2531162" y="360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6">
              <a:solidFill>
                <a:schemeClr val="tx1"/>
              </a:solidFill>
              <a:cs typeface="B Nazanin" panose="00000400000000000000" pitchFamily="2" charset="-78"/>
            </a:endParaRPr>
          </a:p>
        </p:txBody>
      </p:sp>
      <p:sp>
        <p:nvSpPr>
          <p:cNvPr id="2943" name="Freeform: Shape 2942">
            <a:extLst>
              <a:ext uri="{FF2B5EF4-FFF2-40B4-BE49-F238E27FC236}">
                <a16:creationId xmlns:a16="http://schemas.microsoft.com/office/drawing/2014/main" id="{5E9BD4BC-293A-4CD7-9409-D4EAE265FA7C}"/>
              </a:ext>
            </a:extLst>
          </p:cNvPr>
          <p:cNvSpPr/>
          <p:nvPr/>
        </p:nvSpPr>
        <p:spPr>
          <a:xfrm rot="5400000">
            <a:off x="5115597" y="4343985"/>
            <a:ext cx="186994" cy="187270"/>
          </a:xfrm>
          <a:custGeom>
            <a:avLst/>
            <a:gdLst>
              <a:gd name="connsiteX0" fmla="*/ 42 w 721442"/>
              <a:gd name="connsiteY0" fmla="*/ 522852 h 722507"/>
              <a:gd name="connsiteX1" fmla="*/ 5857 w 721442"/>
              <a:gd name="connsiteY1" fmla="*/ 47329 h 722507"/>
              <a:gd name="connsiteX2" fmla="*/ 53185 w 721442"/>
              <a:gd name="connsiteY2" fmla="*/ 0 h 722507"/>
              <a:gd name="connsiteX3" fmla="*/ 102932 w 721442"/>
              <a:gd name="connsiteY3" fmla="*/ 0 h 722507"/>
              <a:gd name="connsiteX4" fmla="*/ 150260 w 721442"/>
              <a:gd name="connsiteY4" fmla="*/ 47329 h 722507"/>
              <a:gd name="connsiteX5" fmla="*/ 148891 w 721442"/>
              <a:gd name="connsiteY5" fmla="*/ 154199 h 722507"/>
              <a:gd name="connsiteX6" fmla="*/ 148407 w 721442"/>
              <a:gd name="connsiteY6" fmla="*/ 182723 h 722507"/>
              <a:gd name="connsiteX7" fmla="*/ 331751 w 721442"/>
              <a:gd name="connsiteY7" fmla="*/ 177508 h 722507"/>
              <a:gd name="connsiteX8" fmla="*/ 527686 w 721442"/>
              <a:gd name="connsiteY8" fmla="*/ 167574 h 722507"/>
              <a:gd name="connsiteX9" fmla="*/ 467883 w 721442"/>
              <a:gd name="connsiteY9" fmla="*/ 53046 h 722507"/>
              <a:gd name="connsiteX10" fmla="*/ 721421 w 721442"/>
              <a:gd name="connsiteY10" fmla="*/ 129085 h 722507"/>
              <a:gd name="connsiteX11" fmla="*/ 547357 w 721442"/>
              <a:gd name="connsiteY11" fmla="*/ 287593 h 722507"/>
              <a:gd name="connsiteX12" fmla="*/ 146593 w 721442"/>
              <a:gd name="connsiteY12" fmla="*/ 294469 h 722507"/>
              <a:gd name="connsiteX13" fmla="*/ 146309 w 721442"/>
              <a:gd name="connsiteY13" fmla="*/ 312824 h 722507"/>
              <a:gd name="connsiteX14" fmla="*/ 145796 w 721442"/>
              <a:gd name="connsiteY14" fmla="*/ 388895 h 722507"/>
              <a:gd name="connsiteX15" fmla="*/ 145887 w 721442"/>
              <a:gd name="connsiteY15" fmla="*/ 417641 h 722507"/>
              <a:gd name="connsiteX16" fmla="*/ 564076 w 721442"/>
              <a:gd name="connsiteY16" fmla="*/ 417641 h 722507"/>
              <a:gd name="connsiteX17" fmla="*/ 719692 w 721442"/>
              <a:gd name="connsiteY17" fmla="*/ 543229 h 722507"/>
              <a:gd name="connsiteX18" fmla="*/ 631765 w 721442"/>
              <a:gd name="connsiteY18" fmla="*/ 586638 h 722507"/>
              <a:gd name="connsiteX19" fmla="*/ 452578 w 721442"/>
              <a:gd name="connsiteY19" fmla="*/ 524866 h 722507"/>
              <a:gd name="connsiteX20" fmla="*/ 234716 w 721442"/>
              <a:gd name="connsiteY20" fmla="*/ 528410 h 722507"/>
              <a:gd name="connsiteX21" fmla="*/ 147934 w 721442"/>
              <a:gd name="connsiteY21" fmla="*/ 529997 h 722507"/>
              <a:gd name="connsiteX22" fmla="*/ 149842 w 721442"/>
              <a:gd name="connsiteY22" fmla="*/ 554392 h 722507"/>
              <a:gd name="connsiteX23" fmla="*/ 210351 w 721442"/>
              <a:gd name="connsiteY23" fmla="*/ 722507 h 722507"/>
              <a:gd name="connsiteX24" fmla="*/ 42 w 721442"/>
              <a:gd name="connsiteY24" fmla="*/ 522852 h 722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21442" h="722507">
                <a:moveTo>
                  <a:pt x="42" y="522852"/>
                </a:moveTo>
                <a:cubicBezTo>
                  <a:pt x="-605" y="350129"/>
                  <a:pt x="6503" y="220051"/>
                  <a:pt x="5857" y="47329"/>
                </a:cubicBezTo>
                <a:cubicBezTo>
                  <a:pt x="5857" y="21190"/>
                  <a:pt x="27046" y="0"/>
                  <a:pt x="53185" y="0"/>
                </a:cubicBezTo>
                <a:lnTo>
                  <a:pt x="102932" y="0"/>
                </a:lnTo>
                <a:cubicBezTo>
                  <a:pt x="129071" y="0"/>
                  <a:pt x="150260" y="21190"/>
                  <a:pt x="150260" y="47329"/>
                </a:cubicBezTo>
                <a:cubicBezTo>
                  <a:pt x="149853" y="88041"/>
                  <a:pt x="149377" y="122989"/>
                  <a:pt x="148891" y="154199"/>
                </a:cubicBezTo>
                <a:lnTo>
                  <a:pt x="148407" y="182723"/>
                </a:lnTo>
                <a:lnTo>
                  <a:pt x="331751" y="177508"/>
                </a:lnTo>
                <a:cubicBezTo>
                  <a:pt x="397063" y="175650"/>
                  <a:pt x="462374" y="173066"/>
                  <a:pt x="527686" y="167574"/>
                </a:cubicBezTo>
                <a:cubicBezTo>
                  <a:pt x="642817" y="145134"/>
                  <a:pt x="586782" y="11119"/>
                  <a:pt x="467883" y="53046"/>
                </a:cubicBezTo>
                <a:cubicBezTo>
                  <a:pt x="570547" y="-49115"/>
                  <a:pt x="723145" y="18126"/>
                  <a:pt x="721421" y="129085"/>
                </a:cubicBezTo>
                <a:cubicBezTo>
                  <a:pt x="720775" y="181200"/>
                  <a:pt x="734474" y="263637"/>
                  <a:pt x="547357" y="287593"/>
                </a:cubicBezTo>
                <a:lnTo>
                  <a:pt x="146593" y="294469"/>
                </a:lnTo>
                <a:lnTo>
                  <a:pt x="146309" y="312824"/>
                </a:lnTo>
                <a:cubicBezTo>
                  <a:pt x="146013" y="337190"/>
                  <a:pt x="145822" y="361872"/>
                  <a:pt x="145796" y="388895"/>
                </a:cubicBezTo>
                <a:lnTo>
                  <a:pt x="145887" y="417641"/>
                </a:lnTo>
                <a:lnTo>
                  <a:pt x="564076" y="417641"/>
                </a:lnTo>
                <a:cubicBezTo>
                  <a:pt x="676720" y="420465"/>
                  <a:pt x="718804" y="471343"/>
                  <a:pt x="719692" y="543229"/>
                </a:cubicBezTo>
                <a:cubicBezTo>
                  <a:pt x="721183" y="582376"/>
                  <a:pt x="690900" y="608290"/>
                  <a:pt x="631765" y="586638"/>
                </a:cubicBezTo>
                <a:cubicBezTo>
                  <a:pt x="553530" y="556303"/>
                  <a:pt x="540205" y="522675"/>
                  <a:pt x="452578" y="524866"/>
                </a:cubicBezTo>
                <a:cubicBezTo>
                  <a:pt x="380525" y="525785"/>
                  <a:pt x="322260" y="526811"/>
                  <a:pt x="234716" y="528410"/>
                </a:cubicBezTo>
                <a:lnTo>
                  <a:pt x="147934" y="529997"/>
                </a:lnTo>
                <a:lnTo>
                  <a:pt x="149842" y="554392"/>
                </a:lnTo>
                <a:cubicBezTo>
                  <a:pt x="166488" y="646104"/>
                  <a:pt x="240698" y="721838"/>
                  <a:pt x="210351" y="722507"/>
                </a:cubicBezTo>
                <a:cubicBezTo>
                  <a:pt x="126033" y="702477"/>
                  <a:pt x="1009" y="637864"/>
                  <a:pt x="42" y="5228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6">
              <a:cs typeface="B Nazanin" panose="00000400000000000000" pitchFamily="2" charset="-78"/>
            </a:endParaRPr>
          </a:p>
        </p:txBody>
      </p:sp>
      <p:sp>
        <p:nvSpPr>
          <p:cNvPr id="2944" name="Frame 1">
            <a:extLst>
              <a:ext uri="{FF2B5EF4-FFF2-40B4-BE49-F238E27FC236}">
                <a16:creationId xmlns:a16="http://schemas.microsoft.com/office/drawing/2014/main" id="{06879DA7-BBD8-4508-A02F-7D67C5E1005A}"/>
              </a:ext>
            </a:extLst>
          </p:cNvPr>
          <p:cNvSpPr/>
          <p:nvPr/>
        </p:nvSpPr>
        <p:spPr>
          <a:xfrm>
            <a:off x="5148343" y="1497759"/>
            <a:ext cx="194765" cy="263152"/>
          </a:xfrm>
          <a:custGeom>
            <a:avLst/>
            <a:gdLst/>
            <a:ahLst/>
            <a:cxnLst/>
            <a:rect l="l" t="t" r="r" b="b"/>
            <a:pathLst>
              <a:path w="2823581" h="3962432">
                <a:moveTo>
                  <a:pt x="1366785" y="3230945"/>
                </a:moveTo>
                <a:cubicBezTo>
                  <a:pt x="1292218" y="3230945"/>
                  <a:pt x="1231770" y="3291393"/>
                  <a:pt x="1231770" y="3365960"/>
                </a:cubicBezTo>
                <a:cubicBezTo>
                  <a:pt x="1231770" y="3440527"/>
                  <a:pt x="1292218" y="3500975"/>
                  <a:pt x="1366785" y="3500975"/>
                </a:cubicBezTo>
                <a:cubicBezTo>
                  <a:pt x="1441352" y="3500975"/>
                  <a:pt x="1501800" y="3440527"/>
                  <a:pt x="1501800" y="3365960"/>
                </a:cubicBezTo>
                <a:cubicBezTo>
                  <a:pt x="1501800" y="3291393"/>
                  <a:pt x="1441352" y="3230945"/>
                  <a:pt x="1366785" y="3230945"/>
                </a:cubicBezTo>
                <a:close/>
                <a:moveTo>
                  <a:pt x="1699205" y="3185940"/>
                </a:moveTo>
                <a:cubicBezTo>
                  <a:pt x="1674349" y="3185940"/>
                  <a:pt x="1654200" y="3206089"/>
                  <a:pt x="1654200" y="3230945"/>
                </a:cubicBezTo>
                <a:cubicBezTo>
                  <a:pt x="1654200" y="3255801"/>
                  <a:pt x="1674349" y="3275950"/>
                  <a:pt x="1699205" y="3275950"/>
                </a:cubicBezTo>
                <a:cubicBezTo>
                  <a:pt x="1724061" y="3275950"/>
                  <a:pt x="1744210" y="3255801"/>
                  <a:pt x="1744210" y="3230945"/>
                </a:cubicBezTo>
                <a:cubicBezTo>
                  <a:pt x="1744210" y="3206089"/>
                  <a:pt x="1724061" y="3185940"/>
                  <a:pt x="1699205" y="3185940"/>
                </a:cubicBezTo>
                <a:close/>
                <a:moveTo>
                  <a:pt x="1501800" y="2830204"/>
                </a:moveTo>
                <a:cubicBezTo>
                  <a:pt x="1452089" y="2830204"/>
                  <a:pt x="1411790" y="2870503"/>
                  <a:pt x="1411790" y="2920214"/>
                </a:cubicBezTo>
                <a:cubicBezTo>
                  <a:pt x="1411790" y="2969925"/>
                  <a:pt x="1452089" y="3010224"/>
                  <a:pt x="1501800" y="3010224"/>
                </a:cubicBezTo>
                <a:cubicBezTo>
                  <a:pt x="1551511" y="3010224"/>
                  <a:pt x="1591810" y="2969925"/>
                  <a:pt x="1591810" y="2920214"/>
                </a:cubicBezTo>
                <a:cubicBezTo>
                  <a:pt x="1591810" y="2870503"/>
                  <a:pt x="1551511" y="2830204"/>
                  <a:pt x="1501800" y="2830204"/>
                </a:cubicBezTo>
                <a:close/>
                <a:moveTo>
                  <a:pt x="322536" y="2413264"/>
                </a:moveTo>
                <a:lnTo>
                  <a:pt x="1264147" y="2413264"/>
                </a:lnTo>
                <a:lnTo>
                  <a:pt x="682536" y="3458376"/>
                </a:lnTo>
                <a:lnTo>
                  <a:pt x="898974" y="3458376"/>
                </a:lnTo>
                <a:lnTo>
                  <a:pt x="1480585" y="2413264"/>
                </a:lnTo>
                <a:lnTo>
                  <a:pt x="1978720" y="2413264"/>
                </a:lnTo>
                <a:lnTo>
                  <a:pt x="1978720" y="3628270"/>
                </a:lnTo>
                <a:lnTo>
                  <a:pt x="322536" y="3628270"/>
                </a:lnTo>
                <a:close/>
                <a:moveTo>
                  <a:pt x="322536" y="2153598"/>
                </a:moveTo>
                <a:lnTo>
                  <a:pt x="682536" y="2153598"/>
                </a:lnTo>
                <a:lnTo>
                  <a:pt x="682536" y="2261598"/>
                </a:lnTo>
                <a:lnTo>
                  <a:pt x="322536" y="2261598"/>
                </a:lnTo>
                <a:close/>
                <a:moveTo>
                  <a:pt x="322536" y="1870494"/>
                </a:moveTo>
                <a:lnTo>
                  <a:pt x="826536" y="1870494"/>
                </a:lnTo>
                <a:lnTo>
                  <a:pt x="826536" y="1978494"/>
                </a:lnTo>
                <a:lnTo>
                  <a:pt x="322536" y="1978494"/>
                </a:lnTo>
                <a:close/>
                <a:moveTo>
                  <a:pt x="322536" y="1587391"/>
                </a:moveTo>
                <a:lnTo>
                  <a:pt x="682536" y="1587391"/>
                </a:lnTo>
                <a:lnTo>
                  <a:pt x="682536" y="1695391"/>
                </a:lnTo>
                <a:lnTo>
                  <a:pt x="322536" y="1695391"/>
                </a:lnTo>
                <a:close/>
                <a:moveTo>
                  <a:pt x="322536" y="1304288"/>
                </a:moveTo>
                <a:lnTo>
                  <a:pt x="826536" y="1304288"/>
                </a:lnTo>
                <a:lnTo>
                  <a:pt x="826536" y="1412288"/>
                </a:lnTo>
                <a:lnTo>
                  <a:pt x="322536" y="1412288"/>
                </a:lnTo>
                <a:close/>
                <a:moveTo>
                  <a:pt x="1733633" y="1039034"/>
                </a:moveTo>
                <a:lnTo>
                  <a:pt x="1735422" y="1042133"/>
                </a:lnTo>
                <a:lnTo>
                  <a:pt x="176045" y="1042133"/>
                </a:lnTo>
                <a:lnTo>
                  <a:pt x="176045" y="3786387"/>
                </a:lnTo>
                <a:lnTo>
                  <a:pt x="2128211" y="3786387"/>
                </a:lnTo>
                <a:lnTo>
                  <a:pt x="2128211" y="1722464"/>
                </a:lnTo>
                <a:lnTo>
                  <a:pt x="2131710" y="1728524"/>
                </a:lnTo>
                <a:lnTo>
                  <a:pt x="2527059" y="1040609"/>
                </a:lnTo>
                <a:lnTo>
                  <a:pt x="2244788" y="1040049"/>
                </a:lnTo>
                <a:lnTo>
                  <a:pt x="1480585" y="2413264"/>
                </a:lnTo>
                <a:lnTo>
                  <a:pt x="1264147" y="2413264"/>
                </a:lnTo>
                <a:lnTo>
                  <a:pt x="2028589" y="1039620"/>
                </a:lnTo>
                <a:close/>
                <a:moveTo>
                  <a:pt x="2607143" y="0"/>
                </a:moveTo>
                <a:lnTo>
                  <a:pt x="2823581" y="0"/>
                </a:lnTo>
                <a:lnTo>
                  <a:pt x="2342071" y="865238"/>
                </a:lnTo>
                <a:lnTo>
                  <a:pt x="2823581" y="866194"/>
                </a:lnTo>
                <a:lnTo>
                  <a:pt x="2304256" y="1769829"/>
                </a:lnTo>
                <a:lnTo>
                  <a:pt x="2304256" y="3962432"/>
                </a:lnTo>
                <a:lnTo>
                  <a:pt x="0" y="3962432"/>
                </a:lnTo>
                <a:lnTo>
                  <a:pt x="0" y="866088"/>
                </a:lnTo>
                <a:lnTo>
                  <a:pt x="1767662" y="866088"/>
                </a:lnTo>
                <a:lnTo>
                  <a:pt x="1766512" y="864096"/>
                </a:lnTo>
                <a:lnTo>
                  <a:pt x="2125872" y="86480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026" dirty="0">
              <a:solidFill>
                <a:schemeClr val="tx1"/>
              </a:solidFill>
              <a:cs typeface="B Nazanin" panose="00000400000000000000" pitchFamily="2" charset="-78"/>
            </a:endParaRPr>
          </a:p>
        </p:txBody>
      </p:sp>
      <p:sp>
        <p:nvSpPr>
          <p:cNvPr id="2947" name="직사각형 2">
            <a:extLst>
              <a:ext uri="{FF2B5EF4-FFF2-40B4-BE49-F238E27FC236}">
                <a16:creationId xmlns:a16="http://schemas.microsoft.com/office/drawing/2014/main" id="{F0CAA0C6-9603-44D9-90EB-22B7AD883641}"/>
              </a:ext>
            </a:extLst>
          </p:cNvPr>
          <p:cNvSpPr/>
          <p:nvPr/>
        </p:nvSpPr>
        <p:spPr>
          <a:xfrm>
            <a:off x="329016" y="1335108"/>
            <a:ext cx="1906921" cy="784830"/>
          </a:xfrm>
          <a:prstGeom prst="rect">
            <a:avLst/>
          </a:prstGeom>
        </p:spPr>
        <p:txBody>
          <a:bodyPr wrap="square">
            <a:spAutoFit/>
          </a:bodyPr>
          <a:lstStyle/>
          <a:p>
            <a:pPr algn="r" rtl="1"/>
            <a:r>
              <a:rPr lang="fa-IR" altLang="ko-KR" sz="1500" dirty="0">
                <a:solidFill>
                  <a:schemeClr val="accent6"/>
                </a:solidFill>
                <a:cs typeface="B Nazanin" panose="00000400000000000000" pitchFamily="2" charset="-78"/>
              </a:rPr>
              <a:t>ما ایجاد </a:t>
            </a:r>
            <a:r>
              <a:rPr lang="fa-IR" altLang="ko-KR" sz="1500" dirty="0">
                <a:solidFill>
                  <a:schemeClr val="tx2"/>
                </a:solidFill>
                <a:cs typeface="B Nazanin" panose="00000400000000000000" pitchFamily="2" charset="-78"/>
              </a:rPr>
              <a:t>می کنیم</a:t>
            </a:r>
          </a:p>
          <a:p>
            <a:pPr algn="r" rtl="1"/>
            <a:r>
              <a:rPr lang="fa-IR" altLang="ko-KR" sz="1500" dirty="0">
                <a:solidFill>
                  <a:schemeClr val="bg2"/>
                </a:solidFill>
                <a:cs typeface="B Nazanin" panose="00000400000000000000" pitchFamily="2" charset="-78"/>
              </a:rPr>
              <a:t>حرفه ای </a:t>
            </a:r>
            <a:r>
              <a:rPr lang="fa-IR" altLang="ko-KR" sz="1500" dirty="0">
                <a:solidFill>
                  <a:schemeClr val="accent6"/>
                </a:solidFill>
                <a:cs typeface="B Nazanin" panose="00000400000000000000" pitchFamily="2" charset="-78"/>
              </a:rPr>
              <a:t>با کیفیت</a:t>
            </a:r>
          </a:p>
          <a:p>
            <a:pPr algn="r" rtl="1"/>
            <a:r>
              <a:rPr lang="fa-IR" altLang="ko-KR" sz="1500" dirty="0">
                <a:solidFill>
                  <a:schemeClr val="accent6"/>
                </a:solidFill>
                <a:cs typeface="B Nazanin" panose="00000400000000000000" pitchFamily="2" charset="-78"/>
              </a:rPr>
              <a:t>ارائه </a:t>
            </a:r>
            <a:r>
              <a:rPr lang="en-US" altLang="ko-KR" sz="1500" dirty="0">
                <a:solidFill>
                  <a:schemeClr val="accent6"/>
                </a:solidFill>
                <a:cs typeface="B Nazanin" panose="00000400000000000000" pitchFamily="2" charset="-78"/>
              </a:rPr>
              <a:t>PPT</a:t>
            </a:r>
            <a:endParaRPr lang="en-US" altLang="ko-KR" sz="1500" dirty="0">
              <a:solidFill>
                <a:schemeClr val="accent5"/>
              </a:solidFill>
              <a:cs typeface="B Nazanin" panose="00000400000000000000" pitchFamily="2" charset="-78"/>
            </a:endParaRPr>
          </a:p>
        </p:txBody>
      </p:sp>
      <p:grpSp>
        <p:nvGrpSpPr>
          <p:cNvPr id="2948" name="Group 2947">
            <a:extLst>
              <a:ext uri="{FF2B5EF4-FFF2-40B4-BE49-F238E27FC236}">
                <a16:creationId xmlns:a16="http://schemas.microsoft.com/office/drawing/2014/main" id="{74CCD8F7-C9FB-4482-9F32-8CCF24591D06}"/>
              </a:ext>
            </a:extLst>
          </p:cNvPr>
          <p:cNvGrpSpPr/>
          <p:nvPr/>
        </p:nvGrpSpPr>
        <p:grpSpPr>
          <a:xfrm rot="981562" flipH="1">
            <a:off x="1253701" y="2444954"/>
            <a:ext cx="2161265" cy="2048111"/>
            <a:chOff x="-116760" y="950876"/>
            <a:chExt cx="6261875" cy="5934029"/>
          </a:xfrm>
        </p:grpSpPr>
        <p:grpSp>
          <p:nvGrpSpPr>
            <p:cNvPr id="2949" name="Group 2948">
              <a:extLst>
                <a:ext uri="{FF2B5EF4-FFF2-40B4-BE49-F238E27FC236}">
                  <a16:creationId xmlns:a16="http://schemas.microsoft.com/office/drawing/2014/main" id="{BC9BCB7B-7066-4421-90CA-F41AB36D7A11}"/>
                </a:ext>
              </a:extLst>
            </p:cNvPr>
            <p:cNvGrpSpPr/>
            <p:nvPr/>
          </p:nvGrpSpPr>
          <p:grpSpPr>
            <a:xfrm rot="532827">
              <a:off x="-116760" y="3488410"/>
              <a:ext cx="3619070" cy="3396495"/>
              <a:chOff x="509678" y="1797347"/>
              <a:chExt cx="2339381" cy="2195507"/>
            </a:xfrm>
          </p:grpSpPr>
          <p:sp>
            <p:nvSpPr>
              <p:cNvPr id="2963" name="Rounded Rectangle 41">
                <a:extLst>
                  <a:ext uri="{FF2B5EF4-FFF2-40B4-BE49-F238E27FC236}">
                    <a16:creationId xmlns:a16="http://schemas.microsoft.com/office/drawing/2014/main" id="{4A096360-4D24-4140-9E9F-AB43DC246460}"/>
                  </a:ext>
                </a:extLst>
              </p:cNvPr>
              <p:cNvSpPr/>
              <p:nvPr/>
            </p:nvSpPr>
            <p:spPr>
              <a:xfrm rot="18063644">
                <a:off x="1724663" y="2419627"/>
                <a:ext cx="73094" cy="8230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2964" name="Rounded Rectangle 62">
                <a:extLst>
                  <a:ext uri="{FF2B5EF4-FFF2-40B4-BE49-F238E27FC236}">
                    <a16:creationId xmlns:a16="http://schemas.microsoft.com/office/drawing/2014/main" id="{09AB4C1B-3249-4D6E-A7BB-7151A9C460B3}"/>
                  </a:ext>
                </a:extLst>
              </p:cNvPr>
              <p:cNvSpPr/>
              <p:nvPr/>
            </p:nvSpPr>
            <p:spPr>
              <a:xfrm rot="18060000">
                <a:off x="1820802" y="2253850"/>
                <a:ext cx="73094" cy="73545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2965" name="Rounded Rectangle 63">
                <a:extLst>
                  <a:ext uri="{FF2B5EF4-FFF2-40B4-BE49-F238E27FC236}">
                    <a16:creationId xmlns:a16="http://schemas.microsoft.com/office/drawing/2014/main" id="{E7C1CA11-2538-4FC7-8CBC-E9550FD8A569}"/>
                  </a:ext>
                </a:extLst>
              </p:cNvPr>
              <p:cNvSpPr/>
              <p:nvPr/>
            </p:nvSpPr>
            <p:spPr>
              <a:xfrm rot="18063644">
                <a:off x="1939567" y="2260617"/>
                <a:ext cx="73094" cy="4027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2966" name="Rounded Rectangle 64">
                <a:extLst>
                  <a:ext uri="{FF2B5EF4-FFF2-40B4-BE49-F238E27FC236}">
                    <a16:creationId xmlns:a16="http://schemas.microsoft.com/office/drawing/2014/main" id="{E3669F59-FF09-4581-813C-A6C935030A2F}"/>
                  </a:ext>
                </a:extLst>
              </p:cNvPr>
              <p:cNvSpPr/>
              <p:nvPr/>
            </p:nvSpPr>
            <p:spPr>
              <a:xfrm rot="18063644">
                <a:off x="1574952" y="2602544"/>
                <a:ext cx="73094" cy="80549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2967" name="Rounded Rectangle 65">
                <a:extLst>
                  <a:ext uri="{FF2B5EF4-FFF2-40B4-BE49-F238E27FC236}">
                    <a16:creationId xmlns:a16="http://schemas.microsoft.com/office/drawing/2014/main" id="{C9099506-396F-447F-9DA2-27E7D4CB20D1}"/>
                  </a:ext>
                </a:extLst>
              </p:cNvPr>
              <p:cNvSpPr/>
              <p:nvPr/>
            </p:nvSpPr>
            <p:spPr>
              <a:xfrm rot="18063644">
                <a:off x="1516856" y="2958046"/>
                <a:ext cx="73094" cy="50141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2968" name="Rounded Rectangle 66">
                <a:extLst>
                  <a:ext uri="{FF2B5EF4-FFF2-40B4-BE49-F238E27FC236}">
                    <a16:creationId xmlns:a16="http://schemas.microsoft.com/office/drawing/2014/main" id="{85132B99-2B03-4C4D-8941-63EBCB9AAA05}"/>
                  </a:ext>
                </a:extLst>
              </p:cNvPr>
              <p:cNvSpPr/>
              <p:nvPr/>
            </p:nvSpPr>
            <p:spPr>
              <a:xfrm rot="18063644">
                <a:off x="1091076" y="3196078"/>
                <a:ext cx="73094" cy="73540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2969" name="Rounded Rectangle 67">
                <a:extLst>
                  <a:ext uri="{FF2B5EF4-FFF2-40B4-BE49-F238E27FC236}">
                    <a16:creationId xmlns:a16="http://schemas.microsoft.com/office/drawing/2014/main" id="{F922488D-E8B5-43E9-A939-54BD303DABFF}"/>
                  </a:ext>
                </a:extLst>
              </p:cNvPr>
              <p:cNvSpPr/>
              <p:nvPr/>
            </p:nvSpPr>
            <p:spPr>
              <a:xfrm rot="18063644">
                <a:off x="1223216" y="3180593"/>
                <a:ext cx="73094" cy="50141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2970" name="Rounded Rectangle 68">
                <a:extLst>
                  <a:ext uri="{FF2B5EF4-FFF2-40B4-BE49-F238E27FC236}">
                    <a16:creationId xmlns:a16="http://schemas.microsoft.com/office/drawing/2014/main" id="{7DAB4CF9-1D3C-4609-AD5D-701570170B6E}"/>
                  </a:ext>
                </a:extLst>
              </p:cNvPr>
              <p:cNvSpPr/>
              <p:nvPr/>
            </p:nvSpPr>
            <p:spPr>
              <a:xfrm rot="18063644">
                <a:off x="2339839" y="1665982"/>
                <a:ext cx="49373" cy="73545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2971" name="Rounded Rectangle 69">
                <a:extLst>
                  <a:ext uri="{FF2B5EF4-FFF2-40B4-BE49-F238E27FC236}">
                    <a16:creationId xmlns:a16="http://schemas.microsoft.com/office/drawing/2014/main" id="{44480C26-1C53-4207-B204-074B81FE9002}"/>
                  </a:ext>
                </a:extLst>
              </p:cNvPr>
              <p:cNvSpPr/>
              <p:nvPr/>
            </p:nvSpPr>
            <p:spPr>
              <a:xfrm rot="18063644">
                <a:off x="2213789" y="1953823"/>
                <a:ext cx="73094" cy="50141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2972" name="Oval 39">
                <a:extLst>
                  <a:ext uri="{FF2B5EF4-FFF2-40B4-BE49-F238E27FC236}">
                    <a16:creationId xmlns:a16="http://schemas.microsoft.com/office/drawing/2014/main" id="{CEB8DF2E-72CE-4E6E-8F0D-DC05DC675A69}"/>
                  </a:ext>
                </a:extLst>
              </p:cNvPr>
              <p:cNvSpPr/>
              <p:nvPr/>
            </p:nvSpPr>
            <p:spPr>
              <a:xfrm rot="15291151" flipH="1">
                <a:off x="640729" y="1666296"/>
                <a:ext cx="1650865" cy="1912967"/>
              </a:xfrm>
              <a:custGeom>
                <a:avLst/>
                <a:gdLst/>
                <a:ahLst/>
                <a:cxnLst/>
                <a:rect l="l" t="t" r="r" b="b"/>
                <a:pathLst>
                  <a:path w="1777921" h="2274057">
                    <a:moveTo>
                      <a:pt x="1535931" y="0"/>
                    </a:moveTo>
                    <a:cubicBezTo>
                      <a:pt x="1583748" y="0"/>
                      <a:pt x="1622512" y="36012"/>
                      <a:pt x="1622512" y="80435"/>
                    </a:cubicBezTo>
                    <a:cubicBezTo>
                      <a:pt x="1622512" y="91693"/>
                      <a:pt x="1620023" y="102411"/>
                      <a:pt x="1615448" y="112103"/>
                    </a:cubicBezTo>
                    <a:lnTo>
                      <a:pt x="1616074" y="113399"/>
                    </a:lnTo>
                    <a:lnTo>
                      <a:pt x="1584270" y="165850"/>
                    </a:lnTo>
                    <a:lnTo>
                      <a:pt x="1565188" y="222968"/>
                    </a:lnTo>
                    <a:cubicBezTo>
                      <a:pt x="1559887" y="244082"/>
                      <a:pt x="1554587" y="265418"/>
                      <a:pt x="1549286" y="286532"/>
                    </a:cubicBezTo>
                    <a:cubicBezTo>
                      <a:pt x="1548756" y="309868"/>
                      <a:pt x="1548226" y="332982"/>
                      <a:pt x="1547696" y="356318"/>
                    </a:cubicBezTo>
                    <a:cubicBezTo>
                      <a:pt x="1548226" y="378988"/>
                      <a:pt x="1548756" y="401880"/>
                      <a:pt x="1549286" y="424549"/>
                    </a:cubicBezTo>
                    <a:cubicBezTo>
                      <a:pt x="1552466" y="447885"/>
                      <a:pt x="1555647" y="470999"/>
                      <a:pt x="1558827" y="494336"/>
                    </a:cubicBezTo>
                    <a:lnTo>
                      <a:pt x="1573139" y="561011"/>
                    </a:lnTo>
                    <a:lnTo>
                      <a:pt x="1587451" y="627686"/>
                    </a:lnTo>
                    <a:cubicBezTo>
                      <a:pt x="1593281" y="646799"/>
                      <a:pt x="1599112" y="665691"/>
                      <a:pt x="1604943" y="684804"/>
                    </a:cubicBezTo>
                    <a:cubicBezTo>
                      <a:pt x="1610774" y="702362"/>
                      <a:pt x="1616428" y="719697"/>
                      <a:pt x="1622258" y="737255"/>
                    </a:cubicBezTo>
                    <a:cubicBezTo>
                      <a:pt x="1627029" y="751479"/>
                      <a:pt x="1631800" y="765925"/>
                      <a:pt x="1636570" y="780149"/>
                    </a:cubicBezTo>
                    <a:cubicBezTo>
                      <a:pt x="1641341" y="791706"/>
                      <a:pt x="1646111" y="803486"/>
                      <a:pt x="1650882" y="815043"/>
                    </a:cubicBezTo>
                    <a:lnTo>
                      <a:pt x="1660423" y="835712"/>
                    </a:lnTo>
                    <a:lnTo>
                      <a:pt x="1662013" y="840379"/>
                    </a:lnTo>
                    <a:lnTo>
                      <a:pt x="1708129" y="949948"/>
                    </a:lnTo>
                    <a:cubicBezTo>
                      <a:pt x="1719791" y="983730"/>
                      <a:pt x="1731275" y="1017735"/>
                      <a:pt x="1742937" y="1051517"/>
                    </a:cubicBezTo>
                    <a:lnTo>
                      <a:pt x="1766790" y="1146862"/>
                    </a:lnTo>
                    <a:cubicBezTo>
                      <a:pt x="1769440" y="1176421"/>
                      <a:pt x="1772090" y="1206203"/>
                      <a:pt x="1774741" y="1235762"/>
                    </a:cubicBezTo>
                    <a:cubicBezTo>
                      <a:pt x="1775801" y="1263765"/>
                      <a:pt x="1776861" y="1291991"/>
                      <a:pt x="1777921" y="1319995"/>
                    </a:cubicBezTo>
                    <a:cubicBezTo>
                      <a:pt x="1775801" y="1344887"/>
                      <a:pt x="1773681" y="1369556"/>
                      <a:pt x="1771560" y="1394448"/>
                    </a:cubicBezTo>
                    <a:cubicBezTo>
                      <a:pt x="1767850" y="1418896"/>
                      <a:pt x="1764139" y="1443121"/>
                      <a:pt x="1760429" y="1467569"/>
                    </a:cubicBezTo>
                    <a:cubicBezTo>
                      <a:pt x="1754598" y="1488682"/>
                      <a:pt x="1748768" y="1510018"/>
                      <a:pt x="1742937" y="1531132"/>
                    </a:cubicBezTo>
                    <a:cubicBezTo>
                      <a:pt x="1737106" y="1549135"/>
                      <a:pt x="1731452" y="1566915"/>
                      <a:pt x="1725621" y="1584917"/>
                    </a:cubicBezTo>
                    <a:lnTo>
                      <a:pt x="1706539" y="1631145"/>
                    </a:lnTo>
                    <a:lnTo>
                      <a:pt x="1685866" y="1672261"/>
                    </a:lnTo>
                    <a:lnTo>
                      <a:pt x="1665194" y="1704043"/>
                    </a:lnTo>
                    <a:cubicBezTo>
                      <a:pt x="1660423" y="1711377"/>
                      <a:pt x="1655653" y="1718934"/>
                      <a:pt x="1650882" y="1726268"/>
                    </a:cubicBezTo>
                    <a:lnTo>
                      <a:pt x="1639751" y="1738936"/>
                    </a:lnTo>
                    <a:cubicBezTo>
                      <a:pt x="1638690" y="1740492"/>
                      <a:pt x="1637630" y="1742270"/>
                      <a:pt x="1636570" y="1743826"/>
                    </a:cubicBezTo>
                    <a:lnTo>
                      <a:pt x="1576319" y="1810501"/>
                    </a:lnTo>
                    <a:lnTo>
                      <a:pt x="1509708" y="1866063"/>
                    </a:lnTo>
                    <a:lnTo>
                      <a:pt x="1431788" y="1912069"/>
                    </a:lnTo>
                    <a:lnTo>
                      <a:pt x="1354045" y="1946962"/>
                    </a:lnTo>
                    <a:lnTo>
                      <a:pt x="1273121" y="1978744"/>
                    </a:lnTo>
                    <a:lnTo>
                      <a:pt x="1192198" y="1997857"/>
                    </a:lnTo>
                    <a:lnTo>
                      <a:pt x="1114278" y="2015193"/>
                    </a:lnTo>
                    <a:lnTo>
                      <a:pt x="1041306" y="2026305"/>
                    </a:lnTo>
                    <a:lnTo>
                      <a:pt x="976284" y="2035862"/>
                    </a:lnTo>
                    <a:lnTo>
                      <a:pt x="920627" y="2038974"/>
                    </a:lnTo>
                    <a:lnTo>
                      <a:pt x="881049" y="2042307"/>
                    </a:lnTo>
                    <a:lnTo>
                      <a:pt x="850835" y="2042307"/>
                    </a:lnTo>
                    <a:lnTo>
                      <a:pt x="842884" y="2042307"/>
                    </a:lnTo>
                    <a:lnTo>
                      <a:pt x="726976" y="2035862"/>
                    </a:lnTo>
                    <a:lnTo>
                      <a:pt x="626970" y="2038974"/>
                    </a:lnTo>
                    <a:lnTo>
                      <a:pt x="536506" y="2050086"/>
                    </a:lnTo>
                    <a:lnTo>
                      <a:pt x="455582" y="2064532"/>
                    </a:lnTo>
                    <a:lnTo>
                      <a:pt x="390384" y="2081868"/>
                    </a:lnTo>
                    <a:lnTo>
                      <a:pt x="331723" y="2105649"/>
                    </a:lnTo>
                    <a:lnTo>
                      <a:pt x="282427" y="2127874"/>
                    </a:lnTo>
                    <a:lnTo>
                      <a:pt x="246029" y="2151654"/>
                    </a:lnTo>
                    <a:lnTo>
                      <a:pt x="214225" y="2173879"/>
                    </a:lnTo>
                    <a:lnTo>
                      <a:pt x="187192" y="2197882"/>
                    </a:lnTo>
                    <a:cubicBezTo>
                      <a:pt x="181361" y="2204105"/>
                      <a:pt x="175530" y="2210551"/>
                      <a:pt x="169700" y="2216774"/>
                    </a:cubicBezTo>
                    <a:cubicBezTo>
                      <a:pt x="165989" y="2222108"/>
                      <a:pt x="162455" y="2227442"/>
                      <a:pt x="158745" y="2232776"/>
                    </a:cubicBezTo>
                    <a:cubicBezTo>
                      <a:pt x="156625" y="2235443"/>
                      <a:pt x="154504" y="2237887"/>
                      <a:pt x="152384" y="2240554"/>
                    </a:cubicBezTo>
                    <a:cubicBezTo>
                      <a:pt x="139802" y="2247207"/>
                      <a:pt x="108649" y="2281215"/>
                      <a:pt x="83252" y="2272697"/>
                    </a:cubicBezTo>
                    <a:cubicBezTo>
                      <a:pt x="57855" y="2264179"/>
                      <a:pt x="0" y="2235424"/>
                      <a:pt x="0" y="2189445"/>
                    </a:cubicBezTo>
                    <a:cubicBezTo>
                      <a:pt x="0" y="2174502"/>
                      <a:pt x="3937" y="2160478"/>
                      <a:pt x="11964" y="2148998"/>
                    </a:cubicBezTo>
                    <a:cubicBezTo>
                      <a:pt x="22019" y="2131068"/>
                      <a:pt x="42226" y="2101798"/>
                      <a:pt x="60329" y="2081868"/>
                    </a:cubicBezTo>
                    <a:lnTo>
                      <a:pt x="120580" y="2029417"/>
                    </a:lnTo>
                    <a:lnTo>
                      <a:pt x="190372" y="1986745"/>
                    </a:lnTo>
                    <a:lnTo>
                      <a:pt x="263521" y="1951629"/>
                    </a:lnTo>
                    <a:lnTo>
                      <a:pt x="338084" y="1923181"/>
                    </a:lnTo>
                    <a:lnTo>
                      <a:pt x="412647" y="1902512"/>
                    </a:lnTo>
                    <a:lnTo>
                      <a:pt x="487209" y="1888288"/>
                    </a:lnTo>
                    <a:lnTo>
                      <a:pt x="560359" y="1877176"/>
                    </a:lnTo>
                    <a:lnTo>
                      <a:pt x="626970" y="1870730"/>
                    </a:lnTo>
                    <a:lnTo>
                      <a:pt x="684218" y="1867619"/>
                    </a:lnTo>
                    <a:lnTo>
                      <a:pt x="733337" y="1867619"/>
                    </a:lnTo>
                    <a:lnTo>
                      <a:pt x="771502" y="1867619"/>
                    </a:lnTo>
                    <a:lnTo>
                      <a:pt x="796768" y="1870730"/>
                    </a:lnTo>
                    <a:lnTo>
                      <a:pt x="804719" y="1870730"/>
                    </a:lnTo>
                    <a:lnTo>
                      <a:pt x="917447" y="1873842"/>
                    </a:lnTo>
                    <a:lnTo>
                      <a:pt x="1022223" y="1867619"/>
                    </a:lnTo>
                    <a:lnTo>
                      <a:pt x="1114278" y="1853395"/>
                    </a:lnTo>
                    <a:lnTo>
                      <a:pt x="1195378" y="1834281"/>
                    </a:lnTo>
                    <a:lnTo>
                      <a:pt x="1263580" y="1807167"/>
                    </a:lnTo>
                    <a:lnTo>
                      <a:pt x="1325421" y="1781830"/>
                    </a:lnTo>
                    <a:lnTo>
                      <a:pt x="1376308" y="1753382"/>
                    </a:lnTo>
                    <a:lnTo>
                      <a:pt x="1420656" y="1724712"/>
                    </a:lnTo>
                    <a:lnTo>
                      <a:pt x="1452460" y="1694486"/>
                    </a:lnTo>
                    <a:lnTo>
                      <a:pt x="1477904" y="1672261"/>
                    </a:lnTo>
                    <a:lnTo>
                      <a:pt x="1495396" y="1651592"/>
                    </a:lnTo>
                    <a:cubicBezTo>
                      <a:pt x="1499106" y="1647814"/>
                      <a:pt x="1502817" y="1644258"/>
                      <a:pt x="1506527" y="1640479"/>
                    </a:cubicBezTo>
                    <a:cubicBezTo>
                      <a:pt x="1507587" y="1639368"/>
                      <a:pt x="1508647" y="1638479"/>
                      <a:pt x="1509708" y="1637368"/>
                    </a:cubicBezTo>
                    <a:lnTo>
                      <a:pt x="1549286" y="1567581"/>
                    </a:lnTo>
                    <a:lnTo>
                      <a:pt x="1579500" y="1496017"/>
                    </a:lnTo>
                    <a:cubicBezTo>
                      <a:pt x="1585330" y="1471125"/>
                      <a:pt x="1591161" y="1446455"/>
                      <a:pt x="1596992" y="1421563"/>
                    </a:cubicBezTo>
                    <a:cubicBezTo>
                      <a:pt x="1599642" y="1396226"/>
                      <a:pt x="1602292" y="1370668"/>
                      <a:pt x="1604943" y="1345331"/>
                    </a:cubicBezTo>
                    <a:lnTo>
                      <a:pt x="1604943" y="1270655"/>
                    </a:lnTo>
                    <a:lnTo>
                      <a:pt x="1596992" y="1199313"/>
                    </a:lnTo>
                    <a:cubicBezTo>
                      <a:pt x="1592751" y="1174865"/>
                      <a:pt x="1588511" y="1150640"/>
                      <a:pt x="1584270" y="1126193"/>
                    </a:cubicBezTo>
                    <a:cubicBezTo>
                      <a:pt x="1579500" y="1105079"/>
                      <a:pt x="1574729" y="1083743"/>
                      <a:pt x="1569958" y="1062629"/>
                    </a:cubicBezTo>
                    <a:cubicBezTo>
                      <a:pt x="1564128" y="1042627"/>
                      <a:pt x="1558297" y="1022402"/>
                      <a:pt x="1552466" y="1002399"/>
                    </a:cubicBezTo>
                    <a:lnTo>
                      <a:pt x="1533384" y="949948"/>
                    </a:lnTo>
                    <a:cubicBezTo>
                      <a:pt x="1528083" y="935724"/>
                      <a:pt x="1522959" y="921278"/>
                      <a:pt x="1517659" y="907054"/>
                    </a:cubicBezTo>
                    <a:cubicBezTo>
                      <a:pt x="1512888" y="896608"/>
                      <a:pt x="1508117" y="885940"/>
                      <a:pt x="1503347" y="875495"/>
                    </a:cubicBezTo>
                    <a:lnTo>
                      <a:pt x="1495396" y="854825"/>
                    </a:lnTo>
                    <a:cubicBezTo>
                      <a:pt x="1493276" y="853270"/>
                      <a:pt x="1491155" y="851492"/>
                      <a:pt x="1489035" y="849936"/>
                    </a:cubicBezTo>
                    <a:lnTo>
                      <a:pt x="1446100" y="734144"/>
                    </a:lnTo>
                    <a:lnTo>
                      <a:pt x="1414296" y="629242"/>
                    </a:lnTo>
                    <a:cubicBezTo>
                      <a:pt x="1407405" y="597015"/>
                      <a:pt x="1400691" y="564789"/>
                      <a:pt x="1393800" y="532563"/>
                    </a:cubicBezTo>
                    <a:lnTo>
                      <a:pt x="1382668" y="445218"/>
                    </a:lnTo>
                    <a:cubicBezTo>
                      <a:pt x="1381608" y="418326"/>
                      <a:pt x="1380548" y="391212"/>
                      <a:pt x="1379488" y="364319"/>
                    </a:cubicBezTo>
                    <a:cubicBezTo>
                      <a:pt x="1380548" y="340539"/>
                      <a:pt x="1381608" y="316536"/>
                      <a:pt x="1382668" y="292755"/>
                    </a:cubicBezTo>
                    <a:cubicBezTo>
                      <a:pt x="1385319" y="271641"/>
                      <a:pt x="1387969" y="250305"/>
                      <a:pt x="1390619" y="229191"/>
                    </a:cubicBezTo>
                    <a:cubicBezTo>
                      <a:pt x="1394860" y="210745"/>
                      <a:pt x="1399100" y="192076"/>
                      <a:pt x="1403341" y="173629"/>
                    </a:cubicBezTo>
                    <a:cubicBezTo>
                      <a:pt x="1408112" y="158294"/>
                      <a:pt x="1412705" y="142958"/>
                      <a:pt x="1417476" y="127623"/>
                    </a:cubicBezTo>
                    <a:lnTo>
                      <a:pt x="1434968" y="89618"/>
                    </a:lnTo>
                    <a:lnTo>
                      <a:pt x="1449280" y="60948"/>
                    </a:lnTo>
                    <a:lnTo>
                      <a:pt x="1456101" y="49373"/>
                    </a:lnTo>
                    <a:cubicBezTo>
                      <a:pt x="1456198" y="49028"/>
                      <a:pt x="1456346" y="48707"/>
                      <a:pt x="1456642" y="48454"/>
                    </a:cubicBezTo>
                    <a:cubicBezTo>
                      <a:pt x="1457894" y="46305"/>
                      <a:pt x="1459153" y="44168"/>
                      <a:pt x="1460411" y="42057"/>
                    </a:cubicBezTo>
                    <a:lnTo>
                      <a:pt x="1469953" y="26055"/>
                    </a:lnTo>
                    <a:cubicBezTo>
                      <a:pt x="1470483" y="25610"/>
                      <a:pt x="1471013" y="24944"/>
                      <a:pt x="1471543" y="24499"/>
                    </a:cubicBezTo>
                    <a:lnTo>
                      <a:pt x="1474027" y="24499"/>
                    </a:lnTo>
                    <a:cubicBezTo>
                      <a:pt x="1489607" y="9327"/>
                      <a:pt x="1511597" y="0"/>
                      <a:pt x="1535931" y="0"/>
                    </a:cubicBezTo>
                    <a:close/>
                  </a:path>
                </a:pathLst>
              </a:cu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2973" name="Oval 39">
                <a:extLst>
                  <a:ext uri="{FF2B5EF4-FFF2-40B4-BE49-F238E27FC236}">
                    <a16:creationId xmlns:a16="http://schemas.microsoft.com/office/drawing/2014/main" id="{C9B03F84-BDFD-49AC-BFB6-850ED2FD65A0}"/>
                  </a:ext>
                </a:extLst>
              </p:cNvPr>
              <p:cNvSpPr/>
              <p:nvPr/>
            </p:nvSpPr>
            <p:spPr>
              <a:xfrm flipH="1" flipV="1">
                <a:off x="1198193" y="2079887"/>
                <a:ext cx="1650866" cy="1912967"/>
              </a:xfrm>
              <a:custGeom>
                <a:avLst/>
                <a:gdLst/>
                <a:ahLst/>
                <a:cxnLst/>
                <a:rect l="l" t="t" r="r" b="b"/>
                <a:pathLst>
                  <a:path w="3393967" h="3932814">
                    <a:moveTo>
                      <a:pt x="1745685" y="3527152"/>
                    </a:moveTo>
                    <a:lnTo>
                      <a:pt x="1657171" y="3238316"/>
                    </a:lnTo>
                    <a:lnTo>
                      <a:pt x="1751363" y="3240672"/>
                    </a:lnTo>
                    <a:lnTo>
                      <a:pt x="1951375" y="3229909"/>
                    </a:lnTo>
                    <a:lnTo>
                      <a:pt x="2127104" y="3205310"/>
                    </a:lnTo>
                    <a:lnTo>
                      <a:pt x="2281920" y="3172254"/>
                    </a:lnTo>
                    <a:lnTo>
                      <a:pt x="2412114" y="3125362"/>
                    </a:lnTo>
                    <a:lnTo>
                      <a:pt x="2530166" y="3081544"/>
                    </a:lnTo>
                    <a:lnTo>
                      <a:pt x="2627307" y="3032345"/>
                    </a:lnTo>
                    <a:lnTo>
                      <a:pt x="2711965" y="2982762"/>
                    </a:lnTo>
                    <a:lnTo>
                      <a:pt x="2772677" y="2930489"/>
                    </a:lnTo>
                    <a:lnTo>
                      <a:pt x="2821249" y="2892052"/>
                    </a:lnTo>
                    <a:lnTo>
                      <a:pt x="2854640" y="2856307"/>
                    </a:lnTo>
                    <a:cubicBezTo>
                      <a:pt x="2861722" y="2849773"/>
                      <a:pt x="2868807" y="2843623"/>
                      <a:pt x="2875889" y="2837088"/>
                    </a:cubicBezTo>
                    <a:cubicBezTo>
                      <a:pt x="2877912" y="2835166"/>
                      <a:pt x="2879936" y="2833629"/>
                      <a:pt x="2881961" y="2831707"/>
                    </a:cubicBezTo>
                    <a:lnTo>
                      <a:pt x="2957514" y="2711016"/>
                    </a:lnTo>
                    <a:lnTo>
                      <a:pt x="3015191" y="2587251"/>
                    </a:lnTo>
                    <a:cubicBezTo>
                      <a:pt x="3026320" y="2544202"/>
                      <a:pt x="3037451" y="2501537"/>
                      <a:pt x="3048582" y="2458489"/>
                    </a:cubicBezTo>
                    <a:cubicBezTo>
                      <a:pt x="3053641" y="2414670"/>
                      <a:pt x="3058700" y="2370469"/>
                      <a:pt x="3063760" y="2326651"/>
                    </a:cubicBezTo>
                    <a:lnTo>
                      <a:pt x="3063760" y="2197504"/>
                    </a:lnTo>
                    <a:lnTo>
                      <a:pt x="3048582" y="2074124"/>
                    </a:lnTo>
                    <a:cubicBezTo>
                      <a:pt x="3040486" y="2031843"/>
                      <a:pt x="3032392" y="1989947"/>
                      <a:pt x="3024296" y="1947668"/>
                    </a:cubicBezTo>
                    <a:cubicBezTo>
                      <a:pt x="3015191" y="1911153"/>
                      <a:pt x="3006083" y="1874254"/>
                      <a:pt x="2996976" y="1837739"/>
                    </a:cubicBezTo>
                    <a:cubicBezTo>
                      <a:pt x="2985846" y="1803147"/>
                      <a:pt x="2974715" y="1768169"/>
                      <a:pt x="2963584" y="1733575"/>
                    </a:cubicBezTo>
                    <a:lnTo>
                      <a:pt x="2927157" y="1642865"/>
                    </a:lnTo>
                    <a:cubicBezTo>
                      <a:pt x="2917038" y="1618266"/>
                      <a:pt x="2907257" y="1593283"/>
                      <a:pt x="2897139" y="1568683"/>
                    </a:cubicBezTo>
                    <a:cubicBezTo>
                      <a:pt x="2888032" y="1550618"/>
                      <a:pt x="2878924" y="1532168"/>
                      <a:pt x="2869818" y="1514104"/>
                    </a:cubicBezTo>
                    <a:lnTo>
                      <a:pt x="2854640" y="1478357"/>
                    </a:lnTo>
                    <a:cubicBezTo>
                      <a:pt x="2850593" y="1475668"/>
                      <a:pt x="2846544" y="1472593"/>
                      <a:pt x="2842497" y="1469902"/>
                    </a:cubicBezTo>
                    <a:lnTo>
                      <a:pt x="2760536" y="1269648"/>
                    </a:lnTo>
                    <a:lnTo>
                      <a:pt x="2699824" y="1088228"/>
                    </a:lnTo>
                    <a:cubicBezTo>
                      <a:pt x="2686670" y="1032494"/>
                      <a:pt x="2673853" y="976761"/>
                      <a:pt x="2660698" y="921029"/>
                    </a:cubicBezTo>
                    <a:lnTo>
                      <a:pt x="2639448" y="769972"/>
                    </a:lnTo>
                    <a:cubicBezTo>
                      <a:pt x="2637424" y="723464"/>
                      <a:pt x="2635401" y="676573"/>
                      <a:pt x="2633377" y="630063"/>
                    </a:cubicBezTo>
                    <a:cubicBezTo>
                      <a:pt x="2635401" y="588937"/>
                      <a:pt x="2637424" y="547426"/>
                      <a:pt x="2639448" y="506298"/>
                    </a:cubicBezTo>
                    <a:cubicBezTo>
                      <a:pt x="2644508" y="469783"/>
                      <a:pt x="2649567" y="432884"/>
                      <a:pt x="2654626" y="396369"/>
                    </a:cubicBezTo>
                    <a:cubicBezTo>
                      <a:pt x="2662722" y="364468"/>
                      <a:pt x="2670816" y="332182"/>
                      <a:pt x="2678912" y="300279"/>
                    </a:cubicBezTo>
                    <a:cubicBezTo>
                      <a:pt x="2688019" y="273758"/>
                      <a:pt x="2696787" y="247236"/>
                      <a:pt x="2705895" y="220715"/>
                    </a:cubicBezTo>
                    <a:lnTo>
                      <a:pt x="2739286" y="154988"/>
                    </a:lnTo>
                    <a:lnTo>
                      <a:pt x="2766607" y="105405"/>
                    </a:lnTo>
                    <a:lnTo>
                      <a:pt x="2779628" y="85387"/>
                    </a:lnTo>
                    <a:cubicBezTo>
                      <a:pt x="2779813" y="84791"/>
                      <a:pt x="2780096" y="84235"/>
                      <a:pt x="2780661" y="83798"/>
                    </a:cubicBezTo>
                    <a:cubicBezTo>
                      <a:pt x="2783051" y="80081"/>
                      <a:pt x="2785454" y="76386"/>
                      <a:pt x="2787855" y="72735"/>
                    </a:cubicBezTo>
                    <a:lnTo>
                      <a:pt x="2806071" y="45060"/>
                    </a:lnTo>
                    <a:cubicBezTo>
                      <a:pt x="2807082" y="44291"/>
                      <a:pt x="2808094" y="43139"/>
                      <a:pt x="2809106" y="42369"/>
                    </a:cubicBezTo>
                    <a:lnTo>
                      <a:pt x="2813848" y="42369"/>
                    </a:lnTo>
                    <a:cubicBezTo>
                      <a:pt x="2843589" y="16131"/>
                      <a:pt x="2885567" y="0"/>
                      <a:pt x="2932020" y="0"/>
                    </a:cubicBezTo>
                    <a:cubicBezTo>
                      <a:pt x="3023300" y="0"/>
                      <a:pt x="3097299" y="62280"/>
                      <a:pt x="3097299" y="139107"/>
                    </a:cubicBezTo>
                    <a:cubicBezTo>
                      <a:pt x="3097299" y="158577"/>
                      <a:pt x="3092547" y="177113"/>
                      <a:pt x="3083814" y="193874"/>
                    </a:cubicBezTo>
                    <a:lnTo>
                      <a:pt x="3085009" y="196115"/>
                    </a:lnTo>
                    <a:lnTo>
                      <a:pt x="3024296" y="286826"/>
                    </a:lnTo>
                    <a:lnTo>
                      <a:pt x="2987870" y="385607"/>
                    </a:lnTo>
                    <a:cubicBezTo>
                      <a:pt x="2977750" y="422122"/>
                      <a:pt x="2967633" y="459021"/>
                      <a:pt x="2957514" y="495536"/>
                    </a:cubicBezTo>
                    <a:cubicBezTo>
                      <a:pt x="2956502" y="535894"/>
                      <a:pt x="2955490" y="575868"/>
                      <a:pt x="2954478" y="616226"/>
                    </a:cubicBezTo>
                    <a:cubicBezTo>
                      <a:pt x="2955490" y="655432"/>
                      <a:pt x="2956502" y="695022"/>
                      <a:pt x="2957514" y="734226"/>
                    </a:cubicBezTo>
                    <a:cubicBezTo>
                      <a:pt x="2963584" y="774584"/>
                      <a:pt x="2969657" y="814558"/>
                      <a:pt x="2975727" y="854918"/>
                    </a:cubicBezTo>
                    <a:lnTo>
                      <a:pt x="3003048" y="970227"/>
                    </a:lnTo>
                    <a:lnTo>
                      <a:pt x="3030369" y="1085537"/>
                    </a:lnTo>
                    <a:cubicBezTo>
                      <a:pt x="3041498" y="1118591"/>
                      <a:pt x="3052629" y="1151264"/>
                      <a:pt x="3063760" y="1184318"/>
                    </a:cubicBezTo>
                    <a:cubicBezTo>
                      <a:pt x="3074891" y="1214683"/>
                      <a:pt x="3085685" y="1244663"/>
                      <a:pt x="3096814" y="1275028"/>
                    </a:cubicBezTo>
                    <a:cubicBezTo>
                      <a:pt x="3105921" y="1299628"/>
                      <a:pt x="3115029" y="1324611"/>
                      <a:pt x="3124135" y="1349210"/>
                    </a:cubicBezTo>
                    <a:cubicBezTo>
                      <a:pt x="3133242" y="1369197"/>
                      <a:pt x="3142348" y="1389570"/>
                      <a:pt x="3151456" y="1409557"/>
                    </a:cubicBezTo>
                    <a:lnTo>
                      <a:pt x="3169669" y="1445302"/>
                    </a:lnTo>
                    <a:lnTo>
                      <a:pt x="3172704" y="1453374"/>
                    </a:lnTo>
                    <a:lnTo>
                      <a:pt x="3260737" y="1642865"/>
                    </a:lnTo>
                    <a:cubicBezTo>
                      <a:pt x="3283000" y="1701289"/>
                      <a:pt x="3304922" y="1760098"/>
                      <a:pt x="3327184" y="1818521"/>
                    </a:cubicBezTo>
                    <a:lnTo>
                      <a:pt x="3372718" y="1983413"/>
                    </a:lnTo>
                    <a:cubicBezTo>
                      <a:pt x="3377777" y="2034534"/>
                      <a:pt x="3382836" y="2086039"/>
                      <a:pt x="3387897" y="2137159"/>
                    </a:cubicBezTo>
                    <a:cubicBezTo>
                      <a:pt x="3389920" y="2185589"/>
                      <a:pt x="3391944" y="2234403"/>
                      <a:pt x="3393967" y="2282834"/>
                    </a:cubicBezTo>
                    <a:cubicBezTo>
                      <a:pt x="3389920" y="2325883"/>
                      <a:pt x="3385873" y="2368546"/>
                      <a:pt x="3381824" y="2411595"/>
                    </a:cubicBezTo>
                    <a:cubicBezTo>
                      <a:pt x="3374742" y="2453876"/>
                      <a:pt x="3367658" y="2495771"/>
                      <a:pt x="3360576" y="2538052"/>
                    </a:cubicBezTo>
                    <a:cubicBezTo>
                      <a:pt x="3349445" y="2574566"/>
                      <a:pt x="3338315" y="2611465"/>
                      <a:pt x="3327184" y="2647980"/>
                    </a:cubicBezTo>
                    <a:cubicBezTo>
                      <a:pt x="3316053" y="2679115"/>
                      <a:pt x="3305260" y="2709864"/>
                      <a:pt x="3294129" y="2740997"/>
                    </a:cubicBezTo>
                    <a:lnTo>
                      <a:pt x="3257702" y="2820945"/>
                    </a:lnTo>
                    <a:lnTo>
                      <a:pt x="3218238" y="2892052"/>
                    </a:lnTo>
                    <a:lnTo>
                      <a:pt x="3178777" y="2947017"/>
                    </a:lnTo>
                    <a:cubicBezTo>
                      <a:pt x="3169669" y="2959700"/>
                      <a:pt x="3160563" y="2972770"/>
                      <a:pt x="3151456" y="2985453"/>
                    </a:cubicBezTo>
                    <a:lnTo>
                      <a:pt x="3130207" y="3007362"/>
                    </a:lnTo>
                    <a:cubicBezTo>
                      <a:pt x="3128182" y="3010053"/>
                      <a:pt x="3126158" y="3013128"/>
                      <a:pt x="3124135" y="3015819"/>
                    </a:cubicBezTo>
                    <a:lnTo>
                      <a:pt x="3009118" y="3131128"/>
                    </a:lnTo>
                    <a:lnTo>
                      <a:pt x="2881961" y="3227218"/>
                    </a:lnTo>
                    <a:lnTo>
                      <a:pt x="2733216" y="3306782"/>
                    </a:lnTo>
                    <a:lnTo>
                      <a:pt x="2584808" y="3367127"/>
                    </a:lnTo>
                    <a:lnTo>
                      <a:pt x="2430328" y="3422092"/>
                    </a:lnTo>
                    <a:lnTo>
                      <a:pt x="2275850" y="3455146"/>
                    </a:lnTo>
                    <a:lnTo>
                      <a:pt x="2127104" y="3485128"/>
                    </a:lnTo>
                    <a:lnTo>
                      <a:pt x="1987804" y="3504345"/>
                    </a:lnTo>
                    <a:lnTo>
                      <a:pt x="1863680" y="3520873"/>
                    </a:lnTo>
                    <a:lnTo>
                      <a:pt x="1757433" y="3526255"/>
                    </a:lnTo>
                    <a:close/>
                    <a:moveTo>
                      <a:pt x="158924" y="3930462"/>
                    </a:moveTo>
                    <a:cubicBezTo>
                      <a:pt x="110443" y="3915731"/>
                      <a:pt x="0" y="3866001"/>
                      <a:pt x="0" y="3786484"/>
                    </a:cubicBezTo>
                    <a:cubicBezTo>
                      <a:pt x="0" y="3760641"/>
                      <a:pt x="7516" y="3736388"/>
                      <a:pt x="22839" y="3716534"/>
                    </a:cubicBezTo>
                    <a:cubicBezTo>
                      <a:pt x="42033" y="3685525"/>
                      <a:pt x="80608" y="3634905"/>
                      <a:pt x="115165" y="3600437"/>
                    </a:cubicBezTo>
                    <a:lnTo>
                      <a:pt x="230182" y="3509727"/>
                    </a:lnTo>
                    <a:lnTo>
                      <a:pt x="363411" y="3435929"/>
                    </a:lnTo>
                    <a:lnTo>
                      <a:pt x="503049" y="3375199"/>
                    </a:lnTo>
                    <a:lnTo>
                      <a:pt x="645387" y="3326000"/>
                    </a:lnTo>
                    <a:lnTo>
                      <a:pt x="787724" y="3290254"/>
                    </a:lnTo>
                    <a:lnTo>
                      <a:pt x="930059" y="3265655"/>
                    </a:lnTo>
                    <a:lnTo>
                      <a:pt x="1069699" y="3246438"/>
                    </a:lnTo>
                    <a:lnTo>
                      <a:pt x="1196856" y="3235290"/>
                    </a:lnTo>
                    <a:lnTo>
                      <a:pt x="1306140" y="3229909"/>
                    </a:lnTo>
                    <a:lnTo>
                      <a:pt x="1322155" y="3229909"/>
                    </a:lnTo>
                    <a:lnTo>
                      <a:pt x="1387858" y="3520878"/>
                    </a:lnTo>
                    <a:lnTo>
                      <a:pt x="1387763" y="3520873"/>
                    </a:lnTo>
                    <a:lnTo>
                      <a:pt x="1196856" y="3526255"/>
                    </a:lnTo>
                    <a:lnTo>
                      <a:pt x="1024165" y="3545473"/>
                    </a:lnTo>
                    <a:lnTo>
                      <a:pt x="869685" y="3570456"/>
                    </a:lnTo>
                    <a:lnTo>
                      <a:pt x="745225" y="3600437"/>
                    </a:lnTo>
                    <a:lnTo>
                      <a:pt x="633244" y="3641565"/>
                    </a:lnTo>
                    <a:lnTo>
                      <a:pt x="539140" y="3680001"/>
                    </a:lnTo>
                    <a:lnTo>
                      <a:pt x="469658" y="3721127"/>
                    </a:lnTo>
                    <a:lnTo>
                      <a:pt x="408946" y="3759564"/>
                    </a:lnTo>
                    <a:lnTo>
                      <a:pt x="357341" y="3801075"/>
                    </a:lnTo>
                    <a:cubicBezTo>
                      <a:pt x="346210" y="3811837"/>
                      <a:pt x="335079" y="3822985"/>
                      <a:pt x="323949" y="3833747"/>
                    </a:cubicBezTo>
                    <a:cubicBezTo>
                      <a:pt x="316865" y="3842972"/>
                      <a:pt x="310119" y="3852197"/>
                      <a:pt x="303037" y="3861422"/>
                    </a:cubicBezTo>
                    <a:cubicBezTo>
                      <a:pt x="298990" y="3866034"/>
                      <a:pt x="294941" y="3870261"/>
                      <a:pt x="290894" y="3874873"/>
                    </a:cubicBezTo>
                    <a:cubicBezTo>
                      <a:pt x="266876" y="3886379"/>
                      <a:pt x="207406" y="3945193"/>
                      <a:pt x="158924" y="3930462"/>
                    </a:cubicBezTo>
                    <a:close/>
                  </a:path>
                </a:pathLst>
              </a:cu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grpSp>
        <p:grpSp>
          <p:nvGrpSpPr>
            <p:cNvPr id="2950" name="Group 2949">
              <a:extLst>
                <a:ext uri="{FF2B5EF4-FFF2-40B4-BE49-F238E27FC236}">
                  <a16:creationId xmlns:a16="http://schemas.microsoft.com/office/drawing/2014/main" id="{C8AAF179-E48F-4261-B87A-F5C944160F6A}"/>
                </a:ext>
              </a:extLst>
            </p:cNvPr>
            <p:cNvGrpSpPr/>
            <p:nvPr/>
          </p:nvGrpSpPr>
          <p:grpSpPr>
            <a:xfrm rot="532827">
              <a:off x="2526045" y="950876"/>
              <a:ext cx="3619070" cy="3396495"/>
              <a:chOff x="509678" y="1797347"/>
              <a:chExt cx="2339381" cy="2195507"/>
            </a:xfrm>
          </p:grpSpPr>
          <p:sp>
            <p:nvSpPr>
              <p:cNvPr id="2951" name="Rounded Rectangle 16">
                <a:extLst>
                  <a:ext uri="{FF2B5EF4-FFF2-40B4-BE49-F238E27FC236}">
                    <a16:creationId xmlns:a16="http://schemas.microsoft.com/office/drawing/2014/main" id="{4B20ED2D-FFC1-43DB-9F98-BC92BEA037C5}"/>
                  </a:ext>
                </a:extLst>
              </p:cNvPr>
              <p:cNvSpPr/>
              <p:nvPr/>
            </p:nvSpPr>
            <p:spPr>
              <a:xfrm rot="18063644">
                <a:off x="1724663" y="2419627"/>
                <a:ext cx="73094" cy="8230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2952" name="Rounded Rectangle 17">
                <a:extLst>
                  <a:ext uri="{FF2B5EF4-FFF2-40B4-BE49-F238E27FC236}">
                    <a16:creationId xmlns:a16="http://schemas.microsoft.com/office/drawing/2014/main" id="{D39D8E4E-920A-45BC-BF29-281540C02CEA}"/>
                  </a:ext>
                </a:extLst>
              </p:cNvPr>
              <p:cNvSpPr/>
              <p:nvPr/>
            </p:nvSpPr>
            <p:spPr>
              <a:xfrm rot="18060000">
                <a:off x="1820802" y="2253850"/>
                <a:ext cx="73094" cy="73545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2953" name="Rounded Rectangle 18">
                <a:extLst>
                  <a:ext uri="{FF2B5EF4-FFF2-40B4-BE49-F238E27FC236}">
                    <a16:creationId xmlns:a16="http://schemas.microsoft.com/office/drawing/2014/main" id="{2B5F2B0F-02B1-4A87-97E4-13C59D6F38FC}"/>
                  </a:ext>
                </a:extLst>
              </p:cNvPr>
              <p:cNvSpPr/>
              <p:nvPr/>
            </p:nvSpPr>
            <p:spPr>
              <a:xfrm rot="18063644">
                <a:off x="1939567" y="2260617"/>
                <a:ext cx="73094" cy="4027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2954" name="Rounded Rectangle 19">
                <a:extLst>
                  <a:ext uri="{FF2B5EF4-FFF2-40B4-BE49-F238E27FC236}">
                    <a16:creationId xmlns:a16="http://schemas.microsoft.com/office/drawing/2014/main" id="{D471C2B3-6478-4A3A-8BC4-21437DF750E8}"/>
                  </a:ext>
                </a:extLst>
              </p:cNvPr>
              <p:cNvSpPr/>
              <p:nvPr/>
            </p:nvSpPr>
            <p:spPr>
              <a:xfrm rot="18063644">
                <a:off x="1574952" y="2602544"/>
                <a:ext cx="73094" cy="80549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2955" name="Rounded Rectangle 20">
                <a:extLst>
                  <a:ext uri="{FF2B5EF4-FFF2-40B4-BE49-F238E27FC236}">
                    <a16:creationId xmlns:a16="http://schemas.microsoft.com/office/drawing/2014/main" id="{8C98AB2D-8D2F-4613-842F-FC3897A9F49A}"/>
                  </a:ext>
                </a:extLst>
              </p:cNvPr>
              <p:cNvSpPr/>
              <p:nvPr/>
            </p:nvSpPr>
            <p:spPr>
              <a:xfrm rot="18063644">
                <a:off x="1516856" y="2958046"/>
                <a:ext cx="73094" cy="50141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2956" name="Rounded Rectangle 21">
                <a:extLst>
                  <a:ext uri="{FF2B5EF4-FFF2-40B4-BE49-F238E27FC236}">
                    <a16:creationId xmlns:a16="http://schemas.microsoft.com/office/drawing/2014/main" id="{AFB4C0F5-4BB4-4CCF-8C99-FE4A66E4B58C}"/>
                  </a:ext>
                </a:extLst>
              </p:cNvPr>
              <p:cNvSpPr/>
              <p:nvPr/>
            </p:nvSpPr>
            <p:spPr>
              <a:xfrm rot="18063644">
                <a:off x="1091076" y="3196078"/>
                <a:ext cx="73094" cy="73540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dirty="0">
                  <a:cs typeface="B Nazanin" panose="00000400000000000000" pitchFamily="2" charset="-78"/>
                </a:endParaRPr>
              </a:p>
            </p:txBody>
          </p:sp>
          <p:sp>
            <p:nvSpPr>
              <p:cNvPr id="2957" name="Rounded Rectangle 22">
                <a:extLst>
                  <a:ext uri="{FF2B5EF4-FFF2-40B4-BE49-F238E27FC236}">
                    <a16:creationId xmlns:a16="http://schemas.microsoft.com/office/drawing/2014/main" id="{E0ABB215-52CE-47D0-9C0B-77E200373EA6}"/>
                  </a:ext>
                </a:extLst>
              </p:cNvPr>
              <p:cNvSpPr/>
              <p:nvPr/>
            </p:nvSpPr>
            <p:spPr>
              <a:xfrm rot="18063644">
                <a:off x="1223216" y="3180593"/>
                <a:ext cx="73094" cy="50141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2958" name="Rounded Rectangle 23">
                <a:extLst>
                  <a:ext uri="{FF2B5EF4-FFF2-40B4-BE49-F238E27FC236}">
                    <a16:creationId xmlns:a16="http://schemas.microsoft.com/office/drawing/2014/main" id="{0BC17164-903D-4AE8-9B1C-3259D847C1E6}"/>
                  </a:ext>
                </a:extLst>
              </p:cNvPr>
              <p:cNvSpPr/>
              <p:nvPr/>
            </p:nvSpPr>
            <p:spPr>
              <a:xfrm rot="18063644">
                <a:off x="2321860" y="1676143"/>
                <a:ext cx="73094" cy="73545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2959" name="Rounded Rectangle 24">
                <a:extLst>
                  <a:ext uri="{FF2B5EF4-FFF2-40B4-BE49-F238E27FC236}">
                    <a16:creationId xmlns:a16="http://schemas.microsoft.com/office/drawing/2014/main" id="{E7C84C3A-57DE-460F-94FE-9B50EA083090}"/>
                  </a:ext>
                </a:extLst>
              </p:cNvPr>
              <p:cNvSpPr/>
              <p:nvPr/>
            </p:nvSpPr>
            <p:spPr>
              <a:xfrm rot="18063644">
                <a:off x="2213789" y="1953823"/>
                <a:ext cx="73094" cy="50141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2960" name="Oval 39">
                <a:extLst>
                  <a:ext uri="{FF2B5EF4-FFF2-40B4-BE49-F238E27FC236}">
                    <a16:creationId xmlns:a16="http://schemas.microsoft.com/office/drawing/2014/main" id="{62EC3715-10D1-47AC-822F-3F4BC5FF30F8}"/>
                  </a:ext>
                </a:extLst>
              </p:cNvPr>
              <p:cNvSpPr/>
              <p:nvPr/>
            </p:nvSpPr>
            <p:spPr>
              <a:xfrm rot="15291151" flipH="1">
                <a:off x="640729" y="1666296"/>
                <a:ext cx="1650865" cy="1912967"/>
              </a:xfrm>
              <a:custGeom>
                <a:avLst/>
                <a:gdLst/>
                <a:ahLst/>
                <a:cxnLst/>
                <a:rect l="l" t="t" r="r" b="b"/>
                <a:pathLst>
                  <a:path w="1777921" h="2274057">
                    <a:moveTo>
                      <a:pt x="1535931" y="0"/>
                    </a:moveTo>
                    <a:cubicBezTo>
                      <a:pt x="1583748" y="0"/>
                      <a:pt x="1622512" y="36012"/>
                      <a:pt x="1622512" y="80435"/>
                    </a:cubicBezTo>
                    <a:cubicBezTo>
                      <a:pt x="1622512" y="91693"/>
                      <a:pt x="1620023" y="102411"/>
                      <a:pt x="1615448" y="112103"/>
                    </a:cubicBezTo>
                    <a:lnTo>
                      <a:pt x="1616074" y="113399"/>
                    </a:lnTo>
                    <a:lnTo>
                      <a:pt x="1584270" y="165850"/>
                    </a:lnTo>
                    <a:lnTo>
                      <a:pt x="1565188" y="222968"/>
                    </a:lnTo>
                    <a:cubicBezTo>
                      <a:pt x="1559887" y="244082"/>
                      <a:pt x="1554587" y="265418"/>
                      <a:pt x="1549286" y="286532"/>
                    </a:cubicBezTo>
                    <a:cubicBezTo>
                      <a:pt x="1548756" y="309868"/>
                      <a:pt x="1548226" y="332982"/>
                      <a:pt x="1547696" y="356318"/>
                    </a:cubicBezTo>
                    <a:cubicBezTo>
                      <a:pt x="1548226" y="378988"/>
                      <a:pt x="1548756" y="401880"/>
                      <a:pt x="1549286" y="424549"/>
                    </a:cubicBezTo>
                    <a:cubicBezTo>
                      <a:pt x="1552466" y="447885"/>
                      <a:pt x="1555647" y="470999"/>
                      <a:pt x="1558827" y="494336"/>
                    </a:cubicBezTo>
                    <a:lnTo>
                      <a:pt x="1573139" y="561011"/>
                    </a:lnTo>
                    <a:lnTo>
                      <a:pt x="1587451" y="627686"/>
                    </a:lnTo>
                    <a:cubicBezTo>
                      <a:pt x="1593281" y="646799"/>
                      <a:pt x="1599112" y="665691"/>
                      <a:pt x="1604943" y="684804"/>
                    </a:cubicBezTo>
                    <a:cubicBezTo>
                      <a:pt x="1610774" y="702362"/>
                      <a:pt x="1616428" y="719697"/>
                      <a:pt x="1622258" y="737255"/>
                    </a:cubicBezTo>
                    <a:cubicBezTo>
                      <a:pt x="1627029" y="751479"/>
                      <a:pt x="1631800" y="765925"/>
                      <a:pt x="1636570" y="780149"/>
                    </a:cubicBezTo>
                    <a:cubicBezTo>
                      <a:pt x="1641341" y="791706"/>
                      <a:pt x="1646111" y="803486"/>
                      <a:pt x="1650882" y="815043"/>
                    </a:cubicBezTo>
                    <a:lnTo>
                      <a:pt x="1660423" y="835712"/>
                    </a:lnTo>
                    <a:lnTo>
                      <a:pt x="1662013" y="840379"/>
                    </a:lnTo>
                    <a:lnTo>
                      <a:pt x="1708129" y="949948"/>
                    </a:lnTo>
                    <a:cubicBezTo>
                      <a:pt x="1719791" y="983730"/>
                      <a:pt x="1731275" y="1017735"/>
                      <a:pt x="1742937" y="1051517"/>
                    </a:cubicBezTo>
                    <a:lnTo>
                      <a:pt x="1766790" y="1146862"/>
                    </a:lnTo>
                    <a:cubicBezTo>
                      <a:pt x="1769440" y="1176421"/>
                      <a:pt x="1772090" y="1206203"/>
                      <a:pt x="1774741" y="1235762"/>
                    </a:cubicBezTo>
                    <a:cubicBezTo>
                      <a:pt x="1775801" y="1263765"/>
                      <a:pt x="1776861" y="1291991"/>
                      <a:pt x="1777921" y="1319995"/>
                    </a:cubicBezTo>
                    <a:cubicBezTo>
                      <a:pt x="1775801" y="1344887"/>
                      <a:pt x="1773681" y="1369556"/>
                      <a:pt x="1771560" y="1394448"/>
                    </a:cubicBezTo>
                    <a:cubicBezTo>
                      <a:pt x="1767850" y="1418896"/>
                      <a:pt x="1764139" y="1443121"/>
                      <a:pt x="1760429" y="1467569"/>
                    </a:cubicBezTo>
                    <a:cubicBezTo>
                      <a:pt x="1754598" y="1488682"/>
                      <a:pt x="1748768" y="1510018"/>
                      <a:pt x="1742937" y="1531132"/>
                    </a:cubicBezTo>
                    <a:cubicBezTo>
                      <a:pt x="1737106" y="1549135"/>
                      <a:pt x="1731452" y="1566915"/>
                      <a:pt x="1725621" y="1584917"/>
                    </a:cubicBezTo>
                    <a:lnTo>
                      <a:pt x="1706539" y="1631145"/>
                    </a:lnTo>
                    <a:lnTo>
                      <a:pt x="1685866" y="1672261"/>
                    </a:lnTo>
                    <a:lnTo>
                      <a:pt x="1665194" y="1704043"/>
                    </a:lnTo>
                    <a:cubicBezTo>
                      <a:pt x="1660423" y="1711377"/>
                      <a:pt x="1655653" y="1718934"/>
                      <a:pt x="1650882" y="1726268"/>
                    </a:cubicBezTo>
                    <a:lnTo>
                      <a:pt x="1639751" y="1738936"/>
                    </a:lnTo>
                    <a:cubicBezTo>
                      <a:pt x="1638690" y="1740492"/>
                      <a:pt x="1637630" y="1742270"/>
                      <a:pt x="1636570" y="1743826"/>
                    </a:cubicBezTo>
                    <a:lnTo>
                      <a:pt x="1576319" y="1810501"/>
                    </a:lnTo>
                    <a:lnTo>
                      <a:pt x="1509708" y="1866063"/>
                    </a:lnTo>
                    <a:lnTo>
                      <a:pt x="1431788" y="1912069"/>
                    </a:lnTo>
                    <a:lnTo>
                      <a:pt x="1354045" y="1946962"/>
                    </a:lnTo>
                    <a:lnTo>
                      <a:pt x="1273121" y="1978744"/>
                    </a:lnTo>
                    <a:lnTo>
                      <a:pt x="1192198" y="1997857"/>
                    </a:lnTo>
                    <a:lnTo>
                      <a:pt x="1114278" y="2015193"/>
                    </a:lnTo>
                    <a:lnTo>
                      <a:pt x="1041306" y="2026305"/>
                    </a:lnTo>
                    <a:lnTo>
                      <a:pt x="976284" y="2035862"/>
                    </a:lnTo>
                    <a:lnTo>
                      <a:pt x="920627" y="2038974"/>
                    </a:lnTo>
                    <a:lnTo>
                      <a:pt x="881049" y="2042307"/>
                    </a:lnTo>
                    <a:lnTo>
                      <a:pt x="850835" y="2042307"/>
                    </a:lnTo>
                    <a:lnTo>
                      <a:pt x="842884" y="2042307"/>
                    </a:lnTo>
                    <a:lnTo>
                      <a:pt x="726976" y="2035862"/>
                    </a:lnTo>
                    <a:lnTo>
                      <a:pt x="626970" y="2038974"/>
                    </a:lnTo>
                    <a:lnTo>
                      <a:pt x="536506" y="2050086"/>
                    </a:lnTo>
                    <a:lnTo>
                      <a:pt x="455582" y="2064532"/>
                    </a:lnTo>
                    <a:lnTo>
                      <a:pt x="390384" y="2081868"/>
                    </a:lnTo>
                    <a:lnTo>
                      <a:pt x="331723" y="2105649"/>
                    </a:lnTo>
                    <a:lnTo>
                      <a:pt x="282427" y="2127874"/>
                    </a:lnTo>
                    <a:lnTo>
                      <a:pt x="246029" y="2151654"/>
                    </a:lnTo>
                    <a:lnTo>
                      <a:pt x="214225" y="2173879"/>
                    </a:lnTo>
                    <a:lnTo>
                      <a:pt x="187192" y="2197882"/>
                    </a:lnTo>
                    <a:cubicBezTo>
                      <a:pt x="181361" y="2204105"/>
                      <a:pt x="175530" y="2210551"/>
                      <a:pt x="169700" y="2216774"/>
                    </a:cubicBezTo>
                    <a:cubicBezTo>
                      <a:pt x="165989" y="2222108"/>
                      <a:pt x="162455" y="2227442"/>
                      <a:pt x="158745" y="2232776"/>
                    </a:cubicBezTo>
                    <a:cubicBezTo>
                      <a:pt x="156625" y="2235443"/>
                      <a:pt x="154504" y="2237887"/>
                      <a:pt x="152384" y="2240554"/>
                    </a:cubicBezTo>
                    <a:cubicBezTo>
                      <a:pt x="139802" y="2247207"/>
                      <a:pt x="108649" y="2281215"/>
                      <a:pt x="83252" y="2272697"/>
                    </a:cubicBezTo>
                    <a:cubicBezTo>
                      <a:pt x="57855" y="2264179"/>
                      <a:pt x="0" y="2235424"/>
                      <a:pt x="0" y="2189445"/>
                    </a:cubicBezTo>
                    <a:cubicBezTo>
                      <a:pt x="0" y="2174502"/>
                      <a:pt x="3937" y="2160478"/>
                      <a:pt x="11964" y="2148998"/>
                    </a:cubicBezTo>
                    <a:cubicBezTo>
                      <a:pt x="22019" y="2131068"/>
                      <a:pt x="42226" y="2101798"/>
                      <a:pt x="60329" y="2081868"/>
                    </a:cubicBezTo>
                    <a:lnTo>
                      <a:pt x="120580" y="2029417"/>
                    </a:lnTo>
                    <a:lnTo>
                      <a:pt x="190372" y="1986745"/>
                    </a:lnTo>
                    <a:lnTo>
                      <a:pt x="263521" y="1951629"/>
                    </a:lnTo>
                    <a:lnTo>
                      <a:pt x="338084" y="1923181"/>
                    </a:lnTo>
                    <a:lnTo>
                      <a:pt x="412647" y="1902512"/>
                    </a:lnTo>
                    <a:lnTo>
                      <a:pt x="487209" y="1888288"/>
                    </a:lnTo>
                    <a:lnTo>
                      <a:pt x="560359" y="1877176"/>
                    </a:lnTo>
                    <a:lnTo>
                      <a:pt x="626970" y="1870730"/>
                    </a:lnTo>
                    <a:lnTo>
                      <a:pt x="684218" y="1867619"/>
                    </a:lnTo>
                    <a:lnTo>
                      <a:pt x="733337" y="1867619"/>
                    </a:lnTo>
                    <a:lnTo>
                      <a:pt x="771502" y="1867619"/>
                    </a:lnTo>
                    <a:lnTo>
                      <a:pt x="796768" y="1870730"/>
                    </a:lnTo>
                    <a:lnTo>
                      <a:pt x="804719" y="1870730"/>
                    </a:lnTo>
                    <a:lnTo>
                      <a:pt x="917447" y="1873842"/>
                    </a:lnTo>
                    <a:lnTo>
                      <a:pt x="1022223" y="1867619"/>
                    </a:lnTo>
                    <a:lnTo>
                      <a:pt x="1114278" y="1853395"/>
                    </a:lnTo>
                    <a:lnTo>
                      <a:pt x="1195378" y="1834281"/>
                    </a:lnTo>
                    <a:lnTo>
                      <a:pt x="1263580" y="1807167"/>
                    </a:lnTo>
                    <a:lnTo>
                      <a:pt x="1325421" y="1781830"/>
                    </a:lnTo>
                    <a:lnTo>
                      <a:pt x="1376308" y="1753382"/>
                    </a:lnTo>
                    <a:lnTo>
                      <a:pt x="1420656" y="1724712"/>
                    </a:lnTo>
                    <a:lnTo>
                      <a:pt x="1452460" y="1694486"/>
                    </a:lnTo>
                    <a:lnTo>
                      <a:pt x="1477904" y="1672261"/>
                    </a:lnTo>
                    <a:lnTo>
                      <a:pt x="1495396" y="1651592"/>
                    </a:lnTo>
                    <a:cubicBezTo>
                      <a:pt x="1499106" y="1647814"/>
                      <a:pt x="1502817" y="1644258"/>
                      <a:pt x="1506527" y="1640479"/>
                    </a:cubicBezTo>
                    <a:cubicBezTo>
                      <a:pt x="1507587" y="1639368"/>
                      <a:pt x="1508647" y="1638479"/>
                      <a:pt x="1509708" y="1637368"/>
                    </a:cubicBezTo>
                    <a:lnTo>
                      <a:pt x="1549286" y="1567581"/>
                    </a:lnTo>
                    <a:lnTo>
                      <a:pt x="1579500" y="1496017"/>
                    </a:lnTo>
                    <a:cubicBezTo>
                      <a:pt x="1585330" y="1471125"/>
                      <a:pt x="1591161" y="1446455"/>
                      <a:pt x="1596992" y="1421563"/>
                    </a:cubicBezTo>
                    <a:cubicBezTo>
                      <a:pt x="1599642" y="1396226"/>
                      <a:pt x="1602292" y="1370668"/>
                      <a:pt x="1604943" y="1345331"/>
                    </a:cubicBezTo>
                    <a:lnTo>
                      <a:pt x="1604943" y="1270655"/>
                    </a:lnTo>
                    <a:lnTo>
                      <a:pt x="1596992" y="1199313"/>
                    </a:lnTo>
                    <a:cubicBezTo>
                      <a:pt x="1592751" y="1174865"/>
                      <a:pt x="1588511" y="1150640"/>
                      <a:pt x="1584270" y="1126193"/>
                    </a:cubicBezTo>
                    <a:cubicBezTo>
                      <a:pt x="1579500" y="1105079"/>
                      <a:pt x="1574729" y="1083743"/>
                      <a:pt x="1569958" y="1062629"/>
                    </a:cubicBezTo>
                    <a:cubicBezTo>
                      <a:pt x="1564128" y="1042627"/>
                      <a:pt x="1558297" y="1022402"/>
                      <a:pt x="1552466" y="1002399"/>
                    </a:cubicBezTo>
                    <a:lnTo>
                      <a:pt x="1533384" y="949948"/>
                    </a:lnTo>
                    <a:cubicBezTo>
                      <a:pt x="1528083" y="935724"/>
                      <a:pt x="1522959" y="921278"/>
                      <a:pt x="1517659" y="907054"/>
                    </a:cubicBezTo>
                    <a:cubicBezTo>
                      <a:pt x="1512888" y="896608"/>
                      <a:pt x="1508117" y="885940"/>
                      <a:pt x="1503347" y="875495"/>
                    </a:cubicBezTo>
                    <a:lnTo>
                      <a:pt x="1495396" y="854825"/>
                    </a:lnTo>
                    <a:cubicBezTo>
                      <a:pt x="1493276" y="853270"/>
                      <a:pt x="1491155" y="851492"/>
                      <a:pt x="1489035" y="849936"/>
                    </a:cubicBezTo>
                    <a:lnTo>
                      <a:pt x="1446100" y="734144"/>
                    </a:lnTo>
                    <a:lnTo>
                      <a:pt x="1414296" y="629242"/>
                    </a:lnTo>
                    <a:cubicBezTo>
                      <a:pt x="1407405" y="597015"/>
                      <a:pt x="1400691" y="564789"/>
                      <a:pt x="1393800" y="532563"/>
                    </a:cubicBezTo>
                    <a:lnTo>
                      <a:pt x="1382668" y="445218"/>
                    </a:lnTo>
                    <a:cubicBezTo>
                      <a:pt x="1381608" y="418326"/>
                      <a:pt x="1380548" y="391212"/>
                      <a:pt x="1379488" y="364319"/>
                    </a:cubicBezTo>
                    <a:cubicBezTo>
                      <a:pt x="1380548" y="340539"/>
                      <a:pt x="1381608" y="316536"/>
                      <a:pt x="1382668" y="292755"/>
                    </a:cubicBezTo>
                    <a:cubicBezTo>
                      <a:pt x="1385319" y="271641"/>
                      <a:pt x="1387969" y="250305"/>
                      <a:pt x="1390619" y="229191"/>
                    </a:cubicBezTo>
                    <a:cubicBezTo>
                      <a:pt x="1394860" y="210745"/>
                      <a:pt x="1399100" y="192076"/>
                      <a:pt x="1403341" y="173629"/>
                    </a:cubicBezTo>
                    <a:cubicBezTo>
                      <a:pt x="1408112" y="158294"/>
                      <a:pt x="1412705" y="142958"/>
                      <a:pt x="1417476" y="127623"/>
                    </a:cubicBezTo>
                    <a:lnTo>
                      <a:pt x="1434968" y="89618"/>
                    </a:lnTo>
                    <a:lnTo>
                      <a:pt x="1449280" y="60948"/>
                    </a:lnTo>
                    <a:lnTo>
                      <a:pt x="1456101" y="49373"/>
                    </a:lnTo>
                    <a:cubicBezTo>
                      <a:pt x="1456198" y="49028"/>
                      <a:pt x="1456346" y="48707"/>
                      <a:pt x="1456642" y="48454"/>
                    </a:cubicBezTo>
                    <a:cubicBezTo>
                      <a:pt x="1457894" y="46305"/>
                      <a:pt x="1459153" y="44168"/>
                      <a:pt x="1460411" y="42057"/>
                    </a:cubicBezTo>
                    <a:lnTo>
                      <a:pt x="1469953" y="26055"/>
                    </a:lnTo>
                    <a:cubicBezTo>
                      <a:pt x="1470483" y="25610"/>
                      <a:pt x="1471013" y="24944"/>
                      <a:pt x="1471543" y="24499"/>
                    </a:cubicBezTo>
                    <a:lnTo>
                      <a:pt x="1474027" y="24499"/>
                    </a:lnTo>
                    <a:cubicBezTo>
                      <a:pt x="1489607" y="9327"/>
                      <a:pt x="1511597" y="0"/>
                      <a:pt x="1535931" y="0"/>
                    </a:cubicBezTo>
                    <a:close/>
                  </a:path>
                </a:pathLst>
              </a:cu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2961" name="Oval 39">
                <a:extLst>
                  <a:ext uri="{FF2B5EF4-FFF2-40B4-BE49-F238E27FC236}">
                    <a16:creationId xmlns:a16="http://schemas.microsoft.com/office/drawing/2014/main" id="{4BBC10BF-583E-4B04-BA96-8BE23F5FD485}"/>
                  </a:ext>
                </a:extLst>
              </p:cNvPr>
              <p:cNvSpPr/>
              <p:nvPr/>
            </p:nvSpPr>
            <p:spPr>
              <a:xfrm flipH="1" flipV="1">
                <a:off x="1198193" y="2079887"/>
                <a:ext cx="1650866" cy="1912967"/>
              </a:xfrm>
              <a:custGeom>
                <a:avLst/>
                <a:gdLst/>
                <a:ahLst/>
                <a:cxnLst/>
                <a:rect l="l" t="t" r="r" b="b"/>
                <a:pathLst>
                  <a:path w="3393967" h="3932814">
                    <a:moveTo>
                      <a:pt x="1745685" y="3527152"/>
                    </a:moveTo>
                    <a:lnTo>
                      <a:pt x="1657171" y="3238316"/>
                    </a:lnTo>
                    <a:lnTo>
                      <a:pt x="1751363" y="3240672"/>
                    </a:lnTo>
                    <a:lnTo>
                      <a:pt x="1951375" y="3229909"/>
                    </a:lnTo>
                    <a:lnTo>
                      <a:pt x="2127104" y="3205310"/>
                    </a:lnTo>
                    <a:lnTo>
                      <a:pt x="2281920" y="3172254"/>
                    </a:lnTo>
                    <a:lnTo>
                      <a:pt x="2412114" y="3125362"/>
                    </a:lnTo>
                    <a:lnTo>
                      <a:pt x="2530166" y="3081544"/>
                    </a:lnTo>
                    <a:lnTo>
                      <a:pt x="2627307" y="3032345"/>
                    </a:lnTo>
                    <a:lnTo>
                      <a:pt x="2711965" y="2982762"/>
                    </a:lnTo>
                    <a:lnTo>
                      <a:pt x="2772677" y="2930489"/>
                    </a:lnTo>
                    <a:lnTo>
                      <a:pt x="2821249" y="2892052"/>
                    </a:lnTo>
                    <a:lnTo>
                      <a:pt x="2854640" y="2856307"/>
                    </a:lnTo>
                    <a:cubicBezTo>
                      <a:pt x="2861722" y="2849773"/>
                      <a:pt x="2868807" y="2843623"/>
                      <a:pt x="2875889" y="2837088"/>
                    </a:cubicBezTo>
                    <a:cubicBezTo>
                      <a:pt x="2877912" y="2835166"/>
                      <a:pt x="2879936" y="2833629"/>
                      <a:pt x="2881961" y="2831707"/>
                    </a:cubicBezTo>
                    <a:lnTo>
                      <a:pt x="2957514" y="2711016"/>
                    </a:lnTo>
                    <a:lnTo>
                      <a:pt x="3015191" y="2587251"/>
                    </a:lnTo>
                    <a:cubicBezTo>
                      <a:pt x="3026320" y="2544202"/>
                      <a:pt x="3037451" y="2501537"/>
                      <a:pt x="3048582" y="2458489"/>
                    </a:cubicBezTo>
                    <a:cubicBezTo>
                      <a:pt x="3053641" y="2414670"/>
                      <a:pt x="3058700" y="2370469"/>
                      <a:pt x="3063760" y="2326651"/>
                    </a:cubicBezTo>
                    <a:lnTo>
                      <a:pt x="3063760" y="2197504"/>
                    </a:lnTo>
                    <a:lnTo>
                      <a:pt x="3048582" y="2074124"/>
                    </a:lnTo>
                    <a:cubicBezTo>
                      <a:pt x="3040486" y="2031843"/>
                      <a:pt x="3032392" y="1989947"/>
                      <a:pt x="3024296" y="1947668"/>
                    </a:cubicBezTo>
                    <a:cubicBezTo>
                      <a:pt x="3015191" y="1911153"/>
                      <a:pt x="3006083" y="1874254"/>
                      <a:pt x="2996976" y="1837739"/>
                    </a:cubicBezTo>
                    <a:cubicBezTo>
                      <a:pt x="2985846" y="1803147"/>
                      <a:pt x="2974715" y="1768169"/>
                      <a:pt x="2963584" y="1733575"/>
                    </a:cubicBezTo>
                    <a:lnTo>
                      <a:pt x="2927157" y="1642865"/>
                    </a:lnTo>
                    <a:cubicBezTo>
                      <a:pt x="2917038" y="1618266"/>
                      <a:pt x="2907257" y="1593283"/>
                      <a:pt x="2897139" y="1568683"/>
                    </a:cubicBezTo>
                    <a:cubicBezTo>
                      <a:pt x="2888032" y="1550618"/>
                      <a:pt x="2878924" y="1532168"/>
                      <a:pt x="2869818" y="1514104"/>
                    </a:cubicBezTo>
                    <a:lnTo>
                      <a:pt x="2854640" y="1478357"/>
                    </a:lnTo>
                    <a:cubicBezTo>
                      <a:pt x="2850593" y="1475668"/>
                      <a:pt x="2846544" y="1472593"/>
                      <a:pt x="2842497" y="1469902"/>
                    </a:cubicBezTo>
                    <a:lnTo>
                      <a:pt x="2760536" y="1269648"/>
                    </a:lnTo>
                    <a:lnTo>
                      <a:pt x="2699824" y="1088228"/>
                    </a:lnTo>
                    <a:cubicBezTo>
                      <a:pt x="2686670" y="1032494"/>
                      <a:pt x="2673853" y="976761"/>
                      <a:pt x="2660698" y="921029"/>
                    </a:cubicBezTo>
                    <a:lnTo>
                      <a:pt x="2639448" y="769972"/>
                    </a:lnTo>
                    <a:cubicBezTo>
                      <a:pt x="2637424" y="723464"/>
                      <a:pt x="2635401" y="676573"/>
                      <a:pt x="2633377" y="630063"/>
                    </a:cubicBezTo>
                    <a:cubicBezTo>
                      <a:pt x="2635401" y="588937"/>
                      <a:pt x="2637424" y="547426"/>
                      <a:pt x="2639448" y="506298"/>
                    </a:cubicBezTo>
                    <a:cubicBezTo>
                      <a:pt x="2644508" y="469783"/>
                      <a:pt x="2649567" y="432884"/>
                      <a:pt x="2654626" y="396369"/>
                    </a:cubicBezTo>
                    <a:cubicBezTo>
                      <a:pt x="2662722" y="364468"/>
                      <a:pt x="2670816" y="332182"/>
                      <a:pt x="2678912" y="300279"/>
                    </a:cubicBezTo>
                    <a:cubicBezTo>
                      <a:pt x="2688019" y="273758"/>
                      <a:pt x="2696787" y="247236"/>
                      <a:pt x="2705895" y="220715"/>
                    </a:cubicBezTo>
                    <a:lnTo>
                      <a:pt x="2739286" y="154988"/>
                    </a:lnTo>
                    <a:lnTo>
                      <a:pt x="2766607" y="105405"/>
                    </a:lnTo>
                    <a:lnTo>
                      <a:pt x="2779628" y="85387"/>
                    </a:lnTo>
                    <a:cubicBezTo>
                      <a:pt x="2779813" y="84791"/>
                      <a:pt x="2780096" y="84235"/>
                      <a:pt x="2780661" y="83798"/>
                    </a:cubicBezTo>
                    <a:cubicBezTo>
                      <a:pt x="2783051" y="80081"/>
                      <a:pt x="2785454" y="76386"/>
                      <a:pt x="2787855" y="72735"/>
                    </a:cubicBezTo>
                    <a:lnTo>
                      <a:pt x="2806071" y="45060"/>
                    </a:lnTo>
                    <a:cubicBezTo>
                      <a:pt x="2807082" y="44291"/>
                      <a:pt x="2808094" y="43139"/>
                      <a:pt x="2809106" y="42369"/>
                    </a:cubicBezTo>
                    <a:lnTo>
                      <a:pt x="2813848" y="42369"/>
                    </a:lnTo>
                    <a:cubicBezTo>
                      <a:pt x="2843589" y="16131"/>
                      <a:pt x="2885567" y="0"/>
                      <a:pt x="2932020" y="0"/>
                    </a:cubicBezTo>
                    <a:cubicBezTo>
                      <a:pt x="3023300" y="0"/>
                      <a:pt x="3097299" y="62280"/>
                      <a:pt x="3097299" y="139107"/>
                    </a:cubicBezTo>
                    <a:cubicBezTo>
                      <a:pt x="3097299" y="158577"/>
                      <a:pt x="3092547" y="177113"/>
                      <a:pt x="3083814" y="193874"/>
                    </a:cubicBezTo>
                    <a:lnTo>
                      <a:pt x="3085009" y="196115"/>
                    </a:lnTo>
                    <a:lnTo>
                      <a:pt x="3024296" y="286826"/>
                    </a:lnTo>
                    <a:lnTo>
                      <a:pt x="2987870" y="385607"/>
                    </a:lnTo>
                    <a:cubicBezTo>
                      <a:pt x="2977750" y="422122"/>
                      <a:pt x="2967633" y="459021"/>
                      <a:pt x="2957514" y="495536"/>
                    </a:cubicBezTo>
                    <a:cubicBezTo>
                      <a:pt x="2956502" y="535894"/>
                      <a:pt x="2955490" y="575868"/>
                      <a:pt x="2954478" y="616226"/>
                    </a:cubicBezTo>
                    <a:cubicBezTo>
                      <a:pt x="2955490" y="655432"/>
                      <a:pt x="2956502" y="695022"/>
                      <a:pt x="2957514" y="734226"/>
                    </a:cubicBezTo>
                    <a:cubicBezTo>
                      <a:pt x="2963584" y="774584"/>
                      <a:pt x="2969657" y="814558"/>
                      <a:pt x="2975727" y="854918"/>
                    </a:cubicBezTo>
                    <a:lnTo>
                      <a:pt x="3003048" y="970227"/>
                    </a:lnTo>
                    <a:lnTo>
                      <a:pt x="3030369" y="1085537"/>
                    </a:lnTo>
                    <a:cubicBezTo>
                      <a:pt x="3041498" y="1118591"/>
                      <a:pt x="3052629" y="1151264"/>
                      <a:pt x="3063760" y="1184318"/>
                    </a:cubicBezTo>
                    <a:cubicBezTo>
                      <a:pt x="3074891" y="1214683"/>
                      <a:pt x="3085685" y="1244663"/>
                      <a:pt x="3096814" y="1275028"/>
                    </a:cubicBezTo>
                    <a:cubicBezTo>
                      <a:pt x="3105921" y="1299628"/>
                      <a:pt x="3115029" y="1324611"/>
                      <a:pt x="3124135" y="1349210"/>
                    </a:cubicBezTo>
                    <a:cubicBezTo>
                      <a:pt x="3133242" y="1369197"/>
                      <a:pt x="3142348" y="1389570"/>
                      <a:pt x="3151456" y="1409557"/>
                    </a:cubicBezTo>
                    <a:lnTo>
                      <a:pt x="3169669" y="1445302"/>
                    </a:lnTo>
                    <a:lnTo>
                      <a:pt x="3172704" y="1453374"/>
                    </a:lnTo>
                    <a:lnTo>
                      <a:pt x="3260737" y="1642865"/>
                    </a:lnTo>
                    <a:cubicBezTo>
                      <a:pt x="3283000" y="1701289"/>
                      <a:pt x="3304922" y="1760098"/>
                      <a:pt x="3327184" y="1818521"/>
                    </a:cubicBezTo>
                    <a:lnTo>
                      <a:pt x="3372718" y="1983413"/>
                    </a:lnTo>
                    <a:cubicBezTo>
                      <a:pt x="3377777" y="2034534"/>
                      <a:pt x="3382836" y="2086039"/>
                      <a:pt x="3387897" y="2137159"/>
                    </a:cubicBezTo>
                    <a:cubicBezTo>
                      <a:pt x="3389920" y="2185589"/>
                      <a:pt x="3391944" y="2234403"/>
                      <a:pt x="3393967" y="2282834"/>
                    </a:cubicBezTo>
                    <a:cubicBezTo>
                      <a:pt x="3389920" y="2325883"/>
                      <a:pt x="3385873" y="2368546"/>
                      <a:pt x="3381824" y="2411595"/>
                    </a:cubicBezTo>
                    <a:cubicBezTo>
                      <a:pt x="3374742" y="2453876"/>
                      <a:pt x="3367658" y="2495771"/>
                      <a:pt x="3360576" y="2538052"/>
                    </a:cubicBezTo>
                    <a:cubicBezTo>
                      <a:pt x="3349445" y="2574566"/>
                      <a:pt x="3338315" y="2611465"/>
                      <a:pt x="3327184" y="2647980"/>
                    </a:cubicBezTo>
                    <a:cubicBezTo>
                      <a:pt x="3316053" y="2679115"/>
                      <a:pt x="3305260" y="2709864"/>
                      <a:pt x="3294129" y="2740997"/>
                    </a:cubicBezTo>
                    <a:lnTo>
                      <a:pt x="3257702" y="2820945"/>
                    </a:lnTo>
                    <a:lnTo>
                      <a:pt x="3218238" y="2892052"/>
                    </a:lnTo>
                    <a:lnTo>
                      <a:pt x="3178777" y="2947017"/>
                    </a:lnTo>
                    <a:cubicBezTo>
                      <a:pt x="3169669" y="2959700"/>
                      <a:pt x="3160563" y="2972770"/>
                      <a:pt x="3151456" y="2985453"/>
                    </a:cubicBezTo>
                    <a:lnTo>
                      <a:pt x="3130207" y="3007362"/>
                    </a:lnTo>
                    <a:cubicBezTo>
                      <a:pt x="3128182" y="3010053"/>
                      <a:pt x="3126158" y="3013128"/>
                      <a:pt x="3124135" y="3015819"/>
                    </a:cubicBezTo>
                    <a:lnTo>
                      <a:pt x="3009118" y="3131128"/>
                    </a:lnTo>
                    <a:lnTo>
                      <a:pt x="2881961" y="3227218"/>
                    </a:lnTo>
                    <a:lnTo>
                      <a:pt x="2733216" y="3306782"/>
                    </a:lnTo>
                    <a:lnTo>
                      <a:pt x="2584808" y="3367127"/>
                    </a:lnTo>
                    <a:lnTo>
                      <a:pt x="2430328" y="3422092"/>
                    </a:lnTo>
                    <a:lnTo>
                      <a:pt x="2275850" y="3455146"/>
                    </a:lnTo>
                    <a:lnTo>
                      <a:pt x="2127104" y="3485128"/>
                    </a:lnTo>
                    <a:lnTo>
                      <a:pt x="1987804" y="3504345"/>
                    </a:lnTo>
                    <a:lnTo>
                      <a:pt x="1863680" y="3520873"/>
                    </a:lnTo>
                    <a:lnTo>
                      <a:pt x="1757433" y="3526255"/>
                    </a:lnTo>
                    <a:close/>
                    <a:moveTo>
                      <a:pt x="158924" y="3930462"/>
                    </a:moveTo>
                    <a:cubicBezTo>
                      <a:pt x="110443" y="3915731"/>
                      <a:pt x="0" y="3866001"/>
                      <a:pt x="0" y="3786484"/>
                    </a:cubicBezTo>
                    <a:cubicBezTo>
                      <a:pt x="0" y="3760641"/>
                      <a:pt x="7516" y="3736388"/>
                      <a:pt x="22839" y="3716534"/>
                    </a:cubicBezTo>
                    <a:cubicBezTo>
                      <a:pt x="42033" y="3685525"/>
                      <a:pt x="80608" y="3634905"/>
                      <a:pt x="115165" y="3600437"/>
                    </a:cubicBezTo>
                    <a:lnTo>
                      <a:pt x="230182" y="3509727"/>
                    </a:lnTo>
                    <a:lnTo>
                      <a:pt x="363411" y="3435929"/>
                    </a:lnTo>
                    <a:lnTo>
                      <a:pt x="503049" y="3375199"/>
                    </a:lnTo>
                    <a:lnTo>
                      <a:pt x="645387" y="3326000"/>
                    </a:lnTo>
                    <a:lnTo>
                      <a:pt x="787724" y="3290254"/>
                    </a:lnTo>
                    <a:lnTo>
                      <a:pt x="930059" y="3265655"/>
                    </a:lnTo>
                    <a:lnTo>
                      <a:pt x="1069699" y="3246438"/>
                    </a:lnTo>
                    <a:lnTo>
                      <a:pt x="1196856" y="3235290"/>
                    </a:lnTo>
                    <a:lnTo>
                      <a:pt x="1306140" y="3229909"/>
                    </a:lnTo>
                    <a:lnTo>
                      <a:pt x="1322155" y="3229909"/>
                    </a:lnTo>
                    <a:lnTo>
                      <a:pt x="1387858" y="3520878"/>
                    </a:lnTo>
                    <a:lnTo>
                      <a:pt x="1387763" y="3520873"/>
                    </a:lnTo>
                    <a:lnTo>
                      <a:pt x="1196856" y="3526255"/>
                    </a:lnTo>
                    <a:lnTo>
                      <a:pt x="1024165" y="3545473"/>
                    </a:lnTo>
                    <a:lnTo>
                      <a:pt x="869685" y="3570456"/>
                    </a:lnTo>
                    <a:lnTo>
                      <a:pt x="745225" y="3600437"/>
                    </a:lnTo>
                    <a:lnTo>
                      <a:pt x="633244" y="3641565"/>
                    </a:lnTo>
                    <a:lnTo>
                      <a:pt x="539140" y="3680001"/>
                    </a:lnTo>
                    <a:lnTo>
                      <a:pt x="469658" y="3721127"/>
                    </a:lnTo>
                    <a:lnTo>
                      <a:pt x="408946" y="3759564"/>
                    </a:lnTo>
                    <a:lnTo>
                      <a:pt x="357341" y="3801075"/>
                    </a:lnTo>
                    <a:cubicBezTo>
                      <a:pt x="346210" y="3811837"/>
                      <a:pt x="335079" y="3822985"/>
                      <a:pt x="323949" y="3833747"/>
                    </a:cubicBezTo>
                    <a:cubicBezTo>
                      <a:pt x="316865" y="3842972"/>
                      <a:pt x="310119" y="3852197"/>
                      <a:pt x="303037" y="3861422"/>
                    </a:cubicBezTo>
                    <a:cubicBezTo>
                      <a:pt x="298990" y="3866034"/>
                      <a:pt x="294941" y="3870261"/>
                      <a:pt x="290894" y="3874873"/>
                    </a:cubicBezTo>
                    <a:cubicBezTo>
                      <a:pt x="266876" y="3886379"/>
                      <a:pt x="207406" y="3945193"/>
                      <a:pt x="158924" y="3930462"/>
                    </a:cubicBezTo>
                    <a:close/>
                  </a:path>
                </a:pathLst>
              </a:cu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a:cs typeface="B Nazanin" panose="00000400000000000000" pitchFamily="2" charset="-78"/>
                </a:endParaRPr>
              </a:p>
            </p:txBody>
          </p:sp>
          <p:sp>
            <p:nvSpPr>
              <p:cNvPr id="2962" name="Rounded Rectangle 21">
                <a:extLst>
                  <a:ext uri="{FF2B5EF4-FFF2-40B4-BE49-F238E27FC236}">
                    <a16:creationId xmlns:a16="http://schemas.microsoft.com/office/drawing/2014/main" id="{EA67C787-1F9F-4F7D-B0F3-316AA396B6C4}"/>
                  </a:ext>
                </a:extLst>
              </p:cNvPr>
              <p:cNvSpPr/>
              <p:nvPr/>
            </p:nvSpPr>
            <p:spPr>
              <a:xfrm rot="18063644">
                <a:off x="1029053" y="3391349"/>
                <a:ext cx="73094" cy="7354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1"/>
                <a:endParaRPr lang="ko-KR" altLang="en-US" sz="2025" dirty="0">
                  <a:cs typeface="B Nazanin" panose="00000400000000000000" pitchFamily="2" charset="-78"/>
                </a:endParaRPr>
              </a:p>
            </p:txBody>
          </p:sp>
        </p:grpSp>
      </p:grpSp>
      <p:sp>
        <p:nvSpPr>
          <p:cNvPr id="2974" name="Freeform: Shape 2973">
            <a:extLst>
              <a:ext uri="{FF2B5EF4-FFF2-40B4-BE49-F238E27FC236}">
                <a16:creationId xmlns:a16="http://schemas.microsoft.com/office/drawing/2014/main" id="{8AAEA8D4-4772-4F9F-BD07-5B9F4D0B7613}"/>
              </a:ext>
            </a:extLst>
          </p:cNvPr>
          <p:cNvSpPr/>
          <p:nvPr/>
        </p:nvSpPr>
        <p:spPr>
          <a:xfrm rot="1022389">
            <a:off x="8221807" y="850749"/>
            <a:ext cx="808119" cy="660624"/>
          </a:xfrm>
          <a:custGeom>
            <a:avLst/>
            <a:gdLst>
              <a:gd name="connsiteX0" fmla="*/ 618123 w 1077492"/>
              <a:gd name="connsiteY0" fmla="*/ 5091 h 880832"/>
              <a:gd name="connsiteX1" fmla="*/ 649515 w 1077492"/>
              <a:gd name="connsiteY1" fmla="*/ 48 h 880832"/>
              <a:gd name="connsiteX2" fmla="*/ 706766 w 1077492"/>
              <a:gd name="connsiteY2" fmla="*/ 25655 h 880832"/>
              <a:gd name="connsiteX3" fmla="*/ 703831 w 1077492"/>
              <a:gd name="connsiteY3" fmla="*/ 142493 h 880832"/>
              <a:gd name="connsiteX4" fmla="*/ 665641 w 1077492"/>
              <a:gd name="connsiteY4" fmla="*/ 157025 h 880832"/>
              <a:gd name="connsiteX5" fmla="*/ 665641 w 1077492"/>
              <a:gd name="connsiteY5" fmla="*/ 352605 h 880832"/>
              <a:gd name="connsiteX6" fmla="*/ 684786 w 1077492"/>
              <a:gd name="connsiteY6" fmla="*/ 356972 h 880832"/>
              <a:gd name="connsiteX7" fmla="*/ 718689 w 1077492"/>
              <a:gd name="connsiteY7" fmla="*/ 380793 h 880832"/>
              <a:gd name="connsiteX8" fmla="*/ 738749 w 1077492"/>
              <a:gd name="connsiteY8" fmla="*/ 496690 h 880832"/>
              <a:gd name="connsiteX9" fmla="*/ 735230 w 1077492"/>
              <a:gd name="connsiteY9" fmla="*/ 501698 h 880832"/>
              <a:gd name="connsiteX10" fmla="*/ 845060 w 1077492"/>
              <a:gd name="connsiteY10" fmla="*/ 617186 h 880832"/>
              <a:gd name="connsiteX11" fmla="*/ 879258 w 1077492"/>
              <a:gd name="connsiteY11" fmla="*/ 595803 h 880832"/>
              <a:gd name="connsiteX12" fmla="*/ 1037048 w 1077492"/>
              <a:gd name="connsiteY12" fmla="*/ 632408 h 880832"/>
              <a:gd name="connsiteX13" fmla="*/ 1031825 w 1077492"/>
              <a:gd name="connsiteY13" fmla="*/ 840388 h 880832"/>
              <a:gd name="connsiteX14" fmla="*/ 823846 w 1077492"/>
              <a:gd name="connsiteY14" fmla="*/ 835165 h 880832"/>
              <a:gd name="connsiteX15" fmla="*/ 795994 w 1077492"/>
              <a:gd name="connsiteY15" fmla="*/ 674255 h 880832"/>
              <a:gd name="connsiteX16" fmla="*/ 803191 w 1077492"/>
              <a:gd name="connsiteY16" fmla="*/ 664013 h 880832"/>
              <a:gd name="connsiteX17" fmla="*/ 690708 w 1077492"/>
              <a:gd name="connsiteY17" fmla="*/ 545736 h 880832"/>
              <a:gd name="connsiteX18" fmla="*/ 678778 w 1077492"/>
              <a:gd name="connsiteY18" fmla="*/ 553196 h 880832"/>
              <a:gd name="connsiteX19" fmla="*/ 565128 w 1077492"/>
              <a:gd name="connsiteY19" fmla="*/ 526831 h 880832"/>
              <a:gd name="connsiteX20" fmla="*/ 562479 w 1077492"/>
              <a:gd name="connsiteY20" fmla="*/ 522594 h 880832"/>
              <a:gd name="connsiteX21" fmla="*/ 207664 w 1077492"/>
              <a:gd name="connsiteY21" fmla="*/ 608151 h 880832"/>
              <a:gd name="connsiteX22" fmla="*/ 203307 w 1077492"/>
              <a:gd name="connsiteY22" fmla="*/ 628640 h 880832"/>
              <a:gd name="connsiteX23" fmla="*/ 178918 w 1077492"/>
              <a:gd name="connsiteY23" fmla="*/ 663609 h 880832"/>
              <a:gd name="connsiteX24" fmla="*/ 29119 w 1077492"/>
              <a:gd name="connsiteY24" fmla="*/ 659847 h 880832"/>
              <a:gd name="connsiteX25" fmla="*/ 32881 w 1077492"/>
              <a:gd name="connsiteY25" fmla="*/ 510048 h 880832"/>
              <a:gd name="connsiteX26" fmla="*/ 67936 w 1077492"/>
              <a:gd name="connsiteY26" fmla="*/ 487958 h 880832"/>
              <a:gd name="connsiteX27" fmla="*/ 182679 w 1077492"/>
              <a:gd name="connsiteY27" fmla="*/ 513810 h 880832"/>
              <a:gd name="connsiteX28" fmla="*/ 199867 w 1077492"/>
              <a:gd name="connsiteY28" fmla="*/ 541086 h 880832"/>
              <a:gd name="connsiteX29" fmla="*/ 537541 w 1077492"/>
              <a:gd name="connsiteY29" fmla="*/ 459661 h 880832"/>
              <a:gd name="connsiteX30" fmla="*/ 536059 w 1077492"/>
              <a:gd name="connsiteY30" fmla="*/ 450434 h 880832"/>
              <a:gd name="connsiteX31" fmla="*/ 568890 w 1077492"/>
              <a:gd name="connsiteY31" fmla="*/ 377032 h 880832"/>
              <a:gd name="connsiteX32" fmla="*/ 605039 w 1077492"/>
              <a:gd name="connsiteY32" fmla="*/ 354429 h 880832"/>
              <a:gd name="connsiteX33" fmla="*/ 624516 w 1077492"/>
              <a:gd name="connsiteY33" fmla="*/ 351300 h 880832"/>
              <a:gd name="connsiteX34" fmla="*/ 624516 w 1077492"/>
              <a:gd name="connsiteY34" fmla="*/ 160667 h 880832"/>
              <a:gd name="connsiteX35" fmla="*/ 613436 w 1077492"/>
              <a:gd name="connsiteY35" fmla="*/ 158139 h 880832"/>
              <a:gd name="connsiteX36" fmla="*/ 586993 w 1077492"/>
              <a:gd name="connsiteY36" fmla="*/ 139559 h 880832"/>
              <a:gd name="connsiteX37" fmla="*/ 589927 w 1077492"/>
              <a:gd name="connsiteY37" fmla="*/ 22721 h 880832"/>
              <a:gd name="connsiteX38" fmla="*/ 618123 w 1077492"/>
              <a:gd name="connsiteY38" fmla="*/ 5091 h 88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77492" h="880832">
                <a:moveTo>
                  <a:pt x="618123" y="5091"/>
                </a:moveTo>
                <a:cubicBezTo>
                  <a:pt x="628264" y="1341"/>
                  <a:pt x="638938" y="-311"/>
                  <a:pt x="649515" y="48"/>
                </a:cubicBezTo>
                <a:cubicBezTo>
                  <a:pt x="670668" y="767"/>
                  <a:pt x="691432" y="9532"/>
                  <a:pt x="706766" y="25655"/>
                </a:cubicBezTo>
                <a:cubicBezTo>
                  <a:pt x="738893" y="59437"/>
                  <a:pt x="736078" y="111827"/>
                  <a:pt x="703831" y="142493"/>
                </a:cubicBezTo>
                <a:lnTo>
                  <a:pt x="665641" y="157025"/>
                </a:lnTo>
                <a:lnTo>
                  <a:pt x="665641" y="352605"/>
                </a:lnTo>
                <a:lnTo>
                  <a:pt x="684786" y="356972"/>
                </a:lnTo>
                <a:cubicBezTo>
                  <a:pt x="697289" y="362480"/>
                  <a:pt x="708859" y="370458"/>
                  <a:pt x="718689" y="380793"/>
                </a:cubicBezTo>
                <a:cubicBezTo>
                  <a:pt x="749581" y="413278"/>
                  <a:pt x="755275" y="459181"/>
                  <a:pt x="738749" y="496690"/>
                </a:cubicBezTo>
                <a:lnTo>
                  <a:pt x="735230" y="501698"/>
                </a:lnTo>
                <a:lnTo>
                  <a:pt x="845060" y="617186"/>
                </a:lnTo>
                <a:lnTo>
                  <a:pt x="879258" y="595803"/>
                </a:lnTo>
                <a:cubicBezTo>
                  <a:pt x="933414" y="575777"/>
                  <a:pt x="996107" y="589357"/>
                  <a:pt x="1037048" y="632408"/>
                </a:cubicBezTo>
                <a:cubicBezTo>
                  <a:pt x="1094236" y="692542"/>
                  <a:pt x="1089226" y="785799"/>
                  <a:pt x="1031825" y="840388"/>
                </a:cubicBezTo>
                <a:cubicBezTo>
                  <a:pt x="971691" y="897576"/>
                  <a:pt x="878434" y="892566"/>
                  <a:pt x="823846" y="835165"/>
                </a:cubicBezTo>
                <a:cubicBezTo>
                  <a:pt x="780955" y="790064"/>
                  <a:pt x="773050" y="726332"/>
                  <a:pt x="795994" y="674255"/>
                </a:cubicBezTo>
                <a:lnTo>
                  <a:pt x="803191" y="664013"/>
                </a:lnTo>
                <a:lnTo>
                  <a:pt x="690708" y="545736"/>
                </a:lnTo>
                <a:lnTo>
                  <a:pt x="678778" y="553196"/>
                </a:lnTo>
                <a:cubicBezTo>
                  <a:pt x="639771" y="567620"/>
                  <a:pt x="594617" y="557839"/>
                  <a:pt x="565128" y="526831"/>
                </a:cubicBezTo>
                <a:lnTo>
                  <a:pt x="562479" y="522594"/>
                </a:lnTo>
                <a:lnTo>
                  <a:pt x="207664" y="608151"/>
                </a:lnTo>
                <a:lnTo>
                  <a:pt x="203307" y="628640"/>
                </a:lnTo>
                <a:cubicBezTo>
                  <a:pt x="197853" y="641384"/>
                  <a:pt x="189746" y="653311"/>
                  <a:pt x="178918" y="663609"/>
                </a:cubicBezTo>
                <a:cubicBezTo>
                  <a:pt x="137575" y="702927"/>
                  <a:pt x="70309" y="703160"/>
                  <a:pt x="29119" y="659847"/>
                </a:cubicBezTo>
                <a:cubicBezTo>
                  <a:pt x="-10199" y="618504"/>
                  <a:pt x="-10431" y="551239"/>
                  <a:pt x="32881" y="510048"/>
                </a:cubicBezTo>
                <a:cubicBezTo>
                  <a:pt x="43217" y="500219"/>
                  <a:pt x="55173" y="492832"/>
                  <a:pt x="67936" y="487958"/>
                </a:cubicBezTo>
                <a:cubicBezTo>
                  <a:pt x="106227" y="473336"/>
                  <a:pt x="151787" y="481326"/>
                  <a:pt x="182679" y="513810"/>
                </a:cubicBezTo>
                <a:lnTo>
                  <a:pt x="199867" y="541086"/>
                </a:lnTo>
                <a:lnTo>
                  <a:pt x="537541" y="459661"/>
                </a:lnTo>
                <a:lnTo>
                  <a:pt x="536059" y="450434"/>
                </a:lnTo>
                <a:cubicBezTo>
                  <a:pt x="536980" y="423313"/>
                  <a:pt x="548218" y="396691"/>
                  <a:pt x="568890" y="377032"/>
                </a:cubicBezTo>
                <a:cubicBezTo>
                  <a:pt x="579718" y="366735"/>
                  <a:pt x="592037" y="359237"/>
                  <a:pt x="605039" y="354429"/>
                </a:cubicBezTo>
                <a:lnTo>
                  <a:pt x="624516" y="351300"/>
                </a:lnTo>
                <a:lnTo>
                  <a:pt x="624516" y="160667"/>
                </a:lnTo>
                <a:lnTo>
                  <a:pt x="613436" y="158139"/>
                </a:lnTo>
                <a:cubicBezTo>
                  <a:pt x="603685" y="153843"/>
                  <a:pt x="594660" y="147621"/>
                  <a:pt x="586993" y="139559"/>
                </a:cubicBezTo>
                <a:cubicBezTo>
                  <a:pt x="554867" y="105778"/>
                  <a:pt x="557681" y="53388"/>
                  <a:pt x="589927" y="22721"/>
                </a:cubicBezTo>
                <a:cubicBezTo>
                  <a:pt x="598373" y="14690"/>
                  <a:pt x="607982" y="8842"/>
                  <a:pt x="618123" y="5091"/>
                </a:cubicBezTo>
                <a:close/>
              </a:path>
            </a:pathLst>
          </a:cu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sz="1050">
              <a:cs typeface="B Nazanin" panose="00000400000000000000" pitchFamily="2" charset="-78"/>
            </a:endParaRPr>
          </a:p>
        </p:txBody>
      </p:sp>
      <p:sp>
        <p:nvSpPr>
          <p:cNvPr id="2975" name="Freeform: Shape 2974">
            <a:extLst>
              <a:ext uri="{FF2B5EF4-FFF2-40B4-BE49-F238E27FC236}">
                <a16:creationId xmlns:a16="http://schemas.microsoft.com/office/drawing/2014/main" id="{99592953-5DEA-4A78-BDAE-D80C0BFAB02F}"/>
              </a:ext>
            </a:extLst>
          </p:cNvPr>
          <p:cNvSpPr/>
          <p:nvPr/>
        </p:nvSpPr>
        <p:spPr>
          <a:xfrm rot="1022389">
            <a:off x="3816122" y="673205"/>
            <a:ext cx="769058" cy="628692"/>
          </a:xfrm>
          <a:custGeom>
            <a:avLst/>
            <a:gdLst>
              <a:gd name="connsiteX0" fmla="*/ 618123 w 1077492"/>
              <a:gd name="connsiteY0" fmla="*/ 5091 h 880832"/>
              <a:gd name="connsiteX1" fmla="*/ 649515 w 1077492"/>
              <a:gd name="connsiteY1" fmla="*/ 48 h 880832"/>
              <a:gd name="connsiteX2" fmla="*/ 706766 w 1077492"/>
              <a:gd name="connsiteY2" fmla="*/ 25655 h 880832"/>
              <a:gd name="connsiteX3" fmla="*/ 703831 w 1077492"/>
              <a:gd name="connsiteY3" fmla="*/ 142493 h 880832"/>
              <a:gd name="connsiteX4" fmla="*/ 665641 w 1077492"/>
              <a:gd name="connsiteY4" fmla="*/ 157025 h 880832"/>
              <a:gd name="connsiteX5" fmla="*/ 665641 w 1077492"/>
              <a:gd name="connsiteY5" fmla="*/ 352605 h 880832"/>
              <a:gd name="connsiteX6" fmla="*/ 684786 w 1077492"/>
              <a:gd name="connsiteY6" fmla="*/ 356972 h 880832"/>
              <a:gd name="connsiteX7" fmla="*/ 718689 w 1077492"/>
              <a:gd name="connsiteY7" fmla="*/ 380793 h 880832"/>
              <a:gd name="connsiteX8" fmla="*/ 738749 w 1077492"/>
              <a:gd name="connsiteY8" fmla="*/ 496690 h 880832"/>
              <a:gd name="connsiteX9" fmla="*/ 735230 w 1077492"/>
              <a:gd name="connsiteY9" fmla="*/ 501698 h 880832"/>
              <a:gd name="connsiteX10" fmla="*/ 845060 w 1077492"/>
              <a:gd name="connsiteY10" fmla="*/ 617186 h 880832"/>
              <a:gd name="connsiteX11" fmla="*/ 879258 w 1077492"/>
              <a:gd name="connsiteY11" fmla="*/ 595803 h 880832"/>
              <a:gd name="connsiteX12" fmla="*/ 1037048 w 1077492"/>
              <a:gd name="connsiteY12" fmla="*/ 632408 h 880832"/>
              <a:gd name="connsiteX13" fmla="*/ 1031825 w 1077492"/>
              <a:gd name="connsiteY13" fmla="*/ 840388 h 880832"/>
              <a:gd name="connsiteX14" fmla="*/ 823846 w 1077492"/>
              <a:gd name="connsiteY14" fmla="*/ 835165 h 880832"/>
              <a:gd name="connsiteX15" fmla="*/ 795994 w 1077492"/>
              <a:gd name="connsiteY15" fmla="*/ 674255 h 880832"/>
              <a:gd name="connsiteX16" fmla="*/ 803191 w 1077492"/>
              <a:gd name="connsiteY16" fmla="*/ 664013 h 880832"/>
              <a:gd name="connsiteX17" fmla="*/ 690708 w 1077492"/>
              <a:gd name="connsiteY17" fmla="*/ 545736 h 880832"/>
              <a:gd name="connsiteX18" fmla="*/ 678778 w 1077492"/>
              <a:gd name="connsiteY18" fmla="*/ 553196 h 880832"/>
              <a:gd name="connsiteX19" fmla="*/ 565128 w 1077492"/>
              <a:gd name="connsiteY19" fmla="*/ 526831 h 880832"/>
              <a:gd name="connsiteX20" fmla="*/ 562479 w 1077492"/>
              <a:gd name="connsiteY20" fmla="*/ 522594 h 880832"/>
              <a:gd name="connsiteX21" fmla="*/ 207664 w 1077492"/>
              <a:gd name="connsiteY21" fmla="*/ 608151 h 880832"/>
              <a:gd name="connsiteX22" fmla="*/ 203307 w 1077492"/>
              <a:gd name="connsiteY22" fmla="*/ 628640 h 880832"/>
              <a:gd name="connsiteX23" fmla="*/ 178918 w 1077492"/>
              <a:gd name="connsiteY23" fmla="*/ 663609 h 880832"/>
              <a:gd name="connsiteX24" fmla="*/ 29119 w 1077492"/>
              <a:gd name="connsiteY24" fmla="*/ 659847 h 880832"/>
              <a:gd name="connsiteX25" fmla="*/ 32881 w 1077492"/>
              <a:gd name="connsiteY25" fmla="*/ 510048 h 880832"/>
              <a:gd name="connsiteX26" fmla="*/ 67936 w 1077492"/>
              <a:gd name="connsiteY26" fmla="*/ 487958 h 880832"/>
              <a:gd name="connsiteX27" fmla="*/ 182679 w 1077492"/>
              <a:gd name="connsiteY27" fmla="*/ 513810 h 880832"/>
              <a:gd name="connsiteX28" fmla="*/ 199867 w 1077492"/>
              <a:gd name="connsiteY28" fmla="*/ 541086 h 880832"/>
              <a:gd name="connsiteX29" fmla="*/ 537541 w 1077492"/>
              <a:gd name="connsiteY29" fmla="*/ 459661 h 880832"/>
              <a:gd name="connsiteX30" fmla="*/ 536059 w 1077492"/>
              <a:gd name="connsiteY30" fmla="*/ 450434 h 880832"/>
              <a:gd name="connsiteX31" fmla="*/ 568890 w 1077492"/>
              <a:gd name="connsiteY31" fmla="*/ 377032 h 880832"/>
              <a:gd name="connsiteX32" fmla="*/ 605039 w 1077492"/>
              <a:gd name="connsiteY32" fmla="*/ 354429 h 880832"/>
              <a:gd name="connsiteX33" fmla="*/ 624516 w 1077492"/>
              <a:gd name="connsiteY33" fmla="*/ 351300 h 880832"/>
              <a:gd name="connsiteX34" fmla="*/ 624516 w 1077492"/>
              <a:gd name="connsiteY34" fmla="*/ 160667 h 880832"/>
              <a:gd name="connsiteX35" fmla="*/ 613436 w 1077492"/>
              <a:gd name="connsiteY35" fmla="*/ 158139 h 880832"/>
              <a:gd name="connsiteX36" fmla="*/ 586993 w 1077492"/>
              <a:gd name="connsiteY36" fmla="*/ 139559 h 880832"/>
              <a:gd name="connsiteX37" fmla="*/ 589927 w 1077492"/>
              <a:gd name="connsiteY37" fmla="*/ 22721 h 880832"/>
              <a:gd name="connsiteX38" fmla="*/ 618123 w 1077492"/>
              <a:gd name="connsiteY38" fmla="*/ 5091 h 88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77492" h="880832">
                <a:moveTo>
                  <a:pt x="618123" y="5091"/>
                </a:moveTo>
                <a:cubicBezTo>
                  <a:pt x="628264" y="1341"/>
                  <a:pt x="638938" y="-311"/>
                  <a:pt x="649515" y="48"/>
                </a:cubicBezTo>
                <a:cubicBezTo>
                  <a:pt x="670668" y="767"/>
                  <a:pt x="691432" y="9532"/>
                  <a:pt x="706766" y="25655"/>
                </a:cubicBezTo>
                <a:cubicBezTo>
                  <a:pt x="738893" y="59437"/>
                  <a:pt x="736078" y="111827"/>
                  <a:pt x="703831" y="142493"/>
                </a:cubicBezTo>
                <a:lnTo>
                  <a:pt x="665641" y="157025"/>
                </a:lnTo>
                <a:lnTo>
                  <a:pt x="665641" y="352605"/>
                </a:lnTo>
                <a:lnTo>
                  <a:pt x="684786" y="356972"/>
                </a:lnTo>
                <a:cubicBezTo>
                  <a:pt x="697289" y="362480"/>
                  <a:pt x="708859" y="370458"/>
                  <a:pt x="718689" y="380793"/>
                </a:cubicBezTo>
                <a:cubicBezTo>
                  <a:pt x="749581" y="413278"/>
                  <a:pt x="755275" y="459181"/>
                  <a:pt x="738749" y="496690"/>
                </a:cubicBezTo>
                <a:lnTo>
                  <a:pt x="735230" y="501698"/>
                </a:lnTo>
                <a:lnTo>
                  <a:pt x="845060" y="617186"/>
                </a:lnTo>
                <a:lnTo>
                  <a:pt x="879258" y="595803"/>
                </a:lnTo>
                <a:cubicBezTo>
                  <a:pt x="933414" y="575777"/>
                  <a:pt x="996107" y="589357"/>
                  <a:pt x="1037048" y="632408"/>
                </a:cubicBezTo>
                <a:cubicBezTo>
                  <a:pt x="1094236" y="692542"/>
                  <a:pt x="1089226" y="785799"/>
                  <a:pt x="1031825" y="840388"/>
                </a:cubicBezTo>
                <a:cubicBezTo>
                  <a:pt x="971691" y="897576"/>
                  <a:pt x="878434" y="892566"/>
                  <a:pt x="823846" y="835165"/>
                </a:cubicBezTo>
                <a:cubicBezTo>
                  <a:pt x="780955" y="790064"/>
                  <a:pt x="773050" y="726332"/>
                  <a:pt x="795994" y="674255"/>
                </a:cubicBezTo>
                <a:lnTo>
                  <a:pt x="803191" y="664013"/>
                </a:lnTo>
                <a:lnTo>
                  <a:pt x="690708" y="545736"/>
                </a:lnTo>
                <a:lnTo>
                  <a:pt x="678778" y="553196"/>
                </a:lnTo>
                <a:cubicBezTo>
                  <a:pt x="639771" y="567620"/>
                  <a:pt x="594617" y="557839"/>
                  <a:pt x="565128" y="526831"/>
                </a:cubicBezTo>
                <a:lnTo>
                  <a:pt x="562479" y="522594"/>
                </a:lnTo>
                <a:lnTo>
                  <a:pt x="207664" y="608151"/>
                </a:lnTo>
                <a:lnTo>
                  <a:pt x="203307" y="628640"/>
                </a:lnTo>
                <a:cubicBezTo>
                  <a:pt x="197853" y="641384"/>
                  <a:pt x="189746" y="653311"/>
                  <a:pt x="178918" y="663609"/>
                </a:cubicBezTo>
                <a:cubicBezTo>
                  <a:pt x="137575" y="702927"/>
                  <a:pt x="70309" y="703160"/>
                  <a:pt x="29119" y="659847"/>
                </a:cubicBezTo>
                <a:cubicBezTo>
                  <a:pt x="-10199" y="618504"/>
                  <a:pt x="-10431" y="551239"/>
                  <a:pt x="32881" y="510048"/>
                </a:cubicBezTo>
                <a:cubicBezTo>
                  <a:pt x="43217" y="500219"/>
                  <a:pt x="55173" y="492832"/>
                  <a:pt x="67936" y="487958"/>
                </a:cubicBezTo>
                <a:cubicBezTo>
                  <a:pt x="106227" y="473336"/>
                  <a:pt x="151787" y="481326"/>
                  <a:pt x="182679" y="513810"/>
                </a:cubicBezTo>
                <a:lnTo>
                  <a:pt x="199867" y="541086"/>
                </a:lnTo>
                <a:lnTo>
                  <a:pt x="537541" y="459661"/>
                </a:lnTo>
                <a:lnTo>
                  <a:pt x="536059" y="450434"/>
                </a:lnTo>
                <a:cubicBezTo>
                  <a:pt x="536980" y="423313"/>
                  <a:pt x="548218" y="396691"/>
                  <a:pt x="568890" y="377032"/>
                </a:cubicBezTo>
                <a:cubicBezTo>
                  <a:pt x="579718" y="366735"/>
                  <a:pt x="592037" y="359237"/>
                  <a:pt x="605039" y="354429"/>
                </a:cubicBezTo>
                <a:lnTo>
                  <a:pt x="624516" y="351300"/>
                </a:lnTo>
                <a:lnTo>
                  <a:pt x="624516" y="160667"/>
                </a:lnTo>
                <a:lnTo>
                  <a:pt x="613436" y="158139"/>
                </a:lnTo>
                <a:cubicBezTo>
                  <a:pt x="603685" y="153843"/>
                  <a:pt x="594660" y="147621"/>
                  <a:pt x="586993" y="139559"/>
                </a:cubicBezTo>
                <a:cubicBezTo>
                  <a:pt x="554867" y="105778"/>
                  <a:pt x="557681" y="53388"/>
                  <a:pt x="589927" y="22721"/>
                </a:cubicBezTo>
                <a:cubicBezTo>
                  <a:pt x="598373" y="14690"/>
                  <a:pt x="607982" y="8842"/>
                  <a:pt x="618123" y="5091"/>
                </a:cubicBezTo>
                <a:close/>
              </a:path>
            </a:pathLst>
          </a:cu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sz="1050">
              <a:cs typeface="B Nazanin" panose="00000400000000000000" pitchFamily="2" charset="-78"/>
            </a:endParaRPr>
          </a:p>
        </p:txBody>
      </p:sp>
    </p:spTree>
    <p:extLst>
      <p:ext uri="{BB962C8B-B14F-4D97-AF65-F5344CB8AC3E}">
        <p14:creationId xmlns:p14="http://schemas.microsoft.com/office/powerpoint/2010/main" val="369273491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357"/>
        <p:cNvGrpSpPr/>
        <p:nvPr/>
      </p:nvGrpSpPr>
      <p:grpSpPr>
        <a:xfrm>
          <a:off x="0" y="0"/>
          <a:ext cx="0" cy="0"/>
          <a:chOff x="0" y="0"/>
          <a:chExt cx="0" cy="0"/>
        </a:xfrm>
      </p:grpSpPr>
      <p:sp>
        <p:nvSpPr>
          <p:cNvPr id="3358" name="Google Shape;3358;p82"/>
          <p:cNvSpPr txBox="1">
            <a:spLocks noGrp="1"/>
          </p:cNvSpPr>
          <p:nvPr>
            <p:ph type="title" idx="6"/>
          </p:nvPr>
        </p:nvSpPr>
        <p:spPr>
          <a:xfrm>
            <a:off x="713225" y="368825"/>
            <a:ext cx="7724400" cy="572700"/>
          </a:xfrm>
          <a:prstGeom prst="rect">
            <a:avLst/>
          </a:prstGeom>
        </p:spPr>
        <p:txBody>
          <a:bodyPr spcFirstLastPara="1" wrap="square" lIns="91425" tIns="91425" rIns="91425" bIns="91425" anchor="t" anchorCtr="0">
            <a:noAutofit/>
          </a:bodyPr>
          <a:lstStyle/>
          <a:p>
            <a:pPr lvl="0" algn="ctr" rtl="1"/>
            <a:r>
              <a:rPr lang="fa-IR" dirty="0">
                <a:solidFill>
                  <a:schemeClr val="accent4"/>
                </a:solidFill>
                <a:cs typeface="B Nazanin" panose="00000400000000000000" pitchFamily="2" charset="-78"/>
              </a:rPr>
              <a:t>3 قسمت </a:t>
            </a:r>
            <a:r>
              <a:rPr lang="fa-IR" dirty="0">
                <a:solidFill>
                  <a:schemeClr val="tx2"/>
                </a:solidFill>
                <a:cs typeface="B Nazanin" panose="00000400000000000000" pitchFamily="2" charset="-78"/>
              </a:rPr>
              <a:t>از یک </a:t>
            </a:r>
            <a:r>
              <a:rPr lang="fa-IR" dirty="0">
                <a:solidFill>
                  <a:schemeClr val="bg2"/>
                </a:solidFill>
                <a:cs typeface="B Nazanin" panose="00000400000000000000" pitchFamily="2" charset="-78"/>
              </a:rPr>
              <a:t>نوکلئوتید</a:t>
            </a:r>
            <a:endParaRPr dirty="0">
              <a:solidFill>
                <a:schemeClr val="bg2"/>
              </a:solidFill>
              <a:cs typeface="B Nazanin" panose="00000400000000000000" pitchFamily="2" charset="-78"/>
            </a:endParaRPr>
          </a:p>
        </p:txBody>
      </p:sp>
      <p:sp>
        <p:nvSpPr>
          <p:cNvPr id="3359" name="Google Shape;3359;p82"/>
          <p:cNvSpPr txBox="1">
            <a:spLocks noGrp="1"/>
          </p:cNvSpPr>
          <p:nvPr>
            <p:ph type="title"/>
          </p:nvPr>
        </p:nvSpPr>
        <p:spPr>
          <a:xfrm>
            <a:off x="709100" y="1356800"/>
            <a:ext cx="3291900" cy="527700"/>
          </a:xfrm>
          <a:prstGeom prst="rect">
            <a:avLst/>
          </a:prstGeom>
        </p:spPr>
        <p:txBody>
          <a:bodyPr spcFirstLastPara="1" wrap="square" lIns="91425" tIns="91425" rIns="91425" bIns="91425" anchor="ctr" anchorCtr="0">
            <a:noAutofit/>
          </a:bodyPr>
          <a:lstStyle/>
          <a:p>
            <a:pPr lvl="0" algn="r" rtl="1"/>
            <a:r>
              <a:rPr lang="fa-IR" dirty="0">
                <a:cs typeface="B Nazanin" panose="00000400000000000000" pitchFamily="2" charset="-78"/>
              </a:rPr>
              <a:t>گروه فسفات</a:t>
            </a:r>
            <a:endParaRPr dirty="0">
              <a:cs typeface="B Nazanin" panose="00000400000000000000" pitchFamily="2" charset="-78"/>
            </a:endParaRPr>
          </a:p>
        </p:txBody>
      </p:sp>
      <p:sp>
        <p:nvSpPr>
          <p:cNvPr id="3360" name="Google Shape;3360;p82"/>
          <p:cNvSpPr txBox="1">
            <a:spLocks noGrp="1"/>
          </p:cNvSpPr>
          <p:nvPr>
            <p:ph type="subTitle" idx="1"/>
          </p:nvPr>
        </p:nvSpPr>
        <p:spPr>
          <a:xfrm>
            <a:off x="709100" y="1742875"/>
            <a:ext cx="3341400" cy="572700"/>
          </a:xfrm>
          <a:prstGeom prst="rect">
            <a:avLst/>
          </a:prstGeom>
        </p:spPr>
        <p:txBody>
          <a:bodyPr spcFirstLastPara="1" wrap="square" lIns="91425" tIns="91425" rIns="91425" bIns="91425" anchor="ctr" anchorCtr="0">
            <a:noAutofit/>
          </a:bodyPr>
          <a:lstStyle/>
          <a:p>
            <a:pPr marL="0" lvl="0" indent="0" algn="r" rtl="1"/>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400000000000000" pitchFamily="2" charset="-78"/>
            </a:endParaRPr>
          </a:p>
        </p:txBody>
      </p:sp>
      <p:sp>
        <p:nvSpPr>
          <p:cNvPr id="3361" name="Google Shape;3361;p82"/>
          <p:cNvSpPr txBox="1">
            <a:spLocks noGrp="1"/>
          </p:cNvSpPr>
          <p:nvPr>
            <p:ph type="title" idx="2"/>
          </p:nvPr>
        </p:nvSpPr>
        <p:spPr>
          <a:xfrm>
            <a:off x="709100" y="2456938"/>
            <a:ext cx="3291900" cy="527700"/>
          </a:xfrm>
          <a:prstGeom prst="rect">
            <a:avLst/>
          </a:prstGeom>
        </p:spPr>
        <p:txBody>
          <a:bodyPr spcFirstLastPara="1" wrap="square" lIns="91425" tIns="91425" rIns="91425" bIns="91425" anchor="ctr" anchorCtr="0">
            <a:noAutofit/>
          </a:bodyPr>
          <a:lstStyle/>
          <a:p>
            <a:pPr lvl="0" algn="r" rtl="1"/>
            <a:r>
              <a:rPr lang="fa-IR" dirty="0">
                <a:cs typeface="B Nazanin" panose="00000400000000000000" pitchFamily="2" charset="-78"/>
              </a:rPr>
              <a:t>قند پنتوز</a:t>
            </a:r>
            <a:endParaRPr dirty="0">
              <a:cs typeface="B Nazanin" panose="00000400000000000000" pitchFamily="2" charset="-78"/>
            </a:endParaRPr>
          </a:p>
        </p:txBody>
      </p:sp>
      <p:sp>
        <p:nvSpPr>
          <p:cNvPr id="3362" name="Google Shape;3362;p82"/>
          <p:cNvSpPr txBox="1">
            <a:spLocks noGrp="1"/>
          </p:cNvSpPr>
          <p:nvPr>
            <p:ph type="subTitle" idx="3"/>
          </p:nvPr>
        </p:nvSpPr>
        <p:spPr>
          <a:xfrm>
            <a:off x="709100" y="2843013"/>
            <a:ext cx="3291900" cy="572700"/>
          </a:xfrm>
          <a:prstGeom prst="rect">
            <a:avLst/>
          </a:prstGeom>
        </p:spPr>
        <p:txBody>
          <a:bodyPr spcFirstLastPara="1" wrap="square" lIns="91425" tIns="91425" rIns="91425" bIns="91425" anchor="ctr" anchorCtr="0">
            <a:noAutofit/>
          </a:bodyPr>
          <a:lstStyle/>
          <a:p>
            <a:pPr marL="0" lvl="0" indent="0" algn="r" rtl="1"/>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400000000000000" pitchFamily="2" charset="-78"/>
            </a:endParaRPr>
          </a:p>
        </p:txBody>
      </p:sp>
      <p:sp>
        <p:nvSpPr>
          <p:cNvPr id="3363" name="Google Shape;3363;p82"/>
          <p:cNvSpPr txBox="1">
            <a:spLocks noGrp="1"/>
          </p:cNvSpPr>
          <p:nvPr>
            <p:ph type="title" idx="4"/>
          </p:nvPr>
        </p:nvSpPr>
        <p:spPr>
          <a:xfrm>
            <a:off x="709100" y="3557075"/>
            <a:ext cx="3291900" cy="527700"/>
          </a:xfrm>
          <a:prstGeom prst="rect">
            <a:avLst/>
          </a:prstGeom>
        </p:spPr>
        <p:txBody>
          <a:bodyPr spcFirstLastPara="1" wrap="square" lIns="91425" tIns="91425" rIns="91425" bIns="91425" anchor="ctr" anchorCtr="0">
            <a:noAutofit/>
          </a:bodyPr>
          <a:lstStyle/>
          <a:p>
            <a:pPr lvl="0" algn="r" rtl="1"/>
            <a:r>
              <a:rPr lang="fa-IR" dirty="0">
                <a:cs typeface="B Nazanin" panose="00000400000000000000" pitchFamily="2" charset="-78"/>
              </a:rPr>
              <a:t>پایه نیتروژن</a:t>
            </a:r>
            <a:endParaRPr dirty="0">
              <a:cs typeface="B Nazanin" panose="00000400000000000000" pitchFamily="2" charset="-78"/>
            </a:endParaRPr>
          </a:p>
        </p:txBody>
      </p:sp>
      <p:sp>
        <p:nvSpPr>
          <p:cNvPr id="3364" name="Google Shape;3364;p82"/>
          <p:cNvSpPr txBox="1">
            <a:spLocks noGrp="1"/>
          </p:cNvSpPr>
          <p:nvPr>
            <p:ph type="subTitle" idx="5"/>
          </p:nvPr>
        </p:nvSpPr>
        <p:spPr>
          <a:xfrm>
            <a:off x="709100" y="3943150"/>
            <a:ext cx="3291900" cy="572700"/>
          </a:xfrm>
          <a:prstGeom prst="rect">
            <a:avLst/>
          </a:prstGeom>
        </p:spPr>
        <p:txBody>
          <a:bodyPr spcFirstLastPara="1" wrap="square" lIns="91425" tIns="91425" rIns="91425" bIns="91425" anchor="ctr" anchorCtr="0">
            <a:noAutofit/>
          </a:bodyPr>
          <a:lstStyle/>
          <a:p>
            <a:pPr marL="0" lvl="0" indent="0" algn="r" rtl="1"/>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400000000000000" pitchFamily="2" charset="-78"/>
            </a:endParaRPr>
          </a:p>
        </p:txBody>
      </p:sp>
      <p:grpSp>
        <p:nvGrpSpPr>
          <p:cNvPr id="3365" name="Google Shape;3365;p82"/>
          <p:cNvGrpSpPr/>
          <p:nvPr/>
        </p:nvGrpSpPr>
        <p:grpSpPr>
          <a:xfrm>
            <a:off x="4383149" y="1352550"/>
            <a:ext cx="3911661" cy="3147048"/>
            <a:chOff x="4383149" y="1352550"/>
            <a:chExt cx="3911661" cy="3147048"/>
          </a:xfrm>
        </p:grpSpPr>
        <p:sp>
          <p:nvSpPr>
            <p:cNvPr id="3366" name="Google Shape;3366;p82"/>
            <p:cNvSpPr/>
            <p:nvPr/>
          </p:nvSpPr>
          <p:spPr>
            <a:xfrm>
              <a:off x="4388867" y="1994817"/>
              <a:ext cx="1021200" cy="1021200"/>
            </a:xfrm>
            <a:prstGeom prst="ellipse">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67" name="Google Shape;3367;p82"/>
            <p:cNvSpPr/>
            <p:nvPr/>
          </p:nvSpPr>
          <p:spPr>
            <a:xfrm>
              <a:off x="5667904" y="3211847"/>
              <a:ext cx="957000" cy="909900"/>
            </a:xfrm>
            <a:prstGeom prst="pentagon">
              <a:avLst>
                <a:gd name="hf" fmla="val 105146"/>
                <a:gd name="vf" fmla="val 110557"/>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accent4"/>
                </a:solidFill>
                <a:cs typeface="B Nazanin" panose="00000400000000000000" pitchFamily="2" charset="-78"/>
              </a:endParaRPr>
            </a:p>
          </p:txBody>
        </p:sp>
        <p:sp>
          <p:nvSpPr>
            <p:cNvPr id="3368" name="Google Shape;3368;p82"/>
            <p:cNvSpPr/>
            <p:nvPr/>
          </p:nvSpPr>
          <p:spPr>
            <a:xfrm rot="-5400000">
              <a:off x="7084168" y="1892702"/>
              <a:ext cx="933900" cy="809100"/>
            </a:xfrm>
            <a:prstGeom prst="hexagon">
              <a:avLst>
                <a:gd name="adj" fmla="val 25000"/>
                <a:gd name="vf" fmla="val 115470"/>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369" name="Google Shape;3369;p82"/>
            <p:cNvSpPr/>
            <p:nvPr/>
          </p:nvSpPr>
          <p:spPr>
            <a:xfrm rot="-5400000">
              <a:off x="6293056" y="1878088"/>
              <a:ext cx="876600" cy="832800"/>
            </a:xfrm>
            <a:prstGeom prst="pentagon">
              <a:avLst>
                <a:gd name="hf" fmla="val 105146"/>
                <a:gd name="vf" fmla="val 110557"/>
              </a:avLst>
            </a:pr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cxnSp>
          <p:nvCxnSpPr>
            <p:cNvPr id="3370" name="Google Shape;3370;p82"/>
            <p:cNvCxnSpPr>
              <a:endCxn id="3371" idx="2"/>
            </p:cNvCxnSpPr>
            <p:nvPr/>
          </p:nvCxnSpPr>
          <p:spPr>
            <a:xfrm rot="10800000">
              <a:off x="5661210" y="2651206"/>
              <a:ext cx="0" cy="1021200"/>
            </a:xfrm>
            <a:prstGeom prst="straightConnector1">
              <a:avLst/>
            </a:prstGeom>
            <a:noFill/>
            <a:ln w="19050" cap="flat" cmpd="sng">
              <a:solidFill>
                <a:schemeClr val="dk1"/>
              </a:solidFill>
              <a:prstDash val="solid"/>
              <a:round/>
              <a:headEnd type="none" w="med" len="med"/>
              <a:tailEnd type="none" w="med" len="med"/>
            </a:ln>
          </p:spPr>
        </p:cxnSp>
        <p:sp>
          <p:nvSpPr>
            <p:cNvPr id="3372" name="Google Shape;3372;p82"/>
            <p:cNvSpPr txBox="1"/>
            <p:nvPr/>
          </p:nvSpPr>
          <p:spPr>
            <a:xfrm>
              <a:off x="4383149" y="2058275"/>
              <a:ext cx="957000" cy="876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a:solidFill>
                    <a:schemeClr val="dk1"/>
                  </a:solidFill>
                  <a:latin typeface="Oxygen"/>
                  <a:ea typeface="Oxygen"/>
                  <a:cs typeface="B Nazanin" panose="00000400000000000000" pitchFamily="2" charset="-78"/>
                  <a:sym typeface="Oxygen"/>
                </a:rPr>
                <a:t> </a:t>
              </a:r>
              <a:r>
                <a:rPr lang="en" sz="1200" b="1">
                  <a:solidFill>
                    <a:schemeClr val="dk1"/>
                  </a:solidFill>
                  <a:latin typeface="Oxygen"/>
                  <a:ea typeface="Oxygen"/>
                  <a:cs typeface="B Nazanin" panose="00000400000000000000" pitchFamily="2" charset="-78"/>
                  <a:sym typeface="Oxygen"/>
                </a:rPr>
                <a:t>     O —</a:t>
              </a:r>
              <a:endParaRPr sz="1200" b="1">
                <a:solidFill>
                  <a:schemeClr val="dk1"/>
                </a:solidFill>
                <a:latin typeface="Oxygen"/>
                <a:ea typeface="Oxygen"/>
                <a:cs typeface="B Nazanin" panose="00000400000000000000" pitchFamily="2" charset="-78"/>
                <a:sym typeface="Oxygen"/>
              </a:endParaRPr>
            </a:p>
            <a:p>
              <a:pPr marL="0" lvl="0" indent="0" algn="ctr" rtl="1">
                <a:spcBef>
                  <a:spcPts val="0"/>
                </a:spcBef>
                <a:spcAft>
                  <a:spcPts val="0"/>
                </a:spcAft>
                <a:buNone/>
              </a:pPr>
              <a:r>
                <a:rPr lang="en" sz="1200" b="1">
                  <a:solidFill>
                    <a:schemeClr val="dk1"/>
                  </a:solidFill>
                  <a:latin typeface="Oxygen"/>
                  <a:ea typeface="Oxygen"/>
                  <a:cs typeface="B Nazanin" panose="00000400000000000000" pitchFamily="2" charset="-78"/>
                  <a:sym typeface="Oxygen"/>
                </a:rPr>
                <a:t> |</a:t>
              </a:r>
              <a:endParaRPr sz="1200" b="1">
                <a:solidFill>
                  <a:schemeClr val="dk1"/>
                </a:solidFill>
                <a:latin typeface="Oxygen"/>
                <a:ea typeface="Oxygen"/>
                <a:cs typeface="B Nazanin" panose="00000400000000000000" pitchFamily="2" charset="-78"/>
                <a:sym typeface="Oxygen"/>
              </a:endParaRPr>
            </a:p>
            <a:p>
              <a:pPr marL="0" lvl="0" indent="0" algn="ctr" rtl="1">
                <a:spcBef>
                  <a:spcPts val="0"/>
                </a:spcBef>
                <a:spcAft>
                  <a:spcPts val="0"/>
                </a:spcAft>
                <a:buNone/>
              </a:pPr>
              <a:r>
                <a:rPr lang="en" sz="1200" b="1">
                  <a:solidFill>
                    <a:schemeClr val="dk1"/>
                  </a:solidFill>
                  <a:latin typeface="Oxygen"/>
                  <a:ea typeface="Oxygen"/>
                  <a:cs typeface="B Nazanin" panose="00000400000000000000" pitchFamily="2" charset="-78"/>
                  <a:sym typeface="Oxygen"/>
                </a:rPr>
                <a:t>O = P — O</a:t>
              </a:r>
              <a:endParaRPr sz="1200" b="1">
                <a:solidFill>
                  <a:schemeClr val="dk1"/>
                </a:solidFill>
                <a:latin typeface="Oxygen"/>
                <a:ea typeface="Oxygen"/>
                <a:cs typeface="B Nazanin" panose="00000400000000000000" pitchFamily="2" charset="-78"/>
                <a:sym typeface="Oxygen"/>
              </a:endParaRPr>
            </a:p>
            <a:p>
              <a:pPr marL="0" lvl="0" indent="0" algn="ctr" rtl="1">
                <a:spcBef>
                  <a:spcPts val="0"/>
                </a:spcBef>
                <a:spcAft>
                  <a:spcPts val="0"/>
                </a:spcAft>
                <a:buNone/>
              </a:pPr>
              <a:r>
                <a:rPr lang="en" sz="1200" b="1">
                  <a:solidFill>
                    <a:schemeClr val="dk1"/>
                  </a:solidFill>
                  <a:latin typeface="Oxygen"/>
                  <a:ea typeface="Oxygen"/>
                  <a:cs typeface="B Nazanin" panose="00000400000000000000" pitchFamily="2" charset="-78"/>
                  <a:sym typeface="Oxygen"/>
                </a:rPr>
                <a:t> |</a:t>
              </a:r>
              <a:endParaRPr sz="1200" b="1">
                <a:solidFill>
                  <a:schemeClr val="dk1"/>
                </a:solidFill>
                <a:latin typeface="Oxygen"/>
                <a:ea typeface="Oxygen"/>
                <a:cs typeface="B Nazanin" panose="00000400000000000000" pitchFamily="2" charset="-78"/>
                <a:sym typeface="Oxygen"/>
              </a:endParaRPr>
            </a:p>
            <a:p>
              <a:pPr marL="0" lvl="0" indent="0" algn="ctr" rtl="1">
                <a:spcBef>
                  <a:spcPts val="0"/>
                </a:spcBef>
                <a:spcAft>
                  <a:spcPts val="0"/>
                </a:spcAft>
                <a:buNone/>
              </a:pPr>
              <a:r>
                <a:rPr lang="en" sz="1200" b="1">
                  <a:solidFill>
                    <a:schemeClr val="dk1"/>
                  </a:solidFill>
                  <a:latin typeface="Oxygen"/>
                  <a:ea typeface="Oxygen"/>
                  <a:cs typeface="B Nazanin" panose="00000400000000000000" pitchFamily="2" charset="-78"/>
                  <a:sym typeface="Oxygen"/>
                </a:rPr>
                <a:t>      O —</a:t>
              </a:r>
              <a:endParaRPr sz="1200" b="1">
                <a:solidFill>
                  <a:schemeClr val="dk1"/>
                </a:solidFill>
                <a:latin typeface="Oxygen"/>
                <a:ea typeface="Oxygen"/>
                <a:cs typeface="B Nazanin" panose="00000400000000000000" pitchFamily="2" charset="-78"/>
                <a:sym typeface="Oxygen"/>
              </a:endParaRPr>
            </a:p>
          </p:txBody>
        </p:sp>
        <p:sp>
          <p:nvSpPr>
            <p:cNvPr id="3371" name="Google Shape;3371;p82"/>
            <p:cNvSpPr txBox="1"/>
            <p:nvPr/>
          </p:nvSpPr>
          <p:spPr>
            <a:xfrm>
              <a:off x="5436060" y="2400106"/>
              <a:ext cx="4503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200" b="1">
                  <a:solidFill>
                    <a:schemeClr val="dk1"/>
                  </a:solidFill>
                  <a:latin typeface="Oxygen"/>
                  <a:ea typeface="Oxygen"/>
                  <a:cs typeface="B Nazanin" panose="00000400000000000000" pitchFamily="2" charset="-78"/>
                  <a:sym typeface="Oxygen"/>
                </a:rPr>
                <a:t>CH</a:t>
              </a:r>
              <a:r>
                <a:rPr lang="en" sz="1200" b="1" baseline="-25000">
                  <a:solidFill>
                    <a:schemeClr val="dk1"/>
                  </a:solidFill>
                  <a:latin typeface="Oxygen"/>
                  <a:ea typeface="Oxygen"/>
                  <a:cs typeface="B Nazanin" panose="00000400000000000000" pitchFamily="2" charset="-78"/>
                  <a:sym typeface="Oxygen"/>
                </a:rPr>
                <a:t>2</a:t>
              </a:r>
              <a:endParaRPr sz="1200" b="1" baseline="-25000">
                <a:solidFill>
                  <a:schemeClr val="dk1"/>
                </a:solidFill>
                <a:latin typeface="Oxygen"/>
                <a:ea typeface="Oxygen"/>
                <a:cs typeface="B Nazanin" panose="00000400000000000000" pitchFamily="2" charset="-78"/>
                <a:sym typeface="Oxygen"/>
              </a:endParaRPr>
            </a:p>
          </p:txBody>
        </p:sp>
        <p:cxnSp>
          <p:nvCxnSpPr>
            <p:cNvPr id="3373" name="Google Shape;3373;p82"/>
            <p:cNvCxnSpPr/>
            <p:nvPr/>
          </p:nvCxnSpPr>
          <p:spPr>
            <a:xfrm rot="10800000">
              <a:off x="5254756" y="2525135"/>
              <a:ext cx="243900" cy="0"/>
            </a:xfrm>
            <a:prstGeom prst="straightConnector1">
              <a:avLst/>
            </a:prstGeom>
            <a:noFill/>
            <a:ln w="19050" cap="flat" cmpd="sng">
              <a:solidFill>
                <a:schemeClr val="dk1"/>
              </a:solidFill>
              <a:prstDash val="solid"/>
              <a:round/>
              <a:headEnd type="none" w="med" len="med"/>
              <a:tailEnd type="none" w="med" len="med"/>
            </a:ln>
          </p:spPr>
        </p:cxnSp>
        <p:cxnSp>
          <p:nvCxnSpPr>
            <p:cNvPr id="3374" name="Google Shape;3374;p82"/>
            <p:cNvCxnSpPr>
              <a:endCxn id="3375" idx="2"/>
            </p:cNvCxnSpPr>
            <p:nvPr/>
          </p:nvCxnSpPr>
          <p:spPr>
            <a:xfrm rot="10800000">
              <a:off x="5848424" y="3722110"/>
              <a:ext cx="2400" cy="534000"/>
            </a:xfrm>
            <a:prstGeom prst="straightConnector1">
              <a:avLst/>
            </a:prstGeom>
            <a:noFill/>
            <a:ln w="19050" cap="flat" cmpd="sng">
              <a:solidFill>
                <a:schemeClr val="dk1"/>
              </a:solidFill>
              <a:prstDash val="solid"/>
              <a:round/>
              <a:headEnd type="none" w="med" len="med"/>
              <a:tailEnd type="none" w="med" len="med"/>
            </a:ln>
          </p:spPr>
        </p:cxnSp>
        <p:cxnSp>
          <p:nvCxnSpPr>
            <p:cNvPr id="3376" name="Google Shape;3376;p82"/>
            <p:cNvCxnSpPr>
              <a:endCxn id="3377" idx="2"/>
            </p:cNvCxnSpPr>
            <p:nvPr/>
          </p:nvCxnSpPr>
          <p:spPr>
            <a:xfrm rot="10800000">
              <a:off x="6445280" y="3722110"/>
              <a:ext cx="2400" cy="534000"/>
            </a:xfrm>
            <a:prstGeom prst="straightConnector1">
              <a:avLst/>
            </a:prstGeom>
            <a:noFill/>
            <a:ln w="19050" cap="flat" cmpd="sng">
              <a:solidFill>
                <a:schemeClr val="dk1"/>
              </a:solidFill>
              <a:prstDash val="solid"/>
              <a:round/>
              <a:headEnd type="none" w="med" len="med"/>
              <a:tailEnd type="none" w="med" len="med"/>
            </a:ln>
          </p:spPr>
        </p:cxnSp>
        <p:sp>
          <p:nvSpPr>
            <p:cNvPr id="3378" name="Google Shape;3378;p82"/>
            <p:cNvSpPr txBox="1"/>
            <p:nvPr/>
          </p:nvSpPr>
          <p:spPr>
            <a:xfrm>
              <a:off x="5514593" y="3651638"/>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200" b="1">
                  <a:solidFill>
                    <a:schemeClr val="dk1"/>
                  </a:solidFill>
                  <a:latin typeface="Oxygen"/>
                  <a:ea typeface="Oxygen"/>
                  <a:cs typeface="B Nazanin" panose="00000400000000000000" pitchFamily="2" charset="-78"/>
                  <a:sym typeface="Oxygen"/>
                </a:rPr>
                <a:t>H</a:t>
              </a:r>
              <a:endParaRPr sz="1200" b="1" baseline="-25000">
                <a:solidFill>
                  <a:schemeClr val="dk1"/>
                </a:solidFill>
                <a:latin typeface="Oxygen"/>
                <a:ea typeface="Oxygen"/>
                <a:cs typeface="B Nazanin" panose="00000400000000000000" pitchFamily="2" charset="-78"/>
                <a:sym typeface="Oxygen"/>
              </a:endParaRPr>
            </a:p>
          </p:txBody>
        </p:sp>
        <p:sp>
          <p:nvSpPr>
            <p:cNvPr id="3375" name="Google Shape;3375;p82"/>
            <p:cNvSpPr txBox="1"/>
            <p:nvPr/>
          </p:nvSpPr>
          <p:spPr>
            <a:xfrm>
              <a:off x="5703074" y="3471010"/>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200" b="1">
                  <a:solidFill>
                    <a:schemeClr val="dk1"/>
                  </a:solidFill>
                  <a:latin typeface="Oxygen"/>
                  <a:ea typeface="Oxygen"/>
                  <a:cs typeface="B Nazanin" panose="00000400000000000000" pitchFamily="2" charset="-78"/>
                  <a:sym typeface="Oxygen"/>
                </a:rPr>
                <a:t>H</a:t>
              </a:r>
              <a:endParaRPr sz="1200" b="1" baseline="-25000">
                <a:solidFill>
                  <a:schemeClr val="dk1"/>
                </a:solidFill>
                <a:latin typeface="Oxygen"/>
                <a:ea typeface="Oxygen"/>
                <a:cs typeface="B Nazanin" panose="00000400000000000000" pitchFamily="2" charset="-78"/>
                <a:sym typeface="Oxygen"/>
              </a:endParaRPr>
            </a:p>
          </p:txBody>
        </p:sp>
        <p:sp>
          <p:nvSpPr>
            <p:cNvPr id="3377" name="Google Shape;3377;p82"/>
            <p:cNvSpPr txBox="1"/>
            <p:nvPr/>
          </p:nvSpPr>
          <p:spPr>
            <a:xfrm>
              <a:off x="6299930" y="3471010"/>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200" b="1">
                  <a:solidFill>
                    <a:schemeClr val="dk1"/>
                  </a:solidFill>
                  <a:latin typeface="Oxygen"/>
                  <a:ea typeface="Oxygen"/>
                  <a:cs typeface="B Nazanin" panose="00000400000000000000" pitchFamily="2" charset="-78"/>
                  <a:sym typeface="Oxygen"/>
                </a:rPr>
                <a:t>H</a:t>
              </a:r>
              <a:endParaRPr sz="1200" b="1" baseline="-25000">
                <a:solidFill>
                  <a:schemeClr val="dk1"/>
                </a:solidFill>
                <a:latin typeface="Oxygen"/>
                <a:ea typeface="Oxygen"/>
                <a:cs typeface="B Nazanin" panose="00000400000000000000" pitchFamily="2" charset="-78"/>
                <a:sym typeface="Oxygen"/>
              </a:endParaRPr>
            </a:p>
          </p:txBody>
        </p:sp>
        <p:sp>
          <p:nvSpPr>
            <p:cNvPr id="3379" name="Google Shape;3379;p82"/>
            <p:cNvSpPr txBox="1"/>
            <p:nvPr/>
          </p:nvSpPr>
          <p:spPr>
            <a:xfrm>
              <a:off x="5632394" y="4248498"/>
              <a:ext cx="4503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200" b="1">
                  <a:solidFill>
                    <a:schemeClr val="dk1"/>
                  </a:solidFill>
                  <a:latin typeface="Oxygen"/>
                  <a:ea typeface="Oxygen"/>
                  <a:cs typeface="B Nazanin" panose="00000400000000000000" pitchFamily="2" charset="-78"/>
                  <a:sym typeface="Oxygen"/>
                </a:rPr>
                <a:t>OH</a:t>
              </a:r>
              <a:endParaRPr sz="1200" b="1" baseline="-25000">
                <a:solidFill>
                  <a:schemeClr val="dk1"/>
                </a:solidFill>
                <a:latin typeface="Oxygen"/>
                <a:ea typeface="Oxygen"/>
                <a:cs typeface="B Nazanin" panose="00000400000000000000" pitchFamily="2" charset="-78"/>
                <a:sym typeface="Oxygen"/>
              </a:endParaRPr>
            </a:p>
          </p:txBody>
        </p:sp>
        <p:sp>
          <p:nvSpPr>
            <p:cNvPr id="3380" name="Google Shape;3380;p82"/>
            <p:cNvSpPr txBox="1"/>
            <p:nvPr/>
          </p:nvSpPr>
          <p:spPr>
            <a:xfrm>
              <a:off x="6299930" y="4248498"/>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200" b="1">
                  <a:solidFill>
                    <a:schemeClr val="dk1"/>
                  </a:solidFill>
                  <a:latin typeface="Oxygen"/>
                  <a:ea typeface="Oxygen"/>
                  <a:cs typeface="B Nazanin" panose="00000400000000000000" pitchFamily="2" charset="-78"/>
                  <a:sym typeface="Oxygen"/>
                </a:rPr>
                <a:t>H</a:t>
              </a:r>
              <a:endParaRPr sz="1200" b="1" baseline="-25000">
                <a:solidFill>
                  <a:schemeClr val="dk1"/>
                </a:solidFill>
                <a:latin typeface="Oxygen"/>
                <a:ea typeface="Oxygen"/>
                <a:cs typeface="B Nazanin" panose="00000400000000000000" pitchFamily="2" charset="-78"/>
                <a:sym typeface="Oxygen"/>
              </a:endParaRPr>
            </a:p>
          </p:txBody>
        </p:sp>
        <p:sp>
          <p:nvSpPr>
            <p:cNvPr id="3381" name="Google Shape;3381;p82"/>
            <p:cNvSpPr txBox="1"/>
            <p:nvPr/>
          </p:nvSpPr>
          <p:spPr>
            <a:xfrm>
              <a:off x="6001502" y="2991951"/>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200" b="1">
                  <a:solidFill>
                    <a:schemeClr val="dk1"/>
                  </a:solidFill>
                  <a:latin typeface="Oxygen"/>
                  <a:ea typeface="Oxygen"/>
                  <a:cs typeface="B Nazanin" panose="00000400000000000000" pitchFamily="2" charset="-78"/>
                  <a:sym typeface="Oxygen"/>
                </a:rPr>
                <a:t>O</a:t>
              </a:r>
              <a:endParaRPr sz="1200" b="1" baseline="-25000">
                <a:solidFill>
                  <a:schemeClr val="dk1"/>
                </a:solidFill>
                <a:latin typeface="Oxygen"/>
                <a:ea typeface="Oxygen"/>
                <a:cs typeface="B Nazanin" panose="00000400000000000000" pitchFamily="2" charset="-78"/>
                <a:sym typeface="Oxygen"/>
              </a:endParaRPr>
            </a:p>
          </p:txBody>
        </p:sp>
        <p:cxnSp>
          <p:nvCxnSpPr>
            <p:cNvPr id="3382" name="Google Shape;3382;p82"/>
            <p:cNvCxnSpPr>
              <a:endCxn id="3383" idx="2"/>
            </p:cNvCxnSpPr>
            <p:nvPr/>
          </p:nvCxnSpPr>
          <p:spPr>
            <a:xfrm rot="10800000">
              <a:off x="6631797" y="2946585"/>
              <a:ext cx="1800" cy="797400"/>
            </a:xfrm>
            <a:prstGeom prst="straightConnector1">
              <a:avLst/>
            </a:prstGeom>
            <a:noFill/>
            <a:ln w="19050" cap="flat" cmpd="sng">
              <a:solidFill>
                <a:schemeClr val="dk1"/>
              </a:solidFill>
              <a:prstDash val="solid"/>
              <a:round/>
              <a:headEnd type="none" w="med" len="med"/>
              <a:tailEnd type="none" w="med" len="med"/>
            </a:ln>
          </p:spPr>
        </p:cxnSp>
        <p:sp>
          <p:nvSpPr>
            <p:cNvPr id="3384" name="Google Shape;3384;p82"/>
            <p:cNvSpPr txBox="1"/>
            <p:nvPr/>
          </p:nvSpPr>
          <p:spPr>
            <a:xfrm>
              <a:off x="6486447" y="3747843"/>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200" b="1">
                  <a:solidFill>
                    <a:schemeClr val="dk1"/>
                  </a:solidFill>
                  <a:latin typeface="Oxygen"/>
                  <a:ea typeface="Oxygen"/>
                  <a:cs typeface="B Nazanin" panose="00000400000000000000" pitchFamily="2" charset="-78"/>
                  <a:sym typeface="Oxygen"/>
                </a:rPr>
                <a:t>H</a:t>
              </a:r>
              <a:endParaRPr sz="1200" b="1" baseline="-25000">
                <a:solidFill>
                  <a:schemeClr val="dk1"/>
                </a:solidFill>
                <a:latin typeface="Oxygen"/>
                <a:ea typeface="Oxygen"/>
                <a:cs typeface="B Nazanin" panose="00000400000000000000" pitchFamily="2" charset="-78"/>
                <a:sym typeface="Oxygen"/>
              </a:endParaRPr>
            </a:p>
          </p:txBody>
        </p:sp>
        <p:sp>
          <p:nvSpPr>
            <p:cNvPr id="3383" name="Google Shape;3383;p82"/>
            <p:cNvSpPr txBox="1"/>
            <p:nvPr/>
          </p:nvSpPr>
          <p:spPr>
            <a:xfrm>
              <a:off x="6486447" y="2695485"/>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200" b="1">
                  <a:solidFill>
                    <a:schemeClr val="dk1"/>
                  </a:solidFill>
                  <a:latin typeface="Oxygen"/>
                  <a:ea typeface="Oxygen"/>
                  <a:cs typeface="B Nazanin" panose="00000400000000000000" pitchFamily="2" charset="-78"/>
                  <a:sym typeface="Oxygen"/>
                </a:rPr>
                <a:t>N</a:t>
              </a:r>
              <a:endParaRPr sz="1200" b="1" baseline="-25000">
                <a:solidFill>
                  <a:schemeClr val="dk1"/>
                </a:solidFill>
                <a:latin typeface="Oxygen"/>
                <a:ea typeface="Oxygen"/>
                <a:cs typeface="B Nazanin" panose="00000400000000000000" pitchFamily="2" charset="-78"/>
                <a:sym typeface="Oxygen"/>
              </a:endParaRPr>
            </a:p>
          </p:txBody>
        </p:sp>
        <p:sp>
          <p:nvSpPr>
            <p:cNvPr id="3385" name="Google Shape;3385;p82"/>
            <p:cNvSpPr txBox="1"/>
            <p:nvPr/>
          </p:nvSpPr>
          <p:spPr>
            <a:xfrm>
              <a:off x="6486447" y="1643126"/>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200" b="1">
                  <a:solidFill>
                    <a:schemeClr val="dk1"/>
                  </a:solidFill>
                  <a:latin typeface="Oxygen"/>
                  <a:ea typeface="Oxygen"/>
                  <a:cs typeface="B Nazanin" panose="00000400000000000000" pitchFamily="2" charset="-78"/>
                  <a:sym typeface="Oxygen"/>
                </a:rPr>
                <a:t>N</a:t>
              </a:r>
              <a:endParaRPr sz="1200" b="1" baseline="-25000">
                <a:solidFill>
                  <a:schemeClr val="dk1"/>
                </a:solidFill>
                <a:latin typeface="Oxygen"/>
                <a:ea typeface="Oxygen"/>
                <a:cs typeface="B Nazanin" panose="00000400000000000000" pitchFamily="2" charset="-78"/>
                <a:sym typeface="Oxygen"/>
              </a:endParaRPr>
            </a:p>
          </p:txBody>
        </p:sp>
        <p:sp>
          <p:nvSpPr>
            <p:cNvPr id="3386" name="Google Shape;3386;p82"/>
            <p:cNvSpPr txBox="1"/>
            <p:nvPr/>
          </p:nvSpPr>
          <p:spPr>
            <a:xfrm>
              <a:off x="5915115" y="2170287"/>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200" b="1">
                  <a:solidFill>
                    <a:schemeClr val="dk1"/>
                  </a:solidFill>
                  <a:latin typeface="Oxygen"/>
                  <a:ea typeface="Oxygen"/>
                  <a:cs typeface="B Nazanin" panose="00000400000000000000" pitchFamily="2" charset="-78"/>
                  <a:sym typeface="Oxygen"/>
                </a:rPr>
                <a:t>H</a:t>
              </a:r>
              <a:endParaRPr sz="1200" b="1" baseline="-25000">
                <a:solidFill>
                  <a:schemeClr val="dk1"/>
                </a:solidFill>
                <a:latin typeface="Oxygen"/>
                <a:ea typeface="Oxygen"/>
                <a:cs typeface="B Nazanin" panose="00000400000000000000" pitchFamily="2" charset="-78"/>
                <a:sym typeface="Oxygen"/>
              </a:endParaRPr>
            </a:p>
          </p:txBody>
        </p:sp>
        <p:cxnSp>
          <p:nvCxnSpPr>
            <p:cNvPr id="3387" name="Google Shape;3387;p82"/>
            <p:cNvCxnSpPr>
              <a:stCxn id="3369" idx="0"/>
            </p:cNvCxnSpPr>
            <p:nvPr/>
          </p:nvCxnSpPr>
          <p:spPr>
            <a:xfrm rot="10800000">
              <a:off x="6142756" y="2294488"/>
              <a:ext cx="172200" cy="0"/>
            </a:xfrm>
            <a:prstGeom prst="straightConnector1">
              <a:avLst/>
            </a:prstGeom>
            <a:noFill/>
            <a:ln w="19050" cap="flat" cmpd="sng">
              <a:solidFill>
                <a:schemeClr val="dk1"/>
              </a:solidFill>
              <a:prstDash val="solid"/>
              <a:round/>
              <a:headEnd type="none" w="med" len="med"/>
              <a:tailEnd type="none" w="med" len="med"/>
            </a:ln>
          </p:spPr>
        </p:cxnSp>
        <p:sp>
          <p:nvSpPr>
            <p:cNvPr id="3388" name="Google Shape;3388;p82"/>
            <p:cNvSpPr txBox="1"/>
            <p:nvPr/>
          </p:nvSpPr>
          <p:spPr>
            <a:xfrm>
              <a:off x="7413145" y="2758312"/>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200" b="1">
                  <a:solidFill>
                    <a:schemeClr val="dk1"/>
                  </a:solidFill>
                  <a:latin typeface="Oxygen"/>
                  <a:ea typeface="Oxygen"/>
                  <a:cs typeface="B Nazanin" panose="00000400000000000000" pitchFamily="2" charset="-78"/>
                  <a:sym typeface="Oxygen"/>
                </a:rPr>
                <a:t>N</a:t>
              </a:r>
              <a:endParaRPr sz="1200" b="1" baseline="-25000">
                <a:solidFill>
                  <a:schemeClr val="dk1"/>
                </a:solidFill>
                <a:latin typeface="Oxygen"/>
                <a:ea typeface="Oxygen"/>
                <a:cs typeface="B Nazanin" panose="00000400000000000000" pitchFamily="2" charset="-78"/>
                <a:sym typeface="Oxygen"/>
              </a:endParaRPr>
            </a:p>
          </p:txBody>
        </p:sp>
        <p:sp>
          <p:nvSpPr>
            <p:cNvPr id="3389" name="Google Shape;3389;p82"/>
            <p:cNvSpPr txBox="1"/>
            <p:nvPr/>
          </p:nvSpPr>
          <p:spPr>
            <a:xfrm>
              <a:off x="7892200" y="1847315"/>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200" b="1">
                  <a:solidFill>
                    <a:schemeClr val="dk1"/>
                  </a:solidFill>
                  <a:latin typeface="Oxygen"/>
                  <a:ea typeface="Oxygen"/>
                  <a:cs typeface="B Nazanin" panose="00000400000000000000" pitchFamily="2" charset="-78"/>
                  <a:sym typeface="Oxygen"/>
                </a:rPr>
                <a:t>N</a:t>
              </a:r>
              <a:endParaRPr sz="1200" b="1" baseline="-25000">
                <a:solidFill>
                  <a:schemeClr val="dk1"/>
                </a:solidFill>
                <a:latin typeface="Oxygen"/>
                <a:ea typeface="Oxygen"/>
                <a:cs typeface="B Nazanin" panose="00000400000000000000" pitchFamily="2" charset="-78"/>
                <a:sym typeface="Oxygen"/>
              </a:endParaRPr>
            </a:p>
          </p:txBody>
        </p:sp>
        <p:sp>
          <p:nvSpPr>
            <p:cNvPr id="3390" name="Google Shape;3390;p82"/>
            <p:cNvSpPr txBox="1"/>
            <p:nvPr/>
          </p:nvSpPr>
          <p:spPr>
            <a:xfrm>
              <a:off x="8004111" y="2617932"/>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200" b="1">
                  <a:solidFill>
                    <a:schemeClr val="dk1"/>
                  </a:solidFill>
                  <a:latin typeface="Oxygen"/>
                  <a:ea typeface="Oxygen"/>
                  <a:cs typeface="B Nazanin" panose="00000400000000000000" pitchFamily="2" charset="-78"/>
                  <a:sym typeface="Oxygen"/>
                </a:rPr>
                <a:t>H</a:t>
              </a:r>
              <a:endParaRPr sz="1200" b="1" baseline="-25000">
                <a:solidFill>
                  <a:schemeClr val="dk1"/>
                </a:solidFill>
                <a:latin typeface="Oxygen"/>
                <a:ea typeface="Oxygen"/>
                <a:cs typeface="B Nazanin" panose="00000400000000000000" pitchFamily="2" charset="-78"/>
                <a:sym typeface="Oxygen"/>
              </a:endParaRPr>
            </a:p>
          </p:txBody>
        </p:sp>
        <p:cxnSp>
          <p:nvCxnSpPr>
            <p:cNvPr id="3391" name="Google Shape;3391;p82"/>
            <p:cNvCxnSpPr>
              <a:stCxn id="3368" idx="2"/>
            </p:cNvCxnSpPr>
            <p:nvPr/>
          </p:nvCxnSpPr>
          <p:spPr>
            <a:xfrm>
              <a:off x="7955668" y="2561927"/>
              <a:ext cx="114900" cy="114900"/>
            </a:xfrm>
            <a:prstGeom prst="straightConnector1">
              <a:avLst/>
            </a:prstGeom>
            <a:noFill/>
            <a:ln w="19050" cap="flat" cmpd="sng">
              <a:solidFill>
                <a:schemeClr val="dk1"/>
              </a:solidFill>
              <a:prstDash val="solid"/>
              <a:round/>
              <a:headEnd type="none" w="med" len="med"/>
              <a:tailEnd type="none" w="med" len="med"/>
            </a:ln>
          </p:spPr>
        </p:cxnSp>
        <p:sp>
          <p:nvSpPr>
            <p:cNvPr id="3392" name="Google Shape;3392;p82"/>
            <p:cNvSpPr txBox="1"/>
            <p:nvPr/>
          </p:nvSpPr>
          <p:spPr>
            <a:xfrm>
              <a:off x="7405406" y="1548885"/>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200" b="1">
                  <a:solidFill>
                    <a:schemeClr val="dk1"/>
                  </a:solidFill>
                  <a:latin typeface="Oxygen"/>
                  <a:ea typeface="Oxygen"/>
                  <a:cs typeface="B Nazanin" panose="00000400000000000000" pitchFamily="2" charset="-78"/>
                  <a:sym typeface="Oxygen"/>
                </a:rPr>
                <a:t>N</a:t>
              </a:r>
              <a:endParaRPr sz="1200" b="1" baseline="-25000">
                <a:solidFill>
                  <a:schemeClr val="dk1"/>
                </a:solidFill>
                <a:latin typeface="Oxygen"/>
                <a:ea typeface="Oxygen"/>
                <a:cs typeface="B Nazanin" panose="00000400000000000000" pitchFamily="2" charset="-78"/>
                <a:sym typeface="Oxygen"/>
              </a:endParaRPr>
            </a:p>
          </p:txBody>
        </p:sp>
        <p:sp>
          <p:nvSpPr>
            <p:cNvPr id="3393" name="Google Shape;3393;p82"/>
            <p:cNvSpPr txBox="1"/>
            <p:nvPr/>
          </p:nvSpPr>
          <p:spPr>
            <a:xfrm>
              <a:off x="7711573" y="1352550"/>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200" b="1">
                  <a:solidFill>
                    <a:schemeClr val="dk1"/>
                  </a:solidFill>
                  <a:latin typeface="Oxygen"/>
                  <a:ea typeface="Oxygen"/>
                  <a:cs typeface="B Nazanin" panose="00000400000000000000" pitchFamily="2" charset="-78"/>
                  <a:sym typeface="Oxygen"/>
                </a:rPr>
                <a:t>H</a:t>
              </a:r>
              <a:endParaRPr sz="1200" b="1" baseline="-25000">
                <a:solidFill>
                  <a:schemeClr val="dk1"/>
                </a:solidFill>
                <a:latin typeface="Oxygen"/>
                <a:ea typeface="Oxygen"/>
                <a:cs typeface="B Nazanin" panose="00000400000000000000" pitchFamily="2" charset="-78"/>
                <a:sym typeface="Oxygen"/>
              </a:endParaRPr>
            </a:p>
          </p:txBody>
        </p:sp>
        <p:sp>
          <p:nvSpPr>
            <p:cNvPr id="3394" name="Google Shape;3394;p82"/>
            <p:cNvSpPr txBox="1"/>
            <p:nvPr/>
          </p:nvSpPr>
          <p:spPr>
            <a:xfrm>
              <a:off x="7099010" y="1352550"/>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200" b="1">
                  <a:solidFill>
                    <a:schemeClr val="dk1"/>
                  </a:solidFill>
                  <a:latin typeface="Oxygen"/>
                  <a:ea typeface="Oxygen"/>
                  <a:cs typeface="B Nazanin" panose="00000400000000000000" pitchFamily="2" charset="-78"/>
                  <a:sym typeface="Oxygen"/>
                </a:rPr>
                <a:t>H</a:t>
              </a:r>
              <a:endParaRPr sz="1200" b="1" baseline="-25000">
                <a:solidFill>
                  <a:schemeClr val="dk1"/>
                </a:solidFill>
                <a:latin typeface="Oxygen"/>
                <a:ea typeface="Oxygen"/>
                <a:cs typeface="B Nazanin" panose="00000400000000000000" pitchFamily="2" charset="-78"/>
                <a:sym typeface="Oxygen"/>
              </a:endParaRPr>
            </a:p>
          </p:txBody>
        </p:sp>
        <p:cxnSp>
          <p:nvCxnSpPr>
            <p:cNvPr id="3395" name="Google Shape;3395;p82"/>
            <p:cNvCxnSpPr/>
            <p:nvPr/>
          </p:nvCxnSpPr>
          <p:spPr>
            <a:xfrm>
              <a:off x="7270710" y="1570529"/>
              <a:ext cx="182700" cy="102300"/>
            </a:xfrm>
            <a:prstGeom prst="straightConnector1">
              <a:avLst/>
            </a:prstGeom>
            <a:noFill/>
            <a:ln w="19050" cap="flat" cmpd="sng">
              <a:solidFill>
                <a:schemeClr val="dk1"/>
              </a:solidFill>
              <a:prstDash val="solid"/>
              <a:round/>
              <a:headEnd type="none" w="med" len="med"/>
              <a:tailEnd type="none" w="med" len="med"/>
            </a:ln>
          </p:spPr>
        </p:cxnSp>
        <p:cxnSp>
          <p:nvCxnSpPr>
            <p:cNvPr id="3396" name="Google Shape;3396;p82"/>
            <p:cNvCxnSpPr/>
            <p:nvPr/>
          </p:nvCxnSpPr>
          <p:spPr>
            <a:xfrm flipH="1">
              <a:off x="7647763" y="1570529"/>
              <a:ext cx="182700" cy="102300"/>
            </a:xfrm>
            <a:prstGeom prst="straightConnector1">
              <a:avLst/>
            </a:prstGeom>
            <a:noFill/>
            <a:ln w="19050" cap="flat" cmpd="sng">
              <a:solidFill>
                <a:schemeClr val="dk1"/>
              </a:solidFill>
              <a:prstDash val="solid"/>
              <a:round/>
              <a:headEnd type="none" w="med" len="med"/>
              <a:tailEnd type="none" w="med" len="med"/>
            </a:ln>
          </p:spPr>
        </p:cxnSp>
        <p:cxnSp>
          <p:nvCxnSpPr>
            <p:cNvPr id="3397" name="Google Shape;3397;p82"/>
            <p:cNvCxnSpPr>
              <a:stCxn id="3368" idx="0"/>
            </p:cNvCxnSpPr>
            <p:nvPr/>
          </p:nvCxnSpPr>
          <p:spPr>
            <a:xfrm rot="10800000">
              <a:off x="7551118" y="1747202"/>
              <a:ext cx="0" cy="8310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401"/>
        <p:cNvGrpSpPr/>
        <p:nvPr/>
      </p:nvGrpSpPr>
      <p:grpSpPr>
        <a:xfrm>
          <a:off x="0" y="0"/>
          <a:ext cx="0" cy="0"/>
          <a:chOff x="0" y="0"/>
          <a:chExt cx="0" cy="0"/>
        </a:xfrm>
      </p:grpSpPr>
      <p:sp>
        <p:nvSpPr>
          <p:cNvPr id="3402" name="Google Shape;3402;p83"/>
          <p:cNvSpPr txBox="1">
            <a:spLocks noGrp="1"/>
          </p:cNvSpPr>
          <p:nvPr>
            <p:ph type="title"/>
          </p:nvPr>
        </p:nvSpPr>
        <p:spPr>
          <a:xfrm>
            <a:off x="-1313190" y="281605"/>
            <a:ext cx="7724400" cy="572700"/>
          </a:xfrm>
          <a:prstGeom prst="rect">
            <a:avLst/>
          </a:prstGeom>
        </p:spPr>
        <p:txBody>
          <a:bodyPr spcFirstLastPara="1" wrap="square" lIns="91425" tIns="91425" rIns="91425" bIns="91425" anchor="t" anchorCtr="0">
            <a:noAutofit/>
          </a:bodyPr>
          <a:lstStyle/>
          <a:p>
            <a:pPr lvl="0" algn="r" rtl="1"/>
            <a:r>
              <a:rPr lang="fa-IR" dirty="0">
                <a:solidFill>
                  <a:schemeClr val="lt2"/>
                </a:solidFill>
                <a:cs typeface="B Nazanin" panose="00000400000000000000" pitchFamily="2" charset="-78"/>
              </a:rPr>
              <a:t>تاریخچه </a:t>
            </a:r>
            <a:r>
              <a:rPr lang="en-US" dirty="0">
                <a:solidFill>
                  <a:schemeClr val="bg2"/>
                </a:solidFill>
                <a:cs typeface="B Nazanin" panose="00000400000000000000" pitchFamily="2" charset="-78"/>
              </a:rPr>
              <a:t>DNA</a:t>
            </a:r>
            <a:endParaRPr dirty="0">
              <a:solidFill>
                <a:schemeClr val="bg2"/>
              </a:solidFill>
              <a:cs typeface="B Nazanin" panose="00000400000000000000" pitchFamily="2" charset="-78"/>
            </a:endParaRPr>
          </a:p>
        </p:txBody>
      </p:sp>
      <p:sp>
        <p:nvSpPr>
          <p:cNvPr id="3403" name="Google Shape;3403;p83"/>
          <p:cNvSpPr txBox="1">
            <a:spLocks noGrp="1"/>
          </p:cNvSpPr>
          <p:nvPr>
            <p:ph type="subTitle" idx="1"/>
          </p:nvPr>
        </p:nvSpPr>
        <p:spPr>
          <a:xfrm>
            <a:off x="72937" y="1394601"/>
            <a:ext cx="3967200" cy="1386300"/>
          </a:xfrm>
          <a:prstGeom prst="rect">
            <a:avLst/>
          </a:prstGeom>
        </p:spPr>
        <p:txBody>
          <a:bodyPr spcFirstLastPara="1" wrap="square" lIns="91425" tIns="91425" rIns="91425" bIns="91425" anchor="t" anchorCtr="0">
            <a:noAutofit/>
          </a:bodyPr>
          <a:lstStyle/>
          <a:p>
            <a:pPr marL="0" lvl="0" indent="0" algn="r" rtl="1">
              <a:lnSpc>
                <a:spcPct val="150000"/>
              </a:lnSpc>
            </a:pPr>
            <a:r>
              <a:rPr lang="fa-IR" dirty="0">
                <a:cs typeface="B Nazanin" panose="000004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dirty="0">
              <a:cs typeface="B Nazanin" panose="00000400000000000000" pitchFamily="2" charset="-78"/>
            </a:endParaRPr>
          </a:p>
        </p:txBody>
      </p:sp>
      <p:pic>
        <p:nvPicPr>
          <p:cNvPr id="3404" name="Google Shape;3404;p83"/>
          <p:cNvPicPr preferRelativeResize="0"/>
          <p:nvPr/>
        </p:nvPicPr>
        <p:blipFill rotWithShape="1">
          <a:blip r:embed="rId3">
            <a:alphaModFix/>
          </a:blip>
          <a:srcRect l="10407" t="10374" r="10391" b="10366"/>
          <a:stretch/>
        </p:blipFill>
        <p:spPr>
          <a:xfrm>
            <a:off x="4321725" y="1348038"/>
            <a:ext cx="3967200" cy="2646900"/>
          </a:xfrm>
          <a:prstGeom prst="roundRect">
            <a:avLst>
              <a:gd name="adj" fmla="val 12161"/>
            </a:avLst>
          </a:prstGeom>
          <a:noFill/>
          <a:ln>
            <a:noFill/>
          </a:ln>
        </p:spPr>
      </p:pic>
      <p:grpSp>
        <p:nvGrpSpPr>
          <p:cNvPr id="3405" name="Google Shape;3405;p83"/>
          <p:cNvGrpSpPr/>
          <p:nvPr/>
        </p:nvGrpSpPr>
        <p:grpSpPr>
          <a:xfrm>
            <a:off x="4344863" y="2009798"/>
            <a:ext cx="3967200" cy="1978209"/>
            <a:chOff x="4321725" y="2016578"/>
            <a:chExt cx="3967200" cy="1978209"/>
          </a:xfrm>
        </p:grpSpPr>
        <p:sp>
          <p:nvSpPr>
            <p:cNvPr id="3406" name="Google Shape;3406;p83"/>
            <p:cNvSpPr/>
            <p:nvPr/>
          </p:nvSpPr>
          <p:spPr>
            <a:xfrm rot="10800000" flipH="1">
              <a:off x="4321725" y="3356088"/>
              <a:ext cx="3967200" cy="638700"/>
            </a:xfrm>
            <a:prstGeom prst="round2Same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07" name="Google Shape;3407;p83"/>
            <p:cNvSpPr/>
            <p:nvPr/>
          </p:nvSpPr>
          <p:spPr>
            <a:xfrm>
              <a:off x="4580361" y="3551827"/>
              <a:ext cx="3449272" cy="19093"/>
            </a:xfrm>
            <a:custGeom>
              <a:avLst/>
              <a:gdLst/>
              <a:ahLst/>
              <a:cxnLst/>
              <a:rect l="l" t="t" r="r" b="b"/>
              <a:pathLst>
                <a:path w="276218" h="1529" extrusionOk="0">
                  <a:moveTo>
                    <a:pt x="1" y="0"/>
                  </a:moveTo>
                  <a:lnTo>
                    <a:pt x="1" y="1528"/>
                  </a:lnTo>
                  <a:lnTo>
                    <a:pt x="276218" y="1528"/>
                  </a:lnTo>
                  <a:lnTo>
                    <a:pt x="276218" y="0"/>
                  </a:lnTo>
                  <a:close/>
                </a:path>
              </a:pathLst>
            </a:custGeom>
            <a:solidFill>
              <a:srgbClr val="FFFDF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08" name="Google Shape;3408;p83"/>
            <p:cNvSpPr/>
            <p:nvPr/>
          </p:nvSpPr>
          <p:spPr>
            <a:xfrm>
              <a:off x="5834987" y="2016578"/>
              <a:ext cx="933291" cy="847227"/>
            </a:xfrm>
            <a:custGeom>
              <a:avLst/>
              <a:gdLst/>
              <a:ahLst/>
              <a:cxnLst/>
              <a:rect l="l" t="t" r="r" b="b"/>
              <a:pathLst>
                <a:path w="74738" h="67846" extrusionOk="0">
                  <a:moveTo>
                    <a:pt x="37315" y="1"/>
                  </a:moveTo>
                  <a:cubicBezTo>
                    <a:pt x="22013" y="1"/>
                    <a:pt x="8155" y="10468"/>
                    <a:pt x="4400" y="26010"/>
                  </a:cubicBezTo>
                  <a:cubicBezTo>
                    <a:pt x="0" y="44220"/>
                    <a:pt x="11184" y="62492"/>
                    <a:pt x="29394" y="66892"/>
                  </a:cubicBezTo>
                  <a:cubicBezTo>
                    <a:pt x="32064" y="67537"/>
                    <a:pt x="34736" y="67846"/>
                    <a:pt x="37366" y="67846"/>
                  </a:cubicBezTo>
                  <a:cubicBezTo>
                    <a:pt x="52680" y="67846"/>
                    <a:pt x="66583" y="57378"/>
                    <a:pt x="70338" y="41837"/>
                  </a:cubicBezTo>
                  <a:cubicBezTo>
                    <a:pt x="74738" y="23626"/>
                    <a:pt x="63494" y="5354"/>
                    <a:pt x="45283" y="955"/>
                  </a:cubicBezTo>
                  <a:cubicBezTo>
                    <a:pt x="42613" y="310"/>
                    <a:pt x="39943" y="1"/>
                    <a:pt x="373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09" name="Google Shape;3409;p83"/>
            <p:cNvSpPr/>
            <p:nvPr/>
          </p:nvSpPr>
          <p:spPr>
            <a:xfrm>
              <a:off x="6189851" y="2215465"/>
              <a:ext cx="338836" cy="449488"/>
            </a:xfrm>
            <a:custGeom>
              <a:avLst/>
              <a:gdLst/>
              <a:ahLst/>
              <a:cxnLst/>
              <a:rect l="l" t="t" r="r" b="b"/>
              <a:pathLst>
                <a:path w="27134" h="35995" extrusionOk="0">
                  <a:moveTo>
                    <a:pt x="1" y="0"/>
                  </a:moveTo>
                  <a:lnTo>
                    <a:pt x="1" y="35994"/>
                  </a:lnTo>
                  <a:lnTo>
                    <a:pt x="27133" y="1802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10" name="Google Shape;3410;p83"/>
            <p:cNvSpPr/>
            <p:nvPr/>
          </p:nvSpPr>
          <p:spPr>
            <a:xfrm>
              <a:off x="5272364" y="3658663"/>
              <a:ext cx="97097" cy="128983"/>
            </a:xfrm>
            <a:custGeom>
              <a:avLst/>
              <a:gdLst/>
              <a:ahLst/>
              <a:cxnLst/>
              <a:rect l="l" t="t" r="r" b="b"/>
              <a:pathLst>
                <a:path w="7335" h="10329" extrusionOk="0">
                  <a:moveTo>
                    <a:pt x="1" y="1"/>
                  </a:moveTo>
                  <a:lnTo>
                    <a:pt x="1" y="10328"/>
                  </a:lnTo>
                  <a:lnTo>
                    <a:pt x="7334" y="519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11" name="Google Shape;3411;p83"/>
            <p:cNvSpPr/>
            <p:nvPr/>
          </p:nvSpPr>
          <p:spPr>
            <a:xfrm>
              <a:off x="5348097" y="3658663"/>
              <a:ext cx="21379" cy="128983"/>
            </a:xfrm>
            <a:custGeom>
              <a:avLst/>
              <a:gdLst/>
              <a:ahLst/>
              <a:cxnLst/>
              <a:rect l="l" t="t" r="r" b="b"/>
              <a:pathLst>
                <a:path w="1712" h="10329" extrusionOk="0">
                  <a:moveTo>
                    <a:pt x="0" y="1"/>
                  </a:moveTo>
                  <a:lnTo>
                    <a:pt x="0" y="10328"/>
                  </a:lnTo>
                  <a:lnTo>
                    <a:pt x="1711" y="10328"/>
                  </a:lnTo>
                  <a:lnTo>
                    <a:pt x="1711"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12" name="Google Shape;3412;p83"/>
            <p:cNvSpPr/>
            <p:nvPr/>
          </p:nvSpPr>
          <p:spPr>
            <a:xfrm>
              <a:off x="4997314" y="3658663"/>
              <a:ext cx="97084" cy="128983"/>
            </a:xfrm>
            <a:custGeom>
              <a:avLst/>
              <a:gdLst/>
              <a:ahLst/>
              <a:cxnLst/>
              <a:rect l="l" t="t" r="r" b="b"/>
              <a:pathLst>
                <a:path w="7334" h="10329" extrusionOk="0">
                  <a:moveTo>
                    <a:pt x="1" y="1"/>
                  </a:moveTo>
                  <a:lnTo>
                    <a:pt x="1" y="10328"/>
                  </a:lnTo>
                  <a:lnTo>
                    <a:pt x="7334" y="519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13" name="Google Shape;3413;p83"/>
            <p:cNvSpPr/>
            <p:nvPr/>
          </p:nvSpPr>
          <p:spPr>
            <a:xfrm>
              <a:off x="4723071" y="3658663"/>
              <a:ext cx="96276" cy="128983"/>
            </a:xfrm>
            <a:custGeom>
              <a:avLst/>
              <a:gdLst/>
              <a:ahLst/>
              <a:cxnLst/>
              <a:rect l="l" t="t" r="r" b="b"/>
              <a:pathLst>
                <a:path w="7273" h="10329" extrusionOk="0">
                  <a:moveTo>
                    <a:pt x="7272" y="1"/>
                  </a:moveTo>
                  <a:lnTo>
                    <a:pt x="0" y="5195"/>
                  </a:lnTo>
                  <a:lnTo>
                    <a:pt x="7272" y="10328"/>
                  </a:lnTo>
                  <a:lnTo>
                    <a:pt x="7272"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14" name="Google Shape;3414;p83"/>
            <p:cNvSpPr/>
            <p:nvPr/>
          </p:nvSpPr>
          <p:spPr>
            <a:xfrm>
              <a:off x="7236137" y="3637296"/>
              <a:ext cx="167133" cy="161788"/>
            </a:xfrm>
            <a:custGeom>
              <a:avLst/>
              <a:gdLst/>
              <a:ahLst/>
              <a:cxnLst/>
              <a:rect l="l" t="t" r="r" b="b"/>
              <a:pathLst>
                <a:path w="13384" h="12956" extrusionOk="0">
                  <a:moveTo>
                    <a:pt x="6661" y="4401"/>
                  </a:moveTo>
                  <a:cubicBezTo>
                    <a:pt x="7822" y="4401"/>
                    <a:pt x="8800" y="5317"/>
                    <a:pt x="8800" y="6478"/>
                  </a:cubicBezTo>
                  <a:lnTo>
                    <a:pt x="8800" y="6539"/>
                  </a:lnTo>
                  <a:cubicBezTo>
                    <a:pt x="8842" y="7827"/>
                    <a:pt x="7783" y="8690"/>
                    <a:pt x="6678" y="8690"/>
                  </a:cubicBezTo>
                  <a:cubicBezTo>
                    <a:pt x="6157" y="8690"/>
                    <a:pt x="5626" y="8498"/>
                    <a:pt x="5195" y="8067"/>
                  </a:cubicBezTo>
                  <a:cubicBezTo>
                    <a:pt x="3789" y="6723"/>
                    <a:pt x="4767" y="4401"/>
                    <a:pt x="6661" y="4401"/>
                  </a:cubicBezTo>
                  <a:close/>
                  <a:moveTo>
                    <a:pt x="5928" y="1"/>
                  </a:moveTo>
                  <a:cubicBezTo>
                    <a:pt x="5622" y="551"/>
                    <a:pt x="5378" y="1162"/>
                    <a:pt x="5133" y="1773"/>
                  </a:cubicBezTo>
                  <a:lnTo>
                    <a:pt x="4339" y="2078"/>
                  </a:lnTo>
                  <a:cubicBezTo>
                    <a:pt x="3728" y="1834"/>
                    <a:pt x="3117" y="1590"/>
                    <a:pt x="2445" y="1406"/>
                  </a:cubicBezTo>
                  <a:lnTo>
                    <a:pt x="1406" y="2445"/>
                  </a:lnTo>
                  <a:cubicBezTo>
                    <a:pt x="1650" y="3056"/>
                    <a:pt x="1895" y="3667"/>
                    <a:pt x="2200" y="4217"/>
                  </a:cubicBezTo>
                  <a:lnTo>
                    <a:pt x="1834" y="5012"/>
                  </a:lnTo>
                  <a:cubicBezTo>
                    <a:pt x="1222" y="5195"/>
                    <a:pt x="611" y="5501"/>
                    <a:pt x="0" y="5806"/>
                  </a:cubicBezTo>
                  <a:lnTo>
                    <a:pt x="0" y="7212"/>
                  </a:lnTo>
                  <a:cubicBezTo>
                    <a:pt x="611" y="7517"/>
                    <a:pt x="1222" y="7762"/>
                    <a:pt x="1834" y="8006"/>
                  </a:cubicBezTo>
                  <a:lnTo>
                    <a:pt x="2200" y="8739"/>
                  </a:lnTo>
                  <a:cubicBezTo>
                    <a:pt x="1895" y="9350"/>
                    <a:pt x="1650" y="9962"/>
                    <a:pt x="1467" y="10573"/>
                  </a:cubicBezTo>
                  <a:lnTo>
                    <a:pt x="2506" y="11612"/>
                  </a:lnTo>
                  <a:cubicBezTo>
                    <a:pt x="3117" y="11428"/>
                    <a:pt x="3728" y="11123"/>
                    <a:pt x="4339" y="10878"/>
                  </a:cubicBezTo>
                  <a:lnTo>
                    <a:pt x="5195" y="11184"/>
                  </a:lnTo>
                  <a:cubicBezTo>
                    <a:pt x="5378" y="11795"/>
                    <a:pt x="5683" y="12406"/>
                    <a:pt x="5989" y="12956"/>
                  </a:cubicBezTo>
                  <a:lnTo>
                    <a:pt x="7456" y="12956"/>
                  </a:lnTo>
                  <a:cubicBezTo>
                    <a:pt x="7761" y="12406"/>
                    <a:pt x="8006" y="11795"/>
                    <a:pt x="8250" y="11184"/>
                  </a:cubicBezTo>
                  <a:lnTo>
                    <a:pt x="9044" y="10878"/>
                  </a:lnTo>
                  <a:cubicBezTo>
                    <a:pt x="9656" y="11123"/>
                    <a:pt x="10267" y="11367"/>
                    <a:pt x="10939" y="11612"/>
                  </a:cubicBezTo>
                  <a:lnTo>
                    <a:pt x="11978" y="10573"/>
                  </a:lnTo>
                  <a:cubicBezTo>
                    <a:pt x="11733" y="9962"/>
                    <a:pt x="11489" y="9350"/>
                    <a:pt x="11183" y="8739"/>
                  </a:cubicBezTo>
                  <a:lnTo>
                    <a:pt x="11550" y="7945"/>
                  </a:lnTo>
                  <a:cubicBezTo>
                    <a:pt x="12161" y="7762"/>
                    <a:pt x="12772" y="7456"/>
                    <a:pt x="13383" y="7151"/>
                  </a:cubicBezTo>
                  <a:lnTo>
                    <a:pt x="13383" y="5745"/>
                  </a:lnTo>
                  <a:cubicBezTo>
                    <a:pt x="12772" y="5439"/>
                    <a:pt x="12161" y="5195"/>
                    <a:pt x="11550" y="5012"/>
                  </a:cubicBezTo>
                  <a:lnTo>
                    <a:pt x="11183" y="4156"/>
                  </a:lnTo>
                  <a:cubicBezTo>
                    <a:pt x="11489" y="3606"/>
                    <a:pt x="11733" y="2995"/>
                    <a:pt x="11917" y="2323"/>
                  </a:cubicBezTo>
                  <a:lnTo>
                    <a:pt x="10878" y="1345"/>
                  </a:lnTo>
                  <a:cubicBezTo>
                    <a:pt x="10206" y="1528"/>
                    <a:pt x="9594" y="1773"/>
                    <a:pt x="9044" y="2078"/>
                  </a:cubicBezTo>
                  <a:lnTo>
                    <a:pt x="8189" y="1773"/>
                  </a:lnTo>
                  <a:cubicBezTo>
                    <a:pt x="7945" y="1162"/>
                    <a:pt x="7700" y="551"/>
                    <a:pt x="739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15" name="Google Shape;3415;p83"/>
            <p:cNvSpPr/>
            <p:nvPr/>
          </p:nvSpPr>
          <p:spPr>
            <a:xfrm>
              <a:off x="7503928" y="3654854"/>
              <a:ext cx="190784" cy="125162"/>
            </a:xfrm>
            <a:custGeom>
              <a:avLst/>
              <a:gdLst/>
              <a:ahLst/>
              <a:cxnLst/>
              <a:rect l="l" t="t" r="r" b="b"/>
              <a:pathLst>
                <a:path w="15278" h="10023" extrusionOk="0">
                  <a:moveTo>
                    <a:pt x="14178" y="1100"/>
                  </a:moveTo>
                  <a:lnTo>
                    <a:pt x="14178" y="8861"/>
                  </a:lnTo>
                  <a:lnTo>
                    <a:pt x="1161" y="8861"/>
                  </a:lnTo>
                  <a:lnTo>
                    <a:pt x="1161" y="1100"/>
                  </a:lnTo>
                  <a:close/>
                  <a:moveTo>
                    <a:pt x="0" y="0"/>
                  </a:moveTo>
                  <a:lnTo>
                    <a:pt x="0" y="10022"/>
                  </a:lnTo>
                  <a:lnTo>
                    <a:pt x="15278" y="10022"/>
                  </a:lnTo>
                  <a:lnTo>
                    <a:pt x="15278"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16" name="Google Shape;3416;p83"/>
            <p:cNvSpPr/>
            <p:nvPr/>
          </p:nvSpPr>
          <p:spPr>
            <a:xfrm>
              <a:off x="7899242" y="3641117"/>
              <a:ext cx="62587" cy="62587"/>
            </a:xfrm>
            <a:custGeom>
              <a:avLst/>
              <a:gdLst/>
              <a:ahLst/>
              <a:cxnLst/>
              <a:rect l="l" t="t" r="r" b="b"/>
              <a:pathLst>
                <a:path w="5012" h="5012" extrusionOk="0">
                  <a:moveTo>
                    <a:pt x="0" y="0"/>
                  </a:moveTo>
                  <a:lnTo>
                    <a:pt x="0" y="1161"/>
                  </a:lnTo>
                  <a:lnTo>
                    <a:pt x="3911" y="1161"/>
                  </a:lnTo>
                  <a:lnTo>
                    <a:pt x="3911" y="5011"/>
                  </a:lnTo>
                  <a:lnTo>
                    <a:pt x="5011" y="5011"/>
                  </a:lnTo>
                  <a:lnTo>
                    <a:pt x="5011"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17" name="Google Shape;3417;p83"/>
            <p:cNvSpPr/>
            <p:nvPr/>
          </p:nvSpPr>
          <p:spPr>
            <a:xfrm>
              <a:off x="7809951" y="3641117"/>
              <a:ext cx="62587" cy="62587"/>
            </a:xfrm>
            <a:custGeom>
              <a:avLst/>
              <a:gdLst/>
              <a:ahLst/>
              <a:cxnLst/>
              <a:rect l="l" t="t" r="r" b="b"/>
              <a:pathLst>
                <a:path w="5012" h="5012" extrusionOk="0">
                  <a:moveTo>
                    <a:pt x="0" y="0"/>
                  </a:moveTo>
                  <a:lnTo>
                    <a:pt x="0" y="5011"/>
                  </a:lnTo>
                  <a:lnTo>
                    <a:pt x="1100" y="5011"/>
                  </a:lnTo>
                  <a:lnTo>
                    <a:pt x="1100" y="1161"/>
                  </a:lnTo>
                  <a:lnTo>
                    <a:pt x="5011" y="1161"/>
                  </a:lnTo>
                  <a:lnTo>
                    <a:pt x="5011"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18" name="Google Shape;3418;p83"/>
            <p:cNvSpPr/>
            <p:nvPr/>
          </p:nvSpPr>
          <p:spPr>
            <a:xfrm>
              <a:off x="7899242" y="3731169"/>
              <a:ext cx="62587" cy="61826"/>
            </a:xfrm>
            <a:custGeom>
              <a:avLst/>
              <a:gdLst/>
              <a:ahLst/>
              <a:cxnLst/>
              <a:rect l="l" t="t" r="r" b="b"/>
              <a:pathLst>
                <a:path w="5012" h="4951" extrusionOk="0">
                  <a:moveTo>
                    <a:pt x="3911" y="0"/>
                  </a:moveTo>
                  <a:lnTo>
                    <a:pt x="3911" y="3850"/>
                  </a:lnTo>
                  <a:lnTo>
                    <a:pt x="0" y="3850"/>
                  </a:lnTo>
                  <a:lnTo>
                    <a:pt x="0" y="4950"/>
                  </a:lnTo>
                  <a:lnTo>
                    <a:pt x="5011" y="4950"/>
                  </a:lnTo>
                  <a:lnTo>
                    <a:pt x="5011"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19" name="Google Shape;3419;p83"/>
            <p:cNvSpPr/>
            <p:nvPr/>
          </p:nvSpPr>
          <p:spPr>
            <a:xfrm>
              <a:off x="7809951" y="3731169"/>
              <a:ext cx="62587" cy="61826"/>
            </a:xfrm>
            <a:custGeom>
              <a:avLst/>
              <a:gdLst/>
              <a:ahLst/>
              <a:cxnLst/>
              <a:rect l="l" t="t" r="r" b="b"/>
              <a:pathLst>
                <a:path w="5012" h="4951" extrusionOk="0">
                  <a:moveTo>
                    <a:pt x="0" y="0"/>
                  </a:moveTo>
                  <a:lnTo>
                    <a:pt x="0" y="4950"/>
                  </a:lnTo>
                  <a:lnTo>
                    <a:pt x="5011" y="4950"/>
                  </a:lnTo>
                  <a:lnTo>
                    <a:pt x="5011" y="3850"/>
                  </a:lnTo>
                  <a:lnTo>
                    <a:pt x="1100" y="3850"/>
                  </a:lnTo>
                  <a:lnTo>
                    <a:pt x="1100"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20" name="Google Shape;3420;p83"/>
            <p:cNvSpPr/>
            <p:nvPr/>
          </p:nvSpPr>
          <p:spPr>
            <a:xfrm>
              <a:off x="4580361" y="3551827"/>
              <a:ext cx="601348" cy="19093"/>
            </a:xfrm>
            <a:custGeom>
              <a:avLst/>
              <a:gdLst/>
              <a:ahLst/>
              <a:cxnLst/>
              <a:rect l="l" t="t" r="r" b="b"/>
              <a:pathLst>
                <a:path w="48156" h="1529" extrusionOk="0">
                  <a:moveTo>
                    <a:pt x="1" y="0"/>
                  </a:moveTo>
                  <a:lnTo>
                    <a:pt x="1" y="1528"/>
                  </a:lnTo>
                  <a:lnTo>
                    <a:pt x="48155" y="1528"/>
                  </a:lnTo>
                  <a:lnTo>
                    <a:pt x="48155"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421" name="Google Shape;3421;p83"/>
          <p:cNvGrpSpPr/>
          <p:nvPr/>
        </p:nvGrpSpPr>
        <p:grpSpPr>
          <a:xfrm>
            <a:off x="2436033" y="3507552"/>
            <a:ext cx="1045408" cy="1318629"/>
            <a:chOff x="2197708" y="3551823"/>
            <a:chExt cx="877609" cy="1107068"/>
          </a:xfrm>
        </p:grpSpPr>
        <p:sp>
          <p:nvSpPr>
            <p:cNvPr id="3422" name="Google Shape;3422;p83"/>
            <p:cNvSpPr/>
            <p:nvPr/>
          </p:nvSpPr>
          <p:spPr>
            <a:xfrm rot="-1764012" flipH="1">
              <a:off x="2339044" y="3945345"/>
              <a:ext cx="324605" cy="617612"/>
            </a:xfrm>
            <a:custGeom>
              <a:avLst/>
              <a:gdLst/>
              <a:ahLst/>
              <a:cxnLst/>
              <a:rect l="l" t="t" r="r" b="b"/>
              <a:pathLst>
                <a:path w="6174" h="11747" extrusionOk="0">
                  <a:moveTo>
                    <a:pt x="830" y="1"/>
                  </a:moveTo>
                  <a:cubicBezTo>
                    <a:pt x="208" y="1"/>
                    <a:pt x="0" y="1013"/>
                    <a:pt x="699" y="1222"/>
                  </a:cubicBezTo>
                  <a:cubicBezTo>
                    <a:pt x="778" y="1249"/>
                    <a:pt x="848" y="1275"/>
                    <a:pt x="919" y="1301"/>
                  </a:cubicBezTo>
                  <a:cubicBezTo>
                    <a:pt x="896" y="1295"/>
                    <a:pt x="885" y="1291"/>
                    <a:pt x="883" y="1291"/>
                  </a:cubicBezTo>
                  <a:lnTo>
                    <a:pt x="883" y="1291"/>
                  </a:lnTo>
                  <a:cubicBezTo>
                    <a:pt x="879" y="1291"/>
                    <a:pt x="951" y="1318"/>
                    <a:pt x="1042" y="1363"/>
                  </a:cubicBezTo>
                  <a:cubicBezTo>
                    <a:pt x="1166" y="1425"/>
                    <a:pt x="1281" y="1487"/>
                    <a:pt x="1395" y="1548"/>
                  </a:cubicBezTo>
                  <a:cubicBezTo>
                    <a:pt x="2048" y="1919"/>
                    <a:pt x="2621" y="2395"/>
                    <a:pt x="3097" y="2977"/>
                  </a:cubicBezTo>
                  <a:cubicBezTo>
                    <a:pt x="4948" y="5154"/>
                    <a:pt x="4887" y="8329"/>
                    <a:pt x="4331" y="10965"/>
                  </a:cubicBezTo>
                  <a:cubicBezTo>
                    <a:pt x="4236" y="11437"/>
                    <a:pt x="4629" y="11747"/>
                    <a:pt x="4994" y="11747"/>
                  </a:cubicBezTo>
                  <a:cubicBezTo>
                    <a:pt x="5235" y="11747"/>
                    <a:pt x="5464" y="11612"/>
                    <a:pt x="5530" y="11300"/>
                  </a:cubicBezTo>
                  <a:cubicBezTo>
                    <a:pt x="6174" y="8196"/>
                    <a:pt x="6121" y="4837"/>
                    <a:pt x="4093" y="2245"/>
                  </a:cubicBezTo>
                  <a:cubicBezTo>
                    <a:pt x="3344" y="1275"/>
                    <a:pt x="2224" y="393"/>
                    <a:pt x="1025" y="32"/>
                  </a:cubicBezTo>
                  <a:cubicBezTo>
                    <a:pt x="956" y="10"/>
                    <a:pt x="891" y="1"/>
                    <a:pt x="8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23" name="Google Shape;3423;p83"/>
            <p:cNvSpPr/>
            <p:nvPr/>
          </p:nvSpPr>
          <p:spPr>
            <a:xfrm rot="-1764012" flipH="1">
              <a:off x="2227602" y="3679371"/>
              <a:ext cx="147003" cy="160357"/>
            </a:xfrm>
            <a:custGeom>
              <a:avLst/>
              <a:gdLst/>
              <a:ahLst/>
              <a:cxnLst/>
              <a:rect l="l" t="t" r="r" b="b"/>
              <a:pathLst>
                <a:path w="2796" h="3050" extrusionOk="0">
                  <a:moveTo>
                    <a:pt x="1403" y="0"/>
                  </a:moveTo>
                  <a:cubicBezTo>
                    <a:pt x="1385" y="18"/>
                    <a:pt x="1359" y="44"/>
                    <a:pt x="1341" y="79"/>
                  </a:cubicBezTo>
                  <a:lnTo>
                    <a:pt x="274" y="1711"/>
                  </a:lnTo>
                  <a:cubicBezTo>
                    <a:pt x="1" y="2107"/>
                    <a:pt x="98" y="2654"/>
                    <a:pt x="504" y="2910"/>
                  </a:cubicBezTo>
                  <a:cubicBezTo>
                    <a:pt x="648" y="3004"/>
                    <a:pt x="810" y="3049"/>
                    <a:pt x="969" y="3049"/>
                  </a:cubicBezTo>
                  <a:cubicBezTo>
                    <a:pt x="1256" y="3049"/>
                    <a:pt x="1535" y="2903"/>
                    <a:pt x="1694" y="2636"/>
                  </a:cubicBezTo>
                  <a:lnTo>
                    <a:pt x="2761" y="996"/>
                  </a:lnTo>
                  <a:cubicBezTo>
                    <a:pt x="2770" y="970"/>
                    <a:pt x="2778" y="952"/>
                    <a:pt x="2796" y="926"/>
                  </a:cubicBezTo>
                  <a:lnTo>
                    <a:pt x="1403"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24" name="Google Shape;3424;p83"/>
            <p:cNvSpPr/>
            <p:nvPr/>
          </p:nvSpPr>
          <p:spPr>
            <a:xfrm rot="-1764012" flipH="1">
              <a:off x="2692449" y="3910902"/>
              <a:ext cx="147424" cy="161093"/>
            </a:xfrm>
            <a:custGeom>
              <a:avLst/>
              <a:gdLst/>
              <a:ahLst/>
              <a:cxnLst/>
              <a:rect l="l" t="t" r="r" b="b"/>
              <a:pathLst>
                <a:path w="2804" h="3064" extrusionOk="0">
                  <a:moveTo>
                    <a:pt x="1835" y="0"/>
                  </a:moveTo>
                  <a:cubicBezTo>
                    <a:pt x="1542" y="0"/>
                    <a:pt x="1257" y="152"/>
                    <a:pt x="1102" y="427"/>
                  </a:cubicBezTo>
                  <a:lnTo>
                    <a:pt x="44" y="2067"/>
                  </a:lnTo>
                  <a:cubicBezTo>
                    <a:pt x="27" y="2094"/>
                    <a:pt x="18" y="2112"/>
                    <a:pt x="0" y="2138"/>
                  </a:cubicBezTo>
                  <a:lnTo>
                    <a:pt x="1393" y="3064"/>
                  </a:lnTo>
                  <a:cubicBezTo>
                    <a:pt x="1420" y="3037"/>
                    <a:pt x="1437" y="3011"/>
                    <a:pt x="1455" y="2984"/>
                  </a:cubicBezTo>
                  <a:lnTo>
                    <a:pt x="2522" y="1344"/>
                  </a:lnTo>
                  <a:cubicBezTo>
                    <a:pt x="2804" y="956"/>
                    <a:pt x="2707" y="401"/>
                    <a:pt x="2293" y="137"/>
                  </a:cubicBezTo>
                  <a:cubicBezTo>
                    <a:pt x="2151" y="44"/>
                    <a:pt x="1992" y="0"/>
                    <a:pt x="183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25" name="Google Shape;3425;p83"/>
            <p:cNvSpPr/>
            <p:nvPr/>
          </p:nvSpPr>
          <p:spPr>
            <a:xfrm rot="-1764012" flipH="1">
              <a:off x="2304834" y="3627273"/>
              <a:ext cx="435804" cy="489484"/>
            </a:xfrm>
            <a:custGeom>
              <a:avLst/>
              <a:gdLst/>
              <a:ahLst/>
              <a:cxnLst/>
              <a:rect l="l" t="t" r="r" b="b"/>
              <a:pathLst>
                <a:path w="8289" h="9310" extrusionOk="0">
                  <a:moveTo>
                    <a:pt x="5701" y="0"/>
                  </a:moveTo>
                  <a:cubicBezTo>
                    <a:pt x="4914" y="0"/>
                    <a:pt x="4129" y="398"/>
                    <a:pt x="3659" y="1119"/>
                  </a:cubicBezTo>
                  <a:lnTo>
                    <a:pt x="723" y="5642"/>
                  </a:lnTo>
                  <a:cubicBezTo>
                    <a:pt x="0" y="6762"/>
                    <a:pt x="283" y="8252"/>
                    <a:pt x="1358" y="8949"/>
                  </a:cubicBezTo>
                  <a:cubicBezTo>
                    <a:pt x="1732" y="9193"/>
                    <a:pt x="2157" y="9309"/>
                    <a:pt x="2582" y="9309"/>
                  </a:cubicBezTo>
                  <a:cubicBezTo>
                    <a:pt x="3370" y="9309"/>
                    <a:pt x="4160" y="8909"/>
                    <a:pt x="4629" y="8182"/>
                  </a:cubicBezTo>
                  <a:lnTo>
                    <a:pt x="7565" y="3667"/>
                  </a:lnTo>
                  <a:cubicBezTo>
                    <a:pt x="8288" y="2548"/>
                    <a:pt x="8006" y="1066"/>
                    <a:pt x="6931" y="361"/>
                  </a:cubicBezTo>
                  <a:cubicBezTo>
                    <a:pt x="6553" y="117"/>
                    <a:pt x="6127" y="0"/>
                    <a:pt x="5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26" name="Google Shape;3426;p83"/>
            <p:cNvSpPr/>
            <p:nvPr/>
          </p:nvSpPr>
          <p:spPr>
            <a:xfrm rot="-1764012" flipH="1">
              <a:off x="2348390" y="3847821"/>
              <a:ext cx="238328" cy="217087"/>
            </a:xfrm>
            <a:custGeom>
              <a:avLst/>
              <a:gdLst/>
              <a:ahLst/>
              <a:cxnLst/>
              <a:rect l="l" t="t" r="r" b="b"/>
              <a:pathLst>
                <a:path w="4533" h="4129" extrusionOk="0">
                  <a:moveTo>
                    <a:pt x="2265" y="0"/>
                  </a:moveTo>
                  <a:cubicBezTo>
                    <a:pt x="1737" y="0"/>
                    <a:pt x="1208" y="203"/>
                    <a:pt x="802" y="609"/>
                  </a:cubicBezTo>
                  <a:cubicBezTo>
                    <a:pt x="0" y="1411"/>
                    <a:pt x="0" y="2716"/>
                    <a:pt x="802" y="3527"/>
                  </a:cubicBezTo>
                  <a:cubicBezTo>
                    <a:pt x="1208" y="3928"/>
                    <a:pt x="1737" y="4129"/>
                    <a:pt x="2265" y="4129"/>
                  </a:cubicBezTo>
                  <a:cubicBezTo>
                    <a:pt x="2793" y="4129"/>
                    <a:pt x="3320" y="3928"/>
                    <a:pt x="3721" y="3527"/>
                  </a:cubicBezTo>
                  <a:cubicBezTo>
                    <a:pt x="4532" y="2716"/>
                    <a:pt x="4532" y="1411"/>
                    <a:pt x="3721" y="609"/>
                  </a:cubicBezTo>
                  <a:cubicBezTo>
                    <a:pt x="3320" y="203"/>
                    <a:pt x="2793" y="0"/>
                    <a:pt x="226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27" name="Google Shape;3427;p83"/>
            <p:cNvSpPr/>
            <p:nvPr/>
          </p:nvSpPr>
          <p:spPr>
            <a:xfrm rot="-1764012" flipH="1">
              <a:off x="2412397" y="3905840"/>
              <a:ext cx="110831" cy="100999"/>
            </a:xfrm>
            <a:custGeom>
              <a:avLst/>
              <a:gdLst/>
              <a:ahLst/>
              <a:cxnLst/>
              <a:rect l="l" t="t" r="r" b="b"/>
              <a:pathLst>
                <a:path w="2108" h="1921" extrusionOk="0">
                  <a:moveTo>
                    <a:pt x="1055" y="1"/>
                  </a:moveTo>
                  <a:cubicBezTo>
                    <a:pt x="809" y="1"/>
                    <a:pt x="564" y="93"/>
                    <a:pt x="379" y="279"/>
                  </a:cubicBezTo>
                  <a:cubicBezTo>
                    <a:pt x="0" y="658"/>
                    <a:pt x="0" y="1266"/>
                    <a:pt x="379" y="1636"/>
                  </a:cubicBezTo>
                  <a:cubicBezTo>
                    <a:pt x="564" y="1826"/>
                    <a:pt x="809" y="1921"/>
                    <a:pt x="1055" y="1921"/>
                  </a:cubicBezTo>
                  <a:cubicBezTo>
                    <a:pt x="1301" y="1921"/>
                    <a:pt x="1547" y="1826"/>
                    <a:pt x="1737" y="1636"/>
                  </a:cubicBezTo>
                  <a:cubicBezTo>
                    <a:pt x="2107" y="1266"/>
                    <a:pt x="2107" y="658"/>
                    <a:pt x="1737" y="279"/>
                  </a:cubicBezTo>
                  <a:cubicBezTo>
                    <a:pt x="1547" y="93"/>
                    <a:pt x="1301" y="1"/>
                    <a:pt x="1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28" name="Google Shape;3428;p83"/>
            <p:cNvSpPr/>
            <p:nvPr/>
          </p:nvSpPr>
          <p:spPr>
            <a:xfrm rot="-1764012" flipH="1">
              <a:off x="2386707" y="4377162"/>
              <a:ext cx="325920" cy="215615"/>
            </a:xfrm>
            <a:custGeom>
              <a:avLst/>
              <a:gdLst/>
              <a:ahLst/>
              <a:cxnLst/>
              <a:rect l="l" t="t" r="r" b="b"/>
              <a:pathLst>
                <a:path w="6199" h="4101" extrusionOk="0">
                  <a:moveTo>
                    <a:pt x="873" y="0"/>
                  </a:moveTo>
                  <a:lnTo>
                    <a:pt x="0" y="4100"/>
                  </a:lnTo>
                  <a:lnTo>
                    <a:pt x="6199" y="4100"/>
                  </a:lnTo>
                  <a:lnTo>
                    <a:pt x="5335" y="0"/>
                  </a:ln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29" name="Google Shape;3429;p83"/>
            <p:cNvSpPr/>
            <p:nvPr/>
          </p:nvSpPr>
          <p:spPr>
            <a:xfrm rot="-1764012" flipH="1">
              <a:off x="2452316" y="4379959"/>
              <a:ext cx="640693" cy="96004"/>
            </a:xfrm>
            <a:custGeom>
              <a:avLst/>
              <a:gdLst/>
              <a:ahLst/>
              <a:cxnLst/>
              <a:rect l="l" t="t" r="r" b="b"/>
              <a:pathLst>
                <a:path w="12186" h="1826" extrusionOk="0">
                  <a:moveTo>
                    <a:pt x="917" y="0"/>
                  </a:moveTo>
                  <a:cubicBezTo>
                    <a:pt x="406" y="0"/>
                    <a:pt x="0" y="406"/>
                    <a:pt x="0" y="908"/>
                  </a:cubicBezTo>
                  <a:cubicBezTo>
                    <a:pt x="0" y="1420"/>
                    <a:pt x="406" y="1825"/>
                    <a:pt x="917" y="1825"/>
                  </a:cubicBezTo>
                  <a:lnTo>
                    <a:pt x="11268" y="1825"/>
                  </a:lnTo>
                  <a:cubicBezTo>
                    <a:pt x="11780" y="1825"/>
                    <a:pt x="12185" y="1420"/>
                    <a:pt x="12185" y="908"/>
                  </a:cubicBezTo>
                  <a:lnTo>
                    <a:pt x="12176" y="908"/>
                  </a:lnTo>
                  <a:cubicBezTo>
                    <a:pt x="12176" y="406"/>
                    <a:pt x="11771" y="0"/>
                    <a:pt x="11268"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30" name="Google Shape;3430;p83"/>
            <p:cNvSpPr/>
            <p:nvPr/>
          </p:nvSpPr>
          <p:spPr>
            <a:xfrm rot="-1764012" flipH="1">
              <a:off x="2446753" y="4308633"/>
              <a:ext cx="398738" cy="31125"/>
            </a:xfrm>
            <a:custGeom>
              <a:avLst/>
              <a:gdLst/>
              <a:ahLst/>
              <a:cxnLst/>
              <a:rect l="l" t="t" r="r" b="b"/>
              <a:pathLst>
                <a:path w="7584" h="592" extrusionOk="0">
                  <a:moveTo>
                    <a:pt x="292" y="0"/>
                  </a:moveTo>
                  <a:cubicBezTo>
                    <a:pt x="133" y="0"/>
                    <a:pt x="1" y="133"/>
                    <a:pt x="1" y="300"/>
                  </a:cubicBezTo>
                  <a:cubicBezTo>
                    <a:pt x="1" y="459"/>
                    <a:pt x="133" y="591"/>
                    <a:pt x="292" y="591"/>
                  </a:cubicBezTo>
                  <a:lnTo>
                    <a:pt x="7293" y="591"/>
                  </a:lnTo>
                  <a:cubicBezTo>
                    <a:pt x="7451" y="591"/>
                    <a:pt x="7584" y="459"/>
                    <a:pt x="7584" y="300"/>
                  </a:cubicBezTo>
                  <a:cubicBezTo>
                    <a:pt x="7584" y="133"/>
                    <a:pt x="7451" y="0"/>
                    <a:pt x="7293"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431" name="Google Shape;3431;p83"/>
          <p:cNvGrpSpPr/>
          <p:nvPr/>
        </p:nvGrpSpPr>
        <p:grpSpPr>
          <a:xfrm>
            <a:off x="5035937" y="1099337"/>
            <a:ext cx="475878" cy="397876"/>
            <a:chOff x="5428050" y="3546975"/>
            <a:chExt cx="475878" cy="397876"/>
          </a:xfrm>
        </p:grpSpPr>
        <p:sp>
          <p:nvSpPr>
            <p:cNvPr id="3432" name="Google Shape;3432;p83"/>
            <p:cNvSpPr/>
            <p:nvPr/>
          </p:nvSpPr>
          <p:spPr>
            <a:xfrm>
              <a:off x="5509829" y="3637232"/>
              <a:ext cx="92935" cy="234122"/>
            </a:xfrm>
            <a:custGeom>
              <a:avLst/>
              <a:gdLst/>
              <a:ahLst/>
              <a:cxnLst/>
              <a:rect l="l" t="t" r="r" b="b"/>
              <a:pathLst>
                <a:path w="1425" h="3590" extrusionOk="0">
                  <a:moveTo>
                    <a:pt x="239" y="1"/>
                  </a:moveTo>
                  <a:cubicBezTo>
                    <a:pt x="178" y="1"/>
                    <a:pt x="117" y="28"/>
                    <a:pt x="67" y="90"/>
                  </a:cubicBezTo>
                  <a:cubicBezTo>
                    <a:pt x="25" y="139"/>
                    <a:pt x="0" y="200"/>
                    <a:pt x="7" y="267"/>
                  </a:cubicBezTo>
                  <a:cubicBezTo>
                    <a:pt x="13" y="334"/>
                    <a:pt x="25" y="407"/>
                    <a:pt x="49" y="474"/>
                  </a:cubicBezTo>
                  <a:cubicBezTo>
                    <a:pt x="98" y="638"/>
                    <a:pt x="153" y="802"/>
                    <a:pt x="195" y="972"/>
                  </a:cubicBezTo>
                  <a:cubicBezTo>
                    <a:pt x="293" y="1295"/>
                    <a:pt x="390" y="1630"/>
                    <a:pt x="487" y="1952"/>
                  </a:cubicBezTo>
                  <a:cubicBezTo>
                    <a:pt x="566" y="2214"/>
                    <a:pt x="645" y="2482"/>
                    <a:pt x="731" y="2743"/>
                  </a:cubicBezTo>
                  <a:cubicBezTo>
                    <a:pt x="816" y="2999"/>
                    <a:pt x="883" y="3339"/>
                    <a:pt x="1084" y="3540"/>
                  </a:cubicBezTo>
                  <a:cubicBezTo>
                    <a:pt x="1117" y="3574"/>
                    <a:pt x="1160" y="3589"/>
                    <a:pt x="1202" y="3589"/>
                  </a:cubicBezTo>
                  <a:cubicBezTo>
                    <a:pt x="1281" y="3589"/>
                    <a:pt x="1358" y="3534"/>
                    <a:pt x="1370" y="3443"/>
                  </a:cubicBezTo>
                  <a:cubicBezTo>
                    <a:pt x="1424" y="3187"/>
                    <a:pt x="1303" y="2907"/>
                    <a:pt x="1236" y="2658"/>
                  </a:cubicBezTo>
                  <a:cubicBezTo>
                    <a:pt x="1163" y="2378"/>
                    <a:pt x="1071" y="2098"/>
                    <a:pt x="986" y="1818"/>
                  </a:cubicBezTo>
                  <a:cubicBezTo>
                    <a:pt x="895" y="1514"/>
                    <a:pt x="798" y="1210"/>
                    <a:pt x="700" y="906"/>
                  </a:cubicBezTo>
                  <a:cubicBezTo>
                    <a:pt x="627" y="668"/>
                    <a:pt x="566" y="407"/>
                    <a:pt x="475" y="175"/>
                  </a:cubicBezTo>
                  <a:cubicBezTo>
                    <a:pt x="427" y="68"/>
                    <a:pt x="333" y="1"/>
                    <a:pt x="239"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33" name="Google Shape;3433;p83"/>
            <p:cNvSpPr/>
            <p:nvPr/>
          </p:nvSpPr>
          <p:spPr>
            <a:xfrm>
              <a:off x="5601912" y="3745032"/>
              <a:ext cx="225848" cy="123517"/>
            </a:xfrm>
            <a:custGeom>
              <a:avLst/>
              <a:gdLst/>
              <a:ahLst/>
              <a:cxnLst/>
              <a:rect l="l" t="t" r="r" b="b"/>
              <a:pathLst>
                <a:path w="3463" h="1894" extrusionOk="0">
                  <a:moveTo>
                    <a:pt x="3195" y="1"/>
                  </a:moveTo>
                  <a:cubicBezTo>
                    <a:pt x="3161" y="1"/>
                    <a:pt x="3127" y="9"/>
                    <a:pt x="3097" y="25"/>
                  </a:cubicBezTo>
                  <a:lnTo>
                    <a:pt x="2939" y="104"/>
                  </a:lnTo>
                  <a:cubicBezTo>
                    <a:pt x="2787" y="153"/>
                    <a:pt x="2641" y="232"/>
                    <a:pt x="2507" y="293"/>
                  </a:cubicBezTo>
                  <a:cubicBezTo>
                    <a:pt x="2239" y="409"/>
                    <a:pt x="1972" y="536"/>
                    <a:pt x="1710" y="664"/>
                  </a:cubicBezTo>
                  <a:cubicBezTo>
                    <a:pt x="1546" y="737"/>
                    <a:pt x="1381" y="816"/>
                    <a:pt x="1217" y="895"/>
                  </a:cubicBezTo>
                  <a:cubicBezTo>
                    <a:pt x="1065" y="975"/>
                    <a:pt x="913" y="1041"/>
                    <a:pt x="761" y="1114"/>
                  </a:cubicBezTo>
                  <a:cubicBezTo>
                    <a:pt x="639" y="1175"/>
                    <a:pt x="499" y="1236"/>
                    <a:pt x="365" y="1309"/>
                  </a:cubicBezTo>
                  <a:lnTo>
                    <a:pt x="359" y="1309"/>
                  </a:lnTo>
                  <a:lnTo>
                    <a:pt x="158" y="1400"/>
                  </a:lnTo>
                  <a:cubicBezTo>
                    <a:pt x="85" y="1437"/>
                    <a:pt x="31" y="1504"/>
                    <a:pt x="12" y="1589"/>
                  </a:cubicBezTo>
                  <a:cubicBezTo>
                    <a:pt x="0" y="1674"/>
                    <a:pt x="24" y="1766"/>
                    <a:pt x="79" y="1826"/>
                  </a:cubicBezTo>
                  <a:cubicBezTo>
                    <a:pt x="117" y="1872"/>
                    <a:pt x="169" y="1894"/>
                    <a:pt x="223" y="1894"/>
                  </a:cubicBezTo>
                  <a:cubicBezTo>
                    <a:pt x="256" y="1894"/>
                    <a:pt x="290" y="1885"/>
                    <a:pt x="323" y="1869"/>
                  </a:cubicBezTo>
                  <a:lnTo>
                    <a:pt x="481" y="1790"/>
                  </a:lnTo>
                  <a:cubicBezTo>
                    <a:pt x="633" y="1741"/>
                    <a:pt x="773" y="1662"/>
                    <a:pt x="913" y="1601"/>
                  </a:cubicBezTo>
                  <a:cubicBezTo>
                    <a:pt x="1181" y="1486"/>
                    <a:pt x="1442" y="1358"/>
                    <a:pt x="1710" y="1230"/>
                  </a:cubicBezTo>
                  <a:cubicBezTo>
                    <a:pt x="1874" y="1157"/>
                    <a:pt x="2039" y="1078"/>
                    <a:pt x="2197" y="999"/>
                  </a:cubicBezTo>
                  <a:cubicBezTo>
                    <a:pt x="2349" y="926"/>
                    <a:pt x="2507" y="853"/>
                    <a:pt x="2659" y="774"/>
                  </a:cubicBezTo>
                  <a:cubicBezTo>
                    <a:pt x="2787" y="713"/>
                    <a:pt x="2927" y="652"/>
                    <a:pt x="3061" y="585"/>
                  </a:cubicBezTo>
                  <a:lnTo>
                    <a:pt x="3262" y="488"/>
                  </a:lnTo>
                  <a:cubicBezTo>
                    <a:pt x="3335" y="451"/>
                    <a:pt x="3389" y="384"/>
                    <a:pt x="3408" y="305"/>
                  </a:cubicBezTo>
                  <a:cubicBezTo>
                    <a:pt x="3462" y="220"/>
                    <a:pt x="3432" y="104"/>
                    <a:pt x="3341" y="68"/>
                  </a:cubicBezTo>
                  <a:cubicBezTo>
                    <a:pt x="3303" y="23"/>
                    <a:pt x="3249" y="1"/>
                    <a:pt x="3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34" name="Google Shape;3434;p83"/>
            <p:cNvSpPr/>
            <p:nvPr/>
          </p:nvSpPr>
          <p:spPr>
            <a:xfrm>
              <a:off x="5742775" y="3680600"/>
              <a:ext cx="161152" cy="144386"/>
            </a:xfrm>
            <a:custGeom>
              <a:avLst/>
              <a:gdLst/>
              <a:ahLst/>
              <a:cxnLst/>
              <a:rect l="l" t="t" r="r" b="b"/>
              <a:pathLst>
                <a:path w="2471" h="2214" extrusionOk="0">
                  <a:moveTo>
                    <a:pt x="1291" y="0"/>
                  </a:moveTo>
                  <a:cubicBezTo>
                    <a:pt x="952" y="0"/>
                    <a:pt x="612" y="151"/>
                    <a:pt x="384" y="405"/>
                  </a:cubicBezTo>
                  <a:cubicBezTo>
                    <a:pt x="0" y="837"/>
                    <a:pt x="67" y="1531"/>
                    <a:pt x="487" y="1914"/>
                  </a:cubicBezTo>
                  <a:cubicBezTo>
                    <a:pt x="560" y="1981"/>
                    <a:pt x="645" y="2042"/>
                    <a:pt x="730" y="2084"/>
                  </a:cubicBezTo>
                  <a:cubicBezTo>
                    <a:pt x="897" y="2170"/>
                    <a:pt x="1086" y="2214"/>
                    <a:pt x="1275" y="2214"/>
                  </a:cubicBezTo>
                  <a:cubicBezTo>
                    <a:pt x="1568" y="2214"/>
                    <a:pt x="1859" y="2108"/>
                    <a:pt x="2063" y="1890"/>
                  </a:cubicBezTo>
                  <a:cubicBezTo>
                    <a:pt x="2471" y="1464"/>
                    <a:pt x="2459" y="746"/>
                    <a:pt x="2051" y="326"/>
                  </a:cubicBezTo>
                  <a:cubicBezTo>
                    <a:pt x="2027" y="295"/>
                    <a:pt x="1996" y="265"/>
                    <a:pt x="1966" y="241"/>
                  </a:cubicBezTo>
                  <a:cubicBezTo>
                    <a:pt x="1767" y="75"/>
                    <a:pt x="1529"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35" name="Google Shape;3435;p83"/>
            <p:cNvSpPr/>
            <p:nvPr/>
          </p:nvSpPr>
          <p:spPr>
            <a:xfrm>
              <a:off x="5476504" y="3748032"/>
              <a:ext cx="220696" cy="196819"/>
            </a:xfrm>
            <a:custGeom>
              <a:avLst/>
              <a:gdLst/>
              <a:ahLst/>
              <a:cxnLst/>
              <a:rect l="l" t="t" r="r" b="b"/>
              <a:pathLst>
                <a:path w="3384" h="3018" extrusionOk="0">
                  <a:moveTo>
                    <a:pt x="1770" y="0"/>
                  </a:moveTo>
                  <a:cubicBezTo>
                    <a:pt x="1391" y="0"/>
                    <a:pt x="1017" y="147"/>
                    <a:pt x="737" y="423"/>
                  </a:cubicBezTo>
                  <a:cubicBezTo>
                    <a:pt x="232" y="910"/>
                    <a:pt x="0" y="1720"/>
                    <a:pt x="402" y="2377"/>
                  </a:cubicBezTo>
                  <a:cubicBezTo>
                    <a:pt x="457" y="2474"/>
                    <a:pt x="524" y="2559"/>
                    <a:pt x="603" y="2632"/>
                  </a:cubicBezTo>
                  <a:cubicBezTo>
                    <a:pt x="873" y="2889"/>
                    <a:pt x="1249" y="3018"/>
                    <a:pt x="1633" y="3018"/>
                  </a:cubicBezTo>
                  <a:cubicBezTo>
                    <a:pt x="1943" y="3018"/>
                    <a:pt x="2257" y="2934"/>
                    <a:pt x="2526" y="2766"/>
                  </a:cubicBezTo>
                  <a:cubicBezTo>
                    <a:pt x="3286" y="2285"/>
                    <a:pt x="3384" y="1154"/>
                    <a:pt x="2860" y="515"/>
                  </a:cubicBezTo>
                  <a:cubicBezTo>
                    <a:pt x="2739" y="357"/>
                    <a:pt x="2580" y="235"/>
                    <a:pt x="2398" y="144"/>
                  </a:cubicBezTo>
                  <a:cubicBezTo>
                    <a:pt x="2198" y="47"/>
                    <a:pt x="1983" y="0"/>
                    <a:pt x="177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36" name="Google Shape;3436;p83"/>
            <p:cNvSpPr/>
            <p:nvPr/>
          </p:nvSpPr>
          <p:spPr>
            <a:xfrm>
              <a:off x="5428050" y="3546975"/>
              <a:ext cx="166761" cy="143603"/>
            </a:xfrm>
            <a:custGeom>
              <a:avLst/>
              <a:gdLst/>
              <a:ahLst/>
              <a:cxnLst/>
              <a:rect l="l" t="t" r="r" b="b"/>
              <a:pathLst>
                <a:path w="2557" h="2202" extrusionOk="0">
                  <a:moveTo>
                    <a:pt x="1336" y="0"/>
                  </a:moveTo>
                  <a:cubicBezTo>
                    <a:pt x="1004" y="0"/>
                    <a:pt x="679" y="141"/>
                    <a:pt x="451" y="403"/>
                  </a:cubicBezTo>
                  <a:cubicBezTo>
                    <a:pt x="403" y="458"/>
                    <a:pt x="366" y="513"/>
                    <a:pt x="330" y="574"/>
                  </a:cubicBezTo>
                  <a:cubicBezTo>
                    <a:pt x="1" y="1164"/>
                    <a:pt x="275" y="1748"/>
                    <a:pt x="737" y="2028"/>
                  </a:cubicBezTo>
                  <a:cubicBezTo>
                    <a:pt x="917" y="2138"/>
                    <a:pt x="1126" y="2202"/>
                    <a:pt x="1340" y="2202"/>
                  </a:cubicBezTo>
                  <a:cubicBezTo>
                    <a:pt x="1610" y="2202"/>
                    <a:pt x="1887" y="2099"/>
                    <a:pt x="2119" y="1858"/>
                  </a:cubicBezTo>
                  <a:cubicBezTo>
                    <a:pt x="2557" y="1407"/>
                    <a:pt x="2514" y="634"/>
                    <a:pt x="2033" y="239"/>
                  </a:cubicBezTo>
                  <a:cubicBezTo>
                    <a:pt x="1948" y="166"/>
                    <a:pt x="1851" y="111"/>
                    <a:pt x="1747" y="75"/>
                  </a:cubicBezTo>
                  <a:cubicBezTo>
                    <a:pt x="1613" y="25"/>
                    <a:pt x="1474" y="0"/>
                    <a:pt x="13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437" name="Google Shape;3437;p83"/>
          <p:cNvGrpSpPr/>
          <p:nvPr/>
        </p:nvGrpSpPr>
        <p:grpSpPr>
          <a:xfrm rot="-712487">
            <a:off x="6655098" y="-417915"/>
            <a:ext cx="1466400" cy="1381143"/>
            <a:chOff x="1404300" y="937325"/>
            <a:chExt cx="1767700" cy="1664925"/>
          </a:xfrm>
        </p:grpSpPr>
        <p:sp>
          <p:nvSpPr>
            <p:cNvPr id="3438" name="Google Shape;3438;p83"/>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39" name="Google Shape;3439;p83"/>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40" name="Google Shape;3440;p83"/>
            <p:cNvSpPr/>
            <p:nvPr/>
          </p:nvSpPr>
          <p:spPr>
            <a:xfrm>
              <a:off x="1936875" y="1271900"/>
              <a:ext cx="550725" cy="299850"/>
            </a:xfrm>
            <a:custGeom>
              <a:avLst/>
              <a:gdLst/>
              <a:ahLst/>
              <a:cxnLst/>
              <a:rect l="l" t="t" r="r" b="b"/>
              <a:pathLst>
                <a:path w="22029" h="11994" extrusionOk="0">
                  <a:moveTo>
                    <a:pt x="761" y="1"/>
                  </a:moveTo>
                  <a:cubicBezTo>
                    <a:pt x="300" y="1"/>
                    <a:pt x="0" y="718"/>
                    <a:pt x="499" y="1035"/>
                  </a:cubicBezTo>
                  <a:cubicBezTo>
                    <a:pt x="6910" y="5201"/>
                    <a:pt x="14051" y="8609"/>
                    <a:pt x="20948" y="11936"/>
                  </a:cubicBezTo>
                  <a:cubicBezTo>
                    <a:pt x="21035" y="11975"/>
                    <a:pt x="21119" y="11993"/>
                    <a:pt x="21198" y="11993"/>
                  </a:cubicBezTo>
                  <a:cubicBezTo>
                    <a:pt x="21714" y="11993"/>
                    <a:pt x="22029" y="11247"/>
                    <a:pt x="21489" y="10989"/>
                  </a:cubicBezTo>
                  <a:cubicBezTo>
                    <a:pt x="14592" y="7662"/>
                    <a:pt x="7478" y="4254"/>
                    <a:pt x="1040" y="88"/>
                  </a:cubicBez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41" name="Google Shape;3441;p83"/>
            <p:cNvSpPr/>
            <p:nvPr/>
          </p:nvSpPr>
          <p:spPr>
            <a:xfrm>
              <a:off x="1880700" y="1297000"/>
              <a:ext cx="89625" cy="682925"/>
            </a:xfrm>
            <a:custGeom>
              <a:avLst/>
              <a:gdLst/>
              <a:ahLst/>
              <a:cxnLst/>
              <a:rect l="l" t="t" r="r" b="b"/>
              <a:pathLst>
                <a:path w="3585" h="27317" extrusionOk="0">
                  <a:moveTo>
                    <a:pt x="3065" y="1"/>
                  </a:moveTo>
                  <a:cubicBezTo>
                    <a:pt x="2792" y="1"/>
                    <a:pt x="2503" y="177"/>
                    <a:pt x="2476" y="518"/>
                  </a:cubicBezTo>
                  <a:cubicBezTo>
                    <a:pt x="1799" y="9309"/>
                    <a:pt x="1069" y="18073"/>
                    <a:pt x="41" y="26810"/>
                  </a:cubicBezTo>
                  <a:cubicBezTo>
                    <a:pt x="1" y="27148"/>
                    <a:pt x="258" y="27317"/>
                    <a:pt x="535" y="27317"/>
                  </a:cubicBezTo>
                  <a:cubicBezTo>
                    <a:pt x="812" y="27317"/>
                    <a:pt x="1110" y="27148"/>
                    <a:pt x="1150" y="26810"/>
                  </a:cubicBezTo>
                  <a:cubicBezTo>
                    <a:pt x="2151" y="18073"/>
                    <a:pt x="2881" y="9282"/>
                    <a:pt x="3558" y="518"/>
                  </a:cubicBezTo>
                  <a:cubicBezTo>
                    <a:pt x="3584" y="170"/>
                    <a:pt x="3333" y="1"/>
                    <a:pt x="3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42" name="Google Shape;3442;p83"/>
            <p:cNvSpPr/>
            <p:nvPr/>
          </p:nvSpPr>
          <p:spPr>
            <a:xfrm>
              <a:off x="1877975" y="1536400"/>
              <a:ext cx="607800" cy="445550"/>
            </a:xfrm>
            <a:custGeom>
              <a:avLst/>
              <a:gdLst/>
              <a:ahLst/>
              <a:cxnLst/>
              <a:rect l="l" t="t" r="r" b="b"/>
              <a:pathLst>
                <a:path w="24312" h="17822" extrusionOk="0">
                  <a:moveTo>
                    <a:pt x="23591" y="1"/>
                  </a:moveTo>
                  <a:cubicBezTo>
                    <a:pt x="23499" y="1"/>
                    <a:pt x="23401" y="34"/>
                    <a:pt x="23304" y="112"/>
                  </a:cubicBezTo>
                  <a:cubicBezTo>
                    <a:pt x="15866" y="5900"/>
                    <a:pt x="7832" y="10931"/>
                    <a:pt x="448" y="16774"/>
                  </a:cubicBezTo>
                  <a:cubicBezTo>
                    <a:pt x="1" y="17132"/>
                    <a:pt x="293" y="17822"/>
                    <a:pt x="713" y="17822"/>
                  </a:cubicBezTo>
                  <a:cubicBezTo>
                    <a:pt x="801" y="17822"/>
                    <a:pt x="895" y="17791"/>
                    <a:pt x="989" y="17721"/>
                  </a:cubicBezTo>
                  <a:lnTo>
                    <a:pt x="989" y="17694"/>
                  </a:lnTo>
                  <a:cubicBezTo>
                    <a:pt x="8400" y="11851"/>
                    <a:pt x="16407" y="6820"/>
                    <a:pt x="23845" y="1031"/>
                  </a:cubicBezTo>
                  <a:cubicBezTo>
                    <a:pt x="24312" y="698"/>
                    <a:pt x="24012" y="1"/>
                    <a:pt x="2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43" name="Google Shape;3443;p83"/>
            <p:cNvSpPr/>
            <p:nvPr/>
          </p:nvSpPr>
          <p:spPr>
            <a:xfrm>
              <a:off x="1876275" y="1954275"/>
              <a:ext cx="808150" cy="119850"/>
            </a:xfrm>
            <a:custGeom>
              <a:avLst/>
              <a:gdLst/>
              <a:ahLst/>
              <a:cxnLst/>
              <a:rect l="l" t="t" r="r" b="b"/>
              <a:pathLst>
                <a:path w="32326" h="4794" extrusionOk="0">
                  <a:moveTo>
                    <a:pt x="873" y="0"/>
                  </a:moveTo>
                  <a:cubicBezTo>
                    <a:pt x="251" y="0"/>
                    <a:pt x="0" y="956"/>
                    <a:pt x="651" y="1060"/>
                  </a:cubicBezTo>
                  <a:cubicBezTo>
                    <a:pt x="6548" y="1817"/>
                    <a:pt x="12444" y="2683"/>
                    <a:pt x="18368" y="3467"/>
                  </a:cubicBezTo>
                  <a:cubicBezTo>
                    <a:pt x="22676" y="4026"/>
                    <a:pt x="27089" y="4793"/>
                    <a:pt x="31452" y="4793"/>
                  </a:cubicBezTo>
                  <a:cubicBezTo>
                    <a:pt x="31527" y="4793"/>
                    <a:pt x="31602" y="4793"/>
                    <a:pt x="31676" y="4793"/>
                  </a:cubicBezTo>
                  <a:cubicBezTo>
                    <a:pt x="32326" y="4738"/>
                    <a:pt x="32326" y="3738"/>
                    <a:pt x="31676" y="3684"/>
                  </a:cubicBezTo>
                  <a:cubicBezTo>
                    <a:pt x="31600" y="3684"/>
                    <a:pt x="31524" y="3684"/>
                    <a:pt x="31448" y="3684"/>
                  </a:cubicBezTo>
                  <a:cubicBezTo>
                    <a:pt x="27005" y="3684"/>
                    <a:pt x="22513" y="2916"/>
                    <a:pt x="18152" y="2331"/>
                  </a:cubicBezTo>
                  <a:cubicBezTo>
                    <a:pt x="12390" y="1601"/>
                    <a:pt x="6683" y="762"/>
                    <a:pt x="949" y="5"/>
                  </a:cubicBezTo>
                  <a:cubicBezTo>
                    <a:pt x="923" y="2"/>
                    <a:pt x="898" y="0"/>
                    <a:pt x="8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44" name="Google Shape;3444;p83"/>
            <p:cNvSpPr/>
            <p:nvPr/>
          </p:nvSpPr>
          <p:spPr>
            <a:xfrm>
              <a:off x="1561650" y="1954025"/>
              <a:ext cx="351875" cy="569450"/>
            </a:xfrm>
            <a:custGeom>
              <a:avLst/>
              <a:gdLst/>
              <a:ahLst/>
              <a:cxnLst/>
              <a:rect l="l" t="t" r="r" b="b"/>
              <a:pathLst>
                <a:path w="14075" h="22778" extrusionOk="0">
                  <a:moveTo>
                    <a:pt x="13321" y="0"/>
                  </a:moveTo>
                  <a:cubicBezTo>
                    <a:pt x="13156" y="0"/>
                    <a:pt x="12992" y="76"/>
                    <a:pt x="12884" y="258"/>
                  </a:cubicBezTo>
                  <a:lnTo>
                    <a:pt x="225" y="21979"/>
                  </a:lnTo>
                  <a:cubicBezTo>
                    <a:pt x="0" y="22391"/>
                    <a:pt x="373" y="22778"/>
                    <a:pt x="741" y="22778"/>
                  </a:cubicBezTo>
                  <a:cubicBezTo>
                    <a:pt x="903" y="22778"/>
                    <a:pt x="1064" y="22702"/>
                    <a:pt x="1172" y="22520"/>
                  </a:cubicBezTo>
                  <a:lnTo>
                    <a:pt x="13831" y="799"/>
                  </a:lnTo>
                  <a:cubicBezTo>
                    <a:pt x="14075" y="387"/>
                    <a:pt x="13695" y="0"/>
                    <a:pt x="133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45" name="Google Shape;3445;p83"/>
            <p:cNvSpPr/>
            <p:nvPr/>
          </p:nvSpPr>
          <p:spPr>
            <a:xfrm>
              <a:off x="1564275" y="1039275"/>
              <a:ext cx="408375" cy="260700"/>
            </a:xfrm>
            <a:custGeom>
              <a:avLst/>
              <a:gdLst/>
              <a:ahLst/>
              <a:cxnLst/>
              <a:rect l="l" t="t" r="r" b="b"/>
              <a:pathLst>
                <a:path w="16335" h="10428" extrusionOk="0">
                  <a:moveTo>
                    <a:pt x="761" y="1"/>
                  </a:moveTo>
                  <a:cubicBezTo>
                    <a:pt x="300" y="1"/>
                    <a:pt x="0" y="718"/>
                    <a:pt x="499" y="1035"/>
                  </a:cubicBezTo>
                  <a:lnTo>
                    <a:pt x="15295" y="10340"/>
                  </a:lnTo>
                  <a:cubicBezTo>
                    <a:pt x="15391" y="10401"/>
                    <a:pt x="15486" y="10428"/>
                    <a:pt x="15574" y="10428"/>
                  </a:cubicBezTo>
                  <a:cubicBezTo>
                    <a:pt x="16035" y="10428"/>
                    <a:pt x="16335" y="9711"/>
                    <a:pt x="15836" y="9393"/>
                  </a:cubicBezTo>
                  <a:lnTo>
                    <a:pt x="1040" y="88"/>
                  </a:ln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46" name="Google Shape;3446;p83"/>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47" name="Google Shape;3447;p83"/>
            <p:cNvSpPr/>
            <p:nvPr/>
          </p:nvSpPr>
          <p:spPr>
            <a:xfrm>
              <a:off x="1450475" y="1742400"/>
              <a:ext cx="465575" cy="238700"/>
            </a:xfrm>
            <a:custGeom>
              <a:avLst/>
              <a:gdLst/>
              <a:ahLst/>
              <a:cxnLst/>
              <a:rect l="l" t="t" r="r" b="b"/>
              <a:pathLst>
                <a:path w="18623" h="9548" extrusionOk="0">
                  <a:moveTo>
                    <a:pt x="816" y="1"/>
                  </a:moveTo>
                  <a:cubicBezTo>
                    <a:pt x="322" y="1"/>
                    <a:pt x="1" y="736"/>
                    <a:pt x="534" y="1014"/>
                  </a:cubicBezTo>
                  <a:cubicBezTo>
                    <a:pt x="6106" y="4071"/>
                    <a:pt x="11976" y="6451"/>
                    <a:pt x="17548" y="9481"/>
                  </a:cubicBezTo>
                  <a:cubicBezTo>
                    <a:pt x="17637" y="9527"/>
                    <a:pt x="17724" y="9547"/>
                    <a:pt x="17806" y="9547"/>
                  </a:cubicBezTo>
                  <a:cubicBezTo>
                    <a:pt x="18301" y="9547"/>
                    <a:pt x="18622" y="8812"/>
                    <a:pt x="18089" y="8534"/>
                  </a:cubicBezTo>
                  <a:cubicBezTo>
                    <a:pt x="12517" y="5477"/>
                    <a:pt x="6647" y="3097"/>
                    <a:pt x="1075" y="68"/>
                  </a:cubicBezTo>
                  <a:cubicBezTo>
                    <a:pt x="986" y="21"/>
                    <a:pt x="899" y="1"/>
                    <a:pt x="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48" name="Google Shape;3448;p83"/>
            <p:cNvSpPr/>
            <p:nvPr/>
          </p:nvSpPr>
          <p:spPr>
            <a:xfrm>
              <a:off x="1874275" y="1217950"/>
              <a:ext cx="185325" cy="183975"/>
            </a:xfrm>
            <a:custGeom>
              <a:avLst/>
              <a:gdLst/>
              <a:ahLst/>
              <a:cxnLst/>
              <a:rect l="l" t="t" r="r" b="b"/>
              <a:pathLst>
                <a:path w="7413" h="7359" extrusionOk="0">
                  <a:moveTo>
                    <a:pt x="3703" y="1"/>
                  </a:moveTo>
                  <a:cubicBezTo>
                    <a:pt x="3686" y="1"/>
                    <a:pt x="3669" y="1"/>
                    <a:pt x="3652" y="1"/>
                  </a:cubicBezTo>
                  <a:cubicBezTo>
                    <a:pt x="1624" y="28"/>
                    <a:pt x="1" y="1678"/>
                    <a:pt x="28" y="3734"/>
                  </a:cubicBezTo>
                  <a:cubicBezTo>
                    <a:pt x="55" y="5746"/>
                    <a:pt x="1704" y="7359"/>
                    <a:pt x="3711" y="7359"/>
                  </a:cubicBezTo>
                  <a:cubicBezTo>
                    <a:pt x="3727" y="7359"/>
                    <a:pt x="3744" y="7359"/>
                    <a:pt x="3761" y="7359"/>
                  </a:cubicBezTo>
                  <a:cubicBezTo>
                    <a:pt x="5789" y="7332"/>
                    <a:pt x="7412" y="5655"/>
                    <a:pt x="7385" y="3626"/>
                  </a:cubicBezTo>
                  <a:cubicBezTo>
                    <a:pt x="7358" y="1614"/>
                    <a:pt x="5735" y="1"/>
                    <a:pt x="3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49" name="Google Shape;3449;p83"/>
            <p:cNvSpPr/>
            <p:nvPr/>
          </p:nvSpPr>
          <p:spPr>
            <a:xfrm>
              <a:off x="1486800" y="2418275"/>
              <a:ext cx="185325" cy="183975"/>
            </a:xfrm>
            <a:custGeom>
              <a:avLst/>
              <a:gdLst/>
              <a:ahLst/>
              <a:cxnLst/>
              <a:rect l="l" t="t" r="r" b="b"/>
              <a:pathLst>
                <a:path w="7413" h="7359" extrusionOk="0">
                  <a:moveTo>
                    <a:pt x="3702" y="0"/>
                  </a:moveTo>
                  <a:cubicBezTo>
                    <a:pt x="3686" y="0"/>
                    <a:pt x="3669" y="0"/>
                    <a:pt x="3652" y="1"/>
                  </a:cubicBezTo>
                  <a:cubicBezTo>
                    <a:pt x="1623" y="28"/>
                    <a:pt x="1" y="1678"/>
                    <a:pt x="28" y="3733"/>
                  </a:cubicBezTo>
                  <a:cubicBezTo>
                    <a:pt x="54" y="5745"/>
                    <a:pt x="1704" y="7358"/>
                    <a:pt x="3710" y="7358"/>
                  </a:cubicBezTo>
                  <a:cubicBezTo>
                    <a:pt x="3727" y="7358"/>
                    <a:pt x="3744" y="7358"/>
                    <a:pt x="3760" y="7358"/>
                  </a:cubicBezTo>
                  <a:cubicBezTo>
                    <a:pt x="5789" y="7331"/>
                    <a:pt x="7412" y="5654"/>
                    <a:pt x="7385" y="3625"/>
                  </a:cubicBezTo>
                  <a:cubicBezTo>
                    <a:pt x="7358" y="1613"/>
                    <a:pt x="5708" y="0"/>
                    <a:pt x="370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50" name="Google Shape;3450;p83"/>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51" name="Google Shape;3451;p83"/>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52" name="Google Shape;3452;p83"/>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53" name="Google Shape;3453;p83"/>
            <p:cNvSpPr/>
            <p:nvPr/>
          </p:nvSpPr>
          <p:spPr>
            <a:xfrm>
              <a:off x="1466525" y="937325"/>
              <a:ext cx="234000" cy="231975"/>
            </a:xfrm>
            <a:custGeom>
              <a:avLst/>
              <a:gdLst/>
              <a:ahLst/>
              <a:cxnLst/>
              <a:rect l="l" t="t" r="r" b="b"/>
              <a:pathLst>
                <a:path w="9360" h="9279" extrusionOk="0">
                  <a:moveTo>
                    <a:pt x="4675" y="1"/>
                  </a:moveTo>
                  <a:cubicBezTo>
                    <a:pt x="4659" y="1"/>
                    <a:pt x="4642" y="1"/>
                    <a:pt x="4625" y="1"/>
                  </a:cubicBezTo>
                  <a:cubicBezTo>
                    <a:pt x="2056" y="28"/>
                    <a:pt x="0" y="2138"/>
                    <a:pt x="54" y="4707"/>
                  </a:cubicBezTo>
                  <a:cubicBezTo>
                    <a:pt x="81" y="7260"/>
                    <a:pt x="2163" y="9279"/>
                    <a:pt x="4683" y="9279"/>
                  </a:cubicBezTo>
                  <a:cubicBezTo>
                    <a:pt x="4700" y="9279"/>
                    <a:pt x="4717" y="9279"/>
                    <a:pt x="4734" y="9279"/>
                  </a:cubicBezTo>
                  <a:cubicBezTo>
                    <a:pt x="7303" y="9252"/>
                    <a:pt x="9359" y="7142"/>
                    <a:pt x="9332" y="4572"/>
                  </a:cubicBezTo>
                  <a:cubicBezTo>
                    <a:pt x="9278" y="2046"/>
                    <a:pt x="7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54" name="Google Shape;3454;p83"/>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55" name="Google Shape;3455;p83"/>
            <p:cNvSpPr/>
            <p:nvPr/>
          </p:nvSpPr>
          <p:spPr>
            <a:xfrm>
              <a:off x="1404300" y="1690650"/>
              <a:ext cx="131900" cy="130550"/>
            </a:xfrm>
            <a:custGeom>
              <a:avLst/>
              <a:gdLst/>
              <a:ahLst/>
              <a:cxnLst/>
              <a:rect l="l" t="t" r="r" b="b"/>
              <a:pathLst>
                <a:path w="5276" h="5222" extrusionOk="0">
                  <a:moveTo>
                    <a:pt x="2673" y="0"/>
                  </a:moveTo>
                  <a:cubicBezTo>
                    <a:pt x="2657" y="0"/>
                    <a:pt x="2641" y="0"/>
                    <a:pt x="2624" y="1"/>
                  </a:cubicBezTo>
                  <a:cubicBezTo>
                    <a:pt x="1164" y="1"/>
                    <a:pt x="1" y="1191"/>
                    <a:pt x="28" y="2651"/>
                  </a:cubicBezTo>
                  <a:cubicBezTo>
                    <a:pt x="54" y="4069"/>
                    <a:pt x="1218" y="5222"/>
                    <a:pt x="2629" y="5222"/>
                  </a:cubicBezTo>
                  <a:cubicBezTo>
                    <a:pt x="2646" y="5222"/>
                    <a:pt x="2662" y="5221"/>
                    <a:pt x="2678" y="5221"/>
                  </a:cubicBezTo>
                  <a:cubicBezTo>
                    <a:pt x="4139" y="5194"/>
                    <a:pt x="5275" y="4031"/>
                    <a:pt x="5275" y="2570"/>
                  </a:cubicBezTo>
                  <a:cubicBezTo>
                    <a:pt x="5248" y="1153"/>
                    <a:pt x="4085" y="0"/>
                    <a:pt x="2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56" name="Google Shape;3456;p83"/>
            <p:cNvSpPr/>
            <p:nvPr/>
          </p:nvSpPr>
          <p:spPr>
            <a:xfrm>
              <a:off x="1829650" y="1902300"/>
              <a:ext cx="131900" cy="130550"/>
            </a:xfrm>
            <a:custGeom>
              <a:avLst/>
              <a:gdLst/>
              <a:ahLst/>
              <a:cxnLst/>
              <a:rect l="l" t="t" r="r" b="b"/>
              <a:pathLst>
                <a:path w="5276" h="5222" extrusionOk="0">
                  <a:moveTo>
                    <a:pt x="2673" y="1"/>
                  </a:moveTo>
                  <a:cubicBezTo>
                    <a:pt x="2657" y="1"/>
                    <a:pt x="2641" y="1"/>
                    <a:pt x="2624" y="1"/>
                  </a:cubicBezTo>
                  <a:cubicBezTo>
                    <a:pt x="1164" y="1"/>
                    <a:pt x="0" y="1191"/>
                    <a:pt x="28" y="2652"/>
                  </a:cubicBezTo>
                  <a:cubicBezTo>
                    <a:pt x="54" y="4069"/>
                    <a:pt x="1218" y="5222"/>
                    <a:pt x="2629" y="5222"/>
                  </a:cubicBezTo>
                  <a:cubicBezTo>
                    <a:pt x="2646" y="5222"/>
                    <a:pt x="2662" y="5222"/>
                    <a:pt x="2678" y="5222"/>
                  </a:cubicBezTo>
                  <a:cubicBezTo>
                    <a:pt x="4139" y="5194"/>
                    <a:pt x="5275" y="4004"/>
                    <a:pt x="5275" y="2571"/>
                  </a:cubicBezTo>
                  <a:cubicBezTo>
                    <a:pt x="5248" y="1153"/>
                    <a:pt x="4085" y="1"/>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460"/>
        <p:cNvGrpSpPr/>
        <p:nvPr/>
      </p:nvGrpSpPr>
      <p:grpSpPr>
        <a:xfrm>
          <a:off x="0" y="0"/>
          <a:ext cx="0" cy="0"/>
          <a:chOff x="0" y="0"/>
          <a:chExt cx="0" cy="0"/>
        </a:xfrm>
      </p:grpSpPr>
      <p:sp>
        <p:nvSpPr>
          <p:cNvPr id="3461" name="Google Shape;3461;p84"/>
          <p:cNvSpPr txBox="1">
            <a:spLocks noGrp="1"/>
          </p:cNvSpPr>
          <p:nvPr>
            <p:ph type="title"/>
          </p:nvPr>
        </p:nvSpPr>
        <p:spPr>
          <a:xfrm>
            <a:off x="408713" y="2031460"/>
            <a:ext cx="3463800" cy="2375400"/>
          </a:xfrm>
          <a:prstGeom prst="rect">
            <a:avLst/>
          </a:prstGeom>
        </p:spPr>
        <p:txBody>
          <a:bodyPr spcFirstLastPara="1" wrap="square" lIns="91425" tIns="91425" rIns="91425" bIns="91425" anchor="ctr" anchorCtr="0">
            <a:noAutofit/>
          </a:bodyPr>
          <a:lstStyle/>
          <a:p>
            <a:pPr lvl="0" algn="r" rtl="1"/>
            <a:r>
              <a:rPr lang="fa-IR" dirty="0">
                <a:solidFill>
                  <a:schemeClr val="lt2"/>
                </a:solidFill>
                <a:cs typeface="B Nazanin" panose="00000400000000000000" pitchFamily="2" charset="-78"/>
              </a:rPr>
              <a:t>یک تصویر ارزش </a:t>
            </a:r>
            <a:r>
              <a:rPr lang="fa-IR" dirty="0">
                <a:solidFill>
                  <a:schemeClr val="bg2"/>
                </a:solidFill>
                <a:cs typeface="B Nazanin" panose="00000400000000000000" pitchFamily="2" charset="-78"/>
              </a:rPr>
              <a:t>هزار کلمه است</a:t>
            </a:r>
            <a:endParaRPr dirty="0">
              <a:solidFill>
                <a:schemeClr val="bg2"/>
              </a:solidFill>
              <a:cs typeface="B Nazanin" panose="00000400000000000000" pitchFamily="2" charset="-78"/>
            </a:endParaRPr>
          </a:p>
        </p:txBody>
      </p:sp>
      <p:grpSp>
        <p:nvGrpSpPr>
          <p:cNvPr id="3462" name="Google Shape;3462;p84"/>
          <p:cNvGrpSpPr/>
          <p:nvPr/>
        </p:nvGrpSpPr>
        <p:grpSpPr>
          <a:xfrm rot="6907172">
            <a:off x="4230130" y="3628283"/>
            <a:ext cx="1102273" cy="1338123"/>
            <a:chOff x="3397302" y="3304800"/>
            <a:chExt cx="1031123" cy="1251750"/>
          </a:xfrm>
        </p:grpSpPr>
        <p:sp>
          <p:nvSpPr>
            <p:cNvPr id="3463" name="Google Shape;3463;p84"/>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64" name="Google Shape;3464;p84"/>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65" name="Google Shape;3465;p84"/>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66" name="Google Shape;3466;p84"/>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67" name="Google Shape;3467;p84"/>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68" name="Google Shape;3468;p84"/>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69" name="Google Shape;3469;p84"/>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70" name="Google Shape;3470;p84"/>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71" name="Google Shape;3471;p84"/>
            <p:cNvSpPr/>
            <p:nvPr/>
          </p:nvSpPr>
          <p:spPr>
            <a:xfrm>
              <a:off x="3397302" y="3664259"/>
              <a:ext cx="231613" cy="229120"/>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72" name="Google Shape;3472;p84"/>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473" name="Google Shape;3473;p84"/>
          <p:cNvGrpSpPr/>
          <p:nvPr/>
        </p:nvGrpSpPr>
        <p:grpSpPr>
          <a:xfrm rot="3600067">
            <a:off x="-151854" y="-2632861"/>
            <a:ext cx="1902923" cy="7262239"/>
            <a:chOff x="9065175" y="1446600"/>
            <a:chExt cx="682175" cy="2603425"/>
          </a:xfrm>
        </p:grpSpPr>
        <p:sp>
          <p:nvSpPr>
            <p:cNvPr id="3474" name="Google Shape;3474;p84"/>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75" name="Google Shape;3475;p84"/>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76" name="Google Shape;3476;p84"/>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77" name="Google Shape;3477;p84"/>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78" name="Google Shape;3478;p84"/>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79" name="Google Shape;3479;p84"/>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80" name="Google Shape;3480;p84"/>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81" name="Google Shape;3481;p84"/>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82" name="Google Shape;3482;p84"/>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83" name="Google Shape;3483;p84"/>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84" name="Google Shape;3484;p84"/>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85" name="Google Shape;3485;p84"/>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86" name="Google Shape;3486;p84"/>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87" name="Google Shape;3487;p84"/>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88" name="Google Shape;3488;p84"/>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89" name="Google Shape;3489;p84"/>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90" name="Google Shape;3490;p84"/>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91" name="Google Shape;3491;p84"/>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92" name="Google Shape;3492;p84"/>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93" name="Google Shape;3493;p84"/>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94" name="Google Shape;3494;p84"/>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95" name="Google Shape;3495;p84"/>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96" name="Google Shape;3496;p84"/>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97" name="Google Shape;3497;p84"/>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98" name="Google Shape;3498;p84"/>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499" name="Google Shape;3499;p84"/>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21600000">
                                      <p:cBhvr>
                                        <p:cTn id="6" dur="3800" fill="hold"/>
                                        <p:tgtEl>
                                          <p:spTgt spid="346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503"/>
        <p:cNvGrpSpPr/>
        <p:nvPr/>
      </p:nvGrpSpPr>
      <p:grpSpPr>
        <a:xfrm>
          <a:off x="0" y="0"/>
          <a:ext cx="0" cy="0"/>
          <a:chOff x="0" y="0"/>
          <a:chExt cx="0" cy="0"/>
        </a:xfrm>
      </p:grpSpPr>
      <p:sp>
        <p:nvSpPr>
          <p:cNvPr id="3504" name="Google Shape;3504;p85"/>
          <p:cNvSpPr txBox="1">
            <a:spLocks noGrp="1"/>
          </p:cNvSpPr>
          <p:nvPr>
            <p:ph type="title"/>
          </p:nvPr>
        </p:nvSpPr>
        <p:spPr>
          <a:xfrm>
            <a:off x="4454775" y="1304550"/>
            <a:ext cx="3291300" cy="2534400"/>
          </a:xfrm>
          <a:prstGeom prst="rect">
            <a:avLst/>
          </a:prstGeom>
        </p:spPr>
        <p:txBody>
          <a:bodyPr spcFirstLastPara="1" wrap="square" lIns="91425" tIns="91425" rIns="91425" bIns="91425" anchor="ctr" anchorCtr="0">
            <a:noAutofit/>
          </a:bodyPr>
          <a:lstStyle/>
          <a:p>
            <a:pPr lvl="0" algn="r"/>
            <a:r>
              <a:rPr lang="fa-IR" dirty="0">
                <a:solidFill>
                  <a:schemeClr val="lt2"/>
                </a:solidFill>
                <a:cs typeface="B Nazanin" panose="00000400000000000000" pitchFamily="2" charset="-78"/>
              </a:rPr>
              <a:t>یک تصویر ارزش </a:t>
            </a:r>
            <a:r>
              <a:rPr lang="fa-IR" dirty="0">
                <a:solidFill>
                  <a:schemeClr val="bg2"/>
                </a:solidFill>
                <a:cs typeface="B Nazanin" panose="00000400000000000000" pitchFamily="2" charset="-78"/>
              </a:rPr>
              <a:t>هزار کلمه است</a:t>
            </a:r>
            <a:endParaRPr dirty="0">
              <a:solidFill>
                <a:schemeClr val="bg2"/>
              </a:solidFill>
              <a:cs typeface="B Nazanin" panose="00000400000000000000" pitchFamily="2" charset="-78"/>
            </a:endParaRPr>
          </a:p>
        </p:txBody>
      </p:sp>
      <p:grpSp>
        <p:nvGrpSpPr>
          <p:cNvPr id="3505" name="Google Shape;3505;p85"/>
          <p:cNvGrpSpPr/>
          <p:nvPr/>
        </p:nvGrpSpPr>
        <p:grpSpPr>
          <a:xfrm rot="-3021825">
            <a:off x="3103781" y="3368597"/>
            <a:ext cx="1924400" cy="1364101"/>
            <a:chOff x="193669" y="148127"/>
            <a:chExt cx="1982873" cy="1405549"/>
          </a:xfrm>
        </p:grpSpPr>
        <p:sp>
          <p:nvSpPr>
            <p:cNvPr id="3506" name="Google Shape;3506;p85"/>
            <p:cNvSpPr/>
            <p:nvPr/>
          </p:nvSpPr>
          <p:spPr>
            <a:xfrm rot="2541214">
              <a:off x="375899" y="290031"/>
              <a:ext cx="284505" cy="651194"/>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nvGrpSpPr>
            <p:cNvPr id="3507" name="Google Shape;3507;p85"/>
            <p:cNvGrpSpPr/>
            <p:nvPr/>
          </p:nvGrpSpPr>
          <p:grpSpPr>
            <a:xfrm rot="-3943890">
              <a:off x="413745" y="559232"/>
              <a:ext cx="579901" cy="745140"/>
              <a:chOff x="234492" y="148127"/>
              <a:chExt cx="579920" cy="745164"/>
            </a:xfrm>
          </p:grpSpPr>
          <p:sp>
            <p:nvSpPr>
              <p:cNvPr id="3508" name="Google Shape;3508;p85"/>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509" name="Google Shape;3509;p85"/>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3510" name="Google Shape;3510;p85"/>
            <p:cNvGrpSpPr/>
            <p:nvPr/>
          </p:nvGrpSpPr>
          <p:grpSpPr>
            <a:xfrm>
              <a:off x="539292" y="148127"/>
              <a:ext cx="1637250" cy="1405549"/>
              <a:chOff x="234492" y="148127"/>
              <a:chExt cx="1637250" cy="1405549"/>
            </a:xfrm>
          </p:grpSpPr>
          <p:sp>
            <p:nvSpPr>
              <p:cNvPr id="3511" name="Google Shape;3511;p85"/>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512" name="Google Shape;3512;p85"/>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nvGrpSpPr>
              <p:cNvPr id="3513" name="Google Shape;3513;p85"/>
              <p:cNvGrpSpPr/>
              <p:nvPr/>
            </p:nvGrpSpPr>
            <p:grpSpPr>
              <a:xfrm rot="2700200">
                <a:off x="726654" y="558761"/>
                <a:ext cx="1036634" cy="736202"/>
                <a:chOff x="2374700" y="1045220"/>
                <a:chExt cx="852487" cy="605389"/>
              </a:xfrm>
            </p:grpSpPr>
            <p:sp>
              <p:nvSpPr>
                <p:cNvPr id="3514" name="Google Shape;3514;p85"/>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515" name="Google Shape;3515;p85"/>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516" name="Google Shape;3516;p85"/>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517" name="Google Shape;3517;p85"/>
                <p:cNvSpPr/>
                <p:nvPr/>
              </p:nvSpPr>
              <p:spPr>
                <a:xfrm>
                  <a:off x="2991366" y="1416101"/>
                  <a:ext cx="235822" cy="234508"/>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518" name="Google Shape;3518;p85"/>
                <p:cNvSpPr/>
                <p:nvPr/>
              </p:nvSpPr>
              <p:spPr>
                <a:xfrm>
                  <a:off x="2576281" y="1045220"/>
                  <a:ext cx="119040" cy="117808"/>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grpSp>
      <p:grpSp>
        <p:nvGrpSpPr>
          <p:cNvPr id="3519" name="Google Shape;3519;p85"/>
          <p:cNvGrpSpPr/>
          <p:nvPr/>
        </p:nvGrpSpPr>
        <p:grpSpPr>
          <a:xfrm rot="730496">
            <a:off x="6876432" y="2731574"/>
            <a:ext cx="3423999" cy="3478949"/>
            <a:chOff x="408117" y="2747510"/>
            <a:chExt cx="3282325" cy="3335002"/>
          </a:xfrm>
        </p:grpSpPr>
        <p:sp>
          <p:nvSpPr>
            <p:cNvPr id="3520" name="Google Shape;3520;p85"/>
            <p:cNvSpPr/>
            <p:nvPr/>
          </p:nvSpPr>
          <p:spPr>
            <a:xfrm rot="-370323">
              <a:off x="2372006" y="2874293"/>
              <a:ext cx="892965" cy="712647"/>
            </a:xfrm>
            <a:custGeom>
              <a:avLst/>
              <a:gdLst/>
              <a:ahLst/>
              <a:cxnLst/>
              <a:rect l="l" t="t" r="r" b="b"/>
              <a:pathLst>
                <a:path w="3105" h="2478" fill="none" extrusionOk="0">
                  <a:moveTo>
                    <a:pt x="1" y="0"/>
                  </a:moveTo>
                  <a:lnTo>
                    <a:pt x="3104" y="2478"/>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521" name="Google Shape;3521;p85"/>
            <p:cNvSpPr/>
            <p:nvPr/>
          </p:nvSpPr>
          <p:spPr>
            <a:xfrm rot="-370323">
              <a:off x="2041193" y="3764700"/>
              <a:ext cx="588408" cy="469634"/>
            </a:xfrm>
            <a:custGeom>
              <a:avLst/>
              <a:gdLst/>
              <a:ahLst/>
              <a:cxnLst/>
              <a:rect l="l" t="t" r="r" b="b"/>
              <a:pathLst>
                <a:path w="2046" h="1633" fill="none" extrusionOk="0">
                  <a:moveTo>
                    <a:pt x="0" y="1"/>
                  </a:moveTo>
                  <a:lnTo>
                    <a:pt x="2046" y="1632"/>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522" name="Google Shape;3522;p85"/>
            <p:cNvSpPr/>
            <p:nvPr/>
          </p:nvSpPr>
          <p:spPr>
            <a:xfrm rot="-370323">
              <a:off x="2243118" y="3405129"/>
              <a:ext cx="613716" cy="486889"/>
            </a:xfrm>
            <a:custGeom>
              <a:avLst/>
              <a:gdLst/>
              <a:ahLst/>
              <a:cxnLst/>
              <a:rect l="l" t="t" r="r" b="b"/>
              <a:pathLst>
                <a:path w="2134" h="1693" fill="none" extrusionOk="0">
                  <a:moveTo>
                    <a:pt x="0" y="0"/>
                  </a:moveTo>
                  <a:lnTo>
                    <a:pt x="2134" y="1693"/>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523" name="Google Shape;3523;p85"/>
            <p:cNvSpPr/>
            <p:nvPr/>
          </p:nvSpPr>
          <p:spPr>
            <a:xfrm rot="-370323">
              <a:off x="2237002" y="3090216"/>
              <a:ext cx="892965" cy="710346"/>
            </a:xfrm>
            <a:custGeom>
              <a:avLst/>
              <a:gdLst/>
              <a:ahLst/>
              <a:cxnLst/>
              <a:rect l="l" t="t" r="r" b="b"/>
              <a:pathLst>
                <a:path w="3105" h="2470" fill="none" extrusionOk="0">
                  <a:moveTo>
                    <a:pt x="1" y="1"/>
                  </a:moveTo>
                  <a:lnTo>
                    <a:pt x="3105"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524" name="Google Shape;3524;p85"/>
            <p:cNvSpPr/>
            <p:nvPr/>
          </p:nvSpPr>
          <p:spPr>
            <a:xfrm rot="-370323">
              <a:off x="1751218" y="3856947"/>
              <a:ext cx="892965" cy="710346"/>
            </a:xfrm>
            <a:custGeom>
              <a:avLst/>
              <a:gdLst/>
              <a:ahLst/>
              <a:cxnLst/>
              <a:rect l="l" t="t" r="r" b="b"/>
              <a:pathLst>
                <a:path w="3105" h="2470" fill="none" extrusionOk="0">
                  <a:moveTo>
                    <a:pt x="1" y="0"/>
                  </a:moveTo>
                  <a:lnTo>
                    <a:pt x="3104"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525" name="Google Shape;3525;p85"/>
            <p:cNvSpPr/>
            <p:nvPr/>
          </p:nvSpPr>
          <p:spPr>
            <a:xfrm rot="-370323">
              <a:off x="1485562" y="4275911"/>
              <a:ext cx="892678" cy="710346"/>
            </a:xfrm>
            <a:custGeom>
              <a:avLst/>
              <a:gdLst/>
              <a:ahLst/>
              <a:cxnLst/>
              <a:rect l="l" t="t" r="r" b="b"/>
              <a:pathLst>
                <a:path w="3104" h="2470" fill="none" extrusionOk="0">
                  <a:moveTo>
                    <a:pt x="0" y="0"/>
                  </a:moveTo>
                  <a:lnTo>
                    <a:pt x="3104"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526" name="Google Shape;3526;p85"/>
            <p:cNvSpPr/>
            <p:nvPr/>
          </p:nvSpPr>
          <p:spPr>
            <a:xfrm rot="-370323">
              <a:off x="1551423" y="4024506"/>
              <a:ext cx="979242" cy="778792"/>
            </a:xfrm>
            <a:custGeom>
              <a:avLst/>
              <a:gdLst/>
              <a:ahLst/>
              <a:cxnLst/>
              <a:rect l="l" t="t" r="r" b="b"/>
              <a:pathLst>
                <a:path w="3405" h="2708" fill="none" extrusionOk="0">
                  <a:moveTo>
                    <a:pt x="1" y="1"/>
                  </a:moveTo>
                  <a:lnTo>
                    <a:pt x="3404" y="2707"/>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527" name="Google Shape;3527;p85"/>
            <p:cNvSpPr/>
            <p:nvPr/>
          </p:nvSpPr>
          <p:spPr>
            <a:xfrm rot="-370323">
              <a:off x="1226638" y="4875663"/>
              <a:ext cx="733066" cy="583519"/>
            </a:xfrm>
            <a:custGeom>
              <a:avLst/>
              <a:gdLst/>
              <a:ahLst/>
              <a:cxnLst/>
              <a:rect l="l" t="t" r="r" b="b"/>
              <a:pathLst>
                <a:path w="2549" h="2029" fill="none" extrusionOk="0">
                  <a:moveTo>
                    <a:pt x="1" y="1"/>
                  </a:moveTo>
                  <a:lnTo>
                    <a:pt x="2549" y="202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528" name="Google Shape;3528;p85"/>
            <p:cNvSpPr/>
            <p:nvPr/>
          </p:nvSpPr>
          <p:spPr>
            <a:xfrm rot="-370287">
              <a:off x="830370" y="5192554"/>
              <a:ext cx="1007715" cy="781065"/>
            </a:xfrm>
            <a:custGeom>
              <a:avLst/>
              <a:gdLst/>
              <a:ahLst/>
              <a:cxnLst/>
              <a:rect l="l" t="t" r="r" b="b"/>
              <a:pathLst>
                <a:path w="3105" h="2470" fill="none" extrusionOk="0">
                  <a:moveTo>
                    <a:pt x="1" y="1"/>
                  </a:moveTo>
                  <a:lnTo>
                    <a:pt x="3105"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529" name="Google Shape;3529;p85"/>
            <p:cNvSpPr/>
            <p:nvPr/>
          </p:nvSpPr>
          <p:spPr>
            <a:xfrm rot="-370323">
              <a:off x="1010719" y="5026129"/>
              <a:ext cx="892678" cy="710346"/>
            </a:xfrm>
            <a:custGeom>
              <a:avLst/>
              <a:gdLst/>
              <a:ahLst/>
              <a:cxnLst/>
              <a:rect l="l" t="t" r="r" b="b"/>
              <a:pathLst>
                <a:path w="3104" h="2470" fill="none" extrusionOk="0">
                  <a:moveTo>
                    <a:pt x="0" y="0"/>
                  </a:moveTo>
                  <a:lnTo>
                    <a:pt x="3104"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530" name="Google Shape;3530;p85"/>
            <p:cNvSpPr/>
            <p:nvPr/>
          </p:nvSpPr>
          <p:spPr>
            <a:xfrm rot="-370323">
              <a:off x="532900" y="2857335"/>
              <a:ext cx="2174464" cy="2438471"/>
            </a:xfrm>
            <a:custGeom>
              <a:avLst/>
              <a:gdLst/>
              <a:ahLst/>
              <a:cxnLst/>
              <a:rect l="l" t="t" r="r" b="b"/>
              <a:pathLst>
                <a:path w="7561" h="8479" extrusionOk="0">
                  <a:moveTo>
                    <a:pt x="7196" y="0"/>
                  </a:moveTo>
                  <a:cubicBezTo>
                    <a:pt x="7149" y="0"/>
                    <a:pt x="7100" y="16"/>
                    <a:pt x="7058" y="48"/>
                  </a:cubicBezTo>
                  <a:cubicBezTo>
                    <a:pt x="6591" y="374"/>
                    <a:pt x="6238" y="842"/>
                    <a:pt x="6053" y="1388"/>
                  </a:cubicBezTo>
                  <a:cubicBezTo>
                    <a:pt x="5903" y="1873"/>
                    <a:pt x="5921" y="2402"/>
                    <a:pt x="6106" y="2887"/>
                  </a:cubicBezTo>
                  <a:cubicBezTo>
                    <a:pt x="6238" y="3213"/>
                    <a:pt x="6414" y="3522"/>
                    <a:pt x="6617" y="3813"/>
                  </a:cubicBezTo>
                  <a:cubicBezTo>
                    <a:pt x="6829" y="4139"/>
                    <a:pt x="6996" y="4492"/>
                    <a:pt x="7102" y="4871"/>
                  </a:cubicBezTo>
                  <a:cubicBezTo>
                    <a:pt x="7261" y="5444"/>
                    <a:pt x="7261" y="6079"/>
                    <a:pt x="6979" y="6617"/>
                  </a:cubicBezTo>
                  <a:cubicBezTo>
                    <a:pt x="6758" y="7040"/>
                    <a:pt x="6361" y="7348"/>
                    <a:pt x="5885" y="7445"/>
                  </a:cubicBezTo>
                  <a:cubicBezTo>
                    <a:pt x="5793" y="7462"/>
                    <a:pt x="5699" y="7469"/>
                    <a:pt x="5604" y="7469"/>
                  </a:cubicBezTo>
                  <a:cubicBezTo>
                    <a:pt x="5247" y="7469"/>
                    <a:pt x="4878" y="7365"/>
                    <a:pt x="4536" y="7260"/>
                  </a:cubicBezTo>
                  <a:cubicBezTo>
                    <a:pt x="4113" y="7128"/>
                    <a:pt x="3716" y="6961"/>
                    <a:pt x="3284" y="6872"/>
                  </a:cubicBezTo>
                  <a:cubicBezTo>
                    <a:pt x="3077" y="6822"/>
                    <a:pt x="2867" y="6796"/>
                    <a:pt x="2658" y="6796"/>
                  </a:cubicBezTo>
                  <a:cubicBezTo>
                    <a:pt x="2359" y="6796"/>
                    <a:pt x="2062" y="6848"/>
                    <a:pt x="1777" y="6952"/>
                  </a:cubicBezTo>
                  <a:cubicBezTo>
                    <a:pt x="1080" y="7207"/>
                    <a:pt x="533" y="7772"/>
                    <a:pt x="75" y="8336"/>
                  </a:cubicBezTo>
                  <a:cubicBezTo>
                    <a:pt x="1" y="8431"/>
                    <a:pt x="82" y="8479"/>
                    <a:pt x="176" y="8479"/>
                  </a:cubicBezTo>
                  <a:cubicBezTo>
                    <a:pt x="239" y="8479"/>
                    <a:pt x="308" y="8458"/>
                    <a:pt x="339" y="8415"/>
                  </a:cubicBezTo>
                  <a:cubicBezTo>
                    <a:pt x="745" y="7904"/>
                    <a:pt x="1221" y="7393"/>
                    <a:pt x="1838" y="7137"/>
                  </a:cubicBezTo>
                  <a:cubicBezTo>
                    <a:pt x="2079" y="7048"/>
                    <a:pt x="2330" y="7002"/>
                    <a:pt x="2582" y="7002"/>
                  </a:cubicBezTo>
                  <a:cubicBezTo>
                    <a:pt x="2754" y="7002"/>
                    <a:pt x="2928" y="7023"/>
                    <a:pt x="3099" y="7066"/>
                  </a:cubicBezTo>
                  <a:cubicBezTo>
                    <a:pt x="3906" y="7244"/>
                    <a:pt x="4675" y="7687"/>
                    <a:pt x="5509" y="7687"/>
                  </a:cubicBezTo>
                  <a:cubicBezTo>
                    <a:pt x="5587" y="7687"/>
                    <a:pt x="5665" y="7683"/>
                    <a:pt x="5744" y="7675"/>
                  </a:cubicBezTo>
                  <a:cubicBezTo>
                    <a:pt x="6838" y="7560"/>
                    <a:pt x="7561" y="6581"/>
                    <a:pt x="7534" y="5523"/>
                  </a:cubicBezTo>
                  <a:cubicBezTo>
                    <a:pt x="7516" y="4800"/>
                    <a:pt x="7217" y="4139"/>
                    <a:pt x="6820" y="3548"/>
                  </a:cubicBezTo>
                  <a:cubicBezTo>
                    <a:pt x="6476" y="3037"/>
                    <a:pt x="6229" y="2455"/>
                    <a:pt x="6282" y="1829"/>
                  </a:cubicBezTo>
                  <a:cubicBezTo>
                    <a:pt x="6326" y="1371"/>
                    <a:pt x="6511" y="939"/>
                    <a:pt x="6811" y="595"/>
                  </a:cubicBezTo>
                  <a:cubicBezTo>
                    <a:pt x="6943" y="427"/>
                    <a:pt x="7093" y="286"/>
                    <a:pt x="7270" y="171"/>
                  </a:cubicBezTo>
                  <a:cubicBezTo>
                    <a:pt x="7322" y="136"/>
                    <a:pt x="7349" y="57"/>
                    <a:pt x="7287" y="22"/>
                  </a:cubicBezTo>
                  <a:cubicBezTo>
                    <a:pt x="7259" y="7"/>
                    <a:pt x="7228" y="0"/>
                    <a:pt x="7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531" name="Google Shape;3531;p85"/>
            <p:cNvSpPr/>
            <p:nvPr/>
          </p:nvSpPr>
          <p:spPr>
            <a:xfrm rot="-370323">
              <a:off x="1414262" y="3458259"/>
              <a:ext cx="2147143" cy="2516121"/>
            </a:xfrm>
            <a:custGeom>
              <a:avLst/>
              <a:gdLst/>
              <a:ahLst/>
              <a:cxnLst/>
              <a:rect l="l" t="t" r="r" b="b"/>
              <a:pathLst>
                <a:path w="7466" h="8749" extrusionOk="0">
                  <a:moveTo>
                    <a:pt x="7384" y="0"/>
                  </a:moveTo>
                  <a:cubicBezTo>
                    <a:pt x="7298" y="0"/>
                    <a:pt x="7165" y="29"/>
                    <a:pt x="7142" y="81"/>
                  </a:cubicBezTo>
                  <a:lnTo>
                    <a:pt x="7151" y="81"/>
                  </a:lnTo>
                  <a:cubicBezTo>
                    <a:pt x="6957" y="557"/>
                    <a:pt x="6622" y="962"/>
                    <a:pt x="6190" y="1244"/>
                  </a:cubicBezTo>
                  <a:cubicBezTo>
                    <a:pt x="5897" y="1416"/>
                    <a:pt x="5563" y="1505"/>
                    <a:pt x="5225" y="1505"/>
                  </a:cubicBezTo>
                  <a:cubicBezTo>
                    <a:pt x="5094" y="1505"/>
                    <a:pt x="4962" y="1492"/>
                    <a:pt x="4832" y="1465"/>
                  </a:cubicBezTo>
                  <a:cubicBezTo>
                    <a:pt x="4470" y="1394"/>
                    <a:pt x="4135" y="1244"/>
                    <a:pt x="3783" y="1139"/>
                  </a:cubicBezTo>
                  <a:cubicBezTo>
                    <a:pt x="3448" y="1024"/>
                    <a:pt x="3095" y="971"/>
                    <a:pt x="2733" y="953"/>
                  </a:cubicBezTo>
                  <a:cubicBezTo>
                    <a:pt x="2707" y="953"/>
                    <a:pt x="2681" y="952"/>
                    <a:pt x="2655" y="952"/>
                  </a:cubicBezTo>
                  <a:cubicBezTo>
                    <a:pt x="1632" y="952"/>
                    <a:pt x="461" y="1457"/>
                    <a:pt x="221" y="2540"/>
                  </a:cubicBezTo>
                  <a:cubicBezTo>
                    <a:pt x="0" y="3528"/>
                    <a:pt x="723" y="4383"/>
                    <a:pt x="1182" y="5177"/>
                  </a:cubicBezTo>
                  <a:cubicBezTo>
                    <a:pt x="1402" y="5573"/>
                    <a:pt x="1596" y="6006"/>
                    <a:pt x="1614" y="6473"/>
                  </a:cubicBezTo>
                  <a:cubicBezTo>
                    <a:pt x="1640" y="7090"/>
                    <a:pt x="1367" y="7681"/>
                    <a:pt x="1041" y="8183"/>
                  </a:cubicBezTo>
                  <a:cubicBezTo>
                    <a:pt x="917" y="8368"/>
                    <a:pt x="785" y="8545"/>
                    <a:pt x="653" y="8721"/>
                  </a:cubicBezTo>
                  <a:cubicBezTo>
                    <a:pt x="629" y="8745"/>
                    <a:pt x="688" y="8749"/>
                    <a:pt x="732" y="8749"/>
                  </a:cubicBezTo>
                  <a:cubicBezTo>
                    <a:pt x="754" y="8749"/>
                    <a:pt x="773" y="8748"/>
                    <a:pt x="776" y="8748"/>
                  </a:cubicBezTo>
                  <a:cubicBezTo>
                    <a:pt x="847" y="8739"/>
                    <a:pt x="917" y="8704"/>
                    <a:pt x="970" y="8659"/>
                  </a:cubicBezTo>
                  <a:cubicBezTo>
                    <a:pt x="1393" y="8122"/>
                    <a:pt x="1790" y="7513"/>
                    <a:pt x="1905" y="6826"/>
                  </a:cubicBezTo>
                  <a:cubicBezTo>
                    <a:pt x="1975" y="6349"/>
                    <a:pt x="1896" y="5873"/>
                    <a:pt x="1684" y="5450"/>
                  </a:cubicBezTo>
                  <a:cubicBezTo>
                    <a:pt x="1481" y="5018"/>
                    <a:pt x="1208" y="4639"/>
                    <a:pt x="970" y="4224"/>
                  </a:cubicBezTo>
                  <a:cubicBezTo>
                    <a:pt x="741" y="3819"/>
                    <a:pt x="503" y="3343"/>
                    <a:pt x="494" y="2849"/>
                  </a:cubicBezTo>
                  <a:cubicBezTo>
                    <a:pt x="494" y="2364"/>
                    <a:pt x="706" y="1897"/>
                    <a:pt x="1076" y="1571"/>
                  </a:cubicBezTo>
                  <a:cubicBezTo>
                    <a:pt x="1462" y="1216"/>
                    <a:pt x="1953" y="1080"/>
                    <a:pt x="2455" y="1080"/>
                  </a:cubicBezTo>
                  <a:cubicBezTo>
                    <a:pt x="2516" y="1080"/>
                    <a:pt x="2576" y="1082"/>
                    <a:pt x="2636" y="1086"/>
                  </a:cubicBezTo>
                  <a:cubicBezTo>
                    <a:pt x="3033" y="1112"/>
                    <a:pt x="3430" y="1209"/>
                    <a:pt x="3800" y="1350"/>
                  </a:cubicBezTo>
                  <a:cubicBezTo>
                    <a:pt x="4100" y="1474"/>
                    <a:pt x="4417" y="1562"/>
                    <a:pt x="4744" y="1606"/>
                  </a:cubicBezTo>
                  <a:cubicBezTo>
                    <a:pt x="4850" y="1619"/>
                    <a:pt x="4957" y="1625"/>
                    <a:pt x="5063" y="1625"/>
                  </a:cubicBezTo>
                  <a:cubicBezTo>
                    <a:pt x="5466" y="1625"/>
                    <a:pt x="5864" y="1533"/>
                    <a:pt x="6234" y="1359"/>
                  </a:cubicBezTo>
                  <a:cubicBezTo>
                    <a:pt x="6578" y="1183"/>
                    <a:pt x="6877" y="936"/>
                    <a:pt x="7107" y="627"/>
                  </a:cubicBezTo>
                  <a:cubicBezTo>
                    <a:pt x="7248" y="451"/>
                    <a:pt x="7362" y="266"/>
                    <a:pt x="7451" y="54"/>
                  </a:cubicBezTo>
                  <a:cubicBezTo>
                    <a:pt x="7451" y="45"/>
                    <a:pt x="7459" y="36"/>
                    <a:pt x="7459" y="28"/>
                  </a:cubicBezTo>
                  <a:cubicBezTo>
                    <a:pt x="7466" y="9"/>
                    <a:pt x="7432" y="0"/>
                    <a:pt x="7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3532" name="Google Shape;3532;p85"/>
          <p:cNvGrpSpPr/>
          <p:nvPr/>
        </p:nvGrpSpPr>
        <p:grpSpPr>
          <a:xfrm rot="10368107">
            <a:off x="7419931" y="185561"/>
            <a:ext cx="475869" cy="397868"/>
            <a:chOff x="5428050" y="3546975"/>
            <a:chExt cx="475878" cy="397876"/>
          </a:xfrm>
        </p:grpSpPr>
        <p:sp>
          <p:nvSpPr>
            <p:cNvPr id="3533" name="Google Shape;3533;p85"/>
            <p:cNvSpPr/>
            <p:nvPr/>
          </p:nvSpPr>
          <p:spPr>
            <a:xfrm>
              <a:off x="5509829" y="3637232"/>
              <a:ext cx="92935" cy="234122"/>
            </a:xfrm>
            <a:custGeom>
              <a:avLst/>
              <a:gdLst/>
              <a:ahLst/>
              <a:cxnLst/>
              <a:rect l="l" t="t" r="r" b="b"/>
              <a:pathLst>
                <a:path w="1425" h="3590" extrusionOk="0">
                  <a:moveTo>
                    <a:pt x="239" y="1"/>
                  </a:moveTo>
                  <a:cubicBezTo>
                    <a:pt x="178" y="1"/>
                    <a:pt x="117" y="28"/>
                    <a:pt x="67" y="90"/>
                  </a:cubicBezTo>
                  <a:cubicBezTo>
                    <a:pt x="25" y="139"/>
                    <a:pt x="0" y="200"/>
                    <a:pt x="7" y="267"/>
                  </a:cubicBezTo>
                  <a:cubicBezTo>
                    <a:pt x="13" y="334"/>
                    <a:pt x="25" y="407"/>
                    <a:pt x="49" y="474"/>
                  </a:cubicBezTo>
                  <a:cubicBezTo>
                    <a:pt x="98" y="638"/>
                    <a:pt x="153" y="802"/>
                    <a:pt x="195" y="972"/>
                  </a:cubicBezTo>
                  <a:cubicBezTo>
                    <a:pt x="293" y="1295"/>
                    <a:pt x="390" y="1630"/>
                    <a:pt x="487" y="1952"/>
                  </a:cubicBezTo>
                  <a:cubicBezTo>
                    <a:pt x="566" y="2214"/>
                    <a:pt x="645" y="2482"/>
                    <a:pt x="731" y="2743"/>
                  </a:cubicBezTo>
                  <a:cubicBezTo>
                    <a:pt x="816" y="2999"/>
                    <a:pt x="883" y="3339"/>
                    <a:pt x="1084" y="3540"/>
                  </a:cubicBezTo>
                  <a:cubicBezTo>
                    <a:pt x="1117" y="3574"/>
                    <a:pt x="1160" y="3589"/>
                    <a:pt x="1202" y="3589"/>
                  </a:cubicBezTo>
                  <a:cubicBezTo>
                    <a:pt x="1281" y="3589"/>
                    <a:pt x="1358" y="3534"/>
                    <a:pt x="1370" y="3443"/>
                  </a:cubicBezTo>
                  <a:cubicBezTo>
                    <a:pt x="1424" y="3187"/>
                    <a:pt x="1303" y="2907"/>
                    <a:pt x="1236" y="2658"/>
                  </a:cubicBezTo>
                  <a:cubicBezTo>
                    <a:pt x="1163" y="2378"/>
                    <a:pt x="1071" y="2098"/>
                    <a:pt x="986" y="1818"/>
                  </a:cubicBezTo>
                  <a:cubicBezTo>
                    <a:pt x="895" y="1514"/>
                    <a:pt x="798" y="1210"/>
                    <a:pt x="700" y="906"/>
                  </a:cubicBezTo>
                  <a:cubicBezTo>
                    <a:pt x="627" y="668"/>
                    <a:pt x="566" y="407"/>
                    <a:pt x="475" y="175"/>
                  </a:cubicBezTo>
                  <a:cubicBezTo>
                    <a:pt x="427" y="68"/>
                    <a:pt x="333" y="1"/>
                    <a:pt x="2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534" name="Google Shape;3534;p85"/>
            <p:cNvSpPr/>
            <p:nvPr/>
          </p:nvSpPr>
          <p:spPr>
            <a:xfrm>
              <a:off x="5601912" y="3745032"/>
              <a:ext cx="225848" cy="123517"/>
            </a:xfrm>
            <a:custGeom>
              <a:avLst/>
              <a:gdLst/>
              <a:ahLst/>
              <a:cxnLst/>
              <a:rect l="l" t="t" r="r" b="b"/>
              <a:pathLst>
                <a:path w="3463" h="1894" extrusionOk="0">
                  <a:moveTo>
                    <a:pt x="3195" y="1"/>
                  </a:moveTo>
                  <a:cubicBezTo>
                    <a:pt x="3161" y="1"/>
                    <a:pt x="3127" y="9"/>
                    <a:pt x="3097" y="25"/>
                  </a:cubicBezTo>
                  <a:lnTo>
                    <a:pt x="2939" y="104"/>
                  </a:lnTo>
                  <a:cubicBezTo>
                    <a:pt x="2787" y="153"/>
                    <a:pt x="2641" y="232"/>
                    <a:pt x="2507" y="293"/>
                  </a:cubicBezTo>
                  <a:cubicBezTo>
                    <a:pt x="2239" y="409"/>
                    <a:pt x="1972" y="536"/>
                    <a:pt x="1710" y="664"/>
                  </a:cubicBezTo>
                  <a:cubicBezTo>
                    <a:pt x="1546" y="737"/>
                    <a:pt x="1381" y="816"/>
                    <a:pt x="1217" y="895"/>
                  </a:cubicBezTo>
                  <a:cubicBezTo>
                    <a:pt x="1065" y="975"/>
                    <a:pt x="913" y="1041"/>
                    <a:pt x="761" y="1114"/>
                  </a:cubicBezTo>
                  <a:cubicBezTo>
                    <a:pt x="639" y="1175"/>
                    <a:pt x="499" y="1236"/>
                    <a:pt x="365" y="1309"/>
                  </a:cubicBezTo>
                  <a:lnTo>
                    <a:pt x="359" y="1309"/>
                  </a:lnTo>
                  <a:lnTo>
                    <a:pt x="158" y="1400"/>
                  </a:lnTo>
                  <a:cubicBezTo>
                    <a:pt x="85" y="1437"/>
                    <a:pt x="31" y="1504"/>
                    <a:pt x="12" y="1589"/>
                  </a:cubicBezTo>
                  <a:cubicBezTo>
                    <a:pt x="0" y="1674"/>
                    <a:pt x="24" y="1766"/>
                    <a:pt x="79" y="1826"/>
                  </a:cubicBezTo>
                  <a:cubicBezTo>
                    <a:pt x="117" y="1872"/>
                    <a:pt x="169" y="1894"/>
                    <a:pt x="223" y="1894"/>
                  </a:cubicBezTo>
                  <a:cubicBezTo>
                    <a:pt x="256" y="1894"/>
                    <a:pt x="290" y="1885"/>
                    <a:pt x="323" y="1869"/>
                  </a:cubicBezTo>
                  <a:lnTo>
                    <a:pt x="481" y="1790"/>
                  </a:lnTo>
                  <a:cubicBezTo>
                    <a:pt x="633" y="1741"/>
                    <a:pt x="773" y="1662"/>
                    <a:pt x="913" y="1601"/>
                  </a:cubicBezTo>
                  <a:cubicBezTo>
                    <a:pt x="1181" y="1486"/>
                    <a:pt x="1442" y="1358"/>
                    <a:pt x="1710" y="1230"/>
                  </a:cubicBezTo>
                  <a:cubicBezTo>
                    <a:pt x="1874" y="1157"/>
                    <a:pt x="2039" y="1078"/>
                    <a:pt x="2197" y="999"/>
                  </a:cubicBezTo>
                  <a:cubicBezTo>
                    <a:pt x="2349" y="926"/>
                    <a:pt x="2507" y="853"/>
                    <a:pt x="2659" y="774"/>
                  </a:cubicBezTo>
                  <a:cubicBezTo>
                    <a:pt x="2787" y="713"/>
                    <a:pt x="2927" y="652"/>
                    <a:pt x="3061" y="585"/>
                  </a:cubicBezTo>
                  <a:lnTo>
                    <a:pt x="3262" y="488"/>
                  </a:lnTo>
                  <a:cubicBezTo>
                    <a:pt x="3335" y="451"/>
                    <a:pt x="3389" y="384"/>
                    <a:pt x="3408" y="305"/>
                  </a:cubicBezTo>
                  <a:cubicBezTo>
                    <a:pt x="3462" y="220"/>
                    <a:pt x="3432" y="104"/>
                    <a:pt x="3341" y="68"/>
                  </a:cubicBezTo>
                  <a:cubicBezTo>
                    <a:pt x="3303" y="23"/>
                    <a:pt x="3249" y="1"/>
                    <a:pt x="3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535" name="Google Shape;3535;p85"/>
            <p:cNvSpPr/>
            <p:nvPr/>
          </p:nvSpPr>
          <p:spPr>
            <a:xfrm>
              <a:off x="5742775" y="3680600"/>
              <a:ext cx="161152" cy="144386"/>
            </a:xfrm>
            <a:custGeom>
              <a:avLst/>
              <a:gdLst/>
              <a:ahLst/>
              <a:cxnLst/>
              <a:rect l="l" t="t" r="r" b="b"/>
              <a:pathLst>
                <a:path w="2471" h="2214" extrusionOk="0">
                  <a:moveTo>
                    <a:pt x="1291" y="0"/>
                  </a:moveTo>
                  <a:cubicBezTo>
                    <a:pt x="952" y="0"/>
                    <a:pt x="612" y="151"/>
                    <a:pt x="384" y="405"/>
                  </a:cubicBezTo>
                  <a:cubicBezTo>
                    <a:pt x="0" y="837"/>
                    <a:pt x="67" y="1531"/>
                    <a:pt x="487" y="1914"/>
                  </a:cubicBezTo>
                  <a:cubicBezTo>
                    <a:pt x="560" y="1981"/>
                    <a:pt x="645" y="2042"/>
                    <a:pt x="730" y="2084"/>
                  </a:cubicBezTo>
                  <a:cubicBezTo>
                    <a:pt x="897" y="2170"/>
                    <a:pt x="1086" y="2214"/>
                    <a:pt x="1275" y="2214"/>
                  </a:cubicBezTo>
                  <a:cubicBezTo>
                    <a:pt x="1568" y="2214"/>
                    <a:pt x="1859" y="2108"/>
                    <a:pt x="2063" y="1890"/>
                  </a:cubicBezTo>
                  <a:cubicBezTo>
                    <a:pt x="2471" y="1464"/>
                    <a:pt x="2459" y="746"/>
                    <a:pt x="2051" y="326"/>
                  </a:cubicBezTo>
                  <a:cubicBezTo>
                    <a:pt x="2027" y="295"/>
                    <a:pt x="1996" y="265"/>
                    <a:pt x="1966" y="241"/>
                  </a:cubicBezTo>
                  <a:cubicBezTo>
                    <a:pt x="1767" y="75"/>
                    <a:pt x="1529"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536" name="Google Shape;3536;p85"/>
            <p:cNvSpPr/>
            <p:nvPr/>
          </p:nvSpPr>
          <p:spPr>
            <a:xfrm>
              <a:off x="5476504" y="3748032"/>
              <a:ext cx="220696" cy="196819"/>
            </a:xfrm>
            <a:custGeom>
              <a:avLst/>
              <a:gdLst/>
              <a:ahLst/>
              <a:cxnLst/>
              <a:rect l="l" t="t" r="r" b="b"/>
              <a:pathLst>
                <a:path w="3384" h="3018" extrusionOk="0">
                  <a:moveTo>
                    <a:pt x="1770" y="0"/>
                  </a:moveTo>
                  <a:cubicBezTo>
                    <a:pt x="1391" y="0"/>
                    <a:pt x="1017" y="147"/>
                    <a:pt x="737" y="423"/>
                  </a:cubicBezTo>
                  <a:cubicBezTo>
                    <a:pt x="232" y="910"/>
                    <a:pt x="0" y="1720"/>
                    <a:pt x="402" y="2377"/>
                  </a:cubicBezTo>
                  <a:cubicBezTo>
                    <a:pt x="457" y="2474"/>
                    <a:pt x="524" y="2559"/>
                    <a:pt x="603" y="2632"/>
                  </a:cubicBezTo>
                  <a:cubicBezTo>
                    <a:pt x="873" y="2889"/>
                    <a:pt x="1249" y="3018"/>
                    <a:pt x="1633" y="3018"/>
                  </a:cubicBezTo>
                  <a:cubicBezTo>
                    <a:pt x="1943" y="3018"/>
                    <a:pt x="2257" y="2934"/>
                    <a:pt x="2526" y="2766"/>
                  </a:cubicBezTo>
                  <a:cubicBezTo>
                    <a:pt x="3286" y="2285"/>
                    <a:pt x="3384" y="1154"/>
                    <a:pt x="2860" y="515"/>
                  </a:cubicBezTo>
                  <a:cubicBezTo>
                    <a:pt x="2739" y="357"/>
                    <a:pt x="2580" y="235"/>
                    <a:pt x="2398" y="144"/>
                  </a:cubicBezTo>
                  <a:cubicBezTo>
                    <a:pt x="2198" y="47"/>
                    <a:pt x="1983" y="0"/>
                    <a:pt x="17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3537" name="Google Shape;3537;p85"/>
            <p:cNvSpPr/>
            <p:nvPr/>
          </p:nvSpPr>
          <p:spPr>
            <a:xfrm>
              <a:off x="5428050" y="3546975"/>
              <a:ext cx="166761" cy="143603"/>
            </a:xfrm>
            <a:custGeom>
              <a:avLst/>
              <a:gdLst/>
              <a:ahLst/>
              <a:cxnLst/>
              <a:rect l="l" t="t" r="r" b="b"/>
              <a:pathLst>
                <a:path w="2557" h="2202" extrusionOk="0">
                  <a:moveTo>
                    <a:pt x="1336" y="0"/>
                  </a:moveTo>
                  <a:cubicBezTo>
                    <a:pt x="1004" y="0"/>
                    <a:pt x="679" y="141"/>
                    <a:pt x="451" y="403"/>
                  </a:cubicBezTo>
                  <a:cubicBezTo>
                    <a:pt x="403" y="458"/>
                    <a:pt x="366" y="513"/>
                    <a:pt x="330" y="574"/>
                  </a:cubicBezTo>
                  <a:cubicBezTo>
                    <a:pt x="1" y="1164"/>
                    <a:pt x="275" y="1748"/>
                    <a:pt x="737" y="2028"/>
                  </a:cubicBezTo>
                  <a:cubicBezTo>
                    <a:pt x="917" y="2138"/>
                    <a:pt x="1126" y="2202"/>
                    <a:pt x="1340" y="2202"/>
                  </a:cubicBezTo>
                  <a:cubicBezTo>
                    <a:pt x="1610" y="2202"/>
                    <a:pt x="1887" y="2099"/>
                    <a:pt x="2119" y="1858"/>
                  </a:cubicBezTo>
                  <a:cubicBezTo>
                    <a:pt x="2557" y="1407"/>
                    <a:pt x="2514" y="634"/>
                    <a:pt x="2033" y="239"/>
                  </a:cubicBezTo>
                  <a:cubicBezTo>
                    <a:pt x="1948" y="166"/>
                    <a:pt x="1851" y="111"/>
                    <a:pt x="1747" y="75"/>
                  </a:cubicBezTo>
                  <a:cubicBezTo>
                    <a:pt x="1613" y="25"/>
                    <a:pt x="1474" y="0"/>
                    <a:pt x="13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21600000">
                                      <p:cBhvr>
                                        <p:cTn id="6" dur="4200" fill="hold"/>
                                        <p:tgtEl>
                                          <p:spTgt spid="3505"/>
                                        </p:tgtEl>
                                        <p:attrNameLst>
                                          <p:attrName>r</p:attrName>
                                        </p:attrNameLst>
                                      </p:cBhvr>
                                    </p:animRot>
                                  </p:childTnLst>
                                </p:cTn>
                              </p:par>
                              <p:par>
                                <p:cTn id="7" presetID="8" presetClass="emph" presetSubtype="0" fill="hold" nodeType="withEffect">
                                  <p:stCondLst>
                                    <p:cond delay="0"/>
                                  </p:stCondLst>
                                  <p:childTnLst>
                                    <p:animRot by="-21600000">
                                      <p:cBhvr>
                                        <p:cTn id="8" dur="4000" fill="hold"/>
                                        <p:tgtEl>
                                          <p:spTgt spid="353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541"/>
        <p:cNvGrpSpPr/>
        <p:nvPr/>
      </p:nvGrpSpPr>
      <p:grpSpPr>
        <a:xfrm>
          <a:off x="0" y="0"/>
          <a:ext cx="0" cy="0"/>
          <a:chOff x="0" y="0"/>
          <a:chExt cx="0" cy="0"/>
        </a:xfrm>
      </p:grpSpPr>
      <p:sp>
        <p:nvSpPr>
          <p:cNvPr id="3542" name="Google Shape;3542;p86"/>
          <p:cNvSpPr txBox="1">
            <a:spLocks noGrp="1"/>
          </p:cNvSpPr>
          <p:nvPr>
            <p:ph type="title"/>
          </p:nvPr>
        </p:nvSpPr>
        <p:spPr>
          <a:xfrm>
            <a:off x="2564178" y="1389650"/>
            <a:ext cx="1978200" cy="527700"/>
          </a:xfrm>
          <a:prstGeom prst="rect">
            <a:avLst/>
          </a:prstGeom>
        </p:spPr>
        <p:txBody>
          <a:bodyPr spcFirstLastPara="1" wrap="square" lIns="91425" tIns="91425" rIns="91425" bIns="91425" anchor="ctr" anchorCtr="0">
            <a:noAutofit/>
          </a:bodyPr>
          <a:lstStyle/>
          <a:p>
            <a:pPr lvl="0" algn="r" rtl="1"/>
            <a:r>
              <a:rPr lang="fa-IR" dirty="0">
                <a:cs typeface="B Nazanin" panose="00000400000000000000" pitchFamily="2" charset="-78"/>
              </a:rPr>
              <a:t>آدنین</a:t>
            </a:r>
            <a:endParaRPr dirty="0">
              <a:cs typeface="B Nazanin" panose="00000400000000000000" pitchFamily="2" charset="-78"/>
            </a:endParaRPr>
          </a:p>
        </p:txBody>
      </p:sp>
      <p:sp>
        <p:nvSpPr>
          <p:cNvPr id="3543" name="Google Shape;3543;p86"/>
          <p:cNvSpPr txBox="1">
            <a:spLocks noGrp="1"/>
          </p:cNvSpPr>
          <p:nvPr>
            <p:ph type="subTitle" idx="1"/>
          </p:nvPr>
        </p:nvSpPr>
        <p:spPr>
          <a:xfrm>
            <a:off x="2564178" y="1976175"/>
            <a:ext cx="1978200" cy="665400"/>
          </a:xfrm>
          <a:prstGeom prst="rect">
            <a:avLst/>
          </a:prstGeom>
        </p:spPr>
        <p:txBody>
          <a:bodyPr spcFirstLastPara="1" wrap="square" lIns="91425" tIns="91425" rIns="91425" bIns="91425" anchor="ctr" anchorCtr="0">
            <a:noAutofit/>
          </a:bodyPr>
          <a:lstStyle/>
          <a:p>
            <a:pPr marL="0" lvl="0" indent="0" algn="r" rtl="1"/>
            <a:r>
              <a:rPr lang="fa-IR" dirty="0">
                <a:cs typeface="B Nazanin" panose="00000400000000000000" pitchFamily="2" charset="-78"/>
              </a:rPr>
              <a:t>قالب پاورپوینت ژنتیک قابل ویرایش می باشد</a:t>
            </a:r>
            <a:endParaRPr dirty="0">
              <a:cs typeface="B Nazanin" panose="00000400000000000000" pitchFamily="2" charset="-78"/>
            </a:endParaRPr>
          </a:p>
        </p:txBody>
      </p:sp>
      <p:sp>
        <p:nvSpPr>
          <p:cNvPr id="3544" name="Google Shape;3544;p86"/>
          <p:cNvSpPr txBox="1">
            <a:spLocks noGrp="1"/>
          </p:cNvSpPr>
          <p:nvPr>
            <p:ph type="title" idx="2"/>
          </p:nvPr>
        </p:nvSpPr>
        <p:spPr>
          <a:xfrm>
            <a:off x="6423336" y="1389650"/>
            <a:ext cx="1978200" cy="527700"/>
          </a:xfrm>
          <a:prstGeom prst="rect">
            <a:avLst/>
          </a:prstGeom>
        </p:spPr>
        <p:txBody>
          <a:bodyPr spcFirstLastPara="1" wrap="square" lIns="91425" tIns="91425" rIns="91425" bIns="91425" anchor="ctr" anchorCtr="0">
            <a:noAutofit/>
          </a:bodyPr>
          <a:lstStyle/>
          <a:p>
            <a:pPr lvl="0" algn="r" rtl="1"/>
            <a:r>
              <a:rPr lang="fa-IR" dirty="0">
                <a:cs typeface="B Nazanin" panose="00000400000000000000" pitchFamily="2" charset="-78"/>
              </a:rPr>
              <a:t>تیمین</a:t>
            </a:r>
            <a:endParaRPr dirty="0">
              <a:cs typeface="B Nazanin" panose="00000400000000000000" pitchFamily="2" charset="-78"/>
            </a:endParaRPr>
          </a:p>
        </p:txBody>
      </p:sp>
      <p:sp>
        <p:nvSpPr>
          <p:cNvPr id="3545" name="Google Shape;3545;p86"/>
          <p:cNvSpPr txBox="1">
            <a:spLocks noGrp="1"/>
          </p:cNvSpPr>
          <p:nvPr>
            <p:ph type="subTitle" idx="3"/>
          </p:nvPr>
        </p:nvSpPr>
        <p:spPr>
          <a:xfrm>
            <a:off x="6423332" y="1976175"/>
            <a:ext cx="1978200" cy="665400"/>
          </a:xfrm>
          <a:prstGeom prst="rect">
            <a:avLst/>
          </a:prstGeom>
        </p:spPr>
        <p:txBody>
          <a:bodyPr spcFirstLastPara="1" wrap="square" lIns="91425" tIns="91425" rIns="91425" bIns="91425" anchor="ctr" anchorCtr="0">
            <a:noAutofit/>
          </a:bodyPr>
          <a:lstStyle/>
          <a:p>
            <a:pPr marL="0" lvl="0" indent="0" algn="r" rtl="1"/>
            <a:r>
              <a:rPr lang="fa-IR" dirty="0">
                <a:cs typeface="B Nazanin" panose="00000400000000000000" pitchFamily="2" charset="-78"/>
              </a:rPr>
              <a:t>قالب پاورپوینت ژنتیک قابل ویرایش می باشد</a:t>
            </a:r>
            <a:endParaRPr dirty="0">
              <a:cs typeface="B Nazanin" panose="00000400000000000000" pitchFamily="2" charset="-78"/>
            </a:endParaRPr>
          </a:p>
        </p:txBody>
      </p:sp>
      <p:sp>
        <p:nvSpPr>
          <p:cNvPr id="3546" name="Google Shape;3546;p86"/>
          <p:cNvSpPr txBox="1">
            <a:spLocks noGrp="1"/>
          </p:cNvSpPr>
          <p:nvPr>
            <p:ph type="title" idx="8"/>
          </p:nvPr>
        </p:nvSpPr>
        <p:spPr>
          <a:xfrm>
            <a:off x="-739655" y="296659"/>
            <a:ext cx="7724400" cy="572700"/>
          </a:xfrm>
          <a:prstGeom prst="rect">
            <a:avLst/>
          </a:prstGeom>
        </p:spPr>
        <p:txBody>
          <a:bodyPr spcFirstLastPara="1" wrap="square" lIns="91425" tIns="91425" rIns="91425" bIns="91425" anchor="t" anchorCtr="0">
            <a:noAutofit/>
          </a:bodyPr>
          <a:lstStyle/>
          <a:p>
            <a:pPr lvl="0" algn="r" rtl="1"/>
            <a:r>
              <a:rPr lang="fa-IR" dirty="0">
                <a:solidFill>
                  <a:schemeClr val="lt2"/>
                </a:solidFill>
                <a:cs typeface="B Nazanin" panose="00000400000000000000" pitchFamily="2" charset="-78"/>
              </a:rPr>
              <a:t>پایه های نیتروژن </a:t>
            </a:r>
            <a:r>
              <a:rPr lang="fa-IR" dirty="0">
                <a:solidFill>
                  <a:schemeClr val="bg2"/>
                </a:solidFill>
                <a:cs typeface="B Nazanin" panose="00000400000000000000" pitchFamily="2" charset="-78"/>
              </a:rPr>
              <a:t>دار</a:t>
            </a:r>
            <a:endParaRPr dirty="0">
              <a:solidFill>
                <a:schemeClr val="bg2"/>
              </a:solidFill>
              <a:cs typeface="B Nazanin" panose="00000400000000000000" pitchFamily="2" charset="-78"/>
            </a:endParaRPr>
          </a:p>
        </p:txBody>
      </p:sp>
      <p:sp>
        <p:nvSpPr>
          <p:cNvPr id="3547" name="Google Shape;3547;p86"/>
          <p:cNvSpPr txBox="1">
            <a:spLocks noGrp="1"/>
          </p:cNvSpPr>
          <p:nvPr>
            <p:ph type="title" idx="4"/>
          </p:nvPr>
        </p:nvSpPr>
        <p:spPr>
          <a:xfrm>
            <a:off x="2564178" y="3127850"/>
            <a:ext cx="1978200" cy="527700"/>
          </a:xfrm>
          <a:prstGeom prst="rect">
            <a:avLst/>
          </a:prstGeom>
        </p:spPr>
        <p:txBody>
          <a:bodyPr spcFirstLastPara="1" wrap="square" lIns="91425" tIns="91425" rIns="91425" bIns="91425" anchor="ctr" anchorCtr="0">
            <a:noAutofit/>
          </a:bodyPr>
          <a:lstStyle/>
          <a:p>
            <a:pPr lvl="0" algn="r" rtl="1"/>
            <a:r>
              <a:rPr lang="fa-IR" dirty="0">
                <a:cs typeface="B Nazanin" panose="00000400000000000000" pitchFamily="2" charset="-78"/>
              </a:rPr>
              <a:t>سیتوزین</a:t>
            </a:r>
            <a:endParaRPr dirty="0">
              <a:cs typeface="B Nazanin" panose="00000400000000000000" pitchFamily="2" charset="-78"/>
            </a:endParaRPr>
          </a:p>
        </p:txBody>
      </p:sp>
      <p:sp>
        <p:nvSpPr>
          <p:cNvPr id="3548" name="Google Shape;3548;p86"/>
          <p:cNvSpPr txBox="1">
            <a:spLocks noGrp="1"/>
          </p:cNvSpPr>
          <p:nvPr>
            <p:ph type="subTitle" idx="5"/>
          </p:nvPr>
        </p:nvSpPr>
        <p:spPr>
          <a:xfrm>
            <a:off x="2564178" y="3714375"/>
            <a:ext cx="1978200" cy="665400"/>
          </a:xfrm>
          <a:prstGeom prst="rect">
            <a:avLst/>
          </a:prstGeom>
        </p:spPr>
        <p:txBody>
          <a:bodyPr spcFirstLastPara="1" wrap="square" lIns="91425" tIns="91425" rIns="91425" bIns="91425" anchor="ctr" anchorCtr="0">
            <a:noAutofit/>
          </a:bodyPr>
          <a:lstStyle/>
          <a:p>
            <a:pPr marL="0" lvl="0" indent="0" algn="r" rtl="1"/>
            <a:r>
              <a:rPr lang="fa-IR" dirty="0">
                <a:cs typeface="B Nazanin" panose="00000400000000000000" pitchFamily="2" charset="-78"/>
              </a:rPr>
              <a:t>قالب پاورپوینت ژنتیک قابل ویرایش می باشد</a:t>
            </a:r>
            <a:endParaRPr dirty="0">
              <a:cs typeface="B Nazanin" panose="00000400000000000000" pitchFamily="2" charset="-78"/>
            </a:endParaRPr>
          </a:p>
        </p:txBody>
      </p:sp>
      <p:sp>
        <p:nvSpPr>
          <p:cNvPr id="3549" name="Google Shape;3549;p86"/>
          <p:cNvSpPr txBox="1">
            <a:spLocks noGrp="1"/>
          </p:cNvSpPr>
          <p:nvPr>
            <p:ph type="title" idx="6"/>
          </p:nvPr>
        </p:nvSpPr>
        <p:spPr>
          <a:xfrm>
            <a:off x="6423336" y="3127850"/>
            <a:ext cx="1978200" cy="527700"/>
          </a:xfrm>
          <a:prstGeom prst="rect">
            <a:avLst/>
          </a:prstGeom>
        </p:spPr>
        <p:txBody>
          <a:bodyPr spcFirstLastPara="1" wrap="square" lIns="91425" tIns="91425" rIns="91425" bIns="91425" anchor="ctr" anchorCtr="0">
            <a:noAutofit/>
          </a:bodyPr>
          <a:lstStyle/>
          <a:p>
            <a:pPr lvl="0" algn="r" rtl="1"/>
            <a:r>
              <a:rPr lang="fa-IR" dirty="0">
                <a:cs typeface="B Nazanin" panose="00000400000000000000" pitchFamily="2" charset="-78"/>
              </a:rPr>
              <a:t>گوانین</a:t>
            </a:r>
            <a:endParaRPr dirty="0">
              <a:cs typeface="B Nazanin" panose="00000400000000000000" pitchFamily="2" charset="-78"/>
            </a:endParaRPr>
          </a:p>
        </p:txBody>
      </p:sp>
      <p:sp>
        <p:nvSpPr>
          <p:cNvPr id="3550" name="Google Shape;3550;p86"/>
          <p:cNvSpPr txBox="1">
            <a:spLocks noGrp="1"/>
          </p:cNvSpPr>
          <p:nvPr>
            <p:ph type="subTitle" idx="7"/>
          </p:nvPr>
        </p:nvSpPr>
        <p:spPr>
          <a:xfrm>
            <a:off x="6423332" y="3714375"/>
            <a:ext cx="1978200" cy="665400"/>
          </a:xfrm>
          <a:prstGeom prst="rect">
            <a:avLst/>
          </a:prstGeom>
        </p:spPr>
        <p:txBody>
          <a:bodyPr spcFirstLastPara="1" wrap="square" lIns="91425" tIns="91425" rIns="91425" bIns="91425" anchor="ctr" anchorCtr="0">
            <a:noAutofit/>
          </a:bodyPr>
          <a:lstStyle/>
          <a:p>
            <a:pPr marL="0" lvl="0" indent="0" algn="r" rtl="1"/>
            <a:r>
              <a:rPr lang="fa-IR" dirty="0">
                <a:cs typeface="B Nazanin" panose="00000400000000000000" pitchFamily="2" charset="-78"/>
              </a:rPr>
              <a:t>قالب پاورپوینت ژنتیک قابل ویرایش می باشد</a:t>
            </a:r>
            <a:endParaRPr dirty="0">
              <a:cs typeface="B Nazanin" panose="00000400000000000000" pitchFamily="2" charset="-78"/>
            </a:endParaRPr>
          </a:p>
        </p:txBody>
      </p:sp>
      <p:grpSp>
        <p:nvGrpSpPr>
          <p:cNvPr id="3551" name="Google Shape;3551;p86"/>
          <p:cNvGrpSpPr/>
          <p:nvPr/>
        </p:nvGrpSpPr>
        <p:grpSpPr>
          <a:xfrm>
            <a:off x="913262" y="3201153"/>
            <a:ext cx="1419179" cy="1201369"/>
            <a:chOff x="761751" y="3197627"/>
            <a:chExt cx="1419179" cy="1201369"/>
          </a:xfrm>
        </p:grpSpPr>
        <p:grpSp>
          <p:nvGrpSpPr>
            <p:cNvPr id="3552" name="Google Shape;3552;p86"/>
            <p:cNvGrpSpPr/>
            <p:nvPr/>
          </p:nvGrpSpPr>
          <p:grpSpPr>
            <a:xfrm>
              <a:off x="761751" y="3197627"/>
              <a:ext cx="1419179" cy="1201369"/>
              <a:chOff x="7052868" y="1702325"/>
              <a:chExt cx="1314906" cy="1113100"/>
            </a:xfrm>
          </p:grpSpPr>
          <p:sp>
            <p:nvSpPr>
              <p:cNvPr id="3553" name="Google Shape;3553;p86"/>
              <p:cNvSpPr/>
              <p:nvPr/>
            </p:nvSpPr>
            <p:spPr>
              <a:xfrm>
                <a:off x="7368040" y="1949550"/>
                <a:ext cx="718200" cy="622200"/>
              </a:xfrm>
              <a:prstGeom prst="hexagon">
                <a:avLst>
                  <a:gd name="adj" fmla="val 25000"/>
                  <a:gd name="vf" fmla="val 115470"/>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54" name="Google Shape;3554;p86"/>
              <p:cNvSpPr txBox="1"/>
              <p:nvPr/>
            </p:nvSpPr>
            <p:spPr>
              <a:xfrm>
                <a:off x="7926475" y="1702325"/>
                <a:ext cx="4413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NH</a:t>
                </a:r>
                <a:r>
                  <a:rPr lang="en" sz="900" b="1" baseline="-25000">
                    <a:solidFill>
                      <a:schemeClr val="dk1"/>
                    </a:solidFill>
                    <a:latin typeface="Oxygen"/>
                    <a:ea typeface="Oxygen"/>
                    <a:cs typeface="B Nazanin" panose="00000400000000000000" pitchFamily="2" charset="-78"/>
                    <a:sym typeface="Oxygen"/>
                  </a:rPr>
                  <a:t>3</a:t>
                </a:r>
                <a:endParaRPr sz="900" b="1" baseline="-25000">
                  <a:solidFill>
                    <a:schemeClr val="dk1"/>
                  </a:solidFill>
                  <a:latin typeface="Oxygen"/>
                  <a:ea typeface="Oxygen"/>
                  <a:cs typeface="B Nazanin" panose="00000400000000000000" pitchFamily="2" charset="-78"/>
                  <a:sym typeface="Oxygen"/>
                </a:endParaRPr>
              </a:p>
            </p:txBody>
          </p:sp>
          <p:sp>
            <p:nvSpPr>
              <p:cNvPr id="3555" name="Google Shape;3555;p86"/>
              <p:cNvSpPr txBox="1"/>
              <p:nvPr/>
            </p:nvSpPr>
            <p:spPr>
              <a:xfrm>
                <a:off x="7186700" y="1702325"/>
                <a:ext cx="3714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H</a:t>
                </a:r>
                <a:endParaRPr sz="900" b="1" baseline="-25000">
                  <a:solidFill>
                    <a:schemeClr val="dk1"/>
                  </a:solidFill>
                  <a:latin typeface="Oxygen"/>
                  <a:ea typeface="Oxygen"/>
                  <a:cs typeface="B Nazanin" panose="00000400000000000000" pitchFamily="2" charset="-78"/>
                  <a:sym typeface="Oxygen"/>
                </a:endParaRPr>
              </a:p>
            </p:txBody>
          </p:sp>
          <p:sp>
            <p:nvSpPr>
              <p:cNvPr id="3556" name="Google Shape;3556;p86"/>
              <p:cNvSpPr txBox="1"/>
              <p:nvPr/>
            </p:nvSpPr>
            <p:spPr>
              <a:xfrm>
                <a:off x="7052868" y="2135091"/>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H</a:t>
                </a:r>
                <a:endParaRPr sz="900" b="1" baseline="-25000">
                  <a:solidFill>
                    <a:schemeClr val="dk1"/>
                  </a:solidFill>
                  <a:latin typeface="Oxygen"/>
                  <a:ea typeface="Oxygen"/>
                  <a:cs typeface="B Nazanin" panose="00000400000000000000" pitchFamily="2" charset="-78"/>
                  <a:sym typeface="Oxygen"/>
                </a:endParaRPr>
              </a:p>
            </p:txBody>
          </p:sp>
          <p:sp>
            <p:nvSpPr>
              <p:cNvPr id="3557" name="Google Shape;3557;p86"/>
              <p:cNvSpPr txBox="1"/>
              <p:nvPr/>
            </p:nvSpPr>
            <p:spPr>
              <a:xfrm>
                <a:off x="7240204" y="2473825"/>
                <a:ext cx="3714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N</a:t>
                </a:r>
                <a:endParaRPr sz="900" b="1" baseline="-25000">
                  <a:solidFill>
                    <a:schemeClr val="dk1"/>
                  </a:solidFill>
                  <a:latin typeface="Oxygen"/>
                  <a:ea typeface="Oxygen"/>
                  <a:cs typeface="B Nazanin" panose="00000400000000000000" pitchFamily="2" charset="-78"/>
                  <a:sym typeface="Oxygen"/>
                </a:endParaRPr>
              </a:p>
            </p:txBody>
          </p:sp>
          <p:sp>
            <p:nvSpPr>
              <p:cNvPr id="3558" name="Google Shape;3558;p86"/>
              <p:cNvSpPr txBox="1"/>
              <p:nvPr/>
            </p:nvSpPr>
            <p:spPr>
              <a:xfrm>
                <a:off x="8001001" y="2130925"/>
                <a:ext cx="2961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N</a:t>
                </a:r>
                <a:endParaRPr sz="900" b="1" baseline="-25000">
                  <a:solidFill>
                    <a:schemeClr val="dk1"/>
                  </a:solidFill>
                  <a:latin typeface="Oxygen"/>
                  <a:ea typeface="Oxygen"/>
                  <a:cs typeface="B Nazanin" panose="00000400000000000000" pitchFamily="2" charset="-78"/>
                  <a:sym typeface="Oxygen"/>
                </a:endParaRPr>
              </a:p>
            </p:txBody>
          </p:sp>
          <p:sp>
            <p:nvSpPr>
              <p:cNvPr id="3559" name="Google Shape;3559;p86"/>
              <p:cNvSpPr txBox="1"/>
              <p:nvPr/>
            </p:nvSpPr>
            <p:spPr>
              <a:xfrm>
                <a:off x="7926469" y="2564325"/>
                <a:ext cx="2961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O</a:t>
                </a:r>
                <a:endParaRPr sz="900" b="1" baseline="-25000">
                  <a:solidFill>
                    <a:schemeClr val="dk1"/>
                  </a:solidFill>
                  <a:latin typeface="Oxygen"/>
                  <a:ea typeface="Oxygen"/>
                  <a:cs typeface="B Nazanin" panose="00000400000000000000" pitchFamily="2" charset="-78"/>
                  <a:sym typeface="Oxygen"/>
                </a:endParaRPr>
              </a:p>
            </p:txBody>
          </p:sp>
          <p:cxnSp>
            <p:nvCxnSpPr>
              <p:cNvPr id="3560" name="Google Shape;3560;p86"/>
              <p:cNvCxnSpPr>
                <a:endCxn id="3553" idx="3"/>
              </p:cNvCxnSpPr>
              <p:nvPr/>
            </p:nvCxnSpPr>
            <p:spPr>
              <a:xfrm>
                <a:off x="7276840" y="2260650"/>
                <a:ext cx="91200" cy="0"/>
              </a:xfrm>
              <a:prstGeom prst="straightConnector1">
                <a:avLst/>
              </a:prstGeom>
              <a:noFill/>
              <a:ln w="19050" cap="flat" cmpd="sng">
                <a:solidFill>
                  <a:schemeClr val="dk1"/>
                </a:solidFill>
                <a:prstDash val="solid"/>
                <a:round/>
                <a:headEnd type="none" w="med" len="med"/>
                <a:tailEnd type="none" w="med" len="med"/>
              </a:ln>
            </p:spPr>
          </p:cxnSp>
          <p:cxnSp>
            <p:nvCxnSpPr>
              <p:cNvPr id="3561" name="Google Shape;3561;p86"/>
              <p:cNvCxnSpPr/>
              <p:nvPr/>
            </p:nvCxnSpPr>
            <p:spPr>
              <a:xfrm rot="10800000">
                <a:off x="7440144" y="1863256"/>
                <a:ext cx="87000" cy="87000"/>
              </a:xfrm>
              <a:prstGeom prst="straightConnector1">
                <a:avLst/>
              </a:prstGeom>
              <a:noFill/>
              <a:ln w="19050" cap="flat" cmpd="sng">
                <a:solidFill>
                  <a:schemeClr val="dk1"/>
                </a:solidFill>
                <a:prstDash val="solid"/>
                <a:round/>
                <a:headEnd type="none" w="med" len="med"/>
                <a:tailEnd type="none" w="med" len="med"/>
              </a:ln>
            </p:spPr>
          </p:cxnSp>
          <p:cxnSp>
            <p:nvCxnSpPr>
              <p:cNvPr id="3562" name="Google Shape;3562;p86"/>
              <p:cNvCxnSpPr/>
              <p:nvPr/>
            </p:nvCxnSpPr>
            <p:spPr>
              <a:xfrm rot="10800000" flipH="1">
                <a:off x="7923538" y="1863256"/>
                <a:ext cx="87000" cy="87000"/>
              </a:xfrm>
              <a:prstGeom prst="straightConnector1">
                <a:avLst/>
              </a:prstGeom>
              <a:noFill/>
              <a:ln w="19050" cap="flat" cmpd="sng">
                <a:solidFill>
                  <a:schemeClr val="dk1"/>
                </a:solidFill>
                <a:prstDash val="solid"/>
                <a:round/>
                <a:headEnd type="none" w="med" len="med"/>
                <a:tailEnd type="none" w="med" len="med"/>
              </a:ln>
            </p:spPr>
          </p:cxnSp>
          <p:cxnSp>
            <p:nvCxnSpPr>
              <p:cNvPr id="3563" name="Google Shape;3563;p86"/>
              <p:cNvCxnSpPr/>
              <p:nvPr/>
            </p:nvCxnSpPr>
            <p:spPr>
              <a:xfrm>
                <a:off x="7918775" y="2575250"/>
                <a:ext cx="87000" cy="87000"/>
              </a:xfrm>
              <a:prstGeom prst="straightConnector1">
                <a:avLst/>
              </a:prstGeom>
              <a:noFill/>
              <a:ln w="19050" cap="flat" cmpd="sng">
                <a:solidFill>
                  <a:schemeClr val="dk1"/>
                </a:solidFill>
                <a:prstDash val="solid"/>
                <a:round/>
                <a:headEnd type="none" w="med" len="med"/>
                <a:tailEnd type="none" w="med" len="med"/>
              </a:ln>
            </p:spPr>
          </p:cxnSp>
          <p:cxnSp>
            <p:nvCxnSpPr>
              <p:cNvPr id="3564" name="Google Shape;3564;p86"/>
              <p:cNvCxnSpPr/>
              <p:nvPr/>
            </p:nvCxnSpPr>
            <p:spPr>
              <a:xfrm>
                <a:off x="7940206" y="2551438"/>
                <a:ext cx="87000" cy="87000"/>
              </a:xfrm>
              <a:prstGeom prst="straightConnector1">
                <a:avLst/>
              </a:prstGeom>
              <a:noFill/>
              <a:ln w="19050" cap="flat" cmpd="sng">
                <a:solidFill>
                  <a:schemeClr val="dk1"/>
                </a:solidFill>
                <a:prstDash val="solid"/>
                <a:round/>
                <a:headEnd type="none" w="med" len="med"/>
                <a:tailEnd type="none" w="med" len="med"/>
              </a:ln>
            </p:spPr>
          </p:cxnSp>
        </p:grpSp>
        <p:cxnSp>
          <p:nvCxnSpPr>
            <p:cNvPr id="3565" name="Google Shape;3565;p86"/>
            <p:cNvCxnSpPr/>
            <p:nvPr/>
          </p:nvCxnSpPr>
          <p:spPr>
            <a:xfrm flipH="1">
              <a:off x="1157300" y="3512338"/>
              <a:ext cx="152400" cy="302400"/>
            </a:xfrm>
            <a:prstGeom prst="straightConnector1">
              <a:avLst/>
            </a:prstGeom>
            <a:noFill/>
            <a:ln w="19050" cap="flat" cmpd="sng">
              <a:solidFill>
                <a:schemeClr val="dk1"/>
              </a:solidFill>
              <a:prstDash val="solid"/>
              <a:round/>
              <a:headEnd type="none" w="med" len="med"/>
              <a:tailEnd type="none" w="med" len="med"/>
            </a:ln>
          </p:spPr>
        </p:cxnSp>
        <p:cxnSp>
          <p:nvCxnSpPr>
            <p:cNvPr id="3566" name="Google Shape;3566;p86"/>
            <p:cNvCxnSpPr/>
            <p:nvPr/>
          </p:nvCxnSpPr>
          <p:spPr>
            <a:xfrm>
              <a:off x="1662125" y="3512338"/>
              <a:ext cx="152400" cy="302400"/>
            </a:xfrm>
            <a:prstGeom prst="straightConnector1">
              <a:avLst/>
            </a:prstGeom>
            <a:noFill/>
            <a:ln w="19050" cap="flat" cmpd="sng">
              <a:solidFill>
                <a:schemeClr val="dk1"/>
              </a:solidFill>
              <a:prstDash val="solid"/>
              <a:round/>
              <a:headEnd type="none" w="med" len="med"/>
              <a:tailEnd type="none" w="med" len="med"/>
            </a:ln>
          </p:spPr>
        </p:cxnSp>
      </p:grpSp>
      <p:grpSp>
        <p:nvGrpSpPr>
          <p:cNvPr id="3567" name="Google Shape;3567;p86"/>
          <p:cNvGrpSpPr/>
          <p:nvPr/>
        </p:nvGrpSpPr>
        <p:grpSpPr>
          <a:xfrm>
            <a:off x="742386" y="1355866"/>
            <a:ext cx="1760775" cy="1422534"/>
            <a:chOff x="658368" y="1707063"/>
            <a:chExt cx="1760775" cy="1422534"/>
          </a:xfrm>
        </p:grpSpPr>
        <p:grpSp>
          <p:nvGrpSpPr>
            <p:cNvPr id="3568" name="Google Shape;3568;p86"/>
            <p:cNvGrpSpPr/>
            <p:nvPr/>
          </p:nvGrpSpPr>
          <p:grpSpPr>
            <a:xfrm>
              <a:off x="658368" y="1707063"/>
              <a:ext cx="1760775" cy="1422534"/>
              <a:chOff x="658368" y="1707063"/>
              <a:chExt cx="1760775" cy="1422534"/>
            </a:xfrm>
          </p:grpSpPr>
          <p:grpSp>
            <p:nvGrpSpPr>
              <p:cNvPr id="3569" name="Google Shape;3569;p86"/>
              <p:cNvGrpSpPr/>
              <p:nvPr/>
            </p:nvGrpSpPr>
            <p:grpSpPr>
              <a:xfrm>
                <a:off x="883812" y="1866628"/>
                <a:ext cx="1266737" cy="984510"/>
                <a:chOff x="981927" y="1885848"/>
                <a:chExt cx="1168361" cy="908052"/>
              </a:xfrm>
            </p:grpSpPr>
            <p:sp>
              <p:nvSpPr>
                <p:cNvPr id="3570" name="Google Shape;3570;p86"/>
                <p:cNvSpPr/>
                <p:nvPr/>
              </p:nvSpPr>
              <p:spPr>
                <a:xfrm>
                  <a:off x="981927" y="2171700"/>
                  <a:ext cx="718200" cy="622200"/>
                </a:xfrm>
                <a:prstGeom prst="hexagon">
                  <a:avLst>
                    <a:gd name="adj" fmla="val 25000"/>
                    <a:gd name="vf" fmla="val 115470"/>
                  </a:avLst>
                </a:pr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71" name="Google Shape;3571;p86"/>
                <p:cNvSpPr/>
                <p:nvPr/>
              </p:nvSpPr>
              <p:spPr>
                <a:xfrm rot="-519588">
                  <a:off x="1553547" y="1924967"/>
                  <a:ext cx="559883" cy="532262"/>
                </a:xfrm>
                <a:prstGeom prst="pentagon">
                  <a:avLst>
                    <a:gd name="hf" fmla="val 105146"/>
                    <a:gd name="vf" fmla="val 110557"/>
                  </a:avLst>
                </a:pr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3572" name="Google Shape;3572;p86"/>
              <p:cNvSpPr txBox="1"/>
              <p:nvPr/>
            </p:nvSpPr>
            <p:spPr>
              <a:xfrm>
                <a:off x="840187" y="2878498"/>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H</a:t>
                </a:r>
                <a:endParaRPr sz="900" b="1" baseline="-25000">
                  <a:solidFill>
                    <a:schemeClr val="dk1"/>
                  </a:solidFill>
                  <a:latin typeface="Oxygen"/>
                  <a:ea typeface="Oxygen"/>
                  <a:cs typeface="B Nazanin" panose="00000400000000000000" pitchFamily="2" charset="-78"/>
                  <a:sym typeface="Oxygen"/>
                </a:endParaRPr>
              </a:p>
            </p:txBody>
          </p:sp>
          <p:sp>
            <p:nvSpPr>
              <p:cNvPr id="3573" name="Google Shape;3573;p86"/>
              <p:cNvSpPr txBox="1"/>
              <p:nvPr/>
            </p:nvSpPr>
            <p:spPr>
              <a:xfrm>
                <a:off x="1366443" y="2817776"/>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N</a:t>
                </a:r>
                <a:endParaRPr sz="900" b="1" baseline="-25000">
                  <a:solidFill>
                    <a:schemeClr val="dk1"/>
                  </a:solidFill>
                  <a:latin typeface="Oxygen"/>
                  <a:ea typeface="Oxygen"/>
                  <a:cs typeface="B Nazanin" panose="00000400000000000000" pitchFamily="2" charset="-78"/>
                  <a:sym typeface="Oxygen"/>
                </a:endParaRPr>
              </a:p>
            </p:txBody>
          </p:sp>
          <p:sp>
            <p:nvSpPr>
              <p:cNvPr id="3574" name="Google Shape;3574;p86"/>
              <p:cNvSpPr txBox="1"/>
              <p:nvPr/>
            </p:nvSpPr>
            <p:spPr>
              <a:xfrm>
                <a:off x="1914131" y="2432013"/>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N</a:t>
                </a:r>
                <a:endParaRPr sz="900" b="1" baseline="-25000">
                  <a:solidFill>
                    <a:schemeClr val="dk1"/>
                  </a:solidFill>
                  <a:latin typeface="Oxygen"/>
                  <a:ea typeface="Oxygen"/>
                  <a:cs typeface="B Nazanin" panose="00000400000000000000" pitchFamily="2" charset="-78"/>
                  <a:sym typeface="Oxygen"/>
                </a:endParaRPr>
              </a:p>
            </p:txBody>
          </p:sp>
          <p:sp>
            <p:nvSpPr>
              <p:cNvPr id="3575" name="Google Shape;3575;p86"/>
              <p:cNvSpPr txBox="1"/>
              <p:nvPr/>
            </p:nvSpPr>
            <p:spPr>
              <a:xfrm>
                <a:off x="658368" y="2397626"/>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N</a:t>
                </a:r>
                <a:endParaRPr sz="900" b="1" baseline="-25000">
                  <a:solidFill>
                    <a:schemeClr val="dk1"/>
                  </a:solidFill>
                  <a:latin typeface="Oxygen"/>
                  <a:ea typeface="Oxygen"/>
                  <a:cs typeface="B Nazanin" panose="00000400000000000000" pitchFamily="2" charset="-78"/>
                  <a:sym typeface="Oxygen"/>
                </a:endParaRPr>
              </a:p>
            </p:txBody>
          </p:sp>
          <p:sp>
            <p:nvSpPr>
              <p:cNvPr id="3576" name="Google Shape;3576;p86"/>
              <p:cNvSpPr txBox="1"/>
              <p:nvPr/>
            </p:nvSpPr>
            <p:spPr>
              <a:xfrm>
                <a:off x="1614206" y="1707063"/>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N</a:t>
                </a:r>
                <a:endParaRPr sz="900" b="1" baseline="-25000">
                  <a:solidFill>
                    <a:schemeClr val="dk1"/>
                  </a:solidFill>
                  <a:latin typeface="Oxygen"/>
                  <a:ea typeface="Oxygen"/>
                  <a:cs typeface="B Nazanin" panose="00000400000000000000" pitchFamily="2" charset="-78"/>
                  <a:sym typeface="Oxygen"/>
                </a:endParaRPr>
              </a:p>
            </p:txBody>
          </p:sp>
          <p:sp>
            <p:nvSpPr>
              <p:cNvPr id="3577" name="Google Shape;3577;p86"/>
              <p:cNvSpPr txBox="1"/>
              <p:nvPr/>
            </p:nvSpPr>
            <p:spPr>
              <a:xfrm>
                <a:off x="2128443" y="1914091"/>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H</a:t>
                </a:r>
                <a:endParaRPr sz="900" b="1" baseline="-25000">
                  <a:solidFill>
                    <a:schemeClr val="dk1"/>
                  </a:solidFill>
                  <a:latin typeface="Oxygen"/>
                  <a:ea typeface="Oxygen"/>
                  <a:cs typeface="B Nazanin" panose="00000400000000000000" pitchFamily="2" charset="-78"/>
                  <a:sym typeface="Oxygen"/>
                </a:endParaRPr>
              </a:p>
            </p:txBody>
          </p:sp>
          <p:sp>
            <p:nvSpPr>
              <p:cNvPr id="3578" name="Google Shape;3578;p86"/>
              <p:cNvSpPr txBox="1"/>
              <p:nvPr/>
            </p:nvSpPr>
            <p:spPr>
              <a:xfrm>
                <a:off x="661588" y="1893850"/>
                <a:ext cx="4479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H</a:t>
                </a:r>
                <a:r>
                  <a:rPr lang="en" sz="900" b="1" baseline="-25000">
                    <a:solidFill>
                      <a:schemeClr val="dk1"/>
                    </a:solidFill>
                    <a:latin typeface="Oxygen"/>
                    <a:ea typeface="Oxygen"/>
                    <a:cs typeface="B Nazanin" panose="00000400000000000000" pitchFamily="2" charset="-78"/>
                    <a:sym typeface="Oxygen"/>
                  </a:rPr>
                  <a:t>2</a:t>
                </a:r>
                <a:r>
                  <a:rPr lang="en" sz="900" b="1">
                    <a:solidFill>
                      <a:schemeClr val="dk1"/>
                    </a:solidFill>
                    <a:latin typeface="Oxygen"/>
                    <a:ea typeface="Oxygen"/>
                    <a:cs typeface="B Nazanin" panose="00000400000000000000" pitchFamily="2" charset="-78"/>
                    <a:sym typeface="Oxygen"/>
                  </a:rPr>
                  <a:t>N</a:t>
                </a:r>
                <a:endParaRPr sz="900" b="1" baseline="-25000">
                  <a:solidFill>
                    <a:schemeClr val="dk1"/>
                  </a:solidFill>
                  <a:latin typeface="Oxygen"/>
                  <a:ea typeface="Oxygen"/>
                  <a:cs typeface="B Nazanin" panose="00000400000000000000" pitchFamily="2" charset="-78"/>
                  <a:sym typeface="Oxygen"/>
                </a:endParaRPr>
              </a:p>
            </p:txBody>
          </p:sp>
          <p:cxnSp>
            <p:nvCxnSpPr>
              <p:cNvPr id="3579" name="Google Shape;3579;p86"/>
              <p:cNvCxnSpPr/>
              <p:nvPr/>
            </p:nvCxnSpPr>
            <p:spPr>
              <a:xfrm flipH="1">
                <a:off x="1004643" y="2850007"/>
                <a:ext cx="51000" cy="88200"/>
              </a:xfrm>
              <a:prstGeom prst="straightConnector1">
                <a:avLst/>
              </a:prstGeom>
              <a:noFill/>
              <a:ln w="19050" cap="flat" cmpd="sng">
                <a:solidFill>
                  <a:schemeClr val="dk1"/>
                </a:solidFill>
                <a:prstDash val="solid"/>
                <a:round/>
                <a:headEnd type="none" w="med" len="med"/>
                <a:tailEnd type="none" w="med" len="med"/>
              </a:ln>
            </p:spPr>
          </p:cxnSp>
          <p:cxnSp>
            <p:nvCxnSpPr>
              <p:cNvPr id="3580" name="Google Shape;3580;p86"/>
              <p:cNvCxnSpPr>
                <a:stCxn id="3570" idx="4"/>
              </p:cNvCxnSpPr>
              <p:nvPr/>
            </p:nvCxnSpPr>
            <p:spPr>
              <a:xfrm rot="10800000">
                <a:off x="967860" y="2091949"/>
                <a:ext cx="84600" cy="84600"/>
              </a:xfrm>
              <a:prstGeom prst="straightConnector1">
                <a:avLst/>
              </a:prstGeom>
              <a:noFill/>
              <a:ln w="19050" cap="flat" cmpd="sng">
                <a:solidFill>
                  <a:schemeClr val="dk1"/>
                </a:solidFill>
                <a:prstDash val="solid"/>
                <a:round/>
                <a:headEnd type="none" w="med" len="med"/>
                <a:tailEnd type="none" w="med" len="med"/>
              </a:ln>
            </p:spPr>
          </p:cxnSp>
          <p:cxnSp>
            <p:nvCxnSpPr>
              <p:cNvPr id="3581" name="Google Shape;3581;p86"/>
              <p:cNvCxnSpPr>
                <a:stCxn id="3571" idx="5"/>
              </p:cNvCxnSpPr>
              <p:nvPr/>
            </p:nvCxnSpPr>
            <p:spPr>
              <a:xfrm rot="10800000" flipH="1">
                <a:off x="2096875" y="2057841"/>
                <a:ext cx="99600" cy="26700"/>
              </a:xfrm>
              <a:prstGeom prst="straightConnector1">
                <a:avLst/>
              </a:prstGeom>
              <a:noFill/>
              <a:ln w="19050" cap="flat" cmpd="sng">
                <a:solidFill>
                  <a:schemeClr val="dk1"/>
                </a:solidFill>
                <a:prstDash val="solid"/>
                <a:round/>
                <a:headEnd type="none" w="med" len="med"/>
                <a:tailEnd type="none" w="med" len="med"/>
              </a:ln>
            </p:spPr>
          </p:cxnSp>
        </p:grpSp>
        <p:grpSp>
          <p:nvGrpSpPr>
            <p:cNvPr id="3582" name="Google Shape;3582;p86"/>
            <p:cNvGrpSpPr/>
            <p:nvPr/>
          </p:nvGrpSpPr>
          <p:grpSpPr>
            <a:xfrm>
              <a:off x="940606" y="2231225"/>
              <a:ext cx="657225" cy="302400"/>
              <a:chOff x="1157300" y="2597938"/>
              <a:chExt cx="657225" cy="302400"/>
            </a:xfrm>
          </p:grpSpPr>
          <p:cxnSp>
            <p:nvCxnSpPr>
              <p:cNvPr id="3583" name="Google Shape;3583;p86"/>
              <p:cNvCxnSpPr/>
              <p:nvPr/>
            </p:nvCxnSpPr>
            <p:spPr>
              <a:xfrm flipH="1">
                <a:off x="1157300" y="2597938"/>
                <a:ext cx="152400" cy="302400"/>
              </a:xfrm>
              <a:prstGeom prst="straightConnector1">
                <a:avLst/>
              </a:prstGeom>
              <a:noFill/>
              <a:ln w="19050" cap="flat" cmpd="sng">
                <a:solidFill>
                  <a:schemeClr val="dk1"/>
                </a:solidFill>
                <a:prstDash val="solid"/>
                <a:round/>
                <a:headEnd type="none" w="med" len="med"/>
                <a:tailEnd type="none" w="med" len="med"/>
              </a:ln>
            </p:spPr>
          </p:cxnSp>
          <p:cxnSp>
            <p:nvCxnSpPr>
              <p:cNvPr id="3584" name="Google Shape;3584;p86"/>
              <p:cNvCxnSpPr/>
              <p:nvPr/>
            </p:nvCxnSpPr>
            <p:spPr>
              <a:xfrm>
                <a:off x="1662125" y="2597938"/>
                <a:ext cx="152400" cy="302400"/>
              </a:xfrm>
              <a:prstGeom prst="straightConnector1">
                <a:avLst/>
              </a:prstGeom>
              <a:noFill/>
              <a:ln w="19050" cap="flat" cmpd="sng">
                <a:solidFill>
                  <a:schemeClr val="dk1"/>
                </a:solidFill>
                <a:prstDash val="solid"/>
                <a:round/>
                <a:headEnd type="none" w="med" len="med"/>
                <a:tailEnd type="none" w="med" len="med"/>
              </a:ln>
            </p:spPr>
          </p:cxnSp>
        </p:grpSp>
        <p:cxnSp>
          <p:nvCxnSpPr>
            <p:cNvPr id="3585" name="Google Shape;3585;p86"/>
            <p:cNvCxnSpPr/>
            <p:nvPr/>
          </p:nvCxnSpPr>
          <p:spPr>
            <a:xfrm>
              <a:off x="1781175" y="1988338"/>
              <a:ext cx="255000" cy="130800"/>
            </a:xfrm>
            <a:prstGeom prst="straightConnector1">
              <a:avLst/>
            </a:prstGeom>
            <a:noFill/>
            <a:ln w="19050" cap="flat" cmpd="sng">
              <a:solidFill>
                <a:schemeClr val="dk1"/>
              </a:solidFill>
              <a:prstDash val="solid"/>
              <a:round/>
              <a:headEnd type="none" w="med" len="med"/>
              <a:tailEnd type="none" w="med" len="med"/>
            </a:ln>
          </p:spPr>
        </p:cxnSp>
      </p:grpSp>
      <p:grpSp>
        <p:nvGrpSpPr>
          <p:cNvPr id="3586" name="Google Shape;3586;p86"/>
          <p:cNvGrpSpPr/>
          <p:nvPr/>
        </p:nvGrpSpPr>
        <p:grpSpPr>
          <a:xfrm>
            <a:off x="4375119" y="3069138"/>
            <a:ext cx="2009557" cy="1446349"/>
            <a:chOff x="6681799" y="2992938"/>
            <a:chExt cx="2009557" cy="1446349"/>
          </a:xfrm>
        </p:grpSpPr>
        <p:grpSp>
          <p:nvGrpSpPr>
            <p:cNvPr id="3587" name="Google Shape;3587;p86"/>
            <p:cNvGrpSpPr/>
            <p:nvPr/>
          </p:nvGrpSpPr>
          <p:grpSpPr>
            <a:xfrm>
              <a:off x="6681799" y="2992938"/>
              <a:ext cx="2009557" cy="1446349"/>
              <a:chOff x="409586" y="1707063"/>
              <a:chExt cx="2009557" cy="1446349"/>
            </a:xfrm>
          </p:grpSpPr>
          <p:grpSp>
            <p:nvGrpSpPr>
              <p:cNvPr id="3588" name="Google Shape;3588;p86"/>
              <p:cNvGrpSpPr/>
              <p:nvPr/>
            </p:nvGrpSpPr>
            <p:grpSpPr>
              <a:xfrm>
                <a:off x="883812" y="1866628"/>
                <a:ext cx="1266737" cy="984510"/>
                <a:chOff x="981927" y="1885848"/>
                <a:chExt cx="1168361" cy="908052"/>
              </a:xfrm>
            </p:grpSpPr>
            <p:sp>
              <p:nvSpPr>
                <p:cNvPr id="3589" name="Google Shape;3589;p86"/>
                <p:cNvSpPr/>
                <p:nvPr/>
              </p:nvSpPr>
              <p:spPr>
                <a:xfrm>
                  <a:off x="981927" y="2171700"/>
                  <a:ext cx="718200" cy="622200"/>
                </a:xfrm>
                <a:prstGeom prst="hexagon">
                  <a:avLst>
                    <a:gd name="adj" fmla="val 25000"/>
                    <a:gd name="vf" fmla="val 115470"/>
                  </a:avLst>
                </a:prstGeom>
                <a:solidFill>
                  <a:schemeClr val="accent4"/>
                </a:solid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590" name="Google Shape;3590;p86"/>
                <p:cNvSpPr/>
                <p:nvPr/>
              </p:nvSpPr>
              <p:spPr>
                <a:xfrm rot="-519588">
                  <a:off x="1553547" y="1924967"/>
                  <a:ext cx="559883" cy="532262"/>
                </a:xfrm>
                <a:prstGeom prst="pentagon">
                  <a:avLst>
                    <a:gd name="hf" fmla="val 105146"/>
                    <a:gd name="vf" fmla="val 110557"/>
                  </a:avLst>
                </a:prstGeom>
                <a:solidFill>
                  <a:schemeClr val="accent4"/>
                </a:solid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3591" name="Google Shape;3591;p86"/>
              <p:cNvSpPr txBox="1"/>
              <p:nvPr/>
            </p:nvSpPr>
            <p:spPr>
              <a:xfrm>
                <a:off x="797312" y="2902313"/>
                <a:ext cx="3939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H</a:t>
                </a:r>
                <a:r>
                  <a:rPr lang="en" sz="900" b="1" baseline="-25000">
                    <a:solidFill>
                      <a:schemeClr val="dk1"/>
                    </a:solidFill>
                    <a:latin typeface="Oxygen"/>
                    <a:ea typeface="Oxygen"/>
                    <a:cs typeface="B Nazanin" panose="00000400000000000000" pitchFamily="2" charset="-78"/>
                    <a:sym typeface="Oxygen"/>
                  </a:rPr>
                  <a:t>2</a:t>
                </a:r>
                <a:r>
                  <a:rPr lang="en" sz="900" b="1">
                    <a:solidFill>
                      <a:schemeClr val="dk1"/>
                    </a:solidFill>
                    <a:latin typeface="Oxygen"/>
                    <a:ea typeface="Oxygen"/>
                    <a:cs typeface="B Nazanin" panose="00000400000000000000" pitchFamily="2" charset="-78"/>
                    <a:sym typeface="Oxygen"/>
                  </a:rPr>
                  <a:t>N</a:t>
                </a:r>
                <a:endParaRPr sz="900" b="1" baseline="-25000">
                  <a:solidFill>
                    <a:schemeClr val="dk1"/>
                  </a:solidFill>
                  <a:latin typeface="Oxygen"/>
                  <a:ea typeface="Oxygen"/>
                  <a:cs typeface="B Nazanin" panose="00000400000000000000" pitchFamily="2" charset="-78"/>
                  <a:sym typeface="Oxygen"/>
                </a:endParaRPr>
              </a:p>
            </p:txBody>
          </p:sp>
          <p:sp>
            <p:nvSpPr>
              <p:cNvPr id="3592" name="Google Shape;3592;p86"/>
              <p:cNvSpPr txBox="1"/>
              <p:nvPr/>
            </p:nvSpPr>
            <p:spPr>
              <a:xfrm>
                <a:off x="1366443" y="2817776"/>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N</a:t>
                </a:r>
                <a:endParaRPr sz="900" b="1" baseline="-25000">
                  <a:solidFill>
                    <a:schemeClr val="dk1"/>
                  </a:solidFill>
                  <a:latin typeface="Oxygen"/>
                  <a:ea typeface="Oxygen"/>
                  <a:cs typeface="B Nazanin" panose="00000400000000000000" pitchFamily="2" charset="-78"/>
                  <a:sym typeface="Oxygen"/>
                </a:endParaRPr>
              </a:p>
            </p:txBody>
          </p:sp>
          <p:sp>
            <p:nvSpPr>
              <p:cNvPr id="3593" name="Google Shape;3593;p86"/>
              <p:cNvSpPr txBox="1"/>
              <p:nvPr/>
            </p:nvSpPr>
            <p:spPr>
              <a:xfrm>
                <a:off x="1914131" y="2432013"/>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N</a:t>
                </a:r>
                <a:endParaRPr sz="900" b="1" baseline="-25000">
                  <a:solidFill>
                    <a:schemeClr val="dk1"/>
                  </a:solidFill>
                  <a:latin typeface="Oxygen"/>
                  <a:ea typeface="Oxygen"/>
                  <a:cs typeface="B Nazanin" panose="00000400000000000000" pitchFamily="2" charset="-78"/>
                  <a:sym typeface="Oxygen"/>
                </a:endParaRPr>
              </a:p>
            </p:txBody>
          </p:sp>
          <p:sp>
            <p:nvSpPr>
              <p:cNvPr id="3594" name="Google Shape;3594;p86"/>
              <p:cNvSpPr txBox="1"/>
              <p:nvPr/>
            </p:nvSpPr>
            <p:spPr>
              <a:xfrm>
                <a:off x="409586" y="2388100"/>
                <a:ext cx="5631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H</a:t>
                </a:r>
                <a:r>
                  <a:rPr lang="en" sz="1000" b="1">
                    <a:solidFill>
                      <a:schemeClr val="dk1"/>
                    </a:solidFill>
                    <a:latin typeface="Oxygen"/>
                    <a:ea typeface="Oxygen"/>
                    <a:cs typeface="B Nazanin" panose="00000400000000000000" pitchFamily="2" charset="-78"/>
                    <a:sym typeface="Oxygen"/>
                  </a:rPr>
                  <a:t>—</a:t>
                </a:r>
                <a:r>
                  <a:rPr lang="en" sz="900" b="1">
                    <a:solidFill>
                      <a:schemeClr val="dk1"/>
                    </a:solidFill>
                    <a:latin typeface="Oxygen"/>
                    <a:ea typeface="Oxygen"/>
                    <a:cs typeface="B Nazanin" panose="00000400000000000000" pitchFamily="2" charset="-78"/>
                    <a:sym typeface="Oxygen"/>
                  </a:rPr>
                  <a:t>N</a:t>
                </a:r>
                <a:endParaRPr sz="900" b="1" baseline="-25000">
                  <a:solidFill>
                    <a:schemeClr val="dk1"/>
                  </a:solidFill>
                  <a:latin typeface="Oxygen"/>
                  <a:ea typeface="Oxygen"/>
                  <a:cs typeface="B Nazanin" panose="00000400000000000000" pitchFamily="2" charset="-78"/>
                  <a:sym typeface="Oxygen"/>
                </a:endParaRPr>
              </a:p>
            </p:txBody>
          </p:sp>
          <p:sp>
            <p:nvSpPr>
              <p:cNvPr id="3595" name="Google Shape;3595;p86"/>
              <p:cNvSpPr txBox="1"/>
              <p:nvPr/>
            </p:nvSpPr>
            <p:spPr>
              <a:xfrm>
                <a:off x="1614206" y="1707063"/>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N</a:t>
                </a:r>
                <a:endParaRPr sz="900" b="1" baseline="-25000">
                  <a:solidFill>
                    <a:schemeClr val="dk1"/>
                  </a:solidFill>
                  <a:latin typeface="Oxygen"/>
                  <a:ea typeface="Oxygen"/>
                  <a:cs typeface="B Nazanin" panose="00000400000000000000" pitchFamily="2" charset="-78"/>
                  <a:sym typeface="Oxygen"/>
                </a:endParaRPr>
              </a:p>
            </p:txBody>
          </p:sp>
          <p:sp>
            <p:nvSpPr>
              <p:cNvPr id="3596" name="Google Shape;3596;p86"/>
              <p:cNvSpPr txBox="1"/>
              <p:nvPr/>
            </p:nvSpPr>
            <p:spPr>
              <a:xfrm>
                <a:off x="2128443" y="1914091"/>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H</a:t>
                </a:r>
                <a:endParaRPr sz="900" b="1" baseline="-25000">
                  <a:solidFill>
                    <a:schemeClr val="dk1"/>
                  </a:solidFill>
                  <a:latin typeface="Oxygen"/>
                  <a:ea typeface="Oxygen"/>
                  <a:cs typeface="B Nazanin" panose="00000400000000000000" pitchFamily="2" charset="-78"/>
                  <a:sym typeface="Oxygen"/>
                </a:endParaRPr>
              </a:p>
            </p:txBody>
          </p:sp>
          <p:sp>
            <p:nvSpPr>
              <p:cNvPr id="3597" name="Google Shape;3597;p86"/>
              <p:cNvSpPr txBox="1"/>
              <p:nvPr/>
            </p:nvSpPr>
            <p:spPr>
              <a:xfrm>
                <a:off x="661588" y="1893850"/>
                <a:ext cx="4479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O</a:t>
                </a:r>
                <a:endParaRPr sz="900" b="1" baseline="-25000">
                  <a:solidFill>
                    <a:schemeClr val="dk1"/>
                  </a:solidFill>
                  <a:latin typeface="Oxygen"/>
                  <a:ea typeface="Oxygen"/>
                  <a:cs typeface="B Nazanin" panose="00000400000000000000" pitchFamily="2" charset="-78"/>
                  <a:sym typeface="Oxygen"/>
                </a:endParaRPr>
              </a:p>
            </p:txBody>
          </p:sp>
          <p:cxnSp>
            <p:nvCxnSpPr>
              <p:cNvPr id="3598" name="Google Shape;3598;p86"/>
              <p:cNvCxnSpPr/>
              <p:nvPr/>
            </p:nvCxnSpPr>
            <p:spPr>
              <a:xfrm flipH="1">
                <a:off x="1004643" y="2850007"/>
                <a:ext cx="51000" cy="88200"/>
              </a:xfrm>
              <a:prstGeom prst="straightConnector1">
                <a:avLst/>
              </a:prstGeom>
              <a:noFill/>
              <a:ln w="19050" cap="flat" cmpd="sng">
                <a:solidFill>
                  <a:schemeClr val="dk1"/>
                </a:solidFill>
                <a:prstDash val="solid"/>
                <a:round/>
                <a:headEnd type="none" w="med" len="med"/>
                <a:tailEnd type="none" w="med" len="med"/>
              </a:ln>
            </p:spPr>
          </p:cxnSp>
          <p:cxnSp>
            <p:nvCxnSpPr>
              <p:cNvPr id="3599" name="Google Shape;3599;p86"/>
              <p:cNvCxnSpPr>
                <a:stCxn id="3589" idx="4"/>
              </p:cNvCxnSpPr>
              <p:nvPr/>
            </p:nvCxnSpPr>
            <p:spPr>
              <a:xfrm rot="10800000">
                <a:off x="967860" y="2091949"/>
                <a:ext cx="84600" cy="84600"/>
              </a:xfrm>
              <a:prstGeom prst="straightConnector1">
                <a:avLst/>
              </a:prstGeom>
              <a:noFill/>
              <a:ln w="19050" cap="flat" cmpd="sng">
                <a:solidFill>
                  <a:schemeClr val="dk1"/>
                </a:solidFill>
                <a:prstDash val="solid"/>
                <a:round/>
                <a:headEnd type="none" w="med" len="med"/>
                <a:tailEnd type="none" w="med" len="med"/>
              </a:ln>
            </p:spPr>
          </p:cxnSp>
          <p:cxnSp>
            <p:nvCxnSpPr>
              <p:cNvPr id="3600" name="Google Shape;3600;p86"/>
              <p:cNvCxnSpPr>
                <a:stCxn id="3590" idx="5"/>
              </p:cNvCxnSpPr>
              <p:nvPr/>
            </p:nvCxnSpPr>
            <p:spPr>
              <a:xfrm rot="10800000" flipH="1">
                <a:off x="2096875" y="2057841"/>
                <a:ext cx="99600" cy="26700"/>
              </a:xfrm>
              <a:prstGeom prst="straightConnector1">
                <a:avLst/>
              </a:prstGeom>
              <a:noFill/>
              <a:ln w="19050" cap="flat" cmpd="sng">
                <a:solidFill>
                  <a:schemeClr val="dk1"/>
                </a:solidFill>
                <a:prstDash val="solid"/>
                <a:round/>
                <a:headEnd type="none" w="med" len="med"/>
                <a:tailEnd type="none" w="med" len="med"/>
              </a:ln>
            </p:spPr>
          </p:cxnSp>
        </p:grpSp>
        <p:grpSp>
          <p:nvGrpSpPr>
            <p:cNvPr id="3601" name="Google Shape;3601;p86"/>
            <p:cNvGrpSpPr/>
            <p:nvPr/>
          </p:nvGrpSpPr>
          <p:grpSpPr>
            <a:xfrm>
              <a:off x="7209456" y="3514913"/>
              <a:ext cx="666750" cy="311925"/>
              <a:chOff x="1147775" y="2588413"/>
              <a:chExt cx="666750" cy="311925"/>
            </a:xfrm>
          </p:grpSpPr>
          <p:cxnSp>
            <p:nvCxnSpPr>
              <p:cNvPr id="3602" name="Google Shape;3602;p86"/>
              <p:cNvCxnSpPr/>
              <p:nvPr/>
            </p:nvCxnSpPr>
            <p:spPr>
              <a:xfrm flipH="1">
                <a:off x="1147775" y="2588413"/>
                <a:ext cx="152400" cy="302400"/>
              </a:xfrm>
              <a:prstGeom prst="straightConnector1">
                <a:avLst/>
              </a:prstGeom>
              <a:noFill/>
              <a:ln w="19050" cap="flat" cmpd="sng">
                <a:solidFill>
                  <a:schemeClr val="dk1"/>
                </a:solidFill>
                <a:prstDash val="solid"/>
                <a:round/>
                <a:headEnd type="none" w="med" len="med"/>
                <a:tailEnd type="none" w="med" len="med"/>
              </a:ln>
            </p:spPr>
          </p:cxnSp>
          <p:cxnSp>
            <p:nvCxnSpPr>
              <p:cNvPr id="3603" name="Google Shape;3603;p86"/>
              <p:cNvCxnSpPr/>
              <p:nvPr/>
            </p:nvCxnSpPr>
            <p:spPr>
              <a:xfrm>
                <a:off x="1662125" y="2597938"/>
                <a:ext cx="152400" cy="302400"/>
              </a:xfrm>
              <a:prstGeom prst="straightConnector1">
                <a:avLst/>
              </a:prstGeom>
              <a:noFill/>
              <a:ln w="19050" cap="flat" cmpd="sng">
                <a:solidFill>
                  <a:schemeClr val="dk1"/>
                </a:solidFill>
                <a:prstDash val="solid"/>
                <a:round/>
                <a:headEnd type="none" w="med" len="med"/>
                <a:tailEnd type="none" w="med" len="med"/>
              </a:ln>
            </p:spPr>
          </p:cxnSp>
        </p:grpSp>
        <p:cxnSp>
          <p:nvCxnSpPr>
            <p:cNvPr id="3604" name="Google Shape;3604;p86"/>
            <p:cNvCxnSpPr/>
            <p:nvPr/>
          </p:nvCxnSpPr>
          <p:spPr>
            <a:xfrm>
              <a:off x="8059550" y="3281550"/>
              <a:ext cx="255000" cy="130800"/>
            </a:xfrm>
            <a:prstGeom prst="straightConnector1">
              <a:avLst/>
            </a:prstGeom>
            <a:noFill/>
            <a:ln w="19050" cap="flat" cmpd="sng">
              <a:solidFill>
                <a:schemeClr val="dk1"/>
              </a:solidFill>
              <a:prstDash val="solid"/>
              <a:round/>
              <a:headEnd type="none" w="med" len="med"/>
              <a:tailEnd type="none" w="med" len="med"/>
            </a:ln>
          </p:spPr>
        </p:cxnSp>
        <p:cxnSp>
          <p:nvCxnSpPr>
            <p:cNvPr id="3605" name="Google Shape;3605;p86"/>
            <p:cNvCxnSpPr/>
            <p:nvPr/>
          </p:nvCxnSpPr>
          <p:spPr>
            <a:xfrm rot="10800000">
              <a:off x="7361725" y="4079275"/>
              <a:ext cx="370200" cy="0"/>
            </a:xfrm>
            <a:prstGeom prst="straightConnector1">
              <a:avLst/>
            </a:prstGeom>
            <a:noFill/>
            <a:ln w="19050" cap="flat" cmpd="sng">
              <a:solidFill>
                <a:schemeClr val="dk1"/>
              </a:solidFill>
              <a:prstDash val="solid"/>
              <a:round/>
              <a:headEnd type="none" w="med" len="med"/>
              <a:tailEnd type="none" w="med" len="med"/>
            </a:ln>
          </p:spPr>
        </p:cxnSp>
      </p:grpSp>
      <p:grpSp>
        <p:nvGrpSpPr>
          <p:cNvPr id="3606" name="Google Shape;3606;p86"/>
          <p:cNvGrpSpPr/>
          <p:nvPr/>
        </p:nvGrpSpPr>
        <p:grpSpPr>
          <a:xfrm>
            <a:off x="4577425" y="1466351"/>
            <a:ext cx="1604946" cy="1201382"/>
            <a:chOff x="6781242" y="1542551"/>
            <a:chExt cx="1604946" cy="1201382"/>
          </a:xfrm>
        </p:grpSpPr>
        <p:grpSp>
          <p:nvGrpSpPr>
            <p:cNvPr id="3607" name="Google Shape;3607;p86"/>
            <p:cNvGrpSpPr/>
            <p:nvPr/>
          </p:nvGrpSpPr>
          <p:grpSpPr>
            <a:xfrm>
              <a:off x="6781242" y="1542551"/>
              <a:ext cx="1604946" cy="1201382"/>
              <a:chOff x="7048511" y="1702313"/>
              <a:chExt cx="1487025" cy="1113113"/>
            </a:xfrm>
          </p:grpSpPr>
          <p:sp>
            <p:nvSpPr>
              <p:cNvPr id="3608" name="Google Shape;3608;p86"/>
              <p:cNvSpPr/>
              <p:nvPr/>
            </p:nvSpPr>
            <p:spPr>
              <a:xfrm>
                <a:off x="7368040" y="1949550"/>
                <a:ext cx="718200" cy="622200"/>
              </a:xfrm>
              <a:prstGeom prst="hexagon">
                <a:avLst>
                  <a:gd name="adj" fmla="val 25000"/>
                  <a:gd name="vf" fmla="val 115470"/>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09" name="Google Shape;3609;p86"/>
              <p:cNvSpPr txBox="1"/>
              <p:nvPr/>
            </p:nvSpPr>
            <p:spPr>
              <a:xfrm>
                <a:off x="7926469" y="1702313"/>
                <a:ext cx="2961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O</a:t>
                </a:r>
                <a:endParaRPr sz="900" b="1" baseline="-25000">
                  <a:solidFill>
                    <a:schemeClr val="dk1"/>
                  </a:solidFill>
                  <a:latin typeface="Oxygen"/>
                  <a:ea typeface="Oxygen"/>
                  <a:cs typeface="B Nazanin" panose="00000400000000000000" pitchFamily="2" charset="-78"/>
                  <a:sym typeface="Oxygen"/>
                </a:endParaRPr>
              </a:p>
            </p:txBody>
          </p:sp>
          <p:sp>
            <p:nvSpPr>
              <p:cNvPr id="3610" name="Google Shape;3610;p86"/>
              <p:cNvSpPr txBox="1"/>
              <p:nvPr/>
            </p:nvSpPr>
            <p:spPr>
              <a:xfrm>
                <a:off x="7077075" y="1702325"/>
                <a:ext cx="4809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H</a:t>
                </a:r>
                <a:r>
                  <a:rPr lang="en" sz="900" b="1" baseline="-25000">
                    <a:solidFill>
                      <a:schemeClr val="dk1"/>
                    </a:solidFill>
                    <a:latin typeface="Oxygen"/>
                    <a:ea typeface="Oxygen"/>
                    <a:cs typeface="B Nazanin" panose="00000400000000000000" pitchFamily="2" charset="-78"/>
                    <a:sym typeface="Oxygen"/>
                  </a:rPr>
                  <a:t>3</a:t>
                </a:r>
                <a:r>
                  <a:rPr lang="en" sz="900" b="1">
                    <a:solidFill>
                      <a:schemeClr val="dk1"/>
                    </a:solidFill>
                    <a:latin typeface="Oxygen"/>
                    <a:ea typeface="Oxygen"/>
                    <a:cs typeface="B Nazanin" panose="00000400000000000000" pitchFamily="2" charset="-78"/>
                    <a:sym typeface="Oxygen"/>
                  </a:rPr>
                  <a:t>C</a:t>
                </a:r>
                <a:endParaRPr sz="900" b="1" baseline="-25000">
                  <a:solidFill>
                    <a:schemeClr val="dk1"/>
                  </a:solidFill>
                  <a:latin typeface="Oxygen"/>
                  <a:ea typeface="Oxygen"/>
                  <a:cs typeface="B Nazanin" panose="00000400000000000000" pitchFamily="2" charset="-78"/>
                  <a:sym typeface="Oxygen"/>
                </a:endParaRPr>
              </a:p>
            </p:txBody>
          </p:sp>
          <p:sp>
            <p:nvSpPr>
              <p:cNvPr id="3611" name="Google Shape;3611;p86"/>
              <p:cNvSpPr txBox="1"/>
              <p:nvPr/>
            </p:nvSpPr>
            <p:spPr>
              <a:xfrm>
                <a:off x="7052868" y="2135091"/>
                <a:ext cx="2907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H</a:t>
                </a:r>
                <a:endParaRPr sz="900" b="1" baseline="-25000">
                  <a:solidFill>
                    <a:schemeClr val="dk1"/>
                  </a:solidFill>
                  <a:latin typeface="Oxygen"/>
                  <a:ea typeface="Oxygen"/>
                  <a:cs typeface="B Nazanin" panose="00000400000000000000" pitchFamily="2" charset="-78"/>
                  <a:sym typeface="Oxygen"/>
                </a:endParaRPr>
              </a:p>
            </p:txBody>
          </p:sp>
          <p:sp>
            <p:nvSpPr>
              <p:cNvPr id="3612" name="Google Shape;3612;p86"/>
              <p:cNvSpPr txBox="1"/>
              <p:nvPr/>
            </p:nvSpPr>
            <p:spPr>
              <a:xfrm>
                <a:off x="7048511" y="2473825"/>
                <a:ext cx="5631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H</a:t>
                </a:r>
                <a:r>
                  <a:rPr lang="en" sz="1000" b="1">
                    <a:solidFill>
                      <a:schemeClr val="dk1"/>
                    </a:solidFill>
                    <a:latin typeface="Oxygen"/>
                    <a:ea typeface="Oxygen"/>
                    <a:cs typeface="B Nazanin" panose="00000400000000000000" pitchFamily="2" charset="-78"/>
                    <a:sym typeface="Oxygen"/>
                  </a:rPr>
                  <a:t>—</a:t>
                </a:r>
                <a:r>
                  <a:rPr lang="en" sz="900" b="1">
                    <a:solidFill>
                      <a:schemeClr val="dk1"/>
                    </a:solidFill>
                    <a:latin typeface="Oxygen"/>
                    <a:ea typeface="Oxygen"/>
                    <a:cs typeface="B Nazanin" panose="00000400000000000000" pitchFamily="2" charset="-78"/>
                    <a:sym typeface="Oxygen"/>
                  </a:rPr>
                  <a:t>N</a:t>
                </a:r>
                <a:endParaRPr sz="900" b="1" baseline="-25000">
                  <a:solidFill>
                    <a:schemeClr val="dk1"/>
                  </a:solidFill>
                  <a:latin typeface="Oxygen"/>
                  <a:ea typeface="Oxygen"/>
                  <a:cs typeface="B Nazanin" panose="00000400000000000000" pitchFamily="2" charset="-78"/>
                  <a:sym typeface="Oxygen"/>
                </a:endParaRPr>
              </a:p>
            </p:txBody>
          </p:sp>
          <p:sp>
            <p:nvSpPr>
              <p:cNvPr id="3613" name="Google Shape;3613;p86"/>
              <p:cNvSpPr txBox="1"/>
              <p:nvPr/>
            </p:nvSpPr>
            <p:spPr>
              <a:xfrm>
                <a:off x="7972436" y="2130925"/>
                <a:ext cx="5631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N</a:t>
                </a:r>
                <a:r>
                  <a:rPr lang="en" sz="1000" b="1">
                    <a:solidFill>
                      <a:schemeClr val="dk1"/>
                    </a:solidFill>
                    <a:latin typeface="Oxygen"/>
                    <a:ea typeface="Oxygen"/>
                    <a:cs typeface="B Nazanin" panose="00000400000000000000" pitchFamily="2" charset="-78"/>
                    <a:sym typeface="Oxygen"/>
                  </a:rPr>
                  <a:t>—</a:t>
                </a:r>
                <a:r>
                  <a:rPr lang="en" sz="900" b="1">
                    <a:solidFill>
                      <a:schemeClr val="dk1"/>
                    </a:solidFill>
                    <a:latin typeface="Oxygen"/>
                    <a:ea typeface="Oxygen"/>
                    <a:cs typeface="B Nazanin" panose="00000400000000000000" pitchFamily="2" charset="-78"/>
                    <a:sym typeface="Oxygen"/>
                  </a:rPr>
                  <a:t>H</a:t>
                </a:r>
                <a:endParaRPr sz="900" b="1" baseline="-25000">
                  <a:solidFill>
                    <a:schemeClr val="dk1"/>
                  </a:solidFill>
                  <a:latin typeface="Oxygen"/>
                  <a:ea typeface="Oxygen"/>
                  <a:cs typeface="B Nazanin" panose="00000400000000000000" pitchFamily="2" charset="-78"/>
                  <a:sym typeface="Oxygen"/>
                </a:endParaRPr>
              </a:p>
            </p:txBody>
          </p:sp>
          <p:sp>
            <p:nvSpPr>
              <p:cNvPr id="3614" name="Google Shape;3614;p86"/>
              <p:cNvSpPr txBox="1"/>
              <p:nvPr/>
            </p:nvSpPr>
            <p:spPr>
              <a:xfrm>
                <a:off x="7926469" y="2564325"/>
                <a:ext cx="296100" cy="251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900" b="1">
                    <a:solidFill>
                      <a:schemeClr val="dk1"/>
                    </a:solidFill>
                    <a:latin typeface="Oxygen"/>
                    <a:ea typeface="Oxygen"/>
                    <a:cs typeface="B Nazanin" panose="00000400000000000000" pitchFamily="2" charset="-78"/>
                    <a:sym typeface="Oxygen"/>
                  </a:rPr>
                  <a:t>O</a:t>
                </a:r>
                <a:endParaRPr sz="900" b="1" baseline="-25000">
                  <a:solidFill>
                    <a:schemeClr val="dk1"/>
                  </a:solidFill>
                  <a:latin typeface="Oxygen"/>
                  <a:ea typeface="Oxygen"/>
                  <a:cs typeface="B Nazanin" panose="00000400000000000000" pitchFamily="2" charset="-78"/>
                  <a:sym typeface="Oxygen"/>
                </a:endParaRPr>
              </a:p>
            </p:txBody>
          </p:sp>
          <p:cxnSp>
            <p:nvCxnSpPr>
              <p:cNvPr id="3615" name="Google Shape;3615;p86"/>
              <p:cNvCxnSpPr>
                <a:endCxn id="3608" idx="3"/>
              </p:cNvCxnSpPr>
              <p:nvPr/>
            </p:nvCxnSpPr>
            <p:spPr>
              <a:xfrm>
                <a:off x="7276840" y="2260650"/>
                <a:ext cx="91200" cy="0"/>
              </a:xfrm>
              <a:prstGeom prst="straightConnector1">
                <a:avLst/>
              </a:prstGeom>
              <a:noFill/>
              <a:ln w="19050" cap="flat" cmpd="sng">
                <a:solidFill>
                  <a:schemeClr val="dk1"/>
                </a:solidFill>
                <a:prstDash val="solid"/>
                <a:round/>
                <a:headEnd type="none" w="med" len="med"/>
                <a:tailEnd type="none" w="med" len="med"/>
              </a:ln>
            </p:spPr>
          </p:cxnSp>
          <p:cxnSp>
            <p:nvCxnSpPr>
              <p:cNvPr id="3616" name="Google Shape;3616;p86"/>
              <p:cNvCxnSpPr/>
              <p:nvPr/>
            </p:nvCxnSpPr>
            <p:spPr>
              <a:xfrm rot="10800000">
                <a:off x="7440144" y="1863256"/>
                <a:ext cx="87000" cy="87000"/>
              </a:xfrm>
              <a:prstGeom prst="straightConnector1">
                <a:avLst/>
              </a:prstGeom>
              <a:noFill/>
              <a:ln w="19050" cap="flat" cmpd="sng">
                <a:solidFill>
                  <a:schemeClr val="dk1"/>
                </a:solidFill>
                <a:prstDash val="solid"/>
                <a:round/>
                <a:headEnd type="none" w="med" len="med"/>
                <a:tailEnd type="none" w="med" len="med"/>
              </a:ln>
            </p:spPr>
          </p:cxnSp>
          <p:cxnSp>
            <p:nvCxnSpPr>
              <p:cNvPr id="3617" name="Google Shape;3617;p86"/>
              <p:cNvCxnSpPr/>
              <p:nvPr/>
            </p:nvCxnSpPr>
            <p:spPr>
              <a:xfrm rot="10800000" flipH="1">
                <a:off x="7923538" y="1863256"/>
                <a:ext cx="87000" cy="87000"/>
              </a:xfrm>
              <a:prstGeom prst="straightConnector1">
                <a:avLst/>
              </a:prstGeom>
              <a:noFill/>
              <a:ln w="19050" cap="flat" cmpd="sng">
                <a:solidFill>
                  <a:schemeClr val="dk1"/>
                </a:solidFill>
                <a:prstDash val="solid"/>
                <a:round/>
                <a:headEnd type="none" w="med" len="med"/>
                <a:tailEnd type="none" w="med" len="med"/>
              </a:ln>
            </p:spPr>
          </p:cxnSp>
          <p:cxnSp>
            <p:nvCxnSpPr>
              <p:cNvPr id="3618" name="Google Shape;3618;p86"/>
              <p:cNvCxnSpPr/>
              <p:nvPr/>
            </p:nvCxnSpPr>
            <p:spPr>
              <a:xfrm>
                <a:off x="7918775" y="2575250"/>
                <a:ext cx="87000" cy="87000"/>
              </a:xfrm>
              <a:prstGeom prst="straightConnector1">
                <a:avLst/>
              </a:prstGeom>
              <a:noFill/>
              <a:ln w="19050" cap="flat" cmpd="sng">
                <a:solidFill>
                  <a:schemeClr val="dk1"/>
                </a:solidFill>
                <a:prstDash val="solid"/>
                <a:round/>
                <a:headEnd type="none" w="med" len="med"/>
                <a:tailEnd type="none" w="med" len="med"/>
              </a:ln>
            </p:spPr>
          </p:cxnSp>
          <p:cxnSp>
            <p:nvCxnSpPr>
              <p:cNvPr id="3619" name="Google Shape;3619;p86"/>
              <p:cNvCxnSpPr/>
              <p:nvPr/>
            </p:nvCxnSpPr>
            <p:spPr>
              <a:xfrm>
                <a:off x="7940206" y="2551438"/>
                <a:ext cx="87000" cy="87000"/>
              </a:xfrm>
              <a:prstGeom prst="straightConnector1">
                <a:avLst/>
              </a:prstGeom>
              <a:noFill/>
              <a:ln w="19050" cap="flat" cmpd="sng">
                <a:solidFill>
                  <a:schemeClr val="dk1"/>
                </a:solidFill>
                <a:prstDash val="solid"/>
                <a:round/>
                <a:headEnd type="none" w="med" len="med"/>
                <a:tailEnd type="none" w="med" len="med"/>
              </a:ln>
            </p:spPr>
          </p:cxnSp>
        </p:grpSp>
        <p:grpSp>
          <p:nvGrpSpPr>
            <p:cNvPr id="3620" name="Google Shape;3620;p86"/>
            <p:cNvGrpSpPr/>
            <p:nvPr/>
          </p:nvGrpSpPr>
          <p:grpSpPr>
            <a:xfrm>
              <a:off x="7189278" y="1868039"/>
              <a:ext cx="657225" cy="302400"/>
              <a:chOff x="1157300" y="3512338"/>
              <a:chExt cx="657225" cy="302400"/>
            </a:xfrm>
          </p:grpSpPr>
          <p:cxnSp>
            <p:nvCxnSpPr>
              <p:cNvPr id="3621" name="Google Shape;3621;p86"/>
              <p:cNvCxnSpPr/>
              <p:nvPr/>
            </p:nvCxnSpPr>
            <p:spPr>
              <a:xfrm flipH="1">
                <a:off x="1157300" y="3512338"/>
                <a:ext cx="152400" cy="302400"/>
              </a:xfrm>
              <a:prstGeom prst="straightConnector1">
                <a:avLst/>
              </a:prstGeom>
              <a:noFill/>
              <a:ln w="19050" cap="flat" cmpd="sng">
                <a:solidFill>
                  <a:schemeClr val="dk1"/>
                </a:solidFill>
                <a:prstDash val="solid"/>
                <a:round/>
                <a:headEnd type="none" w="med" len="med"/>
                <a:tailEnd type="none" w="med" len="med"/>
              </a:ln>
            </p:spPr>
          </p:cxnSp>
          <p:cxnSp>
            <p:nvCxnSpPr>
              <p:cNvPr id="3622" name="Google Shape;3622;p86"/>
              <p:cNvCxnSpPr/>
              <p:nvPr/>
            </p:nvCxnSpPr>
            <p:spPr>
              <a:xfrm>
                <a:off x="1662125" y="3512338"/>
                <a:ext cx="152400" cy="302400"/>
              </a:xfrm>
              <a:prstGeom prst="straightConnector1">
                <a:avLst/>
              </a:prstGeom>
              <a:noFill/>
              <a:ln w="19050" cap="flat" cmpd="sng">
                <a:solidFill>
                  <a:schemeClr val="dk1"/>
                </a:solidFill>
                <a:prstDash val="solid"/>
                <a:round/>
                <a:headEnd type="none" w="med" len="med"/>
                <a:tailEnd type="none" w="med" len="med"/>
              </a:ln>
            </p:spPr>
          </p:cxnSp>
        </p:gr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626"/>
        <p:cNvGrpSpPr/>
        <p:nvPr/>
      </p:nvGrpSpPr>
      <p:grpSpPr>
        <a:xfrm>
          <a:off x="0" y="0"/>
          <a:ext cx="0" cy="0"/>
          <a:chOff x="0" y="0"/>
          <a:chExt cx="0" cy="0"/>
        </a:xfrm>
      </p:grpSpPr>
      <p:sp>
        <p:nvSpPr>
          <p:cNvPr id="3627" name="Google Shape;3627;p87"/>
          <p:cNvSpPr txBox="1">
            <a:spLocks noGrp="1"/>
          </p:cNvSpPr>
          <p:nvPr>
            <p:ph type="title" idx="2"/>
          </p:nvPr>
        </p:nvSpPr>
        <p:spPr>
          <a:xfrm>
            <a:off x="786075" y="2029427"/>
            <a:ext cx="2313300" cy="329400"/>
          </a:xfrm>
          <a:prstGeom prst="rect">
            <a:avLst/>
          </a:prstGeom>
        </p:spPr>
        <p:txBody>
          <a:bodyPr spcFirstLastPara="1" wrap="square" lIns="91425" tIns="0" rIns="91425" bIns="0" anchor="t" anchorCtr="0">
            <a:noAutofit/>
          </a:bodyPr>
          <a:lstStyle/>
          <a:p>
            <a:pPr lvl="0" rtl="1"/>
            <a:r>
              <a:rPr lang="fa-IR" dirty="0">
                <a:cs typeface="B Nazanin" panose="00000400000000000000" pitchFamily="2" charset="-78"/>
              </a:rPr>
              <a:t>عنوان در اینجا</a:t>
            </a:r>
          </a:p>
        </p:txBody>
      </p:sp>
      <p:sp>
        <p:nvSpPr>
          <p:cNvPr id="3628" name="Google Shape;3628;p87"/>
          <p:cNvSpPr txBox="1">
            <a:spLocks noGrp="1"/>
          </p:cNvSpPr>
          <p:nvPr>
            <p:ph type="subTitle" idx="1"/>
          </p:nvPr>
        </p:nvSpPr>
        <p:spPr>
          <a:xfrm>
            <a:off x="784275" y="2377451"/>
            <a:ext cx="2316900" cy="484800"/>
          </a:xfrm>
          <a:prstGeom prst="rect">
            <a:avLst/>
          </a:prstGeom>
        </p:spPr>
        <p:txBody>
          <a:bodyPr spcFirstLastPara="1" wrap="square" lIns="91425" tIns="91425" rIns="91425" bIns="91425" anchor="ctr" anchorCtr="0">
            <a:noAutofit/>
          </a:bodyPr>
          <a:lstStyle/>
          <a:p>
            <a:pPr marL="0" lvl="0" indent="0" rtl="1"/>
            <a:r>
              <a:rPr lang="fa-IR" dirty="0">
                <a:cs typeface="B Nazanin" panose="00000400000000000000" pitchFamily="2" charset="-78"/>
              </a:rPr>
              <a:t>قالب پاورپوینت ژنتیک قابل ویرایش می باشد</a:t>
            </a:r>
            <a:endParaRPr dirty="0">
              <a:cs typeface="B Nazanin" panose="00000400000000000000" pitchFamily="2" charset="-78"/>
            </a:endParaRPr>
          </a:p>
        </p:txBody>
      </p:sp>
      <p:sp>
        <p:nvSpPr>
          <p:cNvPr id="3629" name="Google Shape;3629;p87"/>
          <p:cNvSpPr txBox="1">
            <a:spLocks noGrp="1"/>
          </p:cNvSpPr>
          <p:nvPr>
            <p:ph type="title" idx="3"/>
          </p:nvPr>
        </p:nvSpPr>
        <p:spPr>
          <a:xfrm>
            <a:off x="3412650" y="2029427"/>
            <a:ext cx="2316900" cy="329400"/>
          </a:xfrm>
          <a:prstGeom prst="rect">
            <a:avLst/>
          </a:prstGeom>
        </p:spPr>
        <p:txBody>
          <a:bodyPr spcFirstLastPara="1" wrap="square" lIns="91425" tIns="0" rIns="91425" bIns="0" anchor="t" anchorCtr="0">
            <a:noAutofit/>
          </a:bodyPr>
          <a:lstStyle/>
          <a:p>
            <a:pPr lvl="0" rtl="1"/>
            <a:r>
              <a:rPr lang="fa-IR" dirty="0">
                <a:cs typeface="B Nazanin" panose="00000400000000000000" pitchFamily="2" charset="-78"/>
              </a:rPr>
              <a:t>عنوان در اینجا</a:t>
            </a:r>
          </a:p>
        </p:txBody>
      </p:sp>
      <p:sp>
        <p:nvSpPr>
          <p:cNvPr id="3630" name="Google Shape;3630;p87"/>
          <p:cNvSpPr txBox="1">
            <a:spLocks noGrp="1"/>
          </p:cNvSpPr>
          <p:nvPr>
            <p:ph type="subTitle" idx="4"/>
          </p:nvPr>
        </p:nvSpPr>
        <p:spPr>
          <a:xfrm>
            <a:off x="3415350" y="2377451"/>
            <a:ext cx="2313300" cy="484800"/>
          </a:xfrm>
          <a:prstGeom prst="rect">
            <a:avLst/>
          </a:prstGeom>
        </p:spPr>
        <p:txBody>
          <a:bodyPr spcFirstLastPara="1" wrap="square" lIns="91425" tIns="91425" rIns="91425" bIns="91425" anchor="ctr" anchorCtr="0">
            <a:noAutofit/>
          </a:bodyPr>
          <a:lstStyle/>
          <a:p>
            <a:pPr marL="0" lvl="0" indent="0" rtl="1"/>
            <a:r>
              <a:rPr lang="fa-IR" dirty="0">
                <a:cs typeface="B Nazanin" panose="00000400000000000000" pitchFamily="2" charset="-78"/>
              </a:rPr>
              <a:t>قالب پاورپوینت ژنتیک قابل ویرایش می باشد</a:t>
            </a:r>
            <a:endParaRPr dirty="0">
              <a:cs typeface="B Nazanin" panose="00000400000000000000" pitchFamily="2" charset="-78"/>
            </a:endParaRPr>
          </a:p>
        </p:txBody>
      </p:sp>
      <p:sp>
        <p:nvSpPr>
          <p:cNvPr id="3631" name="Google Shape;3631;p87"/>
          <p:cNvSpPr txBox="1">
            <a:spLocks noGrp="1"/>
          </p:cNvSpPr>
          <p:nvPr>
            <p:ph type="title" idx="5"/>
          </p:nvPr>
        </p:nvSpPr>
        <p:spPr>
          <a:xfrm>
            <a:off x="2099363" y="3636902"/>
            <a:ext cx="2313300" cy="329400"/>
          </a:xfrm>
          <a:prstGeom prst="rect">
            <a:avLst/>
          </a:prstGeom>
        </p:spPr>
        <p:txBody>
          <a:bodyPr spcFirstLastPara="1" wrap="square" lIns="91425" tIns="0" rIns="91425" bIns="0" anchor="t" anchorCtr="0">
            <a:noAutofit/>
          </a:bodyPr>
          <a:lstStyle/>
          <a:p>
            <a:pPr lvl="0" rtl="1"/>
            <a:r>
              <a:rPr lang="fa-IR" dirty="0">
                <a:cs typeface="B Nazanin" panose="00000400000000000000" pitchFamily="2" charset="-78"/>
              </a:rPr>
              <a:t>عنوان در اینجا</a:t>
            </a:r>
          </a:p>
        </p:txBody>
      </p:sp>
      <p:sp>
        <p:nvSpPr>
          <p:cNvPr id="3632" name="Google Shape;3632;p87"/>
          <p:cNvSpPr txBox="1">
            <a:spLocks noGrp="1"/>
          </p:cNvSpPr>
          <p:nvPr>
            <p:ph type="subTitle" idx="6"/>
          </p:nvPr>
        </p:nvSpPr>
        <p:spPr>
          <a:xfrm>
            <a:off x="2101613" y="3984926"/>
            <a:ext cx="2313300" cy="484800"/>
          </a:xfrm>
          <a:prstGeom prst="rect">
            <a:avLst/>
          </a:prstGeom>
        </p:spPr>
        <p:txBody>
          <a:bodyPr spcFirstLastPara="1" wrap="square" lIns="91425" tIns="91425" rIns="91425" bIns="91425" anchor="ctr" anchorCtr="0">
            <a:noAutofit/>
          </a:bodyPr>
          <a:lstStyle/>
          <a:p>
            <a:pPr marL="0" lvl="0" indent="0" rtl="1"/>
            <a:r>
              <a:rPr lang="fa-IR" dirty="0">
                <a:cs typeface="B Nazanin" panose="00000400000000000000" pitchFamily="2" charset="-78"/>
              </a:rPr>
              <a:t>قالب پاورپوینت ژنتیک قابل ویرایش می باشد</a:t>
            </a:r>
            <a:endParaRPr dirty="0">
              <a:cs typeface="B Nazanin" panose="00000400000000000000" pitchFamily="2" charset="-78"/>
            </a:endParaRPr>
          </a:p>
        </p:txBody>
      </p:sp>
      <p:sp>
        <p:nvSpPr>
          <p:cNvPr id="3633" name="Google Shape;3633;p87"/>
          <p:cNvSpPr txBox="1">
            <a:spLocks noGrp="1"/>
          </p:cNvSpPr>
          <p:nvPr>
            <p:ph type="title" idx="7"/>
          </p:nvPr>
        </p:nvSpPr>
        <p:spPr>
          <a:xfrm>
            <a:off x="4729537" y="3636902"/>
            <a:ext cx="2316900" cy="329400"/>
          </a:xfrm>
          <a:prstGeom prst="rect">
            <a:avLst/>
          </a:prstGeom>
        </p:spPr>
        <p:txBody>
          <a:bodyPr spcFirstLastPara="1" wrap="square" lIns="91425" tIns="0" rIns="91425" bIns="0" anchor="t" anchorCtr="0">
            <a:noAutofit/>
          </a:bodyPr>
          <a:lstStyle/>
          <a:p>
            <a:pPr lvl="0" rtl="1"/>
            <a:r>
              <a:rPr lang="fa-IR" dirty="0">
                <a:cs typeface="B Nazanin" panose="00000400000000000000" pitchFamily="2" charset="-78"/>
              </a:rPr>
              <a:t>عنوان در اینجا</a:t>
            </a:r>
          </a:p>
        </p:txBody>
      </p:sp>
      <p:sp>
        <p:nvSpPr>
          <p:cNvPr id="3634" name="Google Shape;3634;p87"/>
          <p:cNvSpPr txBox="1">
            <a:spLocks noGrp="1"/>
          </p:cNvSpPr>
          <p:nvPr>
            <p:ph type="subTitle" idx="8"/>
          </p:nvPr>
        </p:nvSpPr>
        <p:spPr>
          <a:xfrm>
            <a:off x="4729087" y="3984926"/>
            <a:ext cx="2316900" cy="484800"/>
          </a:xfrm>
          <a:prstGeom prst="rect">
            <a:avLst/>
          </a:prstGeom>
        </p:spPr>
        <p:txBody>
          <a:bodyPr spcFirstLastPara="1" wrap="square" lIns="91425" tIns="91425" rIns="91425" bIns="91425" anchor="ctr" anchorCtr="0">
            <a:noAutofit/>
          </a:bodyPr>
          <a:lstStyle/>
          <a:p>
            <a:pPr marL="0" lvl="0" indent="0" rtl="1"/>
            <a:r>
              <a:rPr lang="fa-IR" dirty="0">
                <a:cs typeface="B Nazanin" panose="00000400000000000000" pitchFamily="2" charset="-78"/>
              </a:rPr>
              <a:t>قالب پاورپوینت ژنتیک قابل ویرایش می باشد</a:t>
            </a:r>
            <a:endParaRPr dirty="0">
              <a:cs typeface="B Nazanin" panose="00000400000000000000" pitchFamily="2" charset="-78"/>
            </a:endParaRPr>
          </a:p>
        </p:txBody>
      </p:sp>
      <p:sp>
        <p:nvSpPr>
          <p:cNvPr id="3635" name="Google Shape;3635;p87"/>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p>
            <a:pPr lvl="0" rtl="1"/>
            <a:r>
              <a:rPr lang="fa-IR" dirty="0">
                <a:solidFill>
                  <a:schemeClr val="lt2"/>
                </a:solidFill>
                <a:cs typeface="B Nazanin" panose="00000400000000000000" pitchFamily="2" charset="-78"/>
              </a:rPr>
              <a:t>کروماتین </a:t>
            </a:r>
            <a:r>
              <a:rPr lang="fa-IR" dirty="0">
                <a:solidFill>
                  <a:schemeClr val="bg2"/>
                </a:solidFill>
                <a:cs typeface="B Nazanin" panose="00000400000000000000" pitchFamily="2" charset="-78"/>
              </a:rPr>
              <a:t>دینامیک</a:t>
            </a:r>
            <a:endParaRPr dirty="0">
              <a:solidFill>
                <a:schemeClr val="bg2"/>
              </a:solidFill>
              <a:cs typeface="B Nazanin" panose="00000400000000000000" pitchFamily="2" charset="-78"/>
            </a:endParaRPr>
          </a:p>
        </p:txBody>
      </p:sp>
      <p:sp>
        <p:nvSpPr>
          <p:cNvPr id="3636" name="Google Shape;3636;p87"/>
          <p:cNvSpPr txBox="1">
            <a:spLocks noGrp="1"/>
          </p:cNvSpPr>
          <p:nvPr>
            <p:ph type="title" idx="9"/>
          </p:nvPr>
        </p:nvSpPr>
        <p:spPr>
          <a:xfrm>
            <a:off x="6046425" y="2029427"/>
            <a:ext cx="2313300" cy="329400"/>
          </a:xfrm>
          <a:prstGeom prst="rect">
            <a:avLst/>
          </a:prstGeom>
        </p:spPr>
        <p:txBody>
          <a:bodyPr spcFirstLastPara="1" wrap="square" lIns="91425" tIns="0" rIns="91425" bIns="0" anchor="t" anchorCtr="0">
            <a:noAutofit/>
          </a:bodyPr>
          <a:lstStyle/>
          <a:p>
            <a:pPr marL="0" lvl="0" indent="0" algn="ctr" rtl="1">
              <a:spcBef>
                <a:spcPts val="0"/>
              </a:spcBef>
              <a:spcAft>
                <a:spcPts val="0"/>
              </a:spcAft>
              <a:buNone/>
            </a:pPr>
            <a:r>
              <a:rPr lang="fa-IR" dirty="0">
                <a:cs typeface="B Nazanin" panose="00000400000000000000" pitchFamily="2" charset="-78"/>
              </a:rPr>
              <a:t>عنوان در اینجا</a:t>
            </a:r>
            <a:endParaRPr dirty="0">
              <a:cs typeface="B Nazanin" panose="00000400000000000000" pitchFamily="2" charset="-78"/>
            </a:endParaRPr>
          </a:p>
        </p:txBody>
      </p:sp>
      <p:sp>
        <p:nvSpPr>
          <p:cNvPr id="3637" name="Google Shape;3637;p87"/>
          <p:cNvSpPr txBox="1">
            <a:spLocks noGrp="1"/>
          </p:cNvSpPr>
          <p:nvPr>
            <p:ph type="subTitle" idx="13"/>
          </p:nvPr>
        </p:nvSpPr>
        <p:spPr>
          <a:xfrm>
            <a:off x="6046425" y="2377451"/>
            <a:ext cx="2313300" cy="484800"/>
          </a:xfrm>
          <a:prstGeom prst="rect">
            <a:avLst/>
          </a:prstGeom>
        </p:spPr>
        <p:txBody>
          <a:bodyPr spcFirstLastPara="1" wrap="square" lIns="91425" tIns="91425" rIns="91425" bIns="91425" anchor="ctr" anchorCtr="0">
            <a:noAutofit/>
          </a:bodyPr>
          <a:lstStyle/>
          <a:p>
            <a:pPr marL="0" lvl="0" indent="0" rtl="1"/>
            <a:r>
              <a:rPr lang="fa-IR" dirty="0">
                <a:cs typeface="B Nazanin" panose="00000400000000000000" pitchFamily="2" charset="-78"/>
              </a:rPr>
              <a:t>قالب پاورپوینت ژنتیک قابل ویرایش می باشد</a:t>
            </a:r>
            <a:endParaRPr dirty="0">
              <a:cs typeface="B Nazanin" panose="00000400000000000000" pitchFamily="2" charset="-78"/>
            </a:endParaRPr>
          </a:p>
        </p:txBody>
      </p:sp>
      <p:sp>
        <p:nvSpPr>
          <p:cNvPr id="3638" name="Google Shape;3638;p87"/>
          <p:cNvSpPr/>
          <p:nvPr/>
        </p:nvSpPr>
        <p:spPr>
          <a:xfrm flipH="1">
            <a:off x="1660125" y="1360227"/>
            <a:ext cx="565200" cy="5652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39" name="Google Shape;3639;p87"/>
          <p:cNvSpPr/>
          <p:nvPr/>
        </p:nvSpPr>
        <p:spPr>
          <a:xfrm flipH="1">
            <a:off x="4290300" y="1360227"/>
            <a:ext cx="565200" cy="565200"/>
          </a:xfrm>
          <a:prstGeom prst="ellipse">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40" name="Google Shape;3640;p87"/>
          <p:cNvSpPr/>
          <p:nvPr/>
        </p:nvSpPr>
        <p:spPr>
          <a:xfrm flipH="1">
            <a:off x="6920475" y="1360227"/>
            <a:ext cx="565200" cy="565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41" name="Google Shape;3641;p87"/>
          <p:cNvSpPr/>
          <p:nvPr/>
        </p:nvSpPr>
        <p:spPr>
          <a:xfrm flipH="1">
            <a:off x="2974306" y="2967040"/>
            <a:ext cx="565200" cy="565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42" name="Google Shape;3642;p87"/>
          <p:cNvSpPr/>
          <p:nvPr/>
        </p:nvSpPr>
        <p:spPr>
          <a:xfrm flipH="1">
            <a:off x="5604491" y="2967040"/>
            <a:ext cx="565200" cy="565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3643" name="Google Shape;3643;p87"/>
          <p:cNvGrpSpPr/>
          <p:nvPr/>
        </p:nvGrpSpPr>
        <p:grpSpPr>
          <a:xfrm rot="-877148">
            <a:off x="7947319" y="286783"/>
            <a:ext cx="860384" cy="1044478"/>
            <a:chOff x="3397302" y="3304800"/>
            <a:chExt cx="1031123" cy="1251750"/>
          </a:xfrm>
        </p:grpSpPr>
        <p:sp>
          <p:nvSpPr>
            <p:cNvPr id="3644" name="Google Shape;3644;p87"/>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45" name="Google Shape;3645;p87"/>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46" name="Google Shape;3646;p87"/>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47" name="Google Shape;3647;p87"/>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48" name="Google Shape;3648;p87"/>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49" name="Google Shape;3649;p87"/>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50" name="Google Shape;3650;p87"/>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51" name="Google Shape;3651;p87"/>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52" name="Google Shape;3652;p87"/>
            <p:cNvSpPr/>
            <p:nvPr/>
          </p:nvSpPr>
          <p:spPr>
            <a:xfrm>
              <a:off x="3397302" y="3664259"/>
              <a:ext cx="231613" cy="229120"/>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53" name="Google Shape;3653;p87"/>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654" name="Google Shape;3654;p87"/>
          <p:cNvGrpSpPr/>
          <p:nvPr/>
        </p:nvGrpSpPr>
        <p:grpSpPr>
          <a:xfrm>
            <a:off x="7643912" y="3678862"/>
            <a:ext cx="475878" cy="397876"/>
            <a:chOff x="5428050" y="3546975"/>
            <a:chExt cx="475878" cy="397876"/>
          </a:xfrm>
        </p:grpSpPr>
        <p:sp>
          <p:nvSpPr>
            <p:cNvPr id="3655" name="Google Shape;3655;p87"/>
            <p:cNvSpPr/>
            <p:nvPr/>
          </p:nvSpPr>
          <p:spPr>
            <a:xfrm>
              <a:off x="5509829" y="3637232"/>
              <a:ext cx="92935" cy="234122"/>
            </a:xfrm>
            <a:custGeom>
              <a:avLst/>
              <a:gdLst/>
              <a:ahLst/>
              <a:cxnLst/>
              <a:rect l="l" t="t" r="r" b="b"/>
              <a:pathLst>
                <a:path w="1425" h="3590" extrusionOk="0">
                  <a:moveTo>
                    <a:pt x="239" y="1"/>
                  </a:moveTo>
                  <a:cubicBezTo>
                    <a:pt x="178" y="1"/>
                    <a:pt x="117" y="28"/>
                    <a:pt x="67" y="90"/>
                  </a:cubicBezTo>
                  <a:cubicBezTo>
                    <a:pt x="25" y="139"/>
                    <a:pt x="0" y="200"/>
                    <a:pt x="7" y="267"/>
                  </a:cubicBezTo>
                  <a:cubicBezTo>
                    <a:pt x="13" y="334"/>
                    <a:pt x="25" y="407"/>
                    <a:pt x="49" y="474"/>
                  </a:cubicBezTo>
                  <a:cubicBezTo>
                    <a:pt x="98" y="638"/>
                    <a:pt x="153" y="802"/>
                    <a:pt x="195" y="972"/>
                  </a:cubicBezTo>
                  <a:cubicBezTo>
                    <a:pt x="293" y="1295"/>
                    <a:pt x="390" y="1630"/>
                    <a:pt x="487" y="1952"/>
                  </a:cubicBezTo>
                  <a:cubicBezTo>
                    <a:pt x="566" y="2214"/>
                    <a:pt x="645" y="2482"/>
                    <a:pt x="731" y="2743"/>
                  </a:cubicBezTo>
                  <a:cubicBezTo>
                    <a:pt x="816" y="2999"/>
                    <a:pt x="883" y="3339"/>
                    <a:pt x="1084" y="3540"/>
                  </a:cubicBezTo>
                  <a:cubicBezTo>
                    <a:pt x="1117" y="3574"/>
                    <a:pt x="1160" y="3589"/>
                    <a:pt x="1202" y="3589"/>
                  </a:cubicBezTo>
                  <a:cubicBezTo>
                    <a:pt x="1281" y="3589"/>
                    <a:pt x="1358" y="3534"/>
                    <a:pt x="1370" y="3443"/>
                  </a:cubicBezTo>
                  <a:cubicBezTo>
                    <a:pt x="1424" y="3187"/>
                    <a:pt x="1303" y="2907"/>
                    <a:pt x="1236" y="2658"/>
                  </a:cubicBezTo>
                  <a:cubicBezTo>
                    <a:pt x="1163" y="2378"/>
                    <a:pt x="1071" y="2098"/>
                    <a:pt x="986" y="1818"/>
                  </a:cubicBezTo>
                  <a:cubicBezTo>
                    <a:pt x="895" y="1514"/>
                    <a:pt x="798" y="1210"/>
                    <a:pt x="700" y="906"/>
                  </a:cubicBezTo>
                  <a:cubicBezTo>
                    <a:pt x="627" y="668"/>
                    <a:pt x="566" y="407"/>
                    <a:pt x="475" y="175"/>
                  </a:cubicBezTo>
                  <a:cubicBezTo>
                    <a:pt x="427" y="68"/>
                    <a:pt x="333" y="1"/>
                    <a:pt x="239"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56" name="Google Shape;3656;p87"/>
            <p:cNvSpPr/>
            <p:nvPr/>
          </p:nvSpPr>
          <p:spPr>
            <a:xfrm>
              <a:off x="5601912" y="3745032"/>
              <a:ext cx="225848" cy="123517"/>
            </a:xfrm>
            <a:custGeom>
              <a:avLst/>
              <a:gdLst/>
              <a:ahLst/>
              <a:cxnLst/>
              <a:rect l="l" t="t" r="r" b="b"/>
              <a:pathLst>
                <a:path w="3463" h="1894" extrusionOk="0">
                  <a:moveTo>
                    <a:pt x="3195" y="1"/>
                  </a:moveTo>
                  <a:cubicBezTo>
                    <a:pt x="3161" y="1"/>
                    <a:pt x="3127" y="9"/>
                    <a:pt x="3097" y="25"/>
                  </a:cubicBezTo>
                  <a:lnTo>
                    <a:pt x="2939" y="104"/>
                  </a:lnTo>
                  <a:cubicBezTo>
                    <a:pt x="2787" y="153"/>
                    <a:pt x="2641" y="232"/>
                    <a:pt x="2507" y="293"/>
                  </a:cubicBezTo>
                  <a:cubicBezTo>
                    <a:pt x="2239" y="409"/>
                    <a:pt x="1972" y="536"/>
                    <a:pt x="1710" y="664"/>
                  </a:cubicBezTo>
                  <a:cubicBezTo>
                    <a:pt x="1546" y="737"/>
                    <a:pt x="1381" y="816"/>
                    <a:pt x="1217" y="895"/>
                  </a:cubicBezTo>
                  <a:cubicBezTo>
                    <a:pt x="1065" y="975"/>
                    <a:pt x="913" y="1041"/>
                    <a:pt x="761" y="1114"/>
                  </a:cubicBezTo>
                  <a:cubicBezTo>
                    <a:pt x="639" y="1175"/>
                    <a:pt x="499" y="1236"/>
                    <a:pt x="365" y="1309"/>
                  </a:cubicBezTo>
                  <a:lnTo>
                    <a:pt x="359" y="1309"/>
                  </a:lnTo>
                  <a:lnTo>
                    <a:pt x="158" y="1400"/>
                  </a:lnTo>
                  <a:cubicBezTo>
                    <a:pt x="85" y="1437"/>
                    <a:pt x="31" y="1504"/>
                    <a:pt x="12" y="1589"/>
                  </a:cubicBezTo>
                  <a:cubicBezTo>
                    <a:pt x="0" y="1674"/>
                    <a:pt x="24" y="1766"/>
                    <a:pt x="79" y="1826"/>
                  </a:cubicBezTo>
                  <a:cubicBezTo>
                    <a:pt x="117" y="1872"/>
                    <a:pt x="169" y="1894"/>
                    <a:pt x="223" y="1894"/>
                  </a:cubicBezTo>
                  <a:cubicBezTo>
                    <a:pt x="256" y="1894"/>
                    <a:pt x="290" y="1885"/>
                    <a:pt x="323" y="1869"/>
                  </a:cubicBezTo>
                  <a:lnTo>
                    <a:pt x="481" y="1790"/>
                  </a:lnTo>
                  <a:cubicBezTo>
                    <a:pt x="633" y="1741"/>
                    <a:pt x="773" y="1662"/>
                    <a:pt x="913" y="1601"/>
                  </a:cubicBezTo>
                  <a:cubicBezTo>
                    <a:pt x="1181" y="1486"/>
                    <a:pt x="1442" y="1358"/>
                    <a:pt x="1710" y="1230"/>
                  </a:cubicBezTo>
                  <a:cubicBezTo>
                    <a:pt x="1874" y="1157"/>
                    <a:pt x="2039" y="1078"/>
                    <a:pt x="2197" y="999"/>
                  </a:cubicBezTo>
                  <a:cubicBezTo>
                    <a:pt x="2349" y="926"/>
                    <a:pt x="2507" y="853"/>
                    <a:pt x="2659" y="774"/>
                  </a:cubicBezTo>
                  <a:cubicBezTo>
                    <a:pt x="2787" y="713"/>
                    <a:pt x="2927" y="652"/>
                    <a:pt x="3061" y="585"/>
                  </a:cubicBezTo>
                  <a:lnTo>
                    <a:pt x="3262" y="488"/>
                  </a:lnTo>
                  <a:cubicBezTo>
                    <a:pt x="3335" y="451"/>
                    <a:pt x="3389" y="384"/>
                    <a:pt x="3408" y="305"/>
                  </a:cubicBezTo>
                  <a:cubicBezTo>
                    <a:pt x="3462" y="220"/>
                    <a:pt x="3432" y="104"/>
                    <a:pt x="3341" y="68"/>
                  </a:cubicBezTo>
                  <a:cubicBezTo>
                    <a:pt x="3303" y="23"/>
                    <a:pt x="3249" y="1"/>
                    <a:pt x="3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57" name="Google Shape;3657;p87"/>
            <p:cNvSpPr/>
            <p:nvPr/>
          </p:nvSpPr>
          <p:spPr>
            <a:xfrm>
              <a:off x="5742775" y="3680600"/>
              <a:ext cx="161152" cy="144386"/>
            </a:xfrm>
            <a:custGeom>
              <a:avLst/>
              <a:gdLst/>
              <a:ahLst/>
              <a:cxnLst/>
              <a:rect l="l" t="t" r="r" b="b"/>
              <a:pathLst>
                <a:path w="2471" h="2214" extrusionOk="0">
                  <a:moveTo>
                    <a:pt x="1291" y="0"/>
                  </a:moveTo>
                  <a:cubicBezTo>
                    <a:pt x="952" y="0"/>
                    <a:pt x="612" y="151"/>
                    <a:pt x="384" y="405"/>
                  </a:cubicBezTo>
                  <a:cubicBezTo>
                    <a:pt x="0" y="837"/>
                    <a:pt x="67" y="1531"/>
                    <a:pt x="487" y="1914"/>
                  </a:cubicBezTo>
                  <a:cubicBezTo>
                    <a:pt x="560" y="1981"/>
                    <a:pt x="645" y="2042"/>
                    <a:pt x="730" y="2084"/>
                  </a:cubicBezTo>
                  <a:cubicBezTo>
                    <a:pt x="897" y="2170"/>
                    <a:pt x="1086" y="2214"/>
                    <a:pt x="1275" y="2214"/>
                  </a:cubicBezTo>
                  <a:cubicBezTo>
                    <a:pt x="1568" y="2214"/>
                    <a:pt x="1859" y="2108"/>
                    <a:pt x="2063" y="1890"/>
                  </a:cubicBezTo>
                  <a:cubicBezTo>
                    <a:pt x="2471" y="1464"/>
                    <a:pt x="2459" y="746"/>
                    <a:pt x="2051" y="326"/>
                  </a:cubicBezTo>
                  <a:cubicBezTo>
                    <a:pt x="2027" y="295"/>
                    <a:pt x="1996" y="265"/>
                    <a:pt x="1966" y="241"/>
                  </a:cubicBezTo>
                  <a:cubicBezTo>
                    <a:pt x="1767" y="75"/>
                    <a:pt x="1529"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58" name="Google Shape;3658;p87"/>
            <p:cNvSpPr/>
            <p:nvPr/>
          </p:nvSpPr>
          <p:spPr>
            <a:xfrm>
              <a:off x="5476504" y="3748032"/>
              <a:ext cx="220696" cy="196819"/>
            </a:xfrm>
            <a:custGeom>
              <a:avLst/>
              <a:gdLst/>
              <a:ahLst/>
              <a:cxnLst/>
              <a:rect l="l" t="t" r="r" b="b"/>
              <a:pathLst>
                <a:path w="3384" h="3018" extrusionOk="0">
                  <a:moveTo>
                    <a:pt x="1770" y="0"/>
                  </a:moveTo>
                  <a:cubicBezTo>
                    <a:pt x="1391" y="0"/>
                    <a:pt x="1017" y="147"/>
                    <a:pt x="737" y="423"/>
                  </a:cubicBezTo>
                  <a:cubicBezTo>
                    <a:pt x="232" y="910"/>
                    <a:pt x="0" y="1720"/>
                    <a:pt x="402" y="2377"/>
                  </a:cubicBezTo>
                  <a:cubicBezTo>
                    <a:pt x="457" y="2474"/>
                    <a:pt x="524" y="2559"/>
                    <a:pt x="603" y="2632"/>
                  </a:cubicBezTo>
                  <a:cubicBezTo>
                    <a:pt x="873" y="2889"/>
                    <a:pt x="1249" y="3018"/>
                    <a:pt x="1633" y="3018"/>
                  </a:cubicBezTo>
                  <a:cubicBezTo>
                    <a:pt x="1943" y="3018"/>
                    <a:pt x="2257" y="2934"/>
                    <a:pt x="2526" y="2766"/>
                  </a:cubicBezTo>
                  <a:cubicBezTo>
                    <a:pt x="3286" y="2285"/>
                    <a:pt x="3384" y="1154"/>
                    <a:pt x="2860" y="515"/>
                  </a:cubicBezTo>
                  <a:cubicBezTo>
                    <a:pt x="2739" y="357"/>
                    <a:pt x="2580" y="235"/>
                    <a:pt x="2398" y="144"/>
                  </a:cubicBezTo>
                  <a:cubicBezTo>
                    <a:pt x="2198" y="47"/>
                    <a:pt x="1983" y="0"/>
                    <a:pt x="177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59" name="Google Shape;3659;p87"/>
            <p:cNvSpPr/>
            <p:nvPr/>
          </p:nvSpPr>
          <p:spPr>
            <a:xfrm>
              <a:off x="5428050" y="3546975"/>
              <a:ext cx="166761" cy="143603"/>
            </a:xfrm>
            <a:custGeom>
              <a:avLst/>
              <a:gdLst/>
              <a:ahLst/>
              <a:cxnLst/>
              <a:rect l="l" t="t" r="r" b="b"/>
              <a:pathLst>
                <a:path w="2557" h="2202" extrusionOk="0">
                  <a:moveTo>
                    <a:pt x="1336" y="0"/>
                  </a:moveTo>
                  <a:cubicBezTo>
                    <a:pt x="1004" y="0"/>
                    <a:pt x="679" y="141"/>
                    <a:pt x="451" y="403"/>
                  </a:cubicBezTo>
                  <a:cubicBezTo>
                    <a:pt x="403" y="458"/>
                    <a:pt x="366" y="513"/>
                    <a:pt x="330" y="574"/>
                  </a:cubicBezTo>
                  <a:cubicBezTo>
                    <a:pt x="1" y="1164"/>
                    <a:pt x="275" y="1748"/>
                    <a:pt x="737" y="2028"/>
                  </a:cubicBezTo>
                  <a:cubicBezTo>
                    <a:pt x="917" y="2138"/>
                    <a:pt x="1126" y="2202"/>
                    <a:pt x="1340" y="2202"/>
                  </a:cubicBezTo>
                  <a:cubicBezTo>
                    <a:pt x="1610" y="2202"/>
                    <a:pt x="1887" y="2099"/>
                    <a:pt x="2119" y="1858"/>
                  </a:cubicBezTo>
                  <a:cubicBezTo>
                    <a:pt x="2557" y="1407"/>
                    <a:pt x="2514" y="634"/>
                    <a:pt x="2033" y="239"/>
                  </a:cubicBezTo>
                  <a:cubicBezTo>
                    <a:pt x="1948" y="166"/>
                    <a:pt x="1851" y="111"/>
                    <a:pt x="1747" y="75"/>
                  </a:cubicBezTo>
                  <a:cubicBezTo>
                    <a:pt x="1613" y="25"/>
                    <a:pt x="1474" y="0"/>
                    <a:pt x="13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660" name="Google Shape;3660;p87"/>
          <p:cNvGrpSpPr/>
          <p:nvPr/>
        </p:nvGrpSpPr>
        <p:grpSpPr>
          <a:xfrm>
            <a:off x="1765685" y="1465787"/>
            <a:ext cx="354079" cy="354079"/>
            <a:chOff x="1004713" y="1278088"/>
            <a:chExt cx="447975" cy="447975"/>
          </a:xfrm>
        </p:grpSpPr>
        <p:sp>
          <p:nvSpPr>
            <p:cNvPr id="3661" name="Google Shape;3661;p87"/>
            <p:cNvSpPr/>
            <p:nvPr/>
          </p:nvSpPr>
          <p:spPr>
            <a:xfrm>
              <a:off x="1228888" y="1304288"/>
              <a:ext cx="146875" cy="77825"/>
            </a:xfrm>
            <a:custGeom>
              <a:avLst/>
              <a:gdLst/>
              <a:ahLst/>
              <a:cxnLst/>
              <a:rect l="l" t="t" r="r" b="b"/>
              <a:pathLst>
                <a:path w="5875" h="3113" extrusionOk="0">
                  <a:moveTo>
                    <a:pt x="1" y="1"/>
                  </a:moveTo>
                  <a:lnTo>
                    <a:pt x="1" y="1050"/>
                  </a:lnTo>
                  <a:lnTo>
                    <a:pt x="2763" y="1050"/>
                  </a:lnTo>
                  <a:cubicBezTo>
                    <a:pt x="3899" y="1050"/>
                    <a:pt x="4826" y="1976"/>
                    <a:pt x="4826" y="3113"/>
                  </a:cubicBezTo>
                  <a:lnTo>
                    <a:pt x="5875" y="3113"/>
                  </a:lnTo>
                  <a:cubicBezTo>
                    <a:pt x="5857" y="1399"/>
                    <a:pt x="4476" y="1"/>
                    <a:pt x="27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62" name="Google Shape;3662;p87"/>
            <p:cNvSpPr/>
            <p:nvPr/>
          </p:nvSpPr>
          <p:spPr>
            <a:xfrm>
              <a:off x="1082488" y="1622013"/>
              <a:ext cx="146425" cy="77825"/>
            </a:xfrm>
            <a:custGeom>
              <a:avLst/>
              <a:gdLst/>
              <a:ahLst/>
              <a:cxnLst/>
              <a:rect l="l" t="t" r="r" b="b"/>
              <a:pathLst>
                <a:path w="5857" h="3113" extrusionOk="0">
                  <a:moveTo>
                    <a:pt x="1" y="1"/>
                  </a:moveTo>
                  <a:cubicBezTo>
                    <a:pt x="1" y="1714"/>
                    <a:pt x="1399" y="3112"/>
                    <a:pt x="3112" y="3112"/>
                  </a:cubicBezTo>
                  <a:lnTo>
                    <a:pt x="5857" y="3112"/>
                  </a:lnTo>
                  <a:lnTo>
                    <a:pt x="5857" y="2064"/>
                  </a:lnTo>
                  <a:lnTo>
                    <a:pt x="3112" y="2064"/>
                  </a:lnTo>
                  <a:cubicBezTo>
                    <a:pt x="1976" y="2064"/>
                    <a:pt x="1050" y="1137"/>
                    <a:pt x="1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63" name="Google Shape;3663;p87"/>
            <p:cNvSpPr/>
            <p:nvPr/>
          </p:nvSpPr>
          <p:spPr>
            <a:xfrm>
              <a:off x="1004713" y="1278088"/>
              <a:ext cx="57275" cy="26225"/>
            </a:xfrm>
            <a:custGeom>
              <a:avLst/>
              <a:gdLst/>
              <a:ahLst/>
              <a:cxnLst/>
              <a:rect l="l" t="t" r="r" b="b"/>
              <a:pathLst>
                <a:path w="2291" h="1049" extrusionOk="0">
                  <a:moveTo>
                    <a:pt x="0" y="0"/>
                  </a:moveTo>
                  <a:lnTo>
                    <a:pt x="0" y="1049"/>
                  </a:lnTo>
                  <a:lnTo>
                    <a:pt x="2290" y="1049"/>
                  </a:lnTo>
                  <a:lnTo>
                    <a:pt x="2290"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64" name="Google Shape;3664;p87"/>
            <p:cNvSpPr/>
            <p:nvPr/>
          </p:nvSpPr>
          <p:spPr>
            <a:xfrm>
              <a:off x="1126638" y="1278088"/>
              <a:ext cx="57275" cy="26225"/>
            </a:xfrm>
            <a:custGeom>
              <a:avLst/>
              <a:gdLst/>
              <a:ahLst/>
              <a:cxnLst/>
              <a:rect l="l" t="t" r="r" b="b"/>
              <a:pathLst>
                <a:path w="2291" h="1049" extrusionOk="0">
                  <a:moveTo>
                    <a:pt x="0" y="0"/>
                  </a:moveTo>
                  <a:lnTo>
                    <a:pt x="0" y="1049"/>
                  </a:lnTo>
                  <a:lnTo>
                    <a:pt x="2290" y="1049"/>
                  </a:lnTo>
                  <a:lnTo>
                    <a:pt x="2290"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65" name="Google Shape;3665;p87"/>
            <p:cNvSpPr/>
            <p:nvPr/>
          </p:nvSpPr>
          <p:spPr>
            <a:xfrm>
              <a:off x="1005563" y="1330513"/>
              <a:ext cx="177900" cy="208500"/>
            </a:xfrm>
            <a:custGeom>
              <a:avLst/>
              <a:gdLst/>
              <a:ahLst/>
              <a:cxnLst/>
              <a:rect l="l" t="t" r="r" b="b"/>
              <a:pathLst>
                <a:path w="7116" h="8340" extrusionOk="0">
                  <a:moveTo>
                    <a:pt x="1" y="1"/>
                  </a:moveTo>
                  <a:cubicBezTo>
                    <a:pt x="123" y="1557"/>
                    <a:pt x="788" y="3025"/>
                    <a:pt x="1837" y="4179"/>
                  </a:cubicBezTo>
                  <a:cubicBezTo>
                    <a:pt x="788" y="5315"/>
                    <a:pt x="123" y="6783"/>
                    <a:pt x="1" y="8339"/>
                  </a:cubicBezTo>
                  <a:lnTo>
                    <a:pt x="2291" y="8339"/>
                  </a:lnTo>
                  <a:cubicBezTo>
                    <a:pt x="2431" y="7343"/>
                    <a:pt x="2868" y="6416"/>
                    <a:pt x="3550" y="5700"/>
                  </a:cubicBezTo>
                  <a:cubicBezTo>
                    <a:pt x="4231" y="6416"/>
                    <a:pt x="4668" y="7343"/>
                    <a:pt x="4808" y="8339"/>
                  </a:cubicBezTo>
                  <a:lnTo>
                    <a:pt x="7116" y="8339"/>
                  </a:lnTo>
                  <a:cubicBezTo>
                    <a:pt x="6976" y="6783"/>
                    <a:pt x="6329" y="5315"/>
                    <a:pt x="5263" y="4179"/>
                  </a:cubicBezTo>
                  <a:cubicBezTo>
                    <a:pt x="6329" y="3025"/>
                    <a:pt x="6976" y="1557"/>
                    <a:pt x="7116" y="1"/>
                  </a:cubicBezTo>
                  <a:lnTo>
                    <a:pt x="4808" y="1"/>
                  </a:lnTo>
                  <a:cubicBezTo>
                    <a:pt x="4668" y="997"/>
                    <a:pt x="4231" y="1924"/>
                    <a:pt x="3550" y="2658"/>
                  </a:cubicBezTo>
                  <a:cubicBezTo>
                    <a:pt x="2868" y="1924"/>
                    <a:pt x="2431" y="997"/>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66" name="Google Shape;3666;p87"/>
            <p:cNvSpPr/>
            <p:nvPr/>
          </p:nvSpPr>
          <p:spPr>
            <a:xfrm>
              <a:off x="1126638" y="1565213"/>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67" name="Google Shape;3667;p87"/>
            <p:cNvSpPr/>
            <p:nvPr/>
          </p:nvSpPr>
          <p:spPr>
            <a:xfrm>
              <a:off x="1004713" y="1565213"/>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68" name="Google Shape;3668;p87"/>
            <p:cNvSpPr/>
            <p:nvPr/>
          </p:nvSpPr>
          <p:spPr>
            <a:xfrm>
              <a:off x="1334213" y="1699813"/>
              <a:ext cx="57275" cy="26250"/>
            </a:xfrm>
            <a:custGeom>
              <a:avLst/>
              <a:gdLst/>
              <a:ahLst/>
              <a:cxnLst/>
              <a:rect l="l" t="t" r="r" b="b"/>
              <a:pathLst>
                <a:path w="2291" h="1050" extrusionOk="0">
                  <a:moveTo>
                    <a:pt x="1" y="0"/>
                  </a:moveTo>
                  <a:lnTo>
                    <a:pt x="1" y="1049"/>
                  </a:lnTo>
                  <a:lnTo>
                    <a:pt x="2291" y="1049"/>
                  </a:lnTo>
                  <a:lnTo>
                    <a:pt x="2291"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69" name="Google Shape;3669;p87"/>
            <p:cNvSpPr/>
            <p:nvPr/>
          </p:nvSpPr>
          <p:spPr>
            <a:xfrm>
              <a:off x="1273038" y="1413113"/>
              <a:ext cx="57275" cy="26250"/>
            </a:xfrm>
            <a:custGeom>
              <a:avLst/>
              <a:gdLst/>
              <a:ahLst/>
              <a:cxnLst/>
              <a:rect l="l" t="t" r="r" b="b"/>
              <a:pathLst>
                <a:path w="2291" h="1050" extrusionOk="0">
                  <a:moveTo>
                    <a:pt x="1" y="1"/>
                  </a:moveTo>
                  <a:lnTo>
                    <a:pt x="1" y="1050"/>
                  </a:lnTo>
                  <a:lnTo>
                    <a:pt x="2291" y="1050"/>
                  </a:lnTo>
                  <a:lnTo>
                    <a:pt x="2291"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70" name="Google Shape;3670;p87"/>
            <p:cNvSpPr/>
            <p:nvPr/>
          </p:nvSpPr>
          <p:spPr>
            <a:xfrm>
              <a:off x="1395413" y="1413113"/>
              <a:ext cx="57275" cy="26250"/>
            </a:xfrm>
            <a:custGeom>
              <a:avLst/>
              <a:gdLst/>
              <a:ahLst/>
              <a:cxnLst/>
              <a:rect l="l" t="t" r="r" b="b"/>
              <a:pathLst>
                <a:path w="2291" h="1050" extrusionOk="0">
                  <a:moveTo>
                    <a:pt x="0" y="1"/>
                  </a:moveTo>
                  <a:lnTo>
                    <a:pt x="0" y="1050"/>
                  </a:lnTo>
                  <a:lnTo>
                    <a:pt x="2290" y="1050"/>
                  </a:lnTo>
                  <a:lnTo>
                    <a:pt x="2290"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71" name="Google Shape;3671;p87"/>
            <p:cNvSpPr/>
            <p:nvPr/>
          </p:nvSpPr>
          <p:spPr>
            <a:xfrm>
              <a:off x="1273913" y="1465563"/>
              <a:ext cx="177450" cy="208050"/>
            </a:xfrm>
            <a:custGeom>
              <a:avLst/>
              <a:gdLst/>
              <a:ahLst/>
              <a:cxnLst/>
              <a:rect l="l" t="t" r="r" b="b"/>
              <a:pathLst>
                <a:path w="7098" h="8322" extrusionOk="0">
                  <a:moveTo>
                    <a:pt x="1" y="0"/>
                  </a:moveTo>
                  <a:cubicBezTo>
                    <a:pt x="158" y="1819"/>
                    <a:pt x="1032" y="3514"/>
                    <a:pt x="2413" y="4720"/>
                  </a:cubicBezTo>
                  <a:lnTo>
                    <a:pt x="2413" y="8322"/>
                  </a:lnTo>
                  <a:lnTo>
                    <a:pt x="4703" y="8322"/>
                  </a:lnTo>
                  <a:lnTo>
                    <a:pt x="4703" y="4720"/>
                  </a:lnTo>
                  <a:cubicBezTo>
                    <a:pt x="6084" y="3514"/>
                    <a:pt x="6941" y="1819"/>
                    <a:pt x="7098" y="0"/>
                  </a:cubicBezTo>
                  <a:lnTo>
                    <a:pt x="4808" y="0"/>
                  </a:lnTo>
                  <a:cubicBezTo>
                    <a:pt x="4686" y="979"/>
                    <a:pt x="4248" y="1906"/>
                    <a:pt x="3549" y="2640"/>
                  </a:cubicBezTo>
                  <a:cubicBezTo>
                    <a:pt x="2867" y="1906"/>
                    <a:pt x="2430" y="979"/>
                    <a:pt x="23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672" name="Google Shape;3672;p87"/>
          <p:cNvGrpSpPr/>
          <p:nvPr/>
        </p:nvGrpSpPr>
        <p:grpSpPr>
          <a:xfrm>
            <a:off x="5710219" y="3072768"/>
            <a:ext cx="353744" cy="353744"/>
            <a:chOff x="7691313" y="4051913"/>
            <a:chExt cx="447550" cy="447550"/>
          </a:xfrm>
        </p:grpSpPr>
        <p:sp>
          <p:nvSpPr>
            <p:cNvPr id="3673" name="Google Shape;3673;p87"/>
            <p:cNvSpPr/>
            <p:nvPr/>
          </p:nvSpPr>
          <p:spPr>
            <a:xfrm>
              <a:off x="7915513" y="4078138"/>
              <a:ext cx="146875" cy="77825"/>
            </a:xfrm>
            <a:custGeom>
              <a:avLst/>
              <a:gdLst/>
              <a:ahLst/>
              <a:cxnLst/>
              <a:rect l="l" t="t" r="r" b="b"/>
              <a:pathLst>
                <a:path w="5875" h="3113" extrusionOk="0">
                  <a:moveTo>
                    <a:pt x="0" y="0"/>
                  </a:moveTo>
                  <a:lnTo>
                    <a:pt x="0" y="1049"/>
                  </a:lnTo>
                  <a:lnTo>
                    <a:pt x="2763" y="1049"/>
                  </a:lnTo>
                  <a:cubicBezTo>
                    <a:pt x="3899" y="1049"/>
                    <a:pt x="4825" y="1976"/>
                    <a:pt x="4825" y="3112"/>
                  </a:cubicBezTo>
                  <a:lnTo>
                    <a:pt x="5874" y="3112"/>
                  </a:lnTo>
                  <a:cubicBezTo>
                    <a:pt x="5874" y="1399"/>
                    <a:pt x="4476" y="0"/>
                    <a:pt x="276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74" name="Google Shape;3674;p87"/>
            <p:cNvSpPr/>
            <p:nvPr/>
          </p:nvSpPr>
          <p:spPr>
            <a:xfrm>
              <a:off x="7769113" y="4395413"/>
              <a:ext cx="146425" cy="77825"/>
            </a:xfrm>
            <a:custGeom>
              <a:avLst/>
              <a:gdLst/>
              <a:ahLst/>
              <a:cxnLst/>
              <a:rect l="l" t="t" r="r" b="b"/>
              <a:pathLst>
                <a:path w="5857" h="3113" extrusionOk="0">
                  <a:moveTo>
                    <a:pt x="0" y="1"/>
                  </a:moveTo>
                  <a:cubicBezTo>
                    <a:pt x="0" y="1731"/>
                    <a:pt x="1399" y="3112"/>
                    <a:pt x="3112" y="3112"/>
                  </a:cubicBezTo>
                  <a:lnTo>
                    <a:pt x="5856" y="3112"/>
                  </a:lnTo>
                  <a:lnTo>
                    <a:pt x="5856" y="2064"/>
                  </a:lnTo>
                  <a:lnTo>
                    <a:pt x="3112" y="2064"/>
                  </a:lnTo>
                  <a:cubicBezTo>
                    <a:pt x="1976" y="2064"/>
                    <a:pt x="1049" y="1155"/>
                    <a:pt x="10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75" name="Google Shape;3675;p87"/>
            <p:cNvSpPr/>
            <p:nvPr/>
          </p:nvSpPr>
          <p:spPr>
            <a:xfrm>
              <a:off x="7691313" y="4051913"/>
              <a:ext cx="57275" cy="26250"/>
            </a:xfrm>
            <a:custGeom>
              <a:avLst/>
              <a:gdLst/>
              <a:ahLst/>
              <a:cxnLst/>
              <a:rect l="l" t="t" r="r" b="b"/>
              <a:pathLst>
                <a:path w="2291" h="1050" extrusionOk="0">
                  <a:moveTo>
                    <a:pt x="1" y="1"/>
                  </a:moveTo>
                  <a:lnTo>
                    <a:pt x="1" y="1049"/>
                  </a:lnTo>
                  <a:lnTo>
                    <a:pt x="2291" y="1049"/>
                  </a:lnTo>
                  <a:lnTo>
                    <a:pt x="229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76" name="Google Shape;3676;p87"/>
            <p:cNvSpPr/>
            <p:nvPr/>
          </p:nvSpPr>
          <p:spPr>
            <a:xfrm>
              <a:off x="7813238" y="4051913"/>
              <a:ext cx="57275" cy="26250"/>
            </a:xfrm>
            <a:custGeom>
              <a:avLst/>
              <a:gdLst/>
              <a:ahLst/>
              <a:cxnLst/>
              <a:rect l="l" t="t" r="r" b="b"/>
              <a:pathLst>
                <a:path w="2291" h="1050" extrusionOk="0">
                  <a:moveTo>
                    <a:pt x="1" y="1"/>
                  </a:moveTo>
                  <a:lnTo>
                    <a:pt x="1" y="1049"/>
                  </a:lnTo>
                  <a:lnTo>
                    <a:pt x="2291" y="1049"/>
                  </a:lnTo>
                  <a:lnTo>
                    <a:pt x="229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77" name="Google Shape;3677;p87"/>
            <p:cNvSpPr/>
            <p:nvPr/>
          </p:nvSpPr>
          <p:spPr>
            <a:xfrm>
              <a:off x="7692188" y="4104363"/>
              <a:ext cx="177900" cy="208475"/>
            </a:xfrm>
            <a:custGeom>
              <a:avLst/>
              <a:gdLst/>
              <a:ahLst/>
              <a:cxnLst/>
              <a:rect l="l" t="t" r="r" b="b"/>
              <a:pathLst>
                <a:path w="7116" h="8339" extrusionOk="0">
                  <a:moveTo>
                    <a:pt x="0" y="0"/>
                  </a:moveTo>
                  <a:cubicBezTo>
                    <a:pt x="123" y="1556"/>
                    <a:pt x="787" y="3025"/>
                    <a:pt x="1836" y="4161"/>
                  </a:cubicBezTo>
                  <a:cubicBezTo>
                    <a:pt x="787" y="5315"/>
                    <a:pt x="123" y="6783"/>
                    <a:pt x="0" y="8339"/>
                  </a:cubicBezTo>
                  <a:lnTo>
                    <a:pt x="2291" y="8339"/>
                  </a:lnTo>
                  <a:cubicBezTo>
                    <a:pt x="2430" y="7342"/>
                    <a:pt x="2867" y="6416"/>
                    <a:pt x="3549" y="5682"/>
                  </a:cubicBezTo>
                  <a:cubicBezTo>
                    <a:pt x="4231" y="6416"/>
                    <a:pt x="4668" y="7342"/>
                    <a:pt x="4808" y="8339"/>
                  </a:cubicBezTo>
                  <a:lnTo>
                    <a:pt x="7115" y="8339"/>
                  </a:lnTo>
                  <a:cubicBezTo>
                    <a:pt x="6976" y="6783"/>
                    <a:pt x="6329" y="5315"/>
                    <a:pt x="5262" y="4161"/>
                  </a:cubicBezTo>
                  <a:cubicBezTo>
                    <a:pt x="6329" y="3025"/>
                    <a:pt x="6976" y="1556"/>
                    <a:pt x="7115" y="0"/>
                  </a:cubicBezTo>
                  <a:lnTo>
                    <a:pt x="4808" y="0"/>
                  </a:lnTo>
                  <a:cubicBezTo>
                    <a:pt x="4668" y="997"/>
                    <a:pt x="4231" y="1923"/>
                    <a:pt x="3549" y="2657"/>
                  </a:cubicBezTo>
                  <a:cubicBezTo>
                    <a:pt x="2867" y="1923"/>
                    <a:pt x="2430" y="997"/>
                    <a:pt x="22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78" name="Google Shape;3678;p87"/>
            <p:cNvSpPr/>
            <p:nvPr/>
          </p:nvSpPr>
          <p:spPr>
            <a:xfrm>
              <a:off x="7813238" y="4339038"/>
              <a:ext cx="57275" cy="26250"/>
            </a:xfrm>
            <a:custGeom>
              <a:avLst/>
              <a:gdLst/>
              <a:ahLst/>
              <a:cxnLst/>
              <a:rect l="l" t="t" r="r" b="b"/>
              <a:pathLst>
                <a:path w="2291" h="1050" extrusionOk="0">
                  <a:moveTo>
                    <a:pt x="1" y="1"/>
                  </a:moveTo>
                  <a:lnTo>
                    <a:pt x="1" y="1050"/>
                  </a:lnTo>
                  <a:lnTo>
                    <a:pt x="2291" y="1050"/>
                  </a:lnTo>
                  <a:lnTo>
                    <a:pt x="229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79" name="Google Shape;3679;p87"/>
            <p:cNvSpPr/>
            <p:nvPr/>
          </p:nvSpPr>
          <p:spPr>
            <a:xfrm>
              <a:off x="7691313" y="4339038"/>
              <a:ext cx="57275" cy="26250"/>
            </a:xfrm>
            <a:custGeom>
              <a:avLst/>
              <a:gdLst/>
              <a:ahLst/>
              <a:cxnLst/>
              <a:rect l="l" t="t" r="r" b="b"/>
              <a:pathLst>
                <a:path w="2291" h="1050" extrusionOk="0">
                  <a:moveTo>
                    <a:pt x="1" y="1"/>
                  </a:moveTo>
                  <a:lnTo>
                    <a:pt x="1" y="1050"/>
                  </a:lnTo>
                  <a:lnTo>
                    <a:pt x="2291" y="1050"/>
                  </a:lnTo>
                  <a:lnTo>
                    <a:pt x="2291"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80" name="Google Shape;3680;p87"/>
            <p:cNvSpPr/>
            <p:nvPr/>
          </p:nvSpPr>
          <p:spPr>
            <a:xfrm>
              <a:off x="7959663" y="4186088"/>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81" name="Google Shape;3681;p87"/>
            <p:cNvSpPr/>
            <p:nvPr/>
          </p:nvSpPr>
          <p:spPr>
            <a:xfrm>
              <a:off x="8081588" y="4186088"/>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82" name="Google Shape;3682;p87"/>
            <p:cNvSpPr/>
            <p:nvPr/>
          </p:nvSpPr>
          <p:spPr>
            <a:xfrm>
              <a:off x="7960538" y="4238538"/>
              <a:ext cx="177875" cy="208475"/>
            </a:xfrm>
            <a:custGeom>
              <a:avLst/>
              <a:gdLst/>
              <a:ahLst/>
              <a:cxnLst/>
              <a:rect l="l" t="t" r="r" b="b"/>
              <a:pathLst>
                <a:path w="7115" h="8339" extrusionOk="0">
                  <a:moveTo>
                    <a:pt x="4807" y="0"/>
                  </a:moveTo>
                  <a:cubicBezTo>
                    <a:pt x="4685" y="996"/>
                    <a:pt x="4248" y="1923"/>
                    <a:pt x="3549" y="2657"/>
                  </a:cubicBezTo>
                  <a:cubicBezTo>
                    <a:pt x="2867" y="1923"/>
                    <a:pt x="2430" y="996"/>
                    <a:pt x="2308" y="18"/>
                  </a:cubicBezTo>
                  <a:lnTo>
                    <a:pt x="0" y="18"/>
                  </a:lnTo>
                  <a:cubicBezTo>
                    <a:pt x="140" y="1573"/>
                    <a:pt x="787" y="3024"/>
                    <a:pt x="1836" y="4178"/>
                  </a:cubicBezTo>
                  <a:cubicBezTo>
                    <a:pt x="787" y="5314"/>
                    <a:pt x="140" y="6783"/>
                    <a:pt x="0" y="8339"/>
                  </a:cubicBezTo>
                  <a:lnTo>
                    <a:pt x="2308" y="8339"/>
                  </a:lnTo>
                  <a:cubicBezTo>
                    <a:pt x="2430" y="7342"/>
                    <a:pt x="2867" y="6416"/>
                    <a:pt x="3549" y="5681"/>
                  </a:cubicBezTo>
                  <a:cubicBezTo>
                    <a:pt x="4248" y="6416"/>
                    <a:pt x="4685" y="7342"/>
                    <a:pt x="4807" y="8339"/>
                  </a:cubicBezTo>
                  <a:lnTo>
                    <a:pt x="7115" y="8339"/>
                  </a:lnTo>
                  <a:cubicBezTo>
                    <a:pt x="6975" y="6783"/>
                    <a:pt x="6328" y="5314"/>
                    <a:pt x="5279" y="4178"/>
                  </a:cubicBezTo>
                  <a:cubicBezTo>
                    <a:pt x="6328" y="3024"/>
                    <a:pt x="6975" y="1556"/>
                    <a:pt x="711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83" name="Google Shape;3683;p87"/>
            <p:cNvSpPr/>
            <p:nvPr/>
          </p:nvSpPr>
          <p:spPr>
            <a:xfrm>
              <a:off x="8081588" y="4473213"/>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84" name="Google Shape;3684;p87"/>
            <p:cNvSpPr/>
            <p:nvPr/>
          </p:nvSpPr>
          <p:spPr>
            <a:xfrm>
              <a:off x="7959663" y="4473213"/>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685" name="Google Shape;3685;p87"/>
          <p:cNvGrpSpPr/>
          <p:nvPr/>
        </p:nvGrpSpPr>
        <p:grpSpPr>
          <a:xfrm>
            <a:off x="3079857" y="3072768"/>
            <a:ext cx="354099" cy="353744"/>
            <a:chOff x="3233563" y="4051913"/>
            <a:chExt cx="448000" cy="447550"/>
          </a:xfrm>
        </p:grpSpPr>
        <p:sp>
          <p:nvSpPr>
            <p:cNvPr id="3686" name="Google Shape;3686;p87"/>
            <p:cNvSpPr/>
            <p:nvPr/>
          </p:nvSpPr>
          <p:spPr>
            <a:xfrm>
              <a:off x="3428938" y="4051913"/>
              <a:ext cx="95725" cy="447550"/>
            </a:xfrm>
            <a:custGeom>
              <a:avLst/>
              <a:gdLst/>
              <a:ahLst/>
              <a:cxnLst/>
              <a:rect l="l" t="t" r="r" b="b"/>
              <a:pathLst>
                <a:path w="3829" h="17902" extrusionOk="0">
                  <a:moveTo>
                    <a:pt x="1381" y="1"/>
                  </a:moveTo>
                  <a:lnTo>
                    <a:pt x="1381" y="11119"/>
                  </a:lnTo>
                  <a:lnTo>
                    <a:pt x="0" y="11119"/>
                  </a:lnTo>
                  <a:lnTo>
                    <a:pt x="0" y="12167"/>
                  </a:lnTo>
                  <a:lnTo>
                    <a:pt x="1381" y="12167"/>
                  </a:lnTo>
                  <a:lnTo>
                    <a:pt x="1381" y="17901"/>
                  </a:lnTo>
                  <a:lnTo>
                    <a:pt x="3828" y="17901"/>
                  </a:lnTo>
                  <a:lnTo>
                    <a:pt x="3828" y="16852"/>
                  </a:lnTo>
                  <a:lnTo>
                    <a:pt x="2430" y="16852"/>
                  </a:lnTo>
                  <a:lnTo>
                    <a:pt x="2430" y="1049"/>
                  </a:lnTo>
                  <a:lnTo>
                    <a:pt x="3828" y="1049"/>
                  </a:lnTo>
                  <a:lnTo>
                    <a:pt x="3828"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87" name="Google Shape;3687;p87"/>
            <p:cNvSpPr/>
            <p:nvPr/>
          </p:nvSpPr>
          <p:spPr>
            <a:xfrm>
              <a:off x="3233563" y="4186088"/>
              <a:ext cx="57275" cy="26250"/>
            </a:xfrm>
            <a:custGeom>
              <a:avLst/>
              <a:gdLst/>
              <a:ahLst/>
              <a:cxnLst/>
              <a:rect l="l" t="t" r="r" b="b"/>
              <a:pathLst>
                <a:path w="2291" h="1050" extrusionOk="0">
                  <a:moveTo>
                    <a:pt x="1" y="0"/>
                  </a:moveTo>
                  <a:lnTo>
                    <a:pt x="1" y="1049"/>
                  </a:lnTo>
                  <a:lnTo>
                    <a:pt x="2291" y="1049"/>
                  </a:lnTo>
                  <a:lnTo>
                    <a:pt x="2291"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88" name="Google Shape;3688;p87"/>
            <p:cNvSpPr/>
            <p:nvPr/>
          </p:nvSpPr>
          <p:spPr>
            <a:xfrm>
              <a:off x="3355513" y="4186088"/>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89" name="Google Shape;3689;p87"/>
            <p:cNvSpPr/>
            <p:nvPr/>
          </p:nvSpPr>
          <p:spPr>
            <a:xfrm>
              <a:off x="3234438" y="4238963"/>
              <a:ext cx="177900" cy="208500"/>
            </a:xfrm>
            <a:custGeom>
              <a:avLst/>
              <a:gdLst/>
              <a:ahLst/>
              <a:cxnLst/>
              <a:rect l="l" t="t" r="r" b="b"/>
              <a:pathLst>
                <a:path w="7116" h="8340" extrusionOk="0">
                  <a:moveTo>
                    <a:pt x="1" y="1"/>
                  </a:moveTo>
                  <a:cubicBezTo>
                    <a:pt x="141" y="1556"/>
                    <a:pt x="787" y="3007"/>
                    <a:pt x="1836" y="4161"/>
                  </a:cubicBezTo>
                  <a:cubicBezTo>
                    <a:pt x="787" y="5297"/>
                    <a:pt x="123" y="6766"/>
                    <a:pt x="1" y="8322"/>
                  </a:cubicBezTo>
                  <a:lnTo>
                    <a:pt x="2291" y="8322"/>
                  </a:lnTo>
                  <a:cubicBezTo>
                    <a:pt x="2431" y="7325"/>
                    <a:pt x="2868" y="6416"/>
                    <a:pt x="3550" y="5682"/>
                  </a:cubicBezTo>
                  <a:cubicBezTo>
                    <a:pt x="4231" y="6416"/>
                    <a:pt x="4668" y="7343"/>
                    <a:pt x="4808" y="8339"/>
                  </a:cubicBezTo>
                  <a:lnTo>
                    <a:pt x="7116" y="8339"/>
                  </a:lnTo>
                  <a:cubicBezTo>
                    <a:pt x="6976" y="6766"/>
                    <a:pt x="6329" y="5297"/>
                    <a:pt x="5263" y="4161"/>
                  </a:cubicBezTo>
                  <a:cubicBezTo>
                    <a:pt x="6329" y="3007"/>
                    <a:pt x="6976" y="1556"/>
                    <a:pt x="7116" y="1"/>
                  </a:cubicBezTo>
                  <a:lnTo>
                    <a:pt x="4808" y="1"/>
                  </a:lnTo>
                  <a:cubicBezTo>
                    <a:pt x="4668" y="997"/>
                    <a:pt x="4231" y="1923"/>
                    <a:pt x="3550" y="2658"/>
                  </a:cubicBezTo>
                  <a:cubicBezTo>
                    <a:pt x="2868" y="1923"/>
                    <a:pt x="2431" y="997"/>
                    <a:pt x="2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90" name="Google Shape;3690;p87"/>
            <p:cNvSpPr/>
            <p:nvPr/>
          </p:nvSpPr>
          <p:spPr>
            <a:xfrm>
              <a:off x="3355513" y="4473213"/>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91" name="Google Shape;3691;p87"/>
            <p:cNvSpPr/>
            <p:nvPr/>
          </p:nvSpPr>
          <p:spPr>
            <a:xfrm>
              <a:off x="3233563" y="4473213"/>
              <a:ext cx="57275" cy="26250"/>
            </a:xfrm>
            <a:custGeom>
              <a:avLst/>
              <a:gdLst/>
              <a:ahLst/>
              <a:cxnLst/>
              <a:rect l="l" t="t" r="r" b="b"/>
              <a:pathLst>
                <a:path w="2291" h="1050" extrusionOk="0">
                  <a:moveTo>
                    <a:pt x="1" y="0"/>
                  </a:moveTo>
                  <a:lnTo>
                    <a:pt x="1" y="1049"/>
                  </a:lnTo>
                  <a:lnTo>
                    <a:pt x="2291" y="1049"/>
                  </a:lnTo>
                  <a:lnTo>
                    <a:pt x="2291"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92" name="Google Shape;3692;p87"/>
            <p:cNvSpPr/>
            <p:nvPr/>
          </p:nvSpPr>
          <p:spPr>
            <a:xfrm>
              <a:off x="3553913" y="4237663"/>
              <a:ext cx="127200" cy="76050"/>
            </a:xfrm>
            <a:custGeom>
              <a:avLst/>
              <a:gdLst/>
              <a:ahLst/>
              <a:cxnLst/>
              <a:rect l="l" t="t" r="r" b="b"/>
              <a:pathLst>
                <a:path w="5088" h="3042" extrusionOk="0">
                  <a:moveTo>
                    <a:pt x="18" y="0"/>
                  </a:moveTo>
                  <a:cubicBezTo>
                    <a:pt x="18" y="105"/>
                    <a:pt x="1" y="227"/>
                    <a:pt x="1" y="315"/>
                  </a:cubicBezTo>
                  <a:lnTo>
                    <a:pt x="1" y="2727"/>
                  </a:lnTo>
                  <a:cubicBezTo>
                    <a:pt x="1" y="2832"/>
                    <a:pt x="1" y="2937"/>
                    <a:pt x="18" y="3042"/>
                  </a:cubicBezTo>
                  <a:lnTo>
                    <a:pt x="5088" y="3042"/>
                  </a:lnTo>
                  <a:lnTo>
                    <a:pt x="5088" y="2727"/>
                  </a:lnTo>
                  <a:lnTo>
                    <a:pt x="5088" y="315"/>
                  </a:lnTo>
                  <a:lnTo>
                    <a:pt x="5088"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93" name="Google Shape;3693;p87"/>
            <p:cNvSpPr/>
            <p:nvPr/>
          </p:nvSpPr>
          <p:spPr>
            <a:xfrm>
              <a:off x="3556988" y="4339488"/>
              <a:ext cx="121075" cy="107100"/>
            </a:xfrm>
            <a:custGeom>
              <a:avLst/>
              <a:gdLst/>
              <a:ahLst/>
              <a:cxnLst/>
              <a:rect l="l" t="t" r="r" b="b"/>
              <a:pathLst>
                <a:path w="4843" h="4284" extrusionOk="0">
                  <a:moveTo>
                    <a:pt x="105" y="0"/>
                  </a:moveTo>
                  <a:cubicBezTo>
                    <a:pt x="350" y="787"/>
                    <a:pt x="839" y="1469"/>
                    <a:pt x="1468" y="1993"/>
                  </a:cubicBezTo>
                  <a:cubicBezTo>
                    <a:pt x="752" y="2570"/>
                    <a:pt x="227" y="3374"/>
                    <a:pt x="0" y="4283"/>
                  </a:cubicBezTo>
                  <a:lnTo>
                    <a:pt x="4842" y="4283"/>
                  </a:lnTo>
                  <a:cubicBezTo>
                    <a:pt x="4615" y="3374"/>
                    <a:pt x="4108" y="2570"/>
                    <a:pt x="3374" y="1993"/>
                  </a:cubicBezTo>
                  <a:cubicBezTo>
                    <a:pt x="4021" y="1469"/>
                    <a:pt x="4493" y="787"/>
                    <a:pt x="4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94" name="Google Shape;3694;p87"/>
            <p:cNvSpPr/>
            <p:nvPr/>
          </p:nvSpPr>
          <p:spPr>
            <a:xfrm>
              <a:off x="3655313" y="4051913"/>
              <a:ext cx="26250" cy="26250"/>
            </a:xfrm>
            <a:custGeom>
              <a:avLst/>
              <a:gdLst/>
              <a:ahLst/>
              <a:cxnLst/>
              <a:rect l="l" t="t" r="r" b="b"/>
              <a:pathLst>
                <a:path w="1050" h="1050" extrusionOk="0">
                  <a:moveTo>
                    <a:pt x="0" y="1"/>
                  </a:moveTo>
                  <a:lnTo>
                    <a:pt x="0" y="1049"/>
                  </a:lnTo>
                  <a:lnTo>
                    <a:pt x="1049" y="1049"/>
                  </a:lnTo>
                  <a:lnTo>
                    <a:pt x="1049"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95" name="Google Shape;3695;p87"/>
            <p:cNvSpPr/>
            <p:nvPr/>
          </p:nvSpPr>
          <p:spPr>
            <a:xfrm>
              <a:off x="3556988" y="4104363"/>
              <a:ext cx="121500" cy="107100"/>
            </a:xfrm>
            <a:custGeom>
              <a:avLst/>
              <a:gdLst/>
              <a:ahLst/>
              <a:cxnLst/>
              <a:rect l="l" t="t" r="r" b="b"/>
              <a:pathLst>
                <a:path w="4860" h="4284" extrusionOk="0">
                  <a:moveTo>
                    <a:pt x="0" y="0"/>
                  </a:moveTo>
                  <a:cubicBezTo>
                    <a:pt x="227" y="909"/>
                    <a:pt x="752" y="1713"/>
                    <a:pt x="1468" y="2308"/>
                  </a:cubicBezTo>
                  <a:cubicBezTo>
                    <a:pt x="839" y="2815"/>
                    <a:pt x="350" y="3514"/>
                    <a:pt x="105" y="4283"/>
                  </a:cubicBezTo>
                  <a:lnTo>
                    <a:pt x="4772" y="4283"/>
                  </a:lnTo>
                  <a:cubicBezTo>
                    <a:pt x="4510" y="3497"/>
                    <a:pt x="4021" y="2815"/>
                    <a:pt x="3391" y="2308"/>
                  </a:cubicBezTo>
                  <a:cubicBezTo>
                    <a:pt x="4108" y="1713"/>
                    <a:pt x="4633" y="909"/>
                    <a:pt x="48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96" name="Google Shape;3696;p87"/>
            <p:cNvSpPr/>
            <p:nvPr/>
          </p:nvSpPr>
          <p:spPr>
            <a:xfrm>
              <a:off x="3655313" y="4472763"/>
              <a:ext cx="26250" cy="26700"/>
            </a:xfrm>
            <a:custGeom>
              <a:avLst/>
              <a:gdLst/>
              <a:ahLst/>
              <a:cxnLst/>
              <a:rect l="l" t="t" r="r" b="b"/>
              <a:pathLst>
                <a:path w="1050" h="1068" extrusionOk="0">
                  <a:moveTo>
                    <a:pt x="0" y="1"/>
                  </a:moveTo>
                  <a:lnTo>
                    <a:pt x="0" y="1067"/>
                  </a:lnTo>
                  <a:lnTo>
                    <a:pt x="1049" y="1067"/>
                  </a:lnTo>
                  <a:lnTo>
                    <a:pt x="1049"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97" name="Google Shape;3697;p87"/>
            <p:cNvSpPr/>
            <p:nvPr/>
          </p:nvSpPr>
          <p:spPr>
            <a:xfrm>
              <a:off x="3553913" y="4051913"/>
              <a:ext cx="26250" cy="26250"/>
            </a:xfrm>
            <a:custGeom>
              <a:avLst/>
              <a:gdLst/>
              <a:ahLst/>
              <a:cxnLst/>
              <a:rect l="l" t="t" r="r" b="b"/>
              <a:pathLst>
                <a:path w="1050" h="1050" extrusionOk="0">
                  <a:moveTo>
                    <a:pt x="1" y="1"/>
                  </a:moveTo>
                  <a:lnTo>
                    <a:pt x="1" y="1049"/>
                  </a:lnTo>
                  <a:lnTo>
                    <a:pt x="1050" y="1049"/>
                  </a:lnTo>
                  <a:lnTo>
                    <a:pt x="1050"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698" name="Google Shape;3698;p87"/>
            <p:cNvSpPr/>
            <p:nvPr/>
          </p:nvSpPr>
          <p:spPr>
            <a:xfrm>
              <a:off x="3553913" y="4472763"/>
              <a:ext cx="26250" cy="26700"/>
            </a:xfrm>
            <a:custGeom>
              <a:avLst/>
              <a:gdLst/>
              <a:ahLst/>
              <a:cxnLst/>
              <a:rect l="l" t="t" r="r" b="b"/>
              <a:pathLst>
                <a:path w="1050" h="1068" extrusionOk="0">
                  <a:moveTo>
                    <a:pt x="1" y="1"/>
                  </a:moveTo>
                  <a:lnTo>
                    <a:pt x="1" y="1067"/>
                  </a:lnTo>
                  <a:lnTo>
                    <a:pt x="1050" y="1067"/>
                  </a:lnTo>
                  <a:lnTo>
                    <a:pt x="1050"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699" name="Google Shape;3699;p87"/>
          <p:cNvGrpSpPr/>
          <p:nvPr/>
        </p:nvGrpSpPr>
        <p:grpSpPr>
          <a:xfrm>
            <a:off x="4395169" y="1465778"/>
            <a:ext cx="355463" cy="354099"/>
            <a:chOff x="4719488" y="3357463"/>
            <a:chExt cx="449725" cy="448000"/>
          </a:xfrm>
        </p:grpSpPr>
        <p:sp>
          <p:nvSpPr>
            <p:cNvPr id="3700" name="Google Shape;3700;p87"/>
            <p:cNvSpPr/>
            <p:nvPr/>
          </p:nvSpPr>
          <p:spPr>
            <a:xfrm>
              <a:off x="4719488" y="3671688"/>
              <a:ext cx="26250" cy="133775"/>
            </a:xfrm>
            <a:custGeom>
              <a:avLst/>
              <a:gdLst/>
              <a:ahLst/>
              <a:cxnLst/>
              <a:rect l="l" t="t" r="r" b="b"/>
              <a:pathLst>
                <a:path w="1050" h="5351" extrusionOk="0">
                  <a:moveTo>
                    <a:pt x="0" y="1"/>
                  </a:moveTo>
                  <a:lnTo>
                    <a:pt x="0" y="5350"/>
                  </a:lnTo>
                  <a:lnTo>
                    <a:pt x="1049" y="5350"/>
                  </a:lnTo>
                  <a:lnTo>
                    <a:pt x="1049"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01" name="Google Shape;3701;p87"/>
            <p:cNvSpPr/>
            <p:nvPr/>
          </p:nvSpPr>
          <p:spPr>
            <a:xfrm>
              <a:off x="5073913" y="3357463"/>
              <a:ext cx="26250" cy="57275"/>
            </a:xfrm>
            <a:custGeom>
              <a:avLst/>
              <a:gdLst/>
              <a:ahLst/>
              <a:cxnLst/>
              <a:rect l="l" t="t" r="r" b="b"/>
              <a:pathLst>
                <a:path w="1050" h="2291" extrusionOk="0">
                  <a:moveTo>
                    <a:pt x="1" y="1"/>
                  </a:moveTo>
                  <a:lnTo>
                    <a:pt x="1" y="2291"/>
                  </a:lnTo>
                  <a:lnTo>
                    <a:pt x="1050" y="2291"/>
                  </a:lnTo>
                  <a:lnTo>
                    <a:pt x="1050"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02" name="Google Shape;3702;p87"/>
            <p:cNvSpPr/>
            <p:nvPr/>
          </p:nvSpPr>
          <p:spPr>
            <a:xfrm>
              <a:off x="5073913" y="3479838"/>
              <a:ext cx="26250" cy="56850"/>
            </a:xfrm>
            <a:custGeom>
              <a:avLst/>
              <a:gdLst/>
              <a:ahLst/>
              <a:cxnLst/>
              <a:rect l="l" t="t" r="r" b="b"/>
              <a:pathLst>
                <a:path w="1050" h="2274" extrusionOk="0">
                  <a:moveTo>
                    <a:pt x="1" y="1"/>
                  </a:moveTo>
                  <a:lnTo>
                    <a:pt x="1" y="2273"/>
                  </a:lnTo>
                  <a:lnTo>
                    <a:pt x="1050" y="2273"/>
                  </a:lnTo>
                  <a:lnTo>
                    <a:pt x="1050"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03" name="Google Shape;3703;p87"/>
            <p:cNvSpPr/>
            <p:nvPr/>
          </p:nvSpPr>
          <p:spPr>
            <a:xfrm>
              <a:off x="4838788" y="3358338"/>
              <a:ext cx="208925" cy="177900"/>
            </a:xfrm>
            <a:custGeom>
              <a:avLst/>
              <a:gdLst/>
              <a:ahLst/>
              <a:cxnLst/>
              <a:rect l="l" t="t" r="r" b="b"/>
              <a:pathLst>
                <a:path w="8357" h="7116" extrusionOk="0">
                  <a:moveTo>
                    <a:pt x="18" y="1"/>
                  </a:moveTo>
                  <a:lnTo>
                    <a:pt x="18" y="2308"/>
                  </a:lnTo>
                  <a:cubicBezTo>
                    <a:pt x="1015" y="2431"/>
                    <a:pt x="1924" y="2868"/>
                    <a:pt x="2658" y="3549"/>
                  </a:cubicBezTo>
                  <a:cubicBezTo>
                    <a:pt x="1924" y="4249"/>
                    <a:pt x="997" y="4686"/>
                    <a:pt x="1" y="4808"/>
                  </a:cubicBezTo>
                  <a:lnTo>
                    <a:pt x="1" y="7116"/>
                  </a:lnTo>
                  <a:cubicBezTo>
                    <a:pt x="1574" y="6976"/>
                    <a:pt x="3043" y="6329"/>
                    <a:pt x="4196" y="5280"/>
                  </a:cubicBezTo>
                  <a:cubicBezTo>
                    <a:pt x="5333" y="6329"/>
                    <a:pt x="6801" y="6976"/>
                    <a:pt x="8357" y="7116"/>
                  </a:cubicBezTo>
                  <a:lnTo>
                    <a:pt x="8357" y="4808"/>
                  </a:lnTo>
                  <a:cubicBezTo>
                    <a:pt x="7360" y="4686"/>
                    <a:pt x="6434" y="4249"/>
                    <a:pt x="5700" y="3549"/>
                  </a:cubicBezTo>
                  <a:cubicBezTo>
                    <a:pt x="6434" y="2868"/>
                    <a:pt x="7360" y="2431"/>
                    <a:pt x="8357" y="2308"/>
                  </a:cubicBezTo>
                  <a:lnTo>
                    <a:pt x="8357" y="1"/>
                  </a:lnTo>
                  <a:cubicBezTo>
                    <a:pt x="6801" y="141"/>
                    <a:pt x="5333" y="787"/>
                    <a:pt x="4196" y="1836"/>
                  </a:cubicBezTo>
                  <a:cubicBezTo>
                    <a:pt x="3043" y="787"/>
                    <a:pt x="1574" y="141"/>
                    <a:pt x="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04" name="Google Shape;3704;p87"/>
            <p:cNvSpPr/>
            <p:nvPr/>
          </p:nvSpPr>
          <p:spPr>
            <a:xfrm>
              <a:off x="4786788" y="3479838"/>
              <a:ext cx="26250" cy="56850"/>
            </a:xfrm>
            <a:custGeom>
              <a:avLst/>
              <a:gdLst/>
              <a:ahLst/>
              <a:cxnLst/>
              <a:rect l="l" t="t" r="r" b="b"/>
              <a:pathLst>
                <a:path w="1050" h="2274" extrusionOk="0">
                  <a:moveTo>
                    <a:pt x="1" y="1"/>
                  </a:moveTo>
                  <a:lnTo>
                    <a:pt x="1" y="2273"/>
                  </a:lnTo>
                  <a:lnTo>
                    <a:pt x="1049" y="2273"/>
                  </a:lnTo>
                  <a:lnTo>
                    <a:pt x="1049"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05" name="Google Shape;3705;p87"/>
            <p:cNvSpPr/>
            <p:nvPr/>
          </p:nvSpPr>
          <p:spPr>
            <a:xfrm>
              <a:off x="4786788" y="3357463"/>
              <a:ext cx="26250" cy="57275"/>
            </a:xfrm>
            <a:custGeom>
              <a:avLst/>
              <a:gdLst/>
              <a:ahLst/>
              <a:cxnLst/>
              <a:rect l="l" t="t" r="r" b="b"/>
              <a:pathLst>
                <a:path w="1050" h="2291" extrusionOk="0">
                  <a:moveTo>
                    <a:pt x="1" y="1"/>
                  </a:moveTo>
                  <a:lnTo>
                    <a:pt x="1" y="2291"/>
                  </a:lnTo>
                  <a:lnTo>
                    <a:pt x="1049" y="2291"/>
                  </a:lnTo>
                  <a:lnTo>
                    <a:pt x="1049"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06" name="Google Shape;3706;p87"/>
            <p:cNvSpPr/>
            <p:nvPr/>
          </p:nvSpPr>
          <p:spPr>
            <a:xfrm>
              <a:off x="4771938" y="3606913"/>
              <a:ext cx="397275" cy="198550"/>
            </a:xfrm>
            <a:custGeom>
              <a:avLst/>
              <a:gdLst/>
              <a:ahLst/>
              <a:cxnLst/>
              <a:rect l="l" t="t" r="r" b="b"/>
              <a:pathLst>
                <a:path w="15891" h="7942" extrusionOk="0">
                  <a:moveTo>
                    <a:pt x="14999" y="0"/>
                  </a:moveTo>
                  <a:cubicBezTo>
                    <a:pt x="14789" y="0"/>
                    <a:pt x="14580" y="83"/>
                    <a:pt x="14422" y="249"/>
                  </a:cubicBezTo>
                  <a:lnTo>
                    <a:pt x="11590" y="3064"/>
                  </a:lnTo>
                  <a:lnTo>
                    <a:pt x="10489" y="3064"/>
                  </a:lnTo>
                  <a:lnTo>
                    <a:pt x="10489" y="4008"/>
                  </a:lnTo>
                  <a:lnTo>
                    <a:pt x="5559" y="4008"/>
                  </a:lnTo>
                  <a:lnTo>
                    <a:pt x="5559" y="2959"/>
                  </a:lnTo>
                  <a:lnTo>
                    <a:pt x="9440" y="2959"/>
                  </a:lnTo>
                  <a:lnTo>
                    <a:pt x="9440" y="2452"/>
                  </a:lnTo>
                  <a:cubicBezTo>
                    <a:pt x="9440" y="1963"/>
                    <a:pt x="9021" y="1560"/>
                    <a:pt x="8531" y="1560"/>
                  </a:cubicBezTo>
                  <a:lnTo>
                    <a:pt x="6556" y="1560"/>
                  </a:lnTo>
                  <a:lnTo>
                    <a:pt x="6398" y="1403"/>
                  </a:lnTo>
                  <a:cubicBezTo>
                    <a:pt x="5848" y="852"/>
                    <a:pt x="5127" y="577"/>
                    <a:pt x="4403" y="577"/>
                  </a:cubicBezTo>
                  <a:cubicBezTo>
                    <a:pt x="3680" y="577"/>
                    <a:pt x="2955" y="852"/>
                    <a:pt x="2395" y="1403"/>
                  </a:cubicBezTo>
                  <a:lnTo>
                    <a:pt x="1206" y="2592"/>
                  </a:lnTo>
                  <a:lnTo>
                    <a:pt x="0" y="2592"/>
                  </a:lnTo>
                  <a:lnTo>
                    <a:pt x="0" y="7941"/>
                  </a:lnTo>
                  <a:lnTo>
                    <a:pt x="1346" y="7941"/>
                  </a:lnTo>
                  <a:cubicBezTo>
                    <a:pt x="2343" y="6752"/>
                    <a:pt x="3811" y="6071"/>
                    <a:pt x="5349" y="6071"/>
                  </a:cubicBezTo>
                  <a:lnTo>
                    <a:pt x="10909" y="6071"/>
                  </a:lnTo>
                  <a:lnTo>
                    <a:pt x="15576" y="1403"/>
                  </a:lnTo>
                  <a:cubicBezTo>
                    <a:pt x="15891" y="1071"/>
                    <a:pt x="15891" y="564"/>
                    <a:pt x="15576" y="249"/>
                  </a:cubicBezTo>
                  <a:cubicBezTo>
                    <a:pt x="15419" y="83"/>
                    <a:pt x="15209" y="0"/>
                    <a:pt x="149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707" name="Google Shape;3707;p87"/>
          <p:cNvGrpSpPr/>
          <p:nvPr/>
        </p:nvGrpSpPr>
        <p:grpSpPr>
          <a:xfrm>
            <a:off x="7026035" y="1465787"/>
            <a:ext cx="354079" cy="354079"/>
            <a:chOff x="6948363" y="2664338"/>
            <a:chExt cx="447975" cy="447975"/>
          </a:xfrm>
        </p:grpSpPr>
        <p:sp>
          <p:nvSpPr>
            <p:cNvPr id="3708" name="Google Shape;3708;p87"/>
            <p:cNvSpPr/>
            <p:nvPr/>
          </p:nvSpPr>
          <p:spPr>
            <a:xfrm>
              <a:off x="6948363" y="2664338"/>
              <a:ext cx="55525" cy="26250"/>
            </a:xfrm>
            <a:custGeom>
              <a:avLst/>
              <a:gdLst/>
              <a:ahLst/>
              <a:cxnLst/>
              <a:rect l="l" t="t" r="r" b="b"/>
              <a:pathLst>
                <a:path w="2221" h="1050" extrusionOk="0">
                  <a:moveTo>
                    <a:pt x="0" y="1"/>
                  </a:moveTo>
                  <a:lnTo>
                    <a:pt x="0" y="1049"/>
                  </a:lnTo>
                  <a:lnTo>
                    <a:pt x="2220" y="1049"/>
                  </a:lnTo>
                  <a:lnTo>
                    <a:pt x="2220"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09" name="Google Shape;3709;p87"/>
            <p:cNvSpPr/>
            <p:nvPr/>
          </p:nvSpPr>
          <p:spPr>
            <a:xfrm>
              <a:off x="7067238" y="2664338"/>
              <a:ext cx="55525" cy="26250"/>
            </a:xfrm>
            <a:custGeom>
              <a:avLst/>
              <a:gdLst/>
              <a:ahLst/>
              <a:cxnLst/>
              <a:rect l="l" t="t" r="r" b="b"/>
              <a:pathLst>
                <a:path w="2221" h="1050" extrusionOk="0">
                  <a:moveTo>
                    <a:pt x="0" y="1"/>
                  </a:moveTo>
                  <a:lnTo>
                    <a:pt x="0" y="1049"/>
                  </a:lnTo>
                  <a:lnTo>
                    <a:pt x="2220" y="1049"/>
                  </a:lnTo>
                  <a:lnTo>
                    <a:pt x="2220"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10" name="Google Shape;3710;p87"/>
            <p:cNvSpPr/>
            <p:nvPr/>
          </p:nvSpPr>
          <p:spPr>
            <a:xfrm>
              <a:off x="7221513" y="2664338"/>
              <a:ext cx="55950" cy="26250"/>
            </a:xfrm>
            <a:custGeom>
              <a:avLst/>
              <a:gdLst/>
              <a:ahLst/>
              <a:cxnLst/>
              <a:rect l="l" t="t" r="r" b="b"/>
              <a:pathLst>
                <a:path w="2238" h="1050" extrusionOk="0">
                  <a:moveTo>
                    <a:pt x="0" y="1"/>
                  </a:moveTo>
                  <a:lnTo>
                    <a:pt x="0" y="1049"/>
                  </a:lnTo>
                  <a:lnTo>
                    <a:pt x="2238" y="1049"/>
                  </a:lnTo>
                  <a:lnTo>
                    <a:pt x="2238"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11" name="Google Shape;3711;p87"/>
            <p:cNvSpPr/>
            <p:nvPr/>
          </p:nvSpPr>
          <p:spPr>
            <a:xfrm>
              <a:off x="7340388" y="2664338"/>
              <a:ext cx="55950" cy="26250"/>
            </a:xfrm>
            <a:custGeom>
              <a:avLst/>
              <a:gdLst/>
              <a:ahLst/>
              <a:cxnLst/>
              <a:rect l="l" t="t" r="r" b="b"/>
              <a:pathLst>
                <a:path w="2238" h="1050" extrusionOk="0">
                  <a:moveTo>
                    <a:pt x="0" y="1"/>
                  </a:moveTo>
                  <a:lnTo>
                    <a:pt x="0" y="1049"/>
                  </a:lnTo>
                  <a:lnTo>
                    <a:pt x="2238" y="1049"/>
                  </a:lnTo>
                  <a:lnTo>
                    <a:pt x="2238"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12" name="Google Shape;3712;p87"/>
            <p:cNvSpPr/>
            <p:nvPr/>
          </p:nvSpPr>
          <p:spPr>
            <a:xfrm>
              <a:off x="6948363" y="3086063"/>
              <a:ext cx="55525" cy="26250"/>
            </a:xfrm>
            <a:custGeom>
              <a:avLst/>
              <a:gdLst/>
              <a:ahLst/>
              <a:cxnLst/>
              <a:rect l="l" t="t" r="r" b="b"/>
              <a:pathLst>
                <a:path w="2221" h="1050" extrusionOk="0">
                  <a:moveTo>
                    <a:pt x="0" y="1"/>
                  </a:moveTo>
                  <a:lnTo>
                    <a:pt x="0" y="1050"/>
                  </a:lnTo>
                  <a:lnTo>
                    <a:pt x="2220" y="1050"/>
                  </a:lnTo>
                  <a:lnTo>
                    <a:pt x="2220"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13" name="Google Shape;3713;p87"/>
            <p:cNvSpPr/>
            <p:nvPr/>
          </p:nvSpPr>
          <p:spPr>
            <a:xfrm>
              <a:off x="7144588" y="3086063"/>
              <a:ext cx="55525" cy="26250"/>
            </a:xfrm>
            <a:custGeom>
              <a:avLst/>
              <a:gdLst/>
              <a:ahLst/>
              <a:cxnLst/>
              <a:rect l="l" t="t" r="r" b="b"/>
              <a:pathLst>
                <a:path w="2221" h="1050" extrusionOk="0">
                  <a:moveTo>
                    <a:pt x="0" y="1"/>
                  </a:moveTo>
                  <a:lnTo>
                    <a:pt x="0" y="1050"/>
                  </a:lnTo>
                  <a:lnTo>
                    <a:pt x="2220" y="1050"/>
                  </a:lnTo>
                  <a:lnTo>
                    <a:pt x="2220"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14" name="Google Shape;3714;p87"/>
            <p:cNvSpPr/>
            <p:nvPr/>
          </p:nvSpPr>
          <p:spPr>
            <a:xfrm>
              <a:off x="6948363" y="2716788"/>
              <a:ext cx="447975" cy="343100"/>
            </a:xfrm>
            <a:custGeom>
              <a:avLst/>
              <a:gdLst/>
              <a:ahLst/>
              <a:cxnLst/>
              <a:rect l="l" t="t" r="r" b="b"/>
              <a:pathLst>
                <a:path w="17919" h="13724" extrusionOk="0">
                  <a:moveTo>
                    <a:pt x="0" y="0"/>
                  </a:moveTo>
                  <a:lnTo>
                    <a:pt x="0" y="2203"/>
                  </a:lnTo>
                  <a:cubicBezTo>
                    <a:pt x="0" y="3934"/>
                    <a:pt x="647" y="5594"/>
                    <a:pt x="1818" y="6853"/>
                  </a:cubicBezTo>
                  <a:cubicBezTo>
                    <a:pt x="647" y="8129"/>
                    <a:pt x="0" y="9790"/>
                    <a:pt x="0" y="11520"/>
                  </a:cubicBezTo>
                  <a:lnTo>
                    <a:pt x="0" y="13723"/>
                  </a:lnTo>
                  <a:lnTo>
                    <a:pt x="2238" y="13723"/>
                  </a:lnTo>
                  <a:lnTo>
                    <a:pt x="2238" y="11520"/>
                  </a:lnTo>
                  <a:cubicBezTo>
                    <a:pt x="2238" y="10349"/>
                    <a:pt x="2675" y="9213"/>
                    <a:pt x="3479" y="8356"/>
                  </a:cubicBezTo>
                  <a:lnTo>
                    <a:pt x="6608" y="11223"/>
                  </a:lnTo>
                  <a:cubicBezTo>
                    <a:pt x="7325" y="11870"/>
                    <a:pt x="7762" y="12762"/>
                    <a:pt x="7832" y="13723"/>
                  </a:cubicBezTo>
                  <a:lnTo>
                    <a:pt x="10087" y="13723"/>
                  </a:lnTo>
                  <a:cubicBezTo>
                    <a:pt x="10157" y="12762"/>
                    <a:pt x="10594" y="11870"/>
                    <a:pt x="11293" y="11223"/>
                  </a:cubicBezTo>
                  <a:lnTo>
                    <a:pt x="14422" y="8356"/>
                  </a:lnTo>
                  <a:cubicBezTo>
                    <a:pt x="15227" y="9213"/>
                    <a:pt x="15681" y="10349"/>
                    <a:pt x="15681" y="11520"/>
                  </a:cubicBezTo>
                  <a:lnTo>
                    <a:pt x="15681" y="13723"/>
                  </a:lnTo>
                  <a:lnTo>
                    <a:pt x="17919" y="13723"/>
                  </a:lnTo>
                  <a:lnTo>
                    <a:pt x="17919" y="11520"/>
                  </a:lnTo>
                  <a:cubicBezTo>
                    <a:pt x="17919" y="9790"/>
                    <a:pt x="17272" y="8129"/>
                    <a:pt x="16101" y="6853"/>
                  </a:cubicBezTo>
                  <a:cubicBezTo>
                    <a:pt x="17272" y="5594"/>
                    <a:pt x="17919" y="3934"/>
                    <a:pt x="17919" y="2203"/>
                  </a:cubicBezTo>
                  <a:lnTo>
                    <a:pt x="17919" y="0"/>
                  </a:lnTo>
                  <a:lnTo>
                    <a:pt x="15698" y="0"/>
                  </a:lnTo>
                  <a:lnTo>
                    <a:pt x="15681" y="2203"/>
                  </a:lnTo>
                  <a:cubicBezTo>
                    <a:pt x="15681" y="3392"/>
                    <a:pt x="15227" y="4528"/>
                    <a:pt x="14422" y="5385"/>
                  </a:cubicBezTo>
                  <a:cubicBezTo>
                    <a:pt x="13618" y="4528"/>
                    <a:pt x="13164" y="3392"/>
                    <a:pt x="13164" y="2203"/>
                  </a:cubicBezTo>
                  <a:lnTo>
                    <a:pt x="13164" y="0"/>
                  </a:lnTo>
                  <a:lnTo>
                    <a:pt x="10926" y="0"/>
                  </a:lnTo>
                  <a:lnTo>
                    <a:pt x="10926" y="2203"/>
                  </a:lnTo>
                  <a:cubicBezTo>
                    <a:pt x="10926" y="3934"/>
                    <a:pt x="11573" y="5594"/>
                    <a:pt x="12744" y="6853"/>
                  </a:cubicBezTo>
                  <a:lnTo>
                    <a:pt x="9790" y="9563"/>
                  </a:lnTo>
                  <a:cubicBezTo>
                    <a:pt x="9475" y="9860"/>
                    <a:pt x="9195" y="10174"/>
                    <a:pt x="8951" y="10524"/>
                  </a:cubicBezTo>
                  <a:cubicBezTo>
                    <a:pt x="8706" y="10174"/>
                    <a:pt x="8426" y="9860"/>
                    <a:pt x="8112" y="9563"/>
                  </a:cubicBezTo>
                  <a:lnTo>
                    <a:pt x="5157" y="6853"/>
                  </a:lnTo>
                  <a:cubicBezTo>
                    <a:pt x="6328" y="5594"/>
                    <a:pt x="6975" y="3934"/>
                    <a:pt x="6975" y="2203"/>
                  </a:cubicBezTo>
                  <a:lnTo>
                    <a:pt x="6975" y="0"/>
                  </a:lnTo>
                  <a:lnTo>
                    <a:pt x="4755" y="0"/>
                  </a:lnTo>
                  <a:lnTo>
                    <a:pt x="4755" y="2203"/>
                  </a:lnTo>
                  <a:cubicBezTo>
                    <a:pt x="4755" y="3392"/>
                    <a:pt x="4301" y="4528"/>
                    <a:pt x="3497" y="5385"/>
                  </a:cubicBezTo>
                  <a:cubicBezTo>
                    <a:pt x="2692" y="4528"/>
                    <a:pt x="2238" y="3392"/>
                    <a:pt x="2238" y="2203"/>
                  </a:cubicBezTo>
                  <a:lnTo>
                    <a:pt x="2238"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15" name="Google Shape;3715;p87"/>
            <p:cNvSpPr/>
            <p:nvPr/>
          </p:nvSpPr>
          <p:spPr>
            <a:xfrm>
              <a:off x="7340388" y="3086063"/>
              <a:ext cx="55950" cy="26250"/>
            </a:xfrm>
            <a:custGeom>
              <a:avLst/>
              <a:gdLst/>
              <a:ahLst/>
              <a:cxnLst/>
              <a:rect l="l" t="t" r="r" b="b"/>
              <a:pathLst>
                <a:path w="2238" h="1050" extrusionOk="0">
                  <a:moveTo>
                    <a:pt x="0" y="1"/>
                  </a:moveTo>
                  <a:lnTo>
                    <a:pt x="0" y="1050"/>
                  </a:lnTo>
                  <a:lnTo>
                    <a:pt x="2238" y="1050"/>
                  </a:lnTo>
                  <a:lnTo>
                    <a:pt x="2238"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719"/>
        <p:cNvGrpSpPr/>
        <p:nvPr/>
      </p:nvGrpSpPr>
      <p:grpSpPr>
        <a:xfrm>
          <a:off x="0" y="0"/>
          <a:ext cx="0" cy="0"/>
          <a:chOff x="0" y="0"/>
          <a:chExt cx="0" cy="0"/>
        </a:xfrm>
      </p:grpSpPr>
      <p:cxnSp>
        <p:nvCxnSpPr>
          <p:cNvPr id="3720" name="Google Shape;3720;p88"/>
          <p:cNvCxnSpPr/>
          <p:nvPr/>
        </p:nvCxnSpPr>
        <p:spPr>
          <a:xfrm rot="10800000" flipH="1">
            <a:off x="4950467" y="2542847"/>
            <a:ext cx="273000" cy="1577400"/>
          </a:xfrm>
          <a:prstGeom prst="straightConnector1">
            <a:avLst/>
          </a:prstGeom>
          <a:noFill/>
          <a:ln w="38100" cap="flat" cmpd="sng">
            <a:solidFill>
              <a:schemeClr val="dk1"/>
            </a:solidFill>
            <a:prstDash val="solid"/>
            <a:round/>
            <a:headEnd type="none" w="med" len="med"/>
            <a:tailEnd type="none" w="med" len="med"/>
          </a:ln>
        </p:spPr>
      </p:cxnSp>
      <p:cxnSp>
        <p:nvCxnSpPr>
          <p:cNvPr id="3721" name="Google Shape;3721;p88"/>
          <p:cNvCxnSpPr>
            <a:endCxn id="3722" idx="7"/>
          </p:cNvCxnSpPr>
          <p:nvPr/>
        </p:nvCxnSpPr>
        <p:spPr>
          <a:xfrm>
            <a:off x="3709019" y="3038768"/>
            <a:ext cx="719700" cy="615300"/>
          </a:xfrm>
          <a:prstGeom prst="straightConnector1">
            <a:avLst/>
          </a:prstGeom>
          <a:noFill/>
          <a:ln w="38100" cap="flat" cmpd="sng">
            <a:solidFill>
              <a:schemeClr val="dk1"/>
            </a:solidFill>
            <a:prstDash val="solid"/>
            <a:round/>
            <a:headEnd type="none" w="med" len="med"/>
            <a:tailEnd type="none" w="med" len="med"/>
          </a:ln>
        </p:spPr>
      </p:cxnSp>
      <p:cxnSp>
        <p:nvCxnSpPr>
          <p:cNvPr id="3723" name="Google Shape;3723;p88"/>
          <p:cNvCxnSpPr/>
          <p:nvPr/>
        </p:nvCxnSpPr>
        <p:spPr>
          <a:xfrm flipH="1">
            <a:off x="3407542" y="2403797"/>
            <a:ext cx="1689900" cy="692700"/>
          </a:xfrm>
          <a:prstGeom prst="straightConnector1">
            <a:avLst/>
          </a:prstGeom>
          <a:noFill/>
          <a:ln w="38100" cap="flat" cmpd="sng">
            <a:solidFill>
              <a:schemeClr val="dk1"/>
            </a:solidFill>
            <a:prstDash val="solid"/>
            <a:round/>
            <a:headEnd type="none" w="med" len="med"/>
            <a:tailEnd type="none" w="med" len="med"/>
          </a:ln>
        </p:spPr>
      </p:cxnSp>
      <p:sp>
        <p:nvSpPr>
          <p:cNvPr id="3724" name="Google Shape;3724;p88"/>
          <p:cNvSpPr/>
          <p:nvPr/>
        </p:nvSpPr>
        <p:spPr>
          <a:xfrm flipH="1">
            <a:off x="3278020" y="2211797"/>
            <a:ext cx="1164900" cy="11649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25" name="Google Shape;3725;p88"/>
          <p:cNvSpPr/>
          <p:nvPr/>
        </p:nvSpPr>
        <p:spPr>
          <a:xfrm flipH="1">
            <a:off x="4889791" y="1645672"/>
            <a:ext cx="933600" cy="933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22" name="Google Shape;3722;p88"/>
          <p:cNvSpPr/>
          <p:nvPr/>
        </p:nvSpPr>
        <p:spPr>
          <a:xfrm flipH="1">
            <a:off x="4258123" y="3483472"/>
            <a:ext cx="1164900" cy="1164900"/>
          </a:xfrm>
          <a:prstGeom prst="ellipse">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726" name="Google Shape;3726;p88"/>
          <p:cNvSpPr txBox="1">
            <a:spLocks noGrp="1"/>
          </p:cNvSpPr>
          <p:nvPr>
            <p:ph type="title" idx="5"/>
          </p:nvPr>
        </p:nvSpPr>
        <p:spPr>
          <a:xfrm>
            <a:off x="4875691" y="1779616"/>
            <a:ext cx="961800" cy="6675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400000000000000" pitchFamily="2" charset="-78"/>
              </a:rPr>
              <a:t>40%</a:t>
            </a:r>
            <a:endParaRPr>
              <a:cs typeface="B Nazanin" panose="00000400000000000000" pitchFamily="2" charset="-78"/>
            </a:endParaRPr>
          </a:p>
        </p:txBody>
      </p:sp>
      <p:sp>
        <p:nvSpPr>
          <p:cNvPr id="3727" name="Google Shape;3727;p88"/>
          <p:cNvSpPr txBox="1">
            <a:spLocks noGrp="1"/>
          </p:cNvSpPr>
          <p:nvPr>
            <p:ph type="subTitle" idx="1"/>
          </p:nvPr>
        </p:nvSpPr>
        <p:spPr>
          <a:xfrm>
            <a:off x="929968" y="2746775"/>
            <a:ext cx="2065500" cy="527400"/>
          </a:xfrm>
          <a:prstGeom prst="rect">
            <a:avLst/>
          </a:prstGeom>
        </p:spPr>
        <p:txBody>
          <a:bodyPr spcFirstLastPara="1" wrap="square" lIns="91425" tIns="91425" rIns="91425" bIns="91425" anchor="ctr" anchorCtr="0">
            <a:noAutofit/>
          </a:bodyPr>
          <a:lstStyle/>
          <a:p>
            <a:pPr marL="0" lvl="0" indent="0" algn="r">
              <a:spcAft>
                <a:spcPts val="1200"/>
              </a:spcAft>
            </a:pPr>
            <a:r>
              <a:rPr lang="fa-IR" dirty="0">
                <a:cs typeface="B Nazanin" panose="00000400000000000000" pitchFamily="2" charset="-78"/>
              </a:rPr>
              <a:t>قالب پاورپوینت ژنتیک قابل ویرایش می باشد</a:t>
            </a:r>
            <a:endParaRPr dirty="0">
              <a:cs typeface="B Nazanin" panose="00000400000000000000" pitchFamily="2" charset="-78"/>
            </a:endParaRPr>
          </a:p>
        </p:txBody>
      </p:sp>
      <p:sp>
        <p:nvSpPr>
          <p:cNvPr id="3728" name="Google Shape;3728;p88"/>
          <p:cNvSpPr txBox="1">
            <a:spLocks noGrp="1"/>
          </p:cNvSpPr>
          <p:nvPr>
            <p:ph type="subTitle" idx="2"/>
          </p:nvPr>
        </p:nvSpPr>
        <p:spPr>
          <a:xfrm>
            <a:off x="664676" y="2340775"/>
            <a:ext cx="2330700" cy="527400"/>
          </a:xfrm>
          <a:prstGeom prst="rect">
            <a:avLst/>
          </a:prstGeom>
        </p:spPr>
        <p:txBody>
          <a:bodyPr spcFirstLastPara="1" wrap="square" lIns="91425" tIns="91425" rIns="91425" bIns="91425" anchor="ctr" anchorCtr="0">
            <a:noAutofit/>
          </a:bodyPr>
          <a:lstStyle/>
          <a:p>
            <a:pPr marL="0" lvl="0" indent="0" algn="r">
              <a:spcAft>
                <a:spcPts val="1200"/>
              </a:spcAft>
            </a:pPr>
            <a:r>
              <a:rPr lang="fa-IR" dirty="0">
                <a:cs typeface="B Nazanin" panose="00000400000000000000" pitchFamily="2" charset="-78"/>
              </a:rPr>
              <a:t>سیتوزین</a:t>
            </a:r>
            <a:endParaRPr dirty="0">
              <a:cs typeface="B Nazanin" panose="00000400000000000000" pitchFamily="2" charset="-78"/>
            </a:endParaRPr>
          </a:p>
        </p:txBody>
      </p:sp>
      <p:sp>
        <p:nvSpPr>
          <p:cNvPr id="3729" name="Google Shape;3729;p88"/>
          <p:cNvSpPr txBox="1">
            <a:spLocks noGrp="1"/>
          </p:cNvSpPr>
          <p:nvPr>
            <p:ph type="subTitle" idx="3"/>
          </p:nvPr>
        </p:nvSpPr>
        <p:spPr>
          <a:xfrm>
            <a:off x="5702567" y="3998325"/>
            <a:ext cx="2065500" cy="527400"/>
          </a:xfrm>
          <a:prstGeom prst="rect">
            <a:avLst/>
          </a:prstGeom>
        </p:spPr>
        <p:txBody>
          <a:bodyPr spcFirstLastPara="1" wrap="square" lIns="91425" tIns="91425" rIns="91425" bIns="91425" anchor="ctr" anchorCtr="0">
            <a:noAutofit/>
          </a:bodyPr>
          <a:lstStyle/>
          <a:p>
            <a:pPr marL="0" lvl="0" indent="0" algn="r" rtl="1">
              <a:spcAft>
                <a:spcPts val="1200"/>
              </a:spcAft>
            </a:pPr>
            <a:r>
              <a:rPr lang="fa-IR" dirty="0">
                <a:cs typeface="B Nazanin" panose="00000400000000000000" pitchFamily="2" charset="-78"/>
              </a:rPr>
              <a:t>قالب پاورپوینت ژنتیک قابل ویرایش می باشد</a:t>
            </a:r>
            <a:endParaRPr dirty="0">
              <a:cs typeface="B Nazanin" panose="00000400000000000000" pitchFamily="2" charset="-78"/>
            </a:endParaRPr>
          </a:p>
        </p:txBody>
      </p:sp>
      <p:sp>
        <p:nvSpPr>
          <p:cNvPr id="3730" name="Google Shape;3730;p88"/>
          <p:cNvSpPr txBox="1">
            <a:spLocks noGrp="1"/>
          </p:cNvSpPr>
          <p:nvPr>
            <p:ph type="subTitle" idx="4"/>
          </p:nvPr>
        </p:nvSpPr>
        <p:spPr>
          <a:xfrm>
            <a:off x="5702558" y="3592322"/>
            <a:ext cx="2330700" cy="527400"/>
          </a:xfrm>
          <a:prstGeom prst="rect">
            <a:avLst/>
          </a:prstGeom>
        </p:spPr>
        <p:txBody>
          <a:bodyPr spcFirstLastPara="1" wrap="square" lIns="91425" tIns="91425" rIns="91425" bIns="91425" anchor="ctr" anchorCtr="0">
            <a:noAutofit/>
          </a:bodyPr>
          <a:lstStyle/>
          <a:p>
            <a:pPr marL="0" lvl="0" indent="0" algn="r" rtl="1">
              <a:spcAft>
                <a:spcPts val="1200"/>
              </a:spcAft>
            </a:pPr>
            <a:r>
              <a:rPr lang="fa-IR" dirty="0">
                <a:cs typeface="B Nazanin" panose="00000400000000000000" pitchFamily="2" charset="-78"/>
              </a:rPr>
              <a:t>گوانین</a:t>
            </a:r>
            <a:endParaRPr dirty="0">
              <a:cs typeface="B Nazanin" panose="00000400000000000000" pitchFamily="2" charset="-78"/>
            </a:endParaRPr>
          </a:p>
        </p:txBody>
      </p:sp>
      <p:sp>
        <p:nvSpPr>
          <p:cNvPr id="3731" name="Google Shape;3731;p88"/>
          <p:cNvSpPr txBox="1">
            <a:spLocks noGrp="1"/>
          </p:cNvSpPr>
          <p:nvPr>
            <p:ph type="title"/>
          </p:nvPr>
        </p:nvSpPr>
        <p:spPr>
          <a:xfrm>
            <a:off x="3379564" y="2459597"/>
            <a:ext cx="961800" cy="669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400000000000000" pitchFamily="2" charset="-78"/>
              </a:rPr>
              <a:t>10%</a:t>
            </a:r>
            <a:endParaRPr>
              <a:cs typeface="B Nazanin" panose="00000400000000000000" pitchFamily="2" charset="-78"/>
            </a:endParaRPr>
          </a:p>
        </p:txBody>
      </p:sp>
      <p:sp>
        <p:nvSpPr>
          <p:cNvPr id="3732" name="Google Shape;3732;p88"/>
          <p:cNvSpPr txBox="1">
            <a:spLocks noGrp="1"/>
          </p:cNvSpPr>
          <p:nvPr>
            <p:ph type="title" idx="6"/>
          </p:nvPr>
        </p:nvSpPr>
        <p:spPr>
          <a:xfrm>
            <a:off x="4359673" y="3732172"/>
            <a:ext cx="961800" cy="6675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400000000000000" pitchFamily="2" charset="-78"/>
              </a:rPr>
              <a:t>10%</a:t>
            </a:r>
            <a:endParaRPr>
              <a:cs typeface="B Nazanin" panose="00000400000000000000" pitchFamily="2" charset="-78"/>
            </a:endParaRPr>
          </a:p>
        </p:txBody>
      </p:sp>
      <p:sp>
        <p:nvSpPr>
          <p:cNvPr id="3733" name="Google Shape;3733;p88"/>
          <p:cNvSpPr txBox="1">
            <a:spLocks noGrp="1"/>
          </p:cNvSpPr>
          <p:nvPr>
            <p:ph type="subTitle" idx="7"/>
          </p:nvPr>
        </p:nvSpPr>
        <p:spPr>
          <a:xfrm>
            <a:off x="6100993" y="2050000"/>
            <a:ext cx="2065500" cy="527400"/>
          </a:xfrm>
          <a:prstGeom prst="rect">
            <a:avLst/>
          </a:prstGeom>
        </p:spPr>
        <p:txBody>
          <a:bodyPr spcFirstLastPara="1" wrap="square" lIns="91425" tIns="91425" rIns="91425" bIns="91425" anchor="ctr" anchorCtr="0">
            <a:noAutofit/>
          </a:bodyPr>
          <a:lstStyle/>
          <a:p>
            <a:pPr marL="0" lvl="0" indent="0" algn="r" rtl="1"/>
            <a:r>
              <a:rPr lang="fa-IR" dirty="0">
                <a:cs typeface="B Nazanin" panose="00000400000000000000" pitchFamily="2" charset="-78"/>
              </a:rPr>
              <a:t>قالب پاورپوینت ژنتیک قابل ویرایش می باشد</a:t>
            </a:r>
            <a:endParaRPr dirty="0">
              <a:cs typeface="B Nazanin" panose="00000400000000000000" pitchFamily="2" charset="-78"/>
            </a:endParaRPr>
          </a:p>
        </p:txBody>
      </p:sp>
      <p:sp>
        <p:nvSpPr>
          <p:cNvPr id="3734" name="Google Shape;3734;p88"/>
          <p:cNvSpPr txBox="1">
            <a:spLocks noGrp="1"/>
          </p:cNvSpPr>
          <p:nvPr>
            <p:ph type="subTitle" idx="8"/>
          </p:nvPr>
        </p:nvSpPr>
        <p:spPr>
          <a:xfrm>
            <a:off x="6100999" y="1643997"/>
            <a:ext cx="2330700" cy="527400"/>
          </a:xfrm>
          <a:prstGeom prst="rect">
            <a:avLst/>
          </a:prstGeom>
        </p:spPr>
        <p:txBody>
          <a:bodyPr spcFirstLastPara="1" wrap="square" lIns="91425" tIns="91425" rIns="91425" bIns="91425" anchor="ctr" anchorCtr="0">
            <a:noAutofit/>
          </a:bodyPr>
          <a:lstStyle/>
          <a:p>
            <a:pPr marL="0" lvl="0" indent="0" algn="r" rtl="1">
              <a:spcAft>
                <a:spcPts val="1200"/>
              </a:spcAft>
            </a:pPr>
            <a:r>
              <a:rPr lang="fa-IR" dirty="0">
                <a:cs typeface="B Nazanin" panose="00000400000000000000" pitchFamily="2" charset="-78"/>
              </a:rPr>
              <a:t>تیمین</a:t>
            </a:r>
            <a:endParaRPr dirty="0">
              <a:cs typeface="B Nazanin" panose="00000400000000000000" pitchFamily="2" charset="-78"/>
            </a:endParaRPr>
          </a:p>
        </p:txBody>
      </p:sp>
      <p:sp>
        <p:nvSpPr>
          <p:cNvPr id="3735" name="Google Shape;3735;p88"/>
          <p:cNvSpPr txBox="1">
            <a:spLocks noGrp="1"/>
          </p:cNvSpPr>
          <p:nvPr>
            <p:ph type="title" idx="9"/>
          </p:nvPr>
        </p:nvSpPr>
        <p:spPr>
          <a:xfrm>
            <a:off x="-272295" y="358600"/>
            <a:ext cx="7724400" cy="572700"/>
          </a:xfrm>
          <a:prstGeom prst="rect">
            <a:avLst/>
          </a:prstGeom>
        </p:spPr>
        <p:txBody>
          <a:bodyPr spcFirstLastPara="1" wrap="square" lIns="91425" tIns="91425" rIns="91425" bIns="91425" anchor="t" anchorCtr="0">
            <a:noAutofit/>
          </a:bodyPr>
          <a:lstStyle/>
          <a:p>
            <a:pPr lvl="0" algn="r" rtl="1"/>
            <a:r>
              <a:rPr lang="fa-IR" dirty="0">
                <a:solidFill>
                  <a:schemeClr val="accent4"/>
                </a:solidFill>
                <a:cs typeface="B Nazanin" panose="00000400000000000000" pitchFamily="2" charset="-78"/>
              </a:rPr>
              <a:t>درصدهای یک </a:t>
            </a:r>
            <a:r>
              <a:rPr lang="fa-IR" dirty="0">
                <a:solidFill>
                  <a:schemeClr val="bg2"/>
                </a:solidFill>
                <a:cs typeface="B Nazanin" panose="00000400000000000000" pitchFamily="2" charset="-78"/>
              </a:rPr>
              <a:t>رشته</a:t>
            </a:r>
            <a:r>
              <a:rPr lang="fa-IR" dirty="0">
                <a:solidFill>
                  <a:schemeClr val="accent4"/>
                </a:solidFill>
                <a:cs typeface="B Nazanin" panose="00000400000000000000" pitchFamily="2" charset="-78"/>
              </a:rPr>
              <a:t> </a:t>
            </a:r>
            <a:r>
              <a:rPr lang="en-US" dirty="0">
                <a:solidFill>
                  <a:schemeClr val="accent4"/>
                </a:solidFill>
                <a:cs typeface="B Nazanin" panose="00000400000000000000" pitchFamily="2" charset="-78"/>
              </a:rPr>
              <a:t>DNA</a:t>
            </a:r>
            <a:endParaRPr dirty="0">
              <a:solidFill>
                <a:schemeClr val="lt2"/>
              </a:solidFill>
              <a:cs typeface="B Nazanin" panose="00000400000000000000" pitchFamily="2" charset="-78"/>
            </a:endParaRPr>
          </a:p>
        </p:txBody>
      </p:sp>
      <p:sp>
        <p:nvSpPr>
          <p:cNvPr id="3736" name="Google Shape;3736;p88"/>
          <p:cNvSpPr txBox="1"/>
          <p:nvPr/>
        </p:nvSpPr>
        <p:spPr>
          <a:xfrm>
            <a:off x="713225" y="925150"/>
            <a:ext cx="4944600" cy="888000"/>
          </a:xfrm>
          <a:prstGeom prst="rect">
            <a:avLst/>
          </a:prstGeom>
          <a:noFill/>
          <a:ln>
            <a:noFill/>
          </a:ln>
        </p:spPr>
        <p:txBody>
          <a:bodyPr spcFirstLastPara="1" wrap="square" lIns="91425" tIns="91425" rIns="91425" bIns="91425" anchor="ctr" anchorCtr="0">
            <a:noAutofit/>
          </a:bodyPr>
          <a:lstStyle/>
          <a:p>
            <a:pPr lvl="0" algn="r" rtl="1"/>
            <a:r>
              <a:rPr lang="fa-IR" dirty="0">
                <a:solidFill>
                  <a:schemeClr val="dk1"/>
                </a:solidFill>
                <a:latin typeface="Oxygen"/>
                <a:ea typeface="Oxygen"/>
                <a:cs typeface="B Nazanin" panose="00000400000000000000" pitchFamily="2" charset="-78"/>
                <a:sym typeface="Oxygen"/>
              </a:rPr>
              <a:t>یک رشته از </a:t>
            </a:r>
            <a:r>
              <a:rPr lang="en-US" dirty="0">
                <a:solidFill>
                  <a:schemeClr val="dk1"/>
                </a:solidFill>
                <a:latin typeface="Oxygen"/>
                <a:ea typeface="Oxygen"/>
                <a:cs typeface="B Nazanin" panose="00000400000000000000" pitchFamily="2" charset="-78"/>
                <a:sym typeface="Oxygen"/>
              </a:rPr>
              <a:t>DNA </a:t>
            </a:r>
            <a:r>
              <a:rPr lang="fa-IR" dirty="0">
                <a:solidFill>
                  <a:schemeClr val="dk1"/>
                </a:solidFill>
                <a:latin typeface="Oxygen"/>
                <a:ea typeface="Oxygen"/>
                <a:cs typeface="B Nazanin" panose="00000400000000000000" pitchFamily="2" charset="-78"/>
                <a:sym typeface="Oxygen"/>
              </a:rPr>
              <a:t>حاوی 40٪ آدنین اندازه گیری شد. ترکیب </a:t>
            </a:r>
            <a:r>
              <a:rPr lang="en-US" dirty="0">
                <a:solidFill>
                  <a:schemeClr val="dk1"/>
                </a:solidFill>
                <a:latin typeface="Oxygen"/>
                <a:ea typeface="Oxygen"/>
                <a:cs typeface="B Nazanin" panose="00000400000000000000" pitchFamily="2" charset="-78"/>
                <a:sym typeface="Oxygen"/>
              </a:rPr>
              <a:t>DNA </a:t>
            </a:r>
            <a:r>
              <a:rPr lang="fa-IR" dirty="0">
                <a:solidFill>
                  <a:schemeClr val="dk1"/>
                </a:solidFill>
                <a:latin typeface="Oxygen"/>
                <a:ea typeface="Oxygen"/>
                <a:cs typeface="B Nazanin" panose="00000400000000000000" pitchFamily="2" charset="-78"/>
                <a:sym typeface="Oxygen"/>
              </a:rPr>
              <a:t>سایر بازها چگونه است؟</a:t>
            </a:r>
            <a:endParaRPr dirty="0">
              <a:solidFill>
                <a:schemeClr val="dk1"/>
              </a:solidFill>
              <a:latin typeface="Oxygen"/>
              <a:ea typeface="Oxygen"/>
              <a:cs typeface="B Nazanin" panose="00000400000000000000" pitchFamily="2" charset="-78"/>
              <a:sym typeface="Oxygen"/>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185"/>
        <p:cNvGrpSpPr/>
        <p:nvPr/>
      </p:nvGrpSpPr>
      <p:grpSpPr>
        <a:xfrm>
          <a:off x="0" y="0"/>
          <a:ext cx="0" cy="0"/>
          <a:chOff x="0" y="0"/>
          <a:chExt cx="0" cy="0"/>
        </a:xfrm>
      </p:grpSpPr>
      <p:sp>
        <p:nvSpPr>
          <p:cNvPr id="2186" name="Google Shape;2186;p66"/>
          <p:cNvSpPr txBox="1">
            <a:spLocks noGrp="1"/>
          </p:cNvSpPr>
          <p:nvPr>
            <p:ph type="title"/>
          </p:nvPr>
        </p:nvSpPr>
        <p:spPr>
          <a:xfrm>
            <a:off x="720600" y="771525"/>
            <a:ext cx="5226300" cy="1315200"/>
          </a:xfrm>
          <a:prstGeom prst="rect">
            <a:avLst/>
          </a:prstGeom>
        </p:spPr>
        <p:txBody>
          <a:bodyPr spcFirstLastPara="1" wrap="square" lIns="91425" tIns="91425" rIns="91425" bIns="91425" anchor="ctr" anchorCtr="0">
            <a:noAutofit/>
          </a:bodyPr>
          <a:lstStyle/>
          <a:p>
            <a:pPr lvl="0" algn="r" rtl="1"/>
            <a:r>
              <a:rPr lang="fa-IR" sz="8000" dirty="0">
                <a:cs typeface="B Nazanin" panose="00000400000000000000" pitchFamily="2" charset="-78"/>
              </a:rPr>
              <a:t>خوش آمدید!</a:t>
            </a:r>
            <a:endParaRPr sz="8000" dirty="0">
              <a:cs typeface="B Nazanin" panose="00000400000000000000" pitchFamily="2" charset="-78"/>
            </a:endParaRPr>
          </a:p>
        </p:txBody>
      </p:sp>
      <p:sp>
        <p:nvSpPr>
          <p:cNvPr id="2187" name="Google Shape;2187;p66"/>
          <p:cNvSpPr txBox="1">
            <a:spLocks noGrp="1"/>
          </p:cNvSpPr>
          <p:nvPr>
            <p:ph type="subTitle" idx="1"/>
          </p:nvPr>
        </p:nvSpPr>
        <p:spPr>
          <a:xfrm>
            <a:off x="720600" y="2391500"/>
            <a:ext cx="3470400" cy="801000"/>
          </a:xfrm>
          <a:prstGeom prst="rect">
            <a:avLst/>
          </a:prstGeom>
        </p:spPr>
        <p:txBody>
          <a:bodyPr spcFirstLastPara="1" wrap="square" lIns="91425" tIns="91425" rIns="91425" bIns="91425" anchor="ctr" anchorCtr="0">
            <a:noAutofit/>
          </a:bodyPr>
          <a:lstStyle/>
          <a:p>
            <a:pPr marL="0" lvl="0" indent="0" algn="r" rtl="1"/>
            <a:r>
              <a:rPr lang="fa-IR" dirty="0">
                <a:cs typeface="B Nazanin" panose="00000400000000000000" pitchFamily="2" charset="-78"/>
              </a:rPr>
              <a:t>این می تواند بخشی از ارائه باشد که در آن خود را معرفی می کنید، ایمیل خود را می نویسید…</a:t>
            </a:r>
            <a:endParaRPr dirty="0">
              <a:cs typeface="B Nazanin" panose="00000400000000000000" pitchFamily="2" charset="-78"/>
            </a:endParaRPr>
          </a:p>
        </p:txBody>
      </p:sp>
      <p:grpSp>
        <p:nvGrpSpPr>
          <p:cNvPr id="2188" name="Google Shape;2188;p66"/>
          <p:cNvGrpSpPr/>
          <p:nvPr/>
        </p:nvGrpSpPr>
        <p:grpSpPr>
          <a:xfrm rot="7937313" flipH="1">
            <a:off x="3798967" y="3387513"/>
            <a:ext cx="661430" cy="929034"/>
            <a:chOff x="2374700" y="1056350"/>
            <a:chExt cx="797300" cy="1119875"/>
          </a:xfrm>
        </p:grpSpPr>
        <p:sp>
          <p:nvSpPr>
            <p:cNvPr id="2189" name="Google Shape;2189;p66"/>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90" name="Google Shape;2190;p66"/>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91" name="Google Shape;2191;p66"/>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92" name="Google Shape;2192;p66"/>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93" name="Google Shape;2193;p66"/>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94" name="Google Shape;2194;p66"/>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95" name="Google Shape;2195;p66"/>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196" name="Google Shape;2196;p66"/>
          <p:cNvGrpSpPr/>
          <p:nvPr/>
        </p:nvGrpSpPr>
        <p:grpSpPr>
          <a:xfrm>
            <a:off x="4724424" y="666746"/>
            <a:ext cx="3925370" cy="4476891"/>
            <a:chOff x="4857774" y="666746"/>
            <a:chExt cx="3925370" cy="4476891"/>
          </a:xfrm>
        </p:grpSpPr>
        <p:sp>
          <p:nvSpPr>
            <p:cNvPr id="2197" name="Google Shape;2197;p66"/>
            <p:cNvSpPr/>
            <p:nvPr/>
          </p:nvSpPr>
          <p:spPr>
            <a:xfrm>
              <a:off x="8295845" y="2250471"/>
              <a:ext cx="459352" cy="1074112"/>
            </a:xfrm>
            <a:custGeom>
              <a:avLst/>
              <a:gdLst/>
              <a:ahLst/>
              <a:cxnLst/>
              <a:rect l="l" t="t" r="r" b="b"/>
              <a:pathLst>
                <a:path w="21450" h="50157" extrusionOk="0">
                  <a:moveTo>
                    <a:pt x="1228" y="0"/>
                  </a:moveTo>
                  <a:cubicBezTo>
                    <a:pt x="1198" y="0"/>
                    <a:pt x="1171" y="7"/>
                    <a:pt x="1149" y="21"/>
                  </a:cubicBezTo>
                  <a:cubicBezTo>
                    <a:pt x="1" y="769"/>
                    <a:pt x="7255" y="17191"/>
                    <a:pt x="7255" y="17191"/>
                  </a:cubicBezTo>
                  <a:lnTo>
                    <a:pt x="7307" y="29542"/>
                  </a:lnTo>
                  <a:cubicBezTo>
                    <a:pt x="1810" y="34378"/>
                    <a:pt x="8246" y="43198"/>
                    <a:pt x="8246" y="43198"/>
                  </a:cubicBezTo>
                  <a:cubicBezTo>
                    <a:pt x="8246" y="43198"/>
                    <a:pt x="7742" y="45877"/>
                    <a:pt x="7063" y="50156"/>
                  </a:cubicBezTo>
                  <a:cubicBezTo>
                    <a:pt x="11847" y="49217"/>
                    <a:pt x="16648" y="48399"/>
                    <a:pt x="21450" y="47547"/>
                  </a:cubicBezTo>
                  <a:cubicBezTo>
                    <a:pt x="20841" y="42815"/>
                    <a:pt x="20441" y="39840"/>
                    <a:pt x="20441" y="39840"/>
                  </a:cubicBezTo>
                  <a:lnTo>
                    <a:pt x="13360" y="17504"/>
                  </a:lnTo>
                  <a:cubicBezTo>
                    <a:pt x="13360" y="17504"/>
                    <a:pt x="2728" y="0"/>
                    <a:pt x="1228" y="0"/>
                  </a:cubicBezTo>
                  <a:close/>
                </a:path>
              </a:pathLst>
            </a:custGeom>
            <a:solidFill>
              <a:srgbClr val="F7C8BE"/>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98" name="Google Shape;2198;p66"/>
            <p:cNvSpPr/>
            <p:nvPr/>
          </p:nvSpPr>
          <p:spPr>
            <a:xfrm>
              <a:off x="8302548" y="2248822"/>
              <a:ext cx="371058" cy="792248"/>
            </a:xfrm>
            <a:custGeom>
              <a:avLst/>
              <a:gdLst/>
              <a:ahLst/>
              <a:cxnLst/>
              <a:rect l="l" t="t" r="r" b="b"/>
              <a:pathLst>
                <a:path w="17327" h="36995" extrusionOk="0">
                  <a:moveTo>
                    <a:pt x="890" y="0"/>
                  </a:moveTo>
                  <a:cubicBezTo>
                    <a:pt x="851" y="0"/>
                    <a:pt x="814" y="8"/>
                    <a:pt x="783" y="29"/>
                  </a:cubicBezTo>
                  <a:cubicBezTo>
                    <a:pt x="557" y="168"/>
                    <a:pt x="1" y="533"/>
                    <a:pt x="3358" y="9005"/>
                  </a:cubicBezTo>
                  <a:cubicBezTo>
                    <a:pt x="4958" y="13024"/>
                    <a:pt x="6715" y="17007"/>
                    <a:pt x="6837" y="17285"/>
                  </a:cubicBezTo>
                  <a:lnTo>
                    <a:pt x="6889" y="29584"/>
                  </a:lnTo>
                  <a:cubicBezTo>
                    <a:pt x="4924" y="31341"/>
                    <a:pt x="4263" y="33812"/>
                    <a:pt x="4941" y="36925"/>
                  </a:cubicBezTo>
                  <a:cubicBezTo>
                    <a:pt x="4941" y="36960"/>
                    <a:pt x="4976" y="36995"/>
                    <a:pt x="5028" y="36995"/>
                  </a:cubicBezTo>
                  <a:lnTo>
                    <a:pt x="5045" y="36995"/>
                  </a:lnTo>
                  <a:cubicBezTo>
                    <a:pt x="5080" y="36995"/>
                    <a:pt x="5115" y="36943"/>
                    <a:pt x="5115" y="36891"/>
                  </a:cubicBezTo>
                  <a:cubicBezTo>
                    <a:pt x="4437" y="33846"/>
                    <a:pt x="5098" y="31411"/>
                    <a:pt x="7046" y="29689"/>
                  </a:cubicBezTo>
                  <a:cubicBezTo>
                    <a:pt x="7063" y="29671"/>
                    <a:pt x="7081" y="29654"/>
                    <a:pt x="7081" y="29619"/>
                  </a:cubicBezTo>
                  <a:lnTo>
                    <a:pt x="7029" y="17268"/>
                  </a:lnTo>
                  <a:cubicBezTo>
                    <a:pt x="7029" y="17268"/>
                    <a:pt x="7029" y="17251"/>
                    <a:pt x="7029" y="17233"/>
                  </a:cubicBezTo>
                  <a:cubicBezTo>
                    <a:pt x="4228" y="10919"/>
                    <a:pt x="88" y="690"/>
                    <a:pt x="888" y="185"/>
                  </a:cubicBezTo>
                  <a:cubicBezTo>
                    <a:pt x="897" y="177"/>
                    <a:pt x="905" y="172"/>
                    <a:pt x="916" y="172"/>
                  </a:cubicBezTo>
                  <a:cubicBezTo>
                    <a:pt x="927" y="172"/>
                    <a:pt x="940" y="177"/>
                    <a:pt x="957" y="185"/>
                  </a:cubicBezTo>
                  <a:cubicBezTo>
                    <a:pt x="2262" y="481"/>
                    <a:pt x="9394" y="11736"/>
                    <a:pt x="12978" y="17633"/>
                  </a:cubicBezTo>
                  <a:lnTo>
                    <a:pt x="17135" y="30802"/>
                  </a:lnTo>
                  <a:cubicBezTo>
                    <a:pt x="17149" y="30841"/>
                    <a:pt x="17181" y="30861"/>
                    <a:pt x="17211" y="30861"/>
                  </a:cubicBezTo>
                  <a:cubicBezTo>
                    <a:pt x="17221" y="30861"/>
                    <a:pt x="17231" y="30859"/>
                    <a:pt x="17240" y="30854"/>
                  </a:cubicBezTo>
                  <a:cubicBezTo>
                    <a:pt x="17292" y="30837"/>
                    <a:pt x="17327" y="30785"/>
                    <a:pt x="17309" y="30750"/>
                  </a:cubicBezTo>
                  <a:lnTo>
                    <a:pt x="13117" y="17546"/>
                  </a:lnTo>
                  <a:cubicBezTo>
                    <a:pt x="12700" y="16851"/>
                    <a:pt x="2697" y="394"/>
                    <a:pt x="975" y="11"/>
                  </a:cubicBezTo>
                  <a:cubicBezTo>
                    <a:pt x="946" y="4"/>
                    <a:pt x="917" y="0"/>
                    <a:pt x="89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99" name="Google Shape;2199;p66"/>
            <p:cNvSpPr/>
            <p:nvPr/>
          </p:nvSpPr>
          <p:spPr>
            <a:xfrm>
              <a:off x="7903565" y="2891293"/>
              <a:ext cx="456739" cy="1807169"/>
            </a:xfrm>
            <a:custGeom>
              <a:avLst/>
              <a:gdLst/>
              <a:ahLst/>
              <a:cxnLst/>
              <a:rect l="l" t="t" r="r" b="b"/>
              <a:pathLst>
                <a:path w="21328" h="84388" extrusionOk="0">
                  <a:moveTo>
                    <a:pt x="6663" y="1"/>
                  </a:moveTo>
                  <a:cubicBezTo>
                    <a:pt x="6663" y="1"/>
                    <a:pt x="1" y="52571"/>
                    <a:pt x="714" y="62382"/>
                  </a:cubicBezTo>
                  <a:cubicBezTo>
                    <a:pt x="1445" y="72211"/>
                    <a:pt x="10699" y="84388"/>
                    <a:pt x="10699" y="84388"/>
                  </a:cubicBezTo>
                  <a:lnTo>
                    <a:pt x="21328" y="46100"/>
                  </a:lnTo>
                  <a:cubicBezTo>
                    <a:pt x="16770" y="10838"/>
                    <a:pt x="6663" y="1"/>
                    <a:pt x="66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00" name="Google Shape;2200;p66"/>
            <p:cNvSpPr/>
            <p:nvPr/>
          </p:nvSpPr>
          <p:spPr>
            <a:xfrm>
              <a:off x="7990382" y="3231792"/>
              <a:ext cx="792012" cy="1552866"/>
            </a:xfrm>
            <a:custGeom>
              <a:avLst/>
              <a:gdLst/>
              <a:ahLst/>
              <a:cxnLst/>
              <a:rect l="l" t="t" r="r" b="b"/>
              <a:pathLst>
                <a:path w="36984" h="72513" extrusionOk="0">
                  <a:moveTo>
                    <a:pt x="16456" y="1"/>
                  </a:moveTo>
                  <a:cubicBezTo>
                    <a:pt x="16456" y="1"/>
                    <a:pt x="0" y="51562"/>
                    <a:pt x="3288" y="62243"/>
                  </a:cubicBezTo>
                  <a:cubicBezTo>
                    <a:pt x="5719" y="70111"/>
                    <a:pt x="10907" y="72513"/>
                    <a:pt x="17087" y="72513"/>
                  </a:cubicBezTo>
                  <a:cubicBezTo>
                    <a:pt x="19310" y="72513"/>
                    <a:pt x="21661" y="72202"/>
                    <a:pt x="24058" y="71724"/>
                  </a:cubicBezTo>
                  <a:cubicBezTo>
                    <a:pt x="33122" y="69897"/>
                    <a:pt x="36983" y="1"/>
                    <a:pt x="369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01" name="Google Shape;2201;p66"/>
            <p:cNvSpPr/>
            <p:nvPr/>
          </p:nvSpPr>
          <p:spPr>
            <a:xfrm>
              <a:off x="8055933" y="3230100"/>
              <a:ext cx="288974" cy="1152470"/>
            </a:xfrm>
            <a:custGeom>
              <a:avLst/>
              <a:gdLst/>
              <a:ahLst/>
              <a:cxnLst/>
              <a:rect l="l" t="t" r="r" b="b"/>
              <a:pathLst>
                <a:path w="13494" h="53816" extrusionOk="0">
                  <a:moveTo>
                    <a:pt x="13388" y="0"/>
                  </a:moveTo>
                  <a:cubicBezTo>
                    <a:pt x="13358" y="0"/>
                    <a:pt x="13327" y="13"/>
                    <a:pt x="13308" y="45"/>
                  </a:cubicBezTo>
                  <a:cubicBezTo>
                    <a:pt x="13204" y="410"/>
                    <a:pt x="1966" y="35706"/>
                    <a:pt x="18" y="53711"/>
                  </a:cubicBezTo>
                  <a:cubicBezTo>
                    <a:pt x="1" y="53763"/>
                    <a:pt x="35" y="53815"/>
                    <a:pt x="88" y="53815"/>
                  </a:cubicBezTo>
                  <a:cubicBezTo>
                    <a:pt x="140" y="53815"/>
                    <a:pt x="175" y="53780"/>
                    <a:pt x="192" y="53728"/>
                  </a:cubicBezTo>
                  <a:cubicBezTo>
                    <a:pt x="2158" y="35741"/>
                    <a:pt x="13361" y="462"/>
                    <a:pt x="13482" y="97"/>
                  </a:cubicBezTo>
                  <a:cubicBezTo>
                    <a:pt x="13493" y="41"/>
                    <a:pt x="13441" y="0"/>
                    <a:pt x="1338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02" name="Google Shape;2202;p66"/>
            <p:cNvSpPr/>
            <p:nvPr/>
          </p:nvSpPr>
          <p:spPr>
            <a:xfrm>
              <a:off x="8334671" y="3248902"/>
              <a:ext cx="448473" cy="3790"/>
            </a:xfrm>
            <a:custGeom>
              <a:avLst/>
              <a:gdLst/>
              <a:ahLst/>
              <a:cxnLst/>
              <a:rect l="l" t="t" r="r" b="b"/>
              <a:pathLst>
                <a:path w="20942" h="177" extrusionOk="0">
                  <a:moveTo>
                    <a:pt x="74" y="1"/>
                  </a:moveTo>
                  <a:cubicBezTo>
                    <a:pt x="0" y="1"/>
                    <a:pt x="0" y="177"/>
                    <a:pt x="74" y="177"/>
                  </a:cubicBezTo>
                  <a:cubicBezTo>
                    <a:pt x="77" y="177"/>
                    <a:pt x="80" y="176"/>
                    <a:pt x="84" y="176"/>
                  </a:cubicBezTo>
                  <a:lnTo>
                    <a:pt x="20854" y="176"/>
                  </a:lnTo>
                  <a:cubicBezTo>
                    <a:pt x="20941" y="158"/>
                    <a:pt x="20941" y="19"/>
                    <a:pt x="20854" y="2"/>
                  </a:cubicBezTo>
                  <a:lnTo>
                    <a:pt x="84" y="2"/>
                  </a:lnTo>
                  <a:cubicBezTo>
                    <a:pt x="80" y="1"/>
                    <a:pt x="77" y="1"/>
                    <a:pt x="7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03" name="Google Shape;2203;p66"/>
            <p:cNvSpPr/>
            <p:nvPr/>
          </p:nvSpPr>
          <p:spPr>
            <a:xfrm>
              <a:off x="8321929" y="3290276"/>
              <a:ext cx="458238" cy="17903"/>
            </a:xfrm>
            <a:custGeom>
              <a:avLst/>
              <a:gdLst/>
              <a:ahLst/>
              <a:cxnLst/>
              <a:rect l="l" t="t" r="r" b="b"/>
              <a:pathLst>
                <a:path w="21398" h="836" extrusionOk="0">
                  <a:moveTo>
                    <a:pt x="87" y="1"/>
                  </a:moveTo>
                  <a:cubicBezTo>
                    <a:pt x="35" y="1"/>
                    <a:pt x="0" y="36"/>
                    <a:pt x="0" y="88"/>
                  </a:cubicBezTo>
                  <a:cubicBezTo>
                    <a:pt x="0" y="140"/>
                    <a:pt x="35" y="175"/>
                    <a:pt x="87" y="175"/>
                  </a:cubicBezTo>
                  <a:lnTo>
                    <a:pt x="21293" y="836"/>
                  </a:lnTo>
                  <a:cubicBezTo>
                    <a:pt x="21397" y="818"/>
                    <a:pt x="21397" y="679"/>
                    <a:pt x="21293" y="662"/>
                  </a:cubicBezTo>
                  <a:lnTo>
                    <a:pt x="87"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04" name="Google Shape;2204;p66"/>
            <p:cNvSpPr/>
            <p:nvPr/>
          </p:nvSpPr>
          <p:spPr>
            <a:xfrm>
              <a:off x="5281705" y="2891293"/>
              <a:ext cx="456739" cy="1807169"/>
            </a:xfrm>
            <a:custGeom>
              <a:avLst/>
              <a:gdLst/>
              <a:ahLst/>
              <a:cxnLst/>
              <a:rect l="l" t="t" r="r" b="b"/>
              <a:pathLst>
                <a:path w="21328" h="84388" extrusionOk="0">
                  <a:moveTo>
                    <a:pt x="14665" y="1"/>
                  </a:moveTo>
                  <a:cubicBezTo>
                    <a:pt x="14665" y="1"/>
                    <a:pt x="4558" y="10838"/>
                    <a:pt x="0" y="46100"/>
                  </a:cubicBezTo>
                  <a:lnTo>
                    <a:pt x="10629" y="84388"/>
                  </a:lnTo>
                  <a:cubicBezTo>
                    <a:pt x="10629" y="84388"/>
                    <a:pt x="19884" y="72211"/>
                    <a:pt x="20614" y="62382"/>
                  </a:cubicBezTo>
                  <a:cubicBezTo>
                    <a:pt x="21328" y="52571"/>
                    <a:pt x="14665" y="1"/>
                    <a:pt x="146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05" name="Google Shape;2205;p66"/>
            <p:cNvSpPr/>
            <p:nvPr/>
          </p:nvSpPr>
          <p:spPr>
            <a:xfrm>
              <a:off x="4880495" y="2250471"/>
              <a:ext cx="459352" cy="1074112"/>
            </a:xfrm>
            <a:custGeom>
              <a:avLst/>
              <a:gdLst/>
              <a:ahLst/>
              <a:cxnLst/>
              <a:rect l="l" t="t" r="r" b="b"/>
              <a:pathLst>
                <a:path w="21450" h="50157" extrusionOk="0">
                  <a:moveTo>
                    <a:pt x="20222" y="0"/>
                  </a:moveTo>
                  <a:cubicBezTo>
                    <a:pt x="18722" y="0"/>
                    <a:pt x="8089" y="17504"/>
                    <a:pt x="8089" y="17504"/>
                  </a:cubicBezTo>
                  <a:lnTo>
                    <a:pt x="1009" y="39840"/>
                  </a:lnTo>
                  <a:cubicBezTo>
                    <a:pt x="1009" y="39840"/>
                    <a:pt x="609" y="42815"/>
                    <a:pt x="0" y="47547"/>
                  </a:cubicBezTo>
                  <a:cubicBezTo>
                    <a:pt x="4801" y="48399"/>
                    <a:pt x="9603" y="49217"/>
                    <a:pt x="14386" y="50156"/>
                  </a:cubicBezTo>
                  <a:cubicBezTo>
                    <a:pt x="13708" y="45877"/>
                    <a:pt x="13204" y="43198"/>
                    <a:pt x="13204" y="43198"/>
                  </a:cubicBezTo>
                  <a:cubicBezTo>
                    <a:pt x="13204" y="43198"/>
                    <a:pt x="19640" y="34378"/>
                    <a:pt x="14143" y="29542"/>
                  </a:cubicBezTo>
                  <a:lnTo>
                    <a:pt x="14195" y="17191"/>
                  </a:lnTo>
                  <a:cubicBezTo>
                    <a:pt x="14195" y="17191"/>
                    <a:pt x="21449" y="769"/>
                    <a:pt x="20301" y="21"/>
                  </a:cubicBezTo>
                  <a:cubicBezTo>
                    <a:pt x="20278" y="7"/>
                    <a:pt x="20252" y="0"/>
                    <a:pt x="20222" y="0"/>
                  </a:cubicBezTo>
                  <a:close/>
                </a:path>
              </a:pathLst>
            </a:custGeom>
            <a:solidFill>
              <a:srgbClr val="F7C8BE"/>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06" name="Google Shape;2206;p66"/>
            <p:cNvSpPr/>
            <p:nvPr/>
          </p:nvSpPr>
          <p:spPr>
            <a:xfrm>
              <a:off x="4961701" y="2248822"/>
              <a:ext cx="371058" cy="792248"/>
            </a:xfrm>
            <a:custGeom>
              <a:avLst/>
              <a:gdLst/>
              <a:ahLst/>
              <a:cxnLst/>
              <a:rect l="l" t="t" r="r" b="b"/>
              <a:pathLst>
                <a:path w="17327" h="36995" extrusionOk="0">
                  <a:moveTo>
                    <a:pt x="16438" y="0"/>
                  </a:moveTo>
                  <a:cubicBezTo>
                    <a:pt x="16410" y="0"/>
                    <a:pt x="16381" y="4"/>
                    <a:pt x="16352" y="11"/>
                  </a:cubicBezTo>
                  <a:cubicBezTo>
                    <a:pt x="14630" y="394"/>
                    <a:pt x="4628" y="16851"/>
                    <a:pt x="4193" y="17564"/>
                  </a:cubicBezTo>
                  <a:lnTo>
                    <a:pt x="18" y="30750"/>
                  </a:lnTo>
                  <a:cubicBezTo>
                    <a:pt x="0" y="30802"/>
                    <a:pt x="35" y="30854"/>
                    <a:pt x="87" y="30854"/>
                  </a:cubicBezTo>
                  <a:cubicBezTo>
                    <a:pt x="96" y="30859"/>
                    <a:pt x="106" y="30861"/>
                    <a:pt x="116" y="30861"/>
                  </a:cubicBezTo>
                  <a:cubicBezTo>
                    <a:pt x="146" y="30861"/>
                    <a:pt x="179" y="30841"/>
                    <a:pt x="192" y="30802"/>
                  </a:cubicBezTo>
                  <a:lnTo>
                    <a:pt x="4367" y="17633"/>
                  </a:lnTo>
                  <a:cubicBezTo>
                    <a:pt x="7950" y="11736"/>
                    <a:pt x="15083" y="481"/>
                    <a:pt x="16387" y="185"/>
                  </a:cubicBezTo>
                  <a:cubicBezTo>
                    <a:pt x="16396" y="177"/>
                    <a:pt x="16409" y="172"/>
                    <a:pt x="16422" y="172"/>
                  </a:cubicBezTo>
                  <a:cubicBezTo>
                    <a:pt x="16435" y="172"/>
                    <a:pt x="16448" y="177"/>
                    <a:pt x="16457" y="185"/>
                  </a:cubicBezTo>
                  <a:cubicBezTo>
                    <a:pt x="17240" y="690"/>
                    <a:pt x="13099" y="10919"/>
                    <a:pt x="10316" y="17233"/>
                  </a:cubicBezTo>
                  <a:cubicBezTo>
                    <a:pt x="10316" y="17251"/>
                    <a:pt x="10316" y="17268"/>
                    <a:pt x="10316" y="17268"/>
                  </a:cubicBezTo>
                  <a:lnTo>
                    <a:pt x="10264" y="29619"/>
                  </a:lnTo>
                  <a:cubicBezTo>
                    <a:pt x="10264" y="29654"/>
                    <a:pt x="10264" y="29671"/>
                    <a:pt x="10299" y="29689"/>
                  </a:cubicBezTo>
                  <a:cubicBezTo>
                    <a:pt x="12247" y="31411"/>
                    <a:pt x="12908" y="33829"/>
                    <a:pt x="12230" y="36891"/>
                  </a:cubicBezTo>
                  <a:cubicBezTo>
                    <a:pt x="12212" y="36943"/>
                    <a:pt x="12247" y="36995"/>
                    <a:pt x="12299" y="36995"/>
                  </a:cubicBezTo>
                  <a:lnTo>
                    <a:pt x="12317" y="36995"/>
                  </a:lnTo>
                  <a:cubicBezTo>
                    <a:pt x="12351" y="36995"/>
                    <a:pt x="12386" y="36960"/>
                    <a:pt x="12404" y="36925"/>
                  </a:cubicBezTo>
                  <a:cubicBezTo>
                    <a:pt x="13099" y="33829"/>
                    <a:pt x="12421" y="31359"/>
                    <a:pt x="10438" y="29584"/>
                  </a:cubicBezTo>
                  <a:lnTo>
                    <a:pt x="10490" y="17285"/>
                  </a:lnTo>
                  <a:cubicBezTo>
                    <a:pt x="10612" y="17007"/>
                    <a:pt x="12369" y="13024"/>
                    <a:pt x="13969" y="9005"/>
                  </a:cubicBezTo>
                  <a:cubicBezTo>
                    <a:pt x="17327" y="533"/>
                    <a:pt x="16770" y="168"/>
                    <a:pt x="16544" y="29"/>
                  </a:cubicBezTo>
                  <a:cubicBezTo>
                    <a:pt x="16513" y="8"/>
                    <a:pt x="16477" y="0"/>
                    <a:pt x="1643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07" name="Google Shape;2207;p66"/>
            <p:cNvSpPr/>
            <p:nvPr/>
          </p:nvSpPr>
          <p:spPr>
            <a:xfrm>
              <a:off x="4859616" y="3231792"/>
              <a:ext cx="792034" cy="1552866"/>
            </a:xfrm>
            <a:custGeom>
              <a:avLst/>
              <a:gdLst/>
              <a:ahLst/>
              <a:cxnLst/>
              <a:rect l="l" t="t" r="r" b="b"/>
              <a:pathLst>
                <a:path w="36985" h="72513" extrusionOk="0">
                  <a:moveTo>
                    <a:pt x="1" y="1"/>
                  </a:moveTo>
                  <a:cubicBezTo>
                    <a:pt x="1" y="1"/>
                    <a:pt x="3863" y="69897"/>
                    <a:pt x="12926" y="71724"/>
                  </a:cubicBezTo>
                  <a:cubicBezTo>
                    <a:pt x="15323" y="72202"/>
                    <a:pt x="17674" y="72513"/>
                    <a:pt x="19897" y="72513"/>
                  </a:cubicBezTo>
                  <a:cubicBezTo>
                    <a:pt x="26078" y="72513"/>
                    <a:pt x="31266" y="70111"/>
                    <a:pt x="33697" y="62243"/>
                  </a:cubicBezTo>
                  <a:cubicBezTo>
                    <a:pt x="36984" y="51562"/>
                    <a:pt x="20528" y="1"/>
                    <a:pt x="205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08" name="Google Shape;2208;p66"/>
            <p:cNvSpPr/>
            <p:nvPr/>
          </p:nvSpPr>
          <p:spPr>
            <a:xfrm>
              <a:off x="5297360" y="3229822"/>
              <a:ext cx="288717" cy="1152748"/>
            </a:xfrm>
            <a:custGeom>
              <a:avLst/>
              <a:gdLst/>
              <a:ahLst/>
              <a:cxnLst/>
              <a:rect l="l" t="t" r="r" b="b"/>
              <a:pathLst>
                <a:path w="13482" h="53829" extrusionOk="0">
                  <a:moveTo>
                    <a:pt x="90" y="1"/>
                  </a:moveTo>
                  <a:cubicBezTo>
                    <a:pt x="83" y="1"/>
                    <a:pt x="76" y="2"/>
                    <a:pt x="70" y="6"/>
                  </a:cubicBezTo>
                  <a:cubicBezTo>
                    <a:pt x="17" y="23"/>
                    <a:pt x="0" y="75"/>
                    <a:pt x="17" y="110"/>
                  </a:cubicBezTo>
                  <a:cubicBezTo>
                    <a:pt x="122" y="475"/>
                    <a:pt x="11342" y="35754"/>
                    <a:pt x="13308" y="53741"/>
                  </a:cubicBezTo>
                  <a:cubicBezTo>
                    <a:pt x="13308" y="53793"/>
                    <a:pt x="13343" y="53828"/>
                    <a:pt x="13395" y="53828"/>
                  </a:cubicBezTo>
                  <a:cubicBezTo>
                    <a:pt x="13447" y="53828"/>
                    <a:pt x="13482" y="53776"/>
                    <a:pt x="13482" y="53724"/>
                  </a:cubicBezTo>
                  <a:cubicBezTo>
                    <a:pt x="11516" y="35719"/>
                    <a:pt x="296" y="423"/>
                    <a:pt x="174" y="58"/>
                  </a:cubicBezTo>
                  <a:cubicBezTo>
                    <a:pt x="160" y="29"/>
                    <a:pt x="122" y="1"/>
                    <a:pt x="9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09" name="Google Shape;2209;p66"/>
            <p:cNvSpPr/>
            <p:nvPr/>
          </p:nvSpPr>
          <p:spPr>
            <a:xfrm>
              <a:off x="4857774" y="3243720"/>
              <a:ext cx="447788" cy="15290"/>
            </a:xfrm>
            <a:custGeom>
              <a:avLst/>
              <a:gdLst/>
              <a:ahLst/>
              <a:cxnLst/>
              <a:rect l="l" t="t" r="r" b="b"/>
              <a:pathLst>
                <a:path w="20910" h="714" extrusionOk="0">
                  <a:moveTo>
                    <a:pt x="20823" y="0"/>
                  </a:moveTo>
                  <a:lnTo>
                    <a:pt x="87" y="540"/>
                  </a:lnTo>
                  <a:cubicBezTo>
                    <a:pt x="35" y="540"/>
                    <a:pt x="0" y="592"/>
                    <a:pt x="0" y="627"/>
                  </a:cubicBezTo>
                  <a:cubicBezTo>
                    <a:pt x="0" y="679"/>
                    <a:pt x="35" y="713"/>
                    <a:pt x="87" y="713"/>
                  </a:cubicBezTo>
                  <a:lnTo>
                    <a:pt x="20823" y="174"/>
                  </a:lnTo>
                  <a:cubicBezTo>
                    <a:pt x="20875" y="174"/>
                    <a:pt x="20910" y="139"/>
                    <a:pt x="20910" y="87"/>
                  </a:cubicBezTo>
                  <a:cubicBezTo>
                    <a:pt x="20910" y="35"/>
                    <a:pt x="20875" y="0"/>
                    <a:pt x="2082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10" name="Google Shape;2210;p66"/>
            <p:cNvSpPr/>
            <p:nvPr/>
          </p:nvSpPr>
          <p:spPr>
            <a:xfrm>
              <a:off x="4861864" y="3289163"/>
              <a:ext cx="457853" cy="10086"/>
            </a:xfrm>
            <a:custGeom>
              <a:avLst/>
              <a:gdLst/>
              <a:ahLst/>
              <a:cxnLst/>
              <a:rect l="l" t="t" r="r" b="b"/>
              <a:pathLst>
                <a:path w="21380" h="471" extrusionOk="0">
                  <a:moveTo>
                    <a:pt x="21293" y="1"/>
                  </a:moveTo>
                  <a:lnTo>
                    <a:pt x="87" y="296"/>
                  </a:lnTo>
                  <a:cubicBezTo>
                    <a:pt x="35" y="296"/>
                    <a:pt x="0" y="331"/>
                    <a:pt x="0" y="383"/>
                  </a:cubicBezTo>
                  <a:cubicBezTo>
                    <a:pt x="0" y="418"/>
                    <a:pt x="35" y="470"/>
                    <a:pt x="87" y="470"/>
                  </a:cubicBezTo>
                  <a:lnTo>
                    <a:pt x="21293" y="175"/>
                  </a:lnTo>
                  <a:cubicBezTo>
                    <a:pt x="21345" y="175"/>
                    <a:pt x="21380" y="140"/>
                    <a:pt x="21380" y="88"/>
                  </a:cubicBezTo>
                  <a:cubicBezTo>
                    <a:pt x="21380" y="35"/>
                    <a:pt x="21345" y="1"/>
                    <a:pt x="212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11" name="Google Shape;2211;p66"/>
            <p:cNvSpPr/>
            <p:nvPr/>
          </p:nvSpPr>
          <p:spPr>
            <a:xfrm>
              <a:off x="6350871" y="2062426"/>
              <a:ext cx="998389" cy="1484916"/>
            </a:xfrm>
            <a:custGeom>
              <a:avLst/>
              <a:gdLst/>
              <a:ahLst/>
              <a:cxnLst/>
              <a:rect l="l" t="t" r="r" b="b"/>
              <a:pathLst>
                <a:path w="46621" h="69340" extrusionOk="0">
                  <a:moveTo>
                    <a:pt x="2610" y="0"/>
                  </a:moveTo>
                  <a:cubicBezTo>
                    <a:pt x="2610" y="0"/>
                    <a:pt x="3740" y="16961"/>
                    <a:pt x="2610" y="17570"/>
                  </a:cubicBezTo>
                  <a:cubicBezTo>
                    <a:pt x="2436" y="17674"/>
                    <a:pt x="1496" y="18161"/>
                    <a:pt x="0" y="18909"/>
                  </a:cubicBezTo>
                  <a:cubicBezTo>
                    <a:pt x="8107" y="37853"/>
                    <a:pt x="21971" y="69340"/>
                    <a:pt x="21971" y="69340"/>
                  </a:cubicBezTo>
                  <a:lnTo>
                    <a:pt x="46621" y="20388"/>
                  </a:lnTo>
                  <a:cubicBezTo>
                    <a:pt x="43524" y="18788"/>
                    <a:pt x="41420" y="17726"/>
                    <a:pt x="41159" y="17570"/>
                  </a:cubicBezTo>
                  <a:cubicBezTo>
                    <a:pt x="40011" y="16944"/>
                    <a:pt x="41159" y="1"/>
                    <a:pt x="41159" y="0"/>
                  </a:cubicBezTo>
                  <a:lnTo>
                    <a:pt x="41159" y="0"/>
                  </a:lnTo>
                  <a:lnTo>
                    <a:pt x="21884" y="8107"/>
                  </a:lnTo>
                  <a:lnTo>
                    <a:pt x="2610" y="0"/>
                  </a:lnTo>
                  <a:close/>
                </a:path>
              </a:pathLst>
            </a:custGeom>
            <a:solidFill>
              <a:srgbClr val="F7C8BE"/>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12" name="Google Shape;2212;p66"/>
            <p:cNvSpPr/>
            <p:nvPr/>
          </p:nvSpPr>
          <p:spPr>
            <a:xfrm>
              <a:off x="6406742" y="2062426"/>
              <a:ext cx="825548" cy="333796"/>
            </a:xfrm>
            <a:custGeom>
              <a:avLst/>
              <a:gdLst/>
              <a:ahLst/>
              <a:cxnLst/>
              <a:rect l="l" t="t" r="r" b="b"/>
              <a:pathLst>
                <a:path w="38550" h="15587" extrusionOk="0">
                  <a:moveTo>
                    <a:pt x="1" y="0"/>
                  </a:moveTo>
                  <a:cubicBezTo>
                    <a:pt x="53" y="957"/>
                    <a:pt x="88" y="679"/>
                    <a:pt x="192" y="3236"/>
                  </a:cubicBezTo>
                  <a:cubicBezTo>
                    <a:pt x="2036" y="8889"/>
                    <a:pt x="6959" y="15587"/>
                    <a:pt x="19345" y="15587"/>
                  </a:cubicBezTo>
                  <a:cubicBezTo>
                    <a:pt x="28982" y="15587"/>
                    <a:pt x="34914" y="10072"/>
                    <a:pt x="38254" y="5097"/>
                  </a:cubicBezTo>
                  <a:cubicBezTo>
                    <a:pt x="38550" y="262"/>
                    <a:pt x="38550" y="0"/>
                    <a:pt x="38550" y="0"/>
                  </a:cubicBezTo>
                  <a:lnTo>
                    <a:pt x="38550" y="0"/>
                  </a:lnTo>
                  <a:lnTo>
                    <a:pt x="19275" y="8107"/>
                  </a:lnTo>
                  <a:lnTo>
                    <a:pt x="749" y="313"/>
                  </a:lnTo>
                  <a:lnTo>
                    <a:pt x="1" y="0"/>
                  </a:lnTo>
                  <a:close/>
                </a:path>
              </a:pathLst>
            </a:custGeom>
            <a:solidFill>
              <a:srgbClr val="E5B6AE"/>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13" name="Google Shape;2213;p66"/>
            <p:cNvSpPr/>
            <p:nvPr/>
          </p:nvSpPr>
          <p:spPr>
            <a:xfrm>
              <a:off x="6064017" y="1324979"/>
              <a:ext cx="230982" cy="281479"/>
            </a:xfrm>
            <a:custGeom>
              <a:avLst/>
              <a:gdLst/>
              <a:ahLst/>
              <a:cxnLst/>
              <a:rect l="l" t="t" r="r" b="b"/>
              <a:pathLst>
                <a:path w="10786" h="13144" extrusionOk="0">
                  <a:moveTo>
                    <a:pt x="6328" y="0"/>
                  </a:moveTo>
                  <a:cubicBezTo>
                    <a:pt x="6098" y="0"/>
                    <a:pt x="5856" y="20"/>
                    <a:pt x="5602" y="62"/>
                  </a:cubicBezTo>
                  <a:cubicBezTo>
                    <a:pt x="644" y="880"/>
                    <a:pt x="0" y="13144"/>
                    <a:pt x="10786" y="13144"/>
                  </a:cubicBezTo>
                  <a:lnTo>
                    <a:pt x="10786" y="6829"/>
                  </a:lnTo>
                  <a:cubicBezTo>
                    <a:pt x="10786" y="6829"/>
                    <a:pt x="10598" y="0"/>
                    <a:pt x="6328" y="0"/>
                  </a:cubicBezTo>
                  <a:close/>
                </a:path>
              </a:pathLst>
            </a:custGeom>
            <a:solidFill>
              <a:srgbClr val="F7C8BE"/>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14" name="Google Shape;2214;p66"/>
            <p:cNvSpPr/>
            <p:nvPr/>
          </p:nvSpPr>
          <p:spPr>
            <a:xfrm>
              <a:off x="6138156" y="1369029"/>
              <a:ext cx="133373" cy="184897"/>
            </a:xfrm>
            <a:custGeom>
              <a:avLst/>
              <a:gdLst/>
              <a:ahLst/>
              <a:cxnLst/>
              <a:rect l="l" t="t" r="r" b="b"/>
              <a:pathLst>
                <a:path w="6228" h="8634" extrusionOk="0">
                  <a:moveTo>
                    <a:pt x="3445" y="3293"/>
                  </a:moveTo>
                  <a:cubicBezTo>
                    <a:pt x="4140" y="3850"/>
                    <a:pt x="4732" y="4528"/>
                    <a:pt x="5202" y="5276"/>
                  </a:cubicBezTo>
                  <a:cubicBezTo>
                    <a:pt x="5619" y="5972"/>
                    <a:pt x="6054" y="6981"/>
                    <a:pt x="5723" y="7886"/>
                  </a:cubicBezTo>
                  <a:cubicBezTo>
                    <a:pt x="5619" y="8164"/>
                    <a:pt x="5393" y="8477"/>
                    <a:pt x="5097" y="8477"/>
                  </a:cubicBezTo>
                  <a:cubicBezTo>
                    <a:pt x="4888" y="8477"/>
                    <a:pt x="4680" y="8338"/>
                    <a:pt x="4471" y="8042"/>
                  </a:cubicBezTo>
                  <a:cubicBezTo>
                    <a:pt x="3514" y="6772"/>
                    <a:pt x="3358" y="5242"/>
                    <a:pt x="3375" y="4163"/>
                  </a:cubicBezTo>
                  <a:cubicBezTo>
                    <a:pt x="3392" y="3867"/>
                    <a:pt x="3410" y="3589"/>
                    <a:pt x="3445" y="3293"/>
                  </a:cubicBezTo>
                  <a:close/>
                  <a:moveTo>
                    <a:pt x="4042" y="1"/>
                  </a:moveTo>
                  <a:cubicBezTo>
                    <a:pt x="4001" y="1"/>
                    <a:pt x="3963" y="29"/>
                    <a:pt x="3949" y="58"/>
                  </a:cubicBezTo>
                  <a:cubicBezTo>
                    <a:pt x="3671" y="1014"/>
                    <a:pt x="3462" y="1989"/>
                    <a:pt x="3305" y="2963"/>
                  </a:cubicBezTo>
                  <a:cubicBezTo>
                    <a:pt x="2366" y="2267"/>
                    <a:pt x="1270" y="1762"/>
                    <a:pt x="122" y="1519"/>
                  </a:cubicBezTo>
                  <a:cubicBezTo>
                    <a:pt x="18" y="1519"/>
                    <a:pt x="0" y="1658"/>
                    <a:pt x="87" y="1693"/>
                  </a:cubicBezTo>
                  <a:cubicBezTo>
                    <a:pt x="1253" y="1936"/>
                    <a:pt x="2349" y="2441"/>
                    <a:pt x="3288" y="3172"/>
                  </a:cubicBezTo>
                  <a:cubicBezTo>
                    <a:pt x="3236" y="3502"/>
                    <a:pt x="3201" y="3833"/>
                    <a:pt x="3201" y="4163"/>
                  </a:cubicBezTo>
                  <a:cubicBezTo>
                    <a:pt x="3184" y="5259"/>
                    <a:pt x="3358" y="6842"/>
                    <a:pt x="4314" y="8147"/>
                  </a:cubicBezTo>
                  <a:cubicBezTo>
                    <a:pt x="4488" y="8356"/>
                    <a:pt x="4732" y="8634"/>
                    <a:pt x="5080" y="8634"/>
                  </a:cubicBezTo>
                  <a:cubicBezTo>
                    <a:pt x="5480" y="8634"/>
                    <a:pt x="5758" y="8269"/>
                    <a:pt x="5880" y="7938"/>
                  </a:cubicBezTo>
                  <a:cubicBezTo>
                    <a:pt x="6228" y="6964"/>
                    <a:pt x="5776" y="5903"/>
                    <a:pt x="5341" y="5189"/>
                  </a:cubicBezTo>
                  <a:cubicBezTo>
                    <a:pt x="4854" y="4372"/>
                    <a:pt x="4210" y="3676"/>
                    <a:pt x="3479" y="3085"/>
                  </a:cubicBezTo>
                  <a:cubicBezTo>
                    <a:pt x="3619" y="2076"/>
                    <a:pt x="3845" y="1084"/>
                    <a:pt x="4123" y="110"/>
                  </a:cubicBezTo>
                  <a:cubicBezTo>
                    <a:pt x="4140" y="58"/>
                    <a:pt x="4106" y="6"/>
                    <a:pt x="4071" y="6"/>
                  </a:cubicBezTo>
                  <a:cubicBezTo>
                    <a:pt x="4061" y="2"/>
                    <a:pt x="4052" y="1"/>
                    <a:pt x="404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15" name="Google Shape;2215;p66"/>
            <p:cNvSpPr/>
            <p:nvPr/>
          </p:nvSpPr>
          <p:spPr>
            <a:xfrm>
              <a:off x="7361916" y="1324979"/>
              <a:ext cx="231368" cy="281479"/>
            </a:xfrm>
            <a:custGeom>
              <a:avLst/>
              <a:gdLst/>
              <a:ahLst/>
              <a:cxnLst/>
              <a:rect l="l" t="t" r="r" b="b"/>
              <a:pathLst>
                <a:path w="10804" h="13144" extrusionOk="0">
                  <a:moveTo>
                    <a:pt x="4460" y="0"/>
                  </a:moveTo>
                  <a:cubicBezTo>
                    <a:pt x="204" y="0"/>
                    <a:pt x="0" y="6829"/>
                    <a:pt x="0" y="6829"/>
                  </a:cubicBezTo>
                  <a:lnTo>
                    <a:pt x="0" y="13144"/>
                  </a:lnTo>
                  <a:cubicBezTo>
                    <a:pt x="10803" y="13144"/>
                    <a:pt x="10159" y="880"/>
                    <a:pt x="5184" y="62"/>
                  </a:cubicBezTo>
                  <a:cubicBezTo>
                    <a:pt x="4931" y="20"/>
                    <a:pt x="4690" y="0"/>
                    <a:pt x="4460" y="0"/>
                  </a:cubicBezTo>
                  <a:close/>
                </a:path>
              </a:pathLst>
            </a:custGeom>
            <a:solidFill>
              <a:srgbClr val="F7C8BE"/>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16" name="Google Shape;2216;p66"/>
            <p:cNvSpPr/>
            <p:nvPr/>
          </p:nvSpPr>
          <p:spPr>
            <a:xfrm>
              <a:off x="7385387" y="1369394"/>
              <a:ext cx="133758" cy="184533"/>
            </a:xfrm>
            <a:custGeom>
              <a:avLst/>
              <a:gdLst/>
              <a:ahLst/>
              <a:cxnLst/>
              <a:rect l="l" t="t" r="r" b="b"/>
              <a:pathLst>
                <a:path w="6246" h="8617" extrusionOk="0">
                  <a:moveTo>
                    <a:pt x="2801" y="3276"/>
                  </a:moveTo>
                  <a:cubicBezTo>
                    <a:pt x="2818" y="3572"/>
                    <a:pt x="2853" y="3850"/>
                    <a:pt x="2871" y="4146"/>
                  </a:cubicBezTo>
                  <a:cubicBezTo>
                    <a:pt x="2888" y="5225"/>
                    <a:pt x="2731" y="6755"/>
                    <a:pt x="1792" y="8008"/>
                  </a:cubicBezTo>
                  <a:cubicBezTo>
                    <a:pt x="1566" y="8304"/>
                    <a:pt x="1375" y="8443"/>
                    <a:pt x="1166" y="8443"/>
                  </a:cubicBezTo>
                  <a:cubicBezTo>
                    <a:pt x="853" y="8443"/>
                    <a:pt x="627" y="8130"/>
                    <a:pt x="540" y="7869"/>
                  </a:cubicBezTo>
                  <a:cubicBezTo>
                    <a:pt x="209" y="6947"/>
                    <a:pt x="627" y="5938"/>
                    <a:pt x="1061" y="5259"/>
                  </a:cubicBezTo>
                  <a:cubicBezTo>
                    <a:pt x="1514" y="4511"/>
                    <a:pt x="2105" y="3833"/>
                    <a:pt x="2801" y="3276"/>
                  </a:cubicBezTo>
                  <a:close/>
                  <a:moveTo>
                    <a:pt x="2209" y="0"/>
                  </a:moveTo>
                  <a:cubicBezTo>
                    <a:pt x="2159" y="0"/>
                    <a:pt x="2112" y="40"/>
                    <a:pt x="2123" y="93"/>
                  </a:cubicBezTo>
                  <a:cubicBezTo>
                    <a:pt x="2401" y="1067"/>
                    <a:pt x="2627" y="2076"/>
                    <a:pt x="2766" y="3085"/>
                  </a:cubicBezTo>
                  <a:cubicBezTo>
                    <a:pt x="2036" y="3659"/>
                    <a:pt x="1392" y="4372"/>
                    <a:pt x="905" y="5172"/>
                  </a:cubicBezTo>
                  <a:cubicBezTo>
                    <a:pt x="453" y="5886"/>
                    <a:pt x="0" y="6947"/>
                    <a:pt x="366" y="7921"/>
                  </a:cubicBezTo>
                  <a:cubicBezTo>
                    <a:pt x="470" y="8252"/>
                    <a:pt x="748" y="8617"/>
                    <a:pt x="1148" y="8617"/>
                  </a:cubicBezTo>
                  <a:lnTo>
                    <a:pt x="1166" y="8617"/>
                  </a:lnTo>
                  <a:cubicBezTo>
                    <a:pt x="1514" y="8617"/>
                    <a:pt x="1757" y="8339"/>
                    <a:pt x="1914" y="8112"/>
                  </a:cubicBezTo>
                  <a:cubicBezTo>
                    <a:pt x="2888" y="6825"/>
                    <a:pt x="3062" y="5242"/>
                    <a:pt x="3027" y="4146"/>
                  </a:cubicBezTo>
                  <a:cubicBezTo>
                    <a:pt x="3027" y="3798"/>
                    <a:pt x="2992" y="3485"/>
                    <a:pt x="2958" y="3155"/>
                  </a:cubicBezTo>
                  <a:cubicBezTo>
                    <a:pt x="3897" y="2424"/>
                    <a:pt x="4993" y="1919"/>
                    <a:pt x="6141" y="1676"/>
                  </a:cubicBezTo>
                  <a:cubicBezTo>
                    <a:pt x="6245" y="1641"/>
                    <a:pt x="6211" y="1502"/>
                    <a:pt x="6106" y="1502"/>
                  </a:cubicBezTo>
                  <a:cubicBezTo>
                    <a:pt x="4958" y="1745"/>
                    <a:pt x="3880" y="2250"/>
                    <a:pt x="2940" y="2963"/>
                  </a:cubicBezTo>
                  <a:cubicBezTo>
                    <a:pt x="2784" y="1972"/>
                    <a:pt x="2557" y="997"/>
                    <a:pt x="2297" y="58"/>
                  </a:cubicBezTo>
                  <a:cubicBezTo>
                    <a:pt x="2276" y="17"/>
                    <a:pt x="2242" y="0"/>
                    <a:pt x="220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17" name="Google Shape;2217;p66"/>
            <p:cNvSpPr/>
            <p:nvPr/>
          </p:nvSpPr>
          <p:spPr>
            <a:xfrm>
              <a:off x="6294978" y="836417"/>
              <a:ext cx="1066960" cy="1431186"/>
            </a:xfrm>
            <a:custGeom>
              <a:avLst/>
              <a:gdLst/>
              <a:ahLst/>
              <a:cxnLst/>
              <a:rect l="l" t="t" r="r" b="b"/>
              <a:pathLst>
                <a:path w="49823" h="66831" extrusionOk="0">
                  <a:moveTo>
                    <a:pt x="23572" y="0"/>
                  </a:moveTo>
                  <a:cubicBezTo>
                    <a:pt x="10560" y="0"/>
                    <a:pt x="1" y="10560"/>
                    <a:pt x="1" y="23589"/>
                  </a:cubicBezTo>
                  <a:lnTo>
                    <a:pt x="1" y="42029"/>
                  </a:lnTo>
                  <a:cubicBezTo>
                    <a:pt x="1" y="55163"/>
                    <a:pt x="10230" y="66348"/>
                    <a:pt x="23346" y="66818"/>
                  </a:cubicBezTo>
                  <a:cubicBezTo>
                    <a:pt x="23607" y="66827"/>
                    <a:pt x="23868" y="66831"/>
                    <a:pt x="24129" y="66831"/>
                  </a:cubicBezTo>
                  <a:cubicBezTo>
                    <a:pt x="24390" y="66831"/>
                    <a:pt x="24651" y="66827"/>
                    <a:pt x="24912" y="66818"/>
                  </a:cubicBezTo>
                  <a:cubicBezTo>
                    <a:pt x="25022" y="66814"/>
                    <a:pt x="25132" y="66813"/>
                    <a:pt x="25242" y="66813"/>
                  </a:cubicBezTo>
                  <a:cubicBezTo>
                    <a:pt x="25544" y="66813"/>
                    <a:pt x="25845" y="66823"/>
                    <a:pt x="26146" y="66823"/>
                  </a:cubicBezTo>
                  <a:cubicBezTo>
                    <a:pt x="26257" y="66823"/>
                    <a:pt x="26367" y="66822"/>
                    <a:pt x="26477" y="66818"/>
                  </a:cubicBezTo>
                  <a:cubicBezTo>
                    <a:pt x="39611" y="66348"/>
                    <a:pt x="49822" y="55163"/>
                    <a:pt x="49822" y="42029"/>
                  </a:cubicBezTo>
                  <a:lnTo>
                    <a:pt x="49822" y="23589"/>
                  </a:lnTo>
                  <a:cubicBezTo>
                    <a:pt x="49822" y="10560"/>
                    <a:pt x="39281" y="0"/>
                    <a:pt x="26251" y="0"/>
                  </a:cubicBezTo>
                  <a:close/>
                </a:path>
              </a:pathLst>
            </a:custGeom>
            <a:solidFill>
              <a:srgbClr val="F7C8BE"/>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18" name="Google Shape;2218;p66"/>
            <p:cNvSpPr/>
            <p:nvPr/>
          </p:nvSpPr>
          <p:spPr>
            <a:xfrm>
              <a:off x="6235380" y="666746"/>
              <a:ext cx="1126557" cy="790321"/>
            </a:xfrm>
            <a:custGeom>
              <a:avLst/>
              <a:gdLst/>
              <a:ahLst/>
              <a:cxnLst/>
              <a:rect l="l" t="t" r="r" b="b"/>
              <a:pathLst>
                <a:path w="52606" h="36905" extrusionOk="0">
                  <a:moveTo>
                    <a:pt x="16199" y="0"/>
                  </a:moveTo>
                  <a:cubicBezTo>
                    <a:pt x="15875" y="0"/>
                    <a:pt x="15553" y="41"/>
                    <a:pt x="15239" y="130"/>
                  </a:cubicBezTo>
                  <a:cubicBezTo>
                    <a:pt x="13291" y="652"/>
                    <a:pt x="12178" y="2792"/>
                    <a:pt x="12160" y="4792"/>
                  </a:cubicBezTo>
                  <a:cubicBezTo>
                    <a:pt x="12160" y="6810"/>
                    <a:pt x="12978" y="8672"/>
                    <a:pt x="13813" y="10498"/>
                  </a:cubicBezTo>
                  <a:cubicBezTo>
                    <a:pt x="12804" y="9037"/>
                    <a:pt x="11760" y="7576"/>
                    <a:pt x="10368" y="6480"/>
                  </a:cubicBezTo>
                  <a:cubicBezTo>
                    <a:pt x="9235" y="5601"/>
                    <a:pt x="7813" y="4988"/>
                    <a:pt x="6394" y="4988"/>
                  </a:cubicBezTo>
                  <a:cubicBezTo>
                    <a:pt x="6071" y="4988"/>
                    <a:pt x="5748" y="5020"/>
                    <a:pt x="5428" y="5088"/>
                  </a:cubicBezTo>
                  <a:cubicBezTo>
                    <a:pt x="4784" y="5210"/>
                    <a:pt x="4210" y="5505"/>
                    <a:pt x="3758" y="5958"/>
                  </a:cubicBezTo>
                  <a:cubicBezTo>
                    <a:pt x="2853" y="6915"/>
                    <a:pt x="2853" y="8393"/>
                    <a:pt x="3062" y="9698"/>
                  </a:cubicBezTo>
                  <a:cubicBezTo>
                    <a:pt x="3375" y="11751"/>
                    <a:pt x="4141" y="13699"/>
                    <a:pt x="5115" y="15543"/>
                  </a:cubicBezTo>
                  <a:cubicBezTo>
                    <a:pt x="4494" y="14515"/>
                    <a:pt x="3454" y="13465"/>
                    <a:pt x="2387" y="13465"/>
                  </a:cubicBezTo>
                  <a:cubicBezTo>
                    <a:pt x="1811" y="13465"/>
                    <a:pt x="1227" y="13771"/>
                    <a:pt x="696" y="14551"/>
                  </a:cubicBezTo>
                  <a:cubicBezTo>
                    <a:pt x="227" y="15247"/>
                    <a:pt x="1" y="16082"/>
                    <a:pt x="1" y="16917"/>
                  </a:cubicBezTo>
                  <a:cubicBezTo>
                    <a:pt x="1" y="19092"/>
                    <a:pt x="662" y="21544"/>
                    <a:pt x="2436" y="22901"/>
                  </a:cubicBezTo>
                  <a:cubicBezTo>
                    <a:pt x="2940" y="23267"/>
                    <a:pt x="3497" y="23562"/>
                    <a:pt x="4106" y="23736"/>
                  </a:cubicBezTo>
                  <a:cubicBezTo>
                    <a:pt x="3236" y="26241"/>
                    <a:pt x="2784" y="28868"/>
                    <a:pt x="2784" y="31512"/>
                  </a:cubicBezTo>
                  <a:lnTo>
                    <a:pt x="2784" y="36905"/>
                  </a:lnTo>
                  <a:cubicBezTo>
                    <a:pt x="2993" y="35565"/>
                    <a:pt x="4419" y="27511"/>
                    <a:pt x="9829" y="23058"/>
                  </a:cubicBezTo>
                  <a:cubicBezTo>
                    <a:pt x="11203" y="22432"/>
                    <a:pt x="12526" y="21684"/>
                    <a:pt x="13778" y="20831"/>
                  </a:cubicBezTo>
                  <a:cubicBezTo>
                    <a:pt x="14736" y="22326"/>
                    <a:pt x="18273" y="25367"/>
                    <a:pt x="21471" y="25367"/>
                  </a:cubicBezTo>
                  <a:cubicBezTo>
                    <a:pt x="21698" y="25367"/>
                    <a:pt x="21923" y="25352"/>
                    <a:pt x="22145" y="25319"/>
                  </a:cubicBezTo>
                  <a:cubicBezTo>
                    <a:pt x="24737" y="24937"/>
                    <a:pt x="26964" y="23301"/>
                    <a:pt x="28982" y="21614"/>
                  </a:cubicBezTo>
                  <a:cubicBezTo>
                    <a:pt x="30982" y="19927"/>
                    <a:pt x="32948" y="18065"/>
                    <a:pt x="35384" y="17074"/>
                  </a:cubicBezTo>
                  <a:cubicBezTo>
                    <a:pt x="36514" y="16621"/>
                    <a:pt x="37836" y="16047"/>
                    <a:pt x="39106" y="15804"/>
                  </a:cubicBezTo>
                  <a:cubicBezTo>
                    <a:pt x="40707" y="16134"/>
                    <a:pt x="42220" y="16830"/>
                    <a:pt x="43507" y="17839"/>
                  </a:cubicBezTo>
                  <a:cubicBezTo>
                    <a:pt x="50274" y="23319"/>
                    <a:pt x="52605" y="34069"/>
                    <a:pt x="52605" y="34069"/>
                  </a:cubicBezTo>
                  <a:lnTo>
                    <a:pt x="52605" y="31512"/>
                  </a:lnTo>
                  <a:cubicBezTo>
                    <a:pt x="52605" y="25285"/>
                    <a:pt x="50153" y="19300"/>
                    <a:pt x="45751" y="14882"/>
                  </a:cubicBezTo>
                  <a:cubicBezTo>
                    <a:pt x="45838" y="14203"/>
                    <a:pt x="45838" y="13490"/>
                    <a:pt x="45856" y="12794"/>
                  </a:cubicBezTo>
                  <a:cubicBezTo>
                    <a:pt x="45891" y="11751"/>
                    <a:pt x="45838" y="10707"/>
                    <a:pt x="45699" y="9680"/>
                  </a:cubicBezTo>
                  <a:cubicBezTo>
                    <a:pt x="45595" y="9002"/>
                    <a:pt x="45421" y="8219"/>
                    <a:pt x="44847" y="7819"/>
                  </a:cubicBezTo>
                  <a:cubicBezTo>
                    <a:pt x="44551" y="7650"/>
                    <a:pt x="44221" y="7561"/>
                    <a:pt x="43893" y="7561"/>
                  </a:cubicBezTo>
                  <a:cubicBezTo>
                    <a:pt x="43816" y="7561"/>
                    <a:pt x="43740" y="7566"/>
                    <a:pt x="43664" y="7576"/>
                  </a:cubicBezTo>
                  <a:cubicBezTo>
                    <a:pt x="43055" y="7593"/>
                    <a:pt x="42498" y="7871"/>
                    <a:pt x="42081" y="8306"/>
                  </a:cubicBezTo>
                  <a:cubicBezTo>
                    <a:pt x="41768" y="8672"/>
                    <a:pt x="41489" y="9211"/>
                    <a:pt x="41524" y="9698"/>
                  </a:cubicBezTo>
                  <a:cubicBezTo>
                    <a:pt x="41263" y="8463"/>
                    <a:pt x="40933" y="7228"/>
                    <a:pt x="40550" y="6027"/>
                  </a:cubicBezTo>
                  <a:cubicBezTo>
                    <a:pt x="40289" y="5210"/>
                    <a:pt x="39976" y="4357"/>
                    <a:pt x="39350" y="3748"/>
                  </a:cubicBezTo>
                  <a:cubicBezTo>
                    <a:pt x="38654" y="3122"/>
                    <a:pt x="37732" y="2774"/>
                    <a:pt x="36793" y="2774"/>
                  </a:cubicBezTo>
                  <a:cubicBezTo>
                    <a:pt x="36749" y="2773"/>
                    <a:pt x="36705" y="2772"/>
                    <a:pt x="36661" y="2772"/>
                  </a:cubicBezTo>
                  <a:cubicBezTo>
                    <a:pt x="35525" y="2772"/>
                    <a:pt x="34430" y="3204"/>
                    <a:pt x="33609" y="3975"/>
                  </a:cubicBezTo>
                  <a:cubicBezTo>
                    <a:pt x="32774" y="4792"/>
                    <a:pt x="32009" y="6132"/>
                    <a:pt x="32218" y="7280"/>
                  </a:cubicBezTo>
                  <a:cubicBezTo>
                    <a:pt x="31939" y="5871"/>
                    <a:pt x="31504" y="4514"/>
                    <a:pt x="30965" y="3192"/>
                  </a:cubicBezTo>
                  <a:cubicBezTo>
                    <a:pt x="30774" y="2687"/>
                    <a:pt x="30513" y="2218"/>
                    <a:pt x="30165" y="1800"/>
                  </a:cubicBezTo>
                  <a:cubicBezTo>
                    <a:pt x="29747" y="1348"/>
                    <a:pt x="29278" y="965"/>
                    <a:pt x="28756" y="652"/>
                  </a:cubicBezTo>
                  <a:cubicBezTo>
                    <a:pt x="28164" y="339"/>
                    <a:pt x="27521" y="165"/>
                    <a:pt x="26860" y="113"/>
                  </a:cubicBezTo>
                  <a:cubicBezTo>
                    <a:pt x="26828" y="112"/>
                    <a:pt x="26797" y="111"/>
                    <a:pt x="26765" y="111"/>
                  </a:cubicBezTo>
                  <a:cubicBezTo>
                    <a:pt x="26172" y="111"/>
                    <a:pt x="25597" y="267"/>
                    <a:pt x="25068" y="548"/>
                  </a:cubicBezTo>
                  <a:cubicBezTo>
                    <a:pt x="24529" y="826"/>
                    <a:pt x="24076" y="1226"/>
                    <a:pt x="23728" y="1748"/>
                  </a:cubicBezTo>
                  <a:cubicBezTo>
                    <a:pt x="22911" y="3087"/>
                    <a:pt x="23398" y="4810"/>
                    <a:pt x="23293" y="6393"/>
                  </a:cubicBezTo>
                  <a:cubicBezTo>
                    <a:pt x="22702" y="5332"/>
                    <a:pt x="22024" y="4305"/>
                    <a:pt x="21276" y="3331"/>
                  </a:cubicBezTo>
                  <a:cubicBezTo>
                    <a:pt x="20545" y="2357"/>
                    <a:pt x="19745" y="1417"/>
                    <a:pt x="18718" y="774"/>
                  </a:cubicBezTo>
                  <a:cubicBezTo>
                    <a:pt x="17968" y="303"/>
                    <a:pt x="17079" y="0"/>
                    <a:pt x="1619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19" name="Google Shape;2219;p66"/>
            <p:cNvSpPr/>
            <p:nvPr/>
          </p:nvSpPr>
          <p:spPr>
            <a:xfrm>
              <a:off x="6325922" y="1612775"/>
              <a:ext cx="300602" cy="388575"/>
            </a:xfrm>
            <a:custGeom>
              <a:avLst/>
              <a:gdLst/>
              <a:ahLst/>
              <a:cxnLst/>
              <a:rect l="l" t="t" r="r" b="b"/>
              <a:pathLst>
                <a:path w="14037" h="18145" extrusionOk="0">
                  <a:moveTo>
                    <a:pt x="137" y="0"/>
                  </a:moveTo>
                  <a:cubicBezTo>
                    <a:pt x="75" y="0"/>
                    <a:pt x="1" y="49"/>
                    <a:pt x="35" y="105"/>
                  </a:cubicBezTo>
                  <a:cubicBezTo>
                    <a:pt x="2731" y="7376"/>
                    <a:pt x="7549" y="13656"/>
                    <a:pt x="13882" y="18127"/>
                  </a:cubicBezTo>
                  <a:cubicBezTo>
                    <a:pt x="13895" y="18140"/>
                    <a:pt x="13909" y="18143"/>
                    <a:pt x="13922" y="18144"/>
                  </a:cubicBezTo>
                  <a:lnTo>
                    <a:pt x="13922" y="18144"/>
                  </a:lnTo>
                  <a:cubicBezTo>
                    <a:pt x="14005" y="18139"/>
                    <a:pt x="14036" y="18039"/>
                    <a:pt x="13969" y="17988"/>
                  </a:cubicBezTo>
                  <a:cubicBezTo>
                    <a:pt x="7671" y="13534"/>
                    <a:pt x="2870" y="7272"/>
                    <a:pt x="208" y="53"/>
                  </a:cubicBezTo>
                  <a:cubicBezTo>
                    <a:pt x="202" y="15"/>
                    <a:pt x="172" y="0"/>
                    <a:pt x="137" y="0"/>
                  </a:cubicBezTo>
                  <a:close/>
                  <a:moveTo>
                    <a:pt x="13922" y="18144"/>
                  </a:moveTo>
                  <a:lnTo>
                    <a:pt x="13922" y="18144"/>
                  </a:lnTo>
                  <a:cubicBezTo>
                    <a:pt x="13920" y="18144"/>
                    <a:pt x="13918" y="18144"/>
                    <a:pt x="13916" y="18144"/>
                  </a:cubicBezTo>
                  <a:lnTo>
                    <a:pt x="13934" y="18144"/>
                  </a:lnTo>
                  <a:cubicBezTo>
                    <a:pt x="13930" y="18144"/>
                    <a:pt x="13926" y="18144"/>
                    <a:pt x="13922" y="18144"/>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20" name="Google Shape;2220;p66"/>
            <p:cNvSpPr/>
            <p:nvPr/>
          </p:nvSpPr>
          <p:spPr>
            <a:xfrm>
              <a:off x="6549045" y="1503623"/>
              <a:ext cx="30581" cy="151640"/>
            </a:xfrm>
            <a:custGeom>
              <a:avLst/>
              <a:gdLst/>
              <a:ahLst/>
              <a:cxnLst/>
              <a:rect l="l" t="t" r="r" b="b"/>
              <a:pathLst>
                <a:path w="1428" h="7081" extrusionOk="0">
                  <a:moveTo>
                    <a:pt x="714" y="0"/>
                  </a:moveTo>
                  <a:cubicBezTo>
                    <a:pt x="314" y="0"/>
                    <a:pt x="1" y="1583"/>
                    <a:pt x="1" y="3532"/>
                  </a:cubicBezTo>
                  <a:cubicBezTo>
                    <a:pt x="1" y="5497"/>
                    <a:pt x="314" y="7080"/>
                    <a:pt x="714" y="7080"/>
                  </a:cubicBezTo>
                  <a:cubicBezTo>
                    <a:pt x="1114" y="7080"/>
                    <a:pt x="1427" y="5497"/>
                    <a:pt x="1427" y="3532"/>
                  </a:cubicBezTo>
                  <a:cubicBezTo>
                    <a:pt x="1427" y="1583"/>
                    <a:pt x="1114" y="0"/>
                    <a:pt x="71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21" name="Google Shape;2221;p66"/>
            <p:cNvSpPr/>
            <p:nvPr/>
          </p:nvSpPr>
          <p:spPr>
            <a:xfrm>
              <a:off x="6492424" y="1354703"/>
              <a:ext cx="135621" cy="87844"/>
            </a:xfrm>
            <a:custGeom>
              <a:avLst/>
              <a:gdLst/>
              <a:ahLst/>
              <a:cxnLst/>
              <a:rect l="l" t="t" r="r" b="b"/>
              <a:pathLst>
                <a:path w="6333" h="4102" extrusionOk="0">
                  <a:moveTo>
                    <a:pt x="4386" y="0"/>
                  </a:moveTo>
                  <a:cubicBezTo>
                    <a:pt x="3782" y="0"/>
                    <a:pt x="3193" y="109"/>
                    <a:pt x="2627" y="327"/>
                  </a:cubicBezTo>
                  <a:cubicBezTo>
                    <a:pt x="1740" y="605"/>
                    <a:pt x="836" y="1040"/>
                    <a:pt x="383" y="1857"/>
                  </a:cubicBezTo>
                  <a:cubicBezTo>
                    <a:pt x="1" y="2518"/>
                    <a:pt x="35" y="3336"/>
                    <a:pt x="53" y="4101"/>
                  </a:cubicBezTo>
                  <a:cubicBezTo>
                    <a:pt x="1671" y="2362"/>
                    <a:pt x="3949" y="1353"/>
                    <a:pt x="6333" y="1353"/>
                  </a:cubicBezTo>
                  <a:cubicBezTo>
                    <a:pt x="6020" y="709"/>
                    <a:pt x="5463" y="100"/>
                    <a:pt x="4750" y="13"/>
                  </a:cubicBezTo>
                  <a:cubicBezTo>
                    <a:pt x="4628" y="5"/>
                    <a:pt x="4507" y="0"/>
                    <a:pt x="438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22" name="Google Shape;2222;p66"/>
            <p:cNvSpPr/>
            <p:nvPr/>
          </p:nvSpPr>
          <p:spPr>
            <a:xfrm>
              <a:off x="6468589" y="1673401"/>
              <a:ext cx="55208" cy="46299"/>
            </a:xfrm>
            <a:custGeom>
              <a:avLst/>
              <a:gdLst/>
              <a:ahLst/>
              <a:cxnLst/>
              <a:rect l="l" t="t" r="r" b="b"/>
              <a:pathLst>
                <a:path w="2578" h="2162" extrusionOk="0">
                  <a:moveTo>
                    <a:pt x="2409" y="0"/>
                  </a:moveTo>
                  <a:cubicBezTo>
                    <a:pt x="2382" y="0"/>
                    <a:pt x="2355" y="12"/>
                    <a:pt x="2331" y="40"/>
                  </a:cubicBezTo>
                  <a:lnTo>
                    <a:pt x="70" y="1971"/>
                  </a:lnTo>
                  <a:cubicBezTo>
                    <a:pt x="0" y="2023"/>
                    <a:pt x="35" y="2162"/>
                    <a:pt x="139" y="2162"/>
                  </a:cubicBezTo>
                  <a:cubicBezTo>
                    <a:pt x="174" y="2162"/>
                    <a:pt x="192" y="2145"/>
                    <a:pt x="209" y="2127"/>
                  </a:cubicBezTo>
                  <a:lnTo>
                    <a:pt x="2471" y="214"/>
                  </a:lnTo>
                  <a:cubicBezTo>
                    <a:pt x="2578" y="133"/>
                    <a:pt x="2499" y="0"/>
                    <a:pt x="240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23" name="Google Shape;2223;p66"/>
            <p:cNvSpPr/>
            <p:nvPr/>
          </p:nvSpPr>
          <p:spPr>
            <a:xfrm>
              <a:off x="6492060" y="1678990"/>
              <a:ext cx="55294" cy="46685"/>
            </a:xfrm>
            <a:custGeom>
              <a:avLst/>
              <a:gdLst/>
              <a:ahLst/>
              <a:cxnLst/>
              <a:rect l="l" t="t" r="r" b="b"/>
              <a:pathLst>
                <a:path w="2582" h="2180" extrusionOk="0">
                  <a:moveTo>
                    <a:pt x="2417" y="0"/>
                  </a:moveTo>
                  <a:cubicBezTo>
                    <a:pt x="2389" y="0"/>
                    <a:pt x="2359" y="12"/>
                    <a:pt x="2331" y="40"/>
                  </a:cubicBezTo>
                  <a:lnTo>
                    <a:pt x="87" y="1988"/>
                  </a:lnTo>
                  <a:cubicBezTo>
                    <a:pt x="0" y="2058"/>
                    <a:pt x="52" y="2179"/>
                    <a:pt x="157" y="2179"/>
                  </a:cubicBezTo>
                  <a:cubicBezTo>
                    <a:pt x="174" y="2179"/>
                    <a:pt x="209" y="2179"/>
                    <a:pt x="226" y="2162"/>
                  </a:cubicBezTo>
                  <a:lnTo>
                    <a:pt x="2488" y="196"/>
                  </a:lnTo>
                  <a:cubicBezTo>
                    <a:pt x="2582" y="129"/>
                    <a:pt x="2510" y="0"/>
                    <a:pt x="241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24" name="Google Shape;2224;p66"/>
            <p:cNvSpPr/>
            <p:nvPr/>
          </p:nvSpPr>
          <p:spPr>
            <a:xfrm>
              <a:off x="6490946" y="1687171"/>
              <a:ext cx="74203" cy="63838"/>
            </a:xfrm>
            <a:custGeom>
              <a:avLst/>
              <a:gdLst/>
              <a:ahLst/>
              <a:cxnLst/>
              <a:rect l="l" t="t" r="r" b="b"/>
              <a:pathLst>
                <a:path w="3465" h="2981" extrusionOk="0">
                  <a:moveTo>
                    <a:pt x="3297" y="1"/>
                  </a:moveTo>
                  <a:cubicBezTo>
                    <a:pt x="3270" y="1"/>
                    <a:pt x="3242" y="12"/>
                    <a:pt x="3218" y="40"/>
                  </a:cubicBezTo>
                  <a:lnTo>
                    <a:pt x="70" y="2771"/>
                  </a:lnTo>
                  <a:cubicBezTo>
                    <a:pt x="0" y="2841"/>
                    <a:pt x="52" y="2963"/>
                    <a:pt x="157" y="2980"/>
                  </a:cubicBezTo>
                  <a:cubicBezTo>
                    <a:pt x="174" y="2963"/>
                    <a:pt x="191" y="2963"/>
                    <a:pt x="226" y="2945"/>
                  </a:cubicBezTo>
                  <a:lnTo>
                    <a:pt x="3357" y="197"/>
                  </a:lnTo>
                  <a:cubicBezTo>
                    <a:pt x="3465" y="130"/>
                    <a:pt x="3386" y="1"/>
                    <a:pt x="329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25" name="Google Shape;2225;p66"/>
            <p:cNvSpPr/>
            <p:nvPr/>
          </p:nvSpPr>
          <p:spPr>
            <a:xfrm>
              <a:off x="6522234" y="1681753"/>
              <a:ext cx="72918" cy="65530"/>
            </a:xfrm>
            <a:custGeom>
              <a:avLst/>
              <a:gdLst/>
              <a:ahLst/>
              <a:cxnLst/>
              <a:rect l="l" t="t" r="r" b="b"/>
              <a:pathLst>
                <a:path w="3405" h="3060" extrusionOk="0">
                  <a:moveTo>
                    <a:pt x="3238" y="0"/>
                  </a:moveTo>
                  <a:cubicBezTo>
                    <a:pt x="3214" y="0"/>
                    <a:pt x="3189" y="10"/>
                    <a:pt x="3166" y="32"/>
                  </a:cubicBezTo>
                  <a:lnTo>
                    <a:pt x="87" y="2868"/>
                  </a:lnTo>
                  <a:cubicBezTo>
                    <a:pt x="0" y="2937"/>
                    <a:pt x="52" y="3059"/>
                    <a:pt x="157" y="3059"/>
                  </a:cubicBezTo>
                  <a:cubicBezTo>
                    <a:pt x="192" y="3059"/>
                    <a:pt x="209" y="3042"/>
                    <a:pt x="244" y="3024"/>
                  </a:cubicBezTo>
                  <a:lnTo>
                    <a:pt x="3323" y="206"/>
                  </a:lnTo>
                  <a:cubicBezTo>
                    <a:pt x="3405" y="125"/>
                    <a:pt x="3326" y="0"/>
                    <a:pt x="323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26" name="Google Shape;2226;p66"/>
            <p:cNvSpPr/>
            <p:nvPr/>
          </p:nvSpPr>
          <p:spPr>
            <a:xfrm>
              <a:off x="6554270" y="1705866"/>
              <a:ext cx="38783" cy="36191"/>
            </a:xfrm>
            <a:custGeom>
              <a:avLst/>
              <a:gdLst/>
              <a:ahLst/>
              <a:cxnLst/>
              <a:rect l="l" t="t" r="r" b="b"/>
              <a:pathLst>
                <a:path w="1811" h="1690" extrusionOk="0">
                  <a:moveTo>
                    <a:pt x="1660" y="1"/>
                  </a:moveTo>
                  <a:cubicBezTo>
                    <a:pt x="1641" y="1"/>
                    <a:pt x="1620" y="7"/>
                    <a:pt x="1601" y="20"/>
                  </a:cubicBezTo>
                  <a:cubicBezTo>
                    <a:pt x="1079" y="489"/>
                    <a:pt x="557" y="994"/>
                    <a:pt x="70" y="1498"/>
                  </a:cubicBezTo>
                  <a:cubicBezTo>
                    <a:pt x="0" y="1568"/>
                    <a:pt x="53" y="1690"/>
                    <a:pt x="157" y="1690"/>
                  </a:cubicBezTo>
                  <a:cubicBezTo>
                    <a:pt x="174" y="1690"/>
                    <a:pt x="209" y="1672"/>
                    <a:pt x="226" y="1655"/>
                  </a:cubicBezTo>
                  <a:cubicBezTo>
                    <a:pt x="714" y="1150"/>
                    <a:pt x="1218" y="646"/>
                    <a:pt x="1740" y="176"/>
                  </a:cubicBezTo>
                  <a:cubicBezTo>
                    <a:pt x="1810" y="106"/>
                    <a:pt x="1744" y="1"/>
                    <a:pt x="166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27" name="Google Shape;2227;p66"/>
            <p:cNvSpPr/>
            <p:nvPr/>
          </p:nvSpPr>
          <p:spPr>
            <a:xfrm>
              <a:off x="7030369" y="1612668"/>
              <a:ext cx="300645" cy="388682"/>
            </a:xfrm>
            <a:custGeom>
              <a:avLst/>
              <a:gdLst/>
              <a:ahLst/>
              <a:cxnLst/>
              <a:rect l="l" t="t" r="r" b="b"/>
              <a:pathLst>
                <a:path w="14039" h="18150" extrusionOk="0">
                  <a:moveTo>
                    <a:pt x="13905" y="0"/>
                  </a:moveTo>
                  <a:cubicBezTo>
                    <a:pt x="13877" y="0"/>
                    <a:pt x="13853" y="12"/>
                    <a:pt x="13847" y="40"/>
                  </a:cubicBezTo>
                  <a:cubicBezTo>
                    <a:pt x="11168" y="7277"/>
                    <a:pt x="6367" y="13539"/>
                    <a:pt x="70" y="17993"/>
                  </a:cubicBezTo>
                  <a:cubicBezTo>
                    <a:pt x="0" y="18045"/>
                    <a:pt x="35" y="18149"/>
                    <a:pt x="122" y="18149"/>
                  </a:cubicBezTo>
                  <a:cubicBezTo>
                    <a:pt x="139" y="18149"/>
                    <a:pt x="157" y="18149"/>
                    <a:pt x="174" y="18132"/>
                  </a:cubicBezTo>
                  <a:cubicBezTo>
                    <a:pt x="6489" y="13661"/>
                    <a:pt x="11325" y="7381"/>
                    <a:pt x="14004" y="110"/>
                  </a:cubicBezTo>
                  <a:cubicBezTo>
                    <a:pt x="14039" y="51"/>
                    <a:pt x="13963" y="0"/>
                    <a:pt x="1390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28" name="Google Shape;2228;p66"/>
            <p:cNvSpPr/>
            <p:nvPr/>
          </p:nvSpPr>
          <p:spPr>
            <a:xfrm>
              <a:off x="7083264" y="1503623"/>
              <a:ext cx="30559" cy="151640"/>
            </a:xfrm>
            <a:custGeom>
              <a:avLst/>
              <a:gdLst/>
              <a:ahLst/>
              <a:cxnLst/>
              <a:rect l="l" t="t" r="r" b="b"/>
              <a:pathLst>
                <a:path w="1427" h="7081" extrusionOk="0">
                  <a:moveTo>
                    <a:pt x="714" y="0"/>
                  </a:moveTo>
                  <a:cubicBezTo>
                    <a:pt x="331" y="0"/>
                    <a:pt x="0" y="1583"/>
                    <a:pt x="0" y="3532"/>
                  </a:cubicBezTo>
                  <a:cubicBezTo>
                    <a:pt x="0" y="5497"/>
                    <a:pt x="331" y="7080"/>
                    <a:pt x="714" y="7080"/>
                  </a:cubicBezTo>
                  <a:cubicBezTo>
                    <a:pt x="1114" y="7080"/>
                    <a:pt x="1427" y="5497"/>
                    <a:pt x="1427" y="3532"/>
                  </a:cubicBezTo>
                  <a:cubicBezTo>
                    <a:pt x="1427" y="1583"/>
                    <a:pt x="1114" y="0"/>
                    <a:pt x="71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29" name="Google Shape;2229;p66"/>
            <p:cNvSpPr/>
            <p:nvPr/>
          </p:nvSpPr>
          <p:spPr>
            <a:xfrm>
              <a:off x="7028870" y="1354703"/>
              <a:ext cx="135621" cy="87844"/>
            </a:xfrm>
            <a:custGeom>
              <a:avLst/>
              <a:gdLst/>
              <a:ahLst/>
              <a:cxnLst/>
              <a:rect l="l" t="t" r="r" b="b"/>
              <a:pathLst>
                <a:path w="6333" h="4102" extrusionOk="0">
                  <a:moveTo>
                    <a:pt x="1957" y="0"/>
                  </a:moveTo>
                  <a:cubicBezTo>
                    <a:pt x="1839" y="0"/>
                    <a:pt x="1720" y="5"/>
                    <a:pt x="1601" y="13"/>
                  </a:cubicBezTo>
                  <a:cubicBezTo>
                    <a:pt x="888" y="100"/>
                    <a:pt x="314" y="709"/>
                    <a:pt x="1" y="1353"/>
                  </a:cubicBezTo>
                  <a:cubicBezTo>
                    <a:pt x="2384" y="1353"/>
                    <a:pt x="4663" y="2362"/>
                    <a:pt x="6280" y="4101"/>
                  </a:cubicBezTo>
                  <a:cubicBezTo>
                    <a:pt x="6298" y="3336"/>
                    <a:pt x="6333" y="2518"/>
                    <a:pt x="5967" y="1857"/>
                  </a:cubicBezTo>
                  <a:cubicBezTo>
                    <a:pt x="5515" y="1040"/>
                    <a:pt x="4593" y="605"/>
                    <a:pt x="3706" y="327"/>
                  </a:cubicBezTo>
                  <a:cubicBezTo>
                    <a:pt x="3140" y="109"/>
                    <a:pt x="2551" y="0"/>
                    <a:pt x="195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30" name="Google Shape;2230;p66"/>
            <p:cNvSpPr/>
            <p:nvPr/>
          </p:nvSpPr>
          <p:spPr>
            <a:xfrm>
              <a:off x="7139071" y="1673401"/>
              <a:ext cx="55229" cy="46299"/>
            </a:xfrm>
            <a:custGeom>
              <a:avLst/>
              <a:gdLst/>
              <a:ahLst/>
              <a:cxnLst/>
              <a:rect l="l" t="t" r="r" b="b"/>
              <a:pathLst>
                <a:path w="2579" h="2162" extrusionOk="0">
                  <a:moveTo>
                    <a:pt x="170" y="0"/>
                  </a:moveTo>
                  <a:cubicBezTo>
                    <a:pt x="80" y="0"/>
                    <a:pt x="1" y="133"/>
                    <a:pt x="108" y="214"/>
                  </a:cubicBezTo>
                  <a:lnTo>
                    <a:pt x="2370" y="2127"/>
                  </a:lnTo>
                  <a:cubicBezTo>
                    <a:pt x="2387" y="2145"/>
                    <a:pt x="2404" y="2162"/>
                    <a:pt x="2439" y="2162"/>
                  </a:cubicBezTo>
                  <a:cubicBezTo>
                    <a:pt x="2543" y="2162"/>
                    <a:pt x="2578" y="2023"/>
                    <a:pt x="2509" y="1971"/>
                  </a:cubicBezTo>
                  <a:lnTo>
                    <a:pt x="247" y="40"/>
                  </a:lnTo>
                  <a:cubicBezTo>
                    <a:pt x="223" y="12"/>
                    <a:pt x="196" y="0"/>
                    <a:pt x="17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31" name="Google Shape;2231;p66"/>
            <p:cNvSpPr/>
            <p:nvPr/>
          </p:nvSpPr>
          <p:spPr>
            <a:xfrm>
              <a:off x="7115600" y="1678990"/>
              <a:ext cx="55229" cy="46685"/>
            </a:xfrm>
            <a:custGeom>
              <a:avLst/>
              <a:gdLst/>
              <a:ahLst/>
              <a:cxnLst/>
              <a:rect l="l" t="t" r="r" b="b"/>
              <a:pathLst>
                <a:path w="2579" h="2180" extrusionOk="0">
                  <a:moveTo>
                    <a:pt x="169" y="0"/>
                  </a:moveTo>
                  <a:cubicBezTo>
                    <a:pt x="80" y="0"/>
                    <a:pt x="1" y="129"/>
                    <a:pt x="108" y="196"/>
                  </a:cubicBezTo>
                  <a:lnTo>
                    <a:pt x="2352" y="2162"/>
                  </a:lnTo>
                  <a:cubicBezTo>
                    <a:pt x="2387" y="2179"/>
                    <a:pt x="2404" y="2179"/>
                    <a:pt x="2439" y="2179"/>
                  </a:cubicBezTo>
                  <a:cubicBezTo>
                    <a:pt x="2526" y="2179"/>
                    <a:pt x="2578" y="2058"/>
                    <a:pt x="2509" y="1988"/>
                  </a:cubicBezTo>
                  <a:lnTo>
                    <a:pt x="247" y="40"/>
                  </a:lnTo>
                  <a:cubicBezTo>
                    <a:pt x="223" y="12"/>
                    <a:pt x="196" y="0"/>
                    <a:pt x="16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32" name="Google Shape;2232;p66"/>
            <p:cNvSpPr/>
            <p:nvPr/>
          </p:nvSpPr>
          <p:spPr>
            <a:xfrm>
              <a:off x="7097719" y="1687171"/>
              <a:ext cx="74588" cy="63838"/>
            </a:xfrm>
            <a:custGeom>
              <a:avLst/>
              <a:gdLst/>
              <a:ahLst/>
              <a:cxnLst/>
              <a:rect l="l" t="t" r="r" b="b"/>
              <a:pathLst>
                <a:path w="3483" h="2981" extrusionOk="0">
                  <a:moveTo>
                    <a:pt x="169" y="1"/>
                  </a:moveTo>
                  <a:cubicBezTo>
                    <a:pt x="80" y="1"/>
                    <a:pt x="1" y="130"/>
                    <a:pt x="108" y="197"/>
                  </a:cubicBezTo>
                  <a:lnTo>
                    <a:pt x="3257" y="2945"/>
                  </a:lnTo>
                  <a:cubicBezTo>
                    <a:pt x="3274" y="2963"/>
                    <a:pt x="3292" y="2980"/>
                    <a:pt x="3326" y="2980"/>
                  </a:cubicBezTo>
                  <a:lnTo>
                    <a:pt x="3326" y="2963"/>
                  </a:lnTo>
                  <a:cubicBezTo>
                    <a:pt x="3431" y="2963"/>
                    <a:pt x="3483" y="2841"/>
                    <a:pt x="3396" y="2771"/>
                  </a:cubicBezTo>
                  <a:lnTo>
                    <a:pt x="247" y="40"/>
                  </a:lnTo>
                  <a:cubicBezTo>
                    <a:pt x="223" y="12"/>
                    <a:pt x="196"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33" name="Google Shape;2233;p66"/>
            <p:cNvSpPr/>
            <p:nvPr/>
          </p:nvSpPr>
          <p:spPr>
            <a:xfrm>
              <a:off x="7068059" y="1681903"/>
              <a:ext cx="72597" cy="65380"/>
            </a:xfrm>
            <a:custGeom>
              <a:avLst/>
              <a:gdLst/>
              <a:ahLst/>
              <a:cxnLst/>
              <a:rect l="l" t="t" r="r" b="b"/>
              <a:pathLst>
                <a:path w="3390" h="3053" extrusionOk="0">
                  <a:moveTo>
                    <a:pt x="157" y="0"/>
                  </a:moveTo>
                  <a:cubicBezTo>
                    <a:pt x="72" y="0"/>
                    <a:pt x="1" y="116"/>
                    <a:pt x="84" y="199"/>
                  </a:cubicBezTo>
                  <a:lnTo>
                    <a:pt x="3163" y="3017"/>
                  </a:lnTo>
                  <a:cubicBezTo>
                    <a:pt x="3181" y="3035"/>
                    <a:pt x="3198" y="3052"/>
                    <a:pt x="3233" y="3052"/>
                  </a:cubicBezTo>
                  <a:cubicBezTo>
                    <a:pt x="3337" y="3052"/>
                    <a:pt x="3389" y="2930"/>
                    <a:pt x="3302" y="2861"/>
                  </a:cubicBezTo>
                  <a:lnTo>
                    <a:pt x="223" y="25"/>
                  </a:lnTo>
                  <a:cubicBezTo>
                    <a:pt x="202" y="8"/>
                    <a:pt x="179" y="0"/>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34" name="Google Shape;2234;p66"/>
            <p:cNvSpPr/>
            <p:nvPr/>
          </p:nvSpPr>
          <p:spPr>
            <a:xfrm>
              <a:off x="7068659" y="1705438"/>
              <a:ext cx="39532" cy="36620"/>
            </a:xfrm>
            <a:custGeom>
              <a:avLst/>
              <a:gdLst/>
              <a:ahLst/>
              <a:cxnLst/>
              <a:rect l="l" t="t" r="r" b="b"/>
              <a:pathLst>
                <a:path w="1846" h="1710" extrusionOk="0">
                  <a:moveTo>
                    <a:pt x="178" y="1"/>
                  </a:moveTo>
                  <a:cubicBezTo>
                    <a:pt x="80" y="1"/>
                    <a:pt x="1" y="133"/>
                    <a:pt x="108" y="214"/>
                  </a:cubicBezTo>
                  <a:cubicBezTo>
                    <a:pt x="648" y="666"/>
                    <a:pt x="1152" y="1170"/>
                    <a:pt x="1639" y="1675"/>
                  </a:cubicBezTo>
                  <a:cubicBezTo>
                    <a:pt x="1655" y="1691"/>
                    <a:pt x="1684" y="1706"/>
                    <a:pt x="1703" y="1709"/>
                  </a:cubicBezTo>
                  <a:lnTo>
                    <a:pt x="1703" y="1709"/>
                  </a:lnTo>
                  <a:cubicBezTo>
                    <a:pt x="1799" y="1701"/>
                    <a:pt x="1845" y="1585"/>
                    <a:pt x="1778" y="1518"/>
                  </a:cubicBezTo>
                  <a:cubicBezTo>
                    <a:pt x="1309" y="1014"/>
                    <a:pt x="787" y="509"/>
                    <a:pt x="265" y="40"/>
                  </a:cubicBezTo>
                  <a:cubicBezTo>
                    <a:pt x="237" y="12"/>
                    <a:pt x="207" y="1"/>
                    <a:pt x="178" y="1"/>
                  </a:cubicBezTo>
                  <a:close/>
                  <a:moveTo>
                    <a:pt x="1703" y="1709"/>
                  </a:moveTo>
                  <a:cubicBezTo>
                    <a:pt x="1699" y="1710"/>
                    <a:pt x="1695" y="1710"/>
                    <a:pt x="1691" y="1710"/>
                  </a:cubicBezTo>
                  <a:lnTo>
                    <a:pt x="1709" y="1710"/>
                  </a:lnTo>
                  <a:cubicBezTo>
                    <a:pt x="1707" y="1710"/>
                    <a:pt x="1705" y="1710"/>
                    <a:pt x="1703" y="1709"/>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35" name="Google Shape;2235;p66"/>
            <p:cNvSpPr/>
            <p:nvPr/>
          </p:nvSpPr>
          <p:spPr>
            <a:xfrm>
              <a:off x="6278595" y="1241439"/>
              <a:ext cx="1098975" cy="103499"/>
            </a:xfrm>
            <a:custGeom>
              <a:avLst/>
              <a:gdLst/>
              <a:ahLst/>
              <a:cxnLst/>
              <a:rect l="l" t="t" r="r" b="b"/>
              <a:pathLst>
                <a:path w="51318" h="4833" extrusionOk="0">
                  <a:moveTo>
                    <a:pt x="27638" y="1"/>
                  </a:moveTo>
                  <a:cubicBezTo>
                    <a:pt x="12958" y="1"/>
                    <a:pt x="905" y="2119"/>
                    <a:pt x="905" y="2119"/>
                  </a:cubicBezTo>
                  <a:lnTo>
                    <a:pt x="0" y="4833"/>
                  </a:lnTo>
                  <a:cubicBezTo>
                    <a:pt x="0" y="4833"/>
                    <a:pt x="13314" y="2761"/>
                    <a:pt x="28519" y="2761"/>
                  </a:cubicBezTo>
                  <a:cubicBezTo>
                    <a:pt x="36122" y="2761"/>
                    <a:pt x="44197" y="3279"/>
                    <a:pt x="51318" y="4833"/>
                  </a:cubicBezTo>
                  <a:lnTo>
                    <a:pt x="50448" y="2119"/>
                  </a:lnTo>
                  <a:cubicBezTo>
                    <a:pt x="42974" y="530"/>
                    <a:pt x="34978" y="1"/>
                    <a:pt x="2763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36" name="Google Shape;2236;p66"/>
            <p:cNvSpPr/>
            <p:nvPr/>
          </p:nvSpPr>
          <p:spPr>
            <a:xfrm>
              <a:off x="6614982" y="1488268"/>
              <a:ext cx="262291" cy="208775"/>
            </a:xfrm>
            <a:custGeom>
              <a:avLst/>
              <a:gdLst/>
              <a:ahLst/>
              <a:cxnLst/>
              <a:rect l="l" t="t" r="r" b="b"/>
              <a:pathLst>
                <a:path w="12248" h="9749" extrusionOk="0">
                  <a:moveTo>
                    <a:pt x="9970" y="0"/>
                  </a:moveTo>
                  <a:cubicBezTo>
                    <a:pt x="5723" y="0"/>
                    <a:pt x="7572" y="7669"/>
                    <a:pt x="1" y="9746"/>
                  </a:cubicBezTo>
                  <a:cubicBezTo>
                    <a:pt x="1" y="9746"/>
                    <a:pt x="51" y="9748"/>
                    <a:pt x="142" y="9748"/>
                  </a:cubicBezTo>
                  <a:cubicBezTo>
                    <a:pt x="902" y="9748"/>
                    <a:pt x="4536" y="9596"/>
                    <a:pt x="6229" y="6754"/>
                  </a:cubicBezTo>
                  <a:cubicBezTo>
                    <a:pt x="7829" y="4066"/>
                    <a:pt x="9306" y="932"/>
                    <a:pt x="11172" y="932"/>
                  </a:cubicBezTo>
                  <a:cubicBezTo>
                    <a:pt x="11516" y="932"/>
                    <a:pt x="11874" y="1038"/>
                    <a:pt x="12247" y="1274"/>
                  </a:cubicBezTo>
                  <a:cubicBezTo>
                    <a:pt x="11830" y="491"/>
                    <a:pt x="11030" y="4"/>
                    <a:pt x="10143" y="4"/>
                  </a:cubicBezTo>
                  <a:cubicBezTo>
                    <a:pt x="10084" y="1"/>
                    <a:pt x="10026" y="0"/>
                    <a:pt x="997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37" name="Google Shape;2237;p66"/>
            <p:cNvSpPr/>
            <p:nvPr/>
          </p:nvSpPr>
          <p:spPr>
            <a:xfrm>
              <a:off x="6781505" y="1490945"/>
              <a:ext cx="29446" cy="20901"/>
            </a:xfrm>
            <a:custGeom>
              <a:avLst/>
              <a:gdLst/>
              <a:ahLst/>
              <a:cxnLst/>
              <a:rect l="l" t="t" r="r" b="b"/>
              <a:pathLst>
                <a:path w="1375" h="976" extrusionOk="0">
                  <a:moveTo>
                    <a:pt x="1" y="975"/>
                  </a:moveTo>
                  <a:lnTo>
                    <a:pt x="1375" y="1"/>
                  </a:lnTo>
                  <a:cubicBezTo>
                    <a:pt x="818" y="158"/>
                    <a:pt x="349" y="505"/>
                    <a:pt x="1" y="975"/>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38" name="Google Shape;2238;p66"/>
            <p:cNvSpPr/>
            <p:nvPr/>
          </p:nvSpPr>
          <p:spPr>
            <a:xfrm>
              <a:off x="6227927" y="1347088"/>
              <a:ext cx="1237187" cy="381872"/>
            </a:xfrm>
            <a:custGeom>
              <a:avLst/>
              <a:gdLst/>
              <a:ahLst/>
              <a:cxnLst/>
              <a:rect l="l" t="t" r="r" b="b"/>
              <a:pathLst>
                <a:path w="57772" h="17832" fill="none" extrusionOk="0">
                  <a:moveTo>
                    <a:pt x="53684" y="1"/>
                  </a:moveTo>
                  <a:cubicBezTo>
                    <a:pt x="53684" y="1"/>
                    <a:pt x="57772" y="16388"/>
                    <a:pt x="42759" y="17101"/>
                  </a:cubicBezTo>
                  <a:cubicBezTo>
                    <a:pt x="27729" y="17831"/>
                    <a:pt x="33453" y="6959"/>
                    <a:pt x="28217" y="6715"/>
                  </a:cubicBezTo>
                  <a:cubicBezTo>
                    <a:pt x="22980" y="6455"/>
                    <a:pt x="26616" y="17223"/>
                    <a:pt x="13308" y="16962"/>
                  </a:cubicBezTo>
                  <a:cubicBezTo>
                    <a:pt x="1" y="16718"/>
                    <a:pt x="2384" y="1"/>
                    <a:pt x="2384" y="1"/>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39" name="Google Shape;2239;p66"/>
            <p:cNvSpPr/>
            <p:nvPr/>
          </p:nvSpPr>
          <p:spPr>
            <a:xfrm>
              <a:off x="6787480" y="2150142"/>
              <a:ext cx="114163" cy="70627"/>
            </a:xfrm>
            <a:custGeom>
              <a:avLst/>
              <a:gdLst/>
              <a:ahLst/>
              <a:cxnLst/>
              <a:rect l="l" t="t" r="r" b="b"/>
              <a:pathLst>
                <a:path w="5331" h="3298" extrusionOk="0">
                  <a:moveTo>
                    <a:pt x="5214" y="1"/>
                  </a:moveTo>
                  <a:cubicBezTo>
                    <a:pt x="5205" y="1"/>
                    <a:pt x="5194" y="3"/>
                    <a:pt x="5184" y="10"/>
                  </a:cubicBezTo>
                  <a:cubicBezTo>
                    <a:pt x="3444" y="636"/>
                    <a:pt x="1270" y="1419"/>
                    <a:pt x="35" y="3158"/>
                  </a:cubicBezTo>
                  <a:cubicBezTo>
                    <a:pt x="0" y="3228"/>
                    <a:pt x="35" y="3297"/>
                    <a:pt x="104" y="3297"/>
                  </a:cubicBezTo>
                  <a:cubicBezTo>
                    <a:pt x="139" y="3297"/>
                    <a:pt x="174" y="3280"/>
                    <a:pt x="191" y="3263"/>
                  </a:cubicBezTo>
                  <a:cubicBezTo>
                    <a:pt x="1287" y="1697"/>
                    <a:pt x="3131" y="932"/>
                    <a:pt x="5254" y="166"/>
                  </a:cubicBezTo>
                  <a:cubicBezTo>
                    <a:pt x="5330" y="151"/>
                    <a:pt x="5285" y="1"/>
                    <a:pt x="521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40" name="Google Shape;2240;p66"/>
            <p:cNvSpPr/>
            <p:nvPr/>
          </p:nvSpPr>
          <p:spPr>
            <a:xfrm>
              <a:off x="6828832" y="2182735"/>
              <a:ext cx="47691" cy="24991"/>
            </a:xfrm>
            <a:custGeom>
              <a:avLst/>
              <a:gdLst/>
              <a:ahLst/>
              <a:cxnLst/>
              <a:rect l="l" t="t" r="r" b="b"/>
              <a:pathLst>
                <a:path w="2227" h="1167" extrusionOk="0">
                  <a:moveTo>
                    <a:pt x="2122" y="1"/>
                  </a:moveTo>
                  <a:cubicBezTo>
                    <a:pt x="1357" y="140"/>
                    <a:pt x="644" y="488"/>
                    <a:pt x="70" y="1027"/>
                  </a:cubicBezTo>
                  <a:cubicBezTo>
                    <a:pt x="0" y="1080"/>
                    <a:pt x="52" y="1166"/>
                    <a:pt x="122" y="1166"/>
                  </a:cubicBezTo>
                  <a:cubicBezTo>
                    <a:pt x="157" y="1166"/>
                    <a:pt x="174" y="1166"/>
                    <a:pt x="191" y="1149"/>
                  </a:cubicBezTo>
                  <a:cubicBezTo>
                    <a:pt x="731" y="645"/>
                    <a:pt x="1409" y="314"/>
                    <a:pt x="2140" y="175"/>
                  </a:cubicBezTo>
                  <a:cubicBezTo>
                    <a:pt x="2192" y="175"/>
                    <a:pt x="2227" y="123"/>
                    <a:pt x="2227" y="71"/>
                  </a:cubicBezTo>
                  <a:cubicBezTo>
                    <a:pt x="2209" y="36"/>
                    <a:pt x="2157" y="1"/>
                    <a:pt x="21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41" name="Google Shape;2241;p66"/>
            <p:cNvSpPr/>
            <p:nvPr/>
          </p:nvSpPr>
          <p:spPr>
            <a:xfrm>
              <a:off x="6684281" y="1842986"/>
              <a:ext cx="192242" cy="235137"/>
            </a:xfrm>
            <a:custGeom>
              <a:avLst/>
              <a:gdLst/>
              <a:ahLst/>
              <a:cxnLst/>
              <a:rect l="l" t="t" r="r" b="b"/>
              <a:pathLst>
                <a:path w="8977" h="10980" extrusionOk="0">
                  <a:moveTo>
                    <a:pt x="8281" y="1"/>
                  </a:moveTo>
                  <a:lnTo>
                    <a:pt x="8281" y="1"/>
                  </a:lnTo>
                  <a:cubicBezTo>
                    <a:pt x="8281" y="1"/>
                    <a:pt x="3810" y="819"/>
                    <a:pt x="1792" y="2784"/>
                  </a:cubicBezTo>
                  <a:cubicBezTo>
                    <a:pt x="1792" y="2784"/>
                    <a:pt x="0" y="3915"/>
                    <a:pt x="314" y="7307"/>
                  </a:cubicBezTo>
                  <a:cubicBezTo>
                    <a:pt x="547" y="9849"/>
                    <a:pt x="2907" y="10979"/>
                    <a:pt x="4965" y="10979"/>
                  </a:cubicBezTo>
                  <a:cubicBezTo>
                    <a:pt x="5668" y="10979"/>
                    <a:pt x="6336" y="10847"/>
                    <a:pt x="6872" y="10595"/>
                  </a:cubicBezTo>
                  <a:cubicBezTo>
                    <a:pt x="8977" y="9603"/>
                    <a:pt x="8281" y="1"/>
                    <a:pt x="828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42" name="Google Shape;2242;p66"/>
            <p:cNvSpPr/>
            <p:nvPr/>
          </p:nvSpPr>
          <p:spPr>
            <a:xfrm>
              <a:off x="6690234" y="1964816"/>
              <a:ext cx="171020" cy="113307"/>
            </a:xfrm>
            <a:custGeom>
              <a:avLst/>
              <a:gdLst/>
              <a:ahLst/>
              <a:cxnLst/>
              <a:rect l="l" t="t" r="r" b="b"/>
              <a:pathLst>
                <a:path w="7986" h="5291" extrusionOk="0">
                  <a:moveTo>
                    <a:pt x="5008" y="0"/>
                  </a:moveTo>
                  <a:cubicBezTo>
                    <a:pt x="3302" y="0"/>
                    <a:pt x="1425" y="475"/>
                    <a:pt x="1" y="1114"/>
                  </a:cubicBezTo>
                  <a:cubicBezTo>
                    <a:pt x="1" y="1288"/>
                    <a:pt x="18" y="1444"/>
                    <a:pt x="36" y="1618"/>
                  </a:cubicBezTo>
                  <a:cubicBezTo>
                    <a:pt x="269" y="4160"/>
                    <a:pt x="2629" y="5290"/>
                    <a:pt x="4687" y="5290"/>
                  </a:cubicBezTo>
                  <a:cubicBezTo>
                    <a:pt x="5390" y="5290"/>
                    <a:pt x="6058" y="5158"/>
                    <a:pt x="6594" y="4906"/>
                  </a:cubicBezTo>
                  <a:cubicBezTo>
                    <a:pt x="7429" y="4506"/>
                    <a:pt x="7829" y="2714"/>
                    <a:pt x="7985" y="714"/>
                  </a:cubicBezTo>
                  <a:cubicBezTo>
                    <a:pt x="7189" y="208"/>
                    <a:pt x="6136" y="0"/>
                    <a:pt x="5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43" name="Google Shape;2243;p66"/>
            <p:cNvSpPr/>
            <p:nvPr/>
          </p:nvSpPr>
          <p:spPr>
            <a:xfrm>
              <a:off x="6711478" y="1574249"/>
              <a:ext cx="334545" cy="339556"/>
            </a:xfrm>
            <a:custGeom>
              <a:avLst/>
              <a:gdLst/>
              <a:ahLst/>
              <a:cxnLst/>
              <a:rect l="l" t="t" r="r" b="b"/>
              <a:pathLst>
                <a:path w="15622" h="15856" extrusionOk="0">
                  <a:moveTo>
                    <a:pt x="10946" y="0"/>
                  </a:moveTo>
                  <a:cubicBezTo>
                    <a:pt x="8002" y="0"/>
                    <a:pt x="5852" y="5402"/>
                    <a:pt x="5340" y="5402"/>
                  </a:cubicBezTo>
                  <a:cubicBezTo>
                    <a:pt x="5334" y="5402"/>
                    <a:pt x="5329" y="5402"/>
                    <a:pt x="5323" y="5400"/>
                  </a:cubicBezTo>
                  <a:cubicBezTo>
                    <a:pt x="5219" y="5366"/>
                    <a:pt x="5167" y="4896"/>
                    <a:pt x="5149" y="4130"/>
                  </a:cubicBezTo>
                  <a:cubicBezTo>
                    <a:pt x="4541" y="4513"/>
                    <a:pt x="3862" y="4809"/>
                    <a:pt x="3166" y="5035"/>
                  </a:cubicBezTo>
                  <a:cubicBezTo>
                    <a:pt x="3105" y="5055"/>
                    <a:pt x="3043" y="5065"/>
                    <a:pt x="2981" y="5065"/>
                  </a:cubicBezTo>
                  <a:cubicBezTo>
                    <a:pt x="2830" y="5065"/>
                    <a:pt x="2681" y="5007"/>
                    <a:pt x="2558" y="4896"/>
                  </a:cubicBezTo>
                  <a:lnTo>
                    <a:pt x="0" y="15855"/>
                  </a:lnTo>
                  <a:cubicBezTo>
                    <a:pt x="2610" y="12863"/>
                    <a:pt x="8768" y="12272"/>
                    <a:pt x="8768" y="12272"/>
                  </a:cubicBezTo>
                  <a:cubicBezTo>
                    <a:pt x="6663" y="11785"/>
                    <a:pt x="5184" y="8532"/>
                    <a:pt x="5184" y="8532"/>
                  </a:cubicBezTo>
                  <a:cubicBezTo>
                    <a:pt x="9638" y="8114"/>
                    <a:pt x="15622" y="1991"/>
                    <a:pt x="12073" y="269"/>
                  </a:cubicBezTo>
                  <a:cubicBezTo>
                    <a:pt x="11686" y="83"/>
                    <a:pt x="11310" y="0"/>
                    <a:pt x="10946" y="0"/>
                  </a:cubicBezTo>
                  <a:close/>
                </a:path>
              </a:pathLst>
            </a:custGeom>
            <a:solidFill>
              <a:srgbClr val="F7C8BE"/>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44" name="Google Shape;2244;p66"/>
            <p:cNvSpPr/>
            <p:nvPr/>
          </p:nvSpPr>
          <p:spPr>
            <a:xfrm>
              <a:off x="6708865" y="1378816"/>
              <a:ext cx="288738" cy="536853"/>
            </a:xfrm>
            <a:custGeom>
              <a:avLst/>
              <a:gdLst/>
              <a:ahLst/>
              <a:cxnLst/>
              <a:rect l="l" t="t" r="r" b="b"/>
              <a:pathLst>
                <a:path w="13483" h="25069" extrusionOk="0">
                  <a:moveTo>
                    <a:pt x="5933" y="1"/>
                  </a:moveTo>
                  <a:cubicBezTo>
                    <a:pt x="5880" y="1"/>
                    <a:pt x="5846" y="36"/>
                    <a:pt x="5846" y="88"/>
                  </a:cubicBezTo>
                  <a:cubicBezTo>
                    <a:pt x="5846" y="123"/>
                    <a:pt x="5567" y="3706"/>
                    <a:pt x="5376" y="7255"/>
                  </a:cubicBezTo>
                  <a:cubicBezTo>
                    <a:pt x="4976" y="14509"/>
                    <a:pt x="5254" y="14578"/>
                    <a:pt x="5393" y="14613"/>
                  </a:cubicBezTo>
                  <a:cubicBezTo>
                    <a:pt x="5407" y="14617"/>
                    <a:pt x="5421" y="14618"/>
                    <a:pt x="5435" y="14618"/>
                  </a:cubicBezTo>
                  <a:cubicBezTo>
                    <a:pt x="5649" y="14618"/>
                    <a:pt x="5880" y="14245"/>
                    <a:pt x="6402" y="13413"/>
                  </a:cubicBezTo>
                  <a:cubicBezTo>
                    <a:pt x="7367" y="11884"/>
                    <a:pt x="9042" y="9227"/>
                    <a:pt x="11080" y="9227"/>
                  </a:cubicBezTo>
                  <a:cubicBezTo>
                    <a:pt x="11430" y="9227"/>
                    <a:pt x="11790" y="9306"/>
                    <a:pt x="12160" y="9482"/>
                  </a:cubicBezTo>
                  <a:cubicBezTo>
                    <a:pt x="12960" y="9882"/>
                    <a:pt x="13291" y="10508"/>
                    <a:pt x="13152" y="11378"/>
                  </a:cubicBezTo>
                  <a:cubicBezTo>
                    <a:pt x="12734" y="13691"/>
                    <a:pt x="8698" y="17240"/>
                    <a:pt x="5289" y="17571"/>
                  </a:cubicBezTo>
                  <a:cubicBezTo>
                    <a:pt x="5254" y="17571"/>
                    <a:pt x="5237" y="17588"/>
                    <a:pt x="5219" y="17623"/>
                  </a:cubicBezTo>
                  <a:cubicBezTo>
                    <a:pt x="5202" y="17640"/>
                    <a:pt x="5202" y="17675"/>
                    <a:pt x="5219" y="17692"/>
                  </a:cubicBezTo>
                  <a:cubicBezTo>
                    <a:pt x="5289" y="17832"/>
                    <a:pt x="6576" y="20597"/>
                    <a:pt x="8490" y="21363"/>
                  </a:cubicBezTo>
                  <a:cubicBezTo>
                    <a:pt x="7063" y="21554"/>
                    <a:pt x="2262" y="22372"/>
                    <a:pt x="53" y="24929"/>
                  </a:cubicBezTo>
                  <a:cubicBezTo>
                    <a:pt x="1" y="24981"/>
                    <a:pt x="35" y="25068"/>
                    <a:pt x="122" y="25068"/>
                  </a:cubicBezTo>
                  <a:cubicBezTo>
                    <a:pt x="140" y="25068"/>
                    <a:pt x="157" y="25051"/>
                    <a:pt x="175" y="25051"/>
                  </a:cubicBezTo>
                  <a:cubicBezTo>
                    <a:pt x="2732" y="22111"/>
                    <a:pt x="8838" y="21485"/>
                    <a:pt x="8890" y="21485"/>
                  </a:cubicBezTo>
                  <a:cubicBezTo>
                    <a:pt x="8994" y="21485"/>
                    <a:pt x="8994" y="21345"/>
                    <a:pt x="8907" y="21311"/>
                  </a:cubicBezTo>
                  <a:cubicBezTo>
                    <a:pt x="7081" y="20893"/>
                    <a:pt x="5706" y="18301"/>
                    <a:pt x="5428" y="17745"/>
                  </a:cubicBezTo>
                  <a:cubicBezTo>
                    <a:pt x="8629" y="17344"/>
                    <a:pt x="12856" y="13970"/>
                    <a:pt x="13308" y="11412"/>
                  </a:cubicBezTo>
                  <a:cubicBezTo>
                    <a:pt x="13482" y="10473"/>
                    <a:pt x="13100" y="9742"/>
                    <a:pt x="12230" y="9325"/>
                  </a:cubicBezTo>
                  <a:cubicBezTo>
                    <a:pt x="11830" y="9134"/>
                    <a:pt x="11441" y="9049"/>
                    <a:pt x="11066" y="9049"/>
                  </a:cubicBezTo>
                  <a:cubicBezTo>
                    <a:pt x="8942" y="9049"/>
                    <a:pt x="7236" y="11759"/>
                    <a:pt x="6246" y="13326"/>
                  </a:cubicBezTo>
                  <a:cubicBezTo>
                    <a:pt x="5933" y="13830"/>
                    <a:pt x="5585" y="14387"/>
                    <a:pt x="5445" y="14439"/>
                  </a:cubicBezTo>
                  <a:cubicBezTo>
                    <a:pt x="5115" y="13883"/>
                    <a:pt x="5602" y="5602"/>
                    <a:pt x="6020" y="105"/>
                  </a:cubicBezTo>
                  <a:cubicBezTo>
                    <a:pt x="6020" y="53"/>
                    <a:pt x="5985" y="18"/>
                    <a:pt x="593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45" name="Google Shape;2245;p66"/>
            <p:cNvSpPr/>
            <p:nvPr/>
          </p:nvSpPr>
          <p:spPr>
            <a:xfrm>
              <a:off x="5580852" y="2467726"/>
              <a:ext cx="2477351" cy="2674048"/>
            </a:xfrm>
            <a:custGeom>
              <a:avLst/>
              <a:gdLst/>
              <a:ahLst/>
              <a:cxnLst/>
              <a:rect l="l" t="t" r="r" b="b"/>
              <a:pathLst>
                <a:path w="115683" h="124868" extrusionOk="0">
                  <a:moveTo>
                    <a:pt x="35957" y="1"/>
                  </a:moveTo>
                  <a:cubicBezTo>
                    <a:pt x="27451" y="4367"/>
                    <a:pt x="1079" y="17901"/>
                    <a:pt x="539" y="19780"/>
                  </a:cubicBezTo>
                  <a:cubicBezTo>
                    <a:pt x="0" y="21693"/>
                    <a:pt x="8698" y="103228"/>
                    <a:pt x="11012" y="124868"/>
                  </a:cubicBezTo>
                  <a:lnTo>
                    <a:pt x="104653" y="124868"/>
                  </a:lnTo>
                  <a:cubicBezTo>
                    <a:pt x="106984" y="103228"/>
                    <a:pt x="115682" y="21693"/>
                    <a:pt x="115125" y="19780"/>
                  </a:cubicBezTo>
                  <a:cubicBezTo>
                    <a:pt x="114638" y="18075"/>
                    <a:pt x="92998" y="6820"/>
                    <a:pt x="82578" y="1462"/>
                  </a:cubicBezTo>
                  <a:lnTo>
                    <a:pt x="57911" y="50414"/>
                  </a:lnTo>
                  <a:cubicBezTo>
                    <a:pt x="57911" y="50414"/>
                    <a:pt x="44064" y="18927"/>
                    <a:pt x="359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46" name="Google Shape;2246;p66"/>
            <p:cNvSpPr/>
            <p:nvPr/>
          </p:nvSpPr>
          <p:spPr>
            <a:xfrm>
              <a:off x="6350871" y="2458411"/>
              <a:ext cx="998389" cy="1088931"/>
            </a:xfrm>
            <a:custGeom>
              <a:avLst/>
              <a:gdLst/>
              <a:ahLst/>
              <a:cxnLst/>
              <a:rect l="l" t="t" r="r" b="b"/>
              <a:pathLst>
                <a:path w="46621" h="50849" extrusionOk="0">
                  <a:moveTo>
                    <a:pt x="818" y="1"/>
                  </a:moveTo>
                  <a:lnTo>
                    <a:pt x="0" y="436"/>
                  </a:lnTo>
                  <a:cubicBezTo>
                    <a:pt x="8089" y="19362"/>
                    <a:pt x="21954" y="50849"/>
                    <a:pt x="21954" y="50849"/>
                  </a:cubicBezTo>
                  <a:lnTo>
                    <a:pt x="46621" y="1897"/>
                  </a:lnTo>
                  <a:lnTo>
                    <a:pt x="42968" y="18"/>
                  </a:lnTo>
                  <a:cubicBezTo>
                    <a:pt x="41959" y="2297"/>
                    <a:pt x="40898" y="4559"/>
                    <a:pt x="39506" y="6646"/>
                  </a:cubicBezTo>
                  <a:cubicBezTo>
                    <a:pt x="35806" y="12169"/>
                    <a:pt x="29576" y="14624"/>
                    <a:pt x="23219" y="14624"/>
                  </a:cubicBezTo>
                  <a:cubicBezTo>
                    <a:pt x="21326" y="14624"/>
                    <a:pt x="19422" y="14406"/>
                    <a:pt x="17570" y="13987"/>
                  </a:cubicBezTo>
                  <a:cubicBezTo>
                    <a:pt x="10090" y="12282"/>
                    <a:pt x="3427" y="7238"/>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47" name="Google Shape;2247;p66"/>
            <p:cNvSpPr/>
            <p:nvPr/>
          </p:nvSpPr>
          <p:spPr>
            <a:xfrm>
              <a:off x="6035706" y="2358210"/>
              <a:ext cx="785309" cy="1189132"/>
            </a:xfrm>
            <a:custGeom>
              <a:avLst/>
              <a:gdLst/>
              <a:ahLst/>
              <a:cxnLst/>
              <a:rect l="l" t="t" r="r" b="b"/>
              <a:pathLst>
                <a:path w="36671" h="55528" extrusionOk="0">
                  <a:moveTo>
                    <a:pt x="17327" y="0"/>
                  </a:moveTo>
                  <a:cubicBezTo>
                    <a:pt x="17327" y="0"/>
                    <a:pt x="0" y="7655"/>
                    <a:pt x="209" y="10873"/>
                  </a:cubicBezTo>
                  <a:cubicBezTo>
                    <a:pt x="401" y="14091"/>
                    <a:pt x="17100" y="22128"/>
                    <a:pt x="17100" y="22128"/>
                  </a:cubicBezTo>
                  <a:cubicBezTo>
                    <a:pt x="17100" y="22128"/>
                    <a:pt x="10003" y="27434"/>
                    <a:pt x="10316" y="29312"/>
                  </a:cubicBezTo>
                  <a:cubicBezTo>
                    <a:pt x="10960" y="32948"/>
                    <a:pt x="36671" y="55528"/>
                    <a:pt x="36671" y="55528"/>
                  </a:cubicBezTo>
                  <a:cubicBezTo>
                    <a:pt x="36671" y="55528"/>
                    <a:pt x="34844" y="25207"/>
                    <a:pt x="173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48" name="Google Shape;2248;p66"/>
            <p:cNvSpPr/>
            <p:nvPr/>
          </p:nvSpPr>
          <p:spPr>
            <a:xfrm>
              <a:off x="6037205" y="2512098"/>
              <a:ext cx="786787" cy="1037107"/>
            </a:xfrm>
            <a:custGeom>
              <a:avLst/>
              <a:gdLst/>
              <a:ahLst/>
              <a:cxnLst/>
              <a:rect l="l" t="t" r="r" b="b"/>
              <a:pathLst>
                <a:path w="36740" h="48429" extrusionOk="0">
                  <a:moveTo>
                    <a:pt x="3498" y="0"/>
                  </a:moveTo>
                  <a:cubicBezTo>
                    <a:pt x="3486" y="0"/>
                    <a:pt x="3473" y="5"/>
                    <a:pt x="3462" y="16"/>
                  </a:cubicBezTo>
                  <a:cubicBezTo>
                    <a:pt x="1113" y="1617"/>
                    <a:pt x="0" y="2817"/>
                    <a:pt x="52" y="3704"/>
                  </a:cubicBezTo>
                  <a:cubicBezTo>
                    <a:pt x="244" y="6818"/>
                    <a:pt x="15187" y="14159"/>
                    <a:pt x="16857" y="14977"/>
                  </a:cubicBezTo>
                  <a:cubicBezTo>
                    <a:pt x="15900" y="15690"/>
                    <a:pt x="9846" y="20352"/>
                    <a:pt x="10159" y="22144"/>
                  </a:cubicBezTo>
                  <a:cubicBezTo>
                    <a:pt x="10785" y="25779"/>
                    <a:pt x="35505" y="47489"/>
                    <a:pt x="36549" y="48411"/>
                  </a:cubicBezTo>
                  <a:cubicBezTo>
                    <a:pt x="36566" y="48429"/>
                    <a:pt x="36583" y="48429"/>
                    <a:pt x="36601" y="48429"/>
                  </a:cubicBezTo>
                  <a:lnTo>
                    <a:pt x="36618" y="48429"/>
                  </a:lnTo>
                  <a:cubicBezTo>
                    <a:pt x="36705" y="48429"/>
                    <a:pt x="36740" y="48324"/>
                    <a:pt x="36688" y="48272"/>
                  </a:cubicBezTo>
                  <a:cubicBezTo>
                    <a:pt x="36427" y="48046"/>
                    <a:pt x="10977" y="25675"/>
                    <a:pt x="10350" y="22126"/>
                  </a:cubicBezTo>
                  <a:cubicBezTo>
                    <a:pt x="10037" y="20317"/>
                    <a:pt x="17030" y="15081"/>
                    <a:pt x="17100" y="15029"/>
                  </a:cubicBezTo>
                  <a:cubicBezTo>
                    <a:pt x="17152" y="14977"/>
                    <a:pt x="17135" y="14907"/>
                    <a:pt x="17083" y="14872"/>
                  </a:cubicBezTo>
                  <a:cubicBezTo>
                    <a:pt x="16909" y="14785"/>
                    <a:pt x="417" y="6835"/>
                    <a:pt x="226" y="3687"/>
                  </a:cubicBezTo>
                  <a:cubicBezTo>
                    <a:pt x="174" y="2887"/>
                    <a:pt x="1305" y="1704"/>
                    <a:pt x="3549" y="155"/>
                  </a:cubicBezTo>
                  <a:cubicBezTo>
                    <a:pt x="3621" y="126"/>
                    <a:pt x="3560" y="0"/>
                    <a:pt x="349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49" name="Google Shape;2249;p66"/>
            <p:cNvSpPr/>
            <p:nvPr/>
          </p:nvSpPr>
          <p:spPr>
            <a:xfrm>
              <a:off x="6820994" y="2358210"/>
              <a:ext cx="782333" cy="1189132"/>
            </a:xfrm>
            <a:custGeom>
              <a:avLst/>
              <a:gdLst/>
              <a:ahLst/>
              <a:cxnLst/>
              <a:rect l="l" t="t" r="r" b="b"/>
              <a:pathLst>
                <a:path w="36532" h="55528" extrusionOk="0">
                  <a:moveTo>
                    <a:pt x="19206" y="0"/>
                  </a:moveTo>
                  <a:cubicBezTo>
                    <a:pt x="1688" y="25207"/>
                    <a:pt x="1" y="55528"/>
                    <a:pt x="1" y="55528"/>
                  </a:cubicBezTo>
                  <a:cubicBezTo>
                    <a:pt x="1" y="55528"/>
                    <a:pt x="25572" y="32948"/>
                    <a:pt x="26199" y="29312"/>
                  </a:cubicBezTo>
                  <a:cubicBezTo>
                    <a:pt x="26529" y="27434"/>
                    <a:pt x="19414" y="22128"/>
                    <a:pt x="19414" y="22128"/>
                  </a:cubicBezTo>
                  <a:cubicBezTo>
                    <a:pt x="19414" y="22128"/>
                    <a:pt x="36114" y="14091"/>
                    <a:pt x="36323" y="10873"/>
                  </a:cubicBezTo>
                  <a:cubicBezTo>
                    <a:pt x="36532" y="7655"/>
                    <a:pt x="19206" y="0"/>
                    <a:pt x="192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50" name="Google Shape;2250;p66"/>
            <p:cNvSpPr/>
            <p:nvPr/>
          </p:nvSpPr>
          <p:spPr>
            <a:xfrm>
              <a:off x="6819131" y="2523641"/>
              <a:ext cx="782718" cy="1025564"/>
            </a:xfrm>
            <a:custGeom>
              <a:avLst/>
              <a:gdLst/>
              <a:ahLst/>
              <a:cxnLst/>
              <a:rect l="l" t="t" r="r" b="b"/>
              <a:pathLst>
                <a:path w="36550" h="47890" extrusionOk="0">
                  <a:moveTo>
                    <a:pt x="33833" y="0"/>
                  </a:moveTo>
                  <a:cubicBezTo>
                    <a:pt x="33766" y="0"/>
                    <a:pt x="33693" y="127"/>
                    <a:pt x="33766" y="156"/>
                  </a:cubicBezTo>
                  <a:cubicBezTo>
                    <a:pt x="35505" y="1443"/>
                    <a:pt x="36358" y="2452"/>
                    <a:pt x="36323" y="3148"/>
                  </a:cubicBezTo>
                  <a:cubicBezTo>
                    <a:pt x="36114" y="6279"/>
                    <a:pt x="19641" y="14246"/>
                    <a:pt x="19467" y="14333"/>
                  </a:cubicBezTo>
                  <a:cubicBezTo>
                    <a:pt x="19414" y="14368"/>
                    <a:pt x="19397" y="14438"/>
                    <a:pt x="19449" y="14490"/>
                  </a:cubicBezTo>
                  <a:cubicBezTo>
                    <a:pt x="19519" y="14542"/>
                    <a:pt x="26512" y="19778"/>
                    <a:pt x="26199" y="21587"/>
                  </a:cubicBezTo>
                  <a:cubicBezTo>
                    <a:pt x="25572" y="25119"/>
                    <a:pt x="279" y="47525"/>
                    <a:pt x="36" y="47733"/>
                  </a:cubicBezTo>
                  <a:cubicBezTo>
                    <a:pt x="1" y="47768"/>
                    <a:pt x="1" y="47820"/>
                    <a:pt x="36" y="47855"/>
                  </a:cubicBezTo>
                  <a:cubicBezTo>
                    <a:pt x="36" y="47872"/>
                    <a:pt x="70" y="47890"/>
                    <a:pt x="88" y="47890"/>
                  </a:cubicBezTo>
                  <a:cubicBezTo>
                    <a:pt x="105" y="47890"/>
                    <a:pt x="140" y="47890"/>
                    <a:pt x="157" y="47872"/>
                  </a:cubicBezTo>
                  <a:cubicBezTo>
                    <a:pt x="1201" y="46950"/>
                    <a:pt x="25746" y="25240"/>
                    <a:pt x="26373" y="21605"/>
                  </a:cubicBezTo>
                  <a:cubicBezTo>
                    <a:pt x="26686" y="19813"/>
                    <a:pt x="20632" y="15151"/>
                    <a:pt x="19675" y="14420"/>
                  </a:cubicBezTo>
                  <a:cubicBezTo>
                    <a:pt x="21363" y="13620"/>
                    <a:pt x="36306" y="6279"/>
                    <a:pt x="36497" y="3165"/>
                  </a:cubicBezTo>
                  <a:cubicBezTo>
                    <a:pt x="36549" y="2382"/>
                    <a:pt x="35679" y="1356"/>
                    <a:pt x="33870" y="17"/>
                  </a:cubicBezTo>
                  <a:cubicBezTo>
                    <a:pt x="33859" y="5"/>
                    <a:pt x="33846" y="0"/>
                    <a:pt x="3383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51" name="Google Shape;2251;p66"/>
            <p:cNvSpPr/>
            <p:nvPr/>
          </p:nvSpPr>
          <p:spPr>
            <a:xfrm>
              <a:off x="6818960" y="3548156"/>
              <a:ext cx="4112" cy="1595482"/>
            </a:xfrm>
            <a:custGeom>
              <a:avLst/>
              <a:gdLst/>
              <a:ahLst/>
              <a:cxnLst/>
              <a:rect l="l" t="t" r="r" b="b"/>
              <a:pathLst>
                <a:path w="192" h="74503" extrusionOk="0">
                  <a:moveTo>
                    <a:pt x="96" y="1"/>
                  </a:moveTo>
                  <a:cubicBezTo>
                    <a:pt x="48" y="1"/>
                    <a:pt x="0" y="23"/>
                    <a:pt x="9" y="66"/>
                  </a:cubicBezTo>
                  <a:lnTo>
                    <a:pt x="9" y="74416"/>
                  </a:lnTo>
                  <a:cubicBezTo>
                    <a:pt x="9" y="74468"/>
                    <a:pt x="44" y="74503"/>
                    <a:pt x="96" y="74503"/>
                  </a:cubicBezTo>
                  <a:cubicBezTo>
                    <a:pt x="148" y="74503"/>
                    <a:pt x="183" y="74468"/>
                    <a:pt x="183" y="74416"/>
                  </a:cubicBezTo>
                  <a:lnTo>
                    <a:pt x="183" y="66"/>
                  </a:lnTo>
                  <a:cubicBezTo>
                    <a:pt x="191" y="23"/>
                    <a:pt x="144" y="1"/>
                    <a:pt x="9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52" name="Google Shape;2252;p66"/>
            <p:cNvSpPr/>
            <p:nvPr/>
          </p:nvSpPr>
          <p:spPr>
            <a:xfrm>
              <a:off x="6885453" y="3596682"/>
              <a:ext cx="105447" cy="90735"/>
            </a:xfrm>
            <a:custGeom>
              <a:avLst/>
              <a:gdLst/>
              <a:ahLst/>
              <a:cxnLst/>
              <a:rect l="l" t="t" r="r" b="b"/>
              <a:pathLst>
                <a:path w="4924" h="4237" extrusionOk="0">
                  <a:moveTo>
                    <a:pt x="2818" y="183"/>
                  </a:moveTo>
                  <a:cubicBezTo>
                    <a:pt x="3879" y="183"/>
                    <a:pt x="4749" y="1053"/>
                    <a:pt x="4749" y="2114"/>
                  </a:cubicBezTo>
                  <a:cubicBezTo>
                    <a:pt x="4749" y="3281"/>
                    <a:pt x="3791" y="4057"/>
                    <a:pt x="2794" y="4057"/>
                  </a:cubicBezTo>
                  <a:cubicBezTo>
                    <a:pt x="2320" y="4057"/>
                    <a:pt x="1837" y="3881"/>
                    <a:pt x="1444" y="3489"/>
                  </a:cubicBezTo>
                  <a:cubicBezTo>
                    <a:pt x="226" y="2271"/>
                    <a:pt x="1096" y="183"/>
                    <a:pt x="2818" y="183"/>
                  </a:cubicBezTo>
                  <a:close/>
                  <a:moveTo>
                    <a:pt x="2800" y="1"/>
                  </a:moveTo>
                  <a:cubicBezTo>
                    <a:pt x="2283" y="1"/>
                    <a:pt x="1755" y="192"/>
                    <a:pt x="1322" y="618"/>
                  </a:cubicBezTo>
                  <a:cubicBezTo>
                    <a:pt x="0" y="1958"/>
                    <a:pt x="940" y="4237"/>
                    <a:pt x="2818" y="4237"/>
                  </a:cubicBezTo>
                  <a:cubicBezTo>
                    <a:pt x="3984" y="4237"/>
                    <a:pt x="4923" y="3280"/>
                    <a:pt x="4923" y="2114"/>
                  </a:cubicBezTo>
                  <a:cubicBezTo>
                    <a:pt x="4923" y="842"/>
                    <a:pt x="3886" y="1"/>
                    <a:pt x="280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53" name="Google Shape;2253;p66"/>
            <p:cNvSpPr/>
            <p:nvPr/>
          </p:nvSpPr>
          <p:spPr>
            <a:xfrm>
              <a:off x="6885453" y="3987677"/>
              <a:ext cx="105447" cy="90521"/>
            </a:xfrm>
            <a:custGeom>
              <a:avLst/>
              <a:gdLst/>
              <a:ahLst/>
              <a:cxnLst/>
              <a:rect l="l" t="t" r="r" b="b"/>
              <a:pathLst>
                <a:path w="4924" h="4227" extrusionOk="0">
                  <a:moveTo>
                    <a:pt x="2818" y="191"/>
                  </a:moveTo>
                  <a:cubicBezTo>
                    <a:pt x="3879" y="191"/>
                    <a:pt x="4749" y="1043"/>
                    <a:pt x="4749" y="2122"/>
                  </a:cubicBezTo>
                  <a:cubicBezTo>
                    <a:pt x="4749" y="3285"/>
                    <a:pt x="3797" y="4051"/>
                    <a:pt x="2804" y="4051"/>
                  </a:cubicBezTo>
                  <a:cubicBezTo>
                    <a:pt x="2326" y="4051"/>
                    <a:pt x="1839" y="3874"/>
                    <a:pt x="1444" y="3479"/>
                  </a:cubicBezTo>
                  <a:cubicBezTo>
                    <a:pt x="226" y="2261"/>
                    <a:pt x="1096" y="191"/>
                    <a:pt x="2818" y="191"/>
                  </a:cubicBezTo>
                  <a:close/>
                  <a:moveTo>
                    <a:pt x="2801" y="0"/>
                  </a:moveTo>
                  <a:cubicBezTo>
                    <a:pt x="2283" y="0"/>
                    <a:pt x="1755" y="193"/>
                    <a:pt x="1322" y="626"/>
                  </a:cubicBezTo>
                  <a:cubicBezTo>
                    <a:pt x="0" y="1948"/>
                    <a:pt x="940" y="4227"/>
                    <a:pt x="2818" y="4227"/>
                  </a:cubicBezTo>
                  <a:cubicBezTo>
                    <a:pt x="3984" y="4227"/>
                    <a:pt x="4923" y="3288"/>
                    <a:pt x="4923" y="2122"/>
                  </a:cubicBezTo>
                  <a:cubicBezTo>
                    <a:pt x="4923" y="850"/>
                    <a:pt x="3886" y="0"/>
                    <a:pt x="280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54" name="Google Shape;2254;p66"/>
            <p:cNvSpPr/>
            <p:nvPr/>
          </p:nvSpPr>
          <p:spPr>
            <a:xfrm>
              <a:off x="6885453" y="4378629"/>
              <a:ext cx="105447" cy="90735"/>
            </a:xfrm>
            <a:custGeom>
              <a:avLst/>
              <a:gdLst/>
              <a:ahLst/>
              <a:cxnLst/>
              <a:rect l="l" t="t" r="r" b="b"/>
              <a:pathLst>
                <a:path w="4924" h="4237" extrusionOk="0">
                  <a:moveTo>
                    <a:pt x="2818" y="183"/>
                  </a:moveTo>
                  <a:cubicBezTo>
                    <a:pt x="3879" y="183"/>
                    <a:pt x="4749" y="1053"/>
                    <a:pt x="4749" y="2114"/>
                  </a:cubicBezTo>
                  <a:cubicBezTo>
                    <a:pt x="4749" y="3281"/>
                    <a:pt x="3791" y="4057"/>
                    <a:pt x="2794" y="4057"/>
                  </a:cubicBezTo>
                  <a:cubicBezTo>
                    <a:pt x="2320" y="4057"/>
                    <a:pt x="1837" y="3881"/>
                    <a:pt x="1444" y="3488"/>
                  </a:cubicBezTo>
                  <a:cubicBezTo>
                    <a:pt x="226" y="2271"/>
                    <a:pt x="1096" y="183"/>
                    <a:pt x="2818" y="183"/>
                  </a:cubicBezTo>
                  <a:close/>
                  <a:moveTo>
                    <a:pt x="2800" y="0"/>
                  </a:moveTo>
                  <a:cubicBezTo>
                    <a:pt x="2283" y="0"/>
                    <a:pt x="1755" y="191"/>
                    <a:pt x="1322" y="618"/>
                  </a:cubicBezTo>
                  <a:cubicBezTo>
                    <a:pt x="0" y="1958"/>
                    <a:pt x="940" y="4236"/>
                    <a:pt x="2818" y="4236"/>
                  </a:cubicBezTo>
                  <a:cubicBezTo>
                    <a:pt x="3984" y="4219"/>
                    <a:pt x="4923" y="3280"/>
                    <a:pt x="4923" y="2114"/>
                  </a:cubicBezTo>
                  <a:cubicBezTo>
                    <a:pt x="4923" y="842"/>
                    <a:pt x="3886" y="0"/>
                    <a:pt x="280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55" name="Google Shape;2255;p66"/>
            <p:cNvSpPr/>
            <p:nvPr/>
          </p:nvSpPr>
          <p:spPr>
            <a:xfrm>
              <a:off x="6885453" y="4769539"/>
              <a:ext cx="105447" cy="90607"/>
            </a:xfrm>
            <a:custGeom>
              <a:avLst/>
              <a:gdLst/>
              <a:ahLst/>
              <a:cxnLst/>
              <a:rect l="l" t="t" r="r" b="b"/>
              <a:pathLst>
                <a:path w="4924" h="4231" extrusionOk="0">
                  <a:moveTo>
                    <a:pt x="2818" y="177"/>
                  </a:moveTo>
                  <a:cubicBezTo>
                    <a:pt x="3879" y="177"/>
                    <a:pt x="4749" y="1047"/>
                    <a:pt x="4749" y="2126"/>
                  </a:cubicBezTo>
                  <a:cubicBezTo>
                    <a:pt x="4749" y="3289"/>
                    <a:pt x="3797" y="4055"/>
                    <a:pt x="2804" y="4055"/>
                  </a:cubicBezTo>
                  <a:cubicBezTo>
                    <a:pt x="2326" y="4055"/>
                    <a:pt x="1839" y="3878"/>
                    <a:pt x="1444" y="3483"/>
                  </a:cubicBezTo>
                  <a:cubicBezTo>
                    <a:pt x="226" y="2265"/>
                    <a:pt x="1096" y="177"/>
                    <a:pt x="2818" y="177"/>
                  </a:cubicBezTo>
                  <a:close/>
                  <a:moveTo>
                    <a:pt x="2808" y="1"/>
                  </a:moveTo>
                  <a:cubicBezTo>
                    <a:pt x="2288" y="1"/>
                    <a:pt x="1757" y="195"/>
                    <a:pt x="1322" y="630"/>
                  </a:cubicBezTo>
                  <a:cubicBezTo>
                    <a:pt x="0" y="1952"/>
                    <a:pt x="940" y="4231"/>
                    <a:pt x="2818" y="4231"/>
                  </a:cubicBezTo>
                  <a:cubicBezTo>
                    <a:pt x="3984" y="4231"/>
                    <a:pt x="4923" y="3291"/>
                    <a:pt x="4923" y="2126"/>
                  </a:cubicBezTo>
                  <a:cubicBezTo>
                    <a:pt x="4923" y="845"/>
                    <a:pt x="3891" y="1"/>
                    <a:pt x="280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56" name="Google Shape;2256;p66"/>
            <p:cNvSpPr/>
            <p:nvPr/>
          </p:nvSpPr>
          <p:spPr>
            <a:xfrm>
              <a:off x="7883093" y="3357712"/>
              <a:ext cx="126670" cy="1196585"/>
            </a:xfrm>
            <a:custGeom>
              <a:avLst/>
              <a:gdLst/>
              <a:ahLst/>
              <a:cxnLst/>
              <a:rect l="l" t="t" r="r" b="b"/>
              <a:pathLst>
                <a:path w="5915" h="55876" extrusionOk="0">
                  <a:moveTo>
                    <a:pt x="5828" y="0"/>
                  </a:moveTo>
                  <a:cubicBezTo>
                    <a:pt x="5775" y="0"/>
                    <a:pt x="5741" y="35"/>
                    <a:pt x="5723" y="70"/>
                  </a:cubicBezTo>
                  <a:lnTo>
                    <a:pt x="0" y="55771"/>
                  </a:lnTo>
                  <a:cubicBezTo>
                    <a:pt x="0" y="55824"/>
                    <a:pt x="35" y="55858"/>
                    <a:pt x="87" y="55876"/>
                  </a:cubicBezTo>
                  <a:cubicBezTo>
                    <a:pt x="122" y="55858"/>
                    <a:pt x="174" y="55824"/>
                    <a:pt x="174" y="55789"/>
                  </a:cubicBezTo>
                  <a:lnTo>
                    <a:pt x="5897" y="87"/>
                  </a:lnTo>
                  <a:cubicBezTo>
                    <a:pt x="5915" y="53"/>
                    <a:pt x="5880" y="0"/>
                    <a:pt x="58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57" name="Google Shape;2257;p66"/>
            <p:cNvSpPr/>
            <p:nvPr/>
          </p:nvSpPr>
          <p:spPr>
            <a:xfrm>
              <a:off x="5633361" y="3357605"/>
              <a:ext cx="126691" cy="1196692"/>
            </a:xfrm>
            <a:custGeom>
              <a:avLst/>
              <a:gdLst/>
              <a:ahLst/>
              <a:cxnLst/>
              <a:rect l="l" t="t" r="r" b="b"/>
              <a:pathLst>
                <a:path w="5916" h="55881" extrusionOk="0">
                  <a:moveTo>
                    <a:pt x="114" y="1"/>
                  </a:moveTo>
                  <a:cubicBezTo>
                    <a:pt x="106" y="1"/>
                    <a:pt x="97" y="2"/>
                    <a:pt x="88" y="5"/>
                  </a:cubicBezTo>
                  <a:cubicBezTo>
                    <a:pt x="36" y="5"/>
                    <a:pt x="1" y="40"/>
                    <a:pt x="18" y="92"/>
                  </a:cubicBezTo>
                  <a:lnTo>
                    <a:pt x="5742" y="55794"/>
                  </a:lnTo>
                  <a:cubicBezTo>
                    <a:pt x="5742" y="55846"/>
                    <a:pt x="5776" y="55863"/>
                    <a:pt x="5829" y="55881"/>
                  </a:cubicBezTo>
                  <a:lnTo>
                    <a:pt x="5829" y="55863"/>
                  </a:lnTo>
                  <a:cubicBezTo>
                    <a:pt x="5881" y="55863"/>
                    <a:pt x="5916" y="55811"/>
                    <a:pt x="5916" y="55776"/>
                  </a:cubicBezTo>
                  <a:lnTo>
                    <a:pt x="192" y="75"/>
                  </a:lnTo>
                  <a:cubicBezTo>
                    <a:pt x="178" y="32"/>
                    <a:pt x="152" y="1"/>
                    <a:pt x="11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58" name="Google Shape;2258;p66"/>
            <p:cNvSpPr/>
            <p:nvPr/>
          </p:nvSpPr>
          <p:spPr>
            <a:xfrm>
              <a:off x="5735082" y="2994856"/>
              <a:ext cx="1885" cy="6360"/>
            </a:xfrm>
            <a:custGeom>
              <a:avLst/>
              <a:gdLst/>
              <a:ahLst/>
              <a:cxnLst/>
              <a:rect l="l" t="t" r="r" b="b"/>
              <a:pathLst>
                <a:path w="88" h="297" extrusionOk="0">
                  <a:moveTo>
                    <a:pt x="0" y="1"/>
                  </a:moveTo>
                  <a:lnTo>
                    <a:pt x="0" y="1"/>
                  </a:lnTo>
                  <a:cubicBezTo>
                    <a:pt x="17" y="105"/>
                    <a:pt x="35" y="192"/>
                    <a:pt x="87" y="297"/>
                  </a:cubicBezTo>
                  <a:cubicBezTo>
                    <a:pt x="52" y="192"/>
                    <a:pt x="35" y="105"/>
                    <a:pt x="0" y="1"/>
                  </a:cubicBezTo>
                  <a:close/>
                </a:path>
              </a:pathLst>
            </a:custGeom>
            <a:solidFill>
              <a:srgbClr val="B7B7B7"/>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59" name="Google Shape;2259;p66"/>
            <p:cNvSpPr/>
            <p:nvPr/>
          </p:nvSpPr>
          <p:spPr>
            <a:xfrm>
              <a:off x="6119524" y="3068995"/>
              <a:ext cx="109538" cy="149027"/>
            </a:xfrm>
            <a:custGeom>
              <a:avLst/>
              <a:gdLst/>
              <a:ahLst/>
              <a:cxnLst/>
              <a:rect l="l" t="t" r="r" b="b"/>
              <a:pathLst>
                <a:path w="5115" h="6959" extrusionOk="0">
                  <a:moveTo>
                    <a:pt x="2819" y="1"/>
                  </a:moveTo>
                  <a:cubicBezTo>
                    <a:pt x="1410" y="3567"/>
                    <a:pt x="0" y="6959"/>
                    <a:pt x="0" y="6959"/>
                  </a:cubicBezTo>
                  <a:cubicBezTo>
                    <a:pt x="1027" y="6820"/>
                    <a:pt x="2018" y="6663"/>
                    <a:pt x="3010" y="6489"/>
                  </a:cubicBezTo>
                  <a:cubicBezTo>
                    <a:pt x="3723" y="4628"/>
                    <a:pt x="4436" y="2767"/>
                    <a:pt x="5115" y="905"/>
                  </a:cubicBezTo>
                  <a:cubicBezTo>
                    <a:pt x="4332" y="644"/>
                    <a:pt x="3567" y="349"/>
                    <a:pt x="2819"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60" name="Google Shape;2260;p66"/>
            <p:cNvSpPr/>
            <p:nvPr/>
          </p:nvSpPr>
          <p:spPr>
            <a:xfrm>
              <a:off x="7283687" y="3142748"/>
              <a:ext cx="57756" cy="53302"/>
            </a:xfrm>
            <a:custGeom>
              <a:avLst/>
              <a:gdLst/>
              <a:ahLst/>
              <a:cxnLst/>
              <a:rect l="l" t="t" r="r" b="b"/>
              <a:pathLst>
                <a:path w="2697" h="2489" extrusionOk="0">
                  <a:moveTo>
                    <a:pt x="2314" y="1"/>
                  </a:moveTo>
                  <a:cubicBezTo>
                    <a:pt x="1531" y="140"/>
                    <a:pt x="748" y="332"/>
                    <a:pt x="0" y="592"/>
                  </a:cubicBezTo>
                  <a:cubicBezTo>
                    <a:pt x="139" y="1080"/>
                    <a:pt x="226" y="1410"/>
                    <a:pt x="226" y="1410"/>
                  </a:cubicBezTo>
                  <a:cubicBezTo>
                    <a:pt x="1044" y="1775"/>
                    <a:pt x="1862" y="2141"/>
                    <a:pt x="2697" y="2489"/>
                  </a:cubicBezTo>
                  <a:cubicBezTo>
                    <a:pt x="2697" y="2489"/>
                    <a:pt x="2540" y="1393"/>
                    <a:pt x="2314"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61" name="Google Shape;2261;p66"/>
            <p:cNvSpPr/>
            <p:nvPr/>
          </p:nvSpPr>
          <p:spPr>
            <a:xfrm>
              <a:off x="7387250" y="3128593"/>
              <a:ext cx="92770" cy="121851"/>
            </a:xfrm>
            <a:custGeom>
              <a:avLst/>
              <a:gdLst/>
              <a:ahLst/>
              <a:cxnLst/>
              <a:rect l="l" t="t" r="r" b="b"/>
              <a:pathLst>
                <a:path w="4332" h="5690" extrusionOk="0">
                  <a:moveTo>
                    <a:pt x="2888" y="1"/>
                  </a:moveTo>
                  <a:cubicBezTo>
                    <a:pt x="2575" y="53"/>
                    <a:pt x="2262" y="88"/>
                    <a:pt x="1949" y="123"/>
                  </a:cubicBezTo>
                  <a:cubicBezTo>
                    <a:pt x="1305" y="192"/>
                    <a:pt x="644" y="262"/>
                    <a:pt x="0" y="331"/>
                  </a:cubicBezTo>
                  <a:cubicBezTo>
                    <a:pt x="609" y="2784"/>
                    <a:pt x="1166" y="4820"/>
                    <a:pt x="1166" y="4820"/>
                  </a:cubicBezTo>
                  <a:cubicBezTo>
                    <a:pt x="2210" y="5133"/>
                    <a:pt x="3271" y="5428"/>
                    <a:pt x="4332" y="5689"/>
                  </a:cubicBezTo>
                  <a:cubicBezTo>
                    <a:pt x="4332" y="5689"/>
                    <a:pt x="3688" y="3045"/>
                    <a:pt x="2888"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62" name="Google Shape;2262;p66"/>
            <p:cNvSpPr/>
            <p:nvPr/>
          </p:nvSpPr>
          <p:spPr>
            <a:xfrm>
              <a:off x="7496016" y="3099169"/>
              <a:ext cx="120738" cy="169157"/>
            </a:xfrm>
            <a:custGeom>
              <a:avLst/>
              <a:gdLst/>
              <a:ahLst/>
              <a:cxnLst/>
              <a:rect l="l" t="t" r="r" b="b"/>
              <a:pathLst>
                <a:path w="5638" h="7899" extrusionOk="0">
                  <a:moveTo>
                    <a:pt x="2993" y="1"/>
                  </a:moveTo>
                  <a:cubicBezTo>
                    <a:pt x="2141" y="383"/>
                    <a:pt x="1253" y="697"/>
                    <a:pt x="366" y="940"/>
                  </a:cubicBezTo>
                  <a:cubicBezTo>
                    <a:pt x="244" y="975"/>
                    <a:pt x="123" y="992"/>
                    <a:pt x="1" y="1027"/>
                  </a:cubicBezTo>
                  <a:cubicBezTo>
                    <a:pt x="1132" y="4680"/>
                    <a:pt x="2123" y="7898"/>
                    <a:pt x="2123" y="7898"/>
                  </a:cubicBezTo>
                  <a:cubicBezTo>
                    <a:pt x="3289" y="7829"/>
                    <a:pt x="4454" y="7759"/>
                    <a:pt x="5637" y="7655"/>
                  </a:cubicBezTo>
                  <a:cubicBezTo>
                    <a:pt x="5637" y="7655"/>
                    <a:pt x="4402" y="4071"/>
                    <a:pt x="2993"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63" name="Google Shape;2263;p66"/>
            <p:cNvSpPr/>
            <p:nvPr/>
          </p:nvSpPr>
          <p:spPr>
            <a:xfrm>
              <a:off x="7605169" y="3071972"/>
              <a:ext cx="109559" cy="174382"/>
            </a:xfrm>
            <a:custGeom>
              <a:avLst/>
              <a:gdLst/>
              <a:ahLst/>
              <a:cxnLst/>
              <a:rect l="l" t="t" r="r" b="b"/>
              <a:pathLst>
                <a:path w="5116" h="8143" extrusionOk="0">
                  <a:moveTo>
                    <a:pt x="2854" y="1"/>
                  </a:moveTo>
                  <a:cubicBezTo>
                    <a:pt x="1897" y="157"/>
                    <a:pt x="940" y="314"/>
                    <a:pt x="1" y="557"/>
                  </a:cubicBezTo>
                  <a:cubicBezTo>
                    <a:pt x="1479" y="4611"/>
                    <a:pt x="2784" y="8142"/>
                    <a:pt x="2784" y="8142"/>
                  </a:cubicBezTo>
                  <a:cubicBezTo>
                    <a:pt x="3584" y="7533"/>
                    <a:pt x="4350" y="6907"/>
                    <a:pt x="5115" y="6281"/>
                  </a:cubicBezTo>
                  <a:cubicBezTo>
                    <a:pt x="5115" y="6281"/>
                    <a:pt x="4106" y="3428"/>
                    <a:pt x="2854"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64" name="Google Shape;2264;p66"/>
            <p:cNvSpPr/>
            <p:nvPr/>
          </p:nvSpPr>
          <p:spPr>
            <a:xfrm>
              <a:off x="6499512" y="3057816"/>
              <a:ext cx="95746" cy="89429"/>
            </a:xfrm>
            <a:custGeom>
              <a:avLst/>
              <a:gdLst/>
              <a:ahLst/>
              <a:cxnLst/>
              <a:rect l="l" t="t" r="r" b="b"/>
              <a:pathLst>
                <a:path w="4471" h="4176" extrusionOk="0">
                  <a:moveTo>
                    <a:pt x="4471" y="1"/>
                  </a:moveTo>
                  <a:cubicBezTo>
                    <a:pt x="3427" y="383"/>
                    <a:pt x="2366" y="766"/>
                    <a:pt x="1287" y="1131"/>
                  </a:cubicBezTo>
                  <a:cubicBezTo>
                    <a:pt x="1287" y="1131"/>
                    <a:pt x="696" y="2523"/>
                    <a:pt x="0" y="4106"/>
                  </a:cubicBezTo>
                  <a:cubicBezTo>
                    <a:pt x="291" y="4077"/>
                    <a:pt x="584" y="4063"/>
                    <a:pt x="878" y="4063"/>
                  </a:cubicBezTo>
                  <a:cubicBezTo>
                    <a:pt x="1288" y="4063"/>
                    <a:pt x="1700" y="4090"/>
                    <a:pt x="2105" y="4141"/>
                  </a:cubicBezTo>
                  <a:cubicBezTo>
                    <a:pt x="2314" y="4158"/>
                    <a:pt x="2488" y="4158"/>
                    <a:pt x="2679" y="4176"/>
                  </a:cubicBezTo>
                  <a:cubicBezTo>
                    <a:pt x="3671" y="1984"/>
                    <a:pt x="4471" y="1"/>
                    <a:pt x="4471"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65" name="Google Shape;2265;p66"/>
            <p:cNvSpPr/>
            <p:nvPr/>
          </p:nvSpPr>
          <p:spPr>
            <a:xfrm>
              <a:off x="6617980" y="2984427"/>
              <a:ext cx="93134" cy="154252"/>
            </a:xfrm>
            <a:custGeom>
              <a:avLst/>
              <a:gdLst/>
              <a:ahLst/>
              <a:cxnLst/>
              <a:rect l="l" t="t" r="r" b="b"/>
              <a:pathLst>
                <a:path w="4349" h="7203" extrusionOk="0">
                  <a:moveTo>
                    <a:pt x="4349" y="1"/>
                  </a:moveTo>
                  <a:lnTo>
                    <a:pt x="4349" y="1"/>
                  </a:lnTo>
                  <a:cubicBezTo>
                    <a:pt x="3514" y="383"/>
                    <a:pt x="2696" y="766"/>
                    <a:pt x="1844" y="1114"/>
                  </a:cubicBezTo>
                  <a:cubicBezTo>
                    <a:pt x="1844" y="1114"/>
                    <a:pt x="1009" y="4019"/>
                    <a:pt x="0" y="7203"/>
                  </a:cubicBezTo>
                  <a:cubicBezTo>
                    <a:pt x="452" y="7063"/>
                    <a:pt x="922" y="6907"/>
                    <a:pt x="1426" y="6733"/>
                  </a:cubicBezTo>
                  <a:cubicBezTo>
                    <a:pt x="1896" y="6559"/>
                    <a:pt x="2401" y="6472"/>
                    <a:pt x="2905" y="6472"/>
                  </a:cubicBezTo>
                  <a:cubicBezTo>
                    <a:pt x="3740" y="3010"/>
                    <a:pt x="4349" y="1"/>
                    <a:pt x="4349"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66" name="Google Shape;2266;p66"/>
            <p:cNvSpPr/>
            <p:nvPr/>
          </p:nvSpPr>
          <p:spPr>
            <a:xfrm>
              <a:off x="6724520" y="2958729"/>
              <a:ext cx="82726" cy="185176"/>
            </a:xfrm>
            <a:custGeom>
              <a:avLst/>
              <a:gdLst/>
              <a:ahLst/>
              <a:cxnLst/>
              <a:rect l="l" t="t" r="r" b="b"/>
              <a:pathLst>
                <a:path w="3863" h="8647" extrusionOk="0">
                  <a:moveTo>
                    <a:pt x="3862" y="0"/>
                  </a:moveTo>
                  <a:cubicBezTo>
                    <a:pt x="2992" y="192"/>
                    <a:pt x="2140" y="366"/>
                    <a:pt x="1270" y="522"/>
                  </a:cubicBezTo>
                  <a:cubicBezTo>
                    <a:pt x="870" y="3045"/>
                    <a:pt x="452" y="5567"/>
                    <a:pt x="0" y="8090"/>
                  </a:cubicBezTo>
                  <a:lnTo>
                    <a:pt x="226" y="8176"/>
                  </a:lnTo>
                  <a:cubicBezTo>
                    <a:pt x="1027" y="8472"/>
                    <a:pt x="1862" y="8629"/>
                    <a:pt x="2697" y="8646"/>
                  </a:cubicBezTo>
                  <a:cubicBezTo>
                    <a:pt x="3114" y="5758"/>
                    <a:pt x="3497" y="2888"/>
                    <a:pt x="3862"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67" name="Google Shape;2267;p66"/>
            <p:cNvSpPr/>
            <p:nvPr/>
          </p:nvSpPr>
          <p:spPr>
            <a:xfrm>
              <a:off x="6825106" y="2954639"/>
              <a:ext cx="58120" cy="184041"/>
            </a:xfrm>
            <a:custGeom>
              <a:avLst/>
              <a:gdLst/>
              <a:ahLst/>
              <a:cxnLst/>
              <a:rect l="l" t="t" r="r" b="b"/>
              <a:pathLst>
                <a:path w="2714" h="8594" extrusionOk="0">
                  <a:moveTo>
                    <a:pt x="0" y="0"/>
                  </a:moveTo>
                  <a:cubicBezTo>
                    <a:pt x="87" y="2870"/>
                    <a:pt x="157" y="5723"/>
                    <a:pt x="261" y="8594"/>
                  </a:cubicBezTo>
                  <a:cubicBezTo>
                    <a:pt x="470" y="8559"/>
                    <a:pt x="696" y="8507"/>
                    <a:pt x="922" y="8454"/>
                  </a:cubicBezTo>
                  <a:cubicBezTo>
                    <a:pt x="1513" y="8315"/>
                    <a:pt x="2105" y="8159"/>
                    <a:pt x="2714" y="8020"/>
                  </a:cubicBezTo>
                  <a:cubicBezTo>
                    <a:pt x="2557" y="5393"/>
                    <a:pt x="2401" y="2783"/>
                    <a:pt x="2244" y="174"/>
                  </a:cubicBezTo>
                  <a:cubicBezTo>
                    <a:pt x="1496" y="122"/>
                    <a:pt x="748" y="7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68" name="Google Shape;2268;p66"/>
            <p:cNvSpPr/>
            <p:nvPr/>
          </p:nvSpPr>
          <p:spPr>
            <a:xfrm>
              <a:off x="6915242" y="2985070"/>
              <a:ext cx="69684" cy="136478"/>
            </a:xfrm>
            <a:custGeom>
              <a:avLst/>
              <a:gdLst/>
              <a:ahLst/>
              <a:cxnLst/>
              <a:rect l="l" t="t" r="r" b="b"/>
              <a:pathLst>
                <a:path w="3254" h="6373" extrusionOk="0">
                  <a:moveTo>
                    <a:pt x="16" y="1"/>
                  </a:moveTo>
                  <a:cubicBezTo>
                    <a:pt x="1" y="1"/>
                    <a:pt x="377" y="2901"/>
                    <a:pt x="853" y="6251"/>
                  </a:cubicBezTo>
                  <a:lnTo>
                    <a:pt x="905" y="6251"/>
                  </a:lnTo>
                  <a:cubicBezTo>
                    <a:pt x="1688" y="6251"/>
                    <a:pt x="2471" y="6285"/>
                    <a:pt x="3254" y="6372"/>
                  </a:cubicBezTo>
                  <a:cubicBezTo>
                    <a:pt x="2923" y="4615"/>
                    <a:pt x="2593" y="2858"/>
                    <a:pt x="2280" y="1119"/>
                  </a:cubicBezTo>
                  <a:cubicBezTo>
                    <a:pt x="2280" y="1119"/>
                    <a:pt x="140" y="319"/>
                    <a:pt x="18" y="6"/>
                  </a:cubicBezTo>
                  <a:cubicBezTo>
                    <a:pt x="17" y="2"/>
                    <a:pt x="17"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69" name="Google Shape;2269;p66"/>
            <p:cNvSpPr/>
            <p:nvPr/>
          </p:nvSpPr>
          <p:spPr>
            <a:xfrm>
              <a:off x="7028506" y="3072721"/>
              <a:ext cx="70413" cy="59619"/>
            </a:xfrm>
            <a:custGeom>
              <a:avLst/>
              <a:gdLst/>
              <a:ahLst/>
              <a:cxnLst/>
              <a:rect l="l" t="t" r="r" b="b"/>
              <a:pathLst>
                <a:path w="3288" h="2784" extrusionOk="0">
                  <a:moveTo>
                    <a:pt x="0" y="1"/>
                  </a:moveTo>
                  <a:cubicBezTo>
                    <a:pt x="226" y="836"/>
                    <a:pt x="487" y="1671"/>
                    <a:pt x="731" y="2506"/>
                  </a:cubicBezTo>
                  <a:cubicBezTo>
                    <a:pt x="1583" y="2558"/>
                    <a:pt x="2436" y="2645"/>
                    <a:pt x="3288" y="2784"/>
                  </a:cubicBezTo>
                  <a:cubicBezTo>
                    <a:pt x="3201" y="2506"/>
                    <a:pt x="3114" y="2245"/>
                    <a:pt x="3044" y="1966"/>
                  </a:cubicBezTo>
                  <a:cubicBezTo>
                    <a:pt x="2001" y="1323"/>
                    <a:pt x="992" y="679"/>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70" name="Google Shape;2270;p66"/>
            <p:cNvSpPr/>
            <p:nvPr/>
          </p:nvSpPr>
          <p:spPr>
            <a:xfrm>
              <a:off x="6267781" y="3104009"/>
              <a:ext cx="72297" cy="67457"/>
            </a:xfrm>
            <a:custGeom>
              <a:avLst/>
              <a:gdLst/>
              <a:ahLst/>
              <a:cxnLst/>
              <a:rect l="l" t="t" r="r" b="b"/>
              <a:pathLst>
                <a:path w="3376" h="3150" extrusionOk="0">
                  <a:moveTo>
                    <a:pt x="923" y="1"/>
                  </a:moveTo>
                  <a:cubicBezTo>
                    <a:pt x="418" y="1671"/>
                    <a:pt x="1" y="3149"/>
                    <a:pt x="1" y="3149"/>
                  </a:cubicBezTo>
                  <a:cubicBezTo>
                    <a:pt x="888" y="2889"/>
                    <a:pt x="1793" y="2628"/>
                    <a:pt x="2663" y="2349"/>
                  </a:cubicBezTo>
                  <a:cubicBezTo>
                    <a:pt x="2663" y="2349"/>
                    <a:pt x="2993" y="1479"/>
                    <a:pt x="3376" y="453"/>
                  </a:cubicBezTo>
                  <a:cubicBezTo>
                    <a:pt x="2558" y="349"/>
                    <a:pt x="1758" y="192"/>
                    <a:pt x="993" y="18"/>
                  </a:cubicBezTo>
                  <a:lnTo>
                    <a:pt x="923"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71" name="Google Shape;2271;p66"/>
            <p:cNvSpPr/>
            <p:nvPr/>
          </p:nvSpPr>
          <p:spPr>
            <a:xfrm>
              <a:off x="8006764" y="2808225"/>
              <a:ext cx="115127" cy="63731"/>
            </a:xfrm>
            <a:custGeom>
              <a:avLst/>
              <a:gdLst/>
              <a:ahLst/>
              <a:cxnLst/>
              <a:rect l="l" t="t" r="r" b="b"/>
              <a:pathLst>
                <a:path w="5376" h="2976" extrusionOk="0">
                  <a:moveTo>
                    <a:pt x="1827" y="1"/>
                  </a:moveTo>
                  <a:cubicBezTo>
                    <a:pt x="1114" y="418"/>
                    <a:pt x="488" y="992"/>
                    <a:pt x="0" y="1653"/>
                  </a:cubicBezTo>
                  <a:cubicBezTo>
                    <a:pt x="1149" y="2401"/>
                    <a:pt x="2140" y="2975"/>
                    <a:pt x="2140" y="2975"/>
                  </a:cubicBezTo>
                  <a:cubicBezTo>
                    <a:pt x="3219" y="2853"/>
                    <a:pt x="4297" y="2697"/>
                    <a:pt x="5376" y="2523"/>
                  </a:cubicBezTo>
                  <a:cubicBezTo>
                    <a:pt x="5324" y="2488"/>
                    <a:pt x="3584" y="1270"/>
                    <a:pt x="18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72" name="Google Shape;2272;p66"/>
            <p:cNvSpPr/>
            <p:nvPr/>
          </p:nvSpPr>
          <p:spPr>
            <a:xfrm>
              <a:off x="8095058" y="2756443"/>
              <a:ext cx="176974" cy="127805"/>
            </a:xfrm>
            <a:custGeom>
              <a:avLst/>
              <a:gdLst/>
              <a:ahLst/>
              <a:cxnLst/>
              <a:rect l="l" t="t" r="r" b="b"/>
              <a:pathLst>
                <a:path w="8264" h="5968" extrusionOk="0">
                  <a:moveTo>
                    <a:pt x="2662" y="1"/>
                  </a:moveTo>
                  <a:cubicBezTo>
                    <a:pt x="1862" y="662"/>
                    <a:pt x="957" y="1044"/>
                    <a:pt x="0" y="1392"/>
                  </a:cubicBezTo>
                  <a:cubicBezTo>
                    <a:pt x="2296" y="3775"/>
                    <a:pt x="4645" y="5967"/>
                    <a:pt x="4645" y="5967"/>
                  </a:cubicBezTo>
                  <a:cubicBezTo>
                    <a:pt x="5845" y="5793"/>
                    <a:pt x="7046" y="5619"/>
                    <a:pt x="8263" y="5411"/>
                  </a:cubicBezTo>
                  <a:cubicBezTo>
                    <a:pt x="8263" y="5411"/>
                    <a:pt x="5462" y="2766"/>
                    <a:pt x="26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73" name="Google Shape;2273;p66"/>
            <p:cNvSpPr/>
            <p:nvPr/>
          </p:nvSpPr>
          <p:spPr>
            <a:xfrm>
              <a:off x="8184830" y="2653244"/>
              <a:ext cx="199331" cy="222802"/>
            </a:xfrm>
            <a:custGeom>
              <a:avLst/>
              <a:gdLst/>
              <a:ahLst/>
              <a:cxnLst/>
              <a:rect l="l" t="t" r="r" b="b"/>
              <a:pathLst>
                <a:path w="9308" h="10404" extrusionOk="0">
                  <a:moveTo>
                    <a:pt x="1723" y="1"/>
                  </a:moveTo>
                  <a:cubicBezTo>
                    <a:pt x="1253" y="471"/>
                    <a:pt x="853" y="1010"/>
                    <a:pt x="592" y="1619"/>
                  </a:cubicBezTo>
                  <a:cubicBezTo>
                    <a:pt x="401" y="2001"/>
                    <a:pt x="209" y="2402"/>
                    <a:pt x="1" y="2802"/>
                  </a:cubicBezTo>
                  <a:cubicBezTo>
                    <a:pt x="3080" y="6594"/>
                    <a:pt x="6333" y="10404"/>
                    <a:pt x="6333" y="10404"/>
                  </a:cubicBezTo>
                  <a:cubicBezTo>
                    <a:pt x="7324" y="10125"/>
                    <a:pt x="8316" y="9812"/>
                    <a:pt x="9307" y="9482"/>
                  </a:cubicBezTo>
                  <a:cubicBezTo>
                    <a:pt x="9307" y="9482"/>
                    <a:pt x="5324" y="4385"/>
                    <a:pt x="1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74" name="Google Shape;2274;p66"/>
            <p:cNvSpPr/>
            <p:nvPr/>
          </p:nvSpPr>
          <p:spPr>
            <a:xfrm>
              <a:off x="7512420" y="2819682"/>
              <a:ext cx="129646" cy="194941"/>
            </a:xfrm>
            <a:custGeom>
              <a:avLst/>
              <a:gdLst/>
              <a:ahLst/>
              <a:cxnLst/>
              <a:rect l="l" t="t" r="r" b="b"/>
              <a:pathLst>
                <a:path w="6054" h="9103" extrusionOk="0">
                  <a:moveTo>
                    <a:pt x="2208" y="1"/>
                  </a:moveTo>
                  <a:cubicBezTo>
                    <a:pt x="1523" y="1"/>
                    <a:pt x="207" y="337"/>
                    <a:pt x="70" y="353"/>
                  </a:cubicBezTo>
                  <a:cubicBezTo>
                    <a:pt x="0" y="353"/>
                    <a:pt x="1514" y="4580"/>
                    <a:pt x="3149" y="9103"/>
                  </a:cubicBezTo>
                  <a:lnTo>
                    <a:pt x="3201" y="9085"/>
                  </a:lnTo>
                  <a:cubicBezTo>
                    <a:pt x="4140" y="8807"/>
                    <a:pt x="5097" y="8859"/>
                    <a:pt x="6054" y="8755"/>
                  </a:cubicBezTo>
                  <a:cubicBezTo>
                    <a:pt x="4401" y="4371"/>
                    <a:pt x="2714" y="74"/>
                    <a:pt x="2453" y="22"/>
                  </a:cubicBezTo>
                  <a:cubicBezTo>
                    <a:pt x="2387" y="7"/>
                    <a:pt x="2304" y="1"/>
                    <a:pt x="2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75" name="Google Shape;2275;p66"/>
            <p:cNvSpPr/>
            <p:nvPr/>
          </p:nvSpPr>
          <p:spPr>
            <a:xfrm>
              <a:off x="7642431" y="2833558"/>
              <a:ext cx="99858" cy="151640"/>
            </a:xfrm>
            <a:custGeom>
              <a:avLst/>
              <a:gdLst/>
              <a:ahLst/>
              <a:cxnLst/>
              <a:rect l="l" t="t" r="r" b="b"/>
              <a:pathLst>
                <a:path w="4663" h="7081" extrusionOk="0">
                  <a:moveTo>
                    <a:pt x="0" y="0"/>
                  </a:moveTo>
                  <a:cubicBezTo>
                    <a:pt x="0" y="1"/>
                    <a:pt x="1235" y="3445"/>
                    <a:pt x="2505" y="7081"/>
                  </a:cubicBezTo>
                  <a:cubicBezTo>
                    <a:pt x="3201" y="6559"/>
                    <a:pt x="3827" y="5950"/>
                    <a:pt x="4662" y="5585"/>
                  </a:cubicBezTo>
                  <a:cubicBezTo>
                    <a:pt x="3653" y="2940"/>
                    <a:pt x="2731" y="679"/>
                    <a:pt x="2401" y="540"/>
                  </a:cubicBezTo>
                  <a:cubicBezTo>
                    <a:pt x="1583" y="192"/>
                    <a:pt x="1"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76" name="Google Shape;2276;p66"/>
            <p:cNvSpPr/>
            <p:nvPr/>
          </p:nvSpPr>
          <p:spPr>
            <a:xfrm>
              <a:off x="7790323" y="2875168"/>
              <a:ext cx="67457" cy="72040"/>
            </a:xfrm>
            <a:custGeom>
              <a:avLst/>
              <a:gdLst/>
              <a:ahLst/>
              <a:cxnLst/>
              <a:rect l="l" t="t" r="r" b="b"/>
              <a:pathLst>
                <a:path w="3150" h="3364" extrusionOk="0">
                  <a:moveTo>
                    <a:pt x="225" y="1"/>
                  </a:moveTo>
                  <a:cubicBezTo>
                    <a:pt x="189" y="1"/>
                    <a:pt x="161" y="2"/>
                    <a:pt x="140" y="6"/>
                  </a:cubicBezTo>
                  <a:cubicBezTo>
                    <a:pt x="0" y="41"/>
                    <a:pt x="261" y="1450"/>
                    <a:pt x="592" y="3102"/>
                  </a:cubicBezTo>
                  <a:cubicBezTo>
                    <a:pt x="1444" y="3137"/>
                    <a:pt x="2297" y="3224"/>
                    <a:pt x="3149" y="3363"/>
                  </a:cubicBezTo>
                  <a:cubicBezTo>
                    <a:pt x="2958" y="2337"/>
                    <a:pt x="2749" y="1328"/>
                    <a:pt x="2540" y="319"/>
                  </a:cubicBezTo>
                  <a:cubicBezTo>
                    <a:pt x="2540" y="319"/>
                    <a:pt x="722" y="1"/>
                    <a:pt x="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77" name="Google Shape;2277;p66"/>
            <p:cNvSpPr/>
            <p:nvPr/>
          </p:nvSpPr>
          <p:spPr>
            <a:xfrm>
              <a:off x="5483992" y="2309769"/>
              <a:ext cx="2744825" cy="1014493"/>
            </a:xfrm>
            <a:custGeom>
              <a:avLst/>
              <a:gdLst/>
              <a:ahLst/>
              <a:cxnLst/>
              <a:rect l="l" t="t" r="r" b="b"/>
              <a:pathLst>
                <a:path w="128173" h="47373" extrusionOk="0">
                  <a:moveTo>
                    <a:pt x="627" y="1"/>
                  </a:moveTo>
                  <a:lnTo>
                    <a:pt x="0" y="662"/>
                  </a:lnTo>
                  <a:cubicBezTo>
                    <a:pt x="400" y="958"/>
                    <a:pt x="8263" y="6751"/>
                    <a:pt x="11168" y="26547"/>
                  </a:cubicBezTo>
                  <a:cubicBezTo>
                    <a:pt x="14182" y="42212"/>
                    <a:pt x="22980" y="45487"/>
                    <a:pt x="29120" y="45487"/>
                  </a:cubicBezTo>
                  <a:cubicBezTo>
                    <a:pt x="31026" y="45487"/>
                    <a:pt x="32676" y="45171"/>
                    <a:pt x="33818" y="44813"/>
                  </a:cubicBezTo>
                  <a:cubicBezTo>
                    <a:pt x="36531" y="44204"/>
                    <a:pt x="43629" y="40029"/>
                    <a:pt x="49926" y="36097"/>
                  </a:cubicBezTo>
                  <a:cubicBezTo>
                    <a:pt x="54847" y="33195"/>
                    <a:pt x="59287" y="30443"/>
                    <a:pt x="62860" y="30443"/>
                  </a:cubicBezTo>
                  <a:cubicBezTo>
                    <a:pt x="63999" y="30443"/>
                    <a:pt x="65050" y="30722"/>
                    <a:pt x="66000" y="31366"/>
                  </a:cubicBezTo>
                  <a:cubicBezTo>
                    <a:pt x="72251" y="35873"/>
                    <a:pt x="82657" y="47372"/>
                    <a:pt x="94691" y="47372"/>
                  </a:cubicBezTo>
                  <a:cubicBezTo>
                    <a:pt x="96823" y="47372"/>
                    <a:pt x="99006" y="47012"/>
                    <a:pt x="101226" y="46187"/>
                  </a:cubicBezTo>
                  <a:cubicBezTo>
                    <a:pt x="109211" y="43125"/>
                    <a:pt x="112934" y="34445"/>
                    <a:pt x="115787" y="26164"/>
                  </a:cubicBezTo>
                  <a:cubicBezTo>
                    <a:pt x="118744" y="17710"/>
                    <a:pt x="120814" y="9656"/>
                    <a:pt x="128172" y="4246"/>
                  </a:cubicBezTo>
                  <a:lnTo>
                    <a:pt x="127633" y="3671"/>
                  </a:lnTo>
                  <a:cubicBezTo>
                    <a:pt x="127250" y="4019"/>
                    <a:pt x="116204" y="7638"/>
                    <a:pt x="112412" y="23503"/>
                  </a:cubicBezTo>
                  <a:cubicBezTo>
                    <a:pt x="107767" y="39907"/>
                    <a:pt x="102061" y="43386"/>
                    <a:pt x="100513" y="44134"/>
                  </a:cubicBezTo>
                  <a:cubicBezTo>
                    <a:pt x="100149" y="44287"/>
                    <a:pt x="99397" y="44421"/>
                    <a:pt x="98312" y="44421"/>
                  </a:cubicBezTo>
                  <a:cubicBezTo>
                    <a:pt x="94568" y="44421"/>
                    <a:pt x="86859" y="42826"/>
                    <a:pt x="77446" y="34897"/>
                  </a:cubicBezTo>
                  <a:cubicBezTo>
                    <a:pt x="71342" y="29394"/>
                    <a:pt x="66645" y="27648"/>
                    <a:pt x="62514" y="27648"/>
                  </a:cubicBezTo>
                  <a:cubicBezTo>
                    <a:pt x="58875" y="27648"/>
                    <a:pt x="55676" y="29003"/>
                    <a:pt x="52344" y="30339"/>
                  </a:cubicBezTo>
                  <a:cubicBezTo>
                    <a:pt x="46938" y="32829"/>
                    <a:pt x="36866" y="42236"/>
                    <a:pt x="27472" y="42236"/>
                  </a:cubicBezTo>
                  <a:cubicBezTo>
                    <a:pt x="26165" y="42236"/>
                    <a:pt x="24872" y="42054"/>
                    <a:pt x="23606" y="41647"/>
                  </a:cubicBezTo>
                  <a:cubicBezTo>
                    <a:pt x="18701" y="40150"/>
                    <a:pt x="17448" y="31801"/>
                    <a:pt x="15535" y="23503"/>
                  </a:cubicBezTo>
                  <a:cubicBezTo>
                    <a:pt x="13499" y="14996"/>
                    <a:pt x="10820" y="6524"/>
                    <a:pt x="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78" name="Google Shape;2278;p66"/>
            <p:cNvSpPr/>
            <p:nvPr/>
          </p:nvSpPr>
          <p:spPr>
            <a:xfrm>
              <a:off x="7884956" y="2388383"/>
              <a:ext cx="343861" cy="447424"/>
            </a:xfrm>
            <a:custGeom>
              <a:avLst/>
              <a:gdLst/>
              <a:ahLst/>
              <a:cxnLst/>
              <a:rect l="l" t="t" r="r" b="b"/>
              <a:pathLst>
                <a:path w="16057" h="20893" extrusionOk="0">
                  <a:moveTo>
                    <a:pt x="15517" y="0"/>
                  </a:moveTo>
                  <a:cubicBezTo>
                    <a:pt x="15117" y="348"/>
                    <a:pt x="4088" y="3984"/>
                    <a:pt x="296" y="19832"/>
                  </a:cubicBezTo>
                  <a:cubicBezTo>
                    <a:pt x="191" y="20197"/>
                    <a:pt x="104" y="20545"/>
                    <a:pt x="0" y="20893"/>
                  </a:cubicBezTo>
                  <a:cubicBezTo>
                    <a:pt x="261" y="20597"/>
                    <a:pt x="3062" y="8037"/>
                    <a:pt x="15117" y="1323"/>
                  </a:cubicBezTo>
                  <a:cubicBezTo>
                    <a:pt x="15413" y="1079"/>
                    <a:pt x="15726" y="818"/>
                    <a:pt x="16056" y="575"/>
                  </a:cubicBezTo>
                  <a:lnTo>
                    <a:pt x="15517"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79" name="Google Shape;2279;p66"/>
            <p:cNvSpPr/>
            <p:nvPr/>
          </p:nvSpPr>
          <p:spPr>
            <a:xfrm>
              <a:off x="7178261" y="3061928"/>
              <a:ext cx="707080" cy="229547"/>
            </a:xfrm>
            <a:custGeom>
              <a:avLst/>
              <a:gdLst/>
              <a:ahLst/>
              <a:cxnLst/>
              <a:rect l="l" t="t" r="r" b="b"/>
              <a:pathLst>
                <a:path w="33018" h="10719" extrusionOk="0">
                  <a:moveTo>
                    <a:pt x="33017" y="0"/>
                  </a:moveTo>
                  <a:lnTo>
                    <a:pt x="33017" y="0"/>
                  </a:lnTo>
                  <a:cubicBezTo>
                    <a:pt x="31591" y="2766"/>
                    <a:pt x="28721" y="6854"/>
                    <a:pt x="25433" y="8107"/>
                  </a:cubicBezTo>
                  <a:cubicBezTo>
                    <a:pt x="24024" y="8646"/>
                    <a:pt x="22528" y="8976"/>
                    <a:pt x="21032" y="9116"/>
                  </a:cubicBezTo>
                  <a:cubicBezTo>
                    <a:pt x="20603" y="9225"/>
                    <a:pt x="19995" y="9299"/>
                    <a:pt x="19215" y="9299"/>
                  </a:cubicBezTo>
                  <a:cubicBezTo>
                    <a:pt x="18256" y="9299"/>
                    <a:pt x="17037" y="9187"/>
                    <a:pt x="15569" y="8889"/>
                  </a:cubicBezTo>
                  <a:cubicBezTo>
                    <a:pt x="15291" y="8837"/>
                    <a:pt x="15117" y="8802"/>
                    <a:pt x="15117" y="8802"/>
                  </a:cubicBezTo>
                  <a:cubicBezTo>
                    <a:pt x="11394" y="7967"/>
                    <a:pt x="6106" y="5915"/>
                    <a:pt x="209" y="1305"/>
                  </a:cubicBezTo>
                  <a:lnTo>
                    <a:pt x="192" y="1305"/>
                  </a:lnTo>
                  <a:cubicBezTo>
                    <a:pt x="1" y="1339"/>
                    <a:pt x="9481" y="10716"/>
                    <a:pt x="17848" y="10716"/>
                  </a:cubicBezTo>
                  <a:cubicBezTo>
                    <a:pt x="17872" y="10716"/>
                    <a:pt x="17895" y="10716"/>
                    <a:pt x="17918" y="10716"/>
                  </a:cubicBezTo>
                  <a:cubicBezTo>
                    <a:pt x="18018" y="10717"/>
                    <a:pt x="18118" y="10718"/>
                    <a:pt x="18218" y="10718"/>
                  </a:cubicBezTo>
                  <a:cubicBezTo>
                    <a:pt x="20517" y="10718"/>
                    <a:pt x="22797" y="10336"/>
                    <a:pt x="24981" y="9603"/>
                  </a:cubicBezTo>
                  <a:cubicBezTo>
                    <a:pt x="28477" y="7376"/>
                    <a:pt x="31034" y="3914"/>
                    <a:pt x="33017"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0" name="Google Shape;2280;p66"/>
            <p:cNvSpPr/>
            <p:nvPr/>
          </p:nvSpPr>
          <p:spPr>
            <a:xfrm>
              <a:off x="5483992" y="2309769"/>
              <a:ext cx="324866" cy="472029"/>
            </a:xfrm>
            <a:custGeom>
              <a:avLst/>
              <a:gdLst/>
              <a:ahLst/>
              <a:cxnLst/>
              <a:rect l="l" t="t" r="r" b="b"/>
              <a:pathLst>
                <a:path w="15170" h="22042" extrusionOk="0">
                  <a:moveTo>
                    <a:pt x="627" y="1"/>
                  </a:moveTo>
                  <a:lnTo>
                    <a:pt x="0" y="662"/>
                  </a:lnTo>
                  <a:cubicBezTo>
                    <a:pt x="505" y="1062"/>
                    <a:pt x="974" y="1497"/>
                    <a:pt x="1409" y="1967"/>
                  </a:cubicBezTo>
                  <a:cubicBezTo>
                    <a:pt x="9725" y="6542"/>
                    <a:pt x="14682" y="21798"/>
                    <a:pt x="15169" y="22041"/>
                  </a:cubicBezTo>
                  <a:cubicBezTo>
                    <a:pt x="13065" y="13848"/>
                    <a:pt x="10316" y="6298"/>
                    <a:pt x="627"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1" name="Google Shape;2281;p66"/>
            <p:cNvSpPr/>
            <p:nvPr/>
          </p:nvSpPr>
          <p:spPr>
            <a:xfrm>
              <a:off x="5734890" y="2937121"/>
              <a:ext cx="664807" cy="298182"/>
            </a:xfrm>
            <a:custGeom>
              <a:avLst/>
              <a:gdLst/>
              <a:ahLst/>
              <a:cxnLst/>
              <a:rect l="l" t="t" r="r" b="b"/>
              <a:pathLst>
                <a:path w="31044" h="13924" extrusionOk="0">
                  <a:moveTo>
                    <a:pt x="9" y="1"/>
                  </a:moveTo>
                  <a:cubicBezTo>
                    <a:pt x="1" y="7"/>
                    <a:pt x="21" y="90"/>
                    <a:pt x="68" y="237"/>
                  </a:cubicBezTo>
                  <a:lnTo>
                    <a:pt x="68" y="237"/>
                  </a:lnTo>
                  <a:cubicBezTo>
                    <a:pt x="48" y="159"/>
                    <a:pt x="29" y="80"/>
                    <a:pt x="9" y="1"/>
                  </a:cubicBezTo>
                  <a:close/>
                  <a:moveTo>
                    <a:pt x="68" y="237"/>
                  </a:moveTo>
                  <a:lnTo>
                    <a:pt x="68" y="237"/>
                  </a:lnTo>
                  <a:cubicBezTo>
                    <a:pt x="1577" y="6159"/>
                    <a:pt x="4274" y="10087"/>
                    <a:pt x="7159" y="12508"/>
                  </a:cubicBezTo>
                  <a:cubicBezTo>
                    <a:pt x="8394" y="12943"/>
                    <a:pt x="9646" y="13291"/>
                    <a:pt x="10916" y="13552"/>
                  </a:cubicBezTo>
                  <a:cubicBezTo>
                    <a:pt x="12193" y="13809"/>
                    <a:pt x="13443" y="13923"/>
                    <a:pt x="14654" y="13923"/>
                  </a:cubicBezTo>
                  <a:cubicBezTo>
                    <a:pt x="23982" y="13923"/>
                    <a:pt x="31043" y="7167"/>
                    <a:pt x="30922" y="7167"/>
                  </a:cubicBezTo>
                  <a:cubicBezTo>
                    <a:pt x="30922" y="7167"/>
                    <a:pt x="30922" y="7168"/>
                    <a:pt x="30921" y="7168"/>
                  </a:cubicBezTo>
                  <a:cubicBezTo>
                    <a:pt x="26398" y="10107"/>
                    <a:pt x="21006" y="12839"/>
                    <a:pt x="15926" y="12908"/>
                  </a:cubicBezTo>
                  <a:cubicBezTo>
                    <a:pt x="15931" y="12908"/>
                    <a:pt x="15594" y="12950"/>
                    <a:pt x="15001" y="12950"/>
                  </a:cubicBezTo>
                  <a:cubicBezTo>
                    <a:pt x="13606" y="12950"/>
                    <a:pt x="10793" y="12719"/>
                    <a:pt x="7681" y="11169"/>
                  </a:cubicBezTo>
                  <a:cubicBezTo>
                    <a:pt x="3546" y="9212"/>
                    <a:pt x="529" y="1674"/>
                    <a:pt x="68" y="237"/>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2" name="Google Shape;2282;p66"/>
            <p:cNvSpPr/>
            <p:nvPr/>
          </p:nvSpPr>
          <p:spPr>
            <a:xfrm>
              <a:off x="5271640" y="2601099"/>
              <a:ext cx="209010" cy="168022"/>
            </a:xfrm>
            <a:custGeom>
              <a:avLst/>
              <a:gdLst/>
              <a:ahLst/>
              <a:cxnLst/>
              <a:rect l="l" t="t" r="r" b="b"/>
              <a:pathLst>
                <a:path w="9760" h="7846" extrusionOk="0">
                  <a:moveTo>
                    <a:pt x="7272" y="0"/>
                  </a:moveTo>
                  <a:cubicBezTo>
                    <a:pt x="4872" y="2158"/>
                    <a:pt x="2454" y="4280"/>
                    <a:pt x="1" y="6385"/>
                  </a:cubicBezTo>
                  <a:cubicBezTo>
                    <a:pt x="870" y="6889"/>
                    <a:pt x="1740" y="7376"/>
                    <a:pt x="2610" y="7846"/>
                  </a:cubicBezTo>
                  <a:cubicBezTo>
                    <a:pt x="2610" y="7846"/>
                    <a:pt x="6246" y="4663"/>
                    <a:pt x="9760" y="1323"/>
                  </a:cubicBezTo>
                  <a:cubicBezTo>
                    <a:pt x="9064" y="662"/>
                    <a:pt x="8212" y="192"/>
                    <a:pt x="72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3" name="Google Shape;2283;p66"/>
            <p:cNvSpPr/>
            <p:nvPr/>
          </p:nvSpPr>
          <p:spPr>
            <a:xfrm>
              <a:off x="5379679" y="2668534"/>
              <a:ext cx="181064" cy="117354"/>
            </a:xfrm>
            <a:custGeom>
              <a:avLst/>
              <a:gdLst/>
              <a:ahLst/>
              <a:cxnLst/>
              <a:rect l="l" t="t" r="r" b="b"/>
              <a:pathLst>
                <a:path w="8455" h="5480" extrusionOk="0">
                  <a:moveTo>
                    <a:pt x="6228" y="0"/>
                  </a:moveTo>
                  <a:cubicBezTo>
                    <a:pt x="3114" y="2401"/>
                    <a:pt x="0" y="4610"/>
                    <a:pt x="0" y="4610"/>
                  </a:cubicBezTo>
                  <a:cubicBezTo>
                    <a:pt x="1096" y="4923"/>
                    <a:pt x="2210" y="5201"/>
                    <a:pt x="3306" y="5480"/>
                  </a:cubicBezTo>
                  <a:cubicBezTo>
                    <a:pt x="5045" y="4175"/>
                    <a:pt x="6750" y="2853"/>
                    <a:pt x="8455" y="1514"/>
                  </a:cubicBezTo>
                  <a:cubicBezTo>
                    <a:pt x="8176" y="1427"/>
                    <a:pt x="7916" y="1340"/>
                    <a:pt x="7672" y="1200"/>
                  </a:cubicBezTo>
                  <a:cubicBezTo>
                    <a:pt x="7098" y="922"/>
                    <a:pt x="6611" y="505"/>
                    <a:pt x="6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4" name="Google Shape;2284;p66"/>
            <p:cNvSpPr/>
            <p:nvPr/>
          </p:nvSpPr>
          <p:spPr>
            <a:xfrm>
              <a:off x="5535773" y="2723657"/>
              <a:ext cx="132259" cy="60005"/>
            </a:xfrm>
            <a:custGeom>
              <a:avLst/>
              <a:gdLst/>
              <a:ahLst/>
              <a:cxnLst/>
              <a:rect l="l" t="t" r="r" b="b"/>
              <a:pathLst>
                <a:path w="6176" h="2802" extrusionOk="0">
                  <a:moveTo>
                    <a:pt x="4680" y="1"/>
                  </a:moveTo>
                  <a:cubicBezTo>
                    <a:pt x="2470" y="1392"/>
                    <a:pt x="0" y="2801"/>
                    <a:pt x="0" y="2801"/>
                  </a:cubicBezTo>
                  <a:cubicBezTo>
                    <a:pt x="1479" y="2801"/>
                    <a:pt x="2940" y="2749"/>
                    <a:pt x="4384" y="2680"/>
                  </a:cubicBezTo>
                  <a:cubicBezTo>
                    <a:pt x="4384" y="2680"/>
                    <a:pt x="5202" y="2193"/>
                    <a:pt x="6176" y="1584"/>
                  </a:cubicBezTo>
                  <a:cubicBezTo>
                    <a:pt x="5776" y="957"/>
                    <a:pt x="5271" y="436"/>
                    <a:pt x="46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5" name="Google Shape;2285;p66"/>
            <p:cNvSpPr/>
            <p:nvPr/>
          </p:nvSpPr>
          <p:spPr>
            <a:xfrm>
              <a:off x="5792432" y="2810452"/>
              <a:ext cx="74546" cy="71933"/>
            </a:xfrm>
            <a:custGeom>
              <a:avLst/>
              <a:gdLst/>
              <a:ahLst/>
              <a:cxnLst/>
              <a:rect l="l" t="t" r="r" b="b"/>
              <a:pathLst>
                <a:path w="3481" h="3359" extrusionOk="0">
                  <a:moveTo>
                    <a:pt x="1097" y="1"/>
                  </a:moveTo>
                  <a:cubicBezTo>
                    <a:pt x="714" y="1045"/>
                    <a:pt x="366" y="2088"/>
                    <a:pt x="1" y="3132"/>
                  </a:cubicBezTo>
                  <a:cubicBezTo>
                    <a:pt x="732" y="3271"/>
                    <a:pt x="1462" y="3254"/>
                    <a:pt x="2245" y="3358"/>
                  </a:cubicBezTo>
                  <a:cubicBezTo>
                    <a:pt x="2645" y="2262"/>
                    <a:pt x="3063" y="1149"/>
                    <a:pt x="3480" y="53"/>
                  </a:cubicBezTo>
                  <a:cubicBezTo>
                    <a:pt x="2680" y="36"/>
                    <a:pt x="1897" y="18"/>
                    <a:pt x="10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6" name="Google Shape;2286;p66"/>
            <p:cNvSpPr/>
            <p:nvPr/>
          </p:nvSpPr>
          <p:spPr>
            <a:xfrm>
              <a:off x="5894517" y="2789979"/>
              <a:ext cx="119603" cy="149027"/>
            </a:xfrm>
            <a:custGeom>
              <a:avLst/>
              <a:gdLst/>
              <a:ahLst/>
              <a:cxnLst/>
              <a:rect l="l" t="t" r="r" b="b"/>
              <a:pathLst>
                <a:path w="5585" h="6959" extrusionOk="0">
                  <a:moveTo>
                    <a:pt x="5584" y="0"/>
                  </a:moveTo>
                  <a:lnTo>
                    <a:pt x="5584" y="0"/>
                  </a:lnTo>
                  <a:cubicBezTo>
                    <a:pt x="4610" y="70"/>
                    <a:pt x="3654" y="122"/>
                    <a:pt x="2679" y="139"/>
                  </a:cubicBezTo>
                  <a:cubicBezTo>
                    <a:pt x="1775" y="1862"/>
                    <a:pt x="888" y="3584"/>
                    <a:pt x="0" y="5306"/>
                  </a:cubicBezTo>
                  <a:cubicBezTo>
                    <a:pt x="209" y="5445"/>
                    <a:pt x="418" y="5584"/>
                    <a:pt x="609" y="5741"/>
                  </a:cubicBezTo>
                  <a:cubicBezTo>
                    <a:pt x="1079" y="6123"/>
                    <a:pt x="1514" y="6541"/>
                    <a:pt x="1949" y="6958"/>
                  </a:cubicBezTo>
                  <a:cubicBezTo>
                    <a:pt x="3166" y="4645"/>
                    <a:pt x="4384" y="2331"/>
                    <a:pt x="55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7" name="Google Shape;2287;p66"/>
            <p:cNvSpPr/>
            <p:nvPr/>
          </p:nvSpPr>
          <p:spPr>
            <a:xfrm>
              <a:off x="5982426" y="2779164"/>
              <a:ext cx="143074" cy="198324"/>
            </a:xfrm>
            <a:custGeom>
              <a:avLst/>
              <a:gdLst/>
              <a:ahLst/>
              <a:cxnLst/>
              <a:rect l="l" t="t" r="r" b="b"/>
              <a:pathLst>
                <a:path w="6681" h="9261" extrusionOk="0">
                  <a:moveTo>
                    <a:pt x="4611" y="1"/>
                  </a:moveTo>
                  <a:cubicBezTo>
                    <a:pt x="4611" y="1"/>
                    <a:pt x="2280" y="4611"/>
                    <a:pt x="1" y="8942"/>
                  </a:cubicBezTo>
                  <a:cubicBezTo>
                    <a:pt x="88" y="8977"/>
                    <a:pt x="192" y="9012"/>
                    <a:pt x="279" y="9047"/>
                  </a:cubicBezTo>
                  <a:cubicBezTo>
                    <a:pt x="810" y="9191"/>
                    <a:pt x="1357" y="9261"/>
                    <a:pt x="1904" y="9261"/>
                  </a:cubicBezTo>
                  <a:cubicBezTo>
                    <a:pt x="2146" y="9261"/>
                    <a:pt x="2388" y="9247"/>
                    <a:pt x="2628" y="9220"/>
                  </a:cubicBezTo>
                  <a:cubicBezTo>
                    <a:pt x="4002" y="6385"/>
                    <a:pt x="5359" y="3532"/>
                    <a:pt x="6681" y="697"/>
                  </a:cubicBezTo>
                  <a:cubicBezTo>
                    <a:pt x="5985" y="470"/>
                    <a:pt x="5289" y="244"/>
                    <a:pt x="4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8" name="Google Shape;2288;p66"/>
            <p:cNvSpPr/>
            <p:nvPr/>
          </p:nvSpPr>
          <p:spPr>
            <a:xfrm>
              <a:off x="5211593" y="2718774"/>
              <a:ext cx="3242981" cy="733614"/>
            </a:xfrm>
            <a:custGeom>
              <a:avLst/>
              <a:gdLst/>
              <a:ahLst/>
              <a:cxnLst/>
              <a:rect l="l" t="t" r="r" b="b"/>
              <a:pathLst>
                <a:path w="151435" h="34257" extrusionOk="0">
                  <a:moveTo>
                    <a:pt x="35385" y="1"/>
                  </a:moveTo>
                  <a:cubicBezTo>
                    <a:pt x="27821" y="1"/>
                    <a:pt x="20214" y="2334"/>
                    <a:pt x="20166" y="2334"/>
                  </a:cubicBezTo>
                  <a:cubicBezTo>
                    <a:pt x="16755" y="3211"/>
                    <a:pt x="13799" y="3541"/>
                    <a:pt x="11281" y="3541"/>
                  </a:cubicBezTo>
                  <a:cubicBezTo>
                    <a:pt x="3622" y="3541"/>
                    <a:pt x="20" y="486"/>
                    <a:pt x="1" y="486"/>
                  </a:cubicBezTo>
                  <a:lnTo>
                    <a:pt x="1" y="486"/>
                  </a:lnTo>
                  <a:cubicBezTo>
                    <a:pt x="0" y="486"/>
                    <a:pt x="1" y="487"/>
                    <a:pt x="4" y="490"/>
                  </a:cubicBezTo>
                  <a:cubicBezTo>
                    <a:pt x="3896" y="6230"/>
                    <a:pt x="10632" y="7051"/>
                    <a:pt x="13770" y="7051"/>
                  </a:cubicBezTo>
                  <a:cubicBezTo>
                    <a:pt x="14829" y="7051"/>
                    <a:pt x="15479" y="6957"/>
                    <a:pt x="15470" y="6928"/>
                  </a:cubicBezTo>
                  <a:lnTo>
                    <a:pt x="15470" y="6928"/>
                  </a:lnTo>
                  <a:cubicBezTo>
                    <a:pt x="15481" y="6939"/>
                    <a:pt x="15519" y="6944"/>
                    <a:pt x="15581" y="6944"/>
                  </a:cubicBezTo>
                  <a:cubicBezTo>
                    <a:pt x="17037" y="6944"/>
                    <a:pt x="32127" y="4097"/>
                    <a:pt x="39684" y="3082"/>
                  </a:cubicBezTo>
                  <a:cubicBezTo>
                    <a:pt x="39896" y="3062"/>
                    <a:pt x="40105" y="3052"/>
                    <a:pt x="40311" y="3052"/>
                  </a:cubicBezTo>
                  <a:cubicBezTo>
                    <a:pt x="47600" y="3052"/>
                    <a:pt x="50773" y="15232"/>
                    <a:pt x="51090" y="15430"/>
                  </a:cubicBezTo>
                  <a:lnTo>
                    <a:pt x="51090" y="15430"/>
                  </a:lnTo>
                  <a:cubicBezTo>
                    <a:pt x="51090" y="15430"/>
                    <a:pt x="51089" y="15430"/>
                    <a:pt x="51089" y="15430"/>
                  </a:cubicBezTo>
                  <a:cubicBezTo>
                    <a:pt x="50790" y="15430"/>
                    <a:pt x="56739" y="33840"/>
                    <a:pt x="73866" y="34255"/>
                  </a:cubicBezTo>
                  <a:cubicBezTo>
                    <a:pt x="73942" y="34256"/>
                    <a:pt x="74018" y="34256"/>
                    <a:pt x="74094" y="34256"/>
                  </a:cubicBezTo>
                  <a:cubicBezTo>
                    <a:pt x="84659" y="34256"/>
                    <a:pt x="92462" y="27038"/>
                    <a:pt x="97316" y="20060"/>
                  </a:cubicBezTo>
                  <a:cubicBezTo>
                    <a:pt x="102413" y="12945"/>
                    <a:pt x="104535" y="6074"/>
                    <a:pt x="107788" y="5413"/>
                  </a:cubicBezTo>
                  <a:cubicBezTo>
                    <a:pt x="108168" y="5358"/>
                    <a:pt x="108594" y="5333"/>
                    <a:pt x="109060" y="5333"/>
                  </a:cubicBezTo>
                  <a:cubicBezTo>
                    <a:pt x="115685" y="5333"/>
                    <a:pt x="130215" y="10474"/>
                    <a:pt x="131423" y="10474"/>
                  </a:cubicBezTo>
                  <a:cubicBezTo>
                    <a:pt x="131462" y="10474"/>
                    <a:pt x="131488" y="10469"/>
                    <a:pt x="131498" y="10458"/>
                  </a:cubicBezTo>
                  <a:lnTo>
                    <a:pt x="131498" y="10458"/>
                  </a:lnTo>
                  <a:cubicBezTo>
                    <a:pt x="131466" y="10508"/>
                    <a:pt x="135322" y="11377"/>
                    <a:pt x="139292" y="11377"/>
                  </a:cubicBezTo>
                  <a:cubicBezTo>
                    <a:pt x="141465" y="11377"/>
                    <a:pt x="143672" y="11117"/>
                    <a:pt x="145293" y="10318"/>
                  </a:cubicBezTo>
                  <a:cubicBezTo>
                    <a:pt x="149782" y="8179"/>
                    <a:pt x="151434" y="6022"/>
                    <a:pt x="150947" y="5291"/>
                  </a:cubicBezTo>
                  <a:cubicBezTo>
                    <a:pt x="150845" y="5137"/>
                    <a:pt x="150663" y="5077"/>
                    <a:pt x="150441" y="5077"/>
                  </a:cubicBezTo>
                  <a:cubicBezTo>
                    <a:pt x="149603" y="5077"/>
                    <a:pt x="148181" y="5935"/>
                    <a:pt x="148181" y="5935"/>
                  </a:cubicBezTo>
                  <a:cubicBezTo>
                    <a:pt x="146356" y="6875"/>
                    <a:pt x="144166" y="7243"/>
                    <a:pt x="141744" y="7243"/>
                  </a:cubicBezTo>
                  <a:cubicBezTo>
                    <a:pt x="133028" y="7243"/>
                    <a:pt x="121308" y="2477"/>
                    <a:pt x="112774" y="2477"/>
                  </a:cubicBezTo>
                  <a:cubicBezTo>
                    <a:pt x="111792" y="2477"/>
                    <a:pt x="110851" y="2541"/>
                    <a:pt x="109963" y="2682"/>
                  </a:cubicBezTo>
                  <a:cubicBezTo>
                    <a:pt x="99003" y="4525"/>
                    <a:pt x="94463" y="15172"/>
                    <a:pt x="92897" y="17572"/>
                  </a:cubicBezTo>
                  <a:cubicBezTo>
                    <a:pt x="91906" y="19903"/>
                    <a:pt x="82147" y="30811"/>
                    <a:pt x="74406" y="31211"/>
                  </a:cubicBezTo>
                  <a:cubicBezTo>
                    <a:pt x="74143" y="31233"/>
                    <a:pt x="73879" y="31244"/>
                    <a:pt x="73614" y="31244"/>
                  </a:cubicBezTo>
                  <a:cubicBezTo>
                    <a:pt x="66231" y="31244"/>
                    <a:pt x="58353" y="22780"/>
                    <a:pt x="56523" y="17120"/>
                  </a:cubicBezTo>
                  <a:cubicBezTo>
                    <a:pt x="55340" y="13954"/>
                    <a:pt x="53409" y="10840"/>
                    <a:pt x="51983" y="8596"/>
                  </a:cubicBezTo>
                  <a:cubicBezTo>
                    <a:pt x="48677" y="3621"/>
                    <a:pt x="43267" y="455"/>
                    <a:pt x="37318" y="55"/>
                  </a:cubicBezTo>
                  <a:cubicBezTo>
                    <a:pt x="36677" y="18"/>
                    <a:pt x="36031" y="1"/>
                    <a:pt x="3538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9" name="Google Shape;2289;p66"/>
            <p:cNvSpPr/>
            <p:nvPr/>
          </p:nvSpPr>
          <p:spPr>
            <a:xfrm>
              <a:off x="5208916" y="2703655"/>
              <a:ext cx="450936" cy="90950"/>
            </a:xfrm>
            <a:custGeom>
              <a:avLst/>
              <a:gdLst/>
              <a:ahLst/>
              <a:cxnLst/>
              <a:rect l="l" t="t" r="r" b="b"/>
              <a:pathLst>
                <a:path w="21057" h="4247" extrusionOk="0">
                  <a:moveTo>
                    <a:pt x="724" y="0"/>
                  </a:moveTo>
                  <a:cubicBezTo>
                    <a:pt x="1" y="0"/>
                    <a:pt x="123" y="1139"/>
                    <a:pt x="129" y="1194"/>
                  </a:cubicBezTo>
                  <a:lnTo>
                    <a:pt x="129" y="1194"/>
                  </a:lnTo>
                  <a:cubicBezTo>
                    <a:pt x="127" y="1192"/>
                    <a:pt x="126" y="1192"/>
                    <a:pt x="126" y="1192"/>
                  </a:cubicBezTo>
                  <a:lnTo>
                    <a:pt x="126" y="1192"/>
                  </a:lnTo>
                  <a:cubicBezTo>
                    <a:pt x="125" y="1192"/>
                    <a:pt x="126" y="1193"/>
                    <a:pt x="129" y="1196"/>
                  </a:cubicBezTo>
                  <a:cubicBezTo>
                    <a:pt x="129" y="1196"/>
                    <a:pt x="129" y="1195"/>
                    <a:pt x="129" y="1194"/>
                  </a:cubicBezTo>
                  <a:lnTo>
                    <a:pt x="129" y="1194"/>
                  </a:lnTo>
                  <a:cubicBezTo>
                    <a:pt x="252" y="1281"/>
                    <a:pt x="3859" y="4247"/>
                    <a:pt x="11406" y="4247"/>
                  </a:cubicBezTo>
                  <a:cubicBezTo>
                    <a:pt x="13924" y="4247"/>
                    <a:pt x="16880" y="3917"/>
                    <a:pt x="20291" y="3040"/>
                  </a:cubicBezTo>
                  <a:cubicBezTo>
                    <a:pt x="20291" y="3040"/>
                    <a:pt x="20552" y="2970"/>
                    <a:pt x="21056" y="2831"/>
                  </a:cubicBezTo>
                  <a:lnTo>
                    <a:pt x="21056" y="2831"/>
                  </a:lnTo>
                  <a:cubicBezTo>
                    <a:pt x="18072" y="3256"/>
                    <a:pt x="15539" y="3429"/>
                    <a:pt x="13388" y="3429"/>
                  </a:cubicBezTo>
                  <a:cubicBezTo>
                    <a:pt x="4090" y="3429"/>
                    <a:pt x="1908" y="195"/>
                    <a:pt x="1103" y="82"/>
                  </a:cubicBezTo>
                  <a:cubicBezTo>
                    <a:pt x="956" y="25"/>
                    <a:pt x="831" y="0"/>
                    <a:pt x="724" y="0"/>
                  </a:cubicBezTo>
                  <a:close/>
                </a:path>
              </a:pathLst>
            </a:custGeom>
            <a:solidFill>
              <a:srgbClr val="F75F4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90" name="Google Shape;2290;p66"/>
            <p:cNvSpPr/>
            <p:nvPr/>
          </p:nvSpPr>
          <p:spPr>
            <a:xfrm>
              <a:off x="5211207" y="2718795"/>
              <a:ext cx="1138186" cy="223937"/>
            </a:xfrm>
            <a:custGeom>
              <a:avLst/>
              <a:gdLst/>
              <a:ahLst/>
              <a:cxnLst/>
              <a:rect l="l" t="t" r="r" b="b"/>
              <a:pathLst>
                <a:path w="53149" h="10457" extrusionOk="0">
                  <a:moveTo>
                    <a:pt x="35400" y="0"/>
                  </a:moveTo>
                  <a:cubicBezTo>
                    <a:pt x="27870" y="0"/>
                    <a:pt x="20266" y="2333"/>
                    <a:pt x="20167" y="2333"/>
                  </a:cubicBezTo>
                  <a:cubicBezTo>
                    <a:pt x="20167" y="2333"/>
                    <a:pt x="20166" y="2333"/>
                    <a:pt x="20166" y="2333"/>
                  </a:cubicBezTo>
                  <a:cubicBezTo>
                    <a:pt x="16764" y="3204"/>
                    <a:pt x="13813" y="3533"/>
                    <a:pt x="11299" y="3533"/>
                  </a:cubicBezTo>
                  <a:cubicBezTo>
                    <a:pt x="3636" y="3533"/>
                    <a:pt x="21" y="485"/>
                    <a:pt x="1" y="485"/>
                  </a:cubicBezTo>
                  <a:lnTo>
                    <a:pt x="1" y="485"/>
                  </a:lnTo>
                  <a:cubicBezTo>
                    <a:pt x="1" y="485"/>
                    <a:pt x="2" y="486"/>
                    <a:pt x="5" y="489"/>
                  </a:cubicBezTo>
                  <a:cubicBezTo>
                    <a:pt x="3909" y="6229"/>
                    <a:pt x="10649" y="7050"/>
                    <a:pt x="13788" y="7050"/>
                  </a:cubicBezTo>
                  <a:cubicBezTo>
                    <a:pt x="14872" y="7050"/>
                    <a:pt x="15527" y="6952"/>
                    <a:pt x="15487" y="6925"/>
                  </a:cubicBezTo>
                  <a:cubicBezTo>
                    <a:pt x="15487" y="6925"/>
                    <a:pt x="18531" y="6560"/>
                    <a:pt x="22549" y="5916"/>
                  </a:cubicBezTo>
                  <a:cubicBezTo>
                    <a:pt x="22551" y="5917"/>
                    <a:pt x="22554" y="5918"/>
                    <a:pt x="22559" y="5918"/>
                  </a:cubicBezTo>
                  <a:cubicBezTo>
                    <a:pt x="22943" y="5918"/>
                    <a:pt x="33895" y="2506"/>
                    <a:pt x="41437" y="2506"/>
                  </a:cubicBezTo>
                  <a:cubicBezTo>
                    <a:pt x="41456" y="2506"/>
                    <a:pt x="41475" y="2507"/>
                    <a:pt x="41493" y="2507"/>
                  </a:cubicBezTo>
                  <a:cubicBezTo>
                    <a:pt x="46416" y="2646"/>
                    <a:pt x="50418" y="7203"/>
                    <a:pt x="53149" y="10456"/>
                  </a:cubicBezTo>
                  <a:cubicBezTo>
                    <a:pt x="52749" y="9795"/>
                    <a:pt x="52366" y="9169"/>
                    <a:pt x="52001" y="8595"/>
                  </a:cubicBezTo>
                  <a:cubicBezTo>
                    <a:pt x="48713" y="3620"/>
                    <a:pt x="43285" y="454"/>
                    <a:pt x="37319" y="54"/>
                  </a:cubicBezTo>
                  <a:cubicBezTo>
                    <a:pt x="36683" y="17"/>
                    <a:pt x="36041" y="0"/>
                    <a:pt x="35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91" name="Google Shape;2291;p66"/>
            <p:cNvSpPr/>
            <p:nvPr/>
          </p:nvSpPr>
          <p:spPr>
            <a:xfrm>
              <a:off x="7997813" y="2827519"/>
              <a:ext cx="449308" cy="60712"/>
            </a:xfrm>
            <a:custGeom>
              <a:avLst/>
              <a:gdLst/>
              <a:ahLst/>
              <a:cxnLst/>
              <a:rect l="l" t="t" r="r" b="b"/>
              <a:pathLst>
                <a:path w="20981" h="2835" extrusionOk="0">
                  <a:moveTo>
                    <a:pt x="1" y="491"/>
                  </a:moveTo>
                  <a:lnTo>
                    <a:pt x="1" y="509"/>
                  </a:lnTo>
                  <a:cubicBezTo>
                    <a:pt x="56" y="521"/>
                    <a:pt x="111" y="534"/>
                    <a:pt x="167" y="547"/>
                  </a:cubicBezTo>
                  <a:lnTo>
                    <a:pt x="167" y="547"/>
                  </a:lnTo>
                  <a:cubicBezTo>
                    <a:pt x="111" y="528"/>
                    <a:pt x="56" y="510"/>
                    <a:pt x="1" y="491"/>
                  </a:cubicBezTo>
                  <a:close/>
                  <a:moveTo>
                    <a:pt x="20334" y="1"/>
                  </a:moveTo>
                  <a:cubicBezTo>
                    <a:pt x="19493" y="1"/>
                    <a:pt x="18072" y="874"/>
                    <a:pt x="18058" y="874"/>
                  </a:cubicBezTo>
                  <a:cubicBezTo>
                    <a:pt x="16294" y="1774"/>
                    <a:pt x="14054" y="2135"/>
                    <a:pt x="11544" y="2135"/>
                  </a:cubicBezTo>
                  <a:cubicBezTo>
                    <a:pt x="8087" y="2135"/>
                    <a:pt x="4116" y="1450"/>
                    <a:pt x="167" y="547"/>
                  </a:cubicBezTo>
                  <a:lnTo>
                    <a:pt x="167" y="547"/>
                  </a:lnTo>
                  <a:cubicBezTo>
                    <a:pt x="5316" y="2261"/>
                    <a:pt x="9436" y="2835"/>
                    <a:pt x="12642" y="2835"/>
                  </a:cubicBezTo>
                  <a:cubicBezTo>
                    <a:pt x="16714" y="2835"/>
                    <a:pt x="19311" y="1910"/>
                    <a:pt x="20667" y="1222"/>
                  </a:cubicBezTo>
                  <a:cubicBezTo>
                    <a:pt x="20928" y="787"/>
                    <a:pt x="20980" y="439"/>
                    <a:pt x="20841" y="213"/>
                  </a:cubicBezTo>
                  <a:cubicBezTo>
                    <a:pt x="20736" y="61"/>
                    <a:pt x="20555" y="1"/>
                    <a:pt x="20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92" name="Google Shape;2292;p66"/>
            <p:cNvSpPr/>
            <p:nvPr/>
          </p:nvSpPr>
          <p:spPr>
            <a:xfrm>
              <a:off x="7253877" y="2812229"/>
              <a:ext cx="674294" cy="192714"/>
            </a:xfrm>
            <a:custGeom>
              <a:avLst/>
              <a:gdLst/>
              <a:ahLst/>
              <a:cxnLst/>
              <a:rect l="l" t="t" r="r" b="b"/>
              <a:pathLst>
                <a:path w="31487" h="8999" extrusionOk="0">
                  <a:moveTo>
                    <a:pt x="31242" y="4776"/>
                  </a:moveTo>
                  <a:lnTo>
                    <a:pt x="31242" y="4776"/>
                  </a:lnTo>
                  <a:cubicBezTo>
                    <a:pt x="31360" y="4820"/>
                    <a:pt x="31438" y="4843"/>
                    <a:pt x="31472" y="4843"/>
                  </a:cubicBezTo>
                  <a:cubicBezTo>
                    <a:pt x="31479" y="4843"/>
                    <a:pt x="31484" y="4843"/>
                    <a:pt x="31487" y="4841"/>
                  </a:cubicBezTo>
                  <a:cubicBezTo>
                    <a:pt x="31406" y="4819"/>
                    <a:pt x="31324" y="4798"/>
                    <a:pt x="31242" y="4776"/>
                  </a:cubicBezTo>
                  <a:close/>
                  <a:moveTo>
                    <a:pt x="13177" y="1"/>
                  </a:moveTo>
                  <a:cubicBezTo>
                    <a:pt x="11344" y="1"/>
                    <a:pt x="9566" y="234"/>
                    <a:pt x="7950" y="805"/>
                  </a:cubicBezTo>
                  <a:cubicBezTo>
                    <a:pt x="4350" y="3032"/>
                    <a:pt x="1792" y="6285"/>
                    <a:pt x="1" y="8999"/>
                  </a:cubicBezTo>
                  <a:cubicBezTo>
                    <a:pt x="563" y="8688"/>
                    <a:pt x="5531" y="598"/>
                    <a:pt x="13738" y="598"/>
                  </a:cubicBezTo>
                  <a:cubicBezTo>
                    <a:pt x="15179" y="598"/>
                    <a:pt x="16719" y="847"/>
                    <a:pt x="18353" y="1431"/>
                  </a:cubicBezTo>
                  <a:cubicBezTo>
                    <a:pt x="22472" y="2282"/>
                    <a:pt x="27523" y="3783"/>
                    <a:pt x="31242" y="4776"/>
                  </a:cubicBezTo>
                  <a:lnTo>
                    <a:pt x="31242" y="4776"/>
                  </a:lnTo>
                  <a:cubicBezTo>
                    <a:pt x="29667" y="4191"/>
                    <a:pt x="20932" y="1"/>
                    <a:pt x="131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93" name="Google Shape;2293;p66"/>
            <p:cNvSpPr/>
            <p:nvPr/>
          </p:nvSpPr>
          <p:spPr>
            <a:xfrm>
              <a:off x="6351941" y="3159880"/>
              <a:ext cx="913307" cy="292507"/>
            </a:xfrm>
            <a:custGeom>
              <a:avLst/>
              <a:gdLst/>
              <a:ahLst/>
              <a:cxnLst/>
              <a:rect l="l" t="t" r="r" b="b"/>
              <a:pathLst>
                <a:path w="42648" h="13659" extrusionOk="0">
                  <a:moveTo>
                    <a:pt x="18" y="1"/>
                  </a:moveTo>
                  <a:cubicBezTo>
                    <a:pt x="1" y="1"/>
                    <a:pt x="67" y="134"/>
                    <a:pt x="214" y="373"/>
                  </a:cubicBezTo>
                  <a:lnTo>
                    <a:pt x="214" y="373"/>
                  </a:lnTo>
                  <a:cubicBezTo>
                    <a:pt x="147" y="248"/>
                    <a:pt x="82" y="124"/>
                    <a:pt x="20" y="1"/>
                  </a:cubicBezTo>
                  <a:cubicBezTo>
                    <a:pt x="19" y="1"/>
                    <a:pt x="19" y="1"/>
                    <a:pt x="18" y="1"/>
                  </a:cubicBezTo>
                  <a:close/>
                  <a:moveTo>
                    <a:pt x="42587" y="1462"/>
                  </a:moveTo>
                  <a:cubicBezTo>
                    <a:pt x="42373" y="1743"/>
                    <a:pt x="42153" y="2023"/>
                    <a:pt x="41927" y="2302"/>
                  </a:cubicBezTo>
                  <a:lnTo>
                    <a:pt x="41927" y="2302"/>
                  </a:lnTo>
                  <a:cubicBezTo>
                    <a:pt x="42414" y="1777"/>
                    <a:pt x="42648" y="1462"/>
                    <a:pt x="42587" y="1462"/>
                  </a:cubicBezTo>
                  <a:close/>
                  <a:moveTo>
                    <a:pt x="214" y="373"/>
                  </a:moveTo>
                  <a:cubicBezTo>
                    <a:pt x="3089" y="5759"/>
                    <a:pt x="10025" y="13521"/>
                    <a:pt x="20616" y="13657"/>
                  </a:cubicBezTo>
                  <a:cubicBezTo>
                    <a:pt x="20699" y="13658"/>
                    <a:pt x="20782" y="13658"/>
                    <a:pt x="20864" y="13658"/>
                  </a:cubicBezTo>
                  <a:cubicBezTo>
                    <a:pt x="29893" y="13658"/>
                    <a:pt x="37106" y="8272"/>
                    <a:pt x="41927" y="2302"/>
                  </a:cubicBezTo>
                  <a:lnTo>
                    <a:pt x="41927" y="2302"/>
                  </a:lnTo>
                  <a:cubicBezTo>
                    <a:pt x="39484" y="4941"/>
                    <a:pt x="30679" y="12892"/>
                    <a:pt x="20955" y="12892"/>
                  </a:cubicBezTo>
                  <a:cubicBezTo>
                    <a:pt x="20375" y="12892"/>
                    <a:pt x="19792" y="12864"/>
                    <a:pt x="19207" y="12805"/>
                  </a:cubicBezTo>
                  <a:cubicBezTo>
                    <a:pt x="8346" y="11813"/>
                    <a:pt x="1445" y="2376"/>
                    <a:pt x="214" y="373"/>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94" name="Google Shape;2294;p66"/>
            <p:cNvSpPr/>
            <p:nvPr/>
          </p:nvSpPr>
          <p:spPr>
            <a:xfrm>
              <a:off x="5486968" y="2443891"/>
              <a:ext cx="140846" cy="138983"/>
            </a:xfrm>
            <a:custGeom>
              <a:avLst/>
              <a:gdLst/>
              <a:ahLst/>
              <a:cxnLst/>
              <a:rect l="l" t="t" r="r" b="b"/>
              <a:pathLst>
                <a:path w="6577" h="6490" extrusionOk="0">
                  <a:moveTo>
                    <a:pt x="5080" y="0"/>
                  </a:moveTo>
                  <a:cubicBezTo>
                    <a:pt x="3410" y="1618"/>
                    <a:pt x="1723" y="3219"/>
                    <a:pt x="0" y="4784"/>
                  </a:cubicBezTo>
                  <a:cubicBezTo>
                    <a:pt x="783" y="5167"/>
                    <a:pt x="1444" y="5724"/>
                    <a:pt x="1949" y="6437"/>
                  </a:cubicBezTo>
                  <a:lnTo>
                    <a:pt x="1984" y="6489"/>
                  </a:lnTo>
                  <a:cubicBezTo>
                    <a:pt x="4541" y="4019"/>
                    <a:pt x="6576" y="1931"/>
                    <a:pt x="6576" y="1844"/>
                  </a:cubicBezTo>
                  <a:cubicBezTo>
                    <a:pt x="6559" y="1618"/>
                    <a:pt x="5758" y="209"/>
                    <a:pt x="5080"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95" name="Google Shape;2295;p66"/>
            <p:cNvSpPr/>
            <p:nvPr/>
          </p:nvSpPr>
          <p:spPr>
            <a:xfrm>
              <a:off x="5562970" y="2553407"/>
              <a:ext cx="130781" cy="107696"/>
            </a:xfrm>
            <a:custGeom>
              <a:avLst/>
              <a:gdLst/>
              <a:ahLst/>
              <a:cxnLst/>
              <a:rect l="l" t="t" r="r" b="b"/>
              <a:pathLst>
                <a:path w="6107" h="5029" extrusionOk="0">
                  <a:moveTo>
                    <a:pt x="4555" y="0"/>
                  </a:moveTo>
                  <a:cubicBezTo>
                    <a:pt x="4447" y="0"/>
                    <a:pt x="2428" y="1656"/>
                    <a:pt x="0" y="3584"/>
                  </a:cubicBezTo>
                  <a:cubicBezTo>
                    <a:pt x="713" y="4054"/>
                    <a:pt x="1444" y="4524"/>
                    <a:pt x="2157" y="5028"/>
                  </a:cubicBezTo>
                  <a:cubicBezTo>
                    <a:pt x="3410" y="4002"/>
                    <a:pt x="4627" y="2958"/>
                    <a:pt x="5845" y="1897"/>
                  </a:cubicBezTo>
                  <a:cubicBezTo>
                    <a:pt x="6106" y="958"/>
                    <a:pt x="4767" y="88"/>
                    <a:pt x="4558" y="1"/>
                  </a:cubicBezTo>
                  <a:cubicBezTo>
                    <a:pt x="4557" y="0"/>
                    <a:pt x="4556" y="0"/>
                    <a:pt x="455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96" name="Google Shape;2296;p66"/>
            <p:cNvSpPr/>
            <p:nvPr/>
          </p:nvSpPr>
          <p:spPr>
            <a:xfrm>
              <a:off x="5666148" y="2672218"/>
              <a:ext cx="79385" cy="65252"/>
            </a:xfrm>
            <a:custGeom>
              <a:avLst/>
              <a:gdLst/>
              <a:ahLst/>
              <a:cxnLst/>
              <a:rect l="l" t="t" r="r" b="b"/>
              <a:pathLst>
                <a:path w="3707" h="3047" extrusionOk="0">
                  <a:moveTo>
                    <a:pt x="2381" y="1"/>
                  </a:moveTo>
                  <a:cubicBezTo>
                    <a:pt x="2316" y="1"/>
                    <a:pt x="1307" y="667"/>
                    <a:pt x="1" y="1516"/>
                  </a:cubicBezTo>
                  <a:cubicBezTo>
                    <a:pt x="557" y="1968"/>
                    <a:pt x="1062" y="2490"/>
                    <a:pt x="1514" y="3046"/>
                  </a:cubicBezTo>
                  <a:cubicBezTo>
                    <a:pt x="2436" y="2403"/>
                    <a:pt x="3254" y="1811"/>
                    <a:pt x="3376" y="1585"/>
                  </a:cubicBezTo>
                  <a:cubicBezTo>
                    <a:pt x="3706" y="1011"/>
                    <a:pt x="2401" y="54"/>
                    <a:pt x="2384" y="2"/>
                  </a:cubicBezTo>
                  <a:cubicBezTo>
                    <a:pt x="2384" y="1"/>
                    <a:pt x="2383" y="1"/>
                    <a:pt x="2381"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97" name="Google Shape;2297;p66"/>
            <p:cNvSpPr/>
            <p:nvPr/>
          </p:nvSpPr>
          <p:spPr>
            <a:xfrm>
              <a:off x="5764121" y="2911038"/>
              <a:ext cx="61868" cy="58035"/>
            </a:xfrm>
            <a:custGeom>
              <a:avLst/>
              <a:gdLst/>
              <a:ahLst/>
              <a:cxnLst/>
              <a:rect l="l" t="t" r="r" b="b"/>
              <a:pathLst>
                <a:path w="2889" h="2710" extrusionOk="0">
                  <a:moveTo>
                    <a:pt x="801" y="1"/>
                  </a:moveTo>
                  <a:cubicBezTo>
                    <a:pt x="523" y="784"/>
                    <a:pt x="262" y="1566"/>
                    <a:pt x="1" y="2367"/>
                  </a:cubicBezTo>
                  <a:cubicBezTo>
                    <a:pt x="440" y="2625"/>
                    <a:pt x="837" y="2709"/>
                    <a:pt x="1169" y="2709"/>
                  </a:cubicBezTo>
                  <a:cubicBezTo>
                    <a:pt x="1786" y="2709"/>
                    <a:pt x="2178" y="2418"/>
                    <a:pt x="2192" y="2418"/>
                  </a:cubicBezTo>
                  <a:cubicBezTo>
                    <a:pt x="2193" y="2418"/>
                    <a:pt x="2193" y="2419"/>
                    <a:pt x="2193" y="2419"/>
                  </a:cubicBezTo>
                  <a:cubicBezTo>
                    <a:pt x="2419" y="1775"/>
                    <a:pt x="2662" y="1149"/>
                    <a:pt x="2889" y="505"/>
                  </a:cubicBezTo>
                  <a:cubicBezTo>
                    <a:pt x="2228" y="210"/>
                    <a:pt x="1514" y="36"/>
                    <a:pt x="801"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98" name="Google Shape;2298;p66"/>
            <p:cNvSpPr/>
            <p:nvPr/>
          </p:nvSpPr>
          <p:spPr>
            <a:xfrm>
              <a:off x="5809585" y="2947551"/>
              <a:ext cx="105812" cy="139347"/>
            </a:xfrm>
            <a:custGeom>
              <a:avLst/>
              <a:gdLst/>
              <a:ahLst/>
              <a:cxnLst/>
              <a:rect l="l" t="t" r="r" b="b"/>
              <a:pathLst>
                <a:path w="4941" h="6507" extrusionOk="0">
                  <a:moveTo>
                    <a:pt x="2870" y="1"/>
                  </a:moveTo>
                  <a:cubicBezTo>
                    <a:pt x="2192" y="1305"/>
                    <a:pt x="1514" y="2610"/>
                    <a:pt x="818" y="3897"/>
                  </a:cubicBezTo>
                  <a:cubicBezTo>
                    <a:pt x="818" y="3897"/>
                    <a:pt x="0" y="4958"/>
                    <a:pt x="279" y="5637"/>
                  </a:cubicBezTo>
                  <a:cubicBezTo>
                    <a:pt x="557" y="6298"/>
                    <a:pt x="2192" y="6507"/>
                    <a:pt x="2192" y="6507"/>
                  </a:cubicBezTo>
                  <a:cubicBezTo>
                    <a:pt x="3114" y="4802"/>
                    <a:pt x="4036" y="3114"/>
                    <a:pt x="4941" y="1410"/>
                  </a:cubicBezTo>
                  <a:cubicBezTo>
                    <a:pt x="4262" y="975"/>
                    <a:pt x="3584" y="470"/>
                    <a:pt x="2870"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99" name="Google Shape;2299;p66"/>
            <p:cNvSpPr/>
            <p:nvPr/>
          </p:nvSpPr>
          <p:spPr>
            <a:xfrm>
              <a:off x="5895267" y="3003422"/>
              <a:ext cx="126306" cy="169543"/>
            </a:xfrm>
            <a:custGeom>
              <a:avLst/>
              <a:gdLst/>
              <a:ahLst/>
              <a:cxnLst/>
              <a:rect l="l" t="t" r="r" b="b"/>
              <a:pathLst>
                <a:path w="5898" h="7917" extrusionOk="0">
                  <a:moveTo>
                    <a:pt x="3253" y="1"/>
                  </a:moveTo>
                  <a:cubicBezTo>
                    <a:pt x="1548" y="3237"/>
                    <a:pt x="52" y="6003"/>
                    <a:pt x="52" y="6176"/>
                  </a:cubicBezTo>
                  <a:cubicBezTo>
                    <a:pt x="0" y="6594"/>
                    <a:pt x="1305" y="7794"/>
                    <a:pt x="2175" y="7916"/>
                  </a:cubicBezTo>
                  <a:cubicBezTo>
                    <a:pt x="3427" y="5411"/>
                    <a:pt x="4680" y="2906"/>
                    <a:pt x="5897" y="401"/>
                  </a:cubicBezTo>
                  <a:cubicBezTo>
                    <a:pt x="5619" y="384"/>
                    <a:pt x="5358" y="384"/>
                    <a:pt x="5062" y="366"/>
                  </a:cubicBezTo>
                  <a:cubicBezTo>
                    <a:pt x="4454" y="331"/>
                    <a:pt x="3845" y="210"/>
                    <a:pt x="3253"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0" name="Google Shape;2300;p66"/>
            <p:cNvSpPr/>
            <p:nvPr/>
          </p:nvSpPr>
          <p:spPr>
            <a:xfrm>
              <a:off x="5989514" y="3017214"/>
              <a:ext cx="143438" cy="197382"/>
            </a:xfrm>
            <a:custGeom>
              <a:avLst/>
              <a:gdLst/>
              <a:ahLst/>
              <a:cxnLst/>
              <a:rect l="l" t="t" r="r" b="b"/>
              <a:pathLst>
                <a:path w="6698" h="9217" extrusionOk="0">
                  <a:moveTo>
                    <a:pt x="4036" y="1"/>
                  </a:moveTo>
                  <a:cubicBezTo>
                    <a:pt x="2001" y="4367"/>
                    <a:pt x="0" y="8612"/>
                    <a:pt x="0" y="8612"/>
                  </a:cubicBezTo>
                  <a:cubicBezTo>
                    <a:pt x="540" y="9139"/>
                    <a:pt x="1615" y="9217"/>
                    <a:pt x="2203" y="9217"/>
                  </a:cubicBezTo>
                  <a:cubicBezTo>
                    <a:pt x="2449" y="9217"/>
                    <a:pt x="2610" y="9203"/>
                    <a:pt x="2610" y="9203"/>
                  </a:cubicBezTo>
                  <a:cubicBezTo>
                    <a:pt x="2610" y="9203"/>
                    <a:pt x="4697" y="5272"/>
                    <a:pt x="6698" y="1149"/>
                  </a:cubicBezTo>
                  <a:cubicBezTo>
                    <a:pt x="6663" y="1114"/>
                    <a:pt x="6611" y="1097"/>
                    <a:pt x="6576" y="1062"/>
                  </a:cubicBezTo>
                  <a:cubicBezTo>
                    <a:pt x="5811" y="522"/>
                    <a:pt x="4958" y="157"/>
                    <a:pt x="4036"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1" name="Google Shape;2301;p66"/>
            <p:cNvSpPr/>
            <p:nvPr/>
          </p:nvSpPr>
          <p:spPr>
            <a:xfrm>
              <a:off x="6094555" y="2817155"/>
              <a:ext cx="124079" cy="184062"/>
            </a:xfrm>
            <a:custGeom>
              <a:avLst/>
              <a:gdLst/>
              <a:ahLst/>
              <a:cxnLst/>
              <a:rect l="l" t="t" r="r" b="b"/>
              <a:pathLst>
                <a:path w="5794" h="8595" extrusionOk="0">
                  <a:moveTo>
                    <a:pt x="3686" y="1"/>
                  </a:moveTo>
                  <a:cubicBezTo>
                    <a:pt x="3481" y="1"/>
                    <a:pt x="1836" y="3534"/>
                    <a:pt x="1" y="7464"/>
                  </a:cubicBezTo>
                  <a:cubicBezTo>
                    <a:pt x="836" y="7620"/>
                    <a:pt x="1636" y="7934"/>
                    <a:pt x="2384" y="8386"/>
                  </a:cubicBezTo>
                  <a:cubicBezTo>
                    <a:pt x="2489" y="8438"/>
                    <a:pt x="2593" y="8508"/>
                    <a:pt x="2715" y="8595"/>
                  </a:cubicBezTo>
                  <a:cubicBezTo>
                    <a:pt x="4402" y="5046"/>
                    <a:pt x="5794" y="1810"/>
                    <a:pt x="5759" y="1514"/>
                  </a:cubicBezTo>
                  <a:cubicBezTo>
                    <a:pt x="5637" y="836"/>
                    <a:pt x="4124" y="105"/>
                    <a:pt x="3689" y="1"/>
                  </a:cubicBezTo>
                  <a:cubicBezTo>
                    <a:pt x="3688" y="1"/>
                    <a:pt x="3687" y="1"/>
                    <a:pt x="36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2" name="Google Shape;2302;p66"/>
            <p:cNvSpPr/>
            <p:nvPr/>
          </p:nvSpPr>
          <p:spPr>
            <a:xfrm>
              <a:off x="6196254" y="2894655"/>
              <a:ext cx="97267" cy="144937"/>
            </a:xfrm>
            <a:custGeom>
              <a:avLst/>
              <a:gdLst/>
              <a:ahLst/>
              <a:cxnLst/>
              <a:rect l="l" t="t" r="r" b="b"/>
              <a:pathLst>
                <a:path w="4542" h="6768" extrusionOk="0">
                  <a:moveTo>
                    <a:pt x="3229" y="1"/>
                  </a:moveTo>
                  <a:cubicBezTo>
                    <a:pt x="2817" y="1"/>
                    <a:pt x="2467" y="127"/>
                    <a:pt x="2402" y="192"/>
                  </a:cubicBezTo>
                  <a:cubicBezTo>
                    <a:pt x="2332" y="244"/>
                    <a:pt x="1253" y="3062"/>
                    <a:pt x="1" y="6228"/>
                  </a:cubicBezTo>
                  <a:cubicBezTo>
                    <a:pt x="749" y="6541"/>
                    <a:pt x="1462" y="6646"/>
                    <a:pt x="2384" y="6767"/>
                  </a:cubicBezTo>
                  <a:cubicBezTo>
                    <a:pt x="3115" y="4767"/>
                    <a:pt x="3828" y="2766"/>
                    <a:pt x="4541" y="766"/>
                  </a:cubicBezTo>
                  <a:cubicBezTo>
                    <a:pt x="4245" y="164"/>
                    <a:pt x="3697" y="1"/>
                    <a:pt x="32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3" name="Google Shape;2303;p66"/>
            <p:cNvSpPr/>
            <p:nvPr/>
          </p:nvSpPr>
          <p:spPr>
            <a:xfrm>
              <a:off x="6300203" y="3003743"/>
              <a:ext cx="70884" cy="89493"/>
            </a:xfrm>
            <a:custGeom>
              <a:avLst/>
              <a:gdLst/>
              <a:ahLst/>
              <a:cxnLst/>
              <a:rect l="l" t="t" r="r" b="b"/>
              <a:pathLst>
                <a:path w="3310" h="4179" extrusionOk="0">
                  <a:moveTo>
                    <a:pt x="1028" y="1"/>
                  </a:moveTo>
                  <a:cubicBezTo>
                    <a:pt x="1014" y="1"/>
                    <a:pt x="1002" y="2"/>
                    <a:pt x="992" y="3"/>
                  </a:cubicBezTo>
                  <a:cubicBezTo>
                    <a:pt x="888" y="21"/>
                    <a:pt x="453" y="1291"/>
                    <a:pt x="0" y="2787"/>
                  </a:cubicBezTo>
                  <a:cubicBezTo>
                    <a:pt x="192" y="2978"/>
                    <a:pt x="401" y="3169"/>
                    <a:pt x="627" y="3361"/>
                  </a:cubicBezTo>
                  <a:cubicBezTo>
                    <a:pt x="1096" y="3726"/>
                    <a:pt x="1636" y="4004"/>
                    <a:pt x="2210" y="4178"/>
                  </a:cubicBezTo>
                  <a:cubicBezTo>
                    <a:pt x="2488" y="3378"/>
                    <a:pt x="2766" y="2578"/>
                    <a:pt x="2923" y="2056"/>
                  </a:cubicBezTo>
                  <a:cubicBezTo>
                    <a:pt x="3309" y="712"/>
                    <a:pt x="1424" y="1"/>
                    <a:pt x="10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4" name="Google Shape;2304;p66"/>
            <p:cNvSpPr/>
            <p:nvPr/>
          </p:nvSpPr>
          <p:spPr>
            <a:xfrm>
              <a:off x="6456361" y="3177783"/>
              <a:ext cx="79664" cy="93819"/>
            </a:xfrm>
            <a:custGeom>
              <a:avLst/>
              <a:gdLst/>
              <a:ahLst/>
              <a:cxnLst/>
              <a:rect l="l" t="t" r="r" b="b"/>
              <a:pathLst>
                <a:path w="3720" h="4381" extrusionOk="0">
                  <a:moveTo>
                    <a:pt x="1354" y="0"/>
                  </a:moveTo>
                  <a:cubicBezTo>
                    <a:pt x="693" y="1514"/>
                    <a:pt x="67" y="2853"/>
                    <a:pt x="49" y="2992"/>
                  </a:cubicBezTo>
                  <a:cubicBezTo>
                    <a:pt x="0" y="3271"/>
                    <a:pt x="952" y="4380"/>
                    <a:pt x="1528" y="4380"/>
                  </a:cubicBezTo>
                  <a:cubicBezTo>
                    <a:pt x="1565" y="4380"/>
                    <a:pt x="1599" y="4376"/>
                    <a:pt x="1632" y="4367"/>
                  </a:cubicBezTo>
                  <a:cubicBezTo>
                    <a:pt x="1859" y="4314"/>
                    <a:pt x="2781" y="2644"/>
                    <a:pt x="3720" y="696"/>
                  </a:cubicBezTo>
                  <a:lnTo>
                    <a:pt x="3720" y="696"/>
                  </a:lnTo>
                  <a:cubicBezTo>
                    <a:pt x="3659" y="701"/>
                    <a:pt x="3599" y="703"/>
                    <a:pt x="3538" y="703"/>
                  </a:cubicBezTo>
                  <a:cubicBezTo>
                    <a:pt x="3374" y="703"/>
                    <a:pt x="3212" y="687"/>
                    <a:pt x="3059" y="661"/>
                  </a:cubicBezTo>
                  <a:cubicBezTo>
                    <a:pt x="2450" y="539"/>
                    <a:pt x="1876" y="313"/>
                    <a:pt x="13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5" name="Google Shape;2305;p66"/>
            <p:cNvSpPr/>
            <p:nvPr/>
          </p:nvSpPr>
          <p:spPr>
            <a:xfrm>
              <a:off x="6560973" y="3172943"/>
              <a:ext cx="102085" cy="168408"/>
            </a:xfrm>
            <a:custGeom>
              <a:avLst/>
              <a:gdLst/>
              <a:ahLst/>
              <a:cxnLst/>
              <a:rect l="l" t="t" r="r" b="b"/>
              <a:pathLst>
                <a:path w="4767" h="7864" extrusionOk="0">
                  <a:moveTo>
                    <a:pt x="2158" y="0"/>
                  </a:moveTo>
                  <a:cubicBezTo>
                    <a:pt x="1096" y="3323"/>
                    <a:pt x="0" y="6489"/>
                    <a:pt x="35" y="6697"/>
                  </a:cubicBezTo>
                  <a:cubicBezTo>
                    <a:pt x="97" y="7086"/>
                    <a:pt x="1076" y="7863"/>
                    <a:pt x="1979" y="7863"/>
                  </a:cubicBezTo>
                  <a:cubicBezTo>
                    <a:pt x="2086" y="7863"/>
                    <a:pt x="2193" y="7852"/>
                    <a:pt x="2297" y="7828"/>
                  </a:cubicBezTo>
                  <a:cubicBezTo>
                    <a:pt x="2732" y="7741"/>
                    <a:pt x="3793" y="4471"/>
                    <a:pt x="4767" y="835"/>
                  </a:cubicBezTo>
                  <a:cubicBezTo>
                    <a:pt x="3897" y="505"/>
                    <a:pt x="3080" y="35"/>
                    <a:pt x="2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6" name="Google Shape;2306;p66"/>
            <p:cNvSpPr/>
            <p:nvPr/>
          </p:nvSpPr>
          <p:spPr>
            <a:xfrm>
              <a:off x="6676464" y="3173307"/>
              <a:ext cx="101721" cy="224386"/>
            </a:xfrm>
            <a:custGeom>
              <a:avLst/>
              <a:gdLst/>
              <a:ahLst/>
              <a:cxnLst/>
              <a:rect l="l" t="t" r="r" b="b"/>
              <a:pathLst>
                <a:path w="4750" h="10478" extrusionOk="0">
                  <a:moveTo>
                    <a:pt x="4749" y="0"/>
                  </a:moveTo>
                  <a:lnTo>
                    <a:pt x="4749" y="0"/>
                  </a:lnTo>
                  <a:cubicBezTo>
                    <a:pt x="4453" y="87"/>
                    <a:pt x="4158" y="209"/>
                    <a:pt x="3862" y="331"/>
                  </a:cubicBezTo>
                  <a:cubicBezTo>
                    <a:pt x="3079" y="696"/>
                    <a:pt x="2453" y="1027"/>
                    <a:pt x="1688" y="1149"/>
                  </a:cubicBezTo>
                  <a:cubicBezTo>
                    <a:pt x="1166" y="4001"/>
                    <a:pt x="592" y="6872"/>
                    <a:pt x="0" y="9725"/>
                  </a:cubicBezTo>
                  <a:cubicBezTo>
                    <a:pt x="348" y="10107"/>
                    <a:pt x="818" y="10351"/>
                    <a:pt x="1322" y="10455"/>
                  </a:cubicBezTo>
                  <a:cubicBezTo>
                    <a:pt x="1424" y="10471"/>
                    <a:pt x="1529" y="10478"/>
                    <a:pt x="1635" y="10478"/>
                  </a:cubicBezTo>
                  <a:cubicBezTo>
                    <a:pt x="2359" y="10478"/>
                    <a:pt x="3114" y="10160"/>
                    <a:pt x="3114" y="10160"/>
                  </a:cubicBezTo>
                  <a:cubicBezTo>
                    <a:pt x="3705" y="6785"/>
                    <a:pt x="4245" y="3393"/>
                    <a:pt x="4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7" name="Google Shape;2307;p66"/>
            <p:cNvSpPr/>
            <p:nvPr/>
          </p:nvSpPr>
          <p:spPr>
            <a:xfrm>
              <a:off x="6831423" y="3168082"/>
              <a:ext cx="68207" cy="217641"/>
            </a:xfrm>
            <a:custGeom>
              <a:avLst/>
              <a:gdLst/>
              <a:ahLst/>
              <a:cxnLst/>
              <a:rect l="l" t="t" r="r" b="b"/>
              <a:pathLst>
                <a:path w="3185" h="10163" extrusionOk="0">
                  <a:moveTo>
                    <a:pt x="1" y="1"/>
                  </a:moveTo>
                  <a:lnTo>
                    <a:pt x="1" y="1"/>
                  </a:lnTo>
                  <a:cubicBezTo>
                    <a:pt x="105" y="3341"/>
                    <a:pt x="210" y="6664"/>
                    <a:pt x="331" y="9986"/>
                  </a:cubicBezTo>
                  <a:cubicBezTo>
                    <a:pt x="710" y="10104"/>
                    <a:pt x="1108" y="10162"/>
                    <a:pt x="1510" y="10162"/>
                  </a:cubicBezTo>
                  <a:cubicBezTo>
                    <a:pt x="1645" y="10162"/>
                    <a:pt x="1779" y="10156"/>
                    <a:pt x="1914" y="10143"/>
                  </a:cubicBezTo>
                  <a:cubicBezTo>
                    <a:pt x="2349" y="10125"/>
                    <a:pt x="2801" y="9986"/>
                    <a:pt x="3184" y="9743"/>
                  </a:cubicBezTo>
                  <a:cubicBezTo>
                    <a:pt x="2975" y="6664"/>
                    <a:pt x="2767" y="3584"/>
                    <a:pt x="2575" y="505"/>
                  </a:cubicBezTo>
                  <a:cubicBezTo>
                    <a:pt x="1723" y="262"/>
                    <a:pt x="871" y="105"/>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8" name="Google Shape;2308;p66"/>
            <p:cNvSpPr/>
            <p:nvPr/>
          </p:nvSpPr>
          <p:spPr>
            <a:xfrm>
              <a:off x="6944687" y="3191189"/>
              <a:ext cx="82341" cy="153845"/>
            </a:xfrm>
            <a:custGeom>
              <a:avLst/>
              <a:gdLst/>
              <a:ahLst/>
              <a:cxnLst/>
              <a:rect l="l" t="t" r="r" b="b"/>
              <a:pathLst>
                <a:path w="3845" h="7184" extrusionOk="0">
                  <a:moveTo>
                    <a:pt x="2522" y="0"/>
                  </a:moveTo>
                  <a:cubicBezTo>
                    <a:pt x="2085" y="60"/>
                    <a:pt x="1648" y="95"/>
                    <a:pt x="1211" y="95"/>
                  </a:cubicBezTo>
                  <a:cubicBezTo>
                    <a:pt x="1004" y="95"/>
                    <a:pt x="798" y="87"/>
                    <a:pt x="592" y="70"/>
                  </a:cubicBezTo>
                  <a:cubicBezTo>
                    <a:pt x="383" y="53"/>
                    <a:pt x="191" y="35"/>
                    <a:pt x="0" y="18"/>
                  </a:cubicBezTo>
                  <a:lnTo>
                    <a:pt x="0" y="18"/>
                  </a:lnTo>
                  <a:cubicBezTo>
                    <a:pt x="539" y="3619"/>
                    <a:pt x="1096" y="6837"/>
                    <a:pt x="1096" y="6837"/>
                  </a:cubicBezTo>
                  <a:cubicBezTo>
                    <a:pt x="1096" y="6837"/>
                    <a:pt x="1886" y="7184"/>
                    <a:pt x="2440" y="7184"/>
                  </a:cubicBezTo>
                  <a:cubicBezTo>
                    <a:pt x="2506" y="7184"/>
                    <a:pt x="2569" y="7179"/>
                    <a:pt x="2627" y="7168"/>
                  </a:cubicBezTo>
                  <a:cubicBezTo>
                    <a:pt x="3166" y="7046"/>
                    <a:pt x="3845" y="6402"/>
                    <a:pt x="3845" y="6402"/>
                  </a:cubicBezTo>
                  <a:cubicBezTo>
                    <a:pt x="3375" y="4262"/>
                    <a:pt x="2940" y="2140"/>
                    <a:pt x="25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9" name="Google Shape;2309;p66"/>
            <p:cNvSpPr/>
            <p:nvPr/>
          </p:nvSpPr>
          <p:spPr>
            <a:xfrm>
              <a:off x="7059793" y="3174657"/>
              <a:ext cx="76023" cy="92963"/>
            </a:xfrm>
            <a:custGeom>
              <a:avLst/>
              <a:gdLst/>
              <a:ahLst/>
              <a:cxnLst/>
              <a:rect l="l" t="t" r="r" b="b"/>
              <a:pathLst>
                <a:path w="3550" h="4341" extrusionOk="0">
                  <a:moveTo>
                    <a:pt x="1545" y="1"/>
                  </a:moveTo>
                  <a:cubicBezTo>
                    <a:pt x="1029" y="1"/>
                    <a:pt x="511" y="55"/>
                    <a:pt x="0" y="164"/>
                  </a:cubicBezTo>
                  <a:cubicBezTo>
                    <a:pt x="383" y="1433"/>
                    <a:pt x="783" y="2703"/>
                    <a:pt x="1201" y="3973"/>
                  </a:cubicBezTo>
                  <a:cubicBezTo>
                    <a:pt x="1201" y="3973"/>
                    <a:pt x="1846" y="4340"/>
                    <a:pt x="2468" y="4340"/>
                  </a:cubicBezTo>
                  <a:cubicBezTo>
                    <a:pt x="2575" y="4340"/>
                    <a:pt x="2681" y="4329"/>
                    <a:pt x="2784" y="4304"/>
                  </a:cubicBezTo>
                  <a:cubicBezTo>
                    <a:pt x="3480" y="4130"/>
                    <a:pt x="3549" y="3364"/>
                    <a:pt x="3549" y="3364"/>
                  </a:cubicBezTo>
                  <a:cubicBezTo>
                    <a:pt x="3184" y="2268"/>
                    <a:pt x="2818" y="1155"/>
                    <a:pt x="2471" y="59"/>
                  </a:cubicBezTo>
                  <a:cubicBezTo>
                    <a:pt x="2164" y="20"/>
                    <a:pt x="1855" y="1"/>
                    <a:pt x="15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0" name="Google Shape;2310;p66"/>
            <p:cNvSpPr/>
            <p:nvPr/>
          </p:nvSpPr>
          <p:spPr>
            <a:xfrm>
              <a:off x="7263193" y="3027878"/>
              <a:ext cx="61482" cy="91806"/>
            </a:xfrm>
            <a:custGeom>
              <a:avLst/>
              <a:gdLst/>
              <a:ahLst/>
              <a:cxnLst/>
              <a:rect l="l" t="t" r="r" b="b"/>
              <a:pathLst>
                <a:path w="2871" h="4287" extrusionOk="0">
                  <a:moveTo>
                    <a:pt x="1659" y="1"/>
                  </a:moveTo>
                  <a:cubicBezTo>
                    <a:pt x="1032" y="1"/>
                    <a:pt x="291" y="898"/>
                    <a:pt x="105" y="1503"/>
                  </a:cubicBezTo>
                  <a:cubicBezTo>
                    <a:pt x="0" y="1834"/>
                    <a:pt x="244" y="3086"/>
                    <a:pt x="540" y="4286"/>
                  </a:cubicBezTo>
                  <a:cubicBezTo>
                    <a:pt x="1427" y="4165"/>
                    <a:pt x="2088" y="3695"/>
                    <a:pt x="2871" y="3243"/>
                  </a:cubicBezTo>
                  <a:cubicBezTo>
                    <a:pt x="2540" y="1607"/>
                    <a:pt x="2175" y="146"/>
                    <a:pt x="1879" y="42"/>
                  </a:cubicBezTo>
                  <a:cubicBezTo>
                    <a:pt x="1808" y="14"/>
                    <a:pt x="1734" y="1"/>
                    <a:pt x="16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1" name="Google Shape;2311;p66"/>
            <p:cNvSpPr/>
            <p:nvPr/>
          </p:nvSpPr>
          <p:spPr>
            <a:xfrm>
              <a:off x="7349624" y="2934445"/>
              <a:ext cx="85703" cy="143523"/>
            </a:xfrm>
            <a:custGeom>
              <a:avLst/>
              <a:gdLst/>
              <a:ahLst/>
              <a:cxnLst/>
              <a:rect l="l" t="t" r="r" b="b"/>
              <a:pathLst>
                <a:path w="4002" h="6702" extrusionOk="0">
                  <a:moveTo>
                    <a:pt x="1462" y="0"/>
                  </a:moveTo>
                  <a:cubicBezTo>
                    <a:pt x="894" y="0"/>
                    <a:pt x="154" y="177"/>
                    <a:pt x="52" y="1204"/>
                  </a:cubicBezTo>
                  <a:cubicBezTo>
                    <a:pt x="0" y="1796"/>
                    <a:pt x="505" y="4161"/>
                    <a:pt x="1114" y="6701"/>
                  </a:cubicBezTo>
                  <a:cubicBezTo>
                    <a:pt x="1635" y="6597"/>
                    <a:pt x="2157" y="6562"/>
                    <a:pt x="2697" y="6562"/>
                  </a:cubicBezTo>
                  <a:cubicBezTo>
                    <a:pt x="3166" y="6562"/>
                    <a:pt x="3601" y="6597"/>
                    <a:pt x="4001" y="6614"/>
                  </a:cubicBezTo>
                  <a:cubicBezTo>
                    <a:pt x="3097" y="3222"/>
                    <a:pt x="2175" y="73"/>
                    <a:pt x="1983" y="39"/>
                  </a:cubicBezTo>
                  <a:cubicBezTo>
                    <a:pt x="1861" y="24"/>
                    <a:pt x="1673" y="0"/>
                    <a:pt x="14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2" name="Google Shape;2312;p66"/>
            <p:cNvSpPr/>
            <p:nvPr/>
          </p:nvSpPr>
          <p:spPr>
            <a:xfrm>
              <a:off x="7423891" y="2854374"/>
              <a:ext cx="114249" cy="217255"/>
            </a:xfrm>
            <a:custGeom>
              <a:avLst/>
              <a:gdLst/>
              <a:ahLst/>
              <a:cxnLst/>
              <a:rect l="l" t="t" r="r" b="b"/>
              <a:pathLst>
                <a:path w="5335" h="10145" extrusionOk="0">
                  <a:moveTo>
                    <a:pt x="2100" y="1"/>
                  </a:moveTo>
                  <a:cubicBezTo>
                    <a:pt x="1657" y="1"/>
                    <a:pt x="0" y="903"/>
                    <a:pt x="220" y="1986"/>
                  </a:cubicBezTo>
                  <a:cubicBezTo>
                    <a:pt x="342" y="2508"/>
                    <a:pt x="1473" y="6265"/>
                    <a:pt x="2656" y="10144"/>
                  </a:cubicBezTo>
                  <a:cubicBezTo>
                    <a:pt x="3230" y="9970"/>
                    <a:pt x="3752" y="9692"/>
                    <a:pt x="4239" y="9327"/>
                  </a:cubicBezTo>
                  <a:cubicBezTo>
                    <a:pt x="4604" y="9048"/>
                    <a:pt x="4969" y="8770"/>
                    <a:pt x="5335" y="8509"/>
                  </a:cubicBezTo>
                  <a:cubicBezTo>
                    <a:pt x="3804" y="4125"/>
                    <a:pt x="2325" y="20"/>
                    <a:pt x="2134" y="3"/>
                  </a:cubicBezTo>
                  <a:cubicBezTo>
                    <a:pt x="2123" y="1"/>
                    <a:pt x="2112" y="1"/>
                    <a:pt x="2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3" name="Google Shape;2313;p66"/>
            <p:cNvSpPr/>
            <p:nvPr/>
          </p:nvSpPr>
          <p:spPr>
            <a:xfrm>
              <a:off x="7721773" y="3039185"/>
              <a:ext cx="86088" cy="125192"/>
            </a:xfrm>
            <a:custGeom>
              <a:avLst/>
              <a:gdLst/>
              <a:ahLst/>
              <a:cxnLst/>
              <a:rect l="l" t="t" r="r" b="b"/>
              <a:pathLst>
                <a:path w="4020" h="5846" extrusionOk="0">
                  <a:moveTo>
                    <a:pt x="2384" y="1"/>
                  </a:moveTo>
                  <a:cubicBezTo>
                    <a:pt x="2227" y="88"/>
                    <a:pt x="2071" y="175"/>
                    <a:pt x="1914" y="262"/>
                  </a:cubicBezTo>
                  <a:cubicBezTo>
                    <a:pt x="1305" y="558"/>
                    <a:pt x="662" y="801"/>
                    <a:pt x="1" y="975"/>
                  </a:cubicBezTo>
                  <a:cubicBezTo>
                    <a:pt x="870" y="3532"/>
                    <a:pt x="1566" y="5585"/>
                    <a:pt x="1618" y="5707"/>
                  </a:cubicBezTo>
                  <a:cubicBezTo>
                    <a:pt x="1659" y="5798"/>
                    <a:pt x="1805" y="5846"/>
                    <a:pt x="2012" y="5846"/>
                  </a:cubicBezTo>
                  <a:cubicBezTo>
                    <a:pt x="2521" y="5846"/>
                    <a:pt x="3402" y="5556"/>
                    <a:pt x="4019" y="4889"/>
                  </a:cubicBezTo>
                  <a:cubicBezTo>
                    <a:pt x="4019" y="4889"/>
                    <a:pt x="3306" y="2663"/>
                    <a:pt x="2384"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4" name="Google Shape;2314;p66"/>
            <p:cNvSpPr/>
            <p:nvPr/>
          </p:nvSpPr>
          <p:spPr>
            <a:xfrm>
              <a:off x="7817134" y="2982950"/>
              <a:ext cx="54801" cy="68571"/>
            </a:xfrm>
            <a:custGeom>
              <a:avLst/>
              <a:gdLst/>
              <a:ahLst/>
              <a:cxnLst/>
              <a:rect l="l" t="t" r="r" b="b"/>
              <a:pathLst>
                <a:path w="2559" h="3202" extrusionOk="0">
                  <a:moveTo>
                    <a:pt x="2210" y="0"/>
                  </a:moveTo>
                  <a:cubicBezTo>
                    <a:pt x="1427" y="348"/>
                    <a:pt x="697" y="783"/>
                    <a:pt x="1" y="1270"/>
                  </a:cubicBezTo>
                  <a:lnTo>
                    <a:pt x="401" y="3201"/>
                  </a:lnTo>
                  <a:cubicBezTo>
                    <a:pt x="1514" y="3114"/>
                    <a:pt x="2558" y="1862"/>
                    <a:pt x="2541" y="1862"/>
                  </a:cubicBezTo>
                  <a:cubicBezTo>
                    <a:pt x="2436" y="1253"/>
                    <a:pt x="2332" y="626"/>
                    <a:pt x="2210"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5" name="Google Shape;2315;p66"/>
            <p:cNvSpPr/>
            <p:nvPr/>
          </p:nvSpPr>
          <p:spPr>
            <a:xfrm>
              <a:off x="7923310" y="2750490"/>
              <a:ext cx="93541" cy="70798"/>
            </a:xfrm>
            <a:custGeom>
              <a:avLst/>
              <a:gdLst/>
              <a:ahLst/>
              <a:cxnLst/>
              <a:rect l="l" t="t" r="r" b="b"/>
              <a:pathLst>
                <a:path w="4368" h="3306" extrusionOk="0">
                  <a:moveTo>
                    <a:pt x="1810" y="0"/>
                  </a:moveTo>
                  <a:cubicBezTo>
                    <a:pt x="1375" y="18"/>
                    <a:pt x="1" y="1061"/>
                    <a:pt x="279" y="1653"/>
                  </a:cubicBezTo>
                  <a:cubicBezTo>
                    <a:pt x="383" y="1879"/>
                    <a:pt x="1288" y="2575"/>
                    <a:pt x="2332" y="3305"/>
                  </a:cubicBezTo>
                  <a:cubicBezTo>
                    <a:pt x="2941" y="2697"/>
                    <a:pt x="3636" y="2157"/>
                    <a:pt x="4367" y="1705"/>
                  </a:cubicBezTo>
                  <a:cubicBezTo>
                    <a:pt x="3062" y="766"/>
                    <a:pt x="1984" y="0"/>
                    <a:pt x="1810"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6" name="Google Shape;2316;p66"/>
            <p:cNvSpPr/>
            <p:nvPr/>
          </p:nvSpPr>
          <p:spPr>
            <a:xfrm>
              <a:off x="7989632" y="2631272"/>
              <a:ext cx="126670" cy="127055"/>
            </a:xfrm>
            <a:custGeom>
              <a:avLst/>
              <a:gdLst/>
              <a:ahLst/>
              <a:cxnLst/>
              <a:rect l="l" t="t" r="r" b="b"/>
              <a:pathLst>
                <a:path w="5915" h="5933" extrusionOk="0">
                  <a:moveTo>
                    <a:pt x="1583" y="1"/>
                  </a:moveTo>
                  <a:cubicBezTo>
                    <a:pt x="1253" y="1"/>
                    <a:pt x="0" y="749"/>
                    <a:pt x="139" y="1723"/>
                  </a:cubicBezTo>
                  <a:cubicBezTo>
                    <a:pt x="209" y="2123"/>
                    <a:pt x="1792" y="3949"/>
                    <a:pt x="3671" y="5933"/>
                  </a:cubicBezTo>
                  <a:lnTo>
                    <a:pt x="3810" y="5863"/>
                  </a:lnTo>
                  <a:cubicBezTo>
                    <a:pt x="4593" y="5428"/>
                    <a:pt x="5306" y="4871"/>
                    <a:pt x="5915" y="4193"/>
                  </a:cubicBezTo>
                  <a:cubicBezTo>
                    <a:pt x="3636" y="1949"/>
                    <a:pt x="1705" y="1"/>
                    <a:pt x="1583"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7" name="Google Shape;2317;p66"/>
            <p:cNvSpPr/>
            <p:nvPr/>
          </p:nvSpPr>
          <p:spPr>
            <a:xfrm>
              <a:off x="8061522" y="2520557"/>
              <a:ext cx="129668" cy="153203"/>
            </a:xfrm>
            <a:custGeom>
              <a:avLst/>
              <a:gdLst/>
              <a:ahLst/>
              <a:cxnLst/>
              <a:rect l="l" t="t" r="r" b="b"/>
              <a:pathLst>
                <a:path w="6055" h="7154" extrusionOk="0">
                  <a:moveTo>
                    <a:pt x="1833" y="0"/>
                  </a:moveTo>
                  <a:cubicBezTo>
                    <a:pt x="1825" y="0"/>
                    <a:pt x="1817" y="1"/>
                    <a:pt x="1810" y="4"/>
                  </a:cubicBezTo>
                  <a:cubicBezTo>
                    <a:pt x="1079" y="265"/>
                    <a:pt x="470" y="1274"/>
                    <a:pt x="140" y="1622"/>
                  </a:cubicBezTo>
                  <a:cubicBezTo>
                    <a:pt x="1" y="1778"/>
                    <a:pt x="1897" y="4249"/>
                    <a:pt x="4228" y="7154"/>
                  </a:cubicBezTo>
                  <a:cubicBezTo>
                    <a:pt x="4419" y="6875"/>
                    <a:pt x="4610" y="6580"/>
                    <a:pt x="4802" y="6266"/>
                  </a:cubicBezTo>
                  <a:cubicBezTo>
                    <a:pt x="5202" y="5658"/>
                    <a:pt x="5602" y="5066"/>
                    <a:pt x="6054" y="4509"/>
                  </a:cubicBezTo>
                  <a:cubicBezTo>
                    <a:pt x="3934" y="1965"/>
                    <a:pt x="2178" y="0"/>
                    <a:pt x="1833"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8" name="Google Shape;2318;p66"/>
            <p:cNvSpPr/>
            <p:nvPr/>
          </p:nvSpPr>
          <p:spPr>
            <a:xfrm>
              <a:off x="6227927" y="1300544"/>
              <a:ext cx="1237187" cy="411318"/>
            </a:xfrm>
            <a:custGeom>
              <a:avLst/>
              <a:gdLst/>
              <a:ahLst/>
              <a:cxnLst/>
              <a:rect l="l" t="t" r="r" b="b"/>
              <a:pathLst>
                <a:path w="57772" h="19207" extrusionOk="0">
                  <a:moveTo>
                    <a:pt x="30890" y="1"/>
                  </a:moveTo>
                  <a:cubicBezTo>
                    <a:pt x="15690" y="1"/>
                    <a:pt x="2384" y="2073"/>
                    <a:pt x="2384" y="2073"/>
                  </a:cubicBezTo>
                  <a:cubicBezTo>
                    <a:pt x="2384" y="2073"/>
                    <a:pt x="1" y="18773"/>
                    <a:pt x="13308" y="19034"/>
                  </a:cubicBezTo>
                  <a:cubicBezTo>
                    <a:pt x="13457" y="19036"/>
                    <a:pt x="13604" y="19038"/>
                    <a:pt x="13749" y="19038"/>
                  </a:cubicBezTo>
                  <a:cubicBezTo>
                    <a:pt x="26381" y="19038"/>
                    <a:pt x="23121" y="8766"/>
                    <a:pt x="28032" y="8766"/>
                  </a:cubicBezTo>
                  <a:cubicBezTo>
                    <a:pt x="28092" y="8766"/>
                    <a:pt x="28154" y="8767"/>
                    <a:pt x="28217" y="8770"/>
                  </a:cubicBezTo>
                  <a:cubicBezTo>
                    <a:pt x="33286" y="9023"/>
                    <a:pt x="28082" y="19207"/>
                    <a:pt x="41388" y="19207"/>
                  </a:cubicBezTo>
                  <a:cubicBezTo>
                    <a:pt x="41825" y="19207"/>
                    <a:pt x="42282" y="19196"/>
                    <a:pt x="42759" y="19173"/>
                  </a:cubicBezTo>
                  <a:cubicBezTo>
                    <a:pt x="57772" y="18442"/>
                    <a:pt x="53684" y="2073"/>
                    <a:pt x="53684" y="2073"/>
                  </a:cubicBezTo>
                  <a:cubicBezTo>
                    <a:pt x="46563" y="519"/>
                    <a:pt x="38490" y="1"/>
                    <a:pt x="30890" y="1"/>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9" name="Google Shape;2319;p66"/>
            <p:cNvSpPr/>
            <p:nvPr/>
          </p:nvSpPr>
          <p:spPr>
            <a:xfrm>
              <a:off x="6297590" y="1304313"/>
              <a:ext cx="419113" cy="289102"/>
            </a:xfrm>
            <a:custGeom>
              <a:avLst/>
              <a:gdLst/>
              <a:ahLst/>
              <a:cxnLst/>
              <a:rect l="l" t="t" r="r" b="b"/>
              <a:pathLst>
                <a:path w="19571" h="13500" extrusionOk="0">
                  <a:moveTo>
                    <a:pt x="19571" y="1"/>
                  </a:moveTo>
                  <a:cubicBezTo>
                    <a:pt x="18301" y="53"/>
                    <a:pt x="17048" y="122"/>
                    <a:pt x="15848" y="192"/>
                  </a:cubicBezTo>
                  <a:lnTo>
                    <a:pt x="1" y="11604"/>
                  </a:lnTo>
                  <a:cubicBezTo>
                    <a:pt x="227" y="12265"/>
                    <a:pt x="505" y="12891"/>
                    <a:pt x="818" y="13500"/>
                  </a:cubicBezTo>
                  <a:lnTo>
                    <a:pt x="19571" y="1"/>
                  </a:ln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0" name="Google Shape;2320;p66"/>
            <p:cNvSpPr/>
            <p:nvPr/>
          </p:nvSpPr>
          <p:spPr>
            <a:xfrm>
              <a:off x="6389610" y="1300587"/>
              <a:ext cx="678770" cy="407206"/>
            </a:xfrm>
            <a:custGeom>
              <a:avLst/>
              <a:gdLst/>
              <a:ahLst/>
              <a:cxnLst/>
              <a:rect l="l" t="t" r="r" b="b"/>
              <a:pathLst>
                <a:path w="31696" h="19015" extrusionOk="0">
                  <a:moveTo>
                    <a:pt x="24285" y="1"/>
                  </a:moveTo>
                  <a:lnTo>
                    <a:pt x="0" y="17483"/>
                  </a:lnTo>
                  <a:cubicBezTo>
                    <a:pt x="1462" y="18371"/>
                    <a:pt x="3288" y="18945"/>
                    <a:pt x="5602" y="19014"/>
                  </a:cubicBezTo>
                  <a:lnTo>
                    <a:pt x="18301" y="9864"/>
                  </a:lnTo>
                  <a:cubicBezTo>
                    <a:pt x="18649" y="9394"/>
                    <a:pt x="19118" y="9064"/>
                    <a:pt x="19675" y="8890"/>
                  </a:cubicBezTo>
                  <a:lnTo>
                    <a:pt x="31695" y="227"/>
                  </a:lnTo>
                  <a:cubicBezTo>
                    <a:pt x="29225" y="88"/>
                    <a:pt x="26738" y="18"/>
                    <a:pt x="24285" y="1"/>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1" name="Google Shape;2321;p66"/>
            <p:cNvSpPr/>
            <p:nvPr/>
          </p:nvSpPr>
          <p:spPr>
            <a:xfrm>
              <a:off x="6890657" y="1317719"/>
              <a:ext cx="402730" cy="288374"/>
            </a:xfrm>
            <a:custGeom>
              <a:avLst/>
              <a:gdLst/>
              <a:ahLst/>
              <a:cxnLst/>
              <a:rect l="l" t="t" r="r" b="b"/>
              <a:pathLst>
                <a:path w="18806" h="13466" extrusionOk="0">
                  <a:moveTo>
                    <a:pt x="14996" y="1"/>
                  </a:moveTo>
                  <a:lnTo>
                    <a:pt x="1" y="10804"/>
                  </a:lnTo>
                  <a:cubicBezTo>
                    <a:pt x="244" y="11639"/>
                    <a:pt x="470" y="12543"/>
                    <a:pt x="853" y="13465"/>
                  </a:cubicBezTo>
                  <a:lnTo>
                    <a:pt x="18806" y="523"/>
                  </a:lnTo>
                  <a:cubicBezTo>
                    <a:pt x="17553" y="314"/>
                    <a:pt x="16283" y="140"/>
                    <a:pt x="14996" y="1"/>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22" name="Google Shape;2322;p66"/>
            <p:cNvSpPr/>
            <p:nvPr/>
          </p:nvSpPr>
          <p:spPr>
            <a:xfrm>
              <a:off x="6920081" y="1335237"/>
              <a:ext cx="461964" cy="337543"/>
            </a:xfrm>
            <a:custGeom>
              <a:avLst/>
              <a:gdLst/>
              <a:ahLst/>
              <a:cxnLst/>
              <a:rect l="l" t="t" r="r" b="b"/>
              <a:pathLst>
                <a:path w="21572" h="15762" extrusionOk="0">
                  <a:moveTo>
                    <a:pt x="19102" y="0"/>
                  </a:moveTo>
                  <a:lnTo>
                    <a:pt x="1" y="13761"/>
                  </a:lnTo>
                  <a:cubicBezTo>
                    <a:pt x="453" y="14526"/>
                    <a:pt x="1045" y="15222"/>
                    <a:pt x="1758" y="15761"/>
                  </a:cubicBezTo>
                  <a:lnTo>
                    <a:pt x="21572" y="1497"/>
                  </a:lnTo>
                  <a:cubicBezTo>
                    <a:pt x="21450" y="835"/>
                    <a:pt x="21363" y="453"/>
                    <a:pt x="21363" y="453"/>
                  </a:cubicBezTo>
                  <a:cubicBezTo>
                    <a:pt x="20615" y="279"/>
                    <a:pt x="19867" y="140"/>
                    <a:pt x="19102"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2196"/>
                                        </p:tgtEl>
                                        <p:attrNameLst>
                                          <p:attrName>style.visibility</p:attrName>
                                        </p:attrNameLst>
                                      </p:cBhvr>
                                      <p:to>
                                        <p:strVal val="visible"/>
                                      </p:to>
                                    </p:set>
                                    <p:anim calcmode="lin" valueType="num">
                                      <p:cBhvr additive="base">
                                        <p:cTn id="7" dur="1300"/>
                                        <p:tgtEl>
                                          <p:spTgt spid="2196"/>
                                        </p:tgtEl>
                                        <p:attrNameLst>
                                          <p:attrName>ppt_w</p:attrName>
                                        </p:attrNameLst>
                                      </p:cBhvr>
                                      <p:tavLst>
                                        <p:tav tm="0">
                                          <p:val>
                                            <p:strVal val="0"/>
                                          </p:val>
                                        </p:tav>
                                        <p:tav tm="100000">
                                          <p:val>
                                            <p:strVal val="#ppt_w"/>
                                          </p:val>
                                        </p:tav>
                                      </p:tavLst>
                                    </p:anim>
                                    <p:anim calcmode="lin" valueType="num">
                                      <p:cBhvr additive="base">
                                        <p:cTn id="8" dur="1300"/>
                                        <p:tgtEl>
                                          <p:spTgt spid="2196"/>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740"/>
        <p:cNvGrpSpPr/>
        <p:nvPr/>
      </p:nvGrpSpPr>
      <p:grpSpPr>
        <a:xfrm>
          <a:off x="0" y="0"/>
          <a:ext cx="0" cy="0"/>
          <a:chOff x="0" y="0"/>
          <a:chExt cx="0" cy="0"/>
        </a:xfrm>
      </p:grpSpPr>
      <p:sp>
        <p:nvSpPr>
          <p:cNvPr id="3741" name="Google Shape;3741;p89"/>
          <p:cNvSpPr txBox="1">
            <a:spLocks noGrp="1"/>
          </p:cNvSpPr>
          <p:nvPr>
            <p:ph type="title"/>
          </p:nvPr>
        </p:nvSpPr>
        <p:spPr>
          <a:xfrm>
            <a:off x="1296675" y="368825"/>
            <a:ext cx="6557400" cy="572700"/>
          </a:xfrm>
          <a:prstGeom prst="rect">
            <a:avLst/>
          </a:prstGeom>
        </p:spPr>
        <p:txBody>
          <a:bodyPr spcFirstLastPara="1" wrap="square" lIns="91425" tIns="91425" rIns="91425" bIns="91425" anchor="t" anchorCtr="0">
            <a:noAutofit/>
          </a:bodyPr>
          <a:lstStyle/>
          <a:p>
            <a:pPr lvl="0" rtl="1"/>
            <a:r>
              <a:rPr lang="fa-IR" dirty="0">
                <a:solidFill>
                  <a:schemeClr val="accent1"/>
                </a:solidFill>
                <a:cs typeface="B Nazanin" panose="00000400000000000000" pitchFamily="2" charset="-78"/>
              </a:rPr>
              <a:t>رشته</a:t>
            </a:r>
            <a:r>
              <a:rPr lang="fa-IR" dirty="0">
                <a:cs typeface="B Nazanin" panose="00000400000000000000" pitchFamily="2" charset="-78"/>
              </a:rPr>
              <a:t> </a:t>
            </a:r>
            <a:r>
              <a:rPr lang="en-US" dirty="0">
                <a:cs typeface="B Nazanin" panose="00000400000000000000" pitchFamily="2" charset="-78"/>
              </a:rPr>
              <a:t>DNA</a:t>
            </a:r>
            <a:endParaRPr dirty="0">
              <a:solidFill>
                <a:schemeClr val="lt2"/>
              </a:solidFill>
              <a:cs typeface="B Nazanin" panose="00000400000000000000" pitchFamily="2" charset="-78"/>
            </a:endParaRPr>
          </a:p>
        </p:txBody>
      </p:sp>
      <p:grpSp>
        <p:nvGrpSpPr>
          <p:cNvPr id="3742" name="Google Shape;3742;p89"/>
          <p:cNvGrpSpPr/>
          <p:nvPr/>
        </p:nvGrpSpPr>
        <p:grpSpPr>
          <a:xfrm>
            <a:off x="2957024" y="1527511"/>
            <a:ext cx="3230034" cy="2808686"/>
            <a:chOff x="2895975" y="1510100"/>
            <a:chExt cx="3352049" cy="2914784"/>
          </a:xfrm>
        </p:grpSpPr>
        <p:sp>
          <p:nvSpPr>
            <p:cNvPr id="3743" name="Google Shape;3743;p89"/>
            <p:cNvSpPr/>
            <p:nvPr/>
          </p:nvSpPr>
          <p:spPr>
            <a:xfrm>
              <a:off x="5367295" y="1688318"/>
              <a:ext cx="625891" cy="739791"/>
            </a:xfrm>
            <a:custGeom>
              <a:avLst/>
              <a:gdLst/>
              <a:ahLst/>
              <a:cxnLst/>
              <a:rect l="l" t="t" r="r" b="b"/>
              <a:pathLst>
                <a:path w="3512" h="4151" extrusionOk="0">
                  <a:moveTo>
                    <a:pt x="177" y="0"/>
                  </a:moveTo>
                  <a:cubicBezTo>
                    <a:pt x="110" y="86"/>
                    <a:pt x="55" y="171"/>
                    <a:pt x="1" y="256"/>
                  </a:cubicBezTo>
                  <a:cubicBezTo>
                    <a:pt x="31" y="292"/>
                    <a:pt x="68" y="335"/>
                    <a:pt x="98" y="371"/>
                  </a:cubicBezTo>
                  <a:cubicBezTo>
                    <a:pt x="128" y="408"/>
                    <a:pt x="159" y="445"/>
                    <a:pt x="183" y="481"/>
                  </a:cubicBezTo>
                  <a:cubicBezTo>
                    <a:pt x="201" y="499"/>
                    <a:pt x="214" y="518"/>
                    <a:pt x="232" y="536"/>
                  </a:cubicBezTo>
                  <a:lnTo>
                    <a:pt x="305" y="633"/>
                  </a:lnTo>
                  <a:cubicBezTo>
                    <a:pt x="366" y="706"/>
                    <a:pt x="427" y="785"/>
                    <a:pt x="487" y="858"/>
                  </a:cubicBezTo>
                  <a:cubicBezTo>
                    <a:pt x="816" y="1260"/>
                    <a:pt x="1145" y="1661"/>
                    <a:pt x="1473" y="2057"/>
                  </a:cubicBezTo>
                  <a:lnTo>
                    <a:pt x="2739" y="3572"/>
                  </a:lnTo>
                  <a:cubicBezTo>
                    <a:pt x="2806" y="3651"/>
                    <a:pt x="2873" y="3730"/>
                    <a:pt x="2940" y="3809"/>
                  </a:cubicBezTo>
                  <a:lnTo>
                    <a:pt x="3025" y="3913"/>
                  </a:lnTo>
                  <a:cubicBezTo>
                    <a:pt x="3055" y="3955"/>
                    <a:pt x="3098" y="3998"/>
                    <a:pt x="3134" y="4041"/>
                  </a:cubicBezTo>
                  <a:lnTo>
                    <a:pt x="3226" y="4150"/>
                  </a:lnTo>
                  <a:cubicBezTo>
                    <a:pt x="3323" y="4114"/>
                    <a:pt x="3420" y="4071"/>
                    <a:pt x="3512" y="4028"/>
                  </a:cubicBezTo>
                  <a:lnTo>
                    <a:pt x="3432" y="3931"/>
                  </a:lnTo>
                  <a:lnTo>
                    <a:pt x="3311" y="3779"/>
                  </a:lnTo>
                  <a:lnTo>
                    <a:pt x="3244" y="3700"/>
                  </a:lnTo>
                  <a:lnTo>
                    <a:pt x="3043" y="3456"/>
                  </a:lnTo>
                  <a:cubicBezTo>
                    <a:pt x="2605" y="2921"/>
                    <a:pt x="2167" y="2392"/>
                    <a:pt x="1729" y="1856"/>
                  </a:cubicBezTo>
                  <a:cubicBezTo>
                    <a:pt x="1370" y="1424"/>
                    <a:pt x="1011" y="992"/>
                    <a:pt x="646" y="566"/>
                  </a:cubicBezTo>
                  <a:cubicBezTo>
                    <a:pt x="609" y="524"/>
                    <a:pt x="567" y="475"/>
                    <a:pt x="536" y="445"/>
                  </a:cubicBezTo>
                  <a:cubicBezTo>
                    <a:pt x="512" y="414"/>
                    <a:pt x="487" y="384"/>
                    <a:pt x="457" y="347"/>
                  </a:cubicBezTo>
                  <a:cubicBezTo>
                    <a:pt x="427" y="305"/>
                    <a:pt x="402" y="274"/>
                    <a:pt x="360" y="232"/>
                  </a:cubicBezTo>
                  <a:cubicBezTo>
                    <a:pt x="323" y="183"/>
                    <a:pt x="287" y="134"/>
                    <a:pt x="244" y="86"/>
                  </a:cubicBezTo>
                  <a:cubicBezTo>
                    <a:pt x="226" y="61"/>
                    <a:pt x="201" y="31"/>
                    <a:pt x="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44" name="Google Shape;3744;p89"/>
            <p:cNvSpPr/>
            <p:nvPr/>
          </p:nvSpPr>
          <p:spPr>
            <a:xfrm>
              <a:off x="5264286" y="1956181"/>
              <a:ext cx="444825" cy="522897"/>
            </a:xfrm>
            <a:custGeom>
              <a:avLst/>
              <a:gdLst/>
              <a:ahLst/>
              <a:cxnLst/>
              <a:rect l="l" t="t" r="r" b="b"/>
              <a:pathLst>
                <a:path w="2496" h="2934" extrusionOk="0">
                  <a:moveTo>
                    <a:pt x="74" y="0"/>
                  </a:moveTo>
                  <a:cubicBezTo>
                    <a:pt x="49" y="128"/>
                    <a:pt x="19" y="256"/>
                    <a:pt x="1" y="390"/>
                  </a:cubicBezTo>
                  <a:lnTo>
                    <a:pt x="177" y="609"/>
                  </a:lnTo>
                  <a:cubicBezTo>
                    <a:pt x="201" y="639"/>
                    <a:pt x="220" y="664"/>
                    <a:pt x="244" y="694"/>
                  </a:cubicBezTo>
                  <a:cubicBezTo>
                    <a:pt x="317" y="779"/>
                    <a:pt x="390" y="870"/>
                    <a:pt x="469" y="962"/>
                  </a:cubicBezTo>
                  <a:lnTo>
                    <a:pt x="646" y="1181"/>
                  </a:lnTo>
                  <a:lnTo>
                    <a:pt x="907" y="1497"/>
                  </a:lnTo>
                  <a:lnTo>
                    <a:pt x="1497" y="2197"/>
                  </a:lnTo>
                  <a:lnTo>
                    <a:pt x="1692" y="2428"/>
                  </a:lnTo>
                  <a:cubicBezTo>
                    <a:pt x="1753" y="2507"/>
                    <a:pt x="1820" y="2586"/>
                    <a:pt x="1887" y="2665"/>
                  </a:cubicBezTo>
                  <a:lnTo>
                    <a:pt x="1917" y="2702"/>
                  </a:lnTo>
                  <a:lnTo>
                    <a:pt x="2112" y="2933"/>
                  </a:lnTo>
                  <a:cubicBezTo>
                    <a:pt x="2240" y="2933"/>
                    <a:pt x="2368" y="2927"/>
                    <a:pt x="2495" y="2921"/>
                  </a:cubicBezTo>
                  <a:cubicBezTo>
                    <a:pt x="2435" y="2842"/>
                    <a:pt x="2368" y="2763"/>
                    <a:pt x="2307" y="2684"/>
                  </a:cubicBezTo>
                  <a:cubicBezTo>
                    <a:pt x="2240" y="2605"/>
                    <a:pt x="2173" y="2525"/>
                    <a:pt x="2112" y="2452"/>
                  </a:cubicBezTo>
                  <a:cubicBezTo>
                    <a:pt x="2045" y="2373"/>
                    <a:pt x="1984" y="2300"/>
                    <a:pt x="1917" y="2221"/>
                  </a:cubicBezTo>
                  <a:lnTo>
                    <a:pt x="1157" y="1302"/>
                  </a:lnTo>
                  <a:cubicBezTo>
                    <a:pt x="1005" y="1108"/>
                    <a:pt x="852" y="919"/>
                    <a:pt x="694" y="737"/>
                  </a:cubicBezTo>
                  <a:cubicBezTo>
                    <a:pt x="633" y="664"/>
                    <a:pt x="573" y="590"/>
                    <a:pt x="512" y="517"/>
                  </a:cubicBezTo>
                  <a:lnTo>
                    <a:pt x="293" y="256"/>
                  </a:lnTo>
                  <a:lnTo>
                    <a:pt x="256" y="213"/>
                  </a:lnTo>
                  <a:cubicBezTo>
                    <a:pt x="195" y="146"/>
                    <a:pt x="134" y="73"/>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45" name="Google Shape;3745;p89"/>
            <p:cNvSpPr/>
            <p:nvPr/>
          </p:nvSpPr>
          <p:spPr>
            <a:xfrm>
              <a:off x="5179633" y="2316183"/>
              <a:ext cx="169482" cy="199785"/>
            </a:xfrm>
            <a:custGeom>
              <a:avLst/>
              <a:gdLst/>
              <a:ahLst/>
              <a:cxnLst/>
              <a:rect l="l" t="t" r="r" b="b"/>
              <a:pathLst>
                <a:path w="951" h="1121" extrusionOk="0">
                  <a:moveTo>
                    <a:pt x="311" y="0"/>
                  </a:moveTo>
                  <a:cubicBezTo>
                    <a:pt x="305" y="55"/>
                    <a:pt x="305" y="116"/>
                    <a:pt x="305" y="171"/>
                  </a:cubicBezTo>
                  <a:cubicBezTo>
                    <a:pt x="202" y="153"/>
                    <a:pt x="98" y="140"/>
                    <a:pt x="1" y="128"/>
                  </a:cubicBezTo>
                  <a:lnTo>
                    <a:pt x="1" y="128"/>
                  </a:lnTo>
                  <a:cubicBezTo>
                    <a:pt x="68" y="207"/>
                    <a:pt x="135" y="292"/>
                    <a:pt x="196" y="366"/>
                  </a:cubicBezTo>
                  <a:cubicBezTo>
                    <a:pt x="214" y="384"/>
                    <a:pt x="226" y="396"/>
                    <a:pt x="238" y="414"/>
                  </a:cubicBezTo>
                  <a:lnTo>
                    <a:pt x="287" y="469"/>
                  </a:lnTo>
                  <a:lnTo>
                    <a:pt x="494" y="718"/>
                  </a:lnTo>
                  <a:lnTo>
                    <a:pt x="603" y="852"/>
                  </a:lnTo>
                  <a:cubicBezTo>
                    <a:pt x="676" y="944"/>
                    <a:pt x="749" y="1029"/>
                    <a:pt x="829" y="1120"/>
                  </a:cubicBezTo>
                  <a:cubicBezTo>
                    <a:pt x="841" y="1011"/>
                    <a:pt x="847" y="895"/>
                    <a:pt x="853" y="779"/>
                  </a:cubicBezTo>
                  <a:lnTo>
                    <a:pt x="853" y="761"/>
                  </a:lnTo>
                  <a:cubicBezTo>
                    <a:pt x="883" y="767"/>
                    <a:pt x="914" y="773"/>
                    <a:pt x="950" y="773"/>
                  </a:cubicBezTo>
                  <a:lnTo>
                    <a:pt x="762" y="548"/>
                  </a:lnTo>
                  <a:lnTo>
                    <a:pt x="488" y="219"/>
                  </a:lnTo>
                  <a:lnTo>
                    <a:pt x="470" y="195"/>
                  </a:lnTo>
                  <a:cubicBezTo>
                    <a:pt x="415" y="128"/>
                    <a:pt x="366" y="61"/>
                    <a:pt x="311" y="0"/>
                  </a:cubicBezTo>
                  <a:close/>
                </a:path>
              </a:pathLst>
            </a:custGeom>
            <a:solidFill>
              <a:srgbClr val="2A87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46" name="Google Shape;3746;p89"/>
            <p:cNvSpPr/>
            <p:nvPr/>
          </p:nvSpPr>
          <p:spPr>
            <a:xfrm>
              <a:off x="4841380" y="2333470"/>
              <a:ext cx="431815" cy="503472"/>
            </a:xfrm>
            <a:custGeom>
              <a:avLst/>
              <a:gdLst/>
              <a:ahLst/>
              <a:cxnLst/>
              <a:rect l="l" t="t" r="r" b="b"/>
              <a:pathLst>
                <a:path w="2423" h="2825" extrusionOk="0">
                  <a:moveTo>
                    <a:pt x="366" y="1"/>
                  </a:moveTo>
                  <a:cubicBezTo>
                    <a:pt x="244" y="13"/>
                    <a:pt x="122" y="25"/>
                    <a:pt x="1" y="43"/>
                  </a:cubicBezTo>
                  <a:lnTo>
                    <a:pt x="189" y="281"/>
                  </a:lnTo>
                  <a:cubicBezTo>
                    <a:pt x="189" y="281"/>
                    <a:pt x="189" y="281"/>
                    <a:pt x="195" y="287"/>
                  </a:cubicBezTo>
                  <a:cubicBezTo>
                    <a:pt x="256" y="366"/>
                    <a:pt x="323" y="439"/>
                    <a:pt x="384" y="524"/>
                  </a:cubicBezTo>
                  <a:cubicBezTo>
                    <a:pt x="451" y="603"/>
                    <a:pt x="512" y="676"/>
                    <a:pt x="579" y="755"/>
                  </a:cubicBezTo>
                  <a:cubicBezTo>
                    <a:pt x="712" y="920"/>
                    <a:pt x="852" y="1090"/>
                    <a:pt x="992" y="1254"/>
                  </a:cubicBezTo>
                  <a:cubicBezTo>
                    <a:pt x="1224" y="1528"/>
                    <a:pt x="1449" y="1802"/>
                    <a:pt x="1680" y="2076"/>
                  </a:cubicBezTo>
                  <a:cubicBezTo>
                    <a:pt x="1753" y="2161"/>
                    <a:pt x="1820" y="2246"/>
                    <a:pt x="1899" y="2337"/>
                  </a:cubicBezTo>
                  <a:lnTo>
                    <a:pt x="2082" y="2556"/>
                  </a:lnTo>
                  <a:cubicBezTo>
                    <a:pt x="2082" y="2556"/>
                    <a:pt x="2088" y="2562"/>
                    <a:pt x="2094" y="2569"/>
                  </a:cubicBezTo>
                  <a:lnTo>
                    <a:pt x="2307" y="2824"/>
                  </a:lnTo>
                  <a:cubicBezTo>
                    <a:pt x="2349" y="2715"/>
                    <a:pt x="2386" y="2605"/>
                    <a:pt x="2422" y="2489"/>
                  </a:cubicBezTo>
                  <a:lnTo>
                    <a:pt x="2209" y="2228"/>
                  </a:lnTo>
                  <a:lnTo>
                    <a:pt x="2173" y="2185"/>
                  </a:lnTo>
                  <a:lnTo>
                    <a:pt x="1771" y="1698"/>
                  </a:lnTo>
                  <a:lnTo>
                    <a:pt x="1248" y="1060"/>
                  </a:lnTo>
                  <a:cubicBezTo>
                    <a:pt x="1157" y="956"/>
                    <a:pt x="1071" y="847"/>
                    <a:pt x="980" y="743"/>
                  </a:cubicBezTo>
                  <a:cubicBezTo>
                    <a:pt x="919" y="658"/>
                    <a:pt x="852" y="585"/>
                    <a:pt x="785" y="506"/>
                  </a:cubicBezTo>
                  <a:cubicBezTo>
                    <a:pt x="725" y="427"/>
                    <a:pt x="658" y="348"/>
                    <a:pt x="597" y="275"/>
                  </a:cubicBezTo>
                  <a:lnTo>
                    <a:pt x="560" y="238"/>
                  </a:lnTo>
                  <a:lnTo>
                    <a:pt x="3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47" name="Google Shape;3747;p89"/>
            <p:cNvSpPr/>
            <p:nvPr/>
          </p:nvSpPr>
          <p:spPr>
            <a:xfrm>
              <a:off x="4560511" y="2396381"/>
              <a:ext cx="591139" cy="695414"/>
            </a:xfrm>
            <a:custGeom>
              <a:avLst/>
              <a:gdLst/>
              <a:ahLst/>
              <a:cxnLst/>
              <a:rect l="l" t="t" r="r" b="b"/>
              <a:pathLst>
                <a:path w="3317" h="3902" extrusionOk="0">
                  <a:moveTo>
                    <a:pt x="293" y="1"/>
                  </a:moveTo>
                  <a:cubicBezTo>
                    <a:pt x="195" y="31"/>
                    <a:pt x="98" y="68"/>
                    <a:pt x="1" y="110"/>
                  </a:cubicBezTo>
                  <a:cubicBezTo>
                    <a:pt x="49" y="165"/>
                    <a:pt x="92" y="220"/>
                    <a:pt x="140" y="281"/>
                  </a:cubicBezTo>
                  <a:lnTo>
                    <a:pt x="177" y="329"/>
                  </a:lnTo>
                  <a:cubicBezTo>
                    <a:pt x="183" y="329"/>
                    <a:pt x="183" y="335"/>
                    <a:pt x="189" y="335"/>
                  </a:cubicBezTo>
                  <a:lnTo>
                    <a:pt x="341" y="524"/>
                  </a:lnTo>
                  <a:cubicBezTo>
                    <a:pt x="402" y="597"/>
                    <a:pt x="463" y="676"/>
                    <a:pt x="524" y="749"/>
                  </a:cubicBezTo>
                  <a:cubicBezTo>
                    <a:pt x="822" y="1120"/>
                    <a:pt x="1120" y="1479"/>
                    <a:pt x="1424" y="1844"/>
                  </a:cubicBezTo>
                  <a:lnTo>
                    <a:pt x="2568" y="3213"/>
                  </a:lnTo>
                  <a:lnTo>
                    <a:pt x="2781" y="3469"/>
                  </a:lnTo>
                  <a:cubicBezTo>
                    <a:pt x="2830" y="3524"/>
                    <a:pt x="2885" y="3585"/>
                    <a:pt x="2933" y="3646"/>
                  </a:cubicBezTo>
                  <a:cubicBezTo>
                    <a:pt x="2946" y="3658"/>
                    <a:pt x="2958" y="3676"/>
                    <a:pt x="2970" y="3688"/>
                  </a:cubicBezTo>
                  <a:lnTo>
                    <a:pt x="3146" y="3901"/>
                  </a:lnTo>
                  <a:cubicBezTo>
                    <a:pt x="3207" y="3810"/>
                    <a:pt x="3262" y="3725"/>
                    <a:pt x="3317" y="3633"/>
                  </a:cubicBezTo>
                  <a:lnTo>
                    <a:pt x="3122" y="3414"/>
                  </a:lnTo>
                  <a:lnTo>
                    <a:pt x="3092" y="3378"/>
                  </a:lnTo>
                  <a:lnTo>
                    <a:pt x="2940" y="3189"/>
                  </a:lnTo>
                  <a:cubicBezTo>
                    <a:pt x="2873" y="3104"/>
                    <a:pt x="2800" y="3019"/>
                    <a:pt x="2727" y="2934"/>
                  </a:cubicBezTo>
                  <a:cubicBezTo>
                    <a:pt x="2380" y="2508"/>
                    <a:pt x="2027" y="2076"/>
                    <a:pt x="1674" y="1650"/>
                  </a:cubicBezTo>
                  <a:cubicBezTo>
                    <a:pt x="1394" y="1309"/>
                    <a:pt x="1120" y="974"/>
                    <a:pt x="834" y="640"/>
                  </a:cubicBezTo>
                  <a:lnTo>
                    <a:pt x="639" y="414"/>
                  </a:lnTo>
                  <a:cubicBezTo>
                    <a:pt x="591" y="354"/>
                    <a:pt x="542" y="293"/>
                    <a:pt x="487" y="232"/>
                  </a:cubicBezTo>
                  <a:lnTo>
                    <a:pt x="481" y="226"/>
                  </a:lnTo>
                  <a:cubicBezTo>
                    <a:pt x="469" y="214"/>
                    <a:pt x="451" y="195"/>
                    <a:pt x="439" y="177"/>
                  </a:cubicBezTo>
                  <a:cubicBezTo>
                    <a:pt x="390" y="116"/>
                    <a:pt x="341" y="62"/>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48" name="Google Shape;3748;p89"/>
            <p:cNvSpPr/>
            <p:nvPr/>
          </p:nvSpPr>
          <p:spPr>
            <a:xfrm>
              <a:off x="4324197" y="2512402"/>
              <a:ext cx="660465" cy="780960"/>
            </a:xfrm>
            <a:custGeom>
              <a:avLst/>
              <a:gdLst/>
              <a:ahLst/>
              <a:cxnLst/>
              <a:rect l="l" t="t" r="r" b="b"/>
              <a:pathLst>
                <a:path w="3706" h="4382" extrusionOk="0">
                  <a:moveTo>
                    <a:pt x="256" y="1"/>
                  </a:moveTo>
                  <a:cubicBezTo>
                    <a:pt x="164" y="56"/>
                    <a:pt x="79" y="110"/>
                    <a:pt x="0" y="165"/>
                  </a:cubicBezTo>
                  <a:cubicBezTo>
                    <a:pt x="43" y="220"/>
                    <a:pt x="91" y="275"/>
                    <a:pt x="134" y="329"/>
                  </a:cubicBezTo>
                  <a:cubicBezTo>
                    <a:pt x="152" y="354"/>
                    <a:pt x="170" y="372"/>
                    <a:pt x="189" y="390"/>
                  </a:cubicBezTo>
                  <a:cubicBezTo>
                    <a:pt x="237" y="451"/>
                    <a:pt x="292" y="518"/>
                    <a:pt x="341" y="579"/>
                  </a:cubicBezTo>
                  <a:cubicBezTo>
                    <a:pt x="353" y="591"/>
                    <a:pt x="359" y="603"/>
                    <a:pt x="371" y="615"/>
                  </a:cubicBezTo>
                  <a:cubicBezTo>
                    <a:pt x="420" y="676"/>
                    <a:pt x="469" y="743"/>
                    <a:pt x="523" y="810"/>
                  </a:cubicBezTo>
                  <a:cubicBezTo>
                    <a:pt x="882" y="1254"/>
                    <a:pt x="1247" y="1692"/>
                    <a:pt x="1613" y="2130"/>
                  </a:cubicBezTo>
                  <a:lnTo>
                    <a:pt x="2939" y="3719"/>
                  </a:lnTo>
                  <a:lnTo>
                    <a:pt x="3146" y="3968"/>
                  </a:lnTo>
                  <a:cubicBezTo>
                    <a:pt x="3195" y="4023"/>
                    <a:pt x="3237" y="4078"/>
                    <a:pt x="3286" y="4132"/>
                  </a:cubicBezTo>
                  <a:cubicBezTo>
                    <a:pt x="3298" y="4157"/>
                    <a:pt x="3316" y="4175"/>
                    <a:pt x="3335" y="4193"/>
                  </a:cubicBezTo>
                  <a:cubicBezTo>
                    <a:pt x="3383" y="4254"/>
                    <a:pt x="3438" y="4321"/>
                    <a:pt x="3493" y="4382"/>
                  </a:cubicBezTo>
                  <a:cubicBezTo>
                    <a:pt x="3566" y="4315"/>
                    <a:pt x="3639" y="4248"/>
                    <a:pt x="3706" y="4175"/>
                  </a:cubicBezTo>
                  <a:lnTo>
                    <a:pt x="3554" y="3980"/>
                  </a:lnTo>
                  <a:lnTo>
                    <a:pt x="3505" y="3925"/>
                  </a:lnTo>
                  <a:lnTo>
                    <a:pt x="3365" y="3755"/>
                  </a:lnTo>
                  <a:lnTo>
                    <a:pt x="3158" y="3506"/>
                  </a:lnTo>
                  <a:cubicBezTo>
                    <a:pt x="2726" y="2982"/>
                    <a:pt x="2300" y="2459"/>
                    <a:pt x="1868" y="1936"/>
                  </a:cubicBezTo>
                  <a:cubicBezTo>
                    <a:pt x="1509" y="1498"/>
                    <a:pt x="1150" y="1066"/>
                    <a:pt x="785" y="640"/>
                  </a:cubicBezTo>
                  <a:lnTo>
                    <a:pt x="682" y="518"/>
                  </a:lnTo>
                  <a:lnTo>
                    <a:pt x="590" y="415"/>
                  </a:lnTo>
                  <a:cubicBezTo>
                    <a:pt x="536" y="354"/>
                    <a:pt x="487" y="293"/>
                    <a:pt x="438" y="226"/>
                  </a:cubicBezTo>
                  <a:cubicBezTo>
                    <a:pt x="420" y="208"/>
                    <a:pt x="408" y="189"/>
                    <a:pt x="389" y="165"/>
                  </a:cubicBezTo>
                  <a:cubicBezTo>
                    <a:pt x="347" y="110"/>
                    <a:pt x="298" y="56"/>
                    <a:pt x="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49" name="Google Shape;3749;p89"/>
            <p:cNvSpPr/>
            <p:nvPr/>
          </p:nvSpPr>
          <p:spPr>
            <a:xfrm>
              <a:off x="4125665" y="2677254"/>
              <a:ext cx="654049" cy="772405"/>
            </a:xfrm>
            <a:custGeom>
              <a:avLst/>
              <a:gdLst/>
              <a:ahLst/>
              <a:cxnLst/>
              <a:rect l="l" t="t" r="r" b="b"/>
              <a:pathLst>
                <a:path w="3670" h="4334" extrusionOk="0">
                  <a:moveTo>
                    <a:pt x="213" y="1"/>
                  </a:moveTo>
                  <a:cubicBezTo>
                    <a:pt x="140" y="68"/>
                    <a:pt x="67" y="147"/>
                    <a:pt x="1" y="220"/>
                  </a:cubicBezTo>
                  <a:lnTo>
                    <a:pt x="140" y="390"/>
                  </a:lnTo>
                  <a:lnTo>
                    <a:pt x="189" y="439"/>
                  </a:lnTo>
                  <a:cubicBezTo>
                    <a:pt x="238" y="506"/>
                    <a:pt x="286" y="567"/>
                    <a:pt x="341" y="627"/>
                  </a:cubicBezTo>
                  <a:lnTo>
                    <a:pt x="347" y="640"/>
                  </a:lnTo>
                  <a:cubicBezTo>
                    <a:pt x="408" y="713"/>
                    <a:pt x="469" y="792"/>
                    <a:pt x="530" y="865"/>
                  </a:cubicBezTo>
                  <a:cubicBezTo>
                    <a:pt x="877" y="1297"/>
                    <a:pt x="1230" y="1723"/>
                    <a:pt x="1583" y="2149"/>
                  </a:cubicBezTo>
                  <a:cubicBezTo>
                    <a:pt x="2009" y="2660"/>
                    <a:pt x="2434" y="3171"/>
                    <a:pt x="2860" y="3676"/>
                  </a:cubicBezTo>
                  <a:lnTo>
                    <a:pt x="3067" y="3925"/>
                  </a:lnTo>
                  <a:cubicBezTo>
                    <a:pt x="3110" y="3980"/>
                    <a:pt x="3159" y="4035"/>
                    <a:pt x="3201" y="4090"/>
                  </a:cubicBezTo>
                  <a:cubicBezTo>
                    <a:pt x="3219" y="4108"/>
                    <a:pt x="3238" y="4132"/>
                    <a:pt x="3256" y="4151"/>
                  </a:cubicBezTo>
                  <a:cubicBezTo>
                    <a:pt x="3305" y="4211"/>
                    <a:pt x="3359" y="4272"/>
                    <a:pt x="3408" y="4333"/>
                  </a:cubicBezTo>
                  <a:cubicBezTo>
                    <a:pt x="3493" y="4284"/>
                    <a:pt x="3584" y="4230"/>
                    <a:pt x="3670" y="4175"/>
                  </a:cubicBezTo>
                  <a:lnTo>
                    <a:pt x="3524" y="3992"/>
                  </a:lnTo>
                  <a:lnTo>
                    <a:pt x="3469" y="3931"/>
                  </a:lnTo>
                  <a:lnTo>
                    <a:pt x="3335" y="3767"/>
                  </a:lnTo>
                  <a:cubicBezTo>
                    <a:pt x="3268" y="3682"/>
                    <a:pt x="3201" y="3603"/>
                    <a:pt x="3128" y="3518"/>
                  </a:cubicBezTo>
                  <a:lnTo>
                    <a:pt x="1838" y="1954"/>
                  </a:lnTo>
                  <a:cubicBezTo>
                    <a:pt x="1479" y="1516"/>
                    <a:pt x="1114" y="1072"/>
                    <a:pt x="743" y="646"/>
                  </a:cubicBezTo>
                  <a:cubicBezTo>
                    <a:pt x="712" y="609"/>
                    <a:pt x="682" y="573"/>
                    <a:pt x="652" y="536"/>
                  </a:cubicBezTo>
                  <a:cubicBezTo>
                    <a:pt x="621" y="500"/>
                    <a:pt x="585" y="463"/>
                    <a:pt x="554" y="421"/>
                  </a:cubicBezTo>
                  <a:cubicBezTo>
                    <a:pt x="499" y="360"/>
                    <a:pt x="451" y="293"/>
                    <a:pt x="396" y="226"/>
                  </a:cubicBezTo>
                  <a:cubicBezTo>
                    <a:pt x="378" y="208"/>
                    <a:pt x="366" y="183"/>
                    <a:pt x="347" y="165"/>
                  </a:cubicBezTo>
                  <a:cubicBezTo>
                    <a:pt x="305" y="110"/>
                    <a:pt x="256" y="55"/>
                    <a:pt x="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50" name="Google Shape;3750;p89"/>
            <p:cNvSpPr/>
            <p:nvPr/>
          </p:nvSpPr>
          <p:spPr>
            <a:xfrm>
              <a:off x="3967409" y="2888800"/>
              <a:ext cx="567258" cy="668147"/>
            </a:xfrm>
            <a:custGeom>
              <a:avLst/>
              <a:gdLst/>
              <a:ahLst/>
              <a:cxnLst/>
              <a:rect l="l" t="t" r="r" b="b"/>
              <a:pathLst>
                <a:path w="3183" h="3749" extrusionOk="0">
                  <a:moveTo>
                    <a:pt x="158" y="0"/>
                  </a:moveTo>
                  <a:cubicBezTo>
                    <a:pt x="104" y="91"/>
                    <a:pt x="49" y="183"/>
                    <a:pt x="0" y="274"/>
                  </a:cubicBezTo>
                  <a:cubicBezTo>
                    <a:pt x="31" y="311"/>
                    <a:pt x="55" y="347"/>
                    <a:pt x="85" y="384"/>
                  </a:cubicBezTo>
                  <a:lnTo>
                    <a:pt x="158" y="469"/>
                  </a:lnTo>
                  <a:lnTo>
                    <a:pt x="183" y="499"/>
                  </a:lnTo>
                  <a:cubicBezTo>
                    <a:pt x="244" y="578"/>
                    <a:pt x="304" y="657"/>
                    <a:pt x="365" y="730"/>
                  </a:cubicBezTo>
                  <a:cubicBezTo>
                    <a:pt x="426" y="809"/>
                    <a:pt x="487" y="883"/>
                    <a:pt x="548" y="956"/>
                  </a:cubicBezTo>
                  <a:cubicBezTo>
                    <a:pt x="809" y="1272"/>
                    <a:pt x="1065" y="1588"/>
                    <a:pt x="1327" y="1899"/>
                  </a:cubicBezTo>
                  <a:cubicBezTo>
                    <a:pt x="1661" y="2294"/>
                    <a:pt x="1990" y="2690"/>
                    <a:pt x="2318" y="3085"/>
                  </a:cubicBezTo>
                  <a:cubicBezTo>
                    <a:pt x="2385" y="3164"/>
                    <a:pt x="2452" y="3243"/>
                    <a:pt x="2519" y="3323"/>
                  </a:cubicBezTo>
                  <a:cubicBezTo>
                    <a:pt x="2568" y="3383"/>
                    <a:pt x="2617" y="3444"/>
                    <a:pt x="2671" y="3505"/>
                  </a:cubicBezTo>
                  <a:cubicBezTo>
                    <a:pt x="2684" y="3523"/>
                    <a:pt x="2696" y="3542"/>
                    <a:pt x="2708" y="3554"/>
                  </a:cubicBezTo>
                  <a:lnTo>
                    <a:pt x="2872" y="3748"/>
                  </a:lnTo>
                  <a:cubicBezTo>
                    <a:pt x="2976" y="3718"/>
                    <a:pt x="3079" y="3682"/>
                    <a:pt x="3182" y="3651"/>
                  </a:cubicBezTo>
                  <a:lnTo>
                    <a:pt x="3024" y="3462"/>
                  </a:lnTo>
                  <a:cubicBezTo>
                    <a:pt x="3006" y="3444"/>
                    <a:pt x="2994" y="3426"/>
                    <a:pt x="2976" y="3408"/>
                  </a:cubicBezTo>
                  <a:lnTo>
                    <a:pt x="2836" y="3231"/>
                  </a:lnTo>
                  <a:cubicBezTo>
                    <a:pt x="2769" y="3152"/>
                    <a:pt x="2702" y="3073"/>
                    <a:pt x="2635" y="2988"/>
                  </a:cubicBezTo>
                  <a:lnTo>
                    <a:pt x="1582" y="1704"/>
                  </a:lnTo>
                  <a:cubicBezTo>
                    <a:pt x="1290" y="1357"/>
                    <a:pt x="1004" y="1004"/>
                    <a:pt x="712" y="657"/>
                  </a:cubicBezTo>
                  <a:cubicBezTo>
                    <a:pt x="651" y="584"/>
                    <a:pt x="584" y="517"/>
                    <a:pt x="523" y="438"/>
                  </a:cubicBezTo>
                  <a:cubicBezTo>
                    <a:pt x="481" y="390"/>
                    <a:pt x="438" y="341"/>
                    <a:pt x="396" y="286"/>
                  </a:cubicBezTo>
                  <a:cubicBezTo>
                    <a:pt x="377" y="268"/>
                    <a:pt x="359" y="250"/>
                    <a:pt x="341" y="225"/>
                  </a:cubicBezTo>
                  <a:lnTo>
                    <a:pt x="310" y="189"/>
                  </a:lnTo>
                  <a:cubicBezTo>
                    <a:pt x="262" y="128"/>
                    <a:pt x="207" y="67"/>
                    <a:pt x="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51" name="Google Shape;3751;p89"/>
            <p:cNvSpPr/>
            <p:nvPr/>
          </p:nvSpPr>
          <p:spPr>
            <a:xfrm>
              <a:off x="3853529" y="3154346"/>
              <a:ext cx="390469" cy="451431"/>
            </a:xfrm>
            <a:custGeom>
              <a:avLst/>
              <a:gdLst/>
              <a:ahLst/>
              <a:cxnLst/>
              <a:rect l="l" t="t" r="r" b="b"/>
              <a:pathLst>
                <a:path w="2191" h="2533" extrusionOk="0">
                  <a:moveTo>
                    <a:pt x="110" y="1"/>
                  </a:moveTo>
                  <a:cubicBezTo>
                    <a:pt x="67" y="117"/>
                    <a:pt x="37" y="238"/>
                    <a:pt x="0" y="360"/>
                  </a:cubicBezTo>
                  <a:lnTo>
                    <a:pt x="183" y="585"/>
                  </a:lnTo>
                  <a:lnTo>
                    <a:pt x="244" y="652"/>
                  </a:lnTo>
                  <a:cubicBezTo>
                    <a:pt x="317" y="743"/>
                    <a:pt x="390" y="835"/>
                    <a:pt x="463" y="920"/>
                  </a:cubicBezTo>
                  <a:cubicBezTo>
                    <a:pt x="524" y="993"/>
                    <a:pt x="584" y="1066"/>
                    <a:pt x="645" y="1139"/>
                  </a:cubicBezTo>
                  <a:lnTo>
                    <a:pt x="822" y="1352"/>
                  </a:lnTo>
                  <a:cubicBezTo>
                    <a:pt x="943" y="1492"/>
                    <a:pt x="1053" y="1632"/>
                    <a:pt x="1169" y="1772"/>
                  </a:cubicBezTo>
                  <a:cubicBezTo>
                    <a:pt x="1235" y="1845"/>
                    <a:pt x="1296" y="1924"/>
                    <a:pt x="1363" y="1997"/>
                  </a:cubicBezTo>
                  <a:cubicBezTo>
                    <a:pt x="1430" y="2076"/>
                    <a:pt x="1491" y="2155"/>
                    <a:pt x="1558" y="2234"/>
                  </a:cubicBezTo>
                  <a:cubicBezTo>
                    <a:pt x="1576" y="2252"/>
                    <a:pt x="1594" y="2277"/>
                    <a:pt x="1613" y="2295"/>
                  </a:cubicBezTo>
                  <a:cubicBezTo>
                    <a:pt x="1680" y="2380"/>
                    <a:pt x="1740" y="2453"/>
                    <a:pt x="1807" y="2532"/>
                  </a:cubicBezTo>
                  <a:cubicBezTo>
                    <a:pt x="1941" y="2526"/>
                    <a:pt x="2063" y="2520"/>
                    <a:pt x="2191" y="2508"/>
                  </a:cubicBezTo>
                  <a:lnTo>
                    <a:pt x="1990" y="2277"/>
                  </a:lnTo>
                  <a:lnTo>
                    <a:pt x="1960" y="2240"/>
                  </a:lnTo>
                  <a:lnTo>
                    <a:pt x="1582" y="1778"/>
                  </a:lnTo>
                  <a:lnTo>
                    <a:pt x="1071" y="1157"/>
                  </a:lnTo>
                  <a:cubicBezTo>
                    <a:pt x="956" y="1017"/>
                    <a:pt x="840" y="877"/>
                    <a:pt x="724" y="731"/>
                  </a:cubicBezTo>
                  <a:lnTo>
                    <a:pt x="542" y="512"/>
                  </a:lnTo>
                  <a:lnTo>
                    <a:pt x="323" y="250"/>
                  </a:lnTo>
                  <a:lnTo>
                    <a:pt x="292" y="220"/>
                  </a:lnTo>
                  <a:cubicBezTo>
                    <a:pt x="231" y="147"/>
                    <a:pt x="171" y="74"/>
                    <a:pt x="1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52" name="Google Shape;3752;p89"/>
            <p:cNvSpPr/>
            <p:nvPr/>
          </p:nvSpPr>
          <p:spPr>
            <a:xfrm>
              <a:off x="3720045" y="3471040"/>
              <a:ext cx="188908" cy="221527"/>
            </a:xfrm>
            <a:custGeom>
              <a:avLst/>
              <a:gdLst/>
              <a:ahLst/>
              <a:cxnLst/>
              <a:rect l="l" t="t" r="r" b="b"/>
              <a:pathLst>
                <a:path w="1060" h="1243" extrusionOk="0">
                  <a:moveTo>
                    <a:pt x="1" y="1"/>
                  </a:moveTo>
                  <a:cubicBezTo>
                    <a:pt x="68" y="80"/>
                    <a:pt x="135" y="165"/>
                    <a:pt x="202" y="238"/>
                  </a:cubicBezTo>
                  <a:lnTo>
                    <a:pt x="427" y="512"/>
                  </a:lnTo>
                  <a:cubicBezTo>
                    <a:pt x="445" y="530"/>
                    <a:pt x="463" y="554"/>
                    <a:pt x="481" y="573"/>
                  </a:cubicBezTo>
                  <a:lnTo>
                    <a:pt x="500" y="597"/>
                  </a:lnTo>
                  <a:cubicBezTo>
                    <a:pt x="603" y="725"/>
                    <a:pt x="707" y="847"/>
                    <a:pt x="810" y="974"/>
                  </a:cubicBezTo>
                  <a:cubicBezTo>
                    <a:pt x="889" y="1066"/>
                    <a:pt x="962" y="1151"/>
                    <a:pt x="1041" y="1242"/>
                  </a:cubicBezTo>
                  <a:cubicBezTo>
                    <a:pt x="1047" y="1090"/>
                    <a:pt x="1060" y="938"/>
                    <a:pt x="1060" y="786"/>
                  </a:cubicBezTo>
                  <a:lnTo>
                    <a:pt x="834" y="512"/>
                  </a:lnTo>
                  <a:lnTo>
                    <a:pt x="676" y="317"/>
                  </a:lnTo>
                  <a:cubicBezTo>
                    <a:pt x="670" y="311"/>
                    <a:pt x="664" y="299"/>
                    <a:pt x="658" y="293"/>
                  </a:cubicBezTo>
                  <a:cubicBezTo>
                    <a:pt x="609" y="238"/>
                    <a:pt x="561" y="177"/>
                    <a:pt x="512" y="116"/>
                  </a:cubicBezTo>
                  <a:cubicBezTo>
                    <a:pt x="494" y="98"/>
                    <a:pt x="475" y="80"/>
                    <a:pt x="457" y="62"/>
                  </a:cubicBezTo>
                  <a:lnTo>
                    <a:pt x="1" y="1"/>
                  </a:lnTo>
                  <a:close/>
                </a:path>
              </a:pathLst>
            </a:custGeom>
            <a:solidFill>
              <a:srgbClr val="2A87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53" name="Google Shape;3753;p89"/>
            <p:cNvSpPr/>
            <p:nvPr/>
          </p:nvSpPr>
          <p:spPr>
            <a:xfrm>
              <a:off x="3376267" y="3459100"/>
              <a:ext cx="492586" cy="579393"/>
            </a:xfrm>
            <a:custGeom>
              <a:avLst/>
              <a:gdLst/>
              <a:ahLst/>
              <a:cxnLst/>
              <a:rect l="l" t="t" r="r" b="b"/>
              <a:pathLst>
                <a:path w="2764" h="3251" extrusionOk="0">
                  <a:moveTo>
                    <a:pt x="354" y="1"/>
                  </a:moveTo>
                  <a:cubicBezTo>
                    <a:pt x="238" y="7"/>
                    <a:pt x="117" y="19"/>
                    <a:pt x="1" y="37"/>
                  </a:cubicBezTo>
                  <a:cubicBezTo>
                    <a:pt x="50" y="104"/>
                    <a:pt x="104" y="171"/>
                    <a:pt x="159" y="238"/>
                  </a:cubicBezTo>
                  <a:lnTo>
                    <a:pt x="183" y="269"/>
                  </a:lnTo>
                  <a:cubicBezTo>
                    <a:pt x="238" y="335"/>
                    <a:pt x="293" y="402"/>
                    <a:pt x="348" y="469"/>
                  </a:cubicBezTo>
                  <a:cubicBezTo>
                    <a:pt x="409" y="555"/>
                    <a:pt x="476" y="628"/>
                    <a:pt x="536" y="707"/>
                  </a:cubicBezTo>
                  <a:cubicBezTo>
                    <a:pt x="761" y="980"/>
                    <a:pt x="987" y="1254"/>
                    <a:pt x="1212" y="1528"/>
                  </a:cubicBezTo>
                  <a:lnTo>
                    <a:pt x="2039" y="2502"/>
                  </a:lnTo>
                  <a:cubicBezTo>
                    <a:pt x="2106" y="2587"/>
                    <a:pt x="2179" y="2678"/>
                    <a:pt x="2258" y="2763"/>
                  </a:cubicBezTo>
                  <a:cubicBezTo>
                    <a:pt x="2313" y="2836"/>
                    <a:pt x="2374" y="2909"/>
                    <a:pt x="2441" y="2982"/>
                  </a:cubicBezTo>
                  <a:lnTo>
                    <a:pt x="2447" y="2988"/>
                  </a:lnTo>
                  <a:lnTo>
                    <a:pt x="2660" y="3250"/>
                  </a:lnTo>
                  <a:cubicBezTo>
                    <a:pt x="2690" y="3165"/>
                    <a:pt x="2715" y="3080"/>
                    <a:pt x="2739" y="2988"/>
                  </a:cubicBezTo>
                  <a:cubicBezTo>
                    <a:pt x="2745" y="2958"/>
                    <a:pt x="2751" y="2928"/>
                    <a:pt x="2763" y="2897"/>
                  </a:cubicBezTo>
                  <a:lnTo>
                    <a:pt x="2544" y="2629"/>
                  </a:lnTo>
                  <a:lnTo>
                    <a:pt x="2502" y="2581"/>
                  </a:lnTo>
                  <a:lnTo>
                    <a:pt x="2319" y="2362"/>
                  </a:lnTo>
                  <a:lnTo>
                    <a:pt x="2100" y="2094"/>
                  </a:lnTo>
                  <a:cubicBezTo>
                    <a:pt x="1887" y="1838"/>
                    <a:pt x="1680" y="1583"/>
                    <a:pt x="1467" y="1327"/>
                  </a:cubicBezTo>
                  <a:cubicBezTo>
                    <a:pt x="1297" y="1120"/>
                    <a:pt x="1127" y="914"/>
                    <a:pt x="956" y="707"/>
                  </a:cubicBezTo>
                  <a:cubicBezTo>
                    <a:pt x="889" y="621"/>
                    <a:pt x="822" y="548"/>
                    <a:pt x="755" y="469"/>
                  </a:cubicBezTo>
                  <a:cubicBezTo>
                    <a:pt x="695" y="396"/>
                    <a:pt x="628" y="317"/>
                    <a:pt x="567" y="244"/>
                  </a:cubicBezTo>
                  <a:lnTo>
                    <a:pt x="555" y="232"/>
                  </a:lnTo>
                  <a:cubicBezTo>
                    <a:pt x="488" y="153"/>
                    <a:pt x="427" y="80"/>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54" name="Google Shape;3754;p89"/>
            <p:cNvSpPr/>
            <p:nvPr/>
          </p:nvSpPr>
          <p:spPr>
            <a:xfrm>
              <a:off x="3106270" y="3528605"/>
              <a:ext cx="642109" cy="758148"/>
            </a:xfrm>
            <a:custGeom>
              <a:avLst/>
              <a:gdLst/>
              <a:ahLst/>
              <a:cxnLst/>
              <a:rect l="l" t="t" r="r" b="b"/>
              <a:pathLst>
                <a:path w="3603" h="4254" extrusionOk="0">
                  <a:moveTo>
                    <a:pt x="275" y="0"/>
                  </a:moveTo>
                  <a:cubicBezTo>
                    <a:pt x="183" y="43"/>
                    <a:pt x="92" y="92"/>
                    <a:pt x="1" y="146"/>
                  </a:cubicBezTo>
                  <a:lnTo>
                    <a:pt x="62" y="213"/>
                  </a:lnTo>
                  <a:lnTo>
                    <a:pt x="195" y="365"/>
                  </a:lnTo>
                  <a:cubicBezTo>
                    <a:pt x="220" y="396"/>
                    <a:pt x="244" y="426"/>
                    <a:pt x="268" y="457"/>
                  </a:cubicBezTo>
                  <a:cubicBezTo>
                    <a:pt x="293" y="487"/>
                    <a:pt x="323" y="517"/>
                    <a:pt x="348" y="554"/>
                  </a:cubicBezTo>
                  <a:lnTo>
                    <a:pt x="457" y="688"/>
                  </a:lnTo>
                  <a:cubicBezTo>
                    <a:pt x="828" y="1156"/>
                    <a:pt x="1212" y="1613"/>
                    <a:pt x="1589" y="2069"/>
                  </a:cubicBezTo>
                  <a:cubicBezTo>
                    <a:pt x="2039" y="2611"/>
                    <a:pt x="2489" y="3146"/>
                    <a:pt x="2934" y="3682"/>
                  </a:cubicBezTo>
                  <a:cubicBezTo>
                    <a:pt x="3007" y="3767"/>
                    <a:pt x="3074" y="3852"/>
                    <a:pt x="3147" y="3931"/>
                  </a:cubicBezTo>
                  <a:lnTo>
                    <a:pt x="3201" y="3998"/>
                  </a:lnTo>
                  <a:lnTo>
                    <a:pt x="3329" y="4156"/>
                  </a:lnTo>
                  <a:lnTo>
                    <a:pt x="3408" y="4254"/>
                  </a:lnTo>
                  <a:cubicBezTo>
                    <a:pt x="3475" y="4174"/>
                    <a:pt x="3542" y="4101"/>
                    <a:pt x="3603" y="4016"/>
                  </a:cubicBezTo>
                  <a:lnTo>
                    <a:pt x="3500" y="3895"/>
                  </a:lnTo>
                  <a:lnTo>
                    <a:pt x="3396" y="3761"/>
                  </a:lnTo>
                  <a:lnTo>
                    <a:pt x="3317" y="3675"/>
                  </a:lnTo>
                  <a:lnTo>
                    <a:pt x="3110" y="3420"/>
                  </a:lnTo>
                  <a:lnTo>
                    <a:pt x="1844" y="1880"/>
                  </a:lnTo>
                  <a:cubicBezTo>
                    <a:pt x="1473" y="1436"/>
                    <a:pt x="1108" y="992"/>
                    <a:pt x="731" y="554"/>
                  </a:cubicBezTo>
                  <a:cubicBezTo>
                    <a:pt x="707" y="524"/>
                    <a:pt x="682" y="493"/>
                    <a:pt x="652" y="463"/>
                  </a:cubicBezTo>
                  <a:cubicBezTo>
                    <a:pt x="615" y="420"/>
                    <a:pt x="579" y="371"/>
                    <a:pt x="542" y="329"/>
                  </a:cubicBezTo>
                  <a:lnTo>
                    <a:pt x="457" y="231"/>
                  </a:lnTo>
                  <a:cubicBezTo>
                    <a:pt x="421" y="183"/>
                    <a:pt x="384" y="134"/>
                    <a:pt x="342" y="85"/>
                  </a:cubicBezTo>
                  <a:cubicBezTo>
                    <a:pt x="317" y="55"/>
                    <a:pt x="299" y="25"/>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55" name="Google Shape;3755;p89"/>
            <p:cNvSpPr/>
            <p:nvPr/>
          </p:nvSpPr>
          <p:spPr>
            <a:xfrm>
              <a:off x="5449809" y="1595110"/>
              <a:ext cx="655118" cy="772227"/>
            </a:xfrm>
            <a:custGeom>
              <a:avLst/>
              <a:gdLst/>
              <a:ahLst/>
              <a:cxnLst/>
              <a:rect l="l" t="t" r="r" b="b"/>
              <a:pathLst>
                <a:path w="3676" h="4333" extrusionOk="0">
                  <a:moveTo>
                    <a:pt x="231" y="0"/>
                  </a:moveTo>
                  <a:cubicBezTo>
                    <a:pt x="146" y="61"/>
                    <a:pt x="73" y="128"/>
                    <a:pt x="0" y="195"/>
                  </a:cubicBezTo>
                  <a:cubicBezTo>
                    <a:pt x="18" y="213"/>
                    <a:pt x="31" y="231"/>
                    <a:pt x="49" y="249"/>
                  </a:cubicBezTo>
                  <a:cubicBezTo>
                    <a:pt x="91" y="304"/>
                    <a:pt x="140" y="365"/>
                    <a:pt x="189" y="420"/>
                  </a:cubicBezTo>
                  <a:lnTo>
                    <a:pt x="256" y="505"/>
                  </a:lnTo>
                  <a:cubicBezTo>
                    <a:pt x="286" y="529"/>
                    <a:pt x="310" y="560"/>
                    <a:pt x="335" y="590"/>
                  </a:cubicBezTo>
                  <a:cubicBezTo>
                    <a:pt x="365" y="639"/>
                    <a:pt x="408" y="688"/>
                    <a:pt x="444" y="730"/>
                  </a:cubicBezTo>
                  <a:cubicBezTo>
                    <a:pt x="815" y="1199"/>
                    <a:pt x="1199" y="1655"/>
                    <a:pt x="1576" y="2111"/>
                  </a:cubicBezTo>
                  <a:cubicBezTo>
                    <a:pt x="2039" y="2665"/>
                    <a:pt x="2501" y="3219"/>
                    <a:pt x="2963" y="3773"/>
                  </a:cubicBezTo>
                  <a:cubicBezTo>
                    <a:pt x="3030" y="3852"/>
                    <a:pt x="3103" y="3937"/>
                    <a:pt x="3170" y="4016"/>
                  </a:cubicBezTo>
                  <a:cubicBezTo>
                    <a:pt x="3189" y="4040"/>
                    <a:pt x="3207" y="4065"/>
                    <a:pt x="3225" y="4083"/>
                  </a:cubicBezTo>
                  <a:cubicBezTo>
                    <a:pt x="3268" y="4138"/>
                    <a:pt x="3316" y="4192"/>
                    <a:pt x="3359" y="4247"/>
                  </a:cubicBezTo>
                  <a:lnTo>
                    <a:pt x="3432" y="4332"/>
                  </a:lnTo>
                  <a:cubicBezTo>
                    <a:pt x="3517" y="4278"/>
                    <a:pt x="3596" y="4217"/>
                    <a:pt x="3675" y="4150"/>
                  </a:cubicBezTo>
                  <a:lnTo>
                    <a:pt x="3590" y="4059"/>
                  </a:lnTo>
                  <a:lnTo>
                    <a:pt x="3462" y="3900"/>
                  </a:lnTo>
                  <a:lnTo>
                    <a:pt x="3408" y="3833"/>
                  </a:lnTo>
                  <a:lnTo>
                    <a:pt x="3201" y="3578"/>
                  </a:lnTo>
                  <a:lnTo>
                    <a:pt x="1832" y="1917"/>
                  </a:lnTo>
                  <a:cubicBezTo>
                    <a:pt x="1442" y="1448"/>
                    <a:pt x="1059" y="974"/>
                    <a:pt x="657" y="517"/>
                  </a:cubicBezTo>
                  <a:lnTo>
                    <a:pt x="645" y="499"/>
                  </a:lnTo>
                  <a:cubicBezTo>
                    <a:pt x="584" y="432"/>
                    <a:pt x="529" y="365"/>
                    <a:pt x="475" y="292"/>
                  </a:cubicBezTo>
                  <a:lnTo>
                    <a:pt x="420" y="225"/>
                  </a:lnTo>
                  <a:lnTo>
                    <a:pt x="268" y="43"/>
                  </a:lnTo>
                  <a:lnTo>
                    <a:pt x="2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56" name="Google Shape;3756;p89"/>
            <p:cNvSpPr/>
            <p:nvPr/>
          </p:nvSpPr>
          <p:spPr>
            <a:xfrm>
              <a:off x="5304385" y="1809685"/>
              <a:ext cx="556565" cy="656384"/>
            </a:xfrm>
            <a:custGeom>
              <a:avLst/>
              <a:gdLst/>
              <a:ahLst/>
              <a:cxnLst/>
              <a:rect l="l" t="t" r="r" b="b"/>
              <a:pathLst>
                <a:path w="3123" h="3683" extrusionOk="0">
                  <a:moveTo>
                    <a:pt x="129" y="1"/>
                  </a:moveTo>
                  <a:cubicBezTo>
                    <a:pt x="80" y="104"/>
                    <a:pt x="37" y="208"/>
                    <a:pt x="1" y="311"/>
                  </a:cubicBezTo>
                  <a:lnTo>
                    <a:pt x="13" y="323"/>
                  </a:lnTo>
                  <a:cubicBezTo>
                    <a:pt x="62" y="390"/>
                    <a:pt x="116" y="457"/>
                    <a:pt x="171" y="524"/>
                  </a:cubicBezTo>
                  <a:cubicBezTo>
                    <a:pt x="171" y="530"/>
                    <a:pt x="177" y="536"/>
                    <a:pt x="183" y="542"/>
                  </a:cubicBezTo>
                  <a:cubicBezTo>
                    <a:pt x="250" y="628"/>
                    <a:pt x="317" y="707"/>
                    <a:pt x="384" y="792"/>
                  </a:cubicBezTo>
                  <a:lnTo>
                    <a:pt x="567" y="1011"/>
                  </a:lnTo>
                  <a:cubicBezTo>
                    <a:pt x="792" y="1291"/>
                    <a:pt x="1023" y="1571"/>
                    <a:pt x="1254" y="1845"/>
                  </a:cubicBezTo>
                  <a:cubicBezTo>
                    <a:pt x="1583" y="2240"/>
                    <a:pt x="1911" y="2636"/>
                    <a:pt x="2246" y="3031"/>
                  </a:cubicBezTo>
                  <a:lnTo>
                    <a:pt x="2441" y="3268"/>
                  </a:lnTo>
                  <a:lnTo>
                    <a:pt x="2587" y="3445"/>
                  </a:lnTo>
                  <a:lnTo>
                    <a:pt x="2635" y="3500"/>
                  </a:lnTo>
                  <a:lnTo>
                    <a:pt x="2788" y="3682"/>
                  </a:lnTo>
                  <a:cubicBezTo>
                    <a:pt x="2897" y="3664"/>
                    <a:pt x="3013" y="3640"/>
                    <a:pt x="3122" y="3609"/>
                  </a:cubicBezTo>
                  <a:lnTo>
                    <a:pt x="3001" y="3463"/>
                  </a:lnTo>
                  <a:lnTo>
                    <a:pt x="2928" y="3372"/>
                  </a:lnTo>
                  <a:lnTo>
                    <a:pt x="2812" y="3232"/>
                  </a:lnTo>
                  <a:lnTo>
                    <a:pt x="2611" y="2995"/>
                  </a:lnTo>
                  <a:cubicBezTo>
                    <a:pt x="2246" y="2544"/>
                    <a:pt x="1875" y="2094"/>
                    <a:pt x="1510" y="1650"/>
                  </a:cubicBezTo>
                  <a:cubicBezTo>
                    <a:pt x="1230" y="1309"/>
                    <a:pt x="950" y="974"/>
                    <a:pt x="664" y="640"/>
                  </a:cubicBezTo>
                  <a:cubicBezTo>
                    <a:pt x="603" y="567"/>
                    <a:pt x="536" y="488"/>
                    <a:pt x="481" y="421"/>
                  </a:cubicBezTo>
                  <a:cubicBezTo>
                    <a:pt x="427" y="360"/>
                    <a:pt x="372" y="299"/>
                    <a:pt x="317" y="232"/>
                  </a:cubicBezTo>
                  <a:lnTo>
                    <a:pt x="311" y="226"/>
                  </a:lnTo>
                  <a:cubicBezTo>
                    <a:pt x="293" y="208"/>
                    <a:pt x="281" y="183"/>
                    <a:pt x="262" y="165"/>
                  </a:cubicBezTo>
                  <a:lnTo>
                    <a:pt x="1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57" name="Google Shape;3757;p89"/>
            <p:cNvSpPr/>
            <p:nvPr/>
          </p:nvSpPr>
          <p:spPr>
            <a:xfrm>
              <a:off x="5241474" y="2126380"/>
              <a:ext cx="295124" cy="348242"/>
            </a:xfrm>
            <a:custGeom>
              <a:avLst/>
              <a:gdLst/>
              <a:ahLst/>
              <a:cxnLst/>
              <a:rect l="l" t="t" r="r" b="b"/>
              <a:pathLst>
                <a:path w="1656" h="1954" extrusionOk="0">
                  <a:moveTo>
                    <a:pt x="43" y="1"/>
                  </a:moveTo>
                  <a:cubicBezTo>
                    <a:pt x="25" y="153"/>
                    <a:pt x="13" y="305"/>
                    <a:pt x="1" y="457"/>
                  </a:cubicBezTo>
                  <a:lnTo>
                    <a:pt x="183" y="676"/>
                  </a:lnTo>
                  <a:lnTo>
                    <a:pt x="311" y="828"/>
                  </a:lnTo>
                  <a:cubicBezTo>
                    <a:pt x="360" y="889"/>
                    <a:pt x="408" y="950"/>
                    <a:pt x="463" y="1011"/>
                  </a:cubicBezTo>
                  <a:cubicBezTo>
                    <a:pt x="488" y="1041"/>
                    <a:pt x="512" y="1065"/>
                    <a:pt x="536" y="1096"/>
                  </a:cubicBezTo>
                  <a:lnTo>
                    <a:pt x="561" y="1120"/>
                  </a:lnTo>
                  <a:cubicBezTo>
                    <a:pt x="609" y="1187"/>
                    <a:pt x="664" y="1248"/>
                    <a:pt x="719" y="1309"/>
                  </a:cubicBezTo>
                  <a:lnTo>
                    <a:pt x="749" y="1351"/>
                  </a:lnTo>
                  <a:lnTo>
                    <a:pt x="944" y="1583"/>
                  </a:lnTo>
                  <a:cubicBezTo>
                    <a:pt x="974" y="1619"/>
                    <a:pt x="999" y="1650"/>
                    <a:pt x="1029" y="1686"/>
                  </a:cubicBezTo>
                  <a:cubicBezTo>
                    <a:pt x="1096" y="1759"/>
                    <a:pt x="1157" y="1838"/>
                    <a:pt x="1218" y="1911"/>
                  </a:cubicBezTo>
                  <a:cubicBezTo>
                    <a:pt x="1364" y="1929"/>
                    <a:pt x="1510" y="1942"/>
                    <a:pt x="1656" y="1954"/>
                  </a:cubicBezTo>
                  <a:lnTo>
                    <a:pt x="1461" y="1723"/>
                  </a:lnTo>
                  <a:lnTo>
                    <a:pt x="1400" y="1643"/>
                  </a:lnTo>
                  <a:lnTo>
                    <a:pt x="1017" y="1181"/>
                  </a:lnTo>
                  <a:lnTo>
                    <a:pt x="731" y="834"/>
                  </a:lnTo>
                  <a:lnTo>
                    <a:pt x="713" y="810"/>
                  </a:lnTo>
                  <a:cubicBezTo>
                    <a:pt x="658" y="749"/>
                    <a:pt x="609" y="682"/>
                    <a:pt x="555" y="615"/>
                  </a:cubicBezTo>
                  <a:cubicBezTo>
                    <a:pt x="482" y="524"/>
                    <a:pt x="402" y="433"/>
                    <a:pt x="329" y="347"/>
                  </a:cubicBezTo>
                  <a:cubicBezTo>
                    <a:pt x="293" y="299"/>
                    <a:pt x="256" y="256"/>
                    <a:pt x="220" y="214"/>
                  </a:cubicBezTo>
                  <a:cubicBezTo>
                    <a:pt x="165" y="141"/>
                    <a:pt x="104" y="74"/>
                    <a:pt x="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58" name="Google Shape;3758;p89"/>
            <p:cNvSpPr/>
            <p:nvPr/>
          </p:nvSpPr>
          <p:spPr>
            <a:xfrm>
              <a:off x="5001952" y="2329193"/>
              <a:ext cx="311342" cy="358044"/>
            </a:xfrm>
            <a:custGeom>
              <a:avLst/>
              <a:gdLst/>
              <a:ahLst/>
              <a:cxnLst/>
              <a:rect l="l" t="t" r="r" b="b"/>
              <a:pathLst>
                <a:path w="1747" h="2009" extrusionOk="0">
                  <a:moveTo>
                    <a:pt x="0" y="0"/>
                  </a:moveTo>
                  <a:cubicBezTo>
                    <a:pt x="61" y="86"/>
                    <a:pt x="128" y="159"/>
                    <a:pt x="189" y="238"/>
                  </a:cubicBezTo>
                  <a:lnTo>
                    <a:pt x="256" y="317"/>
                  </a:lnTo>
                  <a:cubicBezTo>
                    <a:pt x="323" y="396"/>
                    <a:pt x="383" y="469"/>
                    <a:pt x="450" y="548"/>
                  </a:cubicBezTo>
                  <a:lnTo>
                    <a:pt x="645" y="779"/>
                  </a:lnTo>
                  <a:lnTo>
                    <a:pt x="669" y="810"/>
                  </a:lnTo>
                  <a:lnTo>
                    <a:pt x="968" y="1169"/>
                  </a:lnTo>
                  <a:lnTo>
                    <a:pt x="1187" y="1436"/>
                  </a:lnTo>
                  <a:cubicBezTo>
                    <a:pt x="1247" y="1509"/>
                    <a:pt x="1308" y="1576"/>
                    <a:pt x="1369" y="1656"/>
                  </a:cubicBezTo>
                  <a:cubicBezTo>
                    <a:pt x="1393" y="1686"/>
                    <a:pt x="1424" y="1716"/>
                    <a:pt x="1448" y="1747"/>
                  </a:cubicBezTo>
                  <a:lnTo>
                    <a:pt x="1667" y="2008"/>
                  </a:lnTo>
                  <a:cubicBezTo>
                    <a:pt x="1698" y="1881"/>
                    <a:pt x="1722" y="1753"/>
                    <a:pt x="1746" y="1625"/>
                  </a:cubicBezTo>
                  <a:lnTo>
                    <a:pt x="1527" y="1357"/>
                  </a:lnTo>
                  <a:lnTo>
                    <a:pt x="1418" y="1223"/>
                  </a:lnTo>
                  <a:lnTo>
                    <a:pt x="1083" y="816"/>
                  </a:lnTo>
                  <a:lnTo>
                    <a:pt x="1016" y="737"/>
                  </a:lnTo>
                  <a:lnTo>
                    <a:pt x="895" y="585"/>
                  </a:lnTo>
                  <a:cubicBezTo>
                    <a:pt x="828" y="505"/>
                    <a:pt x="767" y="432"/>
                    <a:pt x="700" y="353"/>
                  </a:cubicBezTo>
                  <a:cubicBezTo>
                    <a:pt x="675" y="323"/>
                    <a:pt x="645" y="280"/>
                    <a:pt x="615" y="244"/>
                  </a:cubicBezTo>
                  <a:cubicBezTo>
                    <a:pt x="548" y="165"/>
                    <a:pt x="481" y="86"/>
                    <a:pt x="420" y="7"/>
                  </a:cubicBezTo>
                  <a:cubicBezTo>
                    <a:pt x="280" y="0"/>
                    <a:pt x="14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59" name="Google Shape;3759;p89"/>
            <p:cNvSpPr/>
            <p:nvPr/>
          </p:nvSpPr>
          <p:spPr>
            <a:xfrm>
              <a:off x="4696134" y="2357352"/>
              <a:ext cx="522705" cy="613968"/>
            </a:xfrm>
            <a:custGeom>
              <a:avLst/>
              <a:gdLst/>
              <a:ahLst/>
              <a:cxnLst/>
              <a:rect l="l" t="t" r="r" b="b"/>
              <a:pathLst>
                <a:path w="2933" h="3445" extrusionOk="0">
                  <a:moveTo>
                    <a:pt x="323" y="1"/>
                  </a:moveTo>
                  <a:cubicBezTo>
                    <a:pt x="213" y="25"/>
                    <a:pt x="104" y="49"/>
                    <a:pt x="0" y="80"/>
                  </a:cubicBezTo>
                  <a:cubicBezTo>
                    <a:pt x="49" y="141"/>
                    <a:pt x="97" y="208"/>
                    <a:pt x="152" y="268"/>
                  </a:cubicBezTo>
                  <a:lnTo>
                    <a:pt x="183" y="311"/>
                  </a:lnTo>
                  <a:lnTo>
                    <a:pt x="347" y="506"/>
                  </a:lnTo>
                  <a:cubicBezTo>
                    <a:pt x="408" y="585"/>
                    <a:pt x="469" y="658"/>
                    <a:pt x="536" y="737"/>
                  </a:cubicBezTo>
                  <a:cubicBezTo>
                    <a:pt x="767" y="1023"/>
                    <a:pt x="1004" y="1309"/>
                    <a:pt x="1241" y="1589"/>
                  </a:cubicBezTo>
                  <a:lnTo>
                    <a:pt x="2191" y="2733"/>
                  </a:lnTo>
                  <a:cubicBezTo>
                    <a:pt x="2264" y="2818"/>
                    <a:pt x="2337" y="2903"/>
                    <a:pt x="2410" y="2988"/>
                  </a:cubicBezTo>
                  <a:lnTo>
                    <a:pt x="2574" y="3189"/>
                  </a:lnTo>
                  <a:cubicBezTo>
                    <a:pt x="2580" y="3195"/>
                    <a:pt x="2586" y="3201"/>
                    <a:pt x="2592" y="3213"/>
                  </a:cubicBezTo>
                  <a:cubicBezTo>
                    <a:pt x="2659" y="3293"/>
                    <a:pt x="2720" y="3366"/>
                    <a:pt x="2787" y="3445"/>
                  </a:cubicBezTo>
                  <a:cubicBezTo>
                    <a:pt x="2836" y="3347"/>
                    <a:pt x="2884" y="3244"/>
                    <a:pt x="2933" y="3146"/>
                  </a:cubicBezTo>
                  <a:cubicBezTo>
                    <a:pt x="2866" y="3067"/>
                    <a:pt x="2799" y="2982"/>
                    <a:pt x="2726" y="2903"/>
                  </a:cubicBezTo>
                  <a:lnTo>
                    <a:pt x="2714" y="2891"/>
                  </a:lnTo>
                  <a:cubicBezTo>
                    <a:pt x="2659" y="2824"/>
                    <a:pt x="2598" y="2751"/>
                    <a:pt x="2544" y="2684"/>
                  </a:cubicBezTo>
                  <a:lnTo>
                    <a:pt x="2331" y="2422"/>
                  </a:lnTo>
                  <a:lnTo>
                    <a:pt x="1491" y="1400"/>
                  </a:lnTo>
                  <a:cubicBezTo>
                    <a:pt x="1290" y="1157"/>
                    <a:pt x="1095" y="913"/>
                    <a:pt x="895" y="676"/>
                  </a:cubicBezTo>
                  <a:cubicBezTo>
                    <a:pt x="828" y="597"/>
                    <a:pt x="761" y="518"/>
                    <a:pt x="694" y="445"/>
                  </a:cubicBezTo>
                  <a:lnTo>
                    <a:pt x="517" y="232"/>
                  </a:lnTo>
                  <a:lnTo>
                    <a:pt x="499" y="208"/>
                  </a:lnTo>
                  <a:lnTo>
                    <a:pt x="3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60" name="Google Shape;3760;p89"/>
            <p:cNvSpPr/>
            <p:nvPr/>
          </p:nvSpPr>
          <p:spPr>
            <a:xfrm>
              <a:off x="4436830" y="2448421"/>
              <a:ext cx="636762" cy="749593"/>
            </a:xfrm>
            <a:custGeom>
              <a:avLst/>
              <a:gdLst/>
              <a:ahLst/>
              <a:cxnLst/>
              <a:rect l="l" t="t" r="r" b="b"/>
              <a:pathLst>
                <a:path w="3573" h="4206" extrusionOk="0">
                  <a:moveTo>
                    <a:pt x="275" y="1"/>
                  </a:moveTo>
                  <a:cubicBezTo>
                    <a:pt x="183" y="43"/>
                    <a:pt x="92" y="92"/>
                    <a:pt x="1" y="141"/>
                  </a:cubicBezTo>
                  <a:cubicBezTo>
                    <a:pt x="50" y="195"/>
                    <a:pt x="98" y="250"/>
                    <a:pt x="141" y="305"/>
                  </a:cubicBezTo>
                  <a:cubicBezTo>
                    <a:pt x="159" y="323"/>
                    <a:pt x="177" y="348"/>
                    <a:pt x="189" y="366"/>
                  </a:cubicBezTo>
                  <a:cubicBezTo>
                    <a:pt x="232" y="408"/>
                    <a:pt x="269" y="457"/>
                    <a:pt x="305" y="506"/>
                  </a:cubicBezTo>
                  <a:cubicBezTo>
                    <a:pt x="317" y="518"/>
                    <a:pt x="329" y="536"/>
                    <a:pt x="342" y="548"/>
                  </a:cubicBezTo>
                  <a:lnTo>
                    <a:pt x="524" y="780"/>
                  </a:lnTo>
                  <a:cubicBezTo>
                    <a:pt x="865" y="1193"/>
                    <a:pt x="1206" y="1607"/>
                    <a:pt x="1552" y="2021"/>
                  </a:cubicBezTo>
                  <a:cubicBezTo>
                    <a:pt x="1972" y="2520"/>
                    <a:pt x="2392" y="3025"/>
                    <a:pt x="2812" y="3536"/>
                  </a:cubicBezTo>
                  <a:cubicBezTo>
                    <a:pt x="2885" y="3615"/>
                    <a:pt x="2952" y="3700"/>
                    <a:pt x="3025" y="3786"/>
                  </a:cubicBezTo>
                  <a:lnTo>
                    <a:pt x="3165" y="3956"/>
                  </a:lnTo>
                  <a:lnTo>
                    <a:pt x="3214" y="4011"/>
                  </a:lnTo>
                  <a:lnTo>
                    <a:pt x="3378" y="4205"/>
                  </a:lnTo>
                  <a:cubicBezTo>
                    <a:pt x="3445" y="4132"/>
                    <a:pt x="3506" y="4053"/>
                    <a:pt x="3573" y="3974"/>
                  </a:cubicBezTo>
                  <a:lnTo>
                    <a:pt x="3402" y="3773"/>
                  </a:lnTo>
                  <a:lnTo>
                    <a:pt x="3360" y="3725"/>
                  </a:lnTo>
                  <a:lnTo>
                    <a:pt x="3220" y="3548"/>
                  </a:lnTo>
                  <a:cubicBezTo>
                    <a:pt x="3147" y="3463"/>
                    <a:pt x="3080" y="3378"/>
                    <a:pt x="3007" y="3293"/>
                  </a:cubicBezTo>
                  <a:cubicBezTo>
                    <a:pt x="2605" y="2806"/>
                    <a:pt x="2204" y="2319"/>
                    <a:pt x="1802" y="1832"/>
                  </a:cubicBezTo>
                  <a:cubicBezTo>
                    <a:pt x="1473" y="1431"/>
                    <a:pt x="1145" y="1029"/>
                    <a:pt x="810" y="640"/>
                  </a:cubicBezTo>
                  <a:cubicBezTo>
                    <a:pt x="743" y="561"/>
                    <a:pt x="682" y="488"/>
                    <a:pt x="615" y="408"/>
                  </a:cubicBezTo>
                  <a:cubicBezTo>
                    <a:pt x="567" y="354"/>
                    <a:pt x="512" y="293"/>
                    <a:pt x="463" y="232"/>
                  </a:cubicBezTo>
                  <a:cubicBezTo>
                    <a:pt x="445" y="208"/>
                    <a:pt x="427" y="189"/>
                    <a:pt x="415" y="171"/>
                  </a:cubicBezTo>
                  <a:lnTo>
                    <a:pt x="2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61" name="Google Shape;3761;p89"/>
            <p:cNvSpPr/>
            <p:nvPr/>
          </p:nvSpPr>
          <p:spPr>
            <a:xfrm>
              <a:off x="4219941" y="2588323"/>
              <a:ext cx="667237" cy="788624"/>
            </a:xfrm>
            <a:custGeom>
              <a:avLst/>
              <a:gdLst/>
              <a:ahLst/>
              <a:cxnLst/>
              <a:rect l="l" t="t" r="r" b="b"/>
              <a:pathLst>
                <a:path w="3744" h="4425" extrusionOk="0">
                  <a:moveTo>
                    <a:pt x="232" y="1"/>
                  </a:moveTo>
                  <a:cubicBezTo>
                    <a:pt x="153" y="68"/>
                    <a:pt x="74" y="128"/>
                    <a:pt x="1" y="195"/>
                  </a:cubicBezTo>
                  <a:lnTo>
                    <a:pt x="141" y="360"/>
                  </a:lnTo>
                  <a:cubicBezTo>
                    <a:pt x="153" y="384"/>
                    <a:pt x="171" y="402"/>
                    <a:pt x="190" y="421"/>
                  </a:cubicBezTo>
                  <a:cubicBezTo>
                    <a:pt x="244" y="481"/>
                    <a:pt x="293" y="548"/>
                    <a:pt x="348" y="609"/>
                  </a:cubicBezTo>
                  <a:cubicBezTo>
                    <a:pt x="360" y="627"/>
                    <a:pt x="372" y="640"/>
                    <a:pt x="384" y="658"/>
                  </a:cubicBezTo>
                  <a:cubicBezTo>
                    <a:pt x="433" y="719"/>
                    <a:pt x="482" y="780"/>
                    <a:pt x="530" y="840"/>
                  </a:cubicBezTo>
                  <a:cubicBezTo>
                    <a:pt x="889" y="1291"/>
                    <a:pt x="1254" y="1735"/>
                    <a:pt x="1626" y="2179"/>
                  </a:cubicBezTo>
                  <a:cubicBezTo>
                    <a:pt x="2070" y="2708"/>
                    <a:pt x="2514" y="3238"/>
                    <a:pt x="2958" y="3767"/>
                  </a:cubicBezTo>
                  <a:cubicBezTo>
                    <a:pt x="3025" y="3852"/>
                    <a:pt x="3092" y="3932"/>
                    <a:pt x="3165" y="4017"/>
                  </a:cubicBezTo>
                  <a:lnTo>
                    <a:pt x="3299" y="4181"/>
                  </a:lnTo>
                  <a:cubicBezTo>
                    <a:pt x="3317" y="4199"/>
                    <a:pt x="3335" y="4224"/>
                    <a:pt x="3354" y="4242"/>
                  </a:cubicBezTo>
                  <a:cubicBezTo>
                    <a:pt x="3402" y="4303"/>
                    <a:pt x="3451" y="4364"/>
                    <a:pt x="3506" y="4424"/>
                  </a:cubicBezTo>
                  <a:cubicBezTo>
                    <a:pt x="3567" y="4382"/>
                    <a:pt x="3627" y="4339"/>
                    <a:pt x="3682" y="4291"/>
                  </a:cubicBezTo>
                  <a:lnTo>
                    <a:pt x="3743" y="4248"/>
                  </a:lnTo>
                  <a:lnTo>
                    <a:pt x="3591" y="4053"/>
                  </a:lnTo>
                  <a:lnTo>
                    <a:pt x="3536" y="3992"/>
                  </a:lnTo>
                  <a:lnTo>
                    <a:pt x="3402" y="3822"/>
                  </a:lnTo>
                  <a:lnTo>
                    <a:pt x="3195" y="3573"/>
                  </a:lnTo>
                  <a:cubicBezTo>
                    <a:pt x="2757" y="3043"/>
                    <a:pt x="2319" y="2514"/>
                    <a:pt x="1881" y="1978"/>
                  </a:cubicBezTo>
                  <a:cubicBezTo>
                    <a:pt x="1510" y="1528"/>
                    <a:pt x="1139" y="1078"/>
                    <a:pt x="755" y="640"/>
                  </a:cubicBezTo>
                  <a:lnTo>
                    <a:pt x="688" y="561"/>
                  </a:lnTo>
                  <a:cubicBezTo>
                    <a:pt x="652" y="518"/>
                    <a:pt x="622" y="481"/>
                    <a:pt x="567" y="421"/>
                  </a:cubicBezTo>
                  <a:cubicBezTo>
                    <a:pt x="518" y="360"/>
                    <a:pt x="469" y="293"/>
                    <a:pt x="415" y="232"/>
                  </a:cubicBezTo>
                  <a:cubicBezTo>
                    <a:pt x="402" y="208"/>
                    <a:pt x="384" y="189"/>
                    <a:pt x="366" y="165"/>
                  </a:cubicBezTo>
                  <a:cubicBezTo>
                    <a:pt x="323" y="110"/>
                    <a:pt x="281" y="55"/>
                    <a:pt x="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62" name="Google Shape;3762;p89"/>
            <p:cNvSpPr/>
            <p:nvPr/>
          </p:nvSpPr>
          <p:spPr>
            <a:xfrm>
              <a:off x="4039943" y="2777057"/>
              <a:ext cx="621614" cy="733197"/>
            </a:xfrm>
            <a:custGeom>
              <a:avLst/>
              <a:gdLst/>
              <a:ahLst/>
              <a:cxnLst/>
              <a:rect l="l" t="t" r="r" b="b"/>
              <a:pathLst>
                <a:path w="3488" h="4114" extrusionOk="0">
                  <a:moveTo>
                    <a:pt x="189" y="0"/>
                  </a:moveTo>
                  <a:cubicBezTo>
                    <a:pt x="123" y="80"/>
                    <a:pt x="62" y="165"/>
                    <a:pt x="1" y="244"/>
                  </a:cubicBezTo>
                  <a:lnTo>
                    <a:pt x="153" y="420"/>
                  </a:lnTo>
                  <a:cubicBezTo>
                    <a:pt x="165" y="439"/>
                    <a:pt x="177" y="451"/>
                    <a:pt x="196" y="469"/>
                  </a:cubicBezTo>
                  <a:lnTo>
                    <a:pt x="250" y="542"/>
                  </a:lnTo>
                  <a:cubicBezTo>
                    <a:pt x="287" y="585"/>
                    <a:pt x="323" y="633"/>
                    <a:pt x="366" y="682"/>
                  </a:cubicBezTo>
                  <a:cubicBezTo>
                    <a:pt x="421" y="755"/>
                    <a:pt x="482" y="834"/>
                    <a:pt x="548" y="907"/>
                  </a:cubicBezTo>
                  <a:cubicBezTo>
                    <a:pt x="859" y="1297"/>
                    <a:pt x="1175" y="1680"/>
                    <a:pt x="1492" y="2057"/>
                  </a:cubicBezTo>
                  <a:cubicBezTo>
                    <a:pt x="1881" y="2526"/>
                    <a:pt x="2270" y="2994"/>
                    <a:pt x="2660" y="3457"/>
                  </a:cubicBezTo>
                  <a:lnTo>
                    <a:pt x="2861" y="3700"/>
                  </a:lnTo>
                  <a:lnTo>
                    <a:pt x="3007" y="3870"/>
                  </a:lnTo>
                  <a:lnTo>
                    <a:pt x="3055" y="3931"/>
                  </a:lnTo>
                  <a:lnTo>
                    <a:pt x="3208" y="4114"/>
                  </a:lnTo>
                  <a:cubicBezTo>
                    <a:pt x="3299" y="4071"/>
                    <a:pt x="3396" y="4029"/>
                    <a:pt x="3487" y="3986"/>
                  </a:cubicBezTo>
                  <a:lnTo>
                    <a:pt x="3335" y="3803"/>
                  </a:lnTo>
                  <a:cubicBezTo>
                    <a:pt x="3323" y="3785"/>
                    <a:pt x="3305" y="3761"/>
                    <a:pt x="3287" y="3743"/>
                  </a:cubicBezTo>
                  <a:cubicBezTo>
                    <a:pt x="3238" y="3688"/>
                    <a:pt x="3195" y="3627"/>
                    <a:pt x="3147" y="3572"/>
                  </a:cubicBezTo>
                  <a:cubicBezTo>
                    <a:pt x="3080" y="3493"/>
                    <a:pt x="3013" y="3408"/>
                    <a:pt x="2946" y="3329"/>
                  </a:cubicBezTo>
                  <a:cubicBezTo>
                    <a:pt x="2544" y="2842"/>
                    <a:pt x="2143" y="2355"/>
                    <a:pt x="1741" y="1869"/>
                  </a:cubicBezTo>
                  <a:cubicBezTo>
                    <a:pt x="1406" y="1455"/>
                    <a:pt x="1072" y="1047"/>
                    <a:pt x="731" y="652"/>
                  </a:cubicBezTo>
                  <a:cubicBezTo>
                    <a:pt x="670" y="579"/>
                    <a:pt x="615" y="512"/>
                    <a:pt x="555" y="445"/>
                  </a:cubicBezTo>
                  <a:lnTo>
                    <a:pt x="542" y="426"/>
                  </a:lnTo>
                  <a:cubicBezTo>
                    <a:pt x="488" y="366"/>
                    <a:pt x="427" y="293"/>
                    <a:pt x="372" y="226"/>
                  </a:cubicBezTo>
                  <a:lnTo>
                    <a:pt x="329" y="177"/>
                  </a:lnTo>
                  <a:lnTo>
                    <a:pt x="1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63" name="Google Shape;3763;p89"/>
            <p:cNvSpPr/>
            <p:nvPr/>
          </p:nvSpPr>
          <p:spPr>
            <a:xfrm>
              <a:off x="3904499" y="3015692"/>
              <a:ext cx="491339" cy="573690"/>
            </a:xfrm>
            <a:custGeom>
              <a:avLst/>
              <a:gdLst/>
              <a:ahLst/>
              <a:cxnLst/>
              <a:rect l="l" t="t" r="r" b="b"/>
              <a:pathLst>
                <a:path w="2757" h="3219" extrusionOk="0">
                  <a:moveTo>
                    <a:pt x="134" y="0"/>
                  </a:moveTo>
                  <a:cubicBezTo>
                    <a:pt x="85" y="91"/>
                    <a:pt x="43" y="195"/>
                    <a:pt x="0" y="304"/>
                  </a:cubicBezTo>
                  <a:cubicBezTo>
                    <a:pt x="61" y="377"/>
                    <a:pt x="116" y="456"/>
                    <a:pt x="177" y="530"/>
                  </a:cubicBezTo>
                  <a:cubicBezTo>
                    <a:pt x="250" y="615"/>
                    <a:pt x="323" y="706"/>
                    <a:pt x="396" y="791"/>
                  </a:cubicBezTo>
                  <a:lnTo>
                    <a:pt x="578" y="1016"/>
                  </a:lnTo>
                  <a:cubicBezTo>
                    <a:pt x="755" y="1229"/>
                    <a:pt x="931" y="1442"/>
                    <a:pt x="1108" y="1661"/>
                  </a:cubicBezTo>
                  <a:cubicBezTo>
                    <a:pt x="1351" y="1947"/>
                    <a:pt x="1588" y="2233"/>
                    <a:pt x="1832" y="2519"/>
                  </a:cubicBezTo>
                  <a:cubicBezTo>
                    <a:pt x="1893" y="2598"/>
                    <a:pt x="1966" y="2684"/>
                    <a:pt x="2026" y="2757"/>
                  </a:cubicBezTo>
                  <a:cubicBezTo>
                    <a:pt x="2087" y="2836"/>
                    <a:pt x="2154" y="2909"/>
                    <a:pt x="2215" y="2988"/>
                  </a:cubicBezTo>
                  <a:lnTo>
                    <a:pt x="2221" y="2994"/>
                  </a:lnTo>
                  <a:cubicBezTo>
                    <a:pt x="2282" y="3067"/>
                    <a:pt x="2349" y="3146"/>
                    <a:pt x="2416" y="3219"/>
                  </a:cubicBezTo>
                  <a:cubicBezTo>
                    <a:pt x="2525" y="3201"/>
                    <a:pt x="2641" y="3182"/>
                    <a:pt x="2757" y="3152"/>
                  </a:cubicBezTo>
                  <a:cubicBezTo>
                    <a:pt x="2696" y="3085"/>
                    <a:pt x="2635" y="3012"/>
                    <a:pt x="2580" y="2945"/>
                  </a:cubicBezTo>
                  <a:cubicBezTo>
                    <a:pt x="2574" y="2933"/>
                    <a:pt x="2562" y="2927"/>
                    <a:pt x="2556" y="2915"/>
                  </a:cubicBezTo>
                  <a:cubicBezTo>
                    <a:pt x="2501" y="2848"/>
                    <a:pt x="2446" y="2781"/>
                    <a:pt x="2392" y="2714"/>
                  </a:cubicBezTo>
                  <a:lnTo>
                    <a:pt x="2197" y="2477"/>
                  </a:lnTo>
                  <a:lnTo>
                    <a:pt x="1363" y="1467"/>
                  </a:lnTo>
                  <a:cubicBezTo>
                    <a:pt x="1144" y="1199"/>
                    <a:pt x="925" y="937"/>
                    <a:pt x="706" y="676"/>
                  </a:cubicBezTo>
                  <a:cubicBezTo>
                    <a:pt x="645" y="603"/>
                    <a:pt x="590" y="536"/>
                    <a:pt x="524" y="456"/>
                  </a:cubicBezTo>
                  <a:cubicBezTo>
                    <a:pt x="450" y="377"/>
                    <a:pt x="384" y="292"/>
                    <a:pt x="317" y="213"/>
                  </a:cubicBezTo>
                  <a:cubicBezTo>
                    <a:pt x="311" y="207"/>
                    <a:pt x="311" y="207"/>
                    <a:pt x="304" y="201"/>
                  </a:cubicBezTo>
                  <a:cubicBezTo>
                    <a:pt x="262" y="146"/>
                    <a:pt x="219" y="97"/>
                    <a:pt x="177" y="49"/>
                  </a:cubicBezTo>
                  <a:cubicBezTo>
                    <a:pt x="158" y="31"/>
                    <a:pt x="146" y="12"/>
                    <a:pt x="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64" name="Google Shape;3764;p89"/>
            <p:cNvSpPr/>
            <p:nvPr/>
          </p:nvSpPr>
          <p:spPr>
            <a:xfrm>
              <a:off x="3820915" y="3311713"/>
              <a:ext cx="255026" cy="294063"/>
            </a:xfrm>
            <a:custGeom>
              <a:avLst/>
              <a:gdLst/>
              <a:ahLst/>
              <a:cxnLst/>
              <a:rect l="l" t="t" r="r" b="b"/>
              <a:pathLst>
                <a:path w="1431" h="1650" extrusionOk="0">
                  <a:moveTo>
                    <a:pt x="68" y="0"/>
                  </a:moveTo>
                  <a:cubicBezTo>
                    <a:pt x="43" y="140"/>
                    <a:pt x="19" y="280"/>
                    <a:pt x="1" y="426"/>
                  </a:cubicBezTo>
                  <a:cubicBezTo>
                    <a:pt x="62" y="493"/>
                    <a:pt x="122" y="566"/>
                    <a:pt x="183" y="639"/>
                  </a:cubicBezTo>
                  <a:cubicBezTo>
                    <a:pt x="226" y="688"/>
                    <a:pt x="268" y="743"/>
                    <a:pt x="311" y="791"/>
                  </a:cubicBezTo>
                  <a:lnTo>
                    <a:pt x="323" y="803"/>
                  </a:lnTo>
                  <a:cubicBezTo>
                    <a:pt x="360" y="846"/>
                    <a:pt x="396" y="895"/>
                    <a:pt x="439" y="937"/>
                  </a:cubicBezTo>
                  <a:cubicBezTo>
                    <a:pt x="463" y="968"/>
                    <a:pt x="487" y="1004"/>
                    <a:pt x="512" y="1029"/>
                  </a:cubicBezTo>
                  <a:lnTo>
                    <a:pt x="536" y="1059"/>
                  </a:lnTo>
                  <a:cubicBezTo>
                    <a:pt x="627" y="1169"/>
                    <a:pt x="719" y="1284"/>
                    <a:pt x="816" y="1394"/>
                  </a:cubicBezTo>
                  <a:cubicBezTo>
                    <a:pt x="877" y="1467"/>
                    <a:pt x="938" y="1546"/>
                    <a:pt x="1005" y="1619"/>
                  </a:cubicBezTo>
                  <a:cubicBezTo>
                    <a:pt x="1145" y="1631"/>
                    <a:pt x="1291" y="1649"/>
                    <a:pt x="1431" y="1649"/>
                  </a:cubicBezTo>
                  <a:lnTo>
                    <a:pt x="1242" y="1418"/>
                  </a:lnTo>
                  <a:cubicBezTo>
                    <a:pt x="1218" y="1388"/>
                    <a:pt x="1187" y="1351"/>
                    <a:pt x="1157" y="1315"/>
                  </a:cubicBezTo>
                  <a:lnTo>
                    <a:pt x="962" y="1083"/>
                  </a:lnTo>
                  <a:lnTo>
                    <a:pt x="773" y="852"/>
                  </a:lnTo>
                  <a:lnTo>
                    <a:pt x="755" y="828"/>
                  </a:lnTo>
                  <a:lnTo>
                    <a:pt x="573" y="609"/>
                  </a:lnTo>
                  <a:cubicBezTo>
                    <a:pt x="506" y="524"/>
                    <a:pt x="427" y="432"/>
                    <a:pt x="354" y="341"/>
                  </a:cubicBezTo>
                  <a:lnTo>
                    <a:pt x="250" y="219"/>
                  </a:lnTo>
                  <a:lnTo>
                    <a:pt x="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65" name="Google Shape;3765;p89"/>
            <p:cNvSpPr/>
            <p:nvPr/>
          </p:nvSpPr>
          <p:spPr>
            <a:xfrm>
              <a:off x="3537909" y="3456961"/>
              <a:ext cx="358034" cy="419886"/>
            </a:xfrm>
            <a:custGeom>
              <a:avLst/>
              <a:gdLst/>
              <a:ahLst/>
              <a:cxnLst/>
              <a:rect l="l" t="t" r="r" b="b"/>
              <a:pathLst>
                <a:path w="2009" h="2356" extrusionOk="0">
                  <a:moveTo>
                    <a:pt x="1" y="1"/>
                  </a:moveTo>
                  <a:cubicBezTo>
                    <a:pt x="61" y="86"/>
                    <a:pt x="128" y="159"/>
                    <a:pt x="189" y="238"/>
                  </a:cubicBezTo>
                  <a:lnTo>
                    <a:pt x="238" y="293"/>
                  </a:lnTo>
                  <a:cubicBezTo>
                    <a:pt x="299" y="372"/>
                    <a:pt x="360" y="445"/>
                    <a:pt x="426" y="524"/>
                  </a:cubicBezTo>
                  <a:cubicBezTo>
                    <a:pt x="493" y="603"/>
                    <a:pt x="554" y="682"/>
                    <a:pt x="621" y="761"/>
                  </a:cubicBezTo>
                  <a:cubicBezTo>
                    <a:pt x="706" y="859"/>
                    <a:pt x="792" y="962"/>
                    <a:pt x="877" y="1065"/>
                  </a:cubicBezTo>
                  <a:cubicBezTo>
                    <a:pt x="998" y="1212"/>
                    <a:pt x="1120" y="1358"/>
                    <a:pt x="1242" y="1504"/>
                  </a:cubicBezTo>
                  <a:lnTo>
                    <a:pt x="1473" y="1771"/>
                  </a:lnTo>
                  <a:lnTo>
                    <a:pt x="1650" y="1990"/>
                  </a:lnTo>
                  <a:cubicBezTo>
                    <a:pt x="1680" y="2021"/>
                    <a:pt x="1710" y="2057"/>
                    <a:pt x="1735" y="2088"/>
                  </a:cubicBezTo>
                  <a:lnTo>
                    <a:pt x="1960" y="2355"/>
                  </a:lnTo>
                  <a:cubicBezTo>
                    <a:pt x="1978" y="2216"/>
                    <a:pt x="1996" y="2076"/>
                    <a:pt x="2009" y="1936"/>
                  </a:cubicBezTo>
                  <a:cubicBezTo>
                    <a:pt x="1936" y="1844"/>
                    <a:pt x="1862" y="1753"/>
                    <a:pt x="1783" y="1668"/>
                  </a:cubicBezTo>
                  <a:cubicBezTo>
                    <a:pt x="1747" y="1619"/>
                    <a:pt x="1710" y="1577"/>
                    <a:pt x="1674" y="1528"/>
                  </a:cubicBezTo>
                  <a:cubicBezTo>
                    <a:pt x="1613" y="1461"/>
                    <a:pt x="1552" y="1388"/>
                    <a:pt x="1491" y="1315"/>
                  </a:cubicBezTo>
                  <a:lnTo>
                    <a:pt x="1272" y="1041"/>
                  </a:lnTo>
                  <a:lnTo>
                    <a:pt x="1126" y="871"/>
                  </a:lnTo>
                  <a:lnTo>
                    <a:pt x="1078" y="810"/>
                  </a:lnTo>
                  <a:cubicBezTo>
                    <a:pt x="1011" y="731"/>
                    <a:pt x="944" y="652"/>
                    <a:pt x="883" y="573"/>
                  </a:cubicBezTo>
                  <a:cubicBezTo>
                    <a:pt x="822" y="500"/>
                    <a:pt x="761" y="421"/>
                    <a:pt x="694" y="347"/>
                  </a:cubicBezTo>
                  <a:cubicBezTo>
                    <a:pt x="676" y="317"/>
                    <a:pt x="652" y="293"/>
                    <a:pt x="627" y="262"/>
                  </a:cubicBezTo>
                  <a:cubicBezTo>
                    <a:pt x="560" y="183"/>
                    <a:pt x="499" y="104"/>
                    <a:pt x="433" y="31"/>
                  </a:cubicBezTo>
                  <a:cubicBezTo>
                    <a:pt x="372" y="25"/>
                    <a:pt x="311" y="19"/>
                    <a:pt x="244" y="13"/>
                  </a:cubicBezTo>
                  <a:cubicBezTo>
                    <a:pt x="165" y="7"/>
                    <a:pt x="80"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66" name="Google Shape;3766;p89"/>
            <p:cNvSpPr/>
            <p:nvPr/>
          </p:nvSpPr>
          <p:spPr>
            <a:xfrm>
              <a:off x="3231021" y="3481912"/>
              <a:ext cx="587931" cy="694167"/>
            </a:xfrm>
            <a:custGeom>
              <a:avLst/>
              <a:gdLst/>
              <a:ahLst/>
              <a:cxnLst/>
              <a:rect l="l" t="t" r="r" b="b"/>
              <a:pathLst>
                <a:path w="3299" h="3895" extrusionOk="0">
                  <a:moveTo>
                    <a:pt x="311" y="1"/>
                  </a:moveTo>
                  <a:cubicBezTo>
                    <a:pt x="207" y="31"/>
                    <a:pt x="104" y="55"/>
                    <a:pt x="1" y="92"/>
                  </a:cubicBezTo>
                  <a:cubicBezTo>
                    <a:pt x="37" y="128"/>
                    <a:pt x="67" y="165"/>
                    <a:pt x="98" y="207"/>
                  </a:cubicBezTo>
                  <a:cubicBezTo>
                    <a:pt x="128" y="244"/>
                    <a:pt x="165" y="281"/>
                    <a:pt x="195" y="323"/>
                  </a:cubicBezTo>
                  <a:lnTo>
                    <a:pt x="213" y="347"/>
                  </a:lnTo>
                  <a:cubicBezTo>
                    <a:pt x="238" y="378"/>
                    <a:pt x="262" y="414"/>
                    <a:pt x="293" y="445"/>
                  </a:cubicBezTo>
                  <a:lnTo>
                    <a:pt x="475" y="676"/>
                  </a:lnTo>
                  <a:cubicBezTo>
                    <a:pt x="798" y="1078"/>
                    <a:pt x="1126" y="1473"/>
                    <a:pt x="1455" y="1869"/>
                  </a:cubicBezTo>
                  <a:cubicBezTo>
                    <a:pt x="1838" y="2331"/>
                    <a:pt x="2228" y="2787"/>
                    <a:pt x="2611" y="3250"/>
                  </a:cubicBezTo>
                  <a:cubicBezTo>
                    <a:pt x="2684" y="3335"/>
                    <a:pt x="2757" y="3420"/>
                    <a:pt x="2824" y="3505"/>
                  </a:cubicBezTo>
                  <a:cubicBezTo>
                    <a:pt x="2860" y="3554"/>
                    <a:pt x="2903" y="3597"/>
                    <a:pt x="2939" y="3639"/>
                  </a:cubicBezTo>
                  <a:cubicBezTo>
                    <a:pt x="2964" y="3670"/>
                    <a:pt x="2988" y="3700"/>
                    <a:pt x="3013" y="3731"/>
                  </a:cubicBezTo>
                  <a:lnTo>
                    <a:pt x="3152" y="3895"/>
                  </a:lnTo>
                  <a:cubicBezTo>
                    <a:pt x="3207" y="3804"/>
                    <a:pt x="3256" y="3706"/>
                    <a:pt x="3299" y="3603"/>
                  </a:cubicBezTo>
                  <a:lnTo>
                    <a:pt x="3128" y="3390"/>
                  </a:lnTo>
                  <a:lnTo>
                    <a:pt x="3086" y="3341"/>
                  </a:lnTo>
                  <a:lnTo>
                    <a:pt x="2946" y="3171"/>
                  </a:lnTo>
                  <a:lnTo>
                    <a:pt x="2727" y="2909"/>
                  </a:lnTo>
                  <a:lnTo>
                    <a:pt x="1710" y="1674"/>
                  </a:lnTo>
                  <a:cubicBezTo>
                    <a:pt x="1418" y="1321"/>
                    <a:pt x="1126" y="962"/>
                    <a:pt x="828" y="615"/>
                  </a:cubicBezTo>
                  <a:cubicBezTo>
                    <a:pt x="767" y="536"/>
                    <a:pt x="700" y="457"/>
                    <a:pt x="633" y="384"/>
                  </a:cubicBezTo>
                  <a:cubicBezTo>
                    <a:pt x="597" y="341"/>
                    <a:pt x="560" y="299"/>
                    <a:pt x="524" y="256"/>
                  </a:cubicBezTo>
                  <a:cubicBezTo>
                    <a:pt x="518" y="244"/>
                    <a:pt x="512" y="238"/>
                    <a:pt x="506" y="232"/>
                  </a:cubicBezTo>
                  <a:cubicBezTo>
                    <a:pt x="481" y="207"/>
                    <a:pt x="457" y="177"/>
                    <a:pt x="433" y="147"/>
                  </a:cubicBezTo>
                  <a:cubicBezTo>
                    <a:pt x="390" y="98"/>
                    <a:pt x="353" y="49"/>
                    <a:pt x="3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67" name="Google Shape;3767;p89"/>
            <p:cNvSpPr/>
            <p:nvPr/>
          </p:nvSpPr>
          <p:spPr>
            <a:xfrm>
              <a:off x="3003261" y="3599001"/>
              <a:ext cx="652980" cy="771336"/>
            </a:xfrm>
            <a:custGeom>
              <a:avLst/>
              <a:gdLst/>
              <a:ahLst/>
              <a:cxnLst/>
              <a:rect l="l" t="t" r="r" b="b"/>
              <a:pathLst>
                <a:path w="3664" h="4328" extrusionOk="0">
                  <a:moveTo>
                    <a:pt x="226" y="1"/>
                  </a:moveTo>
                  <a:cubicBezTo>
                    <a:pt x="147" y="68"/>
                    <a:pt x="74" y="141"/>
                    <a:pt x="1" y="214"/>
                  </a:cubicBezTo>
                  <a:lnTo>
                    <a:pt x="68" y="287"/>
                  </a:lnTo>
                  <a:cubicBezTo>
                    <a:pt x="110" y="335"/>
                    <a:pt x="153" y="384"/>
                    <a:pt x="189" y="433"/>
                  </a:cubicBezTo>
                  <a:lnTo>
                    <a:pt x="281" y="536"/>
                  </a:lnTo>
                  <a:cubicBezTo>
                    <a:pt x="305" y="567"/>
                    <a:pt x="323" y="597"/>
                    <a:pt x="348" y="628"/>
                  </a:cubicBezTo>
                  <a:lnTo>
                    <a:pt x="463" y="767"/>
                  </a:lnTo>
                  <a:cubicBezTo>
                    <a:pt x="834" y="1236"/>
                    <a:pt x="1212" y="1692"/>
                    <a:pt x="1595" y="2149"/>
                  </a:cubicBezTo>
                  <a:cubicBezTo>
                    <a:pt x="2057" y="2696"/>
                    <a:pt x="2520" y="3244"/>
                    <a:pt x="2976" y="3798"/>
                  </a:cubicBezTo>
                  <a:cubicBezTo>
                    <a:pt x="3043" y="3883"/>
                    <a:pt x="3110" y="3962"/>
                    <a:pt x="3177" y="4047"/>
                  </a:cubicBezTo>
                  <a:lnTo>
                    <a:pt x="3207" y="4078"/>
                  </a:lnTo>
                  <a:lnTo>
                    <a:pt x="3366" y="4272"/>
                  </a:lnTo>
                  <a:cubicBezTo>
                    <a:pt x="3384" y="4291"/>
                    <a:pt x="3396" y="4309"/>
                    <a:pt x="3414" y="4327"/>
                  </a:cubicBezTo>
                  <a:cubicBezTo>
                    <a:pt x="3499" y="4272"/>
                    <a:pt x="3585" y="4218"/>
                    <a:pt x="3664" y="4157"/>
                  </a:cubicBezTo>
                  <a:lnTo>
                    <a:pt x="3609" y="4090"/>
                  </a:lnTo>
                  <a:lnTo>
                    <a:pt x="3457" y="3907"/>
                  </a:lnTo>
                  <a:lnTo>
                    <a:pt x="3420" y="3859"/>
                  </a:lnTo>
                  <a:lnTo>
                    <a:pt x="3214" y="3609"/>
                  </a:lnTo>
                  <a:cubicBezTo>
                    <a:pt x="2757" y="3055"/>
                    <a:pt x="2301" y="2502"/>
                    <a:pt x="1844" y="1948"/>
                  </a:cubicBezTo>
                  <a:cubicBezTo>
                    <a:pt x="1461" y="1479"/>
                    <a:pt x="1072" y="1011"/>
                    <a:pt x="670" y="548"/>
                  </a:cubicBezTo>
                  <a:cubicBezTo>
                    <a:pt x="670" y="542"/>
                    <a:pt x="664" y="536"/>
                    <a:pt x="658" y="536"/>
                  </a:cubicBezTo>
                  <a:cubicBezTo>
                    <a:pt x="603" y="469"/>
                    <a:pt x="542" y="402"/>
                    <a:pt x="481" y="323"/>
                  </a:cubicBezTo>
                  <a:lnTo>
                    <a:pt x="408" y="232"/>
                  </a:lnTo>
                  <a:lnTo>
                    <a:pt x="281" y="74"/>
                  </a:lnTo>
                  <a:cubicBezTo>
                    <a:pt x="262" y="49"/>
                    <a:pt x="244" y="25"/>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68" name="Google Shape;3768;p89"/>
            <p:cNvSpPr/>
            <p:nvPr/>
          </p:nvSpPr>
          <p:spPr>
            <a:xfrm>
              <a:off x="3036944" y="1635209"/>
              <a:ext cx="2532257" cy="2100679"/>
            </a:xfrm>
            <a:custGeom>
              <a:avLst/>
              <a:gdLst/>
              <a:ahLst/>
              <a:cxnLst/>
              <a:rect l="l" t="t" r="r" b="b"/>
              <a:pathLst>
                <a:path w="14209" h="11787" extrusionOk="0">
                  <a:moveTo>
                    <a:pt x="13959" y="0"/>
                  </a:moveTo>
                  <a:cubicBezTo>
                    <a:pt x="13959" y="0"/>
                    <a:pt x="13953" y="0"/>
                    <a:pt x="13953" y="6"/>
                  </a:cubicBezTo>
                  <a:cubicBezTo>
                    <a:pt x="13874" y="61"/>
                    <a:pt x="13807" y="122"/>
                    <a:pt x="13734" y="189"/>
                  </a:cubicBezTo>
                  <a:lnTo>
                    <a:pt x="13807" y="274"/>
                  </a:lnTo>
                  <a:cubicBezTo>
                    <a:pt x="13831" y="304"/>
                    <a:pt x="13856" y="335"/>
                    <a:pt x="13880" y="365"/>
                  </a:cubicBezTo>
                  <a:cubicBezTo>
                    <a:pt x="13916" y="408"/>
                    <a:pt x="13959" y="457"/>
                    <a:pt x="13989" y="499"/>
                  </a:cubicBezTo>
                  <a:cubicBezTo>
                    <a:pt x="14056" y="432"/>
                    <a:pt x="14123" y="359"/>
                    <a:pt x="14196" y="298"/>
                  </a:cubicBezTo>
                  <a:lnTo>
                    <a:pt x="14208" y="292"/>
                  </a:lnTo>
                  <a:lnTo>
                    <a:pt x="14184" y="274"/>
                  </a:lnTo>
                  <a:cubicBezTo>
                    <a:pt x="14129" y="207"/>
                    <a:pt x="14075" y="134"/>
                    <a:pt x="14014" y="67"/>
                  </a:cubicBezTo>
                  <a:lnTo>
                    <a:pt x="13959" y="0"/>
                  </a:lnTo>
                  <a:close/>
                  <a:moveTo>
                    <a:pt x="13436" y="530"/>
                  </a:moveTo>
                  <a:cubicBezTo>
                    <a:pt x="13436" y="530"/>
                    <a:pt x="13430" y="530"/>
                    <a:pt x="13430" y="536"/>
                  </a:cubicBezTo>
                  <a:cubicBezTo>
                    <a:pt x="13369" y="609"/>
                    <a:pt x="13314" y="694"/>
                    <a:pt x="13259" y="779"/>
                  </a:cubicBezTo>
                  <a:cubicBezTo>
                    <a:pt x="13277" y="797"/>
                    <a:pt x="13290" y="816"/>
                    <a:pt x="13308" y="834"/>
                  </a:cubicBezTo>
                  <a:lnTo>
                    <a:pt x="13381" y="931"/>
                  </a:lnTo>
                  <a:cubicBezTo>
                    <a:pt x="13442" y="1004"/>
                    <a:pt x="13503" y="1083"/>
                    <a:pt x="13563" y="1156"/>
                  </a:cubicBezTo>
                  <a:cubicBezTo>
                    <a:pt x="13606" y="1065"/>
                    <a:pt x="13655" y="968"/>
                    <a:pt x="13709" y="876"/>
                  </a:cubicBezTo>
                  <a:lnTo>
                    <a:pt x="13716" y="864"/>
                  </a:lnTo>
                  <a:cubicBezTo>
                    <a:pt x="13685" y="822"/>
                    <a:pt x="13649" y="779"/>
                    <a:pt x="13612" y="743"/>
                  </a:cubicBezTo>
                  <a:cubicBezTo>
                    <a:pt x="13588" y="712"/>
                    <a:pt x="13563" y="676"/>
                    <a:pt x="13533" y="645"/>
                  </a:cubicBezTo>
                  <a:cubicBezTo>
                    <a:pt x="13509" y="609"/>
                    <a:pt x="13472" y="566"/>
                    <a:pt x="13436" y="530"/>
                  </a:cubicBezTo>
                  <a:close/>
                  <a:moveTo>
                    <a:pt x="13034" y="1205"/>
                  </a:moveTo>
                  <a:cubicBezTo>
                    <a:pt x="13034" y="1205"/>
                    <a:pt x="13028" y="1211"/>
                    <a:pt x="13028" y="1217"/>
                  </a:cubicBezTo>
                  <a:cubicBezTo>
                    <a:pt x="12985" y="1314"/>
                    <a:pt x="12943" y="1418"/>
                    <a:pt x="12906" y="1521"/>
                  </a:cubicBezTo>
                  <a:cubicBezTo>
                    <a:pt x="12973" y="1607"/>
                    <a:pt x="13040" y="1686"/>
                    <a:pt x="13107" y="1771"/>
                  </a:cubicBezTo>
                  <a:lnTo>
                    <a:pt x="13290" y="1996"/>
                  </a:lnTo>
                  <a:cubicBezTo>
                    <a:pt x="13320" y="1874"/>
                    <a:pt x="13350" y="1753"/>
                    <a:pt x="13381" y="1637"/>
                  </a:cubicBezTo>
                  <a:cubicBezTo>
                    <a:pt x="13381" y="1631"/>
                    <a:pt x="13381" y="1625"/>
                    <a:pt x="13387" y="1619"/>
                  </a:cubicBezTo>
                  <a:cubicBezTo>
                    <a:pt x="13332" y="1546"/>
                    <a:pt x="13265" y="1473"/>
                    <a:pt x="13204" y="1400"/>
                  </a:cubicBezTo>
                  <a:cubicBezTo>
                    <a:pt x="13156" y="1339"/>
                    <a:pt x="13095" y="1278"/>
                    <a:pt x="13040" y="1211"/>
                  </a:cubicBezTo>
                  <a:lnTo>
                    <a:pt x="13034" y="1205"/>
                  </a:lnTo>
                  <a:close/>
                  <a:moveTo>
                    <a:pt x="12760" y="2014"/>
                  </a:moveTo>
                  <a:cubicBezTo>
                    <a:pt x="12760" y="2020"/>
                    <a:pt x="12754" y="2026"/>
                    <a:pt x="12754" y="2039"/>
                  </a:cubicBezTo>
                  <a:cubicBezTo>
                    <a:pt x="12724" y="2160"/>
                    <a:pt x="12699" y="2282"/>
                    <a:pt x="12675" y="2410"/>
                  </a:cubicBezTo>
                  <a:cubicBezTo>
                    <a:pt x="12772" y="2525"/>
                    <a:pt x="12870" y="2647"/>
                    <a:pt x="12967" y="2763"/>
                  </a:cubicBezTo>
                  <a:lnTo>
                    <a:pt x="13144" y="2982"/>
                  </a:lnTo>
                  <a:cubicBezTo>
                    <a:pt x="13162" y="2842"/>
                    <a:pt x="13174" y="2696"/>
                    <a:pt x="13192" y="2550"/>
                  </a:cubicBezTo>
                  <a:cubicBezTo>
                    <a:pt x="13192" y="2544"/>
                    <a:pt x="13192" y="2544"/>
                    <a:pt x="13192" y="2538"/>
                  </a:cubicBezTo>
                  <a:cubicBezTo>
                    <a:pt x="13131" y="2465"/>
                    <a:pt x="13071" y="2391"/>
                    <a:pt x="13016" y="2318"/>
                  </a:cubicBezTo>
                  <a:cubicBezTo>
                    <a:pt x="12931" y="2215"/>
                    <a:pt x="12845" y="2118"/>
                    <a:pt x="12760" y="2014"/>
                  </a:cubicBezTo>
                  <a:close/>
                  <a:moveTo>
                    <a:pt x="12596" y="2976"/>
                  </a:moveTo>
                  <a:lnTo>
                    <a:pt x="12596" y="2994"/>
                  </a:lnTo>
                  <a:cubicBezTo>
                    <a:pt x="12578" y="3134"/>
                    <a:pt x="12566" y="3280"/>
                    <a:pt x="12559" y="3426"/>
                  </a:cubicBezTo>
                  <a:cubicBezTo>
                    <a:pt x="12651" y="3542"/>
                    <a:pt x="12742" y="3651"/>
                    <a:pt x="12839" y="3767"/>
                  </a:cubicBezTo>
                  <a:cubicBezTo>
                    <a:pt x="12858" y="3791"/>
                    <a:pt x="12888" y="3821"/>
                    <a:pt x="12912" y="3852"/>
                  </a:cubicBezTo>
                  <a:lnTo>
                    <a:pt x="13089" y="4065"/>
                  </a:lnTo>
                  <a:cubicBezTo>
                    <a:pt x="13095" y="3919"/>
                    <a:pt x="13095" y="3761"/>
                    <a:pt x="13107" y="3608"/>
                  </a:cubicBezTo>
                  <a:cubicBezTo>
                    <a:pt x="13107" y="3602"/>
                    <a:pt x="13107" y="3596"/>
                    <a:pt x="13107" y="3590"/>
                  </a:cubicBezTo>
                  <a:lnTo>
                    <a:pt x="13089" y="3572"/>
                  </a:lnTo>
                  <a:cubicBezTo>
                    <a:pt x="13034" y="3505"/>
                    <a:pt x="12979" y="3438"/>
                    <a:pt x="12925" y="3377"/>
                  </a:cubicBezTo>
                  <a:cubicBezTo>
                    <a:pt x="12815" y="3243"/>
                    <a:pt x="12705" y="3109"/>
                    <a:pt x="12596" y="2976"/>
                  </a:cubicBezTo>
                  <a:close/>
                  <a:moveTo>
                    <a:pt x="10667" y="4150"/>
                  </a:moveTo>
                  <a:cubicBezTo>
                    <a:pt x="10545" y="4162"/>
                    <a:pt x="10430" y="4174"/>
                    <a:pt x="10308" y="4193"/>
                  </a:cubicBezTo>
                  <a:lnTo>
                    <a:pt x="10503" y="4436"/>
                  </a:lnTo>
                  <a:cubicBezTo>
                    <a:pt x="10570" y="4509"/>
                    <a:pt x="10631" y="4588"/>
                    <a:pt x="10697" y="4667"/>
                  </a:cubicBezTo>
                  <a:cubicBezTo>
                    <a:pt x="10825" y="4661"/>
                    <a:pt x="10959" y="4655"/>
                    <a:pt x="11087" y="4655"/>
                  </a:cubicBezTo>
                  <a:lnTo>
                    <a:pt x="11105" y="4655"/>
                  </a:lnTo>
                  <a:cubicBezTo>
                    <a:pt x="11044" y="4582"/>
                    <a:pt x="10977" y="4503"/>
                    <a:pt x="10917" y="4424"/>
                  </a:cubicBezTo>
                  <a:lnTo>
                    <a:pt x="10910" y="4424"/>
                  </a:lnTo>
                  <a:cubicBezTo>
                    <a:pt x="10837" y="4333"/>
                    <a:pt x="10758" y="4241"/>
                    <a:pt x="10685" y="4150"/>
                  </a:cubicBezTo>
                  <a:close/>
                  <a:moveTo>
                    <a:pt x="11209" y="4126"/>
                  </a:moveTo>
                  <a:cubicBezTo>
                    <a:pt x="11300" y="4229"/>
                    <a:pt x="11385" y="4333"/>
                    <a:pt x="11470" y="4436"/>
                  </a:cubicBezTo>
                  <a:lnTo>
                    <a:pt x="11665" y="4673"/>
                  </a:lnTo>
                  <a:cubicBezTo>
                    <a:pt x="11805" y="4685"/>
                    <a:pt x="11951" y="4692"/>
                    <a:pt x="12091" y="4710"/>
                  </a:cubicBezTo>
                  <a:lnTo>
                    <a:pt x="12109" y="4710"/>
                  </a:lnTo>
                  <a:lnTo>
                    <a:pt x="11914" y="4472"/>
                  </a:lnTo>
                  <a:cubicBezTo>
                    <a:pt x="11823" y="4363"/>
                    <a:pt x="11726" y="4247"/>
                    <a:pt x="11635" y="4138"/>
                  </a:cubicBezTo>
                  <a:lnTo>
                    <a:pt x="11616" y="4138"/>
                  </a:lnTo>
                  <a:cubicBezTo>
                    <a:pt x="11482" y="4126"/>
                    <a:pt x="11349" y="4126"/>
                    <a:pt x="11209" y="4126"/>
                  </a:cubicBezTo>
                  <a:close/>
                  <a:moveTo>
                    <a:pt x="9827" y="4278"/>
                  </a:moveTo>
                  <a:lnTo>
                    <a:pt x="9803" y="4284"/>
                  </a:lnTo>
                  <a:cubicBezTo>
                    <a:pt x="9700" y="4308"/>
                    <a:pt x="9596" y="4333"/>
                    <a:pt x="9493" y="4357"/>
                  </a:cubicBezTo>
                  <a:lnTo>
                    <a:pt x="9651" y="4558"/>
                  </a:lnTo>
                  <a:cubicBezTo>
                    <a:pt x="9712" y="4631"/>
                    <a:pt x="9779" y="4710"/>
                    <a:pt x="9840" y="4783"/>
                  </a:cubicBezTo>
                  <a:cubicBezTo>
                    <a:pt x="9955" y="4758"/>
                    <a:pt x="10071" y="4740"/>
                    <a:pt x="10180" y="4722"/>
                  </a:cubicBezTo>
                  <a:lnTo>
                    <a:pt x="10199" y="4722"/>
                  </a:lnTo>
                  <a:cubicBezTo>
                    <a:pt x="10138" y="4649"/>
                    <a:pt x="10071" y="4570"/>
                    <a:pt x="10004" y="4491"/>
                  </a:cubicBezTo>
                  <a:lnTo>
                    <a:pt x="9827" y="4278"/>
                  </a:lnTo>
                  <a:close/>
                  <a:moveTo>
                    <a:pt x="9024" y="4497"/>
                  </a:moveTo>
                  <a:cubicBezTo>
                    <a:pt x="8933" y="4533"/>
                    <a:pt x="8836" y="4564"/>
                    <a:pt x="8744" y="4606"/>
                  </a:cubicBezTo>
                  <a:lnTo>
                    <a:pt x="8896" y="4789"/>
                  </a:lnTo>
                  <a:cubicBezTo>
                    <a:pt x="8957" y="4862"/>
                    <a:pt x="9018" y="4941"/>
                    <a:pt x="9079" y="5014"/>
                  </a:cubicBezTo>
                  <a:cubicBezTo>
                    <a:pt x="9152" y="4990"/>
                    <a:pt x="9225" y="4959"/>
                    <a:pt x="9298" y="4935"/>
                  </a:cubicBezTo>
                  <a:lnTo>
                    <a:pt x="9377" y="4911"/>
                  </a:lnTo>
                  <a:cubicBezTo>
                    <a:pt x="9383" y="4911"/>
                    <a:pt x="9389" y="4911"/>
                    <a:pt x="9395" y="4905"/>
                  </a:cubicBezTo>
                  <a:lnTo>
                    <a:pt x="9195" y="4679"/>
                  </a:lnTo>
                  <a:cubicBezTo>
                    <a:pt x="9146" y="4619"/>
                    <a:pt x="9091" y="4558"/>
                    <a:pt x="9042" y="4503"/>
                  </a:cubicBezTo>
                  <a:lnTo>
                    <a:pt x="9036" y="4497"/>
                  </a:lnTo>
                  <a:close/>
                  <a:moveTo>
                    <a:pt x="8306" y="4789"/>
                  </a:moveTo>
                  <a:cubicBezTo>
                    <a:pt x="8221" y="4832"/>
                    <a:pt x="8130" y="4874"/>
                    <a:pt x="8044" y="4923"/>
                  </a:cubicBezTo>
                  <a:cubicBezTo>
                    <a:pt x="8087" y="4971"/>
                    <a:pt x="8124" y="5014"/>
                    <a:pt x="8160" y="5063"/>
                  </a:cubicBezTo>
                  <a:cubicBezTo>
                    <a:pt x="8172" y="5075"/>
                    <a:pt x="8184" y="5093"/>
                    <a:pt x="8197" y="5105"/>
                  </a:cubicBezTo>
                  <a:lnTo>
                    <a:pt x="8379" y="5337"/>
                  </a:lnTo>
                  <a:cubicBezTo>
                    <a:pt x="8464" y="5288"/>
                    <a:pt x="8556" y="5239"/>
                    <a:pt x="8647" y="5197"/>
                  </a:cubicBezTo>
                  <a:lnTo>
                    <a:pt x="8659" y="5191"/>
                  </a:lnTo>
                  <a:cubicBezTo>
                    <a:pt x="8598" y="5124"/>
                    <a:pt x="8537" y="5044"/>
                    <a:pt x="8470" y="4971"/>
                  </a:cubicBezTo>
                  <a:cubicBezTo>
                    <a:pt x="8416" y="4911"/>
                    <a:pt x="8367" y="4850"/>
                    <a:pt x="8318" y="4789"/>
                  </a:cubicBezTo>
                  <a:close/>
                  <a:moveTo>
                    <a:pt x="7655" y="5148"/>
                  </a:moveTo>
                  <a:lnTo>
                    <a:pt x="7649" y="5154"/>
                  </a:lnTo>
                  <a:cubicBezTo>
                    <a:pt x="7564" y="5209"/>
                    <a:pt x="7485" y="5257"/>
                    <a:pt x="7406" y="5312"/>
                  </a:cubicBezTo>
                  <a:cubicBezTo>
                    <a:pt x="7454" y="5373"/>
                    <a:pt x="7509" y="5440"/>
                    <a:pt x="7558" y="5501"/>
                  </a:cubicBezTo>
                  <a:cubicBezTo>
                    <a:pt x="7564" y="5513"/>
                    <a:pt x="7576" y="5525"/>
                    <a:pt x="7582" y="5537"/>
                  </a:cubicBezTo>
                  <a:cubicBezTo>
                    <a:pt x="7637" y="5598"/>
                    <a:pt x="7685" y="5665"/>
                    <a:pt x="7734" y="5732"/>
                  </a:cubicBezTo>
                  <a:cubicBezTo>
                    <a:pt x="7813" y="5671"/>
                    <a:pt x="7898" y="5623"/>
                    <a:pt x="7978" y="5568"/>
                  </a:cubicBezTo>
                  <a:lnTo>
                    <a:pt x="7990" y="5562"/>
                  </a:lnTo>
                  <a:lnTo>
                    <a:pt x="7898" y="5440"/>
                  </a:lnTo>
                  <a:lnTo>
                    <a:pt x="7807" y="5337"/>
                  </a:lnTo>
                  <a:cubicBezTo>
                    <a:pt x="7752" y="5276"/>
                    <a:pt x="7704" y="5215"/>
                    <a:pt x="7655" y="5148"/>
                  </a:cubicBezTo>
                  <a:close/>
                  <a:moveTo>
                    <a:pt x="7053" y="5574"/>
                  </a:moveTo>
                  <a:lnTo>
                    <a:pt x="7047" y="5580"/>
                  </a:lnTo>
                  <a:cubicBezTo>
                    <a:pt x="6967" y="5641"/>
                    <a:pt x="6894" y="5708"/>
                    <a:pt x="6828" y="5769"/>
                  </a:cubicBezTo>
                  <a:cubicBezTo>
                    <a:pt x="6882" y="5829"/>
                    <a:pt x="6931" y="5890"/>
                    <a:pt x="6980" y="5957"/>
                  </a:cubicBezTo>
                  <a:cubicBezTo>
                    <a:pt x="6998" y="5969"/>
                    <a:pt x="7010" y="5988"/>
                    <a:pt x="7022" y="6006"/>
                  </a:cubicBezTo>
                  <a:cubicBezTo>
                    <a:pt x="7065" y="6067"/>
                    <a:pt x="7114" y="6121"/>
                    <a:pt x="7168" y="6182"/>
                  </a:cubicBezTo>
                  <a:cubicBezTo>
                    <a:pt x="7235" y="6121"/>
                    <a:pt x="7308" y="6061"/>
                    <a:pt x="7381" y="6000"/>
                  </a:cubicBezTo>
                  <a:lnTo>
                    <a:pt x="7393" y="5988"/>
                  </a:lnTo>
                  <a:lnTo>
                    <a:pt x="7326" y="5909"/>
                  </a:lnTo>
                  <a:cubicBezTo>
                    <a:pt x="7284" y="5860"/>
                    <a:pt x="7247" y="5817"/>
                    <a:pt x="7205" y="5762"/>
                  </a:cubicBezTo>
                  <a:cubicBezTo>
                    <a:pt x="7162" y="5714"/>
                    <a:pt x="7101" y="5641"/>
                    <a:pt x="7053" y="5574"/>
                  </a:cubicBezTo>
                  <a:close/>
                  <a:moveTo>
                    <a:pt x="6499" y="6073"/>
                  </a:moveTo>
                  <a:lnTo>
                    <a:pt x="6493" y="6079"/>
                  </a:lnTo>
                  <a:cubicBezTo>
                    <a:pt x="6426" y="6146"/>
                    <a:pt x="6359" y="6219"/>
                    <a:pt x="6292" y="6286"/>
                  </a:cubicBezTo>
                  <a:cubicBezTo>
                    <a:pt x="6347" y="6353"/>
                    <a:pt x="6395" y="6414"/>
                    <a:pt x="6444" y="6474"/>
                  </a:cubicBezTo>
                  <a:lnTo>
                    <a:pt x="6456" y="6487"/>
                  </a:lnTo>
                  <a:cubicBezTo>
                    <a:pt x="6517" y="6560"/>
                    <a:pt x="6578" y="6639"/>
                    <a:pt x="6639" y="6712"/>
                  </a:cubicBezTo>
                  <a:cubicBezTo>
                    <a:pt x="6700" y="6639"/>
                    <a:pt x="6767" y="6572"/>
                    <a:pt x="6834" y="6499"/>
                  </a:cubicBezTo>
                  <a:lnTo>
                    <a:pt x="6846" y="6487"/>
                  </a:lnTo>
                  <a:cubicBezTo>
                    <a:pt x="6815" y="6456"/>
                    <a:pt x="6785" y="6420"/>
                    <a:pt x="6755" y="6383"/>
                  </a:cubicBezTo>
                  <a:cubicBezTo>
                    <a:pt x="6724" y="6347"/>
                    <a:pt x="6694" y="6304"/>
                    <a:pt x="6657" y="6268"/>
                  </a:cubicBezTo>
                  <a:cubicBezTo>
                    <a:pt x="6608" y="6201"/>
                    <a:pt x="6554" y="6140"/>
                    <a:pt x="6499" y="6073"/>
                  </a:cubicBezTo>
                  <a:close/>
                  <a:moveTo>
                    <a:pt x="6006" y="6633"/>
                  </a:moveTo>
                  <a:cubicBezTo>
                    <a:pt x="6006" y="6633"/>
                    <a:pt x="6000" y="6639"/>
                    <a:pt x="6000" y="6639"/>
                  </a:cubicBezTo>
                  <a:cubicBezTo>
                    <a:pt x="5939" y="6712"/>
                    <a:pt x="5878" y="6791"/>
                    <a:pt x="5824" y="6870"/>
                  </a:cubicBezTo>
                  <a:lnTo>
                    <a:pt x="5878" y="6943"/>
                  </a:lnTo>
                  <a:cubicBezTo>
                    <a:pt x="5915" y="6992"/>
                    <a:pt x="5951" y="7040"/>
                    <a:pt x="5994" y="7083"/>
                  </a:cubicBezTo>
                  <a:cubicBezTo>
                    <a:pt x="6049" y="7162"/>
                    <a:pt x="6110" y="7235"/>
                    <a:pt x="6176" y="7314"/>
                  </a:cubicBezTo>
                  <a:cubicBezTo>
                    <a:pt x="6231" y="7229"/>
                    <a:pt x="6286" y="7144"/>
                    <a:pt x="6347" y="7065"/>
                  </a:cubicBezTo>
                  <a:lnTo>
                    <a:pt x="6359" y="7052"/>
                  </a:lnTo>
                  <a:cubicBezTo>
                    <a:pt x="6298" y="6986"/>
                    <a:pt x="6243" y="6919"/>
                    <a:pt x="6183" y="6852"/>
                  </a:cubicBezTo>
                  <a:lnTo>
                    <a:pt x="6189" y="6852"/>
                  </a:lnTo>
                  <a:lnTo>
                    <a:pt x="6170" y="6833"/>
                  </a:lnTo>
                  <a:cubicBezTo>
                    <a:pt x="6116" y="6766"/>
                    <a:pt x="6061" y="6700"/>
                    <a:pt x="6006" y="6633"/>
                  </a:cubicBezTo>
                  <a:close/>
                  <a:moveTo>
                    <a:pt x="5562" y="7259"/>
                  </a:moveTo>
                  <a:cubicBezTo>
                    <a:pt x="5556" y="7265"/>
                    <a:pt x="5556" y="7265"/>
                    <a:pt x="5556" y="7272"/>
                  </a:cubicBezTo>
                  <a:cubicBezTo>
                    <a:pt x="5501" y="7357"/>
                    <a:pt x="5446" y="7448"/>
                    <a:pt x="5404" y="7533"/>
                  </a:cubicBezTo>
                  <a:cubicBezTo>
                    <a:pt x="5465" y="7612"/>
                    <a:pt x="5525" y="7685"/>
                    <a:pt x="5586" y="7764"/>
                  </a:cubicBezTo>
                  <a:cubicBezTo>
                    <a:pt x="5647" y="7850"/>
                    <a:pt x="5708" y="7917"/>
                    <a:pt x="5769" y="7990"/>
                  </a:cubicBezTo>
                  <a:cubicBezTo>
                    <a:pt x="5817" y="7898"/>
                    <a:pt x="5872" y="7801"/>
                    <a:pt x="5921" y="7710"/>
                  </a:cubicBezTo>
                  <a:cubicBezTo>
                    <a:pt x="5927" y="7704"/>
                    <a:pt x="5927" y="7697"/>
                    <a:pt x="5933" y="7697"/>
                  </a:cubicBezTo>
                  <a:cubicBezTo>
                    <a:pt x="5872" y="7618"/>
                    <a:pt x="5805" y="7545"/>
                    <a:pt x="5744" y="7472"/>
                  </a:cubicBezTo>
                  <a:cubicBezTo>
                    <a:pt x="5702" y="7424"/>
                    <a:pt x="5659" y="7375"/>
                    <a:pt x="5617" y="7320"/>
                  </a:cubicBezTo>
                  <a:cubicBezTo>
                    <a:pt x="5598" y="7302"/>
                    <a:pt x="5580" y="7284"/>
                    <a:pt x="5562" y="7259"/>
                  </a:cubicBezTo>
                  <a:close/>
                  <a:moveTo>
                    <a:pt x="5185" y="7959"/>
                  </a:moveTo>
                  <a:lnTo>
                    <a:pt x="5179" y="7971"/>
                  </a:lnTo>
                  <a:cubicBezTo>
                    <a:pt x="5130" y="8075"/>
                    <a:pt x="5087" y="8172"/>
                    <a:pt x="5045" y="8276"/>
                  </a:cubicBezTo>
                  <a:cubicBezTo>
                    <a:pt x="5118" y="8361"/>
                    <a:pt x="5191" y="8452"/>
                    <a:pt x="5264" y="8537"/>
                  </a:cubicBezTo>
                  <a:lnTo>
                    <a:pt x="5446" y="8762"/>
                  </a:lnTo>
                  <a:cubicBezTo>
                    <a:pt x="5483" y="8647"/>
                    <a:pt x="5519" y="8537"/>
                    <a:pt x="5568" y="8428"/>
                  </a:cubicBezTo>
                  <a:cubicBezTo>
                    <a:pt x="5568" y="8422"/>
                    <a:pt x="5568" y="8422"/>
                    <a:pt x="5574" y="8415"/>
                  </a:cubicBezTo>
                  <a:cubicBezTo>
                    <a:pt x="5513" y="8342"/>
                    <a:pt x="5452" y="8269"/>
                    <a:pt x="5385" y="8196"/>
                  </a:cubicBezTo>
                  <a:lnTo>
                    <a:pt x="5392" y="8196"/>
                  </a:lnTo>
                  <a:cubicBezTo>
                    <a:pt x="5318" y="8117"/>
                    <a:pt x="5252" y="8038"/>
                    <a:pt x="5185" y="7959"/>
                  </a:cubicBezTo>
                  <a:close/>
                  <a:moveTo>
                    <a:pt x="4874" y="8738"/>
                  </a:moveTo>
                  <a:cubicBezTo>
                    <a:pt x="4874" y="8744"/>
                    <a:pt x="4874" y="8750"/>
                    <a:pt x="4868" y="8756"/>
                  </a:cubicBezTo>
                  <a:cubicBezTo>
                    <a:pt x="4832" y="8872"/>
                    <a:pt x="4801" y="8987"/>
                    <a:pt x="4765" y="9103"/>
                  </a:cubicBezTo>
                  <a:cubicBezTo>
                    <a:pt x="4862" y="9219"/>
                    <a:pt x="4953" y="9334"/>
                    <a:pt x="5045" y="9444"/>
                  </a:cubicBezTo>
                  <a:cubicBezTo>
                    <a:pt x="5106" y="9517"/>
                    <a:pt x="5166" y="9590"/>
                    <a:pt x="5227" y="9663"/>
                  </a:cubicBezTo>
                  <a:cubicBezTo>
                    <a:pt x="5252" y="9529"/>
                    <a:pt x="5276" y="9401"/>
                    <a:pt x="5300" y="9273"/>
                  </a:cubicBezTo>
                  <a:cubicBezTo>
                    <a:pt x="5300" y="9267"/>
                    <a:pt x="5300" y="9261"/>
                    <a:pt x="5306" y="9255"/>
                  </a:cubicBezTo>
                  <a:lnTo>
                    <a:pt x="5124" y="9036"/>
                  </a:lnTo>
                  <a:cubicBezTo>
                    <a:pt x="5045" y="8939"/>
                    <a:pt x="4959" y="8841"/>
                    <a:pt x="4874" y="8738"/>
                  </a:cubicBezTo>
                  <a:close/>
                  <a:moveTo>
                    <a:pt x="4649" y="9620"/>
                  </a:moveTo>
                  <a:cubicBezTo>
                    <a:pt x="4649" y="9620"/>
                    <a:pt x="4649" y="9626"/>
                    <a:pt x="4643" y="9632"/>
                  </a:cubicBezTo>
                  <a:cubicBezTo>
                    <a:pt x="4619" y="9766"/>
                    <a:pt x="4600" y="9906"/>
                    <a:pt x="4582" y="10040"/>
                  </a:cubicBezTo>
                  <a:cubicBezTo>
                    <a:pt x="4661" y="10137"/>
                    <a:pt x="4753" y="10241"/>
                    <a:pt x="4832" y="10344"/>
                  </a:cubicBezTo>
                  <a:cubicBezTo>
                    <a:pt x="4856" y="10375"/>
                    <a:pt x="4886" y="10405"/>
                    <a:pt x="4911" y="10436"/>
                  </a:cubicBezTo>
                  <a:lnTo>
                    <a:pt x="4935" y="10466"/>
                  </a:lnTo>
                  <a:cubicBezTo>
                    <a:pt x="5093" y="10655"/>
                    <a:pt x="4935" y="10466"/>
                    <a:pt x="5118" y="10673"/>
                  </a:cubicBezTo>
                  <a:cubicBezTo>
                    <a:pt x="5130" y="10533"/>
                    <a:pt x="5142" y="10387"/>
                    <a:pt x="5154" y="10247"/>
                  </a:cubicBezTo>
                  <a:lnTo>
                    <a:pt x="5154" y="10229"/>
                  </a:lnTo>
                  <a:lnTo>
                    <a:pt x="4972" y="10010"/>
                  </a:lnTo>
                  <a:cubicBezTo>
                    <a:pt x="4868" y="9882"/>
                    <a:pt x="4759" y="9748"/>
                    <a:pt x="4649" y="9620"/>
                  </a:cubicBezTo>
                  <a:close/>
                  <a:moveTo>
                    <a:pt x="2440" y="10460"/>
                  </a:moveTo>
                  <a:cubicBezTo>
                    <a:pt x="2325" y="10472"/>
                    <a:pt x="2209" y="10484"/>
                    <a:pt x="2094" y="10496"/>
                  </a:cubicBezTo>
                  <a:cubicBezTo>
                    <a:pt x="2142" y="10563"/>
                    <a:pt x="2197" y="10630"/>
                    <a:pt x="2252" y="10697"/>
                  </a:cubicBezTo>
                  <a:cubicBezTo>
                    <a:pt x="2319" y="10776"/>
                    <a:pt x="2380" y="10855"/>
                    <a:pt x="2446" y="10935"/>
                  </a:cubicBezTo>
                  <a:lnTo>
                    <a:pt x="2860" y="10935"/>
                  </a:lnTo>
                  <a:cubicBezTo>
                    <a:pt x="2793" y="10862"/>
                    <a:pt x="2726" y="10782"/>
                    <a:pt x="2659" y="10703"/>
                  </a:cubicBezTo>
                  <a:lnTo>
                    <a:pt x="2665" y="10703"/>
                  </a:lnTo>
                  <a:lnTo>
                    <a:pt x="2465" y="10460"/>
                  </a:lnTo>
                  <a:close/>
                  <a:moveTo>
                    <a:pt x="3006" y="10454"/>
                  </a:moveTo>
                  <a:lnTo>
                    <a:pt x="3006" y="10454"/>
                  </a:lnTo>
                  <a:cubicBezTo>
                    <a:pt x="3085" y="10551"/>
                    <a:pt x="3164" y="10649"/>
                    <a:pt x="3244" y="10740"/>
                  </a:cubicBezTo>
                  <a:cubicBezTo>
                    <a:pt x="3310" y="10819"/>
                    <a:pt x="3371" y="10898"/>
                    <a:pt x="3438" y="10977"/>
                  </a:cubicBezTo>
                  <a:cubicBezTo>
                    <a:pt x="3584" y="10989"/>
                    <a:pt x="3730" y="11008"/>
                    <a:pt x="3876" y="11026"/>
                  </a:cubicBezTo>
                  <a:lnTo>
                    <a:pt x="3895" y="11026"/>
                  </a:lnTo>
                  <a:cubicBezTo>
                    <a:pt x="3828" y="10953"/>
                    <a:pt x="3761" y="10874"/>
                    <a:pt x="3700" y="10795"/>
                  </a:cubicBezTo>
                  <a:cubicBezTo>
                    <a:pt x="3615" y="10691"/>
                    <a:pt x="3530" y="10582"/>
                    <a:pt x="3444" y="10484"/>
                  </a:cubicBezTo>
                  <a:lnTo>
                    <a:pt x="3426" y="10484"/>
                  </a:lnTo>
                  <a:cubicBezTo>
                    <a:pt x="3365" y="10478"/>
                    <a:pt x="3304" y="10472"/>
                    <a:pt x="3244" y="10466"/>
                  </a:cubicBezTo>
                  <a:cubicBezTo>
                    <a:pt x="3164" y="10460"/>
                    <a:pt x="3091" y="10460"/>
                    <a:pt x="3006" y="10454"/>
                  </a:cubicBezTo>
                  <a:close/>
                  <a:moveTo>
                    <a:pt x="1595" y="10588"/>
                  </a:moveTo>
                  <a:lnTo>
                    <a:pt x="1582" y="10594"/>
                  </a:lnTo>
                  <a:cubicBezTo>
                    <a:pt x="1485" y="10618"/>
                    <a:pt x="1382" y="10643"/>
                    <a:pt x="1284" y="10679"/>
                  </a:cubicBezTo>
                  <a:lnTo>
                    <a:pt x="1309" y="10703"/>
                  </a:lnTo>
                  <a:cubicBezTo>
                    <a:pt x="1333" y="10734"/>
                    <a:pt x="1357" y="10770"/>
                    <a:pt x="1382" y="10801"/>
                  </a:cubicBezTo>
                  <a:lnTo>
                    <a:pt x="1570" y="11032"/>
                  </a:lnTo>
                  <a:cubicBezTo>
                    <a:pt x="1674" y="11008"/>
                    <a:pt x="1789" y="10989"/>
                    <a:pt x="1899" y="10971"/>
                  </a:cubicBezTo>
                  <a:lnTo>
                    <a:pt x="1917" y="10971"/>
                  </a:lnTo>
                  <a:cubicBezTo>
                    <a:pt x="1856" y="10898"/>
                    <a:pt x="1789" y="10819"/>
                    <a:pt x="1722" y="10740"/>
                  </a:cubicBezTo>
                  <a:cubicBezTo>
                    <a:pt x="1686" y="10697"/>
                    <a:pt x="1649" y="10655"/>
                    <a:pt x="1613" y="10612"/>
                  </a:cubicBezTo>
                  <a:cubicBezTo>
                    <a:pt x="1607" y="10600"/>
                    <a:pt x="1601" y="10594"/>
                    <a:pt x="1595" y="10588"/>
                  </a:cubicBezTo>
                  <a:close/>
                  <a:moveTo>
                    <a:pt x="840" y="10849"/>
                  </a:moveTo>
                  <a:cubicBezTo>
                    <a:pt x="755" y="10892"/>
                    <a:pt x="670" y="10941"/>
                    <a:pt x="584" y="10989"/>
                  </a:cubicBezTo>
                  <a:cubicBezTo>
                    <a:pt x="609" y="11020"/>
                    <a:pt x="633" y="11050"/>
                    <a:pt x="657" y="11081"/>
                  </a:cubicBezTo>
                  <a:cubicBezTo>
                    <a:pt x="688" y="11105"/>
                    <a:pt x="712" y="11141"/>
                    <a:pt x="737" y="11172"/>
                  </a:cubicBezTo>
                  <a:lnTo>
                    <a:pt x="846" y="11306"/>
                  </a:lnTo>
                  <a:cubicBezTo>
                    <a:pt x="931" y="11257"/>
                    <a:pt x="1017" y="11214"/>
                    <a:pt x="1108" y="11178"/>
                  </a:cubicBezTo>
                  <a:lnTo>
                    <a:pt x="1126" y="11172"/>
                  </a:lnTo>
                  <a:cubicBezTo>
                    <a:pt x="1096" y="11141"/>
                    <a:pt x="1065" y="11111"/>
                    <a:pt x="1041" y="11081"/>
                  </a:cubicBezTo>
                  <a:cubicBezTo>
                    <a:pt x="1004" y="11038"/>
                    <a:pt x="968" y="10995"/>
                    <a:pt x="931" y="10947"/>
                  </a:cubicBezTo>
                  <a:lnTo>
                    <a:pt x="852" y="10849"/>
                  </a:lnTo>
                  <a:close/>
                  <a:moveTo>
                    <a:pt x="219" y="11245"/>
                  </a:moveTo>
                  <a:lnTo>
                    <a:pt x="213" y="11251"/>
                  </a:lnTo>
                  <a:cubicBezTo>
                    <a:pt x="140" y="11312"/>
                    <a:pt x="67" y="11379"/>
                    <a:pt x="0" y="11452"/>
                  </a:cubicBezTo>
                  <a:lnTo>
                    <a:pt x="92" y="11555"/>
                  </a:lnTo>
                  <a:cubicBezTo>
                    <a:pt x="116" y="11586"/>
                    <a:pt x="134" y="11616"/>
                    <a:pt x="159" y="11647"/>
                  </a:cubicBezTo>
                  <a:lnTo>
                    <a:pt x="274" y="11786"/>
                  </a:lnTo>
                  <a:cubicBezTo>
                    <a:pt x="335" y="11707"/>
                    <a:pt x="402" y="11640"/>
                    <a:pt x="469" y="11573"/>
                  </a:cubicBezTo>
                  <a:cubicBezTo>
                    <a:pt x="475" y="11573"/>
                    <a:pt x="481" y="11567"/>
                    <a:pt x="481" y="11567"/>
                  </a:cubicBezTo>
                  <a:cubicBezTo>
                    <a:pt x="475" y="11561"/>
                    <a:pt x="475" y="11555"/>
                    <a:pt x="469" y="11555"/>
                  </a:cubicBezTo>
                  <a:lnTo>
                    <a:pt x="469" y="11549"/>
                  </a:lnTo>
                  <a:cubicBezTo>
                    <a:pt x="414" y="11482"/>
                    <a:pt x="353" y="11415"/>
                    <a:pt x="292" y="11342"/>
                  </a:cubicBezTo>
                  <a:lnTo>
                    <a:pt x="219" y="11245"/>
                  </a:lnTo>
                  <a:close/>
                </a:path>
              </a:pathLst>
            </a:custGeom>
            <a:solidFill>
              <a:srgbClr val="2B292E">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69" name="Google Shape;3769;p89"/>
            <p:cNvSpPr/>
            <p:nvPr/>
          </p:nvSpPr>
          <p:spPr>
            <a:xfrm>
              <a:off x="3421890" y="2076301"/>
              <a:ext cx="2826133" cy="2348583"/>
            </a:xfrm>
            <a:custGeom>
              <a:avLst/>
              <a:gdLst/>
              <a:ahLst/>
              <a:cxnLst/>
              <a:rect l="l" t="t" r="r" b="b"/>
              <a:pathLst>
                <a:path w="15858" h="13178" extrusionOk="0">
                  <a:moveTo>
                    <a:pt x="15574" y="1"/>
                  </a:moveTo>
                  <a:cubicBezTo>
                    <a:pt x="15499" y="1"/>
                    <a:pt x="15427" y="41"/>
                    <a:pt x="15395" y="136"/>
                  </a:cubicBezTo>
                  <a:cubicBezTo>
                    <a:pt x="15352" y="269"/>
                    <a:pt x="15304" y="397"/>
                    <a:pt x="15237" y="519"/>
                  </a:cubicBezTo>
                  <a:cubicBezTo>
                    <a:pt x="15188" y="616"/>
                    <a:pt x="15133" y="708"/>
                    <a:pt x="15073" y="799"/>
                  </a:cubicBezTo>
                  <a:cubicBezTo>
                    <a:pt x="14987" y="920"/>
                    <a:pt x="14890" y="1030"/>
                    <a:pt x="14781" y="1133"/>
                  </a:cubicBezTo>
                  <a:cubicBezTo>
                    <a:pt x="14708" y="1200"/>
                    <a:pt x="14628" y="1261"/>
                    <a:pt x="14543" y="1316"/>
                  </a:cubicBezTo>
                  <a:cubicBezTo>
                    <a:pt x="14422" y="1401"/>
                    <a:pt x="14294" y="1474"/>
                    <a:pt x="14154" y="1529"/>
                  </a:cubicBezTo>
                  <a:cubicBezTo>
                    <a:pt x="14056" y="1572"/>
                    <a:pt x="13953" y="1608"/>
                    <a:pt x="13850" y="1638"/>
                  </a:cubicBezTo>
                  <a:cubicBezTo>
                    <a:pt x="13691" y="1681"/>
                    <a:pt x="13527" y="1718"/>
                    <a:pt x="13363" y="1736"/>
                  </a:cubicBezTo>
                  <a:cubicBezTo>
                    <a:pt x="13247" y="1754"/>
                    <a:pt x="13125" y="1766"/>
                    <a:pt x="12998" y="1772"/>
                  </a:cubicBezTo>
                  <a:cubicBezTo>
                    <a:pt x="12891" y="1779"/>
                    <a:pt x="12784" y="1782"/>
                    <a:pt x="12676" y="1782"/>
                  </a:cubicBezTo>
                  <a:cubicBezTo>
                    <a:pt x="12599" y="1782"/>
                    <a:pt x="12522" y="1781"/>
                    <a:pt x="12444" y="1778"/>
                  </a:cubicBezTo>
                  <a:cubicBezTo>
                    <a:pt x="12304" y="1778"/>
                    <a:pt x="12164" y="1766"/>
                    <a:pt x="12018" y="1760"/>
                  </a:cubicBezTo>
                  <a:cubicBezTo>
                    <a:pt x="11817" y="1742"/>
                    <a:pt x="11616" y="1718"/>
                    <a:pt x="11410" y="1693"/>
                  </a:cubicBezTo>
                  <a:cubicBezTo>
                    <a:pt x="11257" y="1675"/>
                    <a:pt x="11105" y="1657"/>
                    <a:pt x="10953" y="1632"/>
                  </a:cubicBezTo>
                  <a:lnTo>
                    <a:pt x="10734" y="1602"/>
                  </a:lnTo>
                  <a:cubicBezTo>
                    <a:pt x="10594" y="1578"/>
                    <a:pt x="10460" y="1559"/>
                    <a:pt x="10326" y="1541"/>
                  </a:cubicBezTo>
                  <a:lnTo>
                    <a:pt x="10162" y="1517"/>
                  </a:lnTo>
                  <a:lnTo>
                    <a:pt x="9864" y="1480"/>
                  </a:lnTo>
                  <a:lnTo>
                    <a:pt x="9681" y="1456"/>
                  </a:lnTo>
                  <a:cubicBezTo>
                    <a:pt x="9548" y="1444"/>
                    <a:pt x="9414" y="1438"/>
                    <a:pt x="9274" y="1432"/>
                  </a:cubicBezTo>
                  <a:cubicBezTo>
                    <a:pt x="9134" y="1426"/>
                    <a:pt x="8994" y="1426"/>
                    <a:pt x="8854" y="1426"/>
                  </a:cubicBezTo>
                  <a:cubicBezTo>
                    <a:pt x="8677" y="1426"/>
                    <a:pt x="8501" y="1432"/>
                    <a:pt x="8325" y="1450"/>
                  </a:cubicBezTo>
                  <a:cubicBezTo>
                    <a:pt x="8203" y="1462"/>
                    <a:pt x="8075" y="1474"/>
                    <a:pt x="7953" y="1492"/>
                  </a:cubicBezTo>
                  <a:cubicBezTo>
                    <a:pt x="7789" y="1517"/>
                    <a:pt x="7625" y="1541"/>
                    <a:pt x="7460" y="1578"/>
                  </a:cubicBezTo>
                  <a:cubicBezTo>
                    <a:pt x="7351" y="1602"/>
                    <a:pt x="7247" y="1626"/>
                    <a:pt x="7138" y="1657"/>
                  </a:cubicBezTo>
                  <a:cubicBezTo>
                    <a:pt x="6980" y="1693"/>
                    <a:pt x="6828" y="1742"/>
                    <a:pt x="6676" y="1797"/>
                  </a:cubicBezTo>
                  <a:cubicBezTo>
                    <a:pt x="6578" y="1827"/>
                    <a:pt x="6481" y="1864"/>
                    <a:pt x="6383" y="1900"/>
                  </a:cubicBezTo>
                  <a:cubicBezTo>
                    <a:pt x="6243" y="1961"/>
                    <a:pt x="6104" y="2022"/>
                    <a:pt x="5964" y="2089"/>
                  </a:cubicBezTo>
                  <a:cubicBezTo>
                    <a:pt x="5872" y="2131"/>
                    <a:pt x="5781" y="2174"/>
                    <a:pt x="5690" y="2229"/>
                  </a:cubicBezTo>
                  <a:cubicBezTo>
                    <a:pt x="5562" y="2296"/>
                    <a:pt x="5434" y="2369"/>
                    <a:pt x="5306" y="2448"/>
                  </a:cubicBezTo>
                  <a:cubicBezTo>
                    <a:pt x="5221" y="2503"/>
                    <a:pt x="5136" y="2557"/>
                    <a:pt x="5051" y="2618"/>
                  </a:cubicBezTo>
                  <a:cubicBezTo>
                    <a:pt x="4947" y="2691"/>
                    <a:pt x="4850" y="2770"/>
                    <a:pt x="4747" y="2843"/>
                  </a:cubicBezTo>
                  <a:cubicBezTo>
                    <a:pt x="4734" y="2855"/>
                    <a:pt x="4716" y="2868"/>
                    <a:pt x="4704" y="2880"/>
                  </a:cubicBezTo>
                  <a:cubicBezTo>
                    <a:pt x="4625" y="2941"/>
                    <a:pt x="4546" y="3008"/>
                    <a:pt x="4473" y="3075"/>
                  </a:cubicBezTo>
                  <a:cubicBezTo>
                    <a:pt x="4357" y="3172"/>
                    <a:pt x="4254" y="3269"/>
                    <a:pt x="4150" y="3373"/>
                  </a:cubicBezTo>
                  <a:cubicBezTo>
                    <a:pt x="4077" y="3446"/>
                    <a:pt x="4010" y="3519"/>
                    <a:pt x="3943" y="3598"/>
                  </a:cubicBezTo>
                  <a:cubicBezTo>
                    <a:pt x="3840" y="3707"/>
                    <a:pt x="3743" y="3817"/>
                    <a:pt x="3651" y="3932"/>
                  </a:cubicBezTo>
                  <a:cubicBezTo>
                    <a:pt x="3591" y="4018"/>
                    <a:pt x="3530" y="4097"/>
                    <a:pt x="3469" y="4182"/>
                  </a:cubicBezTo>
                  <a:cubicBezTo>
                    <a:pt x="3378" y="4304"/>
                    <a:pt x="3292" y="4431"/>
                    <a:pt x="3213" y="4565"/>
                  </a:cubicBezTo>
                  <a:cubicBezTo>
                    <a:pt x="3158" y="4657"/>
                    <a:pt x="3104" y="4748"/>
                    <a:pt x="3055" y="4839"/>
                  </a:cubicBezTo>
                  <a:cubicBezTo>
                    <a:pt x="2976" y="4979"/>
                    <a:pt x="2903" y="5125"/>
                    <a:pt x="2836" y="5271"/>
                  </a:cubicBezTo>
                  <a:cubicBezTo>
                    <a:pt x="2787" y="5368"/>
                    <a:pt x="2739" y="5472"/>
                    <a:pt x="2702" y="5575"/>
                  </a:cubicBezTo>
                  <a:cubicBezTo>
                    <a:pt x="2635" y="5727"/>
                    <a:pt x="2580" y="5886"/>
                    <a:pt x="2526" y="6050"/>
                  </a:cubicBezTo>
                  <a:cubicBezTo>
                    <a:pt x="2489" y="6166"/>
                    <a:pt x="2453" y="6287"/>
                    <a:pt x="2422" y="6409"/>
                  </a:cubicBezTo>
                  <a:cubicBezTo>
                    <a:pt x="2374" y="6579"/>
                    <a:pt x="2337" y="6756"/>
                    <a:pt x="2301" y="6926"/>
                  </a:cubicBezTo>
                  <a:cubicBezTo>
                    <a:pt x="2276" y="7066"/>
                    <a:pt x="2252" y="7212"/>
                    <a:pt x="2234" y="7352"/>
                  </a:cubicBezTo>
                  <a:cubicBezTo>
                    <a:pt x="2215" y="7529"/>
                    <a:pt x="2197" y="7705"/>
                    <a:pt x="2191" y="7882"/>
                  </a:cubicBezTo>
                  <a:lnTo>
                    <a:pt x="2191" y="7894"/>
                  </a:lnTo>
                  <a:lnTo>
                    <a:pt x="2191" y="7948"/>
                  </a:lnTo>
                  <a:cubicBezTo>
                    <a:pt x="2185" y="8094"/>
                    <a:pt x="2179" y="8247"/>
                    <a:pt x="2173" y="8405"/>
                  </a:cubicBezTo>
                  <a:cubicBezTo>
                    <a:pt x="2173" y="8411"/>
                    <a:pt x="2173" y="8417"/>
                    <a:pt x="2173" y="8423"/>
                  </a:cubicBezTo>
                  <a:cubicBezTo>
                    <a:pt x="2167" y="8630"/>
                    <a:pt x="2161" y="8843"/>
                    <a:pt x="2148" y="9062"/>
                  </a:cubicBezTo>
                  <a:cubicBezTo>
                    <a:pt x="2142" y="9208"/>
                    <a:pt x="2130" y="9366"/>
                    <a:pt x="2124" y="9518"/>
                  </a:cubicBezTo>
                  <a:cubicBezTo>
                    <a:pt x="2106" y="9719"/>
                    <a:pt x="2088" y="9920"/>
                    <a:pt x="2063" y="10121"/>
                  </a:cubicBezTo>
                  <a:cubicBezTo>
                    <a:pt x="2045" y="10255"/>
                    <a:pt x="2027" y="10395"/>
                    <a:pt x="2002" y="10528"/>
                  </a:cubicBezTo>
                  <a:cubicBezTo>
                    <a:pt x="1966" y="10705"/>
                    <a:pt x="1923" y="10881"/>
                    <a:pt x="1875" y="11052"/>
                  </a:cubicBezTo>
                  <a:cubicBezTo>
                    <a:pt x="1838" y="11167"/>
                    <a:pt x="1802" y="11277"/>
                    <a:pt x="1759" y="11392"/>
                  </a:cubicBezTo>
                  <a:cubicBezTo>
                    <a:pt x="1698" y="11538"/>
                    <a:pt x="1625" y="11685"/>
                    <a:pt x="1546" y="11818"/>
                  </a:cubicBezTo>
                  <a:cubicBezTo>
                    <a:pt x="1491" y="11910"/>
                    <a:pt x="1436" y="12001"/>
                    <a:pt x="1370" y="12080"/>
                  </a:cubicBezTo>
                  <a:cubicBezTo>
                    <a:pt x="1217" y="12281"/>
                    <a:pt x="1035" y="12451"/>
                    <a:pt x="828" y="12585"/>
                  </a:cubicBezTo>
                  <a:cubicBezTo>
                    <a:pt x="706" y="12670"/>
                    <a:pt x="572" y="12737"/>
                    <a:pt x="432" y="12798"/>
                  </a:cubicBezTo>
                  <a:cubicBezTo>
                    <a:pt x="341" y="12835"/>
                    <a:pt x="244" y="12865"/>
                    <a:pt x="146" y="12895"/>
                  </a:cubicBezTo>
                  <a:cubicBezTo>
                    <a:pt x="140" y="12895"/>
                    <a:pt x="134" y="12901"/>
                    <a:pt x="128" y="12901"/>
                  </a:cubicBezTo>
                  <a:cubicBezTo>
                    <a:pt x="1" y="12959"/>
                    <a:pt x="66" y="13177"/>
                    <a:pt x="204" y="13177"/>
                  </a:cubicBezTo>
                  <a:cubicBezTo>
                    <a:pt x="211" y="13177"/>
                    <a:pt x="218" y="13176"/>
                    <a:pt x="226" y="13175"/>
                  </a:cubicBezTo>
                  <a:cubicBezTo>
                    <a:pt x="262" y="13169"/>
                    <a:pt x="299" y="13163"/>
                    <a:pt x="335" y="13151"/>
                  </a:cubicBezTo>
                  <a:cubicBezTo>
                    <a:pt x="445" y="13133"/>
                    <a:pt x="548" y="13102"/>
                    <a:pt x="652" y="13066"/>
                  </a:cubicBezTo>
                  <a:cubicBezTo>
                    <a:pt x="798" y="13011"/>
                    <a:pt x="931" y="12944"/>
                    <a:pt x="1065" y="12871"/>
                  </a:cubicBezTo>
                  <a:cubicBezTo>
                    <a:pt x="1150" y="12816"/>
                    <a:pt x="1230" y="12762"/>
                    <a:pt x="1309" y="12701"/>
                  </a:cubicBezTo>
                  <a:cubicBezTo>
                    <a:pt x="1424" y="12609"/>
                    <a:pt x="1534" y="12506"/>
                    <a:pt x="1637" y="12396"/>
                  </a:cubicBezTo>
                  <a:cubicBezTo>
                    <a:pt x="1704" y="12323"/>
                    <a:pt x="1771" y="12244"/>
                    <a:pt x="1832" y="12165"/>
                  </a:cubicBezTo>
                  <a:cubicBezTo>
                    <a:pt x="1923" y="12044"/>
                    <a:pt x="2008" y="11916"/>
                    <a:pt x="2081" y="11776"/>
                  </a:cubicBezTo>
                  <a:cubicBezTo>
                    <a:pt x="2136" y="11685"/>
                    <a:pt x="2185" y="11587"/>
                    <a:pt x="2228" y="11484"/>
                  </a:cubicBezTo>
                  <a:cubicBezTo>
                    <a:pt x="2294" y="11332"/>
                    <a:pt x="2355" y="11173"/>
                    <a:pt x="2404" y="11015"/>
                  </a:cubicBezTo>
                  <a:cubicBezTo>
                    <a:pt x="2434" y="10924"/>
                    <a:pt x="2459" y="10839"/>
                    <a:pt x="2483" y="10754"/>
                  </a:cubicBezTo>
                  <a:cubicBezTo>
                    <a:pt x="2489" y="10717"/>
                    <a:pt x="2501" y="10687"/>
                    <a:pt x="2507" y="10656"/>
                  </a:cubicBezTo>
                  <a:cubicBezTo>
                    <a:pt x="2550" y="10468"/>
                    <a:pt x="2580" y="10285"/>
                    <a:pt x="2611" y="10102"/>
                  </a:cubicBezTo>
                  <a:cubicBezTo>
                    <a:pt x="2629" y="9963"/>
                    <a:pt x="2647" y="9823"/>
                    <a:pt x="2666" y="9683"/>
                  </a:cubicBezTo>
                  <a:cubicBezTo>
                    <a:pt x="2684" y="9476"/>
                    <a:pt x="2702" y="9275"/>
                    <a:pt x="2714" y="9068"/>
                  </a:cubicBezTo>
                  <a:cubicBezTo>
                    <a:pt x="2720" y="8916"/>
                    <a:pt x="2733" y="8764"/>
                    <a:pt x="2739" y="8612"/>
                  </a:cubicBezTo>
                  <a:cubicBezTo>
                    <a:pt x="2745" y="8569"/>
                    <a:pt x="2745" y="8533"/>
                    <a:pt x="2745" y="8490"/>
                  </a:cubicBezTo>
                  <a:cubicBezTo>
                    <a:pt x="2757" y="8320"/>
                    <a:pt x="2763" y="8155"/>
                    <a:pt x="2775" y="7991"/>
                  </a:cubicBezTo>
                  <a:lnTo>
                    <a:pt x="2775" y="7967"/>
                  </a:lnTo>
                  <a:cubicBezTo>
                    <a:pt x="2787" y="7821"/>
                    <a:pt x="2799" y="7681"/>
                    <a:pt x="2812" y="7541"/>
                  </a:cubicBezTo>
                  <a:cubicBezTo>
                    <a:pt x="2836" y="7346"/>
                    <a:pt x="2860" y="7157"/>
                    <a:pt x="2891" y="6969"/>
                  </a:cubicBezTo>
                  <a:cubicBezTo>
                    <a:pt x="2909" y="6829"/>
                    <a:pt x="2933" y="6695"/>
                    <a:pt x="2964" y="6561"/>
                  </a:cubicBezTo>
                  <a:cubicBezTo>
                    <a:pt x="3006" y="6397"/>
                    <a:pt x="3049" y="6226"/>
                    <a:pt x="3104" y="6062"/>
                  </a:cubicBezTo>
                  <a:cubicBezTo>
                    <a:pt x="3140" y="5953"/>
                    <a:pt x="3183" y="5837"/>
                    <a:pt x="3225" y="5721"/>
                  </a:cubicBezTo>
                  <a:lnTo>
                    <a:pt x="3250" y="5667"/>
                  </a:lnTo>
                  <a:cubicBezTo>
                    <a:pt x="3305" y="5539"/>
                    <a:pt x="3365" y="5411"/>
                    <a:pt x="3426" y="5289"/>
                  </a:cubicBezTo>
                  <a:cubicBezTo>
                    <a:pt x="3475" y="5192"/>
                    <a:pt x="3530" y="5095"/>
                    <a:pt x="3584" y="4997"/>
                  </a:cubicBezTo>
                  <a:cubicBezTo>
                    <a:pt x="3664" y="4870"/>
                    <a:pt x="3743" y="4736"/>
                    <a:pt x="3828" y="4608"/>
                  </a:cubicBezTo>
                  <a:cubicBezTo>
                    <a:pt x="3889" y="4523"/>
                    <a:pt x="3950" y="4444"/>
                    <a:pt x="4010" y="4358"/>
                  </a:cubicBezTo>
                  <a:cubicBezTo>
                    <a:pt x="4102" y="4237"/>
                    <a:pt x="4193" y="4121"/>
                    <a:pt x="4296" y="4012"/>
                  </a:cubicBezTo>
                  <a:cubicBezTo>
                    <a:pt x="4363" y="3939"/>
                    <a:pt x="4430" y="3866"/>
                    <a:pt x="4497" y="3793"/>
                  </a:cubicBezTo>
                  <a:cubicBezTo>
                    <a:pt x="4601" y="3683"/>
                    <a:pt x="4710" y="3580"/>
                    <a:pt x="4820" y="3482"/>
                  </a:cubicBezTo>
                  <a:cubicBezTo>
                    <a:pt x="4893" y="3415"/>
                    <a:pt x="4972" y="3354"/>
                    <a:pt x="5045" y="3294"/>
                  </a:cubicBezTo>
                  <a:cubicBezTo>
                    <a:pt x="5160" y="3196"/>
                    <a:pt x="5282" y="3111"/>
                    <a:pt x="5404" y="3026"/>
                  </a:cubicBezTo>
                  <a:cubicBezTo>
                    <a:pt x="5483" y="2971"/>
                    <a:pt x="5568" y="2910"/>
                    <a:pt x="5647" y="2862"/>
                  </a:cubicBezTo>
                  <a:cubicBezTo>
                    <a:pt x="5769" y="2782"/>
                    <a:pt x="5903" y="2703"/>
                    <a:pt x="6037" y="2636"/>
                  </a:cubicBezTo>
                  <a:cubicBezTo>
                    <a:pt x="6122" y="2588"/>
                    <a:pt x="6213" y="2539"/>
                    <a:pt x="6304" y="2496"/>
                  </a:cubicBezTo>
                  <a:cubicBezTo>
                    <a:pt x="6444" y="2430"/>
                    <a:pt x="6584" y="2369"/>
                    <a:pt x="6730" y="2314"/>
                  </a:cubicBezTo>
                  <a:cubicBezTo>
                    <a:pt x="6803" y="2283"/>
                    <a:pt x="6882" y="2259"/>
                    <a:pt x="6955" y="2235"/>
                  </a:cubicBezTo>
                  <a:cubicBezTo>
                    <a:pt x="6980" y="2223"/>
                    <a:pt x="7004" y="2217"/>
                    <a:pt x="7035" y="2210"/>
                  </a:cubicBezTo>
                  <a:cubicBezTo>
                    <a:pt x="7181" y="2156"/>
                    <a:pt x="7333" y="2119"/>
                    <a:pt x="7491" y="2083"/>
                  </a:cubicBezTo>
                  <a:cubicBezTo>
                    <a:pt x="7606" y="2058"/>
                    <a:pt x="7722" y="2034"/>
                    <a:pt x="7844" y="2016"/>
                  </a:cubicBezTo>
                  <a:cubicBezTo>
                    <a:pt x="8008" y="1991"/>
                    <a:pt x="8178" y="1973"/>
                    <a:pt x="8349" y="1961"/>
                  </a:cubicBezTo>
                  <a:cubicBezTo>
                    <a:pt x="8483" y="1955"/>
                    <a:pt x="8617" y="1949"/>
                    <a:pt x="8750" y="1949"/>
                  </a:cubicBezTo>
                  <a:cubicBezTo>
                    <a:pt x="8933" y="1949"/>
                    <a:pt x="9122" y="1955"/>
                    <a:pt x="9310" y="1967"/>
                  </a:cubicBezTo>
                  <a:cubicBezTo>
                    <a:pt x="9456" y="1973"/>
                    <a:pt x="9602" y="1985"/>
                    <a:pt x="9754" y="1997"/>
                  </a:cubicBezTo>
                  <a:cubicBezTo>
                    <a:pt x="9876" y="2010"/>
                    <a:pt x="10004" y="2028"/>
                    <a:pt x="10132" y="2040"/>
                  </a:cubicBezTo>
                  <a:cubicBezTo>
                    <a:pt x="10205" y="2046"/>
                    <a:pt x="10278" y="2058"/>
                    <a:pt x="10357" y="2064"/>
                  </a:cubicBezTo>
                  <a:lnTo>
                    <a:pt x="10716" y="2107"/>
                  </a:lnTo>
                  <a:lnTo>
                    <a:pt x="10813" y="2119"/>
                  </a:lnTo>
                  <a:cubicBezTo>
                    <a:pt x="11014" y="2150"/>
                    <a:pt x="11221" y="2174"/>
                    <a:pt x="11428" y="2198"/>
                  </a:cubicBezTo>
                  <a:cubicBezTo>
                    <a:pt x="11568" y="2210"/>
                    <a:pt x="11714" y="2229"/>
                    <a:pt x="11860" y="2235"/>
                  </a:cubicBezTo>
                  <a:lnTo>
                    <a:pt x="12012" y="2247"/>
                  </a:lnTo>
                  <a:cubicBezTo>
                    <a:pt x="12152" y="2259"/>
                    <a:pt x="12298" y="2265"/>
                    <a:pt x="12450" y="2265"/>
                  </a:cubicBezTo>
                  <a:cubicBezTo>
                    <a:pt x="12578" y="2265"/>
                    <a:pt x="12706" y="2259"/>
                    <a:pt x="12833" y="2247"/>
                  </a:cubicBezTo>
                  <a:cubicBezTo>
                    <a:pt x="13004" y="2235"/>
                    <a:pt x="13180" y="2217"/>
                    <a:pt x="13351" y="2186"/>
                  </a:cubicBezTo>
                  <a:cubicBezTo>
                    <a:pt x="13460" y="2168"/>
                    <a:pt x="13576" y="2144"/>
                    <a:pt x="13685" y="2119"/>
                  </a:cubicBezTo>
                  <a:cubicBezTo>
                    <a:pt x="13837" y="2083"/>
                    <a:pt x="13989" y="2034"/>
                    <a:pt x="14142" y="1979"/>
                  </a:cubicBezTo>
                  <a:cubicBezTo>
                    <a:pt x="14239" y="1943"/>
                    <a:pt x="14336" y="1900"/>
                    <a:pt x="14428" y="1858"/>
                  </a:cubicBezTo>
                  <a:cubicBezTo>
                    <a:pt x="14561" y="1791"/>
                    <a:pt x="14689" y="1718"/>
                    <a:pt x="14817" y="1632"/>
                  </a:cubicBezTo>
                  <a:cubicBezTo>
                    <a:pt x="14896" y="1578"/>
                    <a:pt x="14975" y="1517"/>
                    <a:pt x="15054" y="1450"/>
                  </a:cubicBezTo>
                  <a:cubicBezTo>
                    <a:pt x="15164" y="1353"/>
                    <a:pt x="15261" y="1249"/>
                    <a:pt x="15359" y="1133"/>
                  </a:cubicBezTo>
                  <a:cubicBezTo>
                    <a:pt x="15419" y="1054"/>
                    <a:pt x="15480" y="969"/>
                    <a:pt x="15535" y="884"/>
                  </a:cubicBezTo>
                  <a:cubicBezTo>
                    <a:pt x="15651" y="701"/>
                    <a:pt x="15736" y="507"/>
                    <a:pt x="15803" y="306"/>
                  </a:cubicBezTo>
                  <a:cubicBezTo>
                    <a:pt x="15858" y="133"/>
                    <a:pt x="15710" y="1"/>
                    <a:pt x="15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70" name="Google Shape;3770;p89"/>
            <p:cNvSpPr/>
            <p:nvPr/>
          </p:nvSpPr>
          <p:spPr>
            <a:xfrm>
              <a:off x="2895975" y="1510100"/>
              <a:ext cx="2829163" cy="2349831"/>
            </a:xfrm>
            <a:custGeom>
              <a:avLst/>
              <a:gdLst/>
              <a:ahLst/>
              <a:cxnLst/>
              <a:rect l="l" t="t" r="r" b="b"/>
              <a:pathLst>
                <a:path w="15875" h="13185" extrusionOk="0">
                  <a:moveTo>
                    <a:pt x="15665" y="1"/>
                  </a:moveTo>
                  <a:cubicBezTo>
                    <a:pt x="15658" y="1"/>
                    <a:pt x="15651" y="1"/>
                    <a:pt x="15644" y="2"/>
                  </a:cubicBezTo>
                  <a:cubicBezTo>
                    <a:pt x="15498" y="27"/>
                    <a:pt x="15365" y="63"/>
                    <a:pt x="15231" y="112"/>
                  </a:cubicBezTo>
                  <a:cubicBezTo>
                    <a:pt x="15133" y="148"/>
                    <a:pt x="15036" y="185"/>
                    <a:pt x="14945" y="234"/>
                  </a:cubicBezTo>
                  <a:cubicBezTo>
                    <a:pt x="14811" y="301"/>
                    <a:pt x="14683" y="380"/>
                    <a:pt x="14567" y="471"/>
                  </a:cubicBezTo>
                  <a:cubicBezTo>
                    <a:pt x="14488" y="532"/>
                    <a:pt x="14409" y="599"/>
                    <a:pt x="14342" y="672"/>
                  </a:cubicBezTo>
                  <a:cubicBezTo>
                    <a:pt x="14233" y="775"/>
                    <a:pt x="14135" y="885"/>
                    <a:pt x="14044" y="1000"/>
                  </a:cubicBezTo>
                  <a:cubicBezTo>
                    <a:pt x="13983" y="1086"/>
                    <a:pt x="13922" y="1171"/>
                    <a:pt x="13868" y="1262"/>
                  </a:cubicBezTo>
                  <a:cubicBezTo>
                    <a:pt x="13782" y="1396"/>
                    <a:pt x="13709" y="1536"/>
                    <a:pt x="13643" y="1682"/>
                  </a:cubicBezTo>
                  <a:cubicBezTo>
                    <a:pt x="13594" y="1785"/>
                    <a:pt x="13551" y="1889"/>
                    <a:pt x="13515" y="1992"/>
                  </a:cubicBezTo>
                  <a:cubicBezTo>
                    <a:pt x="13460" y="2138"/>
                    <a:pt x="13417" y="2284"/>
                    <a:pt x="13381" y="2430"/>
                  </a:cubicBezTo>
                  <a:cubicBezTo>
                    <a:pt x="13375" y="2455"/>
                    <a:pt x="13369" y="2479"/>
                    <a:pt x="13363" y="2503"/>
                  </a:cubicBezTo>
                  <a:cubicBezTo>
                    <a:pt x="13338" y="2631"/>
                    <a:pt x="13308" y="2759"/>
                    <a:pt x="13290" y="2893"/>
                  </a:cubicBezTo>
                  <a:cubicBezTo>
                    <a:pt x="13253" y="3081"/>
                    <a:pt x="13229" y="3270"/>
                    <a:pt x="13210" y="3459"/>
                  </a:cubicBezTo>
                  <a:cubicBezTo>
                    <a:pt x="13192" y="3611"/>
                    <a:pt x="13180" y="3763"/>
                    <a:pt x="13168" y="3915"/>
                  </a:cubicBezTo>
                  <a:cubicBezTo>
                    <a:pt x="13156" y="4122"/>
                    <a:pt x="13144" y="4323"/>
                    <a:pt x="13131" y="4530"/>
                  </a:cubicBezTo>
                  <a:cubicBezTo>
                    <a:pt x="13125" y="4584"/>
                    <a:pt x="13119" y="4639"/>
                    <a:pt x="13119" y="4694"/>
                  </a:cubicBezTo>
                  <a:cubicBezTo>
                    <a:pt x="13119" y="4797"/>
                    <a:pt x="13113" y="4901"/>
                    <a:pt x="13107" y="4998"/>
                  </a:cubicBezTo>
                  <a:cubicBezTo>
                    <a:pt x="13101" y="5071"/>
                    <a:pt x="13095" y="5150"/>
                    <a:pt x="13089" y="5223"/>
                  </a:cubicBezTo>
                  <a:cubicBezTo>
                    <a:pt x="13083" y="5351"/>
                    <a:pt x="13071" y="5479"/>
                    <a:pt x="13058" y="5607"/>
                  </a:cubicBezTo>
                  <a:cubicBezTo>
                    <a:pt x="13046" y="5746"/>
                    <a:pt x="13028" y="5893"/>
                    <a:pt x="13010" y="6039"/>
                  </a:cubicBezTo>
                  <a:cubicBezTo>
                    <a:pt x="12985" y="6221"/>
                    <a:pt x="12949" y="6404"/>
                    <a:pt x="12912" y="6586"/>
                  </a:cubicBezTo>
                  <a:cubicBezTo>
                    <a:pt x="12882" y="6714"/>
                    <a:pt x="12851" y="6836"/>
                    <a:pt x="12815" y="6957"/>
                  </a:cubicBezTo>
                  <a:cubicBezTo>
                    <a:pt x="12766" y="7122"/>
                    <a:pt x="12712" y="7280"/>
                    <a:pt x="12651" y="7438"/>
                  </a:cubicBezTo>
                  <a:cubicBezTo>
                    <a:pt x="12639" y="7462"/>
                    <a:pt x="12626" y="7493"/>
                    <a:pt x="12620" y="7517"/>
                  </a:cubicBezTo>
                  <a:cubicBezTo>
                    <a:pt x="12584" y="7596"/>
                    <a:pt x="12547" y="7669"/>
                    <a:pt x="12511" y="7748"/>
                  </a:cubicBezTo>
                  <a:cubicBezTo>
                    <a:pt x="12444" y="7888"/>
                    <a:pt x="12371" y="8028"/>
                    <a:pt x="12292" y="8162"/>
                  </a:cubicBezTo>
                  <a:cubicBezTo>
                    <a:pt x="12243" y="8260"/>
                    <a:pt x="12182" y="8351"/>
                    <a:pt x="12127" y="8436"/>
                  </a:cubicBezTo>
                  <a:cubicBezTo>
                    <a:pt x="12042" y="8564"/>
                    <a:pt x="11957" y="8692"/>
                    <a:pt x="11866" y="8807"/>
                  </a:cubicBezTo>
                  <a:cubicBezTo>
                    <a:pt x="11805" y="8892"/>
                    <a:pt x="11738" y="8978"/>
                    <a:pt x="11671" y="9051"/>
                  </a:cubicBezTo>
                  <a:cubicBezTo>
                    <a:pt x="11580" y="9166"/>
                    <a:pt x="11482" y="9276"/>
                    <a:pt x="11379" y="9379"/>
                  </a:cubicBezTo>
                  <a:cubicBezTo>
                    <a:pt x="11306" y="9452"/>
                    <a:pt x="11239" y="9525"/>
                    <a:pt x="11160" y="9592"/>
                  </a:cubicBezTo>
                  <a:cubicBezTo>
                    <a:pt x="11056" y="9696"/>
                    <a:pt x="10947" y="9793"/>
                    <a:pt x="10831" y="9884"/>
                  </a:cubicBezTo>
                  <a:cubicBezTo>
                    <a:pt x="10752" y="9945"/>
                    <a:pt x="10673" y="10006"/>
                    <a:pt x="10594" y="10067"/>
                  </a:cubicBezTo>
                  <a:cubicBezTo>
                    <a:pt x="10478" y="10152"/>
                    <a:pt x="10357" y="10237"/>
                    <a:pt x="10229" y="10316"/>
                  </a:cubicBezTo>
                  <a:cubicBezTo>
                    <a:pt x="10144" y="10371"/>
                    <a:pt x="10059" y="10420"/>
                    <a:pt x="9967" y="10474"/>
                  </a:cubicBezTo>
                  <a:cubicBezTo>
                    <a:pt x="9839" y="10547"/>
                    <a:pt x="9706" y="10614"/>
                    <a:pt x="9572" y="10681"/>
                  </a:cubicBezTo>
                  <a:cubicBezTo>
                    <a:pt x="9480" y="10724"/>
                    <a:pt x="9383" y="10766"/>
                    <a:pt x="9286" y="10809"/>
                  </a:cubicBezTo>
                  <a:cubicBezTo>
                    <a:pt x="9158" y="10858"/>
                    <a:pt x="9030" y="10906"/>
                    <a:pt x="8902" y="10949"/>
                  </a:cubicBezTo>
                  <a:cubicBezTo>
                    <a:pt x="8884" y="10955"/>
                    <a:pt x="8866" y="10961"/>
                    <a:pt x="8848" y="10967"/>
                  </a:cubicBezTo>
                  <a:cubicBezTo>
                    <a:pt x="8738" y="11004"/>
                    <a:pt x="8635" y="11034"/>
                    <a:pt x="8525" y="11059"/>
                  </a:cubicBezTo>
                  <a:cubicBezTo>
                    <a:pt x="8367" y="11101"/>
                    <a:pt x="8209" y="11138"/>
                    <a:pt x="8044" y="11162"/>
                  </a:cubicBezTo>
                  <a:cubicBezTo>
                    <a:pt x="7923" y="11180"/>
                    <a:pt x="7807" y="11192"/>
                    <a:pt x="7685" y="11205"/>
                  </a:cubicBezTo>
                  <a:cubicBezTo>
                    <a:pt x="7503" y="11223"/>
                    <a:pt x="7326" y="11229"/>
                    <a:pt x="7150" y="11229"/>
                  </a:cubicBezTo>
                  <a:cubicBezTo>
                    <a:pt x="7109" y="11231"/>
                    <a:pt x="7068" y="11231"/>
                    <a:pt x="7027" y="11231"/>
                  </a:cubicBezTo>
                  <a:cubicBezTo>
                    <a:pt x="6929" y="11231"/>
                    <a:pt x="6831" y="11227"/>
                    <a:pt x="6736" y="11223"/>
                  </a:cubicBezTo>
                  <a:cubicBezTo>
                    <a:pt x="6542" y="11217"/>
                    <a:pt x="6347" y="11205"/>
                    <a:pt x="6152" y="11186"/>
                  </a:cubicBezTo>
                  <a:cubicBezTo>
                    <a:pt x="6012" y="11174"/>
                    <a:pt x="5866" y="11156"/>
                    <a:pt x="5726" y="11144"/>
                  </a:cubicBezTo>
                  <a:lnTo>
                    <a:pt x="5702" y="11144"/>
                  </a:lnTo>
                  <a:cubicBezTo>
                    <a:pt x="5513" y="11119"/>
                    <a:pt x="5331" y="11095"/>
                    <a:pt x="5142" y="11077"/>
                  </a:cubicBezTo>
                  <a:cubicBezTo>
                    <a:pt x="5124" y="11071"/>
                    <a:pt x="5112" y="11071"/>
                    <a:pt x="5093" y="11071"/>
                  </a:cubicBezTo>
                  <a:lnTo>
                    <a:pt x="4631" y="11010"/>
                  </a:lnTo>
                  <a:cubicBezTo>
                    <a:pt x="4436" y="10992"/>
                    <a:pt x="4235" y="10967"/>
                    <a:pt x="4035" y="10955"/>
                  </a:cubicBezTo>
                  <a:cubicBezTo>
                    <a:pt x="3974" y="10949"/>
                    <a:pt x="3913" y="10943"/>
                    <a:pt x="3852" y="10937"/>
                  </a:cubicBezTo>
                  <a:cubicBezTo>
                    <a:pt x="3767" y="10931"/>
                    <a:pt x="3688" y="10925"/>
                    <a:pt x="3603" y="10925"/>
                  </a:cubicBezTo>
                  <a:cubicBezTo>
                    <a:pt x="3554" y="10923"/>
                    <a:pt x="3505" y="10922"/>
                    <a:pt x="3456" y="10922"/>
                  </a:cubicBezTo>
                  <a:cubicBezTo>
                    <a:pt x="3322" y="10922"/>
                    <a:pt x="3187" y="10928"/>
                    <a:pt x="3049" y="10937"/>
                  </a:cubicBezTo>
                  <a:cubicBezTo>
                    <a:pt x="2933" y="10943"/>
                    <a:pt x="2812" y="10955"/>
                    <a:pt x="2690" y="10973"/>
                  </a:cubicBezTo>
                  <a:cubicBezTo>
                    <a:pt x="2526" y="10998"/>
                    <a:pt x="2355" y="11028"/>
                    <a:pt x="2191" y="11065"/>
                  </a:cubicBezTo>
                  <a:cubicBezTo>
                    <a:pt x="2087" y="11089"/>
                    <a:pt x="1984" y="11119"/>
                    <a:pt x="1881" y="11156"/>
                  </a:cubicBezTo>
                  <a:cubicBezTo>
                    <a:pt x="1734" y="11205"/>
                    <a:pt x="1588" y="11259"/>
                    <a:pt x="1448" y="11326"/>
                  </a:cubicBezTo>
                  <a:cubicBezTo>
                    <a:pt x="1357" y="11369"/>
                    <a:pt x="1266" y="11418"/>
                    <a:pt x="1181" y="11472"/>
                  </a:cubicBezTo>
                  <a:cubicBezTo>
                    <a:pt x="1053" y="11545"/>
                    <a:pt x="937" y="11630"/>
                    <a:pt x="822" y="11728"/>
                  </a:cubicBezTo>
                  <a:cubicBezTo>
                    <a:pt x="749" y="11795"/>
                    <a:pt x="670" y="11862"/>
                    <a:pt x="603" y="11935"/>
                  </a:cubicBezTo>
                  <a:cubicBezTo>
                    <a:pt x="499" y="12044"/>
                    <a:pt x="408" y="12166"/>
                    <a:pt x="329" y="12294"/>
                  </a:cubicBezTo>
                  <a:cubicBezTo>
                    <a:pt x="274" y="12385"/>
                    <a:pt x="219" y="12476"/>
                    <a:pt x="177" y="12574"/>
                  </a:cubicBezTo>
                  <a:cubicBezTo>
                    <a:pt x="128" y="12677"/>
                    <a:pt x="85" y="12781"/>
                    <a:pt x="55" y="12884"/>
                  </a:cubicBezTo>
                  <a:cubicBezTo>
                    <a:pt x="0" y="13056"/>
                    <a:pt x="146" y="13185"/>
                    <a:pt x="281" y="13185"/>
                  </a:cubicBezTo>
                  <a:cubicBezTo>
                    <a:pt x="357" y="13185"/>
                    <a:pt x="430" y="13144"/>
                    <a:pt x="463" y="13048"/>
                  </a:cubicBezTo>
                  <a:cubicBezTo>
                    <a:pt x="469" y="13018"/>
                    <a:pt x="481" y="12993"/>
                    <a:pt x="493" y="12963"/>
                  </a:cubicBezTo>
                  <a:cubicBezTo>
                    <a:pt x="530" y="12860"/>
                    <a:pt x="572" y="12756"/>
                    <a:pt x="627" y="12659"/>
                  </a:cubicBezTo>
                  <a:cubicBezTo>
                    <a:pt x="694" y="12519"/>
                    <a:pt x="779" y="12385"/>
                    <a:pt x="883" y="12263"/>
                  </a:cubicBezTo>
                  <a:cubicBezTo>
                    <a:pt x="943" y="12190"/>
                    <a:pt x="1010" y="12117"/>
                    <a:pt x="1083" y="12050"/>
                  </a:cubicBezTo>
                  <a:cubicBezTo>
                    <a:pt x="1193" y="11953"/>
                    <a:pt x="1315" y="11862"/>
                    <a:pt x="1448" y="11789"/>
                  </a:cubicBezTo>
                  <a:cubicBezTo>
                    <a:pt x="1534" y="11740"/>
                    <a:pt x="1625" y="11697"/>
                    <a:pt x="1716" y="11655"/>
                  </a:cubicBezTo>
                  <a:cubicBezTo>
                    <a:pt x="1862" y="11594"/>
                    <a:pt x="2014" y="11545"/>
                    <a:pt x="2173" y="11509"/>
                  </a:cubicBezTo>
                  <a:cubicBezTo>
                    <a:pt x="2282" y="11484"/>
                    <a:pt x="2398" y="11466"/>
                    <a:pt x="2513" y="11448"/>
                  </a:cubicBezTo>
                  <a:cubicBezTo>
                    <a:pt x="2690" y="11430"/>
                    <a:pt x="2866" y="11411"/>
                    <a:pt x="3043" y="11411"/>
                  </a:cubicBezTo>
                  <a:cubicBezTo>
                    <a:pt x="3110" y="11408"/>
                    <a:pt x="3178" y="11407"/>
                    <a:pt x="3247" y="11407"/>
                  </a:cubicBezTo>
                  <a:cubicBezTo>
                    <a:pt x="3315" y="11407"/>
                    <a:pt x="3383" y="11408"/>
                    <a:pt x="3450" y="11411"/>
                  </a:cubicBezTo>
                  <a:cubicBezTo>
                    <a:pt x="3645" y="11418"/>
                    <a:pt x="3840" y="11430"/>
                    <a:pt x="4028" y="11448"/>
                  </a:cubicBezTo>
                  <a:cubicBezTo>
                    <a:pt x="4181" y="11466"/>
                    <a:pt x="4333" y="11478"/>
                    <a:pt x="4485" y="11497"/>
                  </a:cubicBezTo>
                  <a:cubicBezTo>
                    <a:pt x="4698" y="11527"/>
                    <a:pt x="4905" y="11557"/>
                    <a:pt x="5105" y="11582"/>
                  </a:cubicBezTo>
                  <a:cubicBezTo>
                    <a:pt x="5112" y="11588"/>
                    <a:pt x="5118" y="11588"/>
                    <a:pt x="5124" y="11588"/>
                  </a:cubicBezTo>
                  <a:lnTo>
                    <a:pt x="5574" y="11655"/>
                  </a:lnTo>
                  <a:lnTo>
                    <a:pt x="5696" y="11673"/>
                  </a:lnTo>
                  <a:cubicBezTo>
                    <a:pt x="5860" y="11691"/>
                    <a:pt x="6024" y="11716"/>
                    <a:pt x="6176" y="11728"/>
                  </a:cubicBezTo>
                  <a:lnTo>
                    <a:pt x="6195" y="11728"/>
                  </a:lnTo>
                  <a:cubicBezTo>
                    <a:pt x="6335" y="11746"/>
                    <a:pt x="6481" y="11752"/>
                    <a:pt x="6621" y="11758"/>
                  </a:cubicBezTo>
                  <a:cubicBezTo>
                    <a:pt x="6715" y="11761"/>
                    <a:pt x="6809" y="11763"/>
                    <a:pt x="6903" y="11763"/>
                  </a:cubicBezTo>
                  <a:cubicBezTo>
                    <a:pt x="6996" y="11763"/>
                    <a:pt x="7089" y="11761"/>
                    <a:pt x="7180" y="11758"/>
                  </a:cubicBezTo>
                  <a:cubicBezTo>
                    <a:pt x="7308" y="11752"/>
                    <a:pt x="7436" y="11746"/>
                    <a:pt x="7564" y="11734"/>
                  </a:cubicBezTo>
                  <a:cubicBezTo>
                    <a:pt x="7734" y="11716"/>
                    <a:pt x="7905" y="11697"/>
                    <a:pt x="8069" y="11667"/>
                  </a:cubicBezTo>
                  <a:cubicBezTo>
                    <a:pt x="8184" y="11649"/>
                    <a:pt x="8300" y="11630"/>
                    <a:pt x="8416" y="11600"/>
                  </a:cubicBezTo>
                  <a:cubicBezTo>
                    <a:pt x="8568" y="11570"/>
                    <a:pt x="8732" y="11527"/>
                    <a:pt x="8884" y="11484"/>
                  </a:cubicBezTo>
                  <a:cubicBezTo>
                    <a:pt x="8988" y="11454"/>
                    <a:pt x="9091" y="11418"/>
                    <a:pt x="9194" y="11387"/>
                  </a:cubicBezTo>
                  <a:cubicBezTo>
                    <a:pt x="9341" y="11332"/>
                    <a:pt x="9480" y="11278"/>
                    <a:pt x="9627" y="11217"/>
                  </a:cubicBezTo>
                  <a:cubicBezTo>
                    <a:pt x="9718" y="11180"/>
                    <a:pt x="9815" y="11138"/>
                    <a:pt x="9906" y="11089"/>
                  </a:cubicBezTo>
                  <a:cubicBezTo>
                    <a:pt x="10046" y="11028"/>
                    <a:pt x="10174" y="10955"/>
                    <a:pt x="10308" y="10882"/>
                  </a:cubicBezTo>
                  <a:cubicBezTo>
                    <a:pt x="10393" y="10833"/>
                    <a:pt x="10484" y="10779"/>
                    <a:pt x="10570" y="10724"/>
                  </a:cubicBezTo>
                  <a:cubicBezTo>
                    <a:pt x="10691" y="10651"/>
                    <a:pt x="10813" y="10566"/>
                    <a:pt x="10935" y="10474"/>
                  </a:cubicBezTo>
                  <a:cubicBezTo>
                    <a:pt x="10996" y="10432"/>
                    <a:pt x="11056" y="10389"/>
                    <a:pt x="11111" y="10341"/>
                  </a:cubicBezTo>
                  <a:cubicBezTo>
                    <a:pt x="11129" y="10328"/>
                    <a:pt x="11154" y="10310"/>
                    <a:pt x="11172" y="10298"/>
                  </a:cubicBezTo>
                  <a:cubicBezTo>
                    <a:pt x="11288" y="10201"/>
                    <a:pt x="11397" y="10109"/>
                    <a:pt x="11507" y="10012"/>
                  </a:cubicBezTo>
                  <a:cubicBezTo>
                    <a:pt x="11580" y="9939"/>
                    <a:pt x="11653" y="9872"/>
                    <a:pt x="11720" y="9799"/>
                  </a:cubicBezTo>
                  <a:cubicBezTo>
                    <a:pt x="11829" y="9696"/>
                    <a:pt x="11927" y="9586"/>
                    <a:pt x="12024" y="9476"/>
                  </a:cubicBezTo>
                  <a:cubicBezTo>
                    <a:pt x="12091" y="9397"/>
                    <a:pt x="12158" y="9318"/>
                    <a:pt x="12219" y="9239"/>
                  </a:cubicBezTo>
                  <a:cubicBezTo>
                    <a:pt x="12310" y="9124"/>
                    <a:pt x="12401" y="8996"/>
                    <a:pt x="12486" y="8874"/>
                  </a:cubicBezTo>
                  <a:cubicBezTo>
                    <a:pt x="12547" y="8789"/>
                    <a:pt x="12602" y="8698"/>
                    <a:pt x="12657" y="8606"/>
                  </a:cubicBezTo>
                  <a:cubicBezTo>
                    <a:pt x="12736" y="8479"/>
                    <a:pt x="12815" y="8339"/>
                    <a:pt x="12888" y="8199"/>
                  </a:cubicBezTo>
                  <a:cubicBezTo>
                    <a:pt x="12937" y="8101"/>
                    <a:pt x="12985" y="8004"/>
                    <a:pt x="13034" y="7900"/>
                  </a:cubicBezTo>
                  <a:cubicBezTo>
                    <a:pt x="13101" y="7748"/>
                    <a:pt x="13162" y="7596"/>
                    <a:pt x="13223" y="7444"/>
                  </a:cubicBezTo>
                  <a:cubicBezTo>
                    <a:pt x="13265" y="7335"/>
                    <a:pt x="13302" y="7225"/>
                    <a:pt x="13338" y="7109"/>
                  </a:cubicBezTo>
                  <a:cubicBezTo>
                    <a:pt x="13393" y="6945"/>
                    <a:pt x="13442" y="6775"/>
                    <a:pt x="13484" y="6604"/>
                  </a:cubicBezTo>
                  <a:cubicBezTo>
                    <a:pt x="13515" y="6477"/>
                    <a:pt x="13539" y="6349"/>
                    <a:pt x="13563" y="6215"/>
                  </a:cubicBezTo>
                  <a:cubicBezTo>
                    <a:pt x="13600" y="6026"/>
                    <a:pt x="13624" y="5838"/>
                    <a:pt x="13643" y="5643"/>
                  </a:cubicBezTo>
                  <a:cubicBezTo>
                    <a:pt x="13655" y="5534"/>
                    <a:pt x="13667" y="5418"/>
                    <a:pt x="13673" y="5302"/>
                  </a:cubicBezTo>
                  <a:cubicBezTo>
                    <a:pt x="13667" y="5296"/>
                    <a:pt x="13667" y="5290"/>
                    <a:pt x="13673" y="5284"/>
                  </a:cubicBezTo>
                  <a:cubicBezTo>
                    <a:pt x="13673" y="5254"/>
                    <a:pt x="13673" y="5223"/>
                    <a:pt x="13673" y="5187"/>
                  </a:cubicBezTo>
                  <a:cubicBezTo>
                    <a:pt x="13679" y="5053"/>
                    <a:pt x="13685" y="4919"/>
                    <a:pt x="13691" y="4773"/>
                  </a:cubicBezTo>
                  <a:cubicBezTo>
                    <a:pt x="13691" y="4706"/>
                    <a:pt x="13697" y="4627"/>
                    <a:pt x="13697" y="4554"/>
                  </a:cubicBezTo>
                  <a:cubicBezTo>
                    <a:pt x="13703" y="4396"/>
                    <a:pt x="13709" y="4237"/>
                    <a:pt x="13716" y="4073"/>
                  </a:cubicBezTo>
                  <a:cubicBezTo>
                    <a:pt x="13728" y="3872"/>
                    <a:pt x="13740" y="3672"/>
                    <a:pt x="13758" y="3465"/>
                  </a:cubicBezTo>
                  <a:cubicBezTo>
                    <a:pt x="13770" y="3319"/>
                    <a:pt x="13782" y="3167"/>
                    <a:pt x="13801" y="3020"/>
                  </a:cubicBezTo>
                  <a:cubicBezTo>
                    <a:pt x="13831" y="2838"/>
                    <a:pt x="13862" y="2649"/>
                    <a:pt x="13898" y="2473"/>
                  </a:cubicBezTo>
                  <a:cubicBezTo>
                    <a:pt x="13928" y="2345"/>
                    <a:pt x="13959" y="2223"/>
                    <a:pt x="13995" y="2102"/>
                  </a:cubicBezTo>
                  <a:cubicBezTo>
                    <a:pt x="14044" y="1943"/>
                    <a:pt x="14105" y="1785"/>
                    <a:pt x="14172" y="1633"/>
                  </a:cubicBezTo>
                  <a:cubicBezTo>
                    <a:pt x="14221" y="1536"/>
                    <a:pt x="14269" y="1438"/>
                    <a:pt x="14324" y="1347"/>
                  </a:cubicBezTo>
                  <a:cubicBezTo>
                    <a:pt x="14403" y="1213"/>
                    <a:pt x="14494" y="1092"/>
                    <a:pt x="14598" y="976"/>
                  </a:cubicBezTo>
                  <a:cubicBezTo>
                    <a:pt x="14665" y="903"/>
                    <a:pt x="14732" y="830"/>
                    <a:pt x="14805" y="769"/>
                  </a:cubicBezTo>
                  <a:cubicBezTo>
                    <a:pt x="14920" y="672"/>
                    <a:pt x="15042" y="580"/>
                    <a:pt x="15170" y="507"/>
                  </a:cubicBezTo>
                  <a:cubicBezTo>
                    <a:pt x="15261" y="459"/>
                    <a:pt x="15352" y="416"/>
                    <a:pt x="15444" y="380"/>
                  </a:cubicBezTo>
                  <a:cubicBezTo>
                    <a:pt x="15535" y="343"/>
                    <a:pt x="15626" y="313"/>
                    <a:pt x="15717" y="282"/>
                  </a:cubicBezTo>
                  <a:cubicBezTo>
                    <a:pt x="15874" y="242"/>
                    <a:pt x="15809" y="1"/>
                    <a:pt x="156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3771" name="Google Shape;3771;p89"/>
          <p:cNvSpPr txBox="1">
            <a:spLocks noGrp="1"/>
          </p:cNvSpPr>
          <p:nvPr>
            <p:ph type="subTitle" idx="4294967295"/>
          </p:nvPr>
        </p:nvSpPr>
        <p:spPr>
          <a:xfrm>
            <a:off x="800056" y="1799461"/>
            <a:ext cx="2065500" cy="527400"/>
          </a:xfrm>
          <a:prstGeom prst="rect">
            <a:avLst/>
          </a:prstGeom>
        </p:spPr>
        <p:txBody>
          <a:bodyPr spcFirstLastPara="1" wrap="square" lIns="91425" tIns="0" rIns="91425" bIns="0" anchor="t" anchorCtr="0">
            <a:noAutofit/>
          </a:bodyPr>
          <a:lstStyle/>
          <a:p>
            <a:pPr marL="0" lvl="0" indent="0" algn="r" rtl="1">
              <a:lnSpc>
                <a:spcPct val="100000"/>
              </a:lnSpc>
              <a:buNone/>
            </a:pPr>
            <a:r>
              <a:rPr lang="en-US" sz="1400" dirty="0">
                <a:cs typeface="B Nazanin" panose="00000400000000000000" pitchFamily="2" charset="-78"/>
              </a:rPr>
              <a:t>A (</a:t>
            </a:r>
            <a:r>
              <a:rPr lang="fa-IR" sz="1400" dirty="0">
                <a:cs typeface="B Nazanin" panose="00000400000000000000" pitchFamily="2" charset="-78"/>
              </a:rPr>
              <a:t>آدنین) همیشه با </a:t>
            </a:r>
            <a:r>
              <a:rPr lang="en-US" sz="1400" dirty="0">
                <a:cs typeface="B Nazanin" panose="00000400000000000000" pitchFamily="2" charset="-78"/>
              </a:rPr>
              <a:t>T (</a:t>
            </a:r>
            <a:r>
              <a:rPr lang="fa-IR" sz="1400" dirty="0">
                <a:cs typeface="B Nazanin" panose="00000400000000000000" pitchFamily="2" charset="-78"/>
              </a:rPr>
              <a:t>تیمین) جفت می شود.</a:t>
            </a:r>
            <a:endParaRPr sz="1400" dirty="0">
              <a:cs typeface="B Nazanin" panose="00000400000000000000" pitchFamily="2" charset="-78"/>
            </a:endParaRPr>
          </a:p>
        </p:txBody>
      </p:sp>
      <p:cxnSp>
        <p:nvCxnSpPr>
          <p:cNvPr id="3772" name="Google Shape;3772;p89"/>
          <p:cNvCxnSpPr>
            <a:stCxn id="3773" idx="3"/>
            <a:endCxn id="3774" idx="0"/>
          </p:cNvCxnSpPr>
          <p:nvPr/>
        </p:nvCxnSpPr>
        <p:spPr>
          <a:xfrm>
            <a:off x="2470413" y="1556675"/>
            <a:ext cx="1637100" cy="1615800"/>
          </a:xfrm>
          <a:prstGeom prst="bentConnector2">
            <a:avLst/>
          </a:prstGeom>
          <a:noFill/>
          <a:ln w="38100" cap="flat" cmpd="sng">
            <a:solidFill>
              <a:schemeClr val="dk1"/>
            </a:solidFill>
            <a:prstDash val="solid"/>
            <a:round/>
            <a:headEnd type="none" w="med" len="med"/>
            <a:tailEnd type="none" w="med" len="med"/>
          </a:ln>
        </p:spPr>
      </p:cxnSp>
      <p:sp>
        <p:nvSpPr>
          <p:cNvPr id="3774" name="Google Shape;3774;p89"/>
          <p:cNvSpPr/>
          <p:nvPr/>
        </p:nvSpPr>
        <p:spPr>
          <a:xfrm>
            <a:off x="4048350" y="3172600"/>
            <a:ext cx="118500" cy="118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75" name="Google Shape;3775;p89"/>
          <p:cNvSpPr txBox="1">
            <a:spLocks noGrp="1"/>
          </p:cNvSpPr>
          <p:nvPr>
            <p:ph type="subTitle" idx="4294967295"/>
          </p:nvPr>
        </p:nvSpPr>
        <p:spPr>
          <a:xfrm>
            <a:off x="6278513" y="1804575"/>
            <a:ext cx="2058600" cy="527400"/>
          </a:xfrm>
          <a:prstGeom prst="rect">
            <a:avLst/>
          </a:prstGeom>
        </p:spPr>
        <p:txBody>
          <a:bodyPr spcFirstLastPara="1" wrap="square" lIns="91425" tIns="0" rIns="91425" bIns="0" anchor="t" anchorCtr="0">
            <a:noAutofit/>
          </a:bodyPr>
          <a:lstStyle/>
          <a:p>
            <a:pPr marL="0" lvl="0" indent="0" algn="r">
              <a:lnSpc>
                <a:spcPct val="100000"/>
              </a:lnSpc>
              <a:buNone/>
            </a:pPr>
            <a:r>
              <a:rPr lang="en-US" sz="1400" dirty="0">
                <a:cs typeface="B Nazanin" panose="00000400000000000000" pitchFamily="2" charset="-78"/>
              </a:rPr>
              <a:t>G (</a:t>
            </a:r>
            <a:r>
              <a:rPr lang="fa-IR" sz="1400" dirty="0">
                <a:cs typeface="B Nazanin" panose="00000400000000000000" pitchFamily="2" charset="-78"/>
              </a:rPr>
              <a:t>گوانین) همیشه با </a:t>
            </a:r>
            <a:r>
              <a:rPr lang="en-US" sz="1400" dirty="0">
                <a:cs typeface="B Nazanin" panose="00000400000000000000" pitchFamily="2" charset="-78"/>
              </a:rPr>
              <a:t>C (</a:t>
            </a:r>
            <a:r>
              <a:rPr lang="fa-IR" sz="1400" dirty="0">
                <a:cs typeface="B Nazanin" panose="00000400000000000000" pitchFamily="2" charset="-78"/>
              </a:rPr>
              <a:t>سیتوزین) جفت می شود.</a:t>
            </a:r>
            <a:endParaRPr sz="1400" dirty="0">
              <a:cs typeface="B Nazanin" panose="00000400000000000000" pitchFamily="2" charset="-78"/>
            </a:endParaRPr>
          </a:p>
        </p:txBody>
      </p:sp>
      <p:sp>
        <p:nvSpPr>
          <p:cNvPr id="3776" name="Google Shape;3776;p89"/>
          <p:cNvSpPr/>
          <p:nvPr/>
        </p:nvSpPr>
        <p:spPr>
          <a:xfrm>
            <a:off x="4721450" y="2543325"/>
            <a:ext cx="118500" cy="118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cxnSp>
        <p:nvCxnSpPr>
          <p:cNvPr id="3777" name="Google Shape;3777;p89"/>
          <p:cNvCxnSpPr>
            <a:stCxn id="3778" idx="1"/>
            <a:endCxn id="3776" idx="0"/>
          </p:cNvCxnSpPr>
          <p:nvPr/>
        </p:nvCxnSpPr>
        <p:spPr>
          <a:xfrm flipH="1">
            <a:off x="4780713" y="1556663"/>
            <a:ext cx="1886100" cy="986700"/>
          </a:xfrm>
          <a:prstGeom prst="bentConnector2">
            <a:avLst/>
          </a:prstGeom>
          <a:noFill/>
          <a:ln w="38100" cap="flat" cmpd="sng">
            <a:solidFill>
              <a:schemeClr val="dk1"/>
            </a:solidFill>
            <a:prstDash val="solid"/>
            <a:round/>
            <a:headEnd type="none" w="med" len="med"/>
            <a:tailEnd type="none" w="med" len="med"/>
          </a:ln>
        </p:spPr>
      </p:cxnSp>
      <p:sp>
        <p:nvSpPr>
          <p:cNvPr id="3779" name="Google Shape;3779;p89"/>
          <p:cNvSpPr/>
          <p:nvPr/>
        </p:nvSpPr>
        <p:spPr>
          <a:xfrm>
            <a:off x="907313" y="1413125"/>
            <a:ext cx="746400" cy="28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4"/>
                </a:solidFill>
                <a:latin typeface="Cairo"/>
                <a:ea typeface="Cairo"/>
                <a:cs typeface="B Nazanin" panose="00000400000000000000" pitchFamily="2" charset="-78"/>
                <a:sym typeface="Cairo"/>
              </a:rPr>
              <a:t>A</a:t>
            </a:r>
            <a:endParaRPr sz="2200">
              <a:solidFill>
                <a:schemeClr val="accent4"/>
              </a:solidFill>
              <a:latin typeface="Cairo"/>
              <a:ea typeface="Cairo"/>
              <a:cs typeface="B Nazanin" panose="00000400000000000000" pitchFamily="2" charset="-78"/>
              <a:sym typeface="Cairo"/>
            </a:endParaRPr>
          </a:p>
        </p:txBody>
      </p:sp>
      <p:sp>
        <p:nvSpPr>
          <p:cNvPr id="3773" name="Google Shape;3773;p89"/>
          <p:cNvSpPr/>
          <p:nvPr/>
        </p:nvSpPr>
        <p:spPr>
          <a:xfrm>
            <a:off x="1724013" y="1413125"/>
            <a:ext cx="746400" cy="2871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4"/>
                </a:solidFill>
                <a:latin typeface="Cairo"/>
                <a:ea typeface="Cairo"/>
                <a:cs typeface="B Nazanin" panose="00000400000000000000" pitchFamily="2" charset="-78"/>
                <a:sym typeface="Cairo"/>
              </a:rPr>
              <a:t>T</a:t>
            </a:r>
            <a:endParaRPr sz="2200">
              <a:solidFill>
                <a:schemeClr val="accent4"/>
              </a:solidFill>
              <a:latin typeface="Cairo"/>
              <a:ea typeface="Cairo"/>
              <a:cs typeface="B Nazanin" panose="00000400000000000000" pitchFamily="2" charset="-78"/>
              <a:sym typeface="Cairo"/>
            </a:endParaRPr>
          </a:p>
        </p:txBody>
      </p:sp>
      <p:sp>
        <p:nvSpPr>
          <p:cNvPr id="3778" name="Google Shape;3778;p89"/>
          <p:cNvSpPr/>
          <p:nvPr/>
        </p:nvSpPr>
        <p:spPr>
          <a:xfrm>
            <a:off x="6666813" y="1413113"/>
            <a:ext cx="746400" cy="28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4"/>
                </a:solidFill>
                <a:latin typeface="Cairo"/>
                <a:ea typeface="Cairo"/>
                <a:cs typeface="B Nazanin" panose="00000400000000000000" pitchFamily="2" charset="-78"/>
                <a:sym typeface="Cairo"/>
              </a:rPr>
              <a:t>G</a:t>
            </a:r>
            <a:endParaRPr sz="2200">
              <a:solidFill>
                <a:schemeClr val="accent4"/>
              </a:solidFill>
              <a:latin typeface="Cairo"/>
              <a:ea typeface="Cairo"/>
              <a:cs typeface="B Nazanin" panose="00000400000000000000" pitchFamily="2" charset="-78"/>
              <a:sym typeface="Cairo"/>
            </a:endParaRPr>
          </a:p>
        </p:txBody>
      </p:sp>
      <p:sp>
        <p:nvSpPr>
          <p:cNvPr id="3780" name="Google Shape;3780;p89"/>
          <p:cNvSpPr/>
          <p:nvPr/>
        </p:nvSpPr>
        <p:spPr>
          <a:xfrm>
            <a:off x="7483513" y="1413113"/>
            <a:ext cx="746400" cy="28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4"/>
                </a:solidFill>
                <a:latin typeface="Cairo"/>
                <a:ea typeface="Cairo"/>
                <a:cs typeface="B Nazanin" panose="00000400000000000000" pitchFamily="2" charset="-78"/>
                <a:sym typeface="Cairo"/>
              </a:rPr>
              <a:t>C</a:t>
            </a:r>
            <a:endParaRPr sz="2200">
              <a:solidFill>
                <a:schemeClr val="accent4"/>
              </a:solidFill>
              <a:latin typeface="Cairo"/>
              <a:ea typeface="Cairo"/>
              <a:cs typeface="B Nazanin" panose="00000400000000000000" pitchFamily="2" charset="-78"/>
              <a:sym typeface="Cairo"/>
            </a:endParaRPr>
          </a:p>
        </p:txBody>
      </p:sp>
      <p:sp>
        <p:nvSpPr>
          <p:cNvPr id="3781" name="Google Shape;3781;p89"/>
          <p:cNvSpPr txBox="1">
            <a:spLocks noGrp="1"/>
          </p:cNvSpPr>
          <p:nvPr>
            <p:ph type="subTitle" idx="4294967295"/>
          </p:nvPr>
        </p:nvSpPr>
        <p:spPr>
          <a:xfrm>
            <a:off x="800075" y="2498375"/>
            <a:ext cx="2058600" cy="387000"/>
          </a:xfrm>
          <a:prstGeom prst="rect">
            <a:avLst/>
          </a:prstGeom>
        </p:spPr>
        <p:txBody>
          <a:bodyPr spcFirstLastPara="1" wrap="square" lIns="91425" tIns="0" rIns="91425" bIns="0" anchor="t" anchorCtr="0">
            <a:noAutofit/>
          </a:bodyPr>
          <a:lstStyle/>
          <a:p>
            <a:pPr marL="0" lvl="0" indent="0" algn="r" rtl="1">
              <a:lnSpc>
                <a:spcPct val="100000"/>
              </a:lnSpc>
              <a:buNone/>
            </a:pPr>
            <a:r>
              <a:rPr lang="fa-IR" sz="2200" b="1" dirty="0">
                <a:solidFill>
                  <a:schemeClr val="accent2"/>
                </a:solidFill>
                <a:latin typeface="Cairo"/>
                <a:ea typeface="Cairo"/>
                <a:cs typeface="B Nazanin" panose="00000400000000000000" pitchFamily="2" charset="-78"/>
                <a:sym typeface="Cairo"/>
              </a:rPr>
              <a:t>آدنین</a:t>
            </a:r>
            <a:endParaRPr sz="2200" b="1" dirty="0">
              <a:solidFill>
                <a:schemeClr val="accent2"/>
              </a:solidFill>
              <a:latin typeface="Cairo"/>
              <a:ea typeface="Cairo"/>
              <a:cs typeface="B Nazanin" panose="00000400000000000000" pitchFamily="2" charset="-78"/>
              <a:sym typeface="Cairo"/>
            </a:endParaRPr>
          </a:p>
        </p:txBody>
      </p:sp>
      <p:sp>
        <p:nvSpPr>
          <p:cNvPr id="3782" name="Google Shape;3782;p89"/>
          <p:cNvSpPr txBox="1">
            <a:spLocks noGrp="1"/>
          </p:cNvSpPr>
          <p:nvPr>
            <p:ph type="subTitle" idx="4294967295"/>
          </p:nvPr>
        </p:nvSpPr>
        <p:spPr>
          <a:xfrm>
            <a:off x="800075" y="2865210"/>
            <a:ext cx="2058600" cy="511200"/>
          </a:xfrm>
          <a:prstGeom prst="rect">
            <a:avLst/>
          </a:prstGeom>
        </p:spPr>
        <p:txBody>
          <a:bodyPr spcFirstLastPara="1" wrap="square" lIns="91425" tIns="0" rIns="91425" bIns="0" anchor="t" anchorCtr="0">
            <a:noAutofit/>
          </a:bodyPr>
          <a:lstStyle/>
          <a:p>
            <a:pPr marL="0" lvl="0" indent="0" algn="r" rtl="1">
              <a:lnSpc>
                <a:spcPct val="100000"/>
              </a:lnSpc>
              <a:buNone/>
            </a:pPr>
            <a:r>
              <a:rPr lang="fa-IR" sz="1400" dirty="0">
                <a:cs typeface="B Nazanin" panose="00000400000000000000" pitchFamily="2" charset="-78"/>
              </a:rPr>
              <a:t>قالب پاورپوینت ژنتیک قابل ویرایش می باشد</a:t>
            </a:r>
            <a:endParaRPr sz="1400" dirty="0">
              <a:cs typeface="B Nazanin" panose="00000400000000000000" pitchFamily="2" charset="-78"/>
            </a:endParaRPr>
          </a:p>
        </p:txBody>
      </p:sp>
      <p:sp>
        <p:nvSpPr>
          <p:cNvPr id="3783" name="Google Shape;3783;p89"/>
          <p:cNvSpPr txBox="1">
            <a:spLocks noGrp="1"/>
          </p:cNvSpPr>
          <p:nvPr>
            <p:ph type="subTitle" idx="4294967295"/>
          </p:nvPr>
        </p:nvSpPr>
        <p:spPr>
          <a:xfrm>
            <a:off x="800075" y="3577755"/>
            <a:ext cx="2058600" cy="387000"/>
          </a:xfrm>
          <a:prstGeom prst="rect">
            <a:avLst/>
          </a:prstGeom>
        </p:spPr>
        <p:txBody>
          <a:bodyPr spcFirstLastPara="1" wrap="square" lIns="91425" tIns="0" rIns="91425" bIns="0" anchor="t" anchorCtr="0">
            <a:noAutofit/>
          </a:bodyPr>
          <a:lstStyle/>
          <a:p>
            <a:pPr marL="0" lvl="0" indent="0" algn="r" rtl="1">
              <a:lnSpc>
                <a:spcPct val="100000"/>
              </a:lnSpc>
              <a:buNone/>
            </a:pPr>
            <a:r>
              <a:rPr lang="fa-IR" sz="2200" b="1" dirty="0">
                <a:solidFill>
                  <a:schemeClr val="dk2"/>
                </a:solidFill>
                <a:latin typeface="Cairo"/>
                <a:ea typeface="Cairo"/>
                <a:cs typeface="B Nazanin" panose="00000400000000000000" pitchFamily="2" charset="-78"/>
                <a:sym typeface="Cairo"/>
              </a:rPr>
              <a:t>تیمین</a:t>
            </a:r>
            <a:endParaRPr sz="2200" b="1" dirty="0">
              <a:solidFill>
                <a:schemeClr val="dk2"/>
              </a:solidFill>
              <a:latin typeface="Cairo"/>
              <a:ea typeface="Cairo"/>
              <a:cs typeface="B Nazanin" panose="00000400000000000000" pitchFamily="2" charset="-78"/>
              <a:sym typeface="Cairo"/>
            </a:endParaRPr>
          </a:p>
        </p:txBody>
      </p:sp>
      <p:sp>
        <p:nvSpPr>
          <p:cNvPr id="3784" name="Google Shape;3784;p89"/>
          <p:cNvSpPr txBox="1">
            <a:spLocks noGrp="1"/>
          </p:cNvSpPr>
          <p:nvPr>
            <p:ph type="subTitle" idx="4294967295"/>
          </p:nvPr>
        </p:nvSpPr>
        <p:spPr>
          <a:xfrm>
            <a:off x="800087" y="3944597"/>
            <a:ext cx="2058600" cy="511200"/>
          </a:xfrm>
          <a:prstGeom prst="rect">
            <a:avLst/>
          </a:prstGeom>
        </p:spPr>
        <p:txBody>
          <a:bodyPr spcFirstLastPara="1" wrap="square" lIns="91425" tIns="0" rIns="91425" bIns="0" anchor="t" anchorCtr="0">
            <a:noAutofit/>
          </a:bodyPr>
          <a:lstStyle/>
          <a:p>
            <a:pPr marL="0" lvl="0" indent="0" algn="r" rtl="1">
              <a:lnSpc>
                <a:spcPct val="100000"/>
              </a:lnSpc>
              <a:buNone/>
            </a:pPr>
            <a:r>
              <a:rPr lang="fa-IR" sz="1400" dirty="0">
                <a:cs typeface="B Nazanin" panose="00000400000000000000" pitchFamily="2" charset="-78"/>
              </a:rPr>
              <a:t>قالب پاورپوینت ژنتیک قابل ویرایش می باشد</a:t>
            </a:r>
            <a:endParaRPr sz="1400" dirty="0">
              <a:cs typeface="B Nazanin" panose="00000400000000000000" pitchFamily="2" charset="-78"/>
            </a:endParaRPr>
          </a:p>
        </p:txBody>
      </p:sp>
      <p:sp>
        <p:nvSpPr>
          <p:cNvPr id="3785" name="Google Shape;3785;p89"/>
          <p:cNvSpPr txBox="1">
            <a:spLocks noGrp="1"/>
          </p:cNvSpPr>
          <p:nvPr>
            <p:ph type="subTitle" idx="4294967295"/>
          </p:nvPr>
        </p:nvSpPr>
        <p:spPr>
          <a:xfrm>
            <a:off x="6285347" y="2498396"/>
            <a:ext cx="2058600" cy="387000"/>
          </a:xfrm>
          <a:prstGeom prst="rect">
            <a:avLst/>
          </a:prstGeom>
        </p:spPr>
        <p:txBody>
          <a:bodyPr spcFirstLastPara="1" wrap="square" lIns="91425" tIns="0" rIns="91425" bIns="0" anchor="t" anchorCtr="0">
            <a:noAutofit/>
          </a:bodyPr>
          <a:lstStyle/>
          <a:p>
            <a:pPr marL="0" lvl="0" indent="0" algn="r">
              <a:lnSpc>
                <a:spcPct val="100000"/>
              </a:lnSpc>
              <a:buNone/>
            </a:pPr>
            <a:r>
              <a:rPr lang="fa-IR" sz="2200" b="1" dirty="0">
                <a:solidFill>
                  <a:schemeClr val="lt2"/>
                </a:solidFill>
                <a:latin typeface="Cairo"/>
                <a:ea typeface="Cairo"/>
                <a:cs typeface="B Nazanin" panose="00000400000000000000" pitchFamily="2" charset="-78"/>
                <a:sym typeface="Cairo"/>
              </a:rPr>
              <a:t>گوانین</a:t>
            </a:r>
            <a:endParaRPr sz="2200" b="1" dirty="0">
              <a:solidFill>
                <a:schemeClr val="lt2"/>
              </a:solidFill>
              <a:latin typeface="Cairo"/>
              <a:ea typeface="Cairo"/>
              <a:cs typeface="B Nazanin" panose="00000400000000000000" pitchFamily="2" charset="-78"/>
              <a:sym typeface="Cairo"/>
            </a:endParaRPr>
          </a:p>
        </p:txBody>
      </p:sp>
      <p:sp>
        <p:nvSpPr>
          <p:cNvPr id="3786" name="Google Shape;3786;p89"/>
          <p:cNvSpPr txBox="1">
            <a:spLocks noGrp="1"/>
          </p:cNvSpPr>
          <p:nvPr>
            <p:ph type="subTitle" idx="4294967295"/>
          </p:nvPr>
        </p:nvSpPr>
        <p:spPr>
          <a:xfrm>
            <a:off x="6285347" y="2865219"/>
            <a:ext cx="2058600" cy="511200"/>
          </a:xfrm>
          <a:prstGeom prst="rect">
            <a:avLst/>
          </a:prstGeom>
        </p:spPr>
        <p:txBody>
          <a:bodyPr spcFirstLastPara="1" wrap="square" lIns="91425" tIns="0" rIns="91425" bIns="0" anchor="t" anchorCtr="0">
            <a:noAutofit/>
          </a:bodyPr>
          <a:lstStyle/>
          <a:p>
            <a:pPr marL="0" lvl="0" indent="0" algn="r">
              <a:lnSpc>
                <a:spcPct val="100000"/>
              </a:lnSpc>
              <a:buNone/>
            </a:pPr>
            <a:r>
              <a:rPr lang="fa-IR" sz="1400" dirty="0">
                <a:cs typeface="B Nazanin" panose="00000400000000000000" pitchFamily="2" charset="-78"/>
              </a:rPr>
              <a:t>قالب پاورپوینت ژنتیک قابل ویرایش می باشد</a:t>
            </a:r>
            <a:endParaRPr sz="1400" dirty="0">
              <a:cs typeface="B Nazanin" panose="00000400000000000000" pitchFamily="2" charset="-78"/>
            </a:endParaRPr>
          </a:p>
        </p:txBody>
      </p:sp>
      <p:sp>
        <p:nvSpPr>
          <p:cNvPr id="3787" name="Google Shape;3787;p89"/>
          <p:cNvSpPr txBox="1">
            <a:spLocks noGrp="1"/>
          </p:cNvSpPr>
          <p:nvPr>
            <p:ph type="subTitle" idx="4294967295"/>
          </p:nvPr>
        </p:nvSpPr>
        <p:spPr>
          <a:xfrm>
            <a:off x="6285347" y="3577769"/>
            <a:ext cx="2058600" cy="387000"/>
          </a:xfrm>
          <a:prstGeom prst="rect">
            <a:avLst/>
          </a:prstGeom>
        </p:spPr>
        <p:txBody>
          <a:bodyPr spcFirstLastPara="1" wrap="square" lIns="91425" tIns="0" rIns="91425" bIns="0" anchor="t" anchorCtr="0">
            <a:noAutofit/>
          </a:bodyPr>
          <a:lstStyle/>
          <a:p>
            <a:pPr marL="0" lvl="0" indent="0" algn="r">
              <a:lnSpc>
                <a:spcPct val="100000"/>
              </a:lnSpc>
              <a:buNone/>
            </a:pPr>
            <a:r>
              <a:rPr lang="fa-IR" sz="2200" b="1" dirty="0">
                <a:solidFill>
                  <a:schemeClr val="accent1"/>
                </a:solidFill>
                <a:latin typeface="Cairo"/>
                <a:ea typeface="Cairo"/>
                <a:cs typeface="B Nazanin" panose="00000400000000000000" pitchFamily="2" charset="-78"/>
                <a:sym typeface="Cairo"/>
              </a:rPr>
              <a:t>سیتوزین</a:t>
            </a:r>
            <a:endParaRPr sz="2200" b="1" dirty="0">
              <a:solidFill>
                <a:schemeClr val="accent1"/>
              </a:solidFill>
              <a:latin typeface="Cairo"/>
              <a:ea typeface="Cairo"/>
              <a:cs typeface="B Nazanin" panose="00000400000000000000" pitchFamily="2" charset="-78"/>
              <a:sym typeface="Cairo"/>
            </a:endParaRPr>
          </a:p>
        </p:txBody>
      </p:sp>
      <p:sp>
        <p:nvSpPr>
          <p:cNvPr id="3788" name="Google Shape;3788;p89"/>
          <p:cNvSpPr txBox="1">
            <a:spLocks noGrp="1"/>
          </p:cNvSpPr>
          <p:nvPr>
            <p:ph type="subTitle" idx="4294967295"/>
          </p:nvPr>
        </p:nvSpPr>
        <p:spPr>
          <a:xfrm>
            <a:off x="6285353" y="3944604"/>
            <a:ext cx="2058600" cy="511200"/>
          </a:xfrm>
          <a:prstGeom prst="rect">
            <a:avLst/>
          </a:prstGeom>
        </p:spPr>
        <p:txBody>
          <a:bodyPr spcFirstLastPara="1" wrap="square" lIns="91425" tIns="0" rIns="91425" bIns="0" anchor="t" anchorCtr="0">
            <a:noAutofit/>
          </a:bodyPr>
          <a:lstStyle/>
          <a:p>
            <a:pPr marL="0" lvl="0" indent="0" algn="r">
              <a:lnSpc>
                <a:spcPct val="100000"/>
              </a:lnSpc>
              <a:buNone/>
            </a:pPr>
            <a:r>
              <a:rPr lang="fa-IR" sz="1400" dirty="0">
                <a:cs typeface="B Nazanin" panose="00000400000000000000" pitchFamily="2" charset="-78"/>
              </a:rPr>
              <a:t>قالب پاورپوینت ژنتیک قابل ویرایش می باشد</a:t>
            </a:r>
            <a:endParaRPr sz="1400" dirty="0">
              <a:cs typeface="B Nazanin" panose="00000400000000000000" pitchFamily="2" charset="-78"/>
            </a:endParaRPr>
          </a:p>
        </p:txBody>
      </p:sp>
      <p:grpSp>
        <p:nvGrpSpPr>
          <p:cNvPr id="3789" name="Google Shape;3789;p89"/>
          <p:cNvGrpSpPr/>
          <p:nvPr/>
        </p:nvGrpSpPr>
        <p:grpSpPr>
          <a:xfrm rot="3032089">
            <a:off x="4385103" y="3874924"/>
            <a:ext cx="1333876" cy="1195004"/>
            <a:chOff x="154280" y="2041205"/>
            <a:chExt cx="1333895" cy="1195022"/>
          </a:xfrm>
        </p:grpSpPr>
        <p:cxnSp>
          <p:nvCxnSpPr>
            <p:cNvPr id="3790" name="Google Shape;3790;p89"/>
            <p:cNvCxnSpPr/>
            <p:nvPr/>
          </p:nvCxnSpPr>
          <p:spPr>
            <a:xfrm>
              <a:off x="978775" y="2882500"/>
              <a:ext cx="428100" cy="153000"/>
            </a:xfrm>
            <a:prstGeom prst="straightConnector1">
              <a:avLst/>
            </a:prstGeom>
            <a:noFill/>
            <a:ln w="19050" cap="flat" cmpd="sng">
              <a:solidFill>
                <a:schemeClr val="accent4"/>
              </a:solidFill>
              <a:prstDash val="solid"/>
              <a:round/>
              <a:headEnd type="none" w="med" len="med"/>
              <a:tailEnd type="none" w="med" len="med"/>
            </a:ln>
          </p:spPr>
        </p:cxnSp>
        <p:cxnSp>
          <p:nvCxnSpPr>
            <p:cNvPr id="3791" name="Google Shape;3791;p89"/>
            <p:cNvCxnSpPr>
              <a:stCxn id="3792" idx="3"/>
              <a:endCxn id="3793" idx="3"/>
            </p:cNvCxnSpPr>
            <p:nvPr/>
          </p:nvCxnSpPr>
          <p:spPr>
            <a:xfrm rot="-3033362" flipH="1">
              <a:off x="890774" y="2761619"/>
              <a:ext cx="273876" cy="47937"/>
            </a:xfrm>
            <a:prstGeom prst="straightConnector1">
              <a:avLst/>
            </a:prstGeom>
            <a:noFill/>
            <a:ln w="19050" cap="flat" cmpd="sng">
              <a:solidFill>
                <a:schemeClr val="accent4"/>
              </a:solidFill>
              <a:prstDash val="solid"/>
              <a:round/>
              <a:headEnd type="none" w="med" len="med"/>
              <a:tailEnd type="none" w="med" len="med"/>
            </a:ln>
          </p:spPr>
        </p:cxnSp>
        <p:grpSp>
          <p:nvGrpSpPr>
            <p:cNvPr id="3794" name="Google Shape;3794;p89"/>
            <p:cNvGrpSpPr/>
            <p:nvPr/>
          </p:nvGrpSpPr>
          <p:grpSpPr>
            <a:xfrm rot="-9901852">
              <a:off x="271474" y="2130709"/>
              <a:ext cx="826515" cy="1016012"/>
              <a:chOff x="7688409" y="2278475"/>
              <a:chExt cx="844492" cy="1038111"/>
            </a:xfrm>
          </p:grpSpPr>
          <p:sp>
            <p:nvSpPr>
              <p:cNvPr id="3795" name="Google Shape;3795;p89"/>
              <p:cNvSpPr/>
              <p:nvPr/>
            </p:nvSpPr>
            <p:spPr>
              <a:xfrm>
                <a:off x="7688409" y="2385360"/>
                <a:ext cx="544909" cy="800719"/>
              </a:xfrm>
              <a:custGeom>
                <a:avLst/>
                <a:gdLst/>
                <a:ahLst/>
                <a:cxnLst/>
                <a:rect l="l" t="t" r="r" b="b"/>
                <a:pathLst>
                  <a:path w="5353" h="7866" fill="none" extrusionOk="0">
                    <a:moveTo>
                      <a:pt x="1" y="6005"/>
                    </a:moveTo>
                    <a:lnTo>
                      <a:pt x="2196" y="7866"/>
                    </a:lnTo>
                    <a:lnTo>
                      <a:pt x="4453" y="6993"/>
                    </a:lnTo>
                    <a:lnTo>
                      <a:pt x="5353" y="3678"/>
                    </a:lnTo>
                    <a:lnTo>
                      <a:pt x="3281" y="1994"/>
                    </a:lnTo>
                    <a:lnTo>
                      <a:pt x="3995" y="1"/>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96" name="Google Shape;3796;p89"/>
              <p:cNvSpPr/>
              <p:nvPr/>
            </p:nvSpPr>
            <p:spPr>
              <a:xfrm>
                <a:off x="8289815" y="2675273"/>
                <a:ext cx="150860" cy="66574"/>
              </a:xfrm>
              <a:custGeom>
                <a:avLst/>
                <a:gdLst/>
                <a:ahLst/>
                <a:cxnLst/>
                <a:rect l="l" t="t" r="r" b="b"/>
                <a:pathLst>
                  <a:path w="1482" h="654" fill="none" extrusionOk="0">
                    <a:moveTo>
                      <a:pt x="1482" y="1"/>
                    </a:moveTo>
                    <a:lnTo>
                      <a:pt x="0" y="653"/>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97" name="Google Shape;3797;p89"/>
              <p:cNvSpPr/>
              <p:nvPr/>
            </p:nvSpPr>
            <p:spPr>
              <a:xfrm>
                <a:off x="8362497" y="2588747"/>
                <a:ext cx="170405" cy="139154"/>
              </a:xfrm>
              <a:custGeom>
                <a:avLst/>
                <a:gdLst/>
                <a:ahLst/>
                <a:cxnLst/>
                <a:rect l="l" t="t" r="r" b="b"/>
                <a:pathLst>
                  <a:path w="1674" h="1367" extrusionOk="0">
                    <a:moveTo>
                      <a:pt x="836" y="1"/>
                    </a:moveTo>
                    <a:cubicBezTo>
                      <a:pt x="745" y="1"/>
                      <a:pt x="653" y="19"/>
                      <a:pt x="565" y="57"/>
                    </a:cubicBezTo>
                    <a:cubicBezTo>
                      <a:pt x="0" y="304"/>
                      <a:pt x="18" y="1098"/>
                      <a:pt x="591" y="1318"/>
                    </a:cubicBezTo>
                    <a:cubicBezTo>
                      <a:pt x="676" y="1351"/>
                      <a:pt x="761" y="1366"/>
                      <a:pt x="843" y="1366"/>
                    </a:cubicBezTo>
                    <a:cubicBezTo>
                      <a:pt x="1304" y="1366"/>
                      <a:pt x="1674" y="882"/>
                      <a:pt x="1464" y="410"/>
                    </a:cubicBezTo>
                    <a:cubicBezTo>
                      <a:pt x="1353" y="154"/>
                      <a:pt x="1099" y="1"/>
                      <a:pt x="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98" name="Google Shape;3798;p89"/>
              <p:cNvSpPr/>
              <p:nvPr/>
            </p:nvSpPr>
            <p:spPr>
              <a:xfrm>
                <a:off x="8013339" y="2278475"/>
                <a:ext cx="158088" cy="139357"/>
              </a:xfrm>
              <a:custGeom>
                <a:avLst/>
                <a:gdLst/>
                <a:ahLst/>
                <a:cxnLst/>
                <a:rect l="l" t="t" r="r" b="b"/>
                <a:pathLst>
                  <a:path w="1553" h="1369" extrusionOk="0">
                    <a:moveTo>
                      <a:pt x="776" y="1"/>
                    </a:moveTo>
                    <a:cubicBezTo>
                      <a:pt x="502" y="1"/>
                      <a:pt x="243" y="162"/>
                      <a:pt x="142" y="434"/>
                    </a:cubicBezTo>
                    <a:cubicBezTo>
                      <a:pt x="1" y="786"/>
                      <a:pt x="177" y="1183"/>
                      <a:pt x="530" y="1324"/>
                    </a:cubicBezTo>
                    <a:cubicBezTo>
                      <a:pt x="609" y="1354"/>
                      <a:pt x="691" y="1368"/>
                      <a:pt x="771" y="1368"/>
                    </a:cubicBezTo>
                    <a:cubicBezTo>
                      <a:pt x="1048" y="1368"/>
                      <a:pt x="1311" y="1201"/>
                      <a:pt x="1420" y="927"/>
                    </a:cubicBezTo>
                    <a:cubicBezTo>
                      <a:pt x="1552" y="575"/>
                      <a:pt x="1376" y="178"/>
                      <a:pt x="1023" y="46"/>
                    </a:cubicBezTo>
                    <a:cubicBezTo>
                      <a:pt x="942" y="15"/>
                      <a:pt x="858" y="1"/>
                      <a:pt x="7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99" name="Google Shape;3799;p89"/>
              <p:cNvSpPr/>
              <p:nvPr/>
            </p:nvSpPr>
            <p:spPr>
              <a:xfrm>
                <a:off x="8225175" y="3093550"/>
                <a:ext cx="179566" cy="202063"/>
              </a:xfrm>
              <a:custGeom>
                <a:avLst/>
                <a:gdLst/>
                <a:ahLst/>
                <a:cxnLst/>
                <a:rect l="l" t="t" r="r" b="b"/>
                <a:pathLst>
                  <a:path w="1764" h="1985" fill="none" extrusionOk="0">
                    <a:moveTo>
                      <a:pt x="1764" y="1984"/>
                    </a:moveTo>
                    <a:lnTo>
                      <a:pt x="0" y="1"/>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00" name="Google Shape;3800;p89"/>
              <p:cNvSpPr/>
              <p:nvPr/>
            </p:nvSpPr>
            <p:spPr>
              <a:xfrm>
                <a:off x="8348235" y="3240590"/>
                <a:ext cx="92927" cy="75996"/>
              </a:xfrm>
              <a:custGeom>
                <a:avLst/>
                <a:gdLst/>
                <a:ahLst/>
                <a:cxnLst/>
                <a:rect l="l" t="t" r="r" b="b"/>
                <a:pathLst>
                  <a:path w="2461" h="2013" extrusionOk="0">
                    <a:moveTo>
                      <a:pt x="1229" y="0"/>
                    </a:moveTo>
                    <a:cubicBezTo>
                      <a:pt x="1095" y="0"/>
                      <a:pt x="959" y="27"/>
                      <a:pt x="830" y="84"/>
                    </a:cubicBezTo>
                    <a:cubicBezTo>
                      <a:pt x="1" y="446"/>
                      <a:pt x="27" y="1618"/>
                      <a:pt x="865" y="1945"/>
                    </a:cubicBezTo>
                    <a:cubicBezTo>
                      <a:pt x="989" y="1991"/>
                      <a:pt x="1111" y="2013"/>
                      <a:pt x="1230" y="2013"/>
                    </a:cubicBezTo>
                    <a:cubicBezTo>
                      <a:pt x="1916" y="2013"/>
                      <a:pt x="2460" y="1295"/>
                      <a:pt x="2152" y="596"/>
                    </a:cubicBezTo>
                    <a:cubicBezTo>
                      <a:pt x="1982" y="223"/>
                      <a:pt x="1613" y="0"/>
                      <a:pt x="1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01" name="Google Shape;3801;p89"/>
              <p:cNvSpPr/>
              <p:nvPr/>
            </p:nvSpPr>
            <p:spPr>
              <a:xfrm>
                <a:off x="7981225" y="2538690"/>
                <a:ext cx="91524" cy="80897"/>
              </a:xfrm>
              <a:custGeom>
                <a:avLst/>
                <a:gdLst/>
                <a:ahLst/>
                <a:cxnLst/>
                <a:rect l="l" t="t" r="r" b="b"/>
                <a:pathLst>
                  <a:path w="2276" h="2012" extrusionOk="0">
                    <a:moveTo>
                      <a:pt x="1138" y="1"/>
                    </a:moveTo>
                    <a:cubicBezTo>
                      <a:pt x="733" y="1"/>
                      <a:pt x="353" y="248"/>
                      <a:pt x="204" y="642"/>
                    </a:cubicBezTo>
                    <a:cubicBezTo>
                      <a:pt x="1" y="1163"/>
                      <a:pt x="265" y="1744"/>
                      <a:pt x="777" y="1947"/>
                    </a:cubicBezTo>
                    <a:cubicBezTo>
                      <a:pt x="895" y="1991"/>
                      <a:pt x="1015" y="2012"/>
                      <a:pt x="1134" y="2012"/>
                    </a:cubicBezTo>
                    <a:cubicBezTo>
                      <a:pt x="1541" y="2012"/>
                      <a:pt x="1925" y="1768"/>
                      <a:pt x="2082" y="1365"/>
                    </a:cubicBezTo>
                    <a:cubicBezTo>
                      <a:pt x="2276" y="845"/>
                      <a:pt x="2020" y="263"/>
                      <a:pt x="1500" y="69"/>
                    </a:cubicBezTo>
                    <a:cubicBezTo>
                      <a:pt x="1381" y="23"/>
                      <a:pt x="1258" y="1"/>
                      <a:pt x="1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02" name="Google Shape;3802;p89"/>
              <p:cNvSpPr/>
              <p:nvPr/>
            </p:nvSpPr>
            <p:spPr>
              <a:xfrm>
                <a:off x="8116560" y="2656645"/>
                <a:ext cx="231685" cy="204913"/>
              </a:xfrm>
              <a:custGeom>
                <a:avLst/>
                <a:gdLst/>
                <a:ahLst/>
                <a:cxnLst/>
                <a:rect l="l" t="t" r="r" b="b"/>
                <a:pathLst>
                  <a:path w="2276" h="2013" extrusionOk="0">
                    <a:moveTo>
                      <a:pt x="1142" y="1"/>
                    </a:moveTo>
                    <a:cubicBezTo>
                      <a:pt x="741" y="1"/>
                      <a:pt x="360" y="248"/>
                      <a:pt x="203" y="642"/>
                    </a:cubicBezTo>
                    <a:cubicBezTo>
                      <a:pt x="1" y="1162"/>
                      <a:pt x="256" y="1744"/>
                      <a:pt x="776" y="1947"/>
                    </a:cubicBezTo>
                    <a:cubicBezTo>
                      <a:pt x="894" y="1991"/>
                      <a:pt x="1016" y="2012"/>
                      <a:pt x="1135" y="2012"/>
                    </a:cubicBezTo>
                    <a:cubicBezTo>
                      <a:pt x="1541" y="2012"/>
                      <a:pt x="1925" y="1769"/>
                      <a:pt x="2081" y="1374"/>
                    </a:cubicBezTo>
                    <a:cubicBezTo>
                      <a:pt x="2275" y="854"/>
                      <a:pt x="2020" y="272"/>
                      <a:pt x="1499" y="69"/>
                    </a:cubicBezTo>
                    <a:cubicBezTo>
                      <a:pt x="1382" y="23"/>
                      <a:pt x="1261"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03" name="Google Shape;3803;p89"/>
              <p:cNvSpPr/>
              <p:nvPr/>
            </p:nvSpPr>
            <p:spPr>
              <a:xfrm>
                <a:off x="8107562" y="3000011"/>
                <a:ext cx="143607" cy="117758"/>
              </a:xfrm>
              <a:custGeom>
                <a:avLst/>
                <a:gdLst/>
                <a:ahLst/>
                <a:cxnLst/>
                <a:rect l="l" t="t" r="r" b="b"/>
                <a:pathLst>
                  <a:path w="2450" h="2009" extrusionOk="0">
                    <a:moveTo>
                      <a:pt x="1223" y="1"/>
                    </a:moveTo>
                    <a:cubicBezTo>
                      <a:pt x="1089" y="1"/>
                      <a:pt x="952" y="28"/>
                      <a:pt x="820" y="85"/>
                    </a:cubicBezTo>
                    <a:cubicBezTo>
                      <a:pt x="0" y="446"/>
                      <a:pt x="27" y="1619"/>
                      <a:pt x="855" y="1936"/>
                    </a:cubicBezTo>
                    <a:cubicBezTo>
                      <a:pt x="983" y="1986"/>
                      <a:pt x="1109" y="2008"/>
                      <a:pt x="1231" y="2008"/>
                    </a:cubicBezTo>
                    <a:cubicBezTo>
                      <a:pt x="1912" y="2008"/>
                      <a:pt x="2449" y="1300"/>
                      <a:pt x="2143" y="605"/>
                    </a:cubicBezTo>
                    <a:cubicBezTo>
                      <a:pt x="1979" y="225"/>
                      <a:pt x="1611" y="1"/>
                      <a:pt x="1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04" name="Google Shape;3804;p89"/>
              <p:cNvSpPr/>
              <p:nvPr/>
            </p:nvSpPr>
            <p:spPr>
              <a:xfrm>
                <a:off x="7863798" y="3146665"/>
                <a:ext cx="96202" cy="78932"/>
              </a:xfrm>
              <a:custGeom>
                <a:avLst/>
                <a:gdLst/>
                <a:ahLst/>
                <a:cxnLst/>
                <a:rect l="l" t="t" r="r" b="b"/>
                <a:pathLst>
                  <a:path w="2451" h="2011" extrusionOk="0">
                    <a:moveTo>
                      <a:pt x="1228" y="0"/>
                    </a:moveTo>
                    <a:cubicBezTo>
                      <a:pt x="1092" y="0"/>
                      <a:pt x="954" y="28"/>
                      <a:pt x="821" y="88"/>
                    </a:cubicBezTo>
                    <a:cubicBezTo>
                      <a:pt x="1" y="440"/>
                      <a:pt x="27" y="1613"/>
                      <a:pt x="856" y="1939"/>
                    </a:cubicBezTo>
                    <a:cubicBezTo>
                      <a:pt x="982" y="1988"/>
                      <a:pt x="1108" y="2011"/>
                      <a:pt x="1229" y="2011"/>
                    </a:cubicBezTo>
                    <a:cubicBezTo>
                      <a:pt x="1911" y="2011"/>
                      <a:pt x="2450" y="1295"/>
                      <a:pt x="2143" y="599"/>
                    </a:cubicBezTo>
                    <a:cubicBezTo>
                      <a:pt x="1980" y="227"/>
                      <a:pt x="1614" y="0"/>
                      <a:pt x="1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3793" name="Google Shape;3793;p89"/>
            <p:cNvSpPr/>
            <p:nvPr/>
          </p:nvSpPr>
          <p:spPr>
            <a:xfrm>
              <a:off x="947525" y="2838700"/>
              <a:ext cx="79500" cy="79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05" name="Google Shape;3805;p89"/>
            <p:cNvSpPr/>
            <p:nvPr/>
          </p:nvSpPr>
          <p:spPr>
            <a:xfrm>
              <a:off x="1315675" y="2958850"/>
              <a:ext cx="172500" cy="172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792" name="Google Shape;3792;p89"/>
            <p:cNvSpPr/>
            <p:nvPr/>
          </p:nvSpPr>
          <p:spPr>
            <a:xfrm>
              <a:off x="1071000" y="2517300"/>
              <a:ext cx="172500" cy="17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809"/>
        <p:cNvGrpSpPr/>
        <p:nvPr/>
      </p:nvGrpSpPr>
      <p:grpSpPr>
        <a:xfrm>
          <a:off x="0" y="0"/>
          <a:ext cx="0" cy="0"/>
          <a:chOff x="0" y="0"/>
          <a:chExt cx="0" cy="0"/>
        </a:xfrm>
      </p:grpSpPr>
      <p:sp>
        <p:nvSpPr>
          <p:cNvPr id="3810" name="Google Shape;3810;p90"/>
          <p:cNvSpPr txBox="1">
            <a:spLocks noGrp="1"/>
          </p:cNvSpPr>
          <p:nvPr>
            <p:ph type="title"/>
          </p:nvPr>
        </p:nvSpPr>
        <p:spPr>
          <a:xfrm flipH="1">
            <a:off x="2074075" y="959083"/>
            <a:ext cx="4941900" cy="712200"/>
          </a:xfrm>
          <a:prstGeom prst="rect">
            <a:avLst/>
          </a:prstGeom>
        </p:spPr>
        <p:txBody>
          <a:bodyPr spcFirstLastPara="1" wrap="square" lIns="91425" tIns="0" rIns="91425" bIns="0" anchor="t" anchorCtr="0">
            <a:noAutofit/>
          </a:bodyPr>
          <a:lstStyle/>
          <a:p>
            <a:pPr lvl="0" algn="r" rtl="1"/>
            <a:r>
              <a:rPr lang="fa-IR" dirty="0">
                <a:solidFill>
                  <a:schemeClr val="bg2"/>
                </a:solidFill>
                <a:cs typeface="B Nazanin" panose="00000400000000000000" pitchFamily="2" charset="-78"/>
              </a:rPr>
              <a:t>جهش های </a:t>
            </a:r>
            <a:r>
              <a:rPr lang="en-US" dirty="0">
                <a:solidFill>
                  <a:schemeClr val="lt2"/>
                </a:solidFill>
                <a:cs typeface="B Nazanin" panose="00000400000000000000" pitchFamily="2" charset="-78"/>
              </a:rPr>
              <a:t>DNA</a:t>
            </a:r>
            <a:endParaRPr dirty="0">
              <a:cs typeface="B Nazanin" panose="00000400000000000000" pitchFamily="2" charset="-78"/>
            </a:endParaRPr>
          </a:p>
        </p:txBody>
      </p:sp>
      <p:sp>
        <p:nvSpPr>
          <p:cNvPr id="3811" name="Google Shape;3811;p90"/>
          <p:cNvSpPr txBox="1">
            <a:spLocks noGrp="1"/>
          </p:cNvSpPr>
          <p:nvPr>
            <p:ph type="subTitle" idx="1"/>
          </p:nvPr>
        </p:nvSpPr>
        <p:spPr>
          <a:xfrm flipH="1">
            <a:off x="2074075" y="1766104"/>
            <a:ext cx="4941900" cy="336300"/>
          </a:xfrm>
          <a:prstGeom prst="rect">
            <a:avLst/>
          </a:prstGeom>
        </p:spPr>
        <p:txBody>
          <a:bodyPr spcFirstLastPara="1" wrap="square" lIns="91425" tIns="0" rIns="91425" bIns="0" anchor="t" anchorCtr="0">
            <a:noAutofit/>
          </a:bodyPr>
          <a:lstStyle/>
          <a:p>
            <a:pPr marL="0" lvl="0" indent="0" algn="r">
              <a:spcAft>
                <a:spcPts val="1200"/>
              </a:spcAft>
            </a:pPr>
            <a:r>
              <a:rPr lang="fa-IR" dirty="0">
                <a:cs typeface="B Nazanin" panose="00000400000000000000" pitchFamily="2" charset="-78"/>
              </a:rPr>
              <a:t>در صورت نیاز می توانید زیرنویس را در اینجا وارد کنید</a:t>
            </a:r>
            <a:endParaRPr dirty="0">
              <a:cs typeface="B Nazanin" panose="00000400000000000000" pitchFamily="2" charset="-78"/>
            </a:endParaRPr>
          </a:p>
        </p:txBody>
      </p:sp>
      <p:sp>
        <p:nvSpPr>
          <p:cNvPr id="3812" name="Google Shape;3812;p90"/>
          <p:cNvSpPr/>
          <p:nvPr/>
        </p:nvSpPr>
        <p:spPr>
          <a:xfrm>
            <a:off x="7187333" y="941009"/>
            <a:ext cx="1235700" cy="12357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cs typeface="B Nazanin" panose="00000400000000000000" pitchFamily="2" charset="-78"/>
            </a:endParaRPr>
          </a:p>
        </p:txBody>
      </p:sp>
      <p:sp>
        <p:nvSpPr>
          <p:cNvPr id="3813" name="Google Shape;3813;p90"/>
          <p:cNvSpPr txBox="1">
            <a:spLocks noGrp="1"/>
          </p:cNvSpPr>
          <p:nvPr>
            <p:ph type="title" idx="2"/>
          </p:nvPr>
        </p:nvSpPr>
        <p:spPr>
          <a:xfrm flipH="1">
            <a:off x="7254533" y="1073759"/>
            <a:ext cx="1101300" cy="970200"/>
          </a:xfrm>
          <a:prstGeom prst="rect">
            <a:avLst/>
          </a:prstGeom>
        </p:spPr>
        <p:txBody>
          <a:bodyPr spcFirstLastPara="1" wrap="square" lIns="91425" tIns="0" rIns="91425" bIns="0" anchor="t" anchorCtr="0">
            <a:noAutofit/>
          </a:bodyPr>
          <a:lstStyle/>
          <a:p>
            <a:pPr marL="0" lvl="0" indent="0" algn="ctr" rtl="0">
              <a:spcBef>
                <a:spcPts val="0"/>
              </a:spcBef>
              <a:spcAft>
                <a:spcPts val="0"/>
              </a:spcAft>
              <a:buNone/>
            </a:pPr>
            <a:r>
              <a:rPr lang="en">
                <a:cs typeface="B Nazanin" panose="00000400000000000000" pitchFamily="2" charset="-78"/>
              </a:rPr>
              <a:t>04</a:t>
            </a:r>
            <a:endParaRPr>
              <a:cs typeface="B Nazanin" panose="00000400000000000000" pitchFamily="2" charset="-78"/>
            </a:endParaRPr>
          </a:p>
        </p:txBody>
      </p:sp>
      <p:grpSp>
        <p:nvGrpSpPr>
          <p:cNvPr id="3814" name="Google Shape;3814;p90"/>
          <p:cNvGrpSpPr/>
          <p:nvPr/>
        </p:nvGrpSpPr>
        <p:grpSpPr>
          <a:xfrm flipH="1">
            <a:off x="205881" y="1813626"/>
            <a:ext cx="2770535" cy="3392063"/>
            <a:chOff x="2434077" y="2959126"/>
            <a:chExt cx="1817578" cy="2225325"/>
          </a:xfrm>
        </p:grpSpPr>
        <p:sp>
          <p:nvSpPr>
            <p:cNvPr id="3815" name="Google Shape;3815;p90"/>
            <p:cNvSpPr/>
            <p:nvPr/>
          </p:nvSpPr>
          <p:spPr>
            <a:xfrm flipH="1">
              <a:off x="2900976" y="3012935"/>
              <a:ext cx="503706" cy="805579"/>
            </a:xfrm>
            <a:custGeom>
              <a:avLst/>
              <a:gdLst/>
              <a:ahLst/>
              <a:cxnLst/>
              <a:rect l="l" t="t" r="r" b="b"/>
              <a:pathLst>
                <a:path w="10634" h="17007" extrusionOk="0">
                  <a:moveTo>
                    <a:pt x="3377" y="0"/>
                  </a:moveTo>
                  <a:cubicBezTo>
                    <a:pt x="2176" y="0"/>
                    <a:pt x="1296" y="498"/>
                    <a:pt x="1296" y="498"/>
                  </a:cubicBezTo>
                  <a:lnTo>
                    <a:pt x="388" y="12084"/>
                  </a:lnTo>
                  <a:cubicBezTo>
                    <a:pt x="1" y="15123"/>
                    <a:pt x="1757" y="17007"/>
                    <a:pt x="3970" y="17007"/>
                  </a:cubicBezTo>
                  <a:cubicBezTo>
                    <a:pt x="5031" y="17007"/>
                    <a:pt x="6197" y="16574"/>
                    <a:pt x="7283" y="15628"/>
                  </a:cubicBezTo>
                  <a:cubicBezTo>
                    <a:pt x="10633" y="12710"/>
                    <a:pt x="7424" y="9694"/>
                    <a:pt x="6322" y="7349"/>
                  </a:cubicBezTo>
                  <a:cubicBezTo>
                    <a:pt x="5220" y="5004"/>
                    <a:pt x="8526" y="3081"/>
                    <a:pt x="6181" y="1071"/>
                  </a:cubicBezTo>
                  <a:cubicBezTo>
                    <a:pt x="5216" y="244"/>
                    <a:pt x="4218" y="0"/>
                    <a:pt x="3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16" name="Google Shape;3816;p90"/>
            <p:cNvSpPr/>
            <p:nvPr/>
          </p:nvSpPr>
          <p:spPr>
            <a:xfrm flipH="1">
              <a:off x="2965727" y="3002799"/>
              <a:ext cx="378419" cy="744996"/>
            </a:xfrm>
            <a:custGeom>
              <a:avLst/>
              <a:gdLst/>
              <a:ahLst/>
              <a:cxnLst/>
              <a:rect l="l" t="t" r="r" b="b"/>
              <a:pathLst>
                <a:path w="7989" h="15728" extrusionOk="0">
                  <a:moveTo>
                    <a:pt x="2246" y="0"/>
                  </a:moveTo>
                  <a:cubicBezTo>
                    <a:pt x="2165" y="0"/>
                    <a:pt x="2084" y="2"/>
                    <a:pt x="2002" y="7"/>
                  </a:cubicBezTo>
                  <a:cubicBezTo>
                    <a:pt x="1641" y="24"/>
                    <a:pt x="1270" y="77"/>
                    <a:pt x="918" y="183"/>
                  </a:cubicBezTo>
                  <a:cubicBezTo>
                    <a:pt x="688" y="245"/>
                    <a:pt x="459" y="324"/>
                    <a:pt x="239" y="421"/>
                  </a:cubicBezTo>
                  <a:cubicBezTo>
                    <a:pt x="159" y="456"/>
                    <a:pt x="80" y="501"/>
                    <a:pt x="1" y="545"/>
                  </a:cubicBezTo>
                  <a:lnTo>
                    <a:pt x="300" y="1030"/>
                  </a:lnTo>
                  <a:cubicBezTo>
                    <a:pt x="353" y="994"/>
                    <a:pt x="415" y="959"/>
                    <a:pt x="486" y="933"/>
                  </a:cubicBezTo>
                  <a:cubicBezTo>
                    <a:pt x="671" y="836"/>
                    <a:pt x="865" y="756"/>
                    <a:pt x="1067" y="686"/>
                  </a:cubicBezTo>
                  <a:cubicBezTo>
                    <a:pt x="1385" y="580"/>
                    <a:pt x="1711" y="509"/>
                    <a:pt x="2037" y="483"/>
                  </a:cubicBezTo>
                  <a:cubicBezTo>
                    <a:pt x="2173" y="466"/>
                    <a:pt x="2309" y="458"/>
                    <a:pt x="2445" y="458"/>
                  </a:cubicBezTo>
                  <a:cubicBezTo>
                    <a:pt x="2741" y="458"/>
                    <a:pt x="3035" y="496"/>
                    <a:pt x="3325" y="562"/>
                  </a:cubicBezTo>
                  <a:cubicBezTo>
                    <a:pt x="3563" y="615"/>
                    <a:pt x="3792" y="694"/>
                    <a:pt x="4021" y="800"/>
                  </a:cubicBezTo>
                  <a:cubicBezTo>
                    <a:pt x="4259" y="906"/>
                    <a:pt x="4497" y="1038"/>
                    <a:pt x="4718" y="1188"/>
                  </a:cubicBezTo>
                  <a:lnTo>
                    <a:pt x="4885" y="1320"/>
                  </a:lnTo>
                  <a:lnTo>
                    <a:pt x="4929" y="1347"/>
                  </a:lnTo>
                  <a:lnTo>
                    <a:pt x="4938" y="1356"/>
                  </a:lnTo>
                  <a:lnTo>
                    <a:pt x="4947" y="1356"/>
                  </a:lnTo>
                  <a:lnTo>
                    <a:pt x="4965" y="1373"/>
                  </a:lnTo>
                  <a:lnTo>
                    <a:pt x="5053" y="1444"/>
                  </a:lnTo>
                  <a:cubicBezTo>
                    <a:pt x="5106" y="1488"/>
                    <a:pt x="5159" y="1532"/>
                    <a:pt x="5203" y="1585"/>
                  </a:cubicBezTo>
                  <a:cubicBezTo>
                    <a:pt x="5256" y="1629"/>
                    <a:pt x="5308" y="1682"/>
                    <a:pt x="5353" y="1735"/>
                  </a:cubicBezTo>
                  <a:cubicBezTo>
                    <a:pt x="5547" y="1946"/>
                    <a:pt x="5679" y="2193"/>
                    <a:pt x="5758" y="2467"/>
                  </a:cubicBezTo>
                  <a:cubicBezTo>
                    <a:pt x="5829" y="2758"/>
                    <a:pt x="5837" y="3057"/>
                    <a:pt x="5776" y="3348"/>
                  </a:cubicBezTo>
                  <a:cubicBezTo>
                    <a:pt x="5723" y="3666"/>
                    <a:pt x="5635" y="3974"/>
                    <a:pt x="5529" y="4274"/>
                  </a:cubicBezTo>
                  <a:cubicBezTo>
                    <a:pt x="5317" y="4883"/>
                    <a:pt x="5062" y="5526"/>
                    <a:pt x="5026" y="6214"/>
                  </a:cubicBezTo>
                  <a:cubicBezTo>
                    <a:pt x="5009" y="6558"/>
                    <a:pt x="5062" y="6902"/>
                    <a:pt x="5176" y="7228"/>
                  </a:cubicBezTo>
                  <a:cubicBezTo>
                    <a:pt x="5203" y="7307"/>
                    <a:pt x="5238" y="7378"/>
                    <a:pt x="5273" y="7457"/>
                  </a:cubicBezTo>
                  <a:cubicBezTo>
                    <a:pt x="5308" y="7536"/>
                    <a:pt x="5353" y="7598"/>
                    <a:pt x="5397" y="7678"/>
                  </a:cubicBezTo>
                  <a:cubicBezTo>
                    <a:pt x="5476" y="7819"/>
                    <a:pt x="5555" y="7968"/>
                    <a:pt x="5644" y="8101"/>
                  </a:cubicBezTo>
                  <a:cubicBezTo>
                    <a:pt x="5996" y="8665"/>
                    <a:pt x="6367" y="9185"/>
                    <a:pt x="6702" y="9714"/>
                  </a:cubicBezTo>
                  <a:cubicBezTo>
                    <a:pt x="7037" y="10208"/>
                    <a:pt x="7328" y="10737"/>
                    <a:pt x="7574" y="11284"/>
                  </a:cubicBezTo>
                  <a:cubicBezTo>
                    <a:pt x="7786" y="11769"/>
                    <a:pt x="7918" y="12298"/>
                    <a:pt x="7945" y="12827"/>
                  </a:cubicBezTo>
                  <a:cubicBezTo>
                    <a:pt x="7962" y="13285"/>
                    <a:pt x="7883" y="13735"/>
                    <a:pt x="7707" y="14149"/>
                  </a:cubicBezTo>
                  <a:cubicBezTo>
                    <a:pt x="7574" y="14475"/>
                    <a:pt x="7389" y="14775"/>
                    <a:pt x="7178" y="15057"/>
                  </a:cubicBezTo>
                  <a:cubicBezTo>
                    <a:pt x="7090" y="15172"/>
                    <a:pt x="7001" y="15269"/>
                    <a:pt x="6931" y="15348"/>
                  </a:cubicBezTo>
                  <a:cubicBezTo>
                    <a:pt x="6851" y="15436"/>
                    <a:pt x="6781" y="15507"/>
                    <a:pt x="6728" y="15560"/>
                  </a:cubicBezTo>
                  <a:lnTo>
                    <a:pt x="6560" y="15727"/>
                  </a:lnTo>
                  <a:lnTo>
                    <a:pt x="6728" y="15578"/>
                  </a:lnTo>
                  <a:cubicBezTo>
                    <a:pt x="6799" y="15507"/>
                    <a:pt x="6860" y="15436"/>
                    <a:pt x="6931" y="15366"/>
                  </a:cubicBezTo>
                  <a:cubicBezTo>
                    <a:pt x="7019" y="15278"/>
                    <a:pt x="7098" y="15172"/>
                    <a:pt x="7178" y="15075"/>
                  </a:cubicBezTo>
                  <a:cubicBezTo>
                    <a:pt x="7398" y="14802"/>
                    <a:pt x="7583" y="14493"/>
                    <a:pt x="7716" y="14176"/>
                  </a:cubicBezTo>
                  <a:cubicBezTo>
                    <a:pt x="7901" y="13752"/>
                    <a:pt x="7989" y="13303"/>
                    <a:pt x="7971" y="12844"/>
                  </a:cubicBezTo>
                  <a:cubicBezTo>
                    <a:pt x="7954" y="12298"/>
                    <a:pt x="7830" y="11769"/>
                    <a:pt x="7619" y="11275"/>
                  </a:cubicBezTo>
                  <a:cubicBezTo>
                    <a:pt x="7380" y="10719"/>
                    <a:pt x="7098" y="10182"/>
                    <a:pt x="6781" y="9679"/>
                  </a:cubicBezTo>
                  <a:cubicBezTo>
                    <a:pt x="6455" y="9150"/>
                    <a:pt x="6084" y="8612"/>
                    <a:pt x="5758" y="8048"/>
                  </a:cubicBezTo>
                  <a:cubicBezTo>
                    <a:pt x="5670" y="7907"/>
                    <a:pt x="5591" y="7766"/>
                    <a:pt x="5511" y="7625"/>
                  </a:cubicBezTo>
                  <a:cubicBezTo>
                    <a:pt x="5476" y="7545"/>
                    <a:pt x="5432" y="7475"/>
                    <a:pt x="5405" y="7404"/>
                  </a:cubicBezTo>
                  <a:cubicBezTo>
                    <a:pt x="5370" y="7325"/>
                    <a:pt x="5335" y="7254"/>
                    <a:pt x="5308" y="7175"/>
                  </a:cubicBezTo>
                  <a:cubicBezTo>
                    <a:pt x="5211" y="6875"/>
                    <a:pt x="5167" y="6549"/>
                    <a:pt x="5194" y="6232"/>
                  </a:cubicBezTo>
                  <a:cubicBezTo>
                    <a:pt x="5247" y="5579"/>
                    <a:pt x="5511" y="4971"/>
                    <a:pt x="5741" y="4354"/>
                  </a:cubicBezTo>
                  <a:cubicBezTo>
                    <a:pt x="5864" y="4045"/>
                    <a:pt x="5961" y="3728"/>
                    <a:pt x="6031" y="3410"/>
                  </a:cubicBezTo>
                  <a:cubicBezTo>
                    <a:pt x="6111" y="3075"/>
                    <a:pt x="6111" y="2731"/>
                    <a:pt x="6031" y="2405"/>
                  </a:cubicBezTo>
                  <a:cubicBezTo>
                    <a:pt x="5952" y="2088"/>
                    <a:pt x="5802" y="1788"/>
                    <a:pt x="5591" y="1532"/>
                  </a:cubicBezTo>
                  <a:cubicBezTo>
                    <a:pt x="5547" y="1470"/>
                    <a:pt x="5494" y="1409"/>
                    <a:pt x="5441" y="1356"/>
                  </a:cubicBezTo>
                  <a:cubicBezTo>
                    <a:pt x="5388" y="1303"/>
                    <a:pt x="5326" y="1241"/>
                    <a:pt x="5273" y="1197"/>
                  </a:cubicBezTo>
                  <a:lnTo>
                    <a:pt x="5185" y="1118"/>
                  </a:lnTo>
                  <a:lnTo>
                    <a:pt x="5167" y="1100"/>
                  </a:lnTo>
                  <a:lnTo>
                    <a:pt x="5150" y="1082"/>
                  </a:lnTo>
                  <a:lnTo>
                    <a:pt x="5141" y="1074"/>
                  </a:lnTo>
                  <a:lnTo>
                    <a:pt x="5097" y="1047"/>
                  </a:lnTo>
                  <a:cubicBezTo>
                    <a:pt x="5035" y="1003"/>
                    <a:pt x="4982" y="950"/>
                    <a:pt x="4929" y="906"/>
                  </a:cubicBezTo>
                  <a:cubicBezTo>
                    <a:pt x="4480" y="571"/>
                    <a:pt x="3968" y="315"/>
                    <a:pt x="3422" y="157"/>
                  </a:cubicBezTo>
                  <a:cubicBezTo>
                    <a:pt x="3040" y="54"/>
                    <a:pt x="2647" y="0"/>
                    <a:pt x="2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17" name="Google Shape;3817;p90"/>
            <p:cNvSpPr/>
            <p:nvPr/>
          </p:nvSpPr>
          <p:spPr>
            <a:xfrm flipH="1">
              <a:off x="3030903" y="3532225"/>
              <a:ext cx="694976" cy="448381"/>
            </a:xfrm>
            <a:custGeom>
              <a:avLst/>
              <a:gdLst/>
              <a:ahLst/>
              <a:cxnLst/>
              <a:rect l="l" t="t" r="r" b="b"/>
              <a:pathLst>
                <a:path w="14672" h="9466" extrusionOk="0">
                  <a:moveTo>
                    <a:pt x="5520" y="1"/>
                  </a:moveTo>
                  <a:lnTo>
                    <a:pt x="5247" y="3898"/>
                  </a:lnTo>
                  <a:cubicBezTo>
                    <a:pt x="4277" y="4577"/>
                    <a:pt x="3157" y="5018"/>
                    <a:pt x="1985" y="5176"/>
                  </a:cubicBezTo>
                  <a:cubicBezTo>
                    <a:pt x="1" y="5450"/>
                    <a:pt x="27" y="7284"/>
                    <a:pt x="988" y="8959"/>
                  </a:cubicBezTo>
                  <a:cubicBezTo>
                    <a:pt x="1192" y="9312"/>
                    <a:pt x="1932" y="9465"/>
                    <a:pt x="2965" y="9465"/>
                  </a:cubicBezTo>
                  <a:cubicBezTo>
                    <a:pt x="6801" y="9465"/>
                    <a:pt x="14671" y="7349"/>
                    <a:pt x="14011" y="5529"/>
                  </a:cubicBezTo>
                  <a:cubicBezTo>
                    <a:pt x="13549" y="4254"/>
                    <a:pt x="12069" y="4035"/>
                    <a:pt x="10734" y="4035"/>
                  </a:cubicBezTo>
                  <a:cubicBezTo>
                    <a:pt x="10034" y="4035"/>
                    <a:pt x="9373" y="4095"/>
                    <a:pt x="8921" y="4095"/>
                  </a:cubicBezTo>
                  <a:cubicBezTo>
                    <a:pt x="8674" y="4095"/>
                    <a:pt x="8490" y="4077"/>
                    <a:pt x="8395" y="4021"/>
                  </a:cubicBezTo>
                  <a:cubicBezTo>
                    <a:pt x="7804" y="3660"/>
                    <a:pt x="8553" y="874"/>
                    <a:pt x="8553" y="874"/>
                  </a:cubicBezTo>
                  <a:lnTo>
                    <a:pt x="8712" y="909"/>
                  </a:lnTo>
                  <a:lnTo>
                    <a:pt x="55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18" name="Google Shape;3818;p90"/>
            <p:cNvSpPr/>
            <p:nvPr/>
          </p:nvSpPr>
          <p:spPr>
            <a:xfrm flipH="1">
              <a:off x="3313167" y="3532225"/>
              <a:ext cx="155839" cy="133292"/>
            </a:xfrm>
            <a:custGeom>
              <a:avLst/>
              <a:gdLst/>
              <a:ahLst/>
              <a:cxnLst/>
              <a:rect l="l" t="t" r="r" b="b"/>
              <a:pathLst>
                <a:path w="3290" h="2814" extrusionOk="0">
                  <a:moveTo>
                    <a:pt x="106" y="1"/>
                  </a:moveTo>
                  <a:lnTo>
                    <a:pt x="0" y="1535"/>
                  </a:lnTo>
                  <a:cubicBezTo>
                    <a:pt x="529" y="1985"/>
                    <a:pt x="1191" y="2276"/>
                    <a:pt x="1852" y="2540"/>
                  </a:cubicBezTo>
                  <a:cubicBezTo>
                    <a:pt x="2152" y="2664"/>
                    <a:pt x="2451" y="2752"/>
                    <a:pt x="2769" y="2813"/>
                  </a:cubicBezTo>
                  <a:cubicBezTo>
                    <a:pt x="2839" y="2161"/>
                    <a:pt x="2963" y="1509"/>
                    <a:pt x="3130" y="874"/>
                  </a:cubicBezTo>
                  <a:lnTo>
                    <a:pt x="3289" y="909"/>
                  </a:lnTo>
                  <a:lnTo>
                    <a:pt x="1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19" name="Google Shape;3819;p90"/>
            <p:cNvSpPr/>
            <p:nvPr/>
          </p:nvSpPr>
          <p:spPr>
            <a:xfrm flipH="1">
              <a:off x="3139470" y="3136754"/>
              <a:ext cx="428107" cy="456575"/>
            </a:xfrm>
            <a:custGeom>
              <a:avLst/>
              <a:gdLst/>
              <a:ahLst/>
              <a:cxnLst/>
              <a:rect l="l" t="t" r="r" b="b"/>
              <a:pathLst>
                <a:path w="9038" h="9639" extrusionOk="0">
                  <a:moveTo>
                    <a:pt x="4845" y="0"/>
                  </a:moveTo>
                  <a:cubicBezTo>
                    <a:pt x="3097" y="0"/>
                    <a:pt x="1561" y="1764"/>
                    <a:pt x="1561" y="1764"/>
                  </a:cubicBezTo>
                  <a:cubicBezTo>
                    <a:pt x="1" y="5617"/>
                    <a:pt x="1438" y="7724"/>
                    <a:pt x="2919" y="9038"/>
                  </a:cubicBezTo>
                  <a:cubicBezTo>
                    <a:pt x="3367" y="9438"/>
                    <a:pt x="3991" y="9639"/>
                    <a:pt x="4658" y="9639"/>
                  </a:cubicBezTo>
                  <a:cubicBezTo>
                    <a:pt x="6184" y="9639"/>
                    <a:pt x="7941" y="8588"/>
                    <a:pt x="8377" y="6454"/>
                  </a:cubicBezTo>
                  <a:cubicBezTo>
                    <a:pt x="9038" y="3183"/>
                    <a:pt x="7865" y="494"/>
                    <a:pt x="5264" y="35"/>
                  </a:cubicBezTo>
                  <a:cubicBezTo>
                    <a:pt x="5124" y="11"/>
                    <a:pt x="4983" y="0"/>
                    <a:pt x="48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20" name="Google Shape;3820;p90"/>
            <p:cNvSpPr/>
            <p:nvPr/>
          </p:nvSpPr>
          <p:spPr>
            <a:xfrm flipH="1">
              <a:off x="3270583" y="3137985"/>
              <a:ext cx="296994" cy="455344"/>
            </a:xfrm>
            <a:custGeom>
              <a:avLst/>
              <a:gdLst/>
              <a:ahLst/>
              <a:cxnLst/>
              <a:rect l="l" t="t" r="r" b="b"/>
              <a:pathLst>
                <a:path w="6270" h="9613" extrusionOk="0">
                  <a:moveTo>
                    <a:pt x="4559" y="1"/>
                  </a:moveTo>
                  <a:lnTo>
                    <a:pt x="4559" y="1"/>
                  </a:lnTo>
                  <a:cubicBezTo>
                    <a:pt x="2928" y="168"/>
                    <a:pt x="1561" y="1738"/>
                    <a:pt x="1561" y="1738"/>
                  </a:cubicBezTo>
                  <a:cubicBezTo>
                    <a:pt x="1" y="5599"/>
                    <a:pt x="1447" y="7707"/>
                    <a:pt x="2919" y="9012"/>
                  </a:cubicBezTo>
                  <a:cubicBezTo>
                    <a:pt x="3364" y="9412"/>
                    <a:pt x="3984" y="9612"/>
                    <a:pt x="4648" y="9612"/>
                  </a:cubicBezTo>
                  <a:cubicBezTo>
                    <a:pt x="5183" y="9612"/>
                    <a:pt x="5746" y="9483"/>
                    <a:pt x="6269" y="9223"/>
                  </a:cubicBezTo>
                  <a:lnTo>
                    <a:pt x="6269" y="9223"/>
                  </a:lnTo>
                  <a:cubicBezTo>
                    <a:pt x="6124" y="9242"/>
                    <a:pt x="5980" y="9251"/>
                    <a:pt x="5837" y="9251"/>
                  </a:cubicBezTo>
                  <a:cubicBezTo>
                    <a:pt x="5174" y="9251"/>
                    <a:pt x="4550" y="9049"/>
                    <a:pt x="4100" y="8650"/>
                  </a:cubicBezTo>
                  <a:cubicBezTo>
                    <a:pt x="2628" y="7345"/>
                    <a:pt x="1182" y="5238"/>
                    <a:pt x="2743" y="1376"/>
                  </a:cubicBezTo>
                  <a:cubicBezTo>
                    <a:pt x="3263" y="821"/>
                    <a:pt x="3880" y="344"/>
                    <a:pt x="4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21" name="Google Shape;3821;p90"/>
            <p:cNvSpPr/>
            <p:nvPr/>
          </p:nvSpPr>
          <p:spPr>
            <a:xfrm flipH="1">
              <a:off x="3032940" y="3717479"/>
              <a:ext cx="693318" cy="596499"/>
            </a:xfrm>
            <a:custGeom>
              <a:avLst/>
              <a:gdLst/>
              <a:ahLst/>
              <a:cxnLst/>
              <a:rect l="l" t="t" r="r" b="b"/>
              <a:pathLst>
                <a:path w="14637" h="12593" extrusionOk="0">
                  <a:moveTo>
                    <a:pt x="10847" y="0"/>
                  </a:moveTo>
                  <a:cubicBezTo>
                    <a:pt x="10416" y="0"/>
                    <a:pt x="9999" y="23"/>
                    <a:pt x="9637" y="40"/>
                  </a:cubicBezTo>
                  <a:cubicBezTo>
                    <a:pt x="9134" y="851"/>
                    <a:pt x="8332" y="1468"/>
                    <a:pt x="7406" y="1556"/>
                  </a:cubicBezTo>
                  <a:cubicBezTo>
                    <a:pt x="7190" y="1575"/>
                    <a:pt x="6971" y="1585"/>
                    <a:pt x="6752" y="1585"/>
                  </a:cubicBezTo>
                  <a:cubicBezTo>
                    <a:pt x="5703" y="1585"/>
                    <a:pt x="4650" y="1353"/>
                    <a:pt x="3862" y="675"/>
                  </a:cubicBezTo>
                  <a:cubicBezTo>
                    <a:pt x="3262" y="922"/>
                    <a:pt x="2645" y="1089"/>
                    <a:pt x="2010" y="1177"/>
                  </a:cubicBezTo>
                  <a:cubicBezTo>
                    <a:pt x="0" y="1468"/>
                    <a:pt x="44" y="3364"/>
                    <a:pt x="1005" y="5101"/>
                  </a:cubicBezTo>
                  <a:cubicBezTo>
                    <a:pt x="1427" y="5852"/>
                    <a:pt x="5753" y="12592"/>
                    <a:pt x="8759" y="12592"/>
                  </a:cubicBezTo>
                  <a:cubicBezTo>
                    <a:pt x="8893" y="12592"/>
                    <a:pt x="9024" y="12579"/>
                    <a:pt x="9152" y="12551"/>
                  </a:cubicBezTo>
                  <a:cubicBezTo>
                    <a:pt x="12732" y="11775"/>
                    <a:pt x="14636" y="2844"/>
                    <a:pt x="14178" y="1548"/>
                  </a:cubicBezTo>
                  <a:cubicBezTo>
                    <a:pt x="13710" y="224"/>
                    <a:pt x="12202" y="0"/>
                    <a:pt x="108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22" name="Google Shape;3822;p90"/>
            <p:cNvSpPr/>
            <p:nvPr/>
          </p:nvSpPr>
          <p:spPr>
            <a:xfrm flipH="1">
              <a:off x="3215772" y="3471201"/>
              <a:ext cx="154986" cy="21979"/>
            </a:xfrm>
            <a:custGeom>
              <a:avLst/>
              <a:gdLst/>
              <a:ahLst/>
              <a:cxnLst/>
              <a:rect l="l" t="t" r="r" b="b"/>
              <a:pathLst>
                <a:path w="3272" h="464" extrusionOk="0">
                  <a:moveTo>
                    <a:pt x="1" y="1"/>
                  </a:moveTo>
                  <a:lnTo>
                    <a:pt x="1" y="1"/>
                  </a:lnTo>
                  <a:cubicBezTo>
                    <a:pt x="449" y="349"/>
                    <a:pt x="975" y="463"/>
                    <a:pt x="1472" y="463"/>
                  </a:cubicBezTo>
                  <a:cubicBezTo>
                    <a:pt x="2424" y="463"/>
                    <a:pt x="3272" y="45"/>
                    <a:pt x="3272" y="45"/>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23" name="Google Shape;3823;p90"/>
            <p:cNvSpPr/>
            <p:nvPr/>
          </p:nvSpPr>
          <p:spPr>
            <a:xfrm flipH="1">
              <a:off x="2663760" y="3714353"/>
              <a:ext cx="507874" cy="658361"/>
            </a:xfrm>
            <a:custGeom>
              <a:avLst/>
              <a:gdLst/>
              <a:ahLst/>
              <a:cxnLst/>
              <a:rect l="l" t="t" r="r" b="b"/>
              <a:pathLst>
                <a:path w="10722" h="13899" extrusionOk="0">
                  <a:moveTo>
                    <a:pt x="0" y="0"/>
                  </a:moveTo>
                  <a:lnTo>
                    <a:pt x="1614" y="8888"/>
                  </a:lnTo>
                  <a:cubicBezTo>
                    <a:pt x="1614" y="8888"/>
                    <a:pt x="4745" y="13898"/>
                    <a:pt x="7010" y="13898"/>
                  </a:cubicBezTo>
                  <a:cubicBezTo>
                    <a:pt x="7072" y="13898"/>
                    <a:pt x="7134" y="13895"/>
                    <a:pt x="7195" y="13887"/>
                  </a:cubicBezTo>
                  <a:cubicBezTo>
                    <a:pt x="9478" y="13587"/>
                    <a:pt x="10722" y="2054"/>
                    <a:pt x="10722" y="2054"/>
                  </a:cubicBezTo>
                  <a:lnTo>
                    <a:pt x="7935" y="1243"/>
                  </a:lnTo>
                  <a:lnTo>
                    <a:pt x="6242" y="7636"/>
                  </a:lnTo>
                  <a:cubicBezTo>
                    <a:pt x="6242" y="7636"/>
                    <a:pt x="5281" y="5555"/>
                    <a:pt x="3888" y="3086"/>
                  </a:cubicBezTo>
                  <a:cubicBezTo>
                    <a:pt x="2204" y="71"/>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24" name="Google Shape;3824;p90"/>
            <p:cNvSpPr/>
            <p:nvPr/>
          </p:nvSpPr>
          <p:spPr>
            <a:xfrm flipH="1">
              <a:off x="2434077" y="3415559"/>
              <a:ext cx="289463" cy="458849"/>
            </a:xfrm>
            <a:custGeom>
              <a:avLst/>
              <a:gdLst/>
              <a:ahLst/>
              <a:cxnLst/>
              <a:rect l="l" t="t" r="r" b="b"/>
              <a:pathLst>
                <a:path w="6111" h="9687" extrusionOk="0">
                  <a:moveTo>
                    <a:pt x="2861" y="1"/>
                  </a:moveTo>
                  <a:cubicBezTo>
                    <a:pt x="2481" y="1"/>
                    <a:pt x="2416" y="580"/>
                    <a:pt x="2822" y="639"/>
                  </a:cubicBezTo>
                  <a:lnTo>
                    <a:pt x="3087" y="674"/>
                  </a:lnTo>
                  <a:lnTo>
                    <a:pt x="2663" y="3892"/>
                  </a:lnTo>
                  <a:cubicBezTo>
                    <a:pt x="1191" y="4033"/>
                    <a:pt x="54" y="5250"/>
                    <a:pt x="27" y="6731"/>
                  </a:cubicBezTo>
                  <a:cubicBezTo>
                    <a:pt x="1" y="8204"/>
                    <a:pt x="1085" y="9465"/>
                    <a:pt x="2549" y="9659"/>
                  </a:cubicBezTo>
                  <a:cubicBezTo>
                    <a:pt x="2683" y="9677"/>
                    <a:pt x="2816" y="9686"/>
                    <a:pt x="2948" y="9686"/>
                  </a:cubicBezTo>
                  <a:cubicBezTo>
                    <a:pt x="4256" y="9686"/>
                    <a:pt x="5421" y="8795"/>
                    <a:pt x="5749" y="7490"/>
                  </a:cubicBezTo>
                  <a:cubicBezTo>
                    <a:pt x="6111" y="6061"/>
                    <a:pt x="5335" y="4580"/>
                    <a:pt x="3951" y="4069"/>
                  </a:cubicBezTo>
                  <a:lnTo>
                    <a:pt x="4383" y="842"/>
                  </a:lnTo>
                  <a:lnTo>
                    <a:pt x="4647" y="877"/>
                  </a:lnTo>
                  <a:cubicBezTo>
                    <a:pt x="4667" y="880"/>
                    <a:pt x="4686" y="881"/>
                    <a:pt x="4704" y="881"/>
                  </a:cubicBezTo>
                  <a:cubicBezTo>
                    <a:pt x="5077" y="881"/>
                    <a:pt x="5131" y="301"/>
                    <a:pt x="4735" y="251"/>
                  </a:cubicBezTo>
                  <a:lnTo>
                    <a:pt x="2910" y="4"/>
                  </a:lnTo>
                  <a:cubicBezTo>
                    <a:pt x="2893" y="2"/>
                    <a:pt x="2877" y="1"/>
                    <a:pt x="2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25" name="Google Shape;3825;p90"/>
            <p:cNvSpPr/>
            <p:nvPr/>
          </p:nvSpPr>
          <p:spPr>
            <a:xfrm flipH="1">
              <a:off x="2471640" y="3727711"/>
              <a:ext cx="205954" cy="119082"/>
            </a:xfrm>
            <a:custGeom>
              <a:avLst/>
              <a:gdLst/>
              <a:ahLst/>
              <a:cxnLst/>
              <a:rect l="l" t="t" r="r" b="b"/>
              <a:pathLst>
                <a:path w="4348" h="2514" extrusionOk="0">
                  <a:moveTo>
                    <a:pt x="4339" y="0"/>
                  </a:moveTo>
                  <a:lnTo>
                    <a:pt x="3836" y="141"/>
                  </a:lnTo>
                  <a:cubicBezTo>
                    <a:pt x="2566" y="494"/>
                    <a:pt x="1297" y="997"/>
                    <a:pt x="1" y="1243"/>
                  </a:cubicBezTo>
                  <a:cubicBezTo>
                    <a:pt x="395" y="2033"/>
                    <a:pt x="1197" y="2514"/>
                    <a:pt x="2052" y="2514"/>
                  </a:cubicBezTo>
                  <a:cubicBezTo>
                    <a:pt x="2228" y="2514"/>
                    <a:pt x="2407" y="2493"/>
                    <a:pt x="2584" y="2451"/>
                  </a:cubicBezTo>
                  <a:cubicBezTo>
                    <a:pt x="3616" y="2204"/>
                    <a:pt x="4347" y="1279"/>
                    <a:pt x="4347" y="212"/>
                  </a:cubicBezTo>
                  <a:cubicBezTo>
                    <a:pt x="4347" y="141"/>
                    <a:pt x="4347" y="71"/>
                    <a:pt x="4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26" name="Google Shape;3826;p90"/>
            <p:cNvSpPr/>
            <p:nvPr/>
          </p:nvSpPr>
          <p:spPr>
            <a:xfrm flipH="1">
              <a:off x="2482109" y="3608629"/>
              <a:ext cx="55562" cy="41968"/>
            </a:xfrm>
            <a:custGeom>
              <a:avLst/>
              <a:gdLst/>
              <a:ahLst/>
              <a:cxnLst/>
              <a:rect l="l" t="t" r="r" b="b"/>
              <a:pathLst>
                <a:path w="1173" h="886" extrusionOk="0">
                  <a:moveTo>
                    <a:pt x="830" y="1"/>
                  </a:moveTo>
                  <a:cubicBezTo>
                    <a:pt x="763" y="1"/>
                    <a:pt x="685" y="19"/>
                    <a:pt x="591" y="63"/>
                  </a:cubicBezTo>
                  <a:cubicBezTo>
                    <a:pt x="88" y="301"/>
                    <a:pt x="0" y="874"/>
                    <a:pt x="353" y="883"/>
                  </a:cubicBezTo>
                  <a:cubicBezTo>
                    <a:pt x="387" y="885"/>
                    <a:pt x="419" y="886"/>
                    <a:pt x="450" y="886"/>
                  </a:cubicBezTo>
                  <a:cubicBezTo>
                    <a:pt x="731" y="886"/>
                    <a:pt x="895" y="798"/>
                    <a:pt x="1173" y="345"/>
                  </a:cubicBezTo>
                  <a:cubicBezTo>
                    <a:pt x="1173" y="345"/>
                    <a:pt x="1120" y="1"/>
                    <a:pt x="8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27" name="Google Shape;3827;p90"/>
            <p:cNvSpPr/>
            <p:nvPr/>
          </p:nvSpPr>
          <p:spPr>
            <a:xfrm flipH="1">
              <a:off x="2462451" y="3635391"/>
              <a:ext cx="55609" cy="41968"/>
            </a:xfrm>
            <a:custGeom>
              <a:avLst/>
              <a:gdLst/>
              <a:ahLst/>
              <a:cxnLst/>
              <a:rect l="l" t="t" r="r" b="b"/>
              <a:pathLst>
                <a:path w="1174" h="886" extrusionOk="0">
                  <a:moveTo>
                    <a:pt x="834" y="0"/>
                  </a:moveTo>
                  <a:cubicBezTo>
                    <a:pt x="767" y="0"/>
                    <a:pt x="687" y="18"/>
                    <a:pt x="591" y="62"/>
                  </a:cubicBezTo>
                  <a:cubicBezTo>
                    <a:pt x="89" y="300"/>
                    <a:pt x="1" y="874"/>
                    <a:pt x="353" y="882"/>
                  </a:cubicBezTo>
                  <a:cubicBezTo>
                    <a:pt x="387" y="884"/>
                    <a:pt x="420" y="885"/>
                    <a:pt x="450" y="885"/>
                  </a:cubicBezTo>
                  <a:cubicBezTo>
                    <a:pt x="732" y="885"/>
                    <a:pt x="895" y="797"/>
                    <a:pt x="1173" y="345"/>
                  </a:cubicBezTo>
                  <a:cubicBezTo>
                    <a:pt x="1173" y="345"/>
                    <a:pt x="1127" y="0"/>
                    <a:pt x="8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28" name="Google Shape;3828;p90"/>
            <p:cNvSpPr/>
            <p:nvPr/>
          </p:nvSpPr>
          <p:spPr>
            <a:xfrm flipH="1">
              <a:off x="2503803" y="3587361"/>
              <a:ext cx="55609" cy="41968"/>
            </a:xfrm>
            <a:custGeom>
              <a:avLst/>
              <a:gdLst/>
              <a:ahLst/>
              <a:cxnLst/>
              <a:rect l="l" t="t" r="r" b="b"/>
              <a:pathLst>
                <a:path w="1174" h="886" extrusionOk="0">
                  <a:moveTo>
                    <a:pt x="830" y="0"/>
                  </a:moveTo>
                  <a:cubicBezTo>
                    <a:pt x="764" y="0"/>
                    <a:pt x="685" y="18"/>
                    <a:pt x="592" y="62"/>
                  </a:cubicBezTo>
                  <a:cubicBezTo>
                    <a:pt x="80" y="292"/>
                    <a:pt x="1" y="865"/>
                    <a:pt x="345" y="882"/>
                  </a:cubicBezTo>
                  <a:cubicBezTo>
                    <a:pt x="379" y="884"/>
                    <a:pt x="412" y="885"/>
                    <a:pt x="444" y="885"/>
                  </a:cubicBezTo>
                  <a:cubicBezTo>
                    <a:pt x="730" y="885"/>
                    <a:pt x="887" y="797"/>
                    <a:pt x="1173" y="345"/>
                  </a:cubicBezTo>
                  <a:cubicBezTo>
                    <a:pt x="1173" y="345"/>
                    <a:pt x="1121" y="0"/>
                    <a:pt x="8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29" name="Google Shape;3829;p90"/>
            <p:cNvSpPr/>
            <p:nvPr/>
          </p:nvSpPr>
          <p:spPr>
            <a:xfrm flipH="1">
              <a:off x="2648036" y="3602613"/>
              <a:ext cx="121024" cy="194870"/>
            </a:xfrm>
            <a:custGeom>
              <a:avLst/>
              <a:gdLst/>
              <a:ahLst/>
              <a:cxnLst/>
              <a:rect l="l" t="t" r="r" b="b"/>
              <a:pathLst>
                <a:path w="2555" h="4114" extrusionOk="0">
                  <a:moveTo>
                    <a:pt x="2314" y="0"/>
                  </a:moveTo>
                  <a:cubicBezTo>
                    <a:pt x="1958" y="0"/>
                    <a:pt x="806" y="625"/>
                    <a:pt x="627" y="798"/>
                  </a:cubicBezTo>
                  <a:cubicBezTo>
                    <a:pt x="362" y="1045"/>
                    <a:pt x="71" y="3197"/>
                    <a:pt x="1" y="3770"/>
                  </a:cubicBezTo>
                  <a:lnTo>
                    <a:pt x="1164" y="4114"/>
                  </a:lnTo>
                  <a:cubicBezTo>
                    <a:pt x="1279" y="3858"/>
                    <a:pt x="1411" y="3611"/>
                    <a:pt x="1561" y="3382"/>
                  </a:cubicBezTo>
                  <a:cubicBezTo>
                    <a:pt x="2531" y="1804"/>
                    <a:pt x="1411" y="1178"/>
                    <a:pt x="1411" y="1178"/>
                  </a:cubicBezTo>
                  <a:cubicBezTo>
                    <a:pt x="2433" y="283"/>
                    <a:pt x="2554" y="0"/>
                    <a:pt x="23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30" name="Google Shape;3830;p90"/>
            <p:cNvSpPr/>
            <p:nvPr/>
          </p:nvSpPr>
          <p:spPr>
            <a:xfrm flipH="1">
              <a:off x="2707624" y="3764847"/>
              <a:ext cx="61436" cy="34294"/>
            </a:xfrm>
            <a:custGeom>
              <a:avLst/>
              <a:gdLst/>
              <a:ahLst/>
              <a:cxnLst/>
              <a:rect l="l" t="t" r="r" b="b"/>
              <a:pathLst>
                <a:path w="1297" h="724" extrusionOk="0">
                  <a:moveTo>
                    <a:pt x="45" y="1"/>
                  </a:moveTo>
                  <a:cubicBezTo>
                    <a:pt x="1" y="292"/>
                    <a:pt x="1" y="336"/>
                    <a:pt x="1" y="336"/>
                  </a:cubicBezTo>
                  <a:lnTo>
                    <a:pt x="1297" y="724"/>
                  </a:lnTo>
                  <a:lnTo>
                    <a:pt x="1226" y="556"/>
                  </a:lnTo>
                  <a:cubicBezTo>
                    <a:pt x="1041" y="495"/>
                    <a:pt x="353" y="160"/>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31" name="Google Shape;3831;p90"/>
            <p:cNvSpPr/>
            <p:nvPr/>
          </p:nvSpPr>
          <p:spPr>
            <a:xfrm flipH="1">
              <a:off x="2905569" y="3714637"/>
              <a:ext cx="828647" cy="1469814"/>
            </a:xfrm>
            <a:custGeom>
              <a:avLst/>
              <a:gdLst/>
              <a:ahLst/>
              <a:cxnLst/>
              <a:rect l="l" t="t" r="r" b="b"/>
              <a:pathLst>
                <a:path w="17494" h="31030" extrusionOk="0">
                  <a:moveTo>
                    <a:pt x="10915" y="0"/>
                  </a:moveTo>
                  <a:cubicBezTo>
                    <a:pt x="10809" y="0"/>
                    <a:pt x="10748" y="3"/>
                    <a:pt x="10748" y="3"/>
                  </a:cubicBezTo>
                  <a:lnTo>
                    <a:pt x="9391" y="7762"/>
                  </a:lnTo>
                  <a:lnTo>
                    <a:pt x="4568" y="788"/>
                  </a:lnTo>
                  <a:cubicBezTo>
                    <a:pt x="4568" y="788"/>
                    <a:pt x="865" y="1131"/>
                    <a:pt x="433" y="2710"/>
                  </a:cubicBezTo>
                  <a:cubicBezTo>
                    <a:pt x="1" y="4288"/>
                    <a:pt x="3580" y="11209"/>
                    <a:pt x="3580" y="11209"/>
                  </a:cubicBezTo>
                  <a:cubicBezTo>
                    <a:pt x="776" y="18968"/>
                    <a:pt x="256" y="31030"/>
                    <a:pt x="256" y="31030"/>
                  </a:cubicBezTo>
                  <a:lnTo>
                    <a:pt x="17493" y="31030"/>
                  </a:lnTo>
                  <a:cubicBezTo>
                    <a:pt x="17150" y="22416"/>
                    <a:pt x="13834" y="11342"/>
                    <a:pt x="13834" y="11342"/>
                  </a:cubicBezTo>
                  <a:cubicBezTo>
                    <a:pt x="13834" y="11342"/>
                    <a:pt x="15351" y="3583"/>
                    <a:pt x="14628" y="1722"/>
                  </a:cubicBezTo>
                  <a:cubicBezTo>
                    <a:pt x="14012" y="111"/>
                    <a:pt x="11577" y="0"/>
                    <a:pt x="109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32" name="Google Shape;3832;p90"/>
            <p:cNvSpPr/>
            <p:nvPr/>
          </p:nvSpPr>
          <p:spPr>
            <a:xfrm flipH="1">
              <a:off x="3250975" y="4153686"/>
              <a:ext cx="38889" cy="33299"/>
            </a:xfrm>
            <a:custGeom>
              <a:avLst/>
              <a:gdLst/>
              <a:ahLst/>
              <a:cxnLst/>
              <a:rect l="l" t="t" r="r" b="b"/>
              <a:pathLst>
                <a:path w="821" h="703" extrusionOk="0">
                  <a:moveTo>
                    <a:pt x="468" y="1"/>
                  </a:moveTo>
                  <a:cubicBezTo>
                    <a:pt x="160" y="1"/>
                    <a:pt x="1" y="380"/>
                    <a:pt x="221" y="600"/>
                  </a:cubicBezTo>
                  <a:cubicBezTo>
                    <a:pt x="292" y="671"/>
                    <a:pt x="380" y="703"/>
                    <a:pt x="466" y="703"/>
                  </a:cubicBezTo>
                  <a:cubicBezTo>
                    <a:pt x="647" y="703"/>
                    <a:pt x="821" y="562"/>
                    <a:pt x="821" y="353"/>
                  </a:cubicBezTo>
                  <a:cubicBezTo>
                    <a:pt x="821" y="159"/>
                    <a:pt x="662" y="1"/>
                    <a:pt x="4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33" name="Google Shape;3833;p90"/>
            <p:cNvSpPr/>
            <p:nvPr/>
          </p:nvSpPr>
          <p:spPr>
            <a:xfrm flipH="1">
              <a:off x="3248890" y="4152313"/>
              <a:ext cx="39268" cy="36331"/>
            </a:xfrm>
            <a:custGeom>
              <a:avLst/>
              <a:gdLst/>
              <a:ahLst/>
              <a:cxnLst/>
              <a:rect l="l" t="t" r="r" b="b"/>
              <a:pathLst>
                <a:path w="829" h="767" extrusionOk="0">
                  <a:moveTo>
                    <a:pt x="414" y="67"/>
                  </a:moveTo>
                  <a:cubicBezTo>
                    <a:pt x="434" y="67"/>
                    <a:pt x="455" y="69"/>
                    <a:pt x="476" y="74"/>
                  </a:cubicBezTo>
                  <a:cubicBezTo>
                    <a:pt x="626" y="109"/>
                    <a:pt x="732" y="232"/>
                    <a:pt x="732" y="391"/>
                  </a:cubicBezTo>
                  <a:cubicBezTo>
                    <a:pt x="732" y="514"/>
                    <a:pt x="661" y="638"/>
                    <a:pt x="538" y="682"/>
                  </a:cubicBezTo>
                  <a:cubicBezTo>
                    <a:pt x="506" y="693"/>
                    <a:pt x="473" y="699"/>
                    <a:pt x="441" y="699"/>
                  </a:cubicBezTo>
                  <a:cubicBezTo>
                    <a:pt x="349" y="699"/>
                    <a:pt x="262" y="654"/>
                    <a:pt x="203" y="576"/>
                  </a:cubicBezTo>
                  <a:cubicBezTo>
                    <a:pt x="115" y="479"/>
                    <a:pt x="106" y="329"/>
                    <a:pt x="168" y="215"/>
                  </a:cubicBezTo>
                  <a:cubicBezTo>
                    <a:pt x="219" y="120"/>
                    <a:pt x="313" y="67"/>
                    <a:pt x="414" y="67"/>
                  </a:cubicBezTo>
                  <a:close/>
                  <a:moveTo>
                    <a:pt x="447" y="0"/>
                  </a:moveTo>
                  <a:cubicBezTo>
                    <a:pt x="327" y="0"/>
                    <a:pt x="208" y="53"/>
                    <a:pt x="124" y="144"/>
                  </a:cubicBezTo>
                  <a:cubicBezTo>
                    <a:pt x="18" y="268"/>
                    <a:pt x="0" y="444"/>
                    <a:pt x="88" y="585"/>
                  </a:cubicBezTo>
                  <a:cubicBezTo>
                    <a:pt x="169" y="710"/>
                    <a:pt x="295" y="767"/>
                    <a:pt x="420" y="767"/>
                  </a:cubicBezTo>
                  <a:cubicBezTo>
                    <a:pt x="619" y="767"/>
                    <a:pt x="817" y="622"/>
                    <a:pt x="829" y="384"/>
                  </a:cubicBezTo>
                  <a:lnTo>
                    <a:pt x="829" y="384"/>
                  </a:lnTo>
                  <a:cubicBezTo>
                    <a:pt x="829" y="383"/>
                    <a:pt x="829" y="383"/>
                    <a:pt x="829" y="382"/>
                  </a:cubicBezTo>
                  <a:lnTo>
                    <a:pt x="829" y="382"/>
                  </a:lnTo>
                  <a:cubicBezTo>
                    <a:pt x="829" y="382"/>
                    <a:pt x="829" y="382"/>
                    <a:pt x="829" y="382"/>
                  </a:cubicBezTo>
                  <a:cubicBezTo>
                    <a:pt x="829" y="215"/>
                    <a:pt x="723" y="74"/>
                    <a:pt x="573" y="21"/>
                  </a:cubicBezTo>
                  <a:cubicBezTo>
                    <a:pt x="532" y="7"/>
                    <a:pt x="489" y="0"/>
                    <a:pt x="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34" name="Google Shape;3834;p90"/>
            <p:cNvSpPr/>
            <p:nvPr/>
          </p:nvSpPr>
          <p:spPr>
            <a:xfrm flipH="1">
              <a:off x="3208723" y="4801247"/>
              <a:ext cx="38936" cy="36710"/>
            </a:xfrm>
            <a:custGeom>
              <a:avLst/>
              <a:gdLst/>
              <a:ahLst/>
              <a:cxnLst/>
              <a:rect l="l" t="t" r="r" b="b"/>
              <a:pathLst>
                <a:path w="822" h="775" extrusionOk="0">
                  <a:moveTo>
                    <a:pt x="414" y="77"/>
                  </a:moveTo>
                  <a:cubicBezTo>
                    <a:pt x="435" y="77"/>
                    <a:pt x="456" y="80"/>
                    <a:pt x="476" y="84"/>
                  </a:cubicBezTo>
                  <a:cubicBezTo>
                    <a:pt x="626" y="110"/>
                    <a:pt x="723" y="243"/>
                    <a:pt x="723" y="393"/>
                  </a:cubicBezTo>
                  <a:cubicBezTo>
                    <a:pt x="723" y="393"/>
                    <a:pt x="723" y="393"/>
                    <a:pt x="723" y="393"/>
                  </a:cubicBezTo>
                  <a:lnTo>
                    <a:pt x="723" y="393"/>
                  </a:lnTo>
                  <a:cubicBezTo>
                    <a:pt x="723" y="394"/>
                    <a:pt x="723" y="396"/>
                    <a:pt x="724" y="397"/>
                  </a:cubicBezTo>
                  <a:lnTo>
                    <a:pt x="724" y="397"/>
                  </a:lnTo>
                  <a:cubicBezTo>
                    <a:pt x="730" y="519"/>
                    <a:pt x="651" y="640"/>
                    <a:pt x="529" y="684"/>
                  </a:cubicBezTo>
                  <a:cubicBezTo>
                    <a:pt x="497" y="695"/>
                    <a:pt x="464" y="701"/>
                    <a:pt x="431" y="701"/>
                  </a:cubicBezTo>
                  <a:cubicBezTo>
                    <a:pt x="340" y="701"/>
                    <a:pt x="253" y="658"/>
                    <a:pt x="194" y="587"/>
                  </a:cubicBezTo>
                  <a:cubicBezTo>
                    <a:pt x="115" y="481"/>
                    <a:pt x="106" y="340"/>
                    <a:pt x="168" y="225"/>
                  </a:cubicBezTo>
                  <a:cubicBezTo>
                    <a:pt x="219" y="130"/>
                    <a:pt x="313" y="77"/>
                    <a:pt x="414" y="77"/>
                  </a:cubicBezTo>
                  <a:close/>
                  <a:moveTo>
                    <a:pt x="434" y="0"/>
                  </a:moveTo>
                  <a:cubicBezTo>
                    <a:pt x="313" y="0"/>
                    <a:pt x="198" y="50"/>
                    <a:pt x="115" y="146"/>
                  </a:cubicBezTo>
                  <a:cubicBezTo>
                    <a:pt x="18" y="269"/>
                    <a:pt x="0" y="446"/>
                    <a:pt x="80" y="587"/>
                  </a:cubicBezTo>
                  <a:cubicBezTo>
                    <a:pt x="161" y="716"/>
                    <a:pt x="289" y="774"/>
                    <a:pt x="416" y="774"/>
                  </a:cubicBezTo>
                  <a:cubicBezTo>
                    <a:pt x="614" y="774"/>
                    <a:pt x="808" y="632"/>
                    <a:pt x="820" y="396"/>
                  </a:cubicBezTo>
                  <a:lnTo>
                    <a:pt x="820" y="396"/>
                  </a:lnTo>
                  <a:cubicBezTo>
                    <a:pt x="821" y="392"/>
                    <a:pt x="821" y="388"/>
                    <a:pt x="820" y="384"/>
                  </a:cubicBezTo>
                  <a:lnTo>
                    <a:pt x="820" y="384"/>
                  </a:lnTo>
                  <a:cubicBezTo>
                    <a:pt x="820" y="384"/>
                    <a:pt x="820" y="384"/>
                    <a:pt x="820" y="384"/>
                  </a:cubicBezTo>
                  <a:cubicBezTo>
                    <a:pt x="821" y="379"/>
                    <a:pt x="821" y="374"/>
                    <a:pt x="820" y="370"/>
                  </a:cubicBezTo>
                  <a:lnTo>
                    <a:pt x="820" y="370"/>
                  </a:lnTo>
                  <a:cubicBezTo>
                    <a:pt x="815" y="217"/>
                    <a:pt x="719" y="74"/>
                    <a:pt x="573" y="22"/>
                  </a:cubicBezTo>
                  <a:cubicBezTo>
                    <a:pt x="527" y="8"/>
                    <a:pt x="480" y="0"/>
                    <a:pt x="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35" name="Google Shape;3835;p90"/>
            <p:cNvSpPr/>
            <p:nvPr/>
          </p:nvSpPr>
          <p:spPr>
            <a:xfrm flipH="1">
              <a:off x="3210854" y="4574357"/>
              <a:ext cx="38889" cy="35905"/>
            </a:xfrm>
            <a:custGeom>
              <a:avLst/>
              <a:gdLst/>
              <a:ahLst/>
              <a:cxnLst/>
              <a:rect l="l" t="t" r="r" b="b"/>
              <a:pathLst>
                <a:path w="821" h="758" extrusionOk="0">
                  <a:moveTo>
                    <a:pt x="414" y="53"/>
                  </a:moveTo>
                  <a:cubicBezTo>
                    <a:pt x="434" y="53"/>
                    <a:pt x="455" y="55"/>
                    <a:pt x="476" y="60"/>
                  </a:cubicBezTo>
                  <a:cubicBezTo>
                    <a:pt x="622" y="103"/>
                    <a:pt x="726" y="229"/>
                    <a:pt x="724" y="382"/>
                  </a:cubicBezTo>
                  <a:lnTo>
                    <a:pt x="724" y="382"/>
                  </a:lnTo>
                  <a:cubicBezTo>
                    <a:pt x="723" y="383"/>
                    <a:pt x="723" y="385"/>
                    <a:pt x="723" y="386"/>
                  </a:cubicBezTo>
                  <a:cubicBezTo>
                    <a:pt x="723" y="518"/>
                    <a:pt x="644" y="633"/>
                    <a:pt x="520" y="686"/>
                  </a:cubicBezTo>
                  <a:cubicBezTo>
                    <a:pt x="492" y="694"/>
                    <a:pt x="464" y="698"/>
                    <a:pt x="436" y="698"/>
                  </a:cubicBezTo>
                  <a:cubicBezTo>
                    <a:pt x="340" y="698"/>
                    <a:pt x="249" y="653"/>
                    <a:pt x="194" y="571"/>
                  </a:cubicBezTo>
                  <a:cubicBezTo>
                    <a:pt x="106" y="466"/>
                    <a:pt x="97" y="316"/>
                    <a:pt x="168" y="201"/>
                  </a:cubicBezTo>
                  <a:cubicBezTo>
                    <a:pt x="219" y="106"/>
                    <a:pt x="313" y="53"/>
                    <a:pt x="414" y="53"/>
                  </a:cubicBezTo>
                  <a:close/>
                  <a:moveTo>
                    <a:pt x="443" y="1"/>
                  </a:moveTo>
                  <a:cubicBezTo>
                    <a:pt x="321" y="1"/>
                    <a:pt x="203" y="54"/>
                    <a:pt x="115" y="148"/>
                  </a:cubicBezTo>
                  <a:cubicBezTo>
                    <a:pt x="18" y="272"/>
                    <a:pt x="0" y="448"/>
                    <a:pt x="80" y="580"/>
                  </a:cubicBezTo>
                  <a:cubicBezTo>
                    <a:pt x="159" y="695"/>
                    <a:pt x="285" y="757"/>
                    <a:pt x="414" y="757"/>
                  </a:cubicBezTo>
                  <a:cubicBezTo>
                    <a:pt x="444" y="757"/>
                    <a:pt x="473" y="754"/>
                    <a:pt x="503" y="748"/>
                  </a:cubicBezTo>
                  <a:cubicBezTo>
                    <a:pt x="679" y="712"/>
                    <a:pt x="820" y="563"/>
                    <a:pt x="820" y="377"/>
                  </a:cubicBezTo>
                  <a:cubicBezTo>
                    <a:pt x="820" y="376"/>
                    <a:pt x="820" y="374"/>
                    <a:pt x="820" y="373"/>
                  </a:cubicBezTo>
                  <a:lnTo>
                    <a:pt x="820" y="373"/>
                  </a:lnTo>
                  <a:cubicBezTo>
                    <a:pt x="820" y="371"/>
                    <a:pt x="820" y="370"/>
                    <a:pt x="820" y="369"/>
                  </a:cubicBezTo>
                  <a:cubicBezTo>
                    <a:pt x="820" y="210"/>
                    <a:pt x="714" y="69"/>
                    <a:pt x="556" y="16"/>
                  </a:cubicBezTo>
                  <a:cubicBezTo>
                    <a:pt x="518" y="6"/>
                    <a:pt x="481" y="1"/>
                    <a:pt x="4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36" name="Google Shape;3836;p90"/>
            <p:cNvSpPr/>
            <p:nvPr/>
          </p:nvSpPr>
          <p:spPr>
            <a:xfrm flipH="1">
              <a:off x="3232170" y="4362482"/>
              <a:ext cx="38889" cy="33015"/>
            </a:xfrm>
            <a:custGeom>
              <a:avLst/>
              <a:gdLst/>
              <a:ahLst/>
              <a:cxnLst/>
              <a:rect l="l" t="t" r="r" b="b"/>
              <a:pathLst>
                <a:path w="821" h="697" extrusionOk="0">
                  <a:moveTo>
                    <a:pt x="483" y="1"/>
                  </a:moveTo>
                  <a:cubicBezTo>
                    <a:pt x="478" y="1"/>
                    <a:pt x="473" y="1"/>
                    <a:pt x="468" y="1"/>
                  </a:cubicBezTo>
                  <a:cubicBezTo>
                    <a:pt x="159" y="1"/>
                    <a:pt x="1" y="371"/>
                    <a:pt x="221" y="592"/>
                  </a:cubicBezTo>
                  <a:cubicBezTo>
                    <a:pt x="293" y="664"/>
                    <a:pt x="382" y="696"/>
                    <a:pt x="469" y="696"/>
                  </a:cubicBezTo>
                  <a:cubicBezTo>
                    <a:pt x="649" y="696"/>
                    <a:pt x="821" y="559"/>
                    <a:pt x="821" y="345"/>
                  </a:cubicBezTo>
                  <a:cubicBezTo>
                    <a:pt x="821" y="156"/>
                    <a:pt x="670" y="1"/>
                    <a:pt x="4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37" name="Google Shape;3837;p90"/>
            <p:cNvSpPr/>
            <p:nvPr/>
          </p:nvSpPr>
          <p:spPr>
            <a:xfrm flipH="1">
              <a:off x="3229659" y="4360635"/>
              <a:ext cx="39315" cy="36426"/>
            </a:xfrm>
            <a:custGeom>
              <a:avLst/>
              <a:gdLst/>
              <a:ahLst/>
              <a:cxnLst/>
              <a:rect l="l" t="t" r="r" b="b"/>
              <a:pathLst>
                <a:path w="830" h="769" extrusionOk="0">
                  <a:moveTo>
                    <a:pt x="430" y="72"/>
                  </a:moveTo>
                  <a:cubicBezTo>
                    <a:pt x="446" y="72"/>
                    <a:pt x="461" y="73"/>
                    <a:pt x="477" y="75"/>
                  </a:cubicBezTo>
                  <a:cubicBezTo>
                    <a:pt x="627" y="111"/>
                    <a:pt x="724" y="243"/>
                    <a:pt x="733" y="393"/>
                  </a:cubicBezTo>
                  <a:cubicBezTo>
                    <a:pt x="733" y="516"/>
                    <a:pt x="653" y="631"/>
                    <a:pt x="530" y="684"/>
                  </a:cubicBezTo>
                  <a:cubicBezTo>
                    <a:pt x="498" y="695"/>
                    <a:pt x="465" y="701"/>
                    <a:pt x="433" y="701"/>
                  </a:cubicBezTo>
                  <a:cubicBezTo>
                    <a:pt x="341" y="701"/>
                    <a:pt x="253" y="656"/>
                    <a:pt x="195" y="578"/>
                  </a:cubicBezTo>
                  <a:cubicBezTo>
                    <a:pt x="115" y="481"/>
                    <a:pt x="106" y="340"/>
                    <a:pt x="168" y="225"/>
                  </a:cubicBezTo>
                  <a:cubicBezTo>
                    <a:pt x="222" y="125"/>
                    <a:pt x="323" y="72"/>
                    <a:pt x="430" y="72"/>
                  </a:cubicBezTo>
                  <a:close/>
                  <a:moveTo>
                    <a:pt x="435" y="1"/>
                  </a:moveTo>
                  <a:cubicBezTo>
                    <a:pt x="314" y="1"/>
                    <a:pt x="201" y="50"/>
                    <a:pt x="124" y="146"/>
                  </a:cubicBezTo>
                  <a:cubicBezTo>
                    <a:pt x="18" y="269"/>
                    <a:pt x="1" y="446"/>
                    <a:pt x="80" y="587"/>
                  </a:cubicBezTo>
                  <a:cubicBezTo>
                    <a:pt x="161" y="712"/>
                    <a:pt x="288" y="768"/>
                    <a:pt x="414" y="768"/>
                  </a:cubicBezTo>
                  <a:cubicBezTo>
                    <a:pt x="616" y="768"/>
                    <a:pt x="817" y="624"/>
                    <a:pt x="829" y="387"/>
                  </a:cubicBezTo>
                  <a:lnTo>
                    <a:pt x="829" y="387"/>
                  </a:lnTo>
                  <a:cubicBezTo>
                    <a:pt x="829" y="386"/>
                    <a:pt x="829" y="385"/>
                    <a:pt x="829" y="384"/>
                  </a:cubicBezTo>
                  <a:lnTo>
                    <a:pt x="829" y="384"/>
                  </a:lnTo>
                  <a:cubicBezTo>
                    <a:pt x="829" y="384"/>
                    <a:pt x="829" y="384"/>
                    <a:pt x="829" y="384"/>
                  </a:cubicBezTo>
                  <a:cubicBezTo>
                    <a:pt x="829" y="382"/>
                    <a:pt x="829" y="380"/>
                    <a:pt x="829" y="379"/>
                  </a:cubicBezTo>
                  <a:lnTo>
                    <a:pt x="829" y="379"/>
                  </a:lnTo>
                  <a:cubicBezTo>
                    <a:pt x="819" y="222"/>
                    <a:pt x="722" y="75"/>
                    <a:pt x="574" y="22"/>
                  </a:cubicBezTo>
                  <a:cubicBezTo>
                    <a:pt x="528" y="8"/>
                    <a:pt x="481" y="1"/>
                    <a:pt x="4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38" name="Google Shape;3838;p90"/>
            <p:cNvSpPr/>
            <p:nvPr/>
          </p:nvSpPr>
          <p:spPr>
            <a:xfrm flipH="1">
              <a:off x="3388481" y="4425576"/>
              <a:ext cx="210833" cy="61341"/>
            </a:xfrm>
            <a:custGeom>
              <a:avLst/>
              <a:gdLst/>
              <a:ahLst/>
              <a:cxnLst/>
              <a:rect l="l" t="t" r="r" b="b"/>
              <a:pathLst>
                <a:path w="4451" h="1295" extrusionOk="0">
                  <a:moveTo>
                    <a:pt x="256" y="0"/>
                  </a:moveTo>
                  <a:cubicBezTo>
                    <a:pt x="239" y="0"/>
                    <a:pt x="177" y="9"/>
                    <a:pt x="177" y="27"/>
                  </a:cubicBezTo>
                  <a:lnTo>
                    <a:pt x="0" y="1129"/>
                  </a:lnTo>
                  <a:cubicBezTo>
                    <a:pt x="0" y="1138"/>
                    <a:pt x="9" y="1138"/>
                    <a:pt x="18" y="1138"/>
                  </a:cubicBezTo>
                  <a:lnTo>
                    <a:pt x="2011" y="1208"/>
                  </a:lnTo>
                  <a:cubicBezTo>
                    <a:pt x="2037" y="1208"/>
                    <a:pt x="2125" y="1173"/>
                    <a:pt x="2081" y="1173"/>
                  </a:cubicBezTo>
                  <a:lnTo>
                    <a:pt x="2081" y="1164"/>
                  </a:lnTo>
                  <a:lnTo>
                    <a:pt x="768" y="1120"/>
                  </a:lnTo>
                  <a:cubicBezTo>
                    <a:pt x="596" y="1113"/>
                    <a:pt x="419" y="1100"/>
                    <a:pt x="246" y="1100"/>
                  </a:cubicBezTo>
                  <a:cubicBezTo>
                    <a:pt x="205" y="1100"/>
                    <a:pt x="164" y="1101"/>
                    <a:pt x="124" y="1103"/>
                  </a:cubicBezTo>
                  <a:cubicBezTo>
                    <a:pt x="109" y="1103"/>
                    <a:pt x="99" y="1103"/>
                    <a:pt x="92" y="1103"/>
                  </a:cubicBezTo>
                  <a:cubicBezTo>
                    <a:pt x="77" y="1103"/>
                    <a:pt x="85" y="1099"/>
                    <a:pt x="97" y="1067"/>
                  </a:cubicBezTo>
                  <a:cubicBezTo>
                    <a:pt x="133" y="961"/>
                    <a:pt x="150" y="847"/>
                    <a:pt x="150" y="741"/>
                  </a:cubicBezTo>
                  <a:lnTo>
                    <a:pt x="267" y="47"/>
                  </a:lnTo>
                  <a:lnTo>
                    <a:pt x="267" y="47"/>
                  </a:lnTo>
                  <a:lnTo>
                    <a:pt x="2214" y="115"/>
                  </a:lnTo>
                  <a:lnTo>
                    <a:pt x="3607" y="168"/>
                  </a:lnTo>
                  <a:lnTo>
                    <a:pt x="4100" y="186"/>
                  </a:lnTo>
                  <a:cubicBezTo>
                    <a:pt x="4121" y="186"/>
                    <a:pt x="4172" y="180"/>
                    <a:pt x="4220" y="180"/>
                  </a:cubicBezTo>
                  <a:cubicBezTo>
                    <a:pt x="4251" y="180"/>
                    <a:pt x="4280" y="182"/>
                    <a:pt x="4297" y="191"/>
                  </a:cubicBezTo>
                  <a:lnTo>
                    <a:pt x="4297" y="191"/>
                  </a:lnTo>
                  <a:cubicBezTo>
                    <a:pt x="4294" y="191"/>
                    <a:pt x="4294" y="197"/>
                    <a:pt x="4294" y="203"/>
                  </a:cubicBezTo>
                  <a:cubicBezTo>
                    <a:pt x="4294" y="247"/>
                    <a:pt x="4294" y="283"/>
                    <a:pt x="4303" y="318"/>
                  </a:cubicBezTo>
                  <a:lnTo>
                    <a:pt x="4321" y="688"/>
                  </a:lnTo>
                  <a:lnTo>
                    <a:pt x="4347" y="1288"/>
                  </a:lnTo>
                  <a:cubicBezTo>
                    <a:pt x="4347" y="1293"/>
                    <a:pt x="4355" y="1295"/>
                    <a:pt x="4367" y="1295"/>
                  </a:cubicBezTo>
                  <a:cubicBezTo>
                    <a:pt x="4397" y="1295"/>
                    <a:pt x="4451" y="1280"/>
                    <a:pt x="4444" y="1261"/>
                  </a:cubicBezTo>
                  <a:lnTo>
                    <a:pt x="4391" y="159"/>
                  </a:lnTo>
                  <a:cubicBezTo>
                    <a:pt x="4391" y="150"/>
                    <a:pt x="4374" y="150"/>
                    <a:pt x="4374" y="150"/>
                  </a:cubicBezTo>
                  <a:lnTo>
                    <a:pt x="768" y="18"/>
                  </a:lnTo>
                  <a:lnTo>
                    <a:pt x="2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39" name="Google Shape;3839;p90"/>
            <p:cNvSpPr/>
            <p:nvPr/>
          </p:nvSpPr>
          <p:spPr>
            <a:xfrm flipH="1">
              <a:off x="3013332" y="4413355"/>
              <a:ext cx="165834" cy="77493"/>
            </a:xfrm>
            <a:custGeom>
              <a:avLst/>
              <a:gdLst/>
              <a:ahLst/>
              <a:cxnLst/>
              <a:rect l="l" t="t" r="r" b="b"/>
              <a:pathLst>
                <a:path w="3501" h="1636" extrusionOk="0">
                  <a:moveTo>
                    <a:pt x="3217" y="0"/>
                  </a:moveTo>
                  <a:cubicBezTo>
                    <a:pt x="3203" y="0"/>
                    <a:pt x="3188" y="3"/>
                    <a:pt x="3183" y="3"/>
                  </a:cubicBezTo>
                  <a:lnTo>
                    <a:pt x="476" y="417"/>
                  </a:lnTo>
                  <a:lnTo>
                    <a:pt x="80" y="479"/>
                  </a:lnTo>
                  <a:cubicBezTo>
                    <a:pt x="62" y="479"/>
                    <a:pt x="0" y="496"/>
                    <a:pt x="0" y="523"/>
                  </a:cubicBezTo>
                  <a:lnTo>
                    <a:pt x="71" y="1625"/>
                  </a:lnTo>
                  <a:cubicBezTo>
                    <a:pt x="71" y="1633"/>
                    <a:pt x="82" y="1636"/>
                    <a:pt x="98" y="1636"/>
                  </a:cubicBezTo>
                  <a:cubicBezTo>
                    <a:pt x="140" y="1636"/>
                    <a:pt x="212" y="1615"/>
                    <a:pt x="212" y="1590"/>
                  </a:cubicBezTo>
                  <a:lnTo>
                    <a:pt x="143" y="518"/>
                  </a:lnTo>
                  <a:lnTo>
                    <a:pt x="2769" y="117"/>
                  </a:lnTo>
                  <a:lnTo>
                    <a:pt x="3108" y="63"/>
                  </a:lnTo>
                  <a:lnTo>
                    <a:pt x="3344" y="1100"/>
                  </a:lnTo>
                  <a:lnTo>
                    <a:pt x="1922" y="1316"/>
                  </a:lnTo>
                  <a:cubicBezTo>
                    <a:pt x="1873" y="1316"/>
                    <a:pt x="1808" y="1370"/>
                    <a:pt x="1886" y="1370"/>
                  </a:cubicBezTo>
                  <a:cubicBezTo>
                    <a:pt x="1892" y="1370"/>
                    <a:pt x="1898" y="1370"/>
                    <a:pt x="1905" y="1369"/>
                  </a:cubicBezTo>
                  <a:lnTo>
                    <a:pt x="3404" y="1140"/>
                  </a:lnTo>
                  <a:cubicBezTo>
                    <a:pt x="3421" y="1140"/>
                    <a:pt x="3501" y="1122"/>
                    <a:pt x="3492" y="1096"/>
                  </a:cubicBezTo>
                  <a:lnTo>
                    <a:pt x="3245" y="12"/>
                  </a:lnTo>
                  <a:cubicBezTo>
                    <a:pt x="3245" y="3"/>
                    <a:pt x="3232" y="0"/>
                    <a:pt x="3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40" name="Google Shape;3840;p90"/>
            <p:cNvSpPr/>
            <p:nvPr/>
          </p:nvSpPr>
          <p:spPr>
            <a:xfrm flipH="1">
              <a:off x="3146528" y="3715206"/>
              <a:ext cx="433981" cy="383156"/>
            </a:xfrm>
            <a:custGeom>
              <a:avLst/>
              <a:gdLst/>
              <a:ahLst/>
              <a:cxnLst/>
              <a:rect l="l" t="t" r="r" b="b"/>
              <a:pathLst>
                <a:path w="9162" h="8089" extrusionOk="0">
                  <a:moveTo>
                    <a:pt x="8577" y="1"/>
                  </a:moveTo>
                  <a:cubicBezTo>
                    <a:pt x="8548" y="1"/>
                    <a:pt x="8509" y="20"/>
                    <a:pt x="8509" y="44"/>
                  </a:cubicBezTo>
                  <a:lnTo>
                    <a:pt x="8994" y="2786"/>
                  </a:lnTo>
                  <a:lnTo>
                    <a:pt x="9057" y="3135"/>
                  </a:lnTo>
                  <a:lnTo>
                    <a:pt x="9057" y="3135"/>
                  </a:lnTo>
                  <a:lnTo>
                    <a:pt x="7362" y="3280"/>
                  </a:lnTo>
                  <a:cubicBezTo>
                    <a:pt x="7345" y="3280"/>
                    <a:pt x="7292" y="3297"/>
                    <a:pt x="7310" y="3324"/>
                  </a:cubicBezTo>
                  <a:lnTo>
                    <a:pt x="7944" y="4355"/>
                  </a:lnTo>
                  <a:lnTo>
                    <a:pt x="8077" y="4576"/>
                  </a:lnTo>
                  <a:cubicBezTo>
                    <a:pt x="8093" y="4584"/>
                    <a:pt x="8101" y="4599"/>
                    <a:pt x="8110" y="4615"/>
                  </a:cubicBezTo>
                  <a:lnTo>
                    <a:pt x="8110" y="4615"/>
                  </a:lnTo>
                  <a:cubicBezTo>
                    <a:pt x="8066" y="4693"/>
                    <a:pt x="8023" y="4771"/>
                    <a:pt x="7971" y="4840"/>
                  </a:cubicBezTo>
                  <a:lnTo>
                    <a:pt x="6516" y="7300"/>
                  </a:lnTo>
                  <a:lnTo>
                    <a:pt x="6100" y="8002"/>
                  </a:lnTo>
                  <a:lnTo>
                    <a:pt x="6100" y="8002"/>
                  </a:lnTo>
                  <a:cubicBezTo>
                    <a:pt x="5392" y="7536"/>
                    <a:pt x="4684" y="7078"/>
                    <a:pt x="3977" y="6612"/>
                  </a:cubicBezTo>
                  <a:cubicBezTo>
                    <a:pt x="3518" y="6321"/>
                    <a:pt x="3060" y="6022"/>
                    <a:pt x="2592" y="5731"/>
                  </a:cubicBezTo>
                  <a:cubicBezTo>
                    <a:pt x="2469" y="5660"/>
                    <a:pt x="2346" y="5572"/>
                    <a:pt x="2204" y="5510"/>
                  </a:cubicBezTo>
                  <a:cubicBezTo>
                    <a:pt x="2180" y="5502"/>
                    <a:pt x="2155" y="5494"/>
                    <a:pt x="2131" y="5479"/>
                  </a:cubicBezTo>
                  <a:lnTo>
                    <a:pt x="2131" y="5479"/>
                  </a:lnTo>
                  <a:cubicBezTo>
                    <a:pt x="2138" y="5478"/>
                    <a:pt x="2125" y="5439"/>
                    <a:pt x="2125" y="5431"/>
                  </a:cubicBezTo>
                  <a:cubicBezTo>
                    <a:pt x="2125" y="5387"/>
                    <a:pt x="2125" y="5343"/>
                    <a:pt x="2134" y="5299"/>
                  </a:cubicBezTo>
                  <a:cubicBezTo>
                    <a:pt x="2213" y="4787"/>
                    <a:pt x="2337" y="4294"/>
                    <a:pt x="2504" y="3800"/>
                  </a:cubicBezTo>
                  <a:cubicBezTo>
                    <a:pt x="2510" y="3783"/>
                    <a:pt x="2487" y="3777"/>
                    <a:pt x="2465" y="3777"/>
                  </a:cubicBezTo>
                  <a:cubicBezTo>
                    <a:pt x="2453" y="3777"/>
                    <a:pt x="2440" y="3779"/>
                    <a:pt x="2434" y="3782"/>
                  </a:cubicBezTo>
                  <a:lnTo>
                    <a:pt x="379" y="4831"/>
                  </a:lnTo>
                  <a:lnTo>
                    <a:pt x="149" y="4946"/>
                  </a:lnTo>
                  <a:lnTo>
                    <a:pt x="106" y="1313"/>
                  </a:lnTo>
                  <a:lnTo>
                    <a:pt x="97" y="802"/>
                  </a:lnTo>
                  <a:cubicBezTo>
                    <a:pt x="97" y="784"/>
                    <a:pt x="80" y="776"/>
                    <a:pt x="61" y="776"/>
                  </a:cubicBezTo>
                  <a:cubicBezTo>
                    <a:pt x="34" y="776"/>
                    <a:pt x="4" y="790"/>
                    <a:pt x="9" y="811"/>
                  </a:cubicBezTo>
                  <a:lnTo>
                    <a:pt x="0" y="811"/>
                  </a:lnTo>
                  <a:lnTo>
                    <a:pt x="44" y="4496"/>
                  </a:lnTo>
                  <a:lnTo>
                    <a:pt x="53" y="5017"/>
                  </a:lnTo>
                  <a:cubicBezTo>
                    <a:pt x="53" y="5033"/>
                    <a:pt x="71" y="5039"/>
                    <a:pt x="91" y="5039"/>
                  </a:cubicBezTo>
                  <a:cubicBezTo>
                    <a:pt x="102" y="5039"/>
                    <a:pt x="114" y="5037"/>
                    <a:pt x="124" y="5034"/>
                  </a:cubicBezTo>
                  <a:lnTo>
                    <a:pt x="2178" y="3985"/>
                  </a:lnTo>
                  <a:lnTo>
                    <a:pt x="2379" y="3881"/>
                  </a:lnTo>
                  <a:lnTo>
                    <a:pt x="2379" y="3881"/>
                  </a:lnTo>
                  <a:cubicBezTo>
                    <a:pt x="2255" y="4302"/>
                    <a:pt x="2147" y="4739"/>
                    <a:pt x="2055" y="5175"/>
                  </a:cubicBezTo>
                  <a:cubicBezTo>
                    <a:pt x="2037" y="5263"/>
                    <a:pt x="2028" y="5352"/>
                    <a:pt x="2028" y="5449"/>
                  </a:cubicBezTo>
                  <a:cubicBezTo>
                    <a:pt x="2019" y="5484"/>
                    <a:pt x="2046" y="5519"/>
                    <a:pt x="2072" y="5537"/>
                  </a:cubicBezTo>
                  <a:cubicBezTo>
                    <a:pt x="2169" y="5581"/>
                    <a:pt x="2257" y="5634"/>
                    <a:pt x="2354" y="5687"/>
                  </a:cubicBezTo>
                  <a:cubicBezTo>
                    <a:pt x="3315" y="6260"/>
                    <a:pt x="4250" y="6895"/>
                    <a:pt x="5193" y="7512"/>
                  </a:cubicBezTo>
                  <a:cubicBezTo>
                    <a:pt x="5484" y="7697"/>
                    <a:pt x="5775" y="7891"/>
                    <a:pt x="6066" y="8085"/>
                  </a:cubicBezTo>
                  <a:cubicBezTo>
                    <a:pt x="6073" y="8087"/>
                    <a:pt x="6081" y="8088"/>
                    <a:pt x="6089" y="8088"/>
                  </a:cubicBezTo>
                  <a:cubicBezTo>
                    <a:pt x="6110" y="8088"/>
                    <a:pt x="6133" y="8080"/>
                    <a:pt x="6146" y="8067"/>
                  </a:cubicBezTo>
                  <a:lnTo>
                    <a:pt x="7953" y="5034"/>
                  </a:lnTo>
                  <a:lnTo>
                    <a:pt x="8200" y="4611"/>
                  </a:lnTo>
                  <a:cubicBezTo>
                    <a:pt x="8209" y="4602"/>
                    <a:pt x="8209" y="4593"/>
                    <a:pt x="8200" y="4593"/>
                  </a:cubicBezTo>
                  <a:lnTo>
                    <a:pt x="7426" y="3335"/>
                  </a:lnTo>
                  <a:lnTo>
                    <a:pt x="7426" y="3335"/>
                  </a:lnTo>
                  <a:lnTo>
                    <a:pt x="9099" y="3191"/>
                  </a:lnTo>
                  <a:cubicBezTo>
                    <a:pt x="9126" y="3191"/>
                    <a:pt x="9161" y="3174"/>
                    <a:pt x="9152" y="3147"/>
                  </a:cubicBezTo>
                  <a:lnTo>
                    <a:pt x="8676" y="405"/>
                  </a:lnTo>
                  <a:lnTo>
                    <a:pt x="8606" y="17"/>
                  </a:lnTo>
                  <a:cubicBezTo>
                    <a:pt x="8603" y="6"/>
                    <a:pt x="8591" y="1"/>
                    <a:pt x="8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41" name="Google Shape;3841;p90"/>
            <p:cNvSpPr/>
            <p:nvPr/>
          </p:nvSpPr>
          <p:spPr>
            <a:xfrm flipH="1">
              <a:off x="4034050" y="3825193"/>
              <a:ext cx="164413" cy="175260"/>
            </a:xfrm>
            <a:custGeom>
              <a:avLst/>
              <a:gdLst/>
              <a:ahLst/>
              <a:cxnLst/>
              <a:rect l="l" t="t" r="r" b="b"/>
              <a:pathLst>
                <a:path w="3471" h="3700" extrusionOk="0">
                  <a:moveTo>
                    <a:pt x="433" y="1"/>
                  </a:moveTo>
                  <a:cubicBezTo>
                    <a:pt x="0" y="1"/>
                    <a:pt x="3" y="208"/>
                    <a:pt x="1443" y="922"/>
                  </a:cubicBezTo>
                  <a:cubicBezTo>
                    <a:pt x="1443" y="922"/>
                    <a:pt x="517" y="1813"/>
                    <a:pt x="1857" y="3091"/>
                  </a:cubicBezTo>
                  <a:cubicBezTo>
                    <a:pt x="2060" y="3276"/>
                    <a:pt x="2254" y="3479"/>
                    <a:pt x="2431" y="3700"/>
                  </a:cubicBezTo>
                  <a:lnTo>
                    <a:pt x="3471" y="3074"/>
                  </a:lnTo>
                  <a:cubicBezTo>
                    <a:pt x="3251" y="2536"/>
                    <a:pt x="2422" y="534"/>
                    <a:pt x="2104" y="358"/>
                  </a:cubicBezTo>
                  <a:cubicBezTo>
                    <a:pt x="1910" y="252"/>
                    <a:pt x="909" y="1"/>
                    <a:pt x="4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42" name="Google Shape;3842;p90"/>
            <p:cNvSpPr/>
            <p:nvPr/>
          </p:nvSpPr>
          <p:spPr>
            <a:xfrm flipH="1">
              <a:off x="4062849" y="3898518"/>
              <a:ext cx="119887" cy="147029"/>
            </a:xfrm>
            <a:custGeom>
              <a:avLst/>
              <a:gdLst/>
              <a:ahLst/>
              <a:cxnLst/>
              <a:rect l="l" t="t" r="r" b="b"/>
              <a:pathLst>
                <a:path w="2531" h="3104" extrusionOk="0">
                  <a:moveTo>
                    <a:pt x="970" y="0"/>
                  </a:moveTo>
                  <a:lnTo>
                    <a:pt x="0" y="1473"/>
                  </a:lnTo>
                  <a:cubicBezTo>
                    <a:pt x="88" y="1508"/>
                    <a:pt x="547" y="2169"/>
                    <a:pt x="1358" y="2372"/>
                  </a:cubicBezTo>
                  <a:cubicBezTo>
                    <a:pt x="2169" y="2575"/>
                    <a:pt x="1852" y="3104"/>
                    <a:pt x="1852" y="3104"/>
                  </a:cubicBezTo>
                  <a:lnTo>
                    <a:pt x="2531" y="2372"/>
                  </a:lnTo>
                  <a:lnTo>
                    <a:pt x="970" y="0"/>
                  </a:lnTo>
                  <a:close/>
                </a:path>
              </a:pathLst>
            </a:custGeom>
            <a:solidFill>
              <a:srgbClr val="FFAB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43" name="Google Shape;3843;p90"/>
            <p:cNvSpPr/>
            <p:nvPr/>
          </p:nvSpPr>
          <p:spPr>
            <a:xfrm flipH="1">
              <a:off x="4062849" y="3898518"/>
              <a:ext cx="119887" cy="147029"/>
            </a:xfrm>
            <a:custGeom>
              <a:avLst/>
              <a:gdLst/>
              <a:ahLst/>
              <a:cxnLst/>
              <a:rect l="l" t="t" r="r" b="b"/>
              <a:pathLst>
                <a:path w="2531" h="3104" extrusionOk="0">
                  <a:moveTo>
                    <a:pt x="970" y="0"/>
                  </a:moveTo>
                  <a:lnTo>
                    <a:pt x="0" y="1473"/>
                  </a:lnTo>
                  <a:cubicBezTo>
                    <a:pt x="88" y="1508"/>
                    <a:pt x="547" y="2169"/>
                    <a:pt x="1358" y="2372"/>
                  </a:cubicBezTo>
                  <a:cubicBezTo>
                    <a:pt x="2169" y="2575"/>
                    <a:pt x="1852" y="3104"/>
                    <a:pt x="1852" y="3104"/>
                  </a:cubicBezTo>
                  <a:lnTo>
                    <a:pt x="2531" y="2372"/>
                  </a:lnTo>
                  <a:lnTo>
                    <a:pt x="9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44" name="Google Shape;3844;p90"/>
            <p:cNvSpPr/>
            <p:nvPr/>
          </p:nvSpPr>
          <p:spPr>
            <a:xfrm flipH="1">
              <a:off x="4083312" y="3669070"/>
              <a:ext cx="168344" cy="458091"/>
            </a:xfrm>
            <a:custGeom>
              <a:avLst/>
              <a:gdLst/>
              <a:ahLst/>
              <a:cxnLst/>
              <a:rect l="l" t="t" r="r" b="b"/>
              <a:pathLst>
                <a:path w="3554" h="9671" extrusionOk="0">
                  <a:moveTo>
                    <a:pt x="2703" y="1"/>
                  </a:moveTo>
                  <a:cubicBezTo>
                    <a:pt x="2348" y="1"/>
                    <a:pt x="2032" y="239"/>
                    <a:pt x="1949" y="595"/>
                  </a:cubicBezTo>
                  <a:lnTo>
                    <a:pt x="97" y="8715"/>
                  </a:lnTo>
                  <a:cubicBezTo>
                    <a:pt x="0" y="9129"/>
                    <a:pt x="256" y="9544"/>
                    <a:pt x="670" y="9650"/>
                  </a:cubicBezTo>
                  <a:cubicBezTo>
                    <a:pt x="730" y="9663"/>
                    <a:pt x="789" y="9670"/>
                    <a:pt x="847" y="9670"/>
                  </a:cubicBezTo>
                  <a:cubicBezTo>
                    <a:pt x="1197" y="9670"/>
                    <a:pt x="1514" y="9432"/>
                    <a:pt x="1605" y="9077"/>
                  </a:cubicBezTo>
                  <a:lnTo>
                    <a:pt x="3457" y="956"/>
                  </a:lnTo>
                  <a:cubicBezTo>
                    <a:pt x="3554" y="533"/>
                    <a:pt x="3298" y="118"/>
                    <a:pt x="2883" y="21"/>
                  </a:cubicBezTo>
                  <a:cubicBezTo>
                    <a:pt x="2823" y="8"/>
                    <a:pt x="2762" y="1"/>
                    <a:pt x="27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45" name="Google Shape;3845;p90"/>
            <p:cNvSpPr/>
            <p:nvPr/>
          </p:nvSpPr>
          <p:spPr>
            <a:xfrm flipH="1">
              <a:off x="4123006" y="3789904"/>
              <a:ext cx="114535" cy="315894"/>
            </a:xfrm>
            <a:custGeom>
              <a:avLst/>
              <a:gdLst/>
              <a:ahLst/>
              <a:cxnLst/>
              <a:rect l="l" t="t" r="r" b="b"/>
              <a:pathLst>
                <a:path w="2418" h="6669" extrusionOk="0">
                  <a:moveTo>
                    <a:pt x="1439" y="1"/>
                  </a:moveTo>
                  <a:lnTo>
                    <a:pt x="99" y="6032"/>
                  </a:lnTo>
                  <a:cubicBezTo>
                    <a:pt x="1" y="6425"/>
                    <a:pt x="306" y="6669"/>
                    <a:pt x="607" y="6669"/>
                  </a:cubicBezTo>
                  <a:cubicBezTo>
                    <a:pt x="819" y="6669"/>
                    <a:pt x="1030" y="6547"/>
                    <a:pt x="1095" y="6270"/>
                  </a:cubicBezTo>
                  <a:lnTo>
                    <a:pt x="2418" y="345"/>
                  </a:lnTo>
                  <a:cubicBezTo>
                    <a:pt x="2092" y="230"/>
                    <a:pt x="1765" y="116"/>
                    <a:pt x="14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46" name="Google Shape;3846;p90"/>
            <p:cNvSpPr/>
            <p:nvPr/>
          </p:nvSpPr>
          <p:spPr>
            <a:xfrm flipH="1">
              <a:off x="4055744" y="3649128"/>
              <a:ext cx="123677" cy="58641"/>
            </a:xfrm>
            <a:custGeom>
              <a:avLst/>
              <a:gdLst/>
              <a:ahLst/>
              <a:cxnLst/>
              <a:rect l="l" t="t" r="r" b="b"/>
              <a:pathLst>
                <a:path w="2611" h="1238" extrusionOk="0">
                  <a:moveTo>
                    <a:pt x="471" y="0"/>
                  </a:moveTo>
                  <a:cubicBezTo>
                    <a:pt x="278" y="0"/>
                    <a:pt x="102" y="124"/>
                    <a:pt x="45" y="319"/>
                  </a:cubicBezTo>
                  <a:cubicBezTo>
                    <a:pt x="1" y="557"/>
                    <a:pt x="159" y="786"/>
                    <a:pt x="397" y="830"/>
                  </a:cubicBezTo>
                  <a:lnTo>
                    <a:pt x="2020" y="1218"/>
                  </a:lnTo>
                  <a:cubicBezTo>
                    <a:pt x="2061" y="1231"/>
                    <a:pt x="2104" y="1237"/>
                    <a:pt x="2145" y="1237"/>
                  </a:cubicBezTo>
                  <a:cubicBezTo>
                    <a:pt x="2333" y="1237"/>
                    <a:pt x="2509" y="1113"/>
                    <a:pt x="2566" y="919"/>
                  </a:cubicBezTo>
                  <a:cubicBezTo>
                    <a:pt x="2610" y="672"/>
                    <a:pt x="2452" y="442"/>
                    <a:pt x="2214" y="398"/>
                  </a:cubicBezTo>
                  <a:lnTo>
                    <a:pt x="600" y="19"/>
                  </a:lnTo>
                  <a:cubicBezTo>
                    <a:pt x="557" y="6"/>
                    <a:pt x="513" y="0"/>
                    <a:pt x="4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47" name="Google Shape;3847;p90"/>
            <p:cNvSpPr/>
            <p:nvPr/>
          </p:nvSpPr>
          <p:spPr>
            <a:xfrm>
              <a:off x="3257444" y="3319035"/>
              <a:ext cx="43201" cy="109759"/>
            </a:xfrm>
            <a:custGeom>
              <a:avLst/>
              <a:gdLst/>
              <a:ahLst/>
              <a:cxnLst/>
              <a:rect l="l" t="t" r="r" b="b"/>
              <a:pathLst>
                <a:path w="3336" h="8474" fill="none" extrusionOk="0">
                  <a:moveTo>
                    <a:pt x="1368" y="1"/>
                  </a:moveTo>
                  <a:cubicBezTo>
                    <a:pt x="1368" y="1"/>
                    <a:pt x="0" y="7706"/>
                    <a:pt x="834" y="8107"/>
                  </a:cubicBezTo>
                  <a:cubicBezTo>
                    <a:pt x="1635" y="8474"/>
                    <a:pt x="3336" y="7807"/>
                    <a:pt x="3336" y="7807"/>
                  </a:cubicBezTo>
                </a:path>
              </a:pathLst>
            </a:custGeom>
            <a:solidFill>
              <a:schemeClr val="dk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48" name="Google Shape;3848;p90"/>
            <p:cNvSpPr/>
            <p:nvPr/>
          </p:nvSpPr>
          <p:spPr>
            <a:xfrm flipH="1">
              <a:off x="4134327" y="3887244"/>
              <a:ext cx="106056" cy="46468"/>
            </a:xfrm>
            <a:custGeom>
              <a:avLst/>
              <a:gdLst/>
              <a:ahLst/>
              <a:cxnLst/>
              <a:rect l="l" t="t" r="r" b="b"/>
              <a:pathLst>
                <a:path w="2239" h="981" extrusionOk="0">
                  <a:moveTo>
                    <a:pt x="406" y="0"/>
                  </a:moveTo>
                  <a:lnTo>
                    <a:pt x="406" y="0"/>
                  </a:lnTo>
                  <a:cubicBezTo>
                    <a:pt x="406" y="0"/>
                    <a:pt x="0" y="335"/>
                    <a:pt x="450" y="653"/>
                  </a:cubicBezTo>
                  <a:cubicBezTo>
                    <a:pt x="733" y="849"/>
                    <a:pt x="1385" y="981"/>
                    <a:pt x="1806" y="981"/>
                  </a:cubicBezTo>
                  <a:cubicBezTo>
                    <a:pt x="2067" y="981"/>
                    <a:pt x="2239" y="930"/>
                    <a:pt x="2178" y="811"/>
                  </a:cubicBezTo>
                  <a:cubicBezTo>
                    <a:pt x="2011" y="503"/>
                    <a:pt x="997" y="27"/>
                    <a:pt x="4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49" name="Google Shape;3849;p90"/>
            <p:cNvSpPr/>
            <p:nvPr/>
          </p:nvSpPr>
          <p:spPr>
            <a:xfrm flipH="1">
              <a:off x="4120969" y="3857166"/>
              <a:ext cx="106056" cy="46231"/>
            </a:xfrm>
            <a:custGeom>
              <a:avLst/>
              <a:gdLst/>
              <a:ahLst/>
              <a:cxnLst/>
              <a:rect l="l" t="t" r="r" b="b"/>
              <a:pathLst>
                <a:path w="2239" h="976" extrusionOk="0">
                  <a:moveTo>
                    <a:pt x="406" y="0"/>
                  </a:moveTo>
                  <a:cubicBezTo>
                    <a:pt x="406" y="0"/>
                    <a:pt x="1" y="327"/>
                    <a:pt x="450" y="644"/>
                  </a:cubicBezTo>
                  <a:cubicBezTo>
                    <a:pt x="734" y="840"/>
                    <a:pt x="1387" y="976"/>
                    <a:pt x="1808" y="976"/>
                  </a:cubicBezTo>
                  <a:cubicBezTo>
                    <a:pt x="2068" y="976"/>
                    <a:pt x="2239" y="924"/>
                    <a:pt x="2178" y="803"/>
                  </a:cubicBezTo>
                  <a:cubicBezTo>
                    <a:pt x="2011" y="494"/>
                    <a:pt x="997" y="18"/>
                    <a:pt x="4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50" name="Google Shape;3850;p90"/>
            <p:cNvSpPr/>
            <p:nvPr/>
          </p:nvSpPr>
          <p:spPr>
            <a:xfrm flipH="1">
              <a:off x="4142095" y="3916896"/>
              <a:ext cx="106245" cy="46468"/>
            </a:xfrm>
            <a:custGeom>
              <a:avLst/>
              <a:gdLst/>
              <a:ahLst/>
              <a:cxnLst/>
              <a:rect l="l" t="t" r="r" b="b"/>
              <a:pathLst>
                <a:path w="2243" h="981" extrusionOk="0">
                  <a:moveTo>
                    <a:pt x="415" y="0"/>
                  </a:moveTo>
                  <a:cubicBezTo>
                    <a:pt x="415" y="0"/>
                    <a:pt x="1" y="335"/>
                    <a:pt x="459" y="653"/>
                  </a:cubicBezTo>
                  <a:cubicBezTo>
                    <a:pt x="742" y="849"/>
                    <a:pt x="1394" y="981"/>
                    <a:pt x="1813" y="981"/>
                  </a:cubicBezTo>
                  <a:cubicBezTo>
                    <a:pt x="2073" y="981"/>
                    <a:pt x="2243" y="930"/>
                    <a:pt x="2179" y="811"/>
                  </a:cubicBezTo>
                  <a:cubicBezTo>
                    <a:pt x="2020" y="503"/>
                    <a:pt x="1006" y="27"/>
                    <a:pt x="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51" name="Google Shape;3851;p90"/>
            <p:cNvSpPr/>
            <p:nvPr/>
          </p:nvSpPr>
          <p:spPr>
            <a:xfrm flipH="1">
              <a:off x="3588417" y="3803309"/>
              <a:ext cx="540037" cy="723633"/>
            </a:xfrm>
            <a:custGeom>
              <a:avLst/>
              <a:gdLst/>
              <a:ahLst/>
              <a:cxnLst/>
              <a:rect l="l" t="t" r="r" b="b"/>
              <a:pathLst>
                <a:path w="11401" h="15277" extrusionOk="0">
                  <a:moveTo>
                    <a:pt x="9849" y="0"/>
                  </a:moveTo>
                  <a:cubicBezTo>
                    <a:pt x="9849" y="0"/>
                    <a:pt x="7733" y="635"/>
                    <a:pt x="6869" y="3985"/>
                  </a:cubicBezTo>
                  <a:cubicBezTo>
                    <a:pt x="6163" y="6727"/>
                    <a:pt x="5758" y="8985"/>
                    <a:pt x="5758" y="8985"/>
                  </a:cubicBezTo>
                  <a:lnTo>
                    <a:pt x="2496" y="3236"/>
                  </a:lnTo>
                  <a:lnTo>
                    <a:pt x="0" y="4726"/>
                  </a:lnTo>
                  <a:cubicBezTo>
                    <a:pt x="0" y="4726"/>
                    <a:pt x="4035" y="15277"/>
                    <a:pt x="6336" y="15277"/>
                  </a:cubicBezTo>
                  <a:cubicBezTo>
                    <a:pt x="6367" y="15277"/>
                    <a:pt x="6398" y="15275"/>
                    <a:pt x="6428" y="15271"/>
                  </a:cubicBezTo>
                  <a:cubicBezTo>
                    <a:pt x="8703" y="14971"/>
                    <a:pt x="11401" y="6736"/>
                    <a:pt x="11401" y="6736"/>
                  </a:cubicBezTo>
                  <a:lnTo>
                    <a:pt x="98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52" name="Google Shape;3852;p90"/>
            <p:cNvSpPr/>
            <p:nvPr/>
          </p:nvSpPr>
          <p:spPr>
            <a:xfrm flipH="1">
              <a:off x="3273519" y="2986457"/>
              <a:ext cx="552589" cy="891646"/>
            </a:xfrm>
            <a:custGeom>
              <a:avLst/>
              <a:gdLst/>
              <a:ahLst/>
              <a:cxnLst/>
              <a:rect l="l" t="t" r="r" b="b"/>
              <a:pathLst>
                <a:path w="11666" h="18824" extrusionOk="0">
                  <a:moveTo>
                    <a:pt x="7912" y="0"/>
                  </a:moveTo>
                  <a:cubicBezTo>
                    <a:pt x="4956" y="0"/>
                    <a:pt x="4360" y="3948"/>
                    <a:pt x="2249" y="5704"/>
                  </a:cubicBezTo>
                  <a:cubicBezTo>
                    <a:pt x="1" y="7573"/>
                    <a:pt x="521" y="10341"/>
                    <a:pt x="1773" y="12449"/>
                  </a:cubicBezTo>
                  <a:cubicBezTo>
                    <a:pt x="3016" y="14556"/>
                    <a:pt x="336" y="14609"/>
                    <a:pt x="521" y="16469"/>
                  </a:cubicBezTo>
                  <a:cubicBezTo>
                    <a:pt x="715" y="18338"/>
                    <a:pt x="1764" y="18471"/>
                    <a:pt x="1764" y="18471"/>
                  </a:cubicBezTo>
                  <a:cubicBezTo>
                    <a:pt x="2866" y="16813"/>
                    <a:pt x="5846" y="18823"/>
                    <a:pt x="7945" y="15517"/>
                  </a:cubicBezTo>
                  <a:cubicBezTo>
                    <a:pt x="10043" y="12211"/>
                    <a:pt x="7134" y="10923"/>
                    <a:pt x="6605" y="9248"/>
                  </a:cubicBezTo>
                  <a:cubicBezTo>
                    <a:pt x="6076" y="7564"/>
                    <a:pt x="7037" y="6656"/>
                    <a:pt x="8615" y="6083"/>
                  </a:cubicBezTo>
                  <a:cubicBezTo>
                    <a:pt x="10193" y="5510"/>
                    <a:pt x="11146" y="5131"/>
                    <a:pt x="11436" y="3164"/>
                  </a:cubicBezTo>
                  <a:cubicBezTo>
                    <a:pt x="11463" y="3032"/>
                    <a:pt x="11498" y="2909"/>
                    <a:pt x="11507" y="2794"/>
                  </a:cubicBezTo>
                  <a:cubicBezTo>
                    <a:pt x="11666" y="1745"/>
                    <a:pt x="11172" y="493"/>
                    <a:pt x="8518" y="52"/>
                  </a:cubicBezTo>
                  <a:cubicBezTo>
                    <a:pt x="8305" y="17"/>
                    <a:pt x="8104" y="0"/>
                    <a:pt x="7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53" name="Google Shape;3853;p90"/>
            <p:cNvSpPr/>
            <p:nvPr/>
          </p:nvSpPr>
          <p:spPr>
            <a:xfrm flipH="1">
              <a:off x="3280199" y="3146322"/>
              <a:ext cx="243516" cy="581862"/>
            </a:xfrm>
            <a:custGeom>
              <a:avLst/>
              <a:gdLst/>
              <a:ahLst/>
              <a:cxnLst/>
              <a:rect l="l" t="t" r="r" b="b"/>
              <a:pathLst>
                <a:path w="5141" h="12284" extrusionOk="0">
                  <a:moveTo>
                    <a:pt x="4858" y="1"/>
                  </a:moveTo>
                  <a:lnTo>
                    <a:pt x="4832" y="168"/>
                  </a:lnTo>
                  <a:cubicBezTo>
                    <a:pt x="4823" y="230"/>
                    <a:pt x="4814" y="301"/>
                    <a:pt x="4797" y="371"/>
                  </a:cubicBezTo>
                  <a:lnTo>
                    <a:pt x="4744" y="645"/>
                  </a:lnTo>
                  <a:cubicBezTo>
                    <a:pt x="4682" y="883"/>
                    <a:pt x="4594" y="1112"/>
                    <a:pt x="4479" y="1332"/>
                  </a:cubicBezTo>
                  <a:cubicBezTo>
                    <a:pt x="4329" y="1614"/>
                    <a:pt x="4127" y="1853"/>
                    <a:pt x="3871" y="2055"/>
                  </a:cubicBezTo>
                  <a:cubicBezTo>
                    <a:pt x="3562" y="2285"/>
                    <a:pt x="3227" y="2470"/>
                    <a:pt x="2866" y="2611"/>
                  </a:cubicBezTo>
                  <a:cubicBezTo>
                    <a:pt x="2496" y="2778"/>
                    <a:pt x="2072" y="2919"/>
                    <a:pt x="1649" y="3131"/>
                  </a:cubicBezTo>
                  <a:cubicBezTo>
                    <a:pt x="1437" y="3237"/>
                    <a:pt x="1235" y="3360"/>
                    <a:pt x="1041" y="3492"/>
                  </a:cubicBezTo>
                  <a:cubicBezTo>
                    <a:pt x="838" y="3634"/>
                    <a:pt x="653" y="3801"/>
                    <a:pt x="494" y="3995"/>
                  </a:cubicBezTo>
                  <a:cubicBezTo>
                    <a:pt x="168" y="4392"/>
                    <a:pt x="0" y="4894"/>
                    <a:pt x="44" y="5406"/>
                  </a:cubicBezTo>
                  <a:lnTo>
                    <a:pt x="62" y="5600"/>
                  </a:lnTo>
                  <a:cubicBezTo>
                    <a:pt x="71" y="5661"/>
                    <a:pt x="80" y="5723"/>
                    <a:pt x="97" y="5785"/>
                  </a:cubicBezTo>
                  <a:cubicBezTo>
                    <a:pt x="115" y="5900"/>
                    <a:pt x="150" y="6023"/>
                    <a:pt x="185" y="6138"/>
                  </a:cubicBezTo>
                  <a:cubicBezTo>
                    <a:pt x="265" y="6376"/>
                    <a:pt x="379" y="6605"/>
                    <a:pt x="521" y="6808"/>
                  </a:cubicBezTo>
                  <a:cubicBezTo>
                    <a:pt x="785" y="7213"/>
                    <a:pt x="1102" y="7566"/>
                    <a:pt x="1393" y="7927"/>
                  </a:cubicBezTo>
                  <a:cubicBezTo>
                    <a:pt x="1676" y="8262"/>
                    <a:pt x="1914" y="8624"/>
                    <a:pt x="2116" y="9012"/>
                  </a:cubicBezTo>
                  <a:cubicBezTo>
                    <a:pt x="2293" y="9365"/>
                    <a:pt x="2399" y="9744"/>
                    <a:pt x="2416" y="10140"/>
                  </a:cubicBezTo>
                  <a:cubicBezTo>
                    <a:pt x="2434" y="10467"/>
                    <a:pt x="2399" y="10802"/>
                    <a:pt x="2310" y="11119"/>
                  </a:cubicBezTo>
                  <a:cubicBezTo>
                    <a:pt x="2275" y="11260"/>
                    <a:pt x="2231" y="11393"/>
                    <a:pt x="2187" y="11516"/>
                  </a:cubicBezTo>
                  <a:cubicBezTo>
                    <a:pt x="2134" y="11639"/>
                    <a:pt x="2090" y="11745"/>
                    <a:pt x="2046" y="11842"/>
                  </a:cubicBezTo>
                  <a:lnTo>
                    <a:pt x="1922" y="12098"/>
                  </a:lnTo>
                  <a:cubicBezTo>
                    <a:pt x="1912" y="12120"/>
                    <a:pt x="1902" y="12141"/>
                    <a:pt x="1893" y="12161"/>
                  </a:cubicBezTo>
                  <a:lnTo>
                    <a:pt x="1893" y="12161"/>
                  </a:lnTo>
                  <a:cubicBezTo>
                    <a:pt x="1905" y="12141"/>
                    <a:pt x="1918" y="12120"/>
                    <a:pt x="1931" y="12098"/>
                  </a:cubicBezTo>
                  <a:lnTo>
                    <a:pt x="2055" y="11842"/>
                  </a:lnTo>
                  <a:cubicBezTo>
                    <a:pt x="2108" y="11745"/>
                    <a:pt x="2152" y="11639"/>
                    <a:pt x="2205" y="11525"/>
                  </a:cubicBezTo>
                  <a:cubicBezTo>
                    <a:pt x="2257" y="11393"/>
                    <a:pt x="2302" y="11260"/>
                    <a:pt x="2337" y="11128"/>
                  </a:cubicBezTo>
                  <a:cubicBezTo>
                    <a:pt x="2434" y="10802"/>
                    <a:pt x="2478" y="10467"/>
                    <a:pt x="2469" y="10132"/>
                  </a:cubicBezTo>
                  <a:cubicBezTo>
                    <a:pt x="2451" y="9735"/>
                    <a:pt x="2354" y="9338"/>
                    <a:pt x="2178" y="8985"/>
                  </a:cubicBezTo>
                  <a:cubicBezTo>
                    <a:pt x="1984" y="8580"/>
                    <a:pt x="1746" y="8210"/>
                    <a:pt x="1464" y="7866"/>
                  </a:cubicBezTo>
                  <a:cubicBezTo>
                    <a:pt x="1191" y="7495"/>
                    <a:pt x="873" y="7143"/>
                    <a:pt x="626" y="6737"/>
                  </a:cubicBezTo>
                  <a:cubicBezTo>
                    <a:pt x="494" y="6543"/>
                    <a:pt x="397" y="6323"/>
                    <a:pt x="327" y="6102"/>
                  </a:cubicBezTo>
                  <a:cubicBezTo>
                    <a:pt x="291" y="5988"/>
                    <a:pt x="265" y="5864"/>
                    <a:pt x="238" y="5750"/>
                  </a:cubicBezTo>
                  <a:cubicBezTo>
                    <a:pt x="230" y="5688"/>
                    <a:pt x="221" y="5635"/>
                    <a:pt x="212" y="5573"/>
                  </a:cubicBezTo>
                  <a:lnTo>
                    <a:pt x="203" y="5397"/>
                  </a:lnTo>
                  <a:cubicBezTo>
                    <a:pt x="177" y="4930"/>
                    <a:pt x="327" y="4471"/>
                    <a:pt x="635" y="4110"/>
                  </a:cubicBezTo>
                  <a:cubicBezTo>
                    <a:pt x="785" y="3933"/>
                    <a:pt x="961" y="3783"/>
                    <a:pt x="1147" y="3660"/>
                  </a:cubicBezTo>
                  <a:cubicBezTo>
                    <a:pt x="1341" y="3528"/>
                    <a:pt x="1534" y="3413"/>
                    <a:pt x="1737" y="3316"/>
                  </a:cubicBezTo>
                  <a:cubicBezTo>
                    <a:pt x="2143" y="3122"/>
                    <a:pt x="2566" y="2990"/>
                    <a:pt x="2963" y="2822"/>
                  </a:cubicBezTo>
                  <a:cubicBezTo>
                    <a:pt x="3342" y="2681"/>
                    <a:pt x="3695" y="2487"/>
                    <a:pt x="4021" y="2249"/>
                  </a:cubicBezTo>
                  <a:cubicBezTo>
                    <a:pt x="4303" y="2038"/>
                    <a:pt x="4541" y="1764"/>
                    <a:pt x="4709" y="1465"/>
                  </a:cubicBezTo>
                  <a:cubicBezTo>
                    <a:pt x="4841" y="1227"/>
                    <a:pt x="4938" y="971"/>
                    <a:pt x="5008" y="715"/>
                  </a:cubicBezTo>
                  <a:cubicBezTo>
                    <a:pt x="5035" y="609"/>
                    <a:pt x="5061" y="512"/>
                    <a:pt x="5079" y="433"/>
                  </a:cubicBezTo>
                  <a:cubicBezTo>
                    <a:pt x="5097" y="345"/>
                    <a:pt x="5105" y="274"/>
                    <a:pt x="5114" y="213"/>
                  </a:cubicBezTo>
                  <a:lnTo>
                    <a:pt x="5141" y="36"/>
                  </a:lnTo>
                  <a:lnTo>
                    <a:pt x="4858" y="1"/>
                  </a:lnTo>
                  <a:close/>
                  <a:moveTo>
                    <a:pt x="1893" y="12161"/>
                  </a:moveTo>
                  <a:cubicBezTo>
                    <a:pt x="1865" y="12206"/>
                    <a:pt x="1841" y="12247"/>
                    <a:pt x="1817" y="12283"/>
                  </a:cubicBezTo>
                  <a:cubicBezTo>
                    <a:pt x="1842" y="12251"/>
                    <a:pt x="1867" y="12211"/>
                    <a:pt x="1893" y="121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54" name="Google Shape;3854;p90"/>
            <p:cNvSpPr/>
            <p:nvPr/>
          </p:nvSpPr>
          <p:spPr>
            <a:xfrm flipH="1">
              <a:off x="3283135" y="2984704"/>
              <a:ext cx="540037" cy="772280"/>
            </a:xfrm>
            <a:custGeom>
              <a:avLst/>
              <a:gdLst/>
              <a:ahLst/>
              <a:cxnLst/>
              <a:rect l="l" t="t" r="r" b="b"/>
              <a:pathLst>
                <a:path w="11401" h="16304" extrusionOk="0">
                  <a:moveTo>
                    <a:pt x="7716" y="1"/>
                  </a:moveTo>
                  <a:cubicBezTo>
                    <a:pt x="7487" y="1"/>
                    <a:pt x="7260" y="24"/>
                    <a:pt x="7037" y="71"/>
                  </a:cubicBezTo>
                  <a:cubicBezTo>
                    <a:pt x="6675" y="151"/>
                    <a:pt x="6331" y="301"/>
                    <a:pt x="6031" y="503"/>
                  </a:cubicBezTo>
                  <a:cubicBezTo>
                    <a:pt x="5714" y="715"/>
                    <a:pt x="5432" y="962"/>
                    <a:pt x="5185" y="1253"/>
                  </a:cubicBezTo>
                  <a:cubicBezTo>
                    <a:pt x="4674" y="1826"/>
                    <a:pt x="4259" y="2487"/>
                    <a:pt x="3836" y="3148"/>
                  </a:cubicBezTo>
                  <a:cubicBezTo>
                    <a:pt x="3413" y="3801"/>
                    <a:pt x="2981" y="4480"/>
                    <a:pt x="2452" y="5044"/>
                  </a:cubicBezTo>
                  <a:cubicBezTo>
                    <a:pt x="2381" y="5115"/>
                    <a:pt x="2319" y="5185"/>
                    <a:pt x="2240" y="5256"/>
                  </a:cubicBezTo>
                  <a:cubicBezTo>
                    <a:pt x="2170" y="5317"/>
                    <a:pt x="2099" y="5388"/>
                    <a:pt x="2020" y="5450"/>
                  </a:cubicBezTo>
                  <a:lnTo>
                    <a:pt x="1790" y="5644"/>
                  </a:lnTo>
                  <a:cubicBezTo>
                    <a:pt x="1720" y="5697"/>
                    <a:pt x="1641" y="5776"/>
                    <a:pt x="1561" y="5846"/>
                  </a:cubicBezTo>
                  <a:cubicBezTo>
                    <a:pt x="671" y="6675"/>
                    <a:pt x="186" y="7866"/>
                    <a:pt x="239" y="9082"/>
                  </a:cubicBezTo>
                  <a:cubicBezTo>
                    <a:pt x="265" y="9814"/>
                    <a:pt x="424" y="10537"/>
                    <a:pt x="697" y="11225"/>
                  </a:cubicBezTo>
                  <a:cubicBezTo>
                    <a:pt x="821" y="11533"/>
                    <a:pt x="962" y="11842"/>
                    <a:pt x="1120" y="12142"/>
                  </a:cubicBezTo>
                  <a:cubicBezTo>
                    <a:pt x="1270" y="12433"/>
                    <a:pt x="1438" y="12688"/>
                    <a:pt x="1517" y="12971"/>
                  </a:cubicBezTo>
                  <a:cubicBezTo>
                    <a:pt x="1552" y="13103"/>
                    <a:pt x="1579" y="13235"/>
                    <a:pt x="1579" y="13376"/>
                  </a:cubicBezTo>
                  <a:cubicBezTo>
                    <a:pt x="1579" y="13508"/>
                    <a:pt x="1561" y="13641"/>
                    <a:pt x="1517" y="13764"/>
                  </a:cubicBezTo>
                  <a:cubicBezTo>
                    <a:pt x="1420" y="13993"/>
                    <a:pt x="1279" y="14205"/>
                    <a:pt x="1103" y="14381"/>
                  </a:cubicBezTo>
                  <a:cubicBezTo>
                    <a:pt x="935" y="14558"/>
                    <a:pt x="768" y="14708"/>
                    <a:pt x="618" y="14866"/>
                  </a:cubicBezTo>
                  <a:cubicBezTo>
                    <a:pt x="485" y="15007"/>
                    <a:pt x="362" y="15157"/>
                    <a:pt x="256" y="15316"/>
                  </a:cubicBezTo>
                  <a:cubicBezTo>
                    <a:pt x="168" y="15457"/>
                    <a:pt x="106" y="15598"/>
                    <a:pt x="53" y="15748"/>
                  </a:cubicBezTo>
                  <a:cubicBezTo>
                    <a:pt x="27" y="15863"/>
                    <a:pt x="9" y="15977"/>
                    <a:pt x="1" y="16092"/>
                  </a:cubicBezTo>
                  <a:lnTo>
                    <a:pt x="1" y="16215"/>
                  </a:lnTo>
                  <a:lnTo>
                    <a:pt x="9" y="16303"/>
                  </a:lnTo>
                  <a:cubicBezTo>
                    <a:pt x="9" y="16277"/>
                    <a:pt x="9" y="16250"/>
                    <a:pt x="9" y="16215"/>
                  </a:cubicBezTo>
                  <a:cubicBezTo>
                    <a:pt x="9" y="16180"/>
                    <a:pt x="18" y="16136"/>
                    <a:pt x="18" y="16092"/>
                  </a:cubicBezTo>
                  <a:cubicBezTo>
                    <a:pt x="27" y="15977"/>
                    <a:pt x="53" y="15871"/>
                    <a:pt x="89" y="15757"/>
                  </a:cubicBezTo>
                  <a:cubicBezTo>
                    <a:pt x="142" y="15616"/>
                    <a:pt x="212" y="15483"/>
                    <a:pt x="300" y="15351"/>
                  </a:cubicBezTo>
                  <a:cubicBezTo>
                    <a:pt x="415" y="15201"/>
                    <a:pt x="538" y="15051"/>
                    <a:pt x="679" y="14919"/>
                  </a:cubicBezTo>
                  <a:cubicBezTo>
                    <a:pt x="829" y="14778"/>
                    <a:pt x="997" y="14628"/>
                    <a:pt x="1173" y="14461"/>
                  </a:cubicBezTo>
                  <a:cubicBezTo>
                    <a:pt x="1376" y="14275"/>
                    <a:pt x="1535" y="14055"/>
                    <a:pt x="1649" y="13817"/>
                  </a:cubicBezTo>
                  <a:cubicBezTo>
                    <a:pt x="1702" y="13676"/>
                    <a:pt x="1729" y="13535"/>
                    <a:pt x="1737" y="13385"/>
                  </a:cubicBezTo>
                  <a:cubicBezTo>
                    <a:pt x="1737" y="13226"/>
                    <a:pt x="1711" y="13076"/>
                    <a:pt x="1676" y="12926"/>
                  </a:cubicBezTo>
                  <a:cubicBezTo>
                    <a:pt x="1623" y="12777"/>
                    <a:pt x="1570" y="12627"/>
                    <a:pt x="1499" y="12486"/>
                  </a:cubicBezTo>
                  <a:lnTo>
                    <a:pt x="1447" y="12380"/>
                  </a:lnTo>
                  <a:lnTo>
                    <a:pt x="1394" y="12265"/>
                  </a:lnTo>
                  <a:cubicBezTo>
                    <a:pt x="1350" y="12204"/>
                    <a:pt x="1314" y="12133"/>
                    <a:pt x="1279" y="12054"/>
                  </a:cubicBezTo>
                  <a:cubicBezTo>
                    <a:pt x="1138" y="11763"/>
                    <a:pt x="1006" y="11463"/>
                    <a:pt x="891" y="11145"/>
                  </a:cubicBezTo>
                  <a:cubicBezTo>
                    <a:pt x="644" y="10484"/>
                    <a:pt x="512" y="9788"/>
                    <a:pt x="494" y="9082"/>
                  </a:cubicBezTo>
                  <a:cubicBezTo>
                    <a:pt x="477" y="8333"/>
                    <a:pt x="671" y="7592"/>
                    <a:pt x="1050" y="6940"/>
                  </a:cubicBezTo>
                  <a:cubicBezTo>
                    <a:pt x="1244" y="6614"/>
                    <a:pt x="1482" y="6314"/>
                    <a:pt x="1764" y="6049"/>
                  </a:cubicBezTo>
                  <a:cubicBezTo>
                    <a:pt x="1834" y="5988"/>
                    <a:pt x="1905" y="5917"/>
                    <a:pt x="1984" y="5855"/>
                  </a:cubicBezTo>
                  <a:lnTo>
                    <a:pt x="2214" y="5661"/>
                  </a:lnTo>
                  <a:cubicBezTo>
                    <a:pt x="2293" y="5600"/>
                    <a:pt x="2363" y="5529"/>
                    <a:pt x="2443" y="5459"/>
                  </a:cubicBezTo>
                  <a:cubicBezTo>
                    <a:pt x="2522" y="5388"/>
                    <a:pt x="2593" y="5317"/>
                    <a:pt x="2663" y="5238"/>
                  </a:cubicBezTo>
                  <a:cubicBezTo>
                    <a:pt x="3219" y="4639"/>
                    <a:pt x="3651" y="3951"/>
                    <a:pt x="4074" y="3290"/>
                  </a:cubicBezTo>
                  <a:cubicBezTo>
                    <a:pt x="4497" y="2628"/>
                    <a:pt x="4894" y="1967"/>
                    <a:pt x="5379" y="1420"/>
                  </a:cubicBezTo>
                  <a:cubicBezTo>
                    <a:pt x="5608" y="1147"/>
                    <a:pt x="5873" y="900"/>
                    <a:pt x="6172" y="697"/>
                  </a:cubicBezTo>
                  <a:cubicBezTo>
                    <a:pt x="6446" y="503"/>
                    <a:pt x="6754" y="362"/>
                    <a:pt x="7089" y="274"/>
                  </a:cubicBezTo>
                  <a:cubicBezTo>
                    <a:pt x="7319" y="222"/>
                    <a:pt x="7559" y="194"/>
                    <a:pt x="7797" y="194"/>
                  </a:cubicBezTo>
                  <a:cubicBezTo>
                    <a:pt x="7879" y="194"/>
                    <a:pt x="7961" y="197"/>
                    <a:pt x="8042" y="204"/>
                  </a:cubicBezTo>
                  <a:cubicBezTo>
                    <a:pt x="8121" y="204"/>
                    <a:pt x="8200" y="221"/>
                    <a:pt x="8280" y="230"/>
                  </a:cubicBezTo>
                  <a:lnTo>
                    <a:pt x="8394" y="248"/>
                  </a:lnTo>
                  <a:lnTo>
                    <a:pt x="8509" y="274"/>
                  </a:lnTo>
                  <a:cubicBezTo>
                    <a:pt x="8659" y="301"/>
                    <a:pt x="8809" y="327"/>
                    <a:pt x="8950" y="371"/>
                  </a:cubicBezTo>
                  <a:cubicBezTo>
                    <a:pt x="9470" y="486"/>
                    <a:pt x="9973" y="697"/>
                    <a:pt x="10431" y="979"/>
                  </a:cubicBezTo>
                  <a:cubicBezTo>
                    <a:pt x="10528" y="1050"/>
                    <a:pt x="10616" y="1121"/>
                    <a:pt x="10704" y="1191"/>
                  </a:cubicBezTo>
                  <a:cubicBezTo>
                    <a:pt x="10748" y="1226"/>
                    <a:pt x="10784" y="1262"/>
                    <a:pt x="10819" y="1306"/>
                  </a:cubicBezTo>
                  <a:cubicBezTo>
                    <a:pt x="10863" y="1341"/>
                    <a:pt x="10898" y="1376"/>
                    <a:pt x="10934" y="1412"/>
                  </a:cubicBezTo>
                  <a:cubicBezTo>
                    <a:pt x="10995" y="1491"/>
                    <a:pt x="11048" y="1570"/>
                    <a:pt x="11101" y="1658"/>
                  </a:cubicBezTo>
                  <a:cubicBezTo>
                    <a:pt x="11128" y="1694"/>
                    <a:pt x="11154" y="1738"/>
                    <a:pt x="11172" y="1773"/>
                  </a:cubicBezTo>
                  <a:lnTo>
                    <a:pt x="11225" y="1896"/>
                  </a:lnTo>
                  <a:cubicBezTo>
                    <a:pt x="11330" y="2143"/>
                    <a:pt x="11374" y="2417"/>
                    <a:pt x="11366" y="2681"/>
                  </a:cubicBezTo>
                  <a:cubicBezTo>
                    <a:pt x="11366" y="2752"/>
                    <a:pt x="11357" y="2822"/>
                    <a:pt x="11348" y="2893"/>
                  </a:cubicBezTo>
                  <a:cubicBezTo>
                    <a:pt x="11339" y="2946"/>
                    <a:pt x="11339" y="2972"/>
                    <a:pt x="11339" y="2972"/>
                  </a:cubicBezTo>
                  <a:lnTo>
                    <a:pt x="11357" y="2902"/>
                  </a:lnTo>
                  <a:cubicBezTo>
                    <a:pt x="11366" y="2831"/>
                    <a:pt x="11374" y="2761"/>
                    <a:pt x="11383" y="2690"/>
                  </a:cubicBezTo>
                  <a:cubicBezTo>
                    <a:pt x="11401" y="2417"/>
                    <a:pt x="11366" y="2143"/>
                    <a:pt x="11277" y="1888"/>
                  </a:cubicBezTo>
                  <a:cubicBezTo>
                    <a:pt x="11260" y="1844"/>
                    <a:pt x="11242" y="1799"/>
                    <a:pt x="11225" y="1755"/>
                  </a:cubicBezTo>
                  <a:cubicBezTo>
                    <a:pt x="11207" y="1720"/>
                    <a:pt x="11180" y="1676"/>
                    <a:pt x="11163" y="1632"/>
                  </a:cubicBezTo>
                  <a:cubicBezTo>
                    <a:pt x="11110" y="1544"/>
                    <a:pt x="11057" y="1456"/>
                    <a:pt x="10995" y="1376"/>
                  </a:cubicBezTo>
                  <a:cubicBezTo>
                    <a:pt x="10960" y="1332"/>
                    <a:pt x="10916" y="1288"/>
                    <a:pt x="10881" y="1253"/>
                  </a:cubicBezTo>
                  <a:cubicBezTo>
                    <a:pt x="10845" y="1209"/>
                    <a:pt x="10801" y="1165"/>
                    <a:pt x="10766" y="1121"/>
                  </a:cubicBezTo>
                  <a:cubicBezTo>
                    <a:pt x="10678" y="1041"/>
                    <a:pt x="10581" y="962"/>
                    <a:pt x="10484" y="891"/>
                  </a:cubicBezTo>
                  <a:cubicBezTo>
                    <a:pt x="10034" y="583"/>
                    <a:pt x="9523" y="345"/>
                    <a:pt x="8985" y="212"/>
                  </a:cubicBezTo>
                  <a:cubicBezTo>
                    <a:pt x="8844" y="168"/>
                    <a:pt x="8694" y="142"/>
                    <a:pt x="8535" y="98"/>
                  </a:cubicBezTo>
                  <a:cubicBezTo>
                    <a:pt x="8500" y="89"/>
                    <a:pt x="8465" y="80"/>
                    <a:pt x="8421" y="71"/>
                  </a:cubicBezTo>
                  <a:lnTo>
                    <a:pt x="8297" y="54"/>
                  </a:lnTo>
                  <a:cubicBezTo>
                    <a:pt x="8218" y="45"/>
                    <a:pt x="8147" y="18"/>
                    <a:pt x="8059" y="18"/>
                  </a:cubicBezTo>
                  <a:cubicBezTo>
                    <a:pt x="7945" y="7"/>
                    <a:pt x="7830" y="1"/>
                    <a:pt x="7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55" name="Google Shape;3855;p90"/>
            <p:cNvSpPr/>
            <p:nvPr/>
          </p:nvSpPr>
          <p:spPr>
            <a:xfrm flipH="1">
              <a:off x="3281051" y="2959126"/>
              <a:ext cx="406792" cy="192265"/>
            </a:xfrm>
            <a:custGeom>
              <a:avLst/>
              <a:gdLst/>
              <a:ahLst/>
              <a:cxnLst/>
              <a:rect l="l" t="t" r="r" b="b"/>
              <a:pathLst>
                <a:path w="8588" h="4059" extrusionOk="0">
                  <a:moveTo>
                    <a:pt x="4949" y="0"/>
                  </a:moveTo>
                  <a:cubicBezTo>
                    <a:pt x="4338" y="0"/>
                    <a:pt x="3735" y="136"/>
                    <a:pt x="3183" y="409"/>
                  </a:cubicBezTo>
                  <a:cubicBezTo>
                    <a:pt x="3042" y="479"/>
                    <a:pt x="2892" y="576"/>
                    <a:pt x="2760" y="673"/>
                  </a:cubicBezTo>
                  <a:cubicBezTo>
                    <a:pt x="2637" y="770"/>
                    <a:pt x="2513" y="876"/>
                    <a:pt x="2390" y="964"/>
                  </a:cubicBezTo>
                  <a:cubicBezTo>
                    <a:pt x="2160" y="1140"/>
                    <a:pt x="1922" y="1299"/>
                    <a:pt x="1667" y="1431"/>
                  </a:cubicBezTo>
                  <a:cubicBezTo>
                    <a:pt x="1455" y="1546"/>
                    <a:pt x="1217" y="1625"/>
                    <a:pt x="979" y="1678"/>
                  </a:cubicBezTo>
                  <a:cubicBezTo>
                    <a:pt x="891" y="1696"/>
                    <a:pt x="798" y="1705"/>
                    <a:pt x="705" y="1705"/>
                  </a:cubicBezTo>
                  <a:cubicBezTo>
                    <a:pt x="611" y="1705"/>
                    <a:pt x="516" y="1696"/>
                    <a:pt x="423" y="1678"/>
                  </a:cubicBezTo>
                  <a:cubicBezTo>
                    <a:pt x="309" y="1652"/>
                    <a:pt x="194" y="1599"/>
                    <a:pt x="97" y="1528"/>
                  </a:cubicBezTo>
                  <a:cubicBezTo>
                    <a:pt x="62" y="1502"/>
                    <a:pt x="27" y="1475"/>
                    <a:pt x="0" y="1440"/>
                  </a:cubicBezTo>
                  <a:lnTo>
                    <a:pt x="0" y="1440"/>
                  </a:lnTo>
                  <a:cubicBezTo>
                    <a:pt x="27" y="1475"/>
                    <a:pt x="53" y="1502"/>
                    <a:pt x="88" y="1528"/>
                  </a:cubicBezTo>
                  <a:cubicBezTo>
                    <a:pt x="185" y="1608"/>
                    <a:pt x="300" y="1652"/>
                    <a:pt x="423" y="1687"/>
                  </a:cubicBezTo>
                  <a:cubicBezTo>
                    <a:pt x="516" y="1705"/>
                    <a:pt x="609" y="1713"/>
                    <a:pt x="701" y="1713"/>
                  </a:cubicBezTo>
                  <a:cubicBezTo>
                    <a:pt x="794" y="1713"/>
                    <a:pt x="886" y="1705"/>
                    <a:pt x="979" y="1687"/>
                  </a:cubicBezTo>
                  <a:cubicBezTo>
                    <a:pt x="1226" y="1643"/>
                    <a:pt x="1455" y="1564"/>
                    <a:pt x="1675" y="1458"/>
                  </a:cubicBezTo>
                  <a:cubicBezTo>
                    <a:pt x="1931" y="1326"/>
                    <a:pt x="2187" y="1176"/>
                    <a:pt x="2416" y="1008"/>
                  </a:cubicBezTo>
                  <a:cubicBezTo>
                    <a:pt x="2548" y="920"/>
                    <a:pt x="2663" y="814"/>
                    <a:pt x="2795" y="717"/>
                  </a:cubicBezTo>
                  <a:cubicBezTo>
                    <a:pt x="2927" y="629"/>
                    <a:pt x="3069" y="541"/>
                    <a:pt x="3218" y="479"/>
                  </a:cubicBezTo>
                  <a:cubicBezTo>
                    <a:pt x="3727" y="246"/>
                    <a:pt x="4275" y="132"/>
                    <a:pt x="4826" y="132"/>
                  </a:cubicBezTo>
                  <a:cubicBezTo>
                    <a:pt x="4963" y="132"/>
                    <a:pt x="5101" y="139"/>
                    <a:pt x="5238" y="153"/>
                  </a:cubicBezTo>
                  <a:cubicBezTo>
                    <a:pt x="5581" y="188"/>
                    <a:pt x="5925" y="267"/>
                    <a:pt x="6251" y="391"/>
                  </a:cubicBezTo>
                  <a:cubicBezTo>
                    <a:pt x="6569" y="506"/>
                    <a:pt x="6869" y="664"/>
                    <a:pt x="7133" y="867"/>
                  </a:cubicBezTo>
                  <a:cubicBezTo>
                    <a:pt x="7380" y="1043"/>
                    <a:pt x="7592" y="1273"/>
                    <a:pt x="7759" y="1528"/>
                  </a:cubicBezTo>
                  <a:cubicBezTo>
                    <a:pt x="7909" y="1758"/>
                    <a:pt x="8015" y="2004"/>
                    <a:pt x="8077" y="2269"/>
                  </a:cubicBezTo>
                  <a:cubicBezTo>
                    <a:pt x="8121" y="2489"/>
                    <a:pt x="8138" y="2719"/>
                    <a:pt x="8130" y="2939"/>
                  </a:cubicBezTo>
                  <a:cubicBezTo>
                    <a:pt x="8112" y="3230"/>
                    <a:pt x="8050" y="3512"/>
                    <a:pt x="7953" y="3785"/>
                  </a:cubicBezTo>
                  <a:lnTo>
                    <a:pt x="7909" y="3891"/>
                  </a:lnTo>
                  <a:lnTo>
                    <a:pt x="8465" y="4059"/>
                  </a:lnTo>
                  <a:lnTo>
                    <a:pt x="8491" y="3927"/>
                  </a:lnTo>
                  <a:cubicBezTo>
                    <a:pt x="8509" y="3838"/>
                    <a:pt x="8535" y="3715"/>
                    <a:pt x="8562" y="3547"/>
                  </a:cubicBezTo>
                  <a:cubicBezTo>
                    <a:pt x="8579" y="3345"/>
                    <a:pt x="8588" y="3142"/>
                    <a:pt x="8579" y="2939"/>
                  </a:cubicBezTo>
                  <a:cubicBezTo>
                    <a:pt x="8570" y="2675"/>
                    <a:pt x="8526" y="2419"/>
                    <a:pt x="8447" y="2172"/>
                  </a:cubicBezTo>
                  <a:cubicBezTo>
                    <a:pt x="8359" y="1872"/>
                    <a:pt x="8218" y="1590"/>
                    <a:pt x="8024" y="1352"/>
                  </a:cubicBezTo>
                  <a:cubicBezTo>
                    <a:pt x="7821" y="1079"/>
                    <a:pt x="7565" y="849"/>
                    <a:pt x="7283" y="664"/>
                  </a:cubicBezTo>
                  <a:cubicBezTo>
                    <a:pt x="6983" y="470"/>
                    <a:pt x="6666" y="312"/>
                    <a:pt x="6322" y="206"/>
                  </a:cubicBezTo>
                  <a:cubicBezTo>
                    <a:pt x="5978" y="100"/>
                    <a:pt x="5617" y="29"/>
                    <a:pt x="5255" y="12"/>
                  </a:cubicBezTo>
                  <a:cubicBezTo>
                    <a:pt x="5153" y="4"/>
                    <a:pt x="5051" y="0"/>
                    <a:pt x="49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56" name="Google Shape;3856;p90"/>
            <p:cNvSpPr/>
            <p:nvPr/>
          </p:nvSpPr>
          <p:spPr>
            <a:xfrm flipH="1">
              <a:off x="3255143" y="3308793"/>
              <a:ext cx="62667" cy="33868"/>
            </a:xfrm>
            <a:custGeom>
              <a:avLst/>
              <a:gdLst/>
              <a:ahLst/>
              <a:cxnLst/>
              <a:rect l="l" t="t" r="r" b="b"/>
              <a:pathLst>
                <a:path w="1323" h="715" fill="none" extrusionOk="0">
                  <a:moveTo>
                    <a:pt x="0" y="653"/>
                  </a:moveTo>
                  <a:cubicBezTo>
                    <a:pt x="0" y="653"/>
                    <a:pt x="802" y="1"/>
                    <a:pt x="1323" y="715"/>
                  </a:cubicBezTo>
                </a:path>
              </a:pathLst>
            </a:custGeom>
            <a:noFill/>
            <a:ln w="9525" cap="flat" cmpd="sng">
              <a:solidFill>
                <a:schemeClr val="dk1"/>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57" name="Google Shape;3857;p90"/>
            <p:cNvSpPr/>
            <p:nvPr/>
          </p:nvSpPr>
          <p:spPr>
            <a:xfrm flipH="1">
              <a:off x="3087227" y="3237555"/>
              <a:ext cx="193828" cy="176349"/>
            </a:xfrm>
            <a:custGeom>
              <a:avLst/>
              <a:gdLst/>
              <a:ahLst/>
              <a:cxnLst/>
              <a:rect l="l" t="t" r="r" b="b"/>
              <a:pathLst>
                <a:path w="4092" h="3723" extrusionOk="0">
                  <a:moveTo>
                    <a:pt x="2048" y="0"/>
                  </a:moveTo>
                  <a:cubicBezTo>
                    <a:pt x="1905" y="0"/>
                    <a:pt x="1760" y="17"/>
                    <a:pt x="1614" y="51"/>
                  </a:cubicBezTo>
                  <a:cubicBezTo>
                    <a:pt x="618" y="289"/>
                    <a:pt x="1" y="1286"/>
                    <a:pt x="239" y="2291"/>
                  </a:cubicBezTo>
                  <a:cubicBezTo>
                    <a:pt x="436" y="3147"/>
                    <a:pt x="1205" y="3723"/>
                    <a:pt x="2056" y="3723"/>
                  </a:cubicBezTo>
                  <a:cubicBezTo>
                    <a:pt x="2195" y="3723"/>
                    <a:pt x="2337" y="3707"/>
                    <a:pt x="2478" y="3675"/>
                  </a:cubicBezTo>
                  <a:cubicBezTo>
                    <a:pt x="3475" y="3437"/>
                    <a:pt x="4092" y="2432"/>
                    <a:pt x="3854" y="1435"/>
                  </a:cubicBezTo>
                  <a:cubicBezTo>
                    <a:pt x="3650" y="576"/>
                    <a:pt x="2892" y="0"/>
                    <a:pt x="2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58" name="Google Shape;3858;p90"/>
            <p:cNvSpPr/>
            <p:nvPr/>
          </p:nvSpPr>
          <p:spPr>
            <a:xfrm flipH="1">
              <a:off x="3300662" y="3244183"/>
              <a:ext cx="194680" cy="176918"/>
            </a:xfrm>
            <a:custGeom>
              <a:avLst/>
              <a:gdLst/>
              <a:ahLst/>
              <a:cxnLst/>
              <a:rect l="l" t="t" r="r" b="b"/>
              <a:pathLst>
                <a:path w="4110" h="3735" extrusionOk="0">
                  <a:moveTo>
                    <a:pt x="2054" y="0"/>
                  </a:moveTo>
                  <a:cubicBezTo>
                    <a:pt x="1912" y="0"/>
                    <a:pt x="1768" y="17"/>
                    <a:pt x="1623" y="51"/>
                  </a:cubicBezTo>
                  <a:cubicBezTo>
                    <a:pt x="627" y="280"/>
                    <a:pt x="1" y="1285"/>
                    <a:pt x="239" y="2291"/>
                  </a:cubicBezTo>
                  <a:cubicBezTo>
                    <a:pt x="435" y="3151"/>
                    <a:pt x="1201" y="3734"/>
                    <a:pt x="2048" y="3734"/>
                  </a:cubicBezTo>
                  <a:cubicBezTo>
                    <a:pt x="2190" y="3734"/>
                    <a:pt x="2334" y="3718"/>
                    <a:pt x="2478" y="3684"/>
                  </a:cubicBezTo>
                  <a:cubicBezTo>
                    <a:pt x="3484" y="3446"/>
                    <a:pt x="4110" y="2440"/>
                    <a:pt x="3872" y="1435"/>
                  </a:cubicBezTo>
                  <a:cubicBezTo>
                    <a:pt x="3668" y="582"/>
                    <a:pt x="2901" y="0"/>
                    <a:pt x="20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59" name="Google Shape;3859;p90"/>
            <p:cNvSpPr/>
            <p:nvPr/>
          </p:nvSpPr>
          <p:spPr>
            <a:xfrm flipH="1">
              <a:off x="3486485" y="3339724"/>
              <a:ext cx="25105" cy="47"/>
            </a:xfrm>
            <a:custGeom>
              <a:avLst/>
              <a:gdLst/>
              <a:ahLst/>
              <a:cxnLst/>
              <a:rect l="l" t="t" r="r" b="b"/>
              <a:pathLst>
                <a:path w="530" h="1" extrusionOk="0">
                  <a:moveTo>
                    <a:pt x="529" y="0"/>
                  </a:moveTo>
                  <a:lnTo>
                    <a:pt x="0" y="0"/>
                  </a:ln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60" name="Google Shape;3860;p90"/>
            <p:cNvSpPr/>
            <p:nvPr/>
          </p:nvSpPr>
          <p:spPr>
            <a:xfrm flipH="1">
              <a:off x="3486485" y="3339724"/>
              <a:ext cx="25105" cy="47"/>
            </a:xfrm>
            <a:custGeom>
              <a:avLst/>
              <a:gdLst/>
              <a:ahLst/>
              <a:cxnLst/>
              <a:rect l="l" t="t" r="r" b="b"/>
              <a:pathLst>
                <a:path w="530" h="1" fill="none" extrusionOk="0">
                  <a:moveTo>
                    <a:pt x="529" y="0"/>
                  </a:moveTo>
                  <a:lnTo>
                    <a:pt x="0" y="0"/>
                  </a:lnTo>
                </a:path>
              </a:pathLst>
            </a:custGeom>
            <a:noFill/>
            <a:ln w="9525" cap="flat" cmpd="sng">
              <a:solidFill>
                <a:schemeClr val="dk1"/>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61" name="Google Shape;3861;p90"/>
            <p:cNvSpPr/>
            <p:nvPr/>
          </p:nvSpPr>
          <p:spPr>
            <a:xfrm flipH="1">
              <a:off x="3162398" y="3322150"/>
              <a:ext cx="65225" cy="50588"/>
            </a:xfrm>
            <a:custGeom>
              <a:avLst/>
              <a:gdLst/>
              <a:ahLst/>
              <a:cxnLst/>
              <a:rect l="l" t="t" r="r" b="b"/>
              <a:pathLst>
                <a:path w="1377" h="1068" extrusionOk="0">
                  <a:moveTo>
                    <a:pt x="27" y="1"/>
                  </a:moveTo>
                  <a:cubicBezTo>
                    <a:pt x="18" y="36"/>
                    <a:pt x="9" y="71"/>
                    <a:pt x="1" y="116"/>
                  </a:cubicBezTo>
                  <a:cubicBezTo>
                    <a:pt x="1" y="213"/>
                    <a:pt x="9" y="310"/>
                    <a:pt x="27" y="415"/>
                  </a:cubicBezTo>
                  <a:cubicBezTo>
                    <a:pt x="53" y="556"/>
                    <a:pt x="115" y="697"/>
                    <a:pt x="203" y="821"/>
                  </a:cubicBezTo>
                  <a:cubicBezTo>
                    <a:pt x="230" y="856"/>
                    <a:pt x="256" y="891"/>
                    <a:pt x="292" y="918"/>
                  </a:cubicBezTo>
                  <a:cubicBezTo>
                    <a:pt x="327" y="953"/>
                    <a:pt x="371" y="980"/>
                    <a:pt x="415" y="1006"/>
                  </a:cubicBezTo>
                  <a:cubicBezTo>
                    <a:pt x="503" y="1050"/>
                    <a:pt x="600" y="1068"/>
                    <a:pt x="697" y="1068"/>
                  </a:cubicBezTo>
                  <a:lnTo>
                    <a:pt x="821" y="1068"/>
                  </a:lnTo>
                  <a:lnTo>
                    <a:pt x="847" y="1059"/>
                  </a:lnTo>
                  <a:lnTo>
                    <a:pt x="900" y="1041"/>
                  </a:lnTo>
                  <a:cubicBezTo>
                    <a:pt x="918" y="1041"/>
                    <a:pt x="953" y="1024"/>
                    <a:pt x="970" y="1015"/>
                  </a:cubicBezTo>
                  <a:lnTo>
                    <a:pt x="1041" y="988"/>
                  </a:lnTo>
                  <a:lnTo>
                    <a:pt x="1103" y="944"/>
                  </a:lnTo>
                  <a:cubicBezTo>
                    <a:pt x="1138" y="918"/>
                    <a:pt x="1173" y="883"/>
                    <a:pt x="1200" y="847"/>
                  </a:cubicBezTo>
                  <a:cubicBezTo>
                    <a:pt x="1226" y="812"/>
                    <a:pt x="1253" y="777"/>
                    <a:pt x="1279" y="742"/>
                  </a:cubicBezTo>
                  <a:cubicBezTo>
                    <a:pt x="1297" y="706"/>
                    <a:pt x="1314" y="671"/>
                    <a:pt x="1323" y="627"/>
                  </a:cubicBezTo>
                  <a:cubicBezTo>
                    <a:pt x="1350" y="565"/>
                    <a:pt x="1358" y="495"/>
                    <a:pt x="1367" y="424"/>
                  </a:cubicBezTo>
                  <a:cubicBezTo>
                    <a:pt x="1376" y="362"/>
                    <a:pt x="1376" y="301"/>
                    <a:pt x="1367" y="248"/>
                  </a:cubicBezTo>
                  <a:cubicBezTo>
                    <a:pt x="1358" y="204"/>
                    <a:pt x="1358" y="160"/>
                    <a:pt x="1341" y="116"/>
                  </a:cubicBezTo>
                  <a:cubicBezTo>
                    <a:pt x="1332" y="80"/>
                    <a:pt x="1323" y="45"/>
                    <a:pt x="1305" y="10"/>
                  </a:cubicBezTo>
                  <a:cubicBezTo>
                    <a:pt x="1305" y="10"/>
                    <a:pt x="1305" y="45"/>
                    <a:pt x="1288" y="116"/>
                  </a:cubicBezTo>
                  <a:cubicBezTo>
                    <a:pt x="1288" y="151"/>
                    <a:pt x="1279" y="195"/>
                    <a:pt x="1270" y="239"/>
                  </a:cubicBezTo>
                  <a:cubicBezTo>
                    <a:pt x="1253" y="292"/>
                    <a:pt x="1244" y="336"/>
                    <a:pt x="1226" y="389"/>
                  </a:cubicBezTo>
                  <a:cubicBezTo>
                    <a:pt x="1200" y="442"/>
                    <a:pt x="1182" y="495"/>
                    <a:pt x="1147" y="548"/>
                  </a:cubicBezTo>
                  <a:cubicBezTo>
                    <a:pt x="1138" y="574"/>
                    <a:pt x="1120" y="600"/>
                    <a:pt x="1103" y="627"/>
                  </a:cubicBezTo>
                  <a:cubicBezTo>
                    <a:pt x="1076" y="645"/>
                    <a:pt x="1059" y="671"/>
                    <a:pt x="1041" y="689"/>
                  </a:cubicBezTo>
                  <a:cubicBezTo>
                    <a:pt x="1015" y="706"/>
                    <a:pt x="988" y="724"/>
                    <a:pt x="962" y="742"/>
                  </a:cubicBezTo>
                  <a:lnTo>
                    <a:pt x="926" y="759"/>
                  </a:lnTo>
                  <a:lnTo>
                    <a:pt x="891" y="777"/>
                  </a:lnTo>
                  <a:cubicBezTo>
                    <a:pt x="873" y="786"/>
                    <a:pt x="865" y="786"/>
                    <a:pt x="847" y="794"/>
                  </a:cubicBezTo>
                  <a:lnTo>
                    <a:pt x="794" y="803"/>
                  </a:lnTo>
                  <a:lnTo>
                    <a:pt x="759" y="812"/>
                  </a:lnTo>
                  <a:lnTo>
                    <a:pt x="697" y="812"/>
                  </a:lnTo>
                  <a:cubicBezTo>
                    <a:pt x="644" y="812"/>
                    <a:pt x="582" y="803"/>
                    <a:pt x="530" y="786"/>
                  </a:cubicBezTo>
                  <a:cubicBezTo>
                    <a:pt x="503" y="768"/>
                    <a:pt x="477" y="759"/>
                    <a:pt x="450" y="742"/>
                  </a:cubicBezTo>
                  <a:cubicBezTo>
                    <a:pt x="433" y="715"/>
                    <a:pt x="406" y="697"/>
                    <a:pt x="380" y="680"/>
                  </a:cubicBezTo>
                  <a:cubicBezTo>
                    <a:pt x="336" y="627"/>
                    <a:pt x="300" y="583"/>
                    <a:pt x="265" y="530"/>
                  </a:cubicBezTo>
                  <a:cubicBezTo>
                    <a:pt x="230" y="477"/>
                    <a:pt x="203" y="415"/>
                    <a:pt x="177" y="371"/>
                  </a:cubicBezTo>
                  <a:cubicBezTo>
                    <a:pt x="133" y="265"/>
                    <a:pt x="89" y="177"/>
                    <a:pt x="62" y="107"/>
                  </a:cubicBezTo>
                  <a:lnTo>
                    <a:pt x="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62" name="Google Shape;3862;p90"/>
            <p:cNvSpPr/>
            <p:nvPr/>
          </p:nvSpPr>
          <p:spPr>
            <a:xfrm flipH="1">
              <a:off x="3337420" y="3322150"/>
              <a:ext cx="65178" cy="50588"/>
            </a:xfrm>
            <a:custGeom>
              <a:avLst/>
              <a:gdLst/>
              <a:ahLst/>
              <a:cxnLst/>
              <a:rect l="l" t="t" r="r" b="b"/>
              <a:pathLst>
                <a:path w="1376" h="1068" extrusionOk="0">
                  <a:moveTo>
                    <a:pt x="18" y="1"/>
                  </a:moveTo>
                  <a:cubicBezTo>
                    <a:pt x="9" y="36"/>
                    <a:pt x="9" y="71"/>
                    <a:pt x="9" y="116"/>
                  </a:cubicBezTo>
                  <a:cubicBezTo>
                    <a:pt x="0" y="213"/>
                    <a:pt x="9" y="310"/>
                    <a:pt x="27" y="415"/>
                  </a:cubicBezTo>
                  <a:cubicBezTo>
                    <a:pt x="53" y="556"/>
                    <a:pt x="115" y="697"/>
                    <a:pt x="203" y="821"/>
                  </a:cubicBezTo>
                  <a:cubicBezTo>
                    <a:pt x="229" y="856"/>
                    <a:pt x="265" y="891"/>
                    <a:pt x="291" y="918"/>
                  </a:cubicBezTo>
                  <a:cubicBezTo>
                    <a:pt x="335" y="953"/>
                    <a:pt x="371" y="980"/>
                    <a:pt x="415" y="1006"/>
                  </a:cubicBezTo>
                  <a:cubicBezTo>
                    <a:pt x="503" y="1050"/>
                    <a:pt x="600" y="1068"/>
                    <a:pt x="706" y="1068"/>
                  </a:cubicBezTo>
                  <a:lnTo>
                    <a:pt x="820" y="1068"/>
                  </a:lnTo>
                  <a:lnTo>
                    <a:pt x="847" y="1059"/>
                  </a:lnTo>
                  <a:lnTo>
                    <a:pt x="908" y="1041"/>
                  </a:lnTo>
                  <a:cubicBezTo>
                    <a:pt x="926" y="1033"/>
                    <a:pt x="952" y="1024"/>
                    <a:pt x="970" y="1015"/>
                  </a:cubicBezTo>
                  <a:lnTo>
                    <a:pt x="1041" y="988"/>
                  </a:lnTo>
                  <a:lnTo>
                    <a:pt x="1102" y="944"/>
                  </a:lnTo>
                  <a:cubicBezTo>
                    <a:pt x="1138" y="918"/>
                    <a:pt x="1173" y="883"/>
                    <a:pt x="1199" y="847"/>
                  </a:cubicBezTo>
                  <a:cubicBezTo>
                    <a:pt x="1226" y="812"/>
                    <a:pt x="1252" y="777"/>
                    <a:pt x="1279" y="742"/>
                  </a:cubicBezTo>
                  <a:cubicBezTo>
                    <a:pt x="1296" y="706"/>
                    <a:pt x="1314" y="662"/>
                    <a:pt x="1323" y="627"/>
                  </a:cubicBezTo>
                  <a:cubicBezTo>
                    <a:pt x="1349" y="565"/>
                    <a:pt x="1358" y="495"/>
                    <a:pt x="1367" y="424"/>
                  </a:cubicBezTo>
                  <a:cubicBezTo>
                    <a:pt x="1376" y="362"/>
                    <a:pt x="1376" y="301"/>
                    <a:pt x="1367" y="248"/>
                  </a:cubicBezTo>
                  <a:cubicBezTo>
                    <a:pt x="1358" y="204"/>
                    <a:pt x="1358" y="160"/>
                    <a:pt x="1340" y="116"/>
                  </a:cubicBezTo>
                  <a:cubicBezTo>
                    <a:pt x="1332" y="80"/>
                    <a:pt x="1323" y="45"/>
                    <a:pt x="1305" y="10"/>
                  </a:cubicBezTo>
                  <a:cubicBezTo>
                    <a:pt x="1305" y="10"/>
                    <a:pt x="1305" y="45"/>
                    <a:pt x="1296" y="116"/>
                  </a:cubicBezTo>
                  <a:cubicBezTo>
                    <a:pt x="1288" y="151"/>
                    <a:pt x="1279" y="195"/>
                    <a:pt x="1270" y="239"/>
                  </a:cubicBezTo>
                  <a:cubicBezTo>
                    <a:pt x="1252" y="283"/>
                    <a:pt x="1243" y="336"/>
                    <a:pt x="1226" y="389"/>
                  </a:cubicBezTo>
                  <a:cubicBezTo>
                    <a:pt x="1199" y="442"/>
                    <a:pt x="1182" y="495"/>
                    <a:pt x="1146" y="548"/>
                  </a:cubicBezTo>
                  <a:cubicBezTo>
                    <a:pt x="1138" y="574"/>
                    <a:pt x="1120" y="600"/>
                    <a:pt x="1102" y="627"/>
                  </a:cubicBezTo>
                  <a:cubicBezTo>
                    <a:pt x="1076" y="645"/>
                    <a:pt x="1058" y="671"/>
                    <a:pt x="1041" y="689"/>
                  </a:cubicBezTo>
                  <a:cubicBezTo>
                    <a:pt x="1014" y="706"/>
                    <a:pt x="988" y="724"/>
                    <a:pt x="970" y="742"/>
                  </a:cubicBezTo>
                  <a:lnTo>
                    <a:pt x="926" y="759"/>
                  </a:lnTo>
                  <a:lnTo>
                    <a:pt x="891" y="777"/>
                  </a:lnTo>
                  <a:cubicBezTo>
                    <a:pt x="873" y="786"/>
                    <a:pt x="864" y="786"/>
                    <a:pt x="847" y="794"/>
                  </a:cubicBezTo>
                  <a:lnTo>
                    <a:pt x="794" y="803"/>
                  </a:lnTo>
                  <a:lnTo>
                    <a:pt x="759" y="812"/>
                  </a:lnTo>
                  <a:lnTo>
                    <a:pt x="697" y="812"/>
                  </a:lnTo>
                  <a:cubicBezTo>
                    <a:pt x="644" y="812"/>
                    <a:pt x="582" y="803"/>
                    <a:pt x="529" y="786"/>
                  </a:cubicBezTo>
                  <a:cubicBezTo>
                    <a:pt x="503" y="768"/>
                    <a:pt x="476" y="759"/>
                    <a:pt x="450" y="742"/>
                  </a:cubicBezTo>
                  <a:cubicBezTo>
                    <a:pt x="432" y="715"/>
                    <a:pt x="406" y="697"/>
                    <a:pt x="379" y="680"/>
                  </a:cubicBezTo>
                  <a:cubicBezTo>
                    <a:pt x="335" y="627"/>
                    <a:pt x="300" y="583"/>
                    <a:pt x="265" y="530"/>
                  </a:cubicBezTo>
                  <a:cubicBezTo>
                    <a:pt x="229" y="477"/>
                    <a:pt x="203" y="415"/>
                    <a:pt x="177" y="371"/>
                  </a:cubicBezTo>
                  <a:cubicBezTo>
                    <a:pt x="124" y="265"/>
                    <a:pt x="80" y="177"/>
                    <a:pt x="62" y="107"/>
                  </a:cubicBezTo>
                  <a:cubicBezTo>
                    <a:pt x="36" y="45"/>
                    <a:pt x="18"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863" name="Google Shape;3863;p90"/>
          <p:cNvGrpSpPr/>
          <p:nvPr/>
        </p:nvGrpSpPr>
        <p:grpSpPr>
          <a:xfrm>
            <a:off x="4213901" y="2266950"/>
            <a:ext cx="1353211" cy="1475866"/>
            <a:chOff x="4402701" y="2215475"/>
            <a:chExt cx="1353211" cy="1475866"/>
          </a:xfrm>
        </p:grpSpPr>
        <p:cxnSp>
          <p:nvCxnSpPr>
            <p:cNvPr id="3864" name="Google Shape;3864;p90"/>
            <p:cNvCxnSpPr/>
            <p:nvPr/>
          </p:nvCxnSpPr>
          <p:spPr>
            <a:xfrm flipH="1">
              <a:off x="4822525" y="2837525"/>
              <a:ext cx="457800" cy="526200"/>
            </a:xfrm>
            <a:prstGeom prst="straightConnector1">
              <a:avLst/>
            </a:prstGeom>
            <a:noFill/>
            <a:ln w="19050" cap="flat" cmpd="sng">
              <a:solidFill>
                <a:schemeClr val="accent4"/>
              </a:solidFill>
              <a:prstDash val="solid"/>
              <a:round/>
              <a:headEnd type="none" w="med" len="med"/>
              <a:tailEnd type="none" w="med" len="med"/>
            </a:ln>
          </p:spPr>
        </p:cxnSp>
        <p:cxnSp>
          <p:nvCxnSpPr>
            <p:cNvPr id="3865" name="Google Shape;3865;p90"/>
            <p:cNvCxnSpPr/>
            <p:nvPr/>
          </p:nvCxnSpPr>
          <p:spPr>
            <a:xfrm rot="10800000" flipH="1">
              <a:off x="4671050" y="2823350"/>
              <a:ext cx="600600" cy="157200"/>
            </a:xfrm>
            <a:prstGeom prst="straightConnector1">
              <a:avLst/>
            </a:prstGeom>
            <a:noFill/>
            <a:ln w="19050" cap="flat" cmpd="sng">
              <a:solidFill>
                <a:schemeClr val="accent4"/>
              </a:solidFill>
              <a:prstDash val="solid"/>
              <a:round/>
              <a:headEnd type="none" w="med" len="med"/>
              <a:tailEnd type="none" w="med" len="med"/>
            </a:ln>
          </p:spPr>
        </p:cxnSp>
        <p:grpSp>
          <p:nvGrpSpPr>
            <p:cNvPr id="3866" name="Google Shape;3866;p90"/>
            <p:cNvGrpSpPr/>
            <p:nvPr/>
          </p:nvGrpSpPr>
          <p:grpSpPr>
            <a:xfrm rot="1877371">
              <a:off x="4656005" y="2347143"/>
              <a:ext cx="846603" cy="1212530"/>
              <a:chOff x="7596727" y="2278475"/>
              <a:chExt cx="705203" cy="1010013"/>
            </a:xfrm>
          </p:grpSpPr>
          <p:sp>
            <p:nvSpPr>
              <p:cNvPr id="3867" name="Google Shape;3867;p90"/>
              <p:cNvSpPr/>
              <p:nvPr/>
            </p:nvSpPr>
            <p:spPr>
              <a:xfrm>
                <a:off x="7688409" y="2385360"/>
                <a:ext cx="544909" cy="800719"/>
              </a:xfrm>
              <a:custGeom>
                <a:avLst/>
                <a:gdLst/>
                <a:ahLst/>
                <a:cxnLst/>
                <a:rect l="l" t="t" r="r" b="b"/>
                <a:pathLst>
                  <a:path w="5353" h="7866" fill="none" extrusionOk="0">
                    <a:moveTo>
                      <a:pt x="1" y="6005"/>
                    </a:moveTo>
                    <a:lnTo>
                      <a:pt x="2196" y="7866"/>
                    </a:lnTo>
                    <a:lnTo>
                      <a:pt x="4453" y="6993"/>
                    </a:lnTo>
                    <a:lnTo>
                      <a:pt x="5353" y="3678"/>
                    </a:lnTo>
                    <a:lnTo>
                      <a:pt x="3281" y="1994"/>
                    </a:lnTo>
                    <a:lnTo>
                      <a:pt x="3995" y="1"/>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68" name="Google Shape;3868;p90"/>
              <p:cNvSpPr/>
              <p:nvPr/>
            </p:nvSpPr>
            <p:spPr>
              <a:xfrm>
                <a:off x="7596727" y="2935060"/>
                <a:ext cx="151086" cy="123773"/>
              </a:xfrm>
              <a:custGeom>
                <a:avLst/>
                <a:gdLst/>
                <a:ahLst/>
                <a:cxnLst/>
                <a:rect l="l" t="t" r="r" b="b"/>
                <a:pathLst>
                  <a:path w="2451" h="2008" extrusionOk="0">
                    <a:moveTo>
                      <a:pt x="1220" y="0"/>
                    </a:moveTo>
                    <a:cubicBezTo>
                      <a:pt x="1086" y="0"/>
                      <a:pt x="950" y="27"/>
                      <a:pt x="821" y="84"/>
                    </a:cubicBezTo>
                    <a:cubicBezTo>
                      <a:pt x="1" y="437"/>
                      <a:pt x="18" y="1610"/>
                      <a:pt x="856" y="1936"/>
                    </a:cubicBezTo>
                    <a:cubicBezTo>
                      <a:pt x="982" y="1985"/>
                      <a:pt x="1108" y="2008"/>
                      <a:pt x="1229" y="2008"/>
                    </a:cubicBezTo>
                    <a:cubicBezTo>
                      <a:pt x="1911" y="2008"/>
                      <a:pt x="2450" y="1292"/>
                      <a:pt x="2143" y="596"/>
                    </a:cubicBezTo>
                    <a:cubicBezTo>
                      <a:pt x="1973" y="223"/>
                      <a:pt x="1604" y="0"/>
                      <a:pt x="1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69" name="Google Shape;3869;p90"/>
              <p:cNvSpPr/>
              <p:nvPr/>
            </p:nvSpPr>
            <p:spPr>
              <a:xfrm rot="122">
                <a:off x="7956184" y="2513983"/>
                <a:ext cx="159741" cy="141222"/>
              </a:xfrm>
              <a:custGeom>
                <a:avLst/>
                <a:gdLst/>
                <a:ahLst/>
                <a:cxnLst/>
                <a:rect l="l" t="t" r="r" b="b"/>
                <a:pathLst>
                  <a:path w="2276" h="2012" extrusionOk="0">
                    <a:moveTo>
                      <a:pt x="1138" y="1"/>
                    </a:moveTo>
                    <a:cubicBezTo>
                      <a:pt x="733" y="1"/>
                      <a:pt x="353" y="248"/>
                      <a:pt x="204" y="642"/>
                    </a:cubicBezTo>
                    <a:cubicBezTo>
                      <a:pt x="1" y="1163"/>
                      <a:pt x="265" y="1744"/>
                      <a:pt x="777" y="1947"/>
                    </a:cubicBezTo>
                    <a:cubicBezTo>
                      <a:pt x="895" y="1991"/>
                      <a:pt x="1015" y="2012"/>
                      <a:pt x="1134" y="2012"/>
                    </a:cubicBezTo>
                    <a:cubicBezTo>
                      <a:pt x="1541" y="2012"/>
                      <a:pt x="1925" y="1768"/>
                      <a:pt x="2082" y="1365"/>
                    </a:cubicBezTo>
                    <a:cubicBezTo>
                      <a:pt x="2276" y="845"/>
                      <a:pt x="2020" y="263"/>
                      <a:pt x="1500" y="69"/>
                    </a:cubicBezTo>
                    <a:cubicBezTo>
                      <a:pt x="1381" y="23"/>
                      <a:pt x="1258" y="1"/>
                      <a:pt x="11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70" name="Google Shape;3870;p90"/>
              <p:cNvSpPr/>
              <p:nvPr/>
            </p:nvSpPr>
            <p:spPr>
              <a:xfrm rot="-141">
                <a:off x="8162881" y="2697614"/>
                <a:ext cx="139047" cy="122969"/>
              </a:xfrm>
              <a:custGeom>
                <a:avLst/>
                <a:gdLst/>
                <a:ahLst/>
                <a:cxnLst/>
                <a:rect l="l" t="t" r="r" b="b"/>
                <a:pathLst>
                  <a:path w="2276" h="2013" extrusionOk="0">
                    <a:moveTo>
                      <a:pt x="1142" y="1"/>
                    </a:moveTo>
                    <a:cubicBezTo>
                      <a:pt x="741" y="1"/>
                      <a:pt x="360" y="248"/>
                      <a:pt x="203" y="642"/>
                    </a:cubicBezTo>
                    <a:cubicBezTo>
                      <a:pt x="1" y="1162"/>
                      <a:pt x="256" y="1744"/>
                      <a:pt x="776" y="1947"/>
                    </a:cubicBezTo>
                    <a:cubicBezTo>
                      <a:pt x="894" y="1991"/>
                      <a:pt x="1016" y="2012"/>
                      <a:pt x="1135" y="2012"/>
                    </a:cubicBezTo>
                    <a:cubicBezTo>
                      <a:pt x="1541" y="2012"/>
                      <a:pt x="1925" y="1769"/>
                      <a:pt x="2081" y="1374"/>
                    </a:cubicBezTo>
                    <a:cubicBezTo>
                      <a:pt x="2275" y="854"/>
                      <a:pt x="2020" y="272"/>
                      <a:pt x="1499" y="69"/>
                    </a:cubicBezTo>
                    <a:cubicBezTo>
                      <a:pt x="1382" y="23"/>
                      <a:pt x="1261"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71" name="Google Shape;3871;p90"/>
              <p:cNvSpPr/>
              <p:nvPr/>
            </p:nvSpPr>
            <p:spPr>
              <a:xfrm>
                <a:off x="8102655" y="2995987"/>
                <a:ext cx="153388" cy="125799"/>
              </a:xfrm>
              <a:custGeom>
                <a:avLst/>
                <a:gdLst/>
                <a:ahLst/>
                <a:cxnLst/>
                <a:rect l="l" t="t" r="r" b="b"/>
                <a:pathLst>
                  <a:path w="2450" h="2009" extrusionOk="0">
                    <a:moveTo>
                      <a:pt x="1223" y="1"/>
                    </a:moveTo>
                    <a:cubicBezTo>
                      <a:pt x="1089" y="1"/>
                      <a:pt x="952" y="28"/>
                      <a:pt x="820" y="85"/>
                    </a:cubicBezTo>
                    <a:cubicBezTo>
                      <a:pt x="0" y="446"/>
                      <a:pt x="27" y="1619"/>
                      <a:pt x="855" y="1936"/>
                    </a:cubicBezTo>
                    <a:cubicBezTo>
                      <a:pt x="983" y="1986"/>
                      <a:pt x="1109" y="2008"/>
                      <a:pt x="1231" y="2008"/>
                    </a:cubicBezTo>
                    <a:cubicBezTo>
                      <a:pt x="1912" y="2008"/>
                      <a:pt x="2449" y="1300"/>
                      <a:pt x="2143" y="605"/>
                    </a:cubicBezTo>
                    <a:cubicBezTo>
                      <a:pt x="1979" y="225"/>
                      <a:pt x="1611" y="1"/>
                      <a:pt x="1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72" name="Google Shape;3872;p90"/>
              <p:cNvSpPr/>
              <p:nvPr/>
            </p:nvSpPr>
            <p:spPr>
              <a:xfrm>
                <a:off x="7787151" y="3083778"/>
                <a:ext cx="249500" cy="204710"/>
              </a:xfrm>
              <a:custGeom>
                <a:avLst/>
                <a:gdLst/>
                <a:ahLst/>
                <a:cxnLst/>
                <a:rect l="l" t="t" r="r" b="b"/>
                <a:pathLst>
                  <a:path w="2451" h="2011" extrusionOk="0">
                    <a:moveTo>
                      <a:pt x="1228" y="0"/>
                    </a:moveTo>
                    <a:cubicBezTo>
                      <a:pt x="1092" y="0"/>
                      <a:pt x="954" y="28"/>
                      <a:pt x="821" y="88"/>
                    </a:cubicBezTo>
                    <a:cubicBezTo>
                      <a:pt x="1" y="440"/>
                      <a:pt x="27" y="1613"/>
                      <a:pt x="856" y="1939"/>
                    </a:cubicBezTo>
                    <a:cubicBezTo>
                      <a:pt x="982" y="1988"/>
                      <a:pt x="1108" y="2011"/>
                      <a:pt x="1229" y="2011"/>
                    </a:cubicBezTo>
                    <a:cubicBezTo>
                      <a:pt x="1911" y="2011"/>
                      <a:pt x="2450" y="1295"/>
                      <a:pt x="2143" y="599"/>
                    </a:cubicBezTo>
                    <a:cubicBezTo>
                      <a:pt x="1980" y="227"/>
                      <a:pt x="1614" y="0"/>
                      <a:pt x="1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73" name="Google Shape;3873;p90"/>
              <p:cNvSpPr/>
              <p:nvPr/>
            </p:nvSpPr>
            <p:spPr>
              <a:xfrm>
                <a:off x="8013339" y="2278475"/>
                <a:ext cx="158088" cy="139357"/>
              </a:xfrm>
              <a:custGeom>
                <a:avLst/>
                <a:gdLst/>
                <a:ahLst/>
                <a:cxnLst/>
                <a:rect l="l" t="t" r="r" b="b"/>
                <a:pathLst>
                  <a:path w="1553" h="1369" extrusionOk="0">
                    <a:moveTo>
                      <a:pt x="776" y="1"/>
                    </a:moveTo>
                    <a:cubicBezTo>
                      <a:pt x="502" y="1"/>
                      <a:pt x="243" y="162"/>
                      <a:pt x="142" y="434"/>
                    </a:cubicBezTo>
                    <a:cubicBezTo>
                      <a:pt x="1" y="786"/>
                      <a:pt x="177" y="1183"/>
                      <a:pt x="530" y="1324"/>
                    </a:cubicBezTo>
                    <a:cubicBezTo>
                      <a:pt x="609" y="1354"/>
                      <a:pt x="691" y="1368"/>
                      <a:pt x="771" y="1368"/>
                    </a:cubicBezTo>
                    <a:cubicBezTo>
                      <a:pt x="1048" y="1368"/>
                      <a:pt x="1311" y="1201"/>
                      <a:pt x="1420" y="927"/>
                    </a:cubicBezTo>
                    <a:cubicBezTo>
                      <a:pt x="1552" y="575"/>
                      <a:pt x="1376" y="178"/>
                      <a:pt x="1023" y="46"/>
                    </a:cubicBezTo>
                    <a:cubicBezTo>
                      <a:pt x="942" y="15"/>
                      <a:pt x="858" y="1"/>
                      <a:pt x="7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grpSp>
        <p:nvGrpSpPr>
          <p:cNvPr id="3874" name="Google Shape;3874;p90"/>
          <p:cNvGrpSpPr/>
          <p:nvPr/>
        </p:nvGrpSpPr>
        <p:grpSpPr>
          <a:xfrm>
            <a:off x="7902717" y="4154139"/>
            <a:ext cx="490089" cy="364211"/>
            <a:chOff x="749375" y="4154139"/>
            <a:chExt cx="490089" cy="364211"/>
          </a:xfrm>
        </p:grpSpPr>
        <p:sp>
          <p:nvSpPr>
            <p:cNvPr id="3875" name="Google Shape;3875;p90">
              <a:hlinkClick r:id="rId3" action="ppaction://hlinksldjump"/>
            </p:cNvPr>
            <p:cNvSpPr/>
            <p:nvPr/>
          </p:nvSpPr>
          <p:spPr>
            <a:xfrm flipH="1">
              <a:off x="749375" y="4154139"/>
              <a:ext cx="490089" cy="364199"/>
            </a:xfrm>
            <a:custGeom>
              <a:avLst/>
              <a:gdLst/>
              <a:ahLst/>
              <a:cxnLst/>
              <a:rect l="l" t="t" r="r" b="b"/>
              <a:pathLst>
                <a:path w="943" h="701" extrusionOk="0">
                  <a:moveTo>
                    <a:pt x="487" y="1"/>
                  </a:moveTo>
                  <a:cubicBezTo>
                    <a:pt x="0" y="1"/>
                    <a:pt x="0" y="700"/>
                    <a:pt x="487" y="700"/>
                  </a:cubicBezTo>
                  <a:cubicBezTo>
                    <a:pt x="943" y="700"/>
                    <a:pt x="943" y="1"/>
                    <a:pt x="487" y="1"/>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76" name="Google Shape;3876;p90"/>
            <p:cNvSpPr/>
            <p:nvPr/>
          </p:nvSpPr>
          <p:spPr>
            <a:xfrm>
              <a:off x="803450" y="4154150"/>
              <a:ext cx="364200" cy="364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3877" name="Google Shape;3877;p90"/>
            <p:cNvGrpSpPr/>
            <p:nvPr/>
          </p:nvGrpSpPr>
          <p:grpSpPr>
            <a:xfrm>
              <a:off x="880179" y="4234256"/>
              <a:ext cx="210620" cy="203897"/>
              <a:chOff x="4413424" y="4296701"/>
              <a:chExt cx="317151" cy="306981"/>
            </a:xfrm>
          </p:grpSpPr>
          <p:sp>
            <p:nvSpPr>
              <p:cNvPr id="3878" name="Google Shape;3878;p90"/>
              <p:cNvSpPr/>
              <p:nvPr/>
            </p:nvSpPr>
            <p:spPr>
              <a:xfrm>
                <a:off x="4413424" y="4296701"/>
                <a:ext cx="317151" cy="154491"/>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cs typeface="B Nazanin" panose="00000400000000000000" pitchFamily="2" charset="-78"/>
                </a:endParaRPr>
              </a:p>
            </p:txBody>
          </p:sp>
          <p:grpSp>
            <p:nvGrpSpPr>
              <p:cNvPr id="3879" name="Google Shape;3879;p90"/>
              <p:cNvGrpSpPr/>
              <p:nvPr/>
            </p:nvGrpSpPr>
            <p:grpSpPr>
              <a:xfrm>
                <a:off x="4451997" y="4376976"/>
                <a:ext cx="239968" cy="226706"/>
                <a:chOff x="4217800" y="4370325"/>
                <a:chExt cx="260100" cy="245725"/>
              </a:xfrm>
            </p:grpSpPr>
            <p:sp>
              <p:nvSpPr>
                <p:cNvPr id="3880" name="Google Shape;3880;p90"/>
                <p:cNvSpPr/>
                <p:nvPr/>
              </p:nvSpPr>
              <p:spPr>
                <a:xfrm>
                  <a:off x="4217800" y="4370325"/>
                  <a:ext cx="260100" cy="112200"/>
                </a:xfrm>
                <a:prstGeom prst="triangle">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81" name="Google Shape;3881;p90"/>
                <p:cNvSpPr/>
                <p:nvPr/>
              </p:nvSpPr>
              <p:spPr>
                <a:xfrm rot="10800000">
                  <a:off x="4217800" y="4481950"/>
                  <a:ext cx="260100" cy="134100"/>
                </a:xfrm>
                <a:prstGeom prst="round2SameRect">
                  <a:avLst>
                    <a:gd name="adj1" fmla="val 7736"/>
                    <a:gd name="adj2" fmla="val 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grpSp>
      <p:sp>
        <p:nvSpPr>
          <p:cNvPr id="3882" name="Google Shape;3882;p90">
            <a:hlinkClick r:id="rId4" action="ppaction://hlinksldjump"/>
          </p:cNvPr>
          <p:cNvSpPr/>
          <p:nvPr/>
        </p:nvSpPr>
        <p:spPr>
          <a:xfrm>
            <a:off x="7956730" y="4154150"/>
            <a:ext cx="364200" cy="364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3814"/>
                                        </p:tgtEl>
                                        <p:attrNameLst>
                                          <p:attrName>style.visibility</p:attrName>
                                        </p:attrNameLst>
                                      </p:cBhvr>
                                      <p:to>
                                        <p:strVal val="visible"/>
                                      </p:to>
                                    </p:set>
                                    <p:anim calcmode="lin" valueType="num">
                                      <p:cBhvr additive="base">
                                        <p:cTn id="7" dur="2100"/>
                                        <p:tgtEl>
                                          <p:spTgt spid="3814"/>
                                        </p:tgtEl>
                                        <p:attrNameLst>
                                          <p:attrName>ppt_w</p:attrName>
                                        </p:attrNameLst>
                                      </p:cBhvr>
                                      <p:tavLst>
                                        <p:tav tm="0">
                                          <p:val>
                                            <p:strVal val="0"/>
                                          </p:val>
                                        </p:tav>
                                        <p:tav tm="100000">
                                          <p:val>
                                            <p:strVal val="#ppt_w"/>
                                          </p:val>
                                        </p:tav>
                                      </p:tavLst>
                                    </p:anim>
                                    <p:anim calcmode="lin" valueType="num">
                                      <p:cBhvr additive="base">
                                        <p:cTn id="8" dur="2100"/>
                                        <p:tgtEl>
                                          <p:spTgt spid="3814"/>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886"/>
        <p:cNvGrpSpPr/>
        <p:nvPr/>
      </p:nvGrpSpPr>
      <p:grpSpPr>
        <a:xfrm>
          <a:off x="0" y="0"/>
          <a:ext cx="0" cy="0"/>
          <a:chOff x="0" y="0"/>
          <a:chExt cx="0" cy="0"/>
        </a:xfrm>
      </p:grpSpPr>
      <p:sp>
        <p:nvSpPr>
          <p:cNvPr id="3887" name="Google Shape;3887;p91"/>
          <p:cNvSpPr txBox="1">
            <a:spLocks noGrp="1"/>
          </p:cNvSpPr>
          <p:nvPr>
            <p:ph type="title"/>
          </p:nvPr>
        </p:nvSpPr>
        <p:spPr>
          <a:xfrm>
            <a:off x="-90846" y="592758"/>
            <a:ext cx="6367800" cy="2457300"/>
          </a:xfrm>
          <a:prstGeom prst="rect">
            <a:avLst/>
          </a:prstGeom>
        </p:spPr>
        <p:txBody>
          <a:bodyPr spcFirstLastPara="1" wrap="square" lIns="91425" tIns="91425" rIns="91425" bIns="91425" anchor="ctr" anchorCtr="0">
            <a:noAutofit/>
          </a:bodyPr>
          <a:lstStyle/>
          <a:p>
            <a:pPr lvl="0" algn="r" rtl="1"/>
            <a:r>
              <a:rPr lang="fa-IR" sz="8100" dirty="0">
                <a:solidFill>
                  <a:schemeClr val="tx2"/>
                </a:solidFill>
                <a:cs typeface="B Nazanin" panose="00000400000000000000" pitchFamily="2" charset="-78"/>
              </a:rPr>
              <a:t>ژنتیک</a:t>
            </a:r>
            <a:r>
              <a:rPr lang="fa-IR" sz="8100" dirty="0">
                <a:cs typeface="B Nazanin" panose="00000400000000000000" pitchFamily="2" charset="-78"/>
              </a:rPr>
              <a:t> عالی</a:t>
            </a:r>
            <a:endParaRPr sz="8900" dirty="0">
              <a:solidFill>
                <a:schemeClr val="lt2"/>
              </a:solidFill>
              <a:cs typeface="B Nazanin" panose="00000400000000000000" pitchFamily="2" charset="-78"/>
            </a:endParaRPr>
          </a:p>
        </p:txBody>
      </p:sp>
      <p:grpSp>
        <p:nvGrpSpPr>
          <p:cNvPr id="3888" name="Google Shape;3888;p91"/>
          <p:cNvGrpSpPr/>
          <p:nvPr/>
        </p:nvGrpSpPr>
        <p:grpSpPr>
          <a:xfrm rot="-1567614">
            <a:off x="6728767" y="-865124"/>
            <a:ext cx="1902949" cy="7262336"/>
            <a:chOff x="9065175" y="1446600"/>
            <a:chExt cx="682175" cy="2603425"/>
          </a:xfrm>
        </p:grpSpPr>
        <p:sp>
          <p:nvSpPr>
            <p:cNvPr id="3889" name="Google Shape;3889;p91"/>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90" name="Google Shape;3890;p91"/>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91" name="Google Shape;3891;p91"/>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92" name="Google Shape;3892;p91"/>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93" name="Google Shape;3893;p91"/>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94" name="Google Shape;3894;p91"/>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95" name="Google Shape;3895;p91"/>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96" name="Google Shape;3896;p91"/>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97" name="Google Shape;3897;p91"/>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98" name="Google Shape;3898;p91"/>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899" name="Google Shape;3899;p91"/>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00" name="Google Shape;3900;p91"/>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01" name="Google Shape;3901;p91"/>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02" name="Google Shape;3902;p91"/>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03" name="Google Shape;3903;p91"/>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04" name="Google Shape;3904;p91"/>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05" name="Google Shape;3905;p91"/>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06" name="Google Shape;3906;p91"/>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07" name="Google Shape;3907;p91"/>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08" name="Google Shape;3908;p91"/>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09" name="Google Shape;3909;p91"/>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10" name="Google Shape;3910;p91"/>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11" name="Google Shape;3911;p91"/>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12" name="Google Shape;3912;p91"/>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13" name="Google Shape;3913;p91"/>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14" name="Google Shape;3914;p91"/>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915" name="Google Shape;3915;p91"/>
          <p:cNvGrpSpPr/>
          <p:nvPr/>
        </p:nvGrpSpPr>
        <p:grpSpPr>
          <a:xfrm rot="2458795">
            <a:off x="5159730" y="3985964"/>
            <a:ext cx="2425546" cy="2006684"/>
            <a:chOff x="193669" y="148127"/>
            <a:chExt cx="2323487" cy="1922250"/>
          </a:xfrm>
        </p:grpSpPr>
        <p:sp>
          <p:nvSpPr>
            <p:cNvPr id="3916" name="Google Shape;3916;p91"/>
            <p:cNvSpPr/>
            <p:nvPr/>
          </p:nvSpPr>
          <p:spPr>
            <a:xfrm rot="8392807">
              <a:off x="1938296" y="346149"/>
              <a:ext cx="284522" cy="651226"/>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17" name="Google Shape;3917;p91"/>
            <p:cNvSpPr/>
            <p:nvPr/>
          </p:nvSpPr>
          <p:spPr>
            <a:xfrm rot="-1368678">
              <a:off x="2331166" y="764963"/>
              <a:ext cx="161260" cy="160124"/>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18" name="Google Shape;3918;p91"/>
            <p:cNvSpPr/>
            <p:nvPr/>
          </p:nvSpPr>
          <p:spPr>
            <a:xfrm rot="2541214">
              <a:off x="375899" y="290031"/>
              <a:ext cx="284505" cy="651194"/>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3919" name="Google Shape;3919;p91"/>
            <p:cNvGrpSpPr/>
            <p:nvPr/>
          </p:nvGrpSpPr>
          <p:grpSpPr>
            <a:xfrm rot="-3943890">
              <a:off x="413745" y="559232"/>
              <a:ext cx="579901" cy="745140"/>
              <a:chOff x="234492" y="148127"/>
              <a:chExt cx="579920" cy="745164"/>
            </a:xfrm>
          </p:grpSpPr>
          <p:sp>
            <p:nvSpPr>
              <p:cNvPr id="3920" name="Google Shape;3920;p91"/>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21" name="Google Shape;3921;p91"/>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922" name="Google Shape;3922;p91"/>
            <p:cNvGrpSpPr/>
            <p:nvPr/>
          </p:nvGrpSpPr>
          <p:grpSpPr>
            <a:xfrm>
              <a:off x="416768" y="148127"/>
              <a:ext cx="1867051" cy="1922250"/>
              <a:chOff x="111968" y="148127"/>
              <a:chExt cx="1867051" cy="1922250"/>
            </a:xfrm>
          </p:grpSpPr>
          <p:sp>
            <p:nvSpPr>
              <p:cNvPr id="3923" name="Google Shape;3923;p91"/>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24" name="Google Shape;3924;p91"/>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3925" name="Google Shape;3925;p91"/>
              <p:cNvGrpSpPr/>
              <p:nvPr/>
            </p:nvGrpSpPr>
            <p:grpSpPr>
              <a:xfrm rot="2700200">
                <a:off x="519774" y="342293"/>
                <a:ext cx="1051439" cy="1589031"/>
                <a:chOff x="2374700" y="932638"/>
                <a:chExt cx="864662" cy="1306680"/>
              </a:xfrm>
            </p:grpSpPr>
            <p:sp>
              <p:nvSpPr>
                <p:cNvPr id="3926" name="Google Shape;3926;p91"/>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27" name="Google Shape;3927;p91"/>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28" name="Google Shape;3928;p91"/>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29" name="Google Shape;3929;p91"/>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30" name="Google Shape;3930;p91"/>
                <p:cNvSpPr/>
                <p:nvPr/>
              </p:nvSpPr>
              <p:spPr>
                <a:xfrm>
                  <a:off x="2966745" y="1386898"/>
                  <a:ext cx="272617" cy="271098"/>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31" name="Google Shape;3931;p91"/>
                <p:cNvSpPr/>
                <p:nvPr/>
              </p:nvSpPr>
              <p:spPr>
                <a:xfrm>
                  <a:off x="2548853" y="932638"/>
                  <a:ext cx="249594" cy="24704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932" name="Google Shape;3932;p91"/>
                <p:cNvSpPr/>
                <p:nvPr/>
              </p:nvSpPr>
              <p:spPr>
                <a:xfrm>
                  <a:off x="2601160" y="2017689"/>
                  <a:ext cx="222919" cy="22163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21600000">
                                      <p:cBhvr>
                                        <p:cTn id="6" dur="3900" fill="hold"/>
                                        <p:tgtEl>
                                          <p:spTgt spid="3915"/>
                                        </p:tgtEl>
                                        <p:attrNameLst>
                                          <p:attrName>r</p:attrName>
                                        </p:attrNameLst>
                                      </p:cBhvr>
                                    </p:animRot>
                                  </p:childTnLst>
                                </p:cTn>
                              </p:par>
                              <p:par>
                                <p:cTn id="7" presetID="2" presetClass="entr" presetSubtype="4" fill="hold" nodeType="withEffect">
                                  <p:stCondLst>
                                    <p:cond delay="0"/>
                                  </p:stCondLst>
                                  <p:childTnLst>
                                    <p:set>
                                      <p:cBhvr>
                                        <p:cTn id="8" dur="1" fill="hold">
                                          <p:stCondLst>
                                            <p:cond delay="0"/>
                                          </p:stCondLst>
                                        </p:cTn>
                                        <p:tgtEl>
                                          <p:spTgt spid="3888"/>
                                        </p:tgtEl>
                                        <p:attrNameLst>
                                          <p:attrName>style.visibility</p:attrName>
                                        </p:attrNameLst>
                                      </p:cBhvr>
                                      <p:to>
                                        <p:strVal val="visible"/>
                                      </p:to>
                                    </p:set>
                                    <p:anim calcmode="lin" valueType="num">
                                      <p:cBhvr additive="base">
                                        <p:cTn id="9" dur="2000"/>
                                        <p:tgtEl>
                                          <p:spTgt spid="388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936"/>
        <p:cNvGrpSpPr/>
        <p:nvPr/>
      </p:nvGrpSpPr>
      <p:grpSpPr>
        <a:xfrm>
          <a:off x="0" y="0"/>
          <a:ext cx="0" cy="0"/>
          <a:chOff x="0" y="0"/>
          <a:chExt cx="0" cy="0"/>
        </a:xfrm>
      </p:grpSpPr>
      <p:sp>
        <p:nvSpPr>
          <p:cNvPr id="3937" name="Google Shape;3937;p92"/>
          <p:cNvSpPr txBox="1">
            <a:spLocks noGrp="1"/>
          </p:cNvSpPr>
          <p:nvPr>
            <p:ph type="title"/>
          </p:nvPr>
        </p:nvSpPr>
        <p:spPr>
          <a:xfrm>
            <a:off x="720975" y="1734120"/>
            <a:ext cx="3977100" cy="2913300"/>
          </a:xfrm>
          <a:prstGeom prst="rect">
            <a:avLst/>
          </a:prstGeom>
        </p:spPr>
        <p:txBody>
          <a:bodyPr spcFirstLastPara="1" wrap="square" lIns="91425" tIns="0" rIns="91425" bIns="0" anchor="t" anchorCtr="0">
            <a:noAutofit/>
          </a:bodyPr>
          <a:lstStyle/>
          <a:p>
            <a:pPr lvl="0" algn="r" rtl="1"/>
            <a:r>
              <a:rPr lang="fa-IR" sz="6000" dirty="0">
                <a:solidFill>
                  <a:schemeClr val="accent4"/>
                </a:solidFill>
                <a:cs typeface="B Nazanin" panose="00000400000000000000" pitchFamily="2" charset="-78"/>
              </a:rPr>
              <a:t>سه </a:t>
            </a:r>
            <a:r>
              <a:rPr lang="fa-IR" sz="6000" dirty="0">
                <a:solidFill>
                  <a:schemeClr val="tx2"/>
                </a:solidFill>
                <a:cs typeface="B Nazanin" panose="00000400000000000000" pitchFamily="2" charset="-78"/>
              </a:rPr>
              <a:t>کلمه</a:t>
            </a:r>
            <a:r>
              <a:rPr lang="fa-IR" sz="6000" dirty="0">
                <a:solidFill>
                  <a:schemeClr val="accent4"/>
                </a:solidFill>
                <a:cs typeface="B Nazanin" panose="00000400000000000000" pitchFamily="2" charset="-78"/>
              </a:rPr>
              <a:t> </a:t>
            </a:r>
            <a:r>
              <a:rPr lang="fa-IR" sz="6000" dirty="0">
                <a:solidFill>
                  <a:schemeClr val="bg2"/>
                </a:solidFill>
                <a:cs typeface="B Nazanin" panose="00000400000000000000" pitchFamily="2" charset="-78"/>
              </a:rPr>
              <a:t>عالی</a:t>
            </a:r>
            <a:endParaRPr sz="8300" dirty="0">
              <a:solidFill>
                <a:schemeClr val="bg2"/>
              </a:solidFill>
              <a:cs typeface="B Nazanin" panose="00000400000000000000" pitchFamily="2" charset="-78"/>
            </a:endParaRPr>
          </a:p>
        </p:txBody>
      </p:sp>
      <p:grpSp>
        <p:nvGrpSpPr>
          <p:cNvPr id="3938" name="Google Shape;3938;p92"/>
          <p:cNvGrpSpPr/>
          <p:nvPr/>
        </p:nvGrpSpPr>
        <p:grpSpPr>
          <a:xfrm>
            <a:off x="5072080" y="1947979"/>
            <a:ext cx="2900001" cy="3838708"/>
            <a:chOff x="5072080" y="1733445"/>
            <a:chExt cx="2900001" cy="3838708"/>
          </a:xfrm>
        </p:grpSpPr>
        <p:sp>
          <p:nvSpPr>
            <p:cNvPr id="3939" name="Google Shape;3939;p92"/>
            <p:cNvSpPr/>
            <p:nvPr/>
          </p:nvSpPr>
          <p:spPr>
            <a:xfrm>
              <a:off x="6512975" y="4088150"/>
              <a:ext cx="1386700" cy="1462900"/>
            </a:xfrm>
            <a:custGeom>
              <a:avLst/>
              <a:gdLst/>
              <a:ahLst/>
              <a:cxnLst/>
              <a:rect l="l" t="t" r="r" b="b"/>
              <a:pathLst>
                <a:path w="55468" h="58516" extrusionOk="0">
                  <a:moveTo>
                    <a:pt x="0" y="58516"/>
                  </a:moveTo>
                  <a:lnTo>
                    <a:pt x="55468" y="57714"/>
                  </a:lnTo>
                  <a:lnTo>
                    <a:pt x="37031" y="0"/>
                  </a:lnTo>
                  <a:lnTo>
                    <a:pt x="1761" y="1202"/>
                  </a:lnTo>
                  <a:close/>
                </a:path>
              </a:pathLst>
            </a:custGeom>
            <a:solidFill>
              <a:schemeClr val="dk1"/>
            </a:solidFill>
            <a:ln>
              <a:noFill/>
            </a:ln>
          </p:spPr>
        </p:sp>
        <p:sp>
          <p:nvSpPr>
            <p:cNvPr id="3940" name="Google Shape;3940;p92"/>
            <p:cNvSpPr/>
            <p:nvPr/>
          </p:nvSpPr>
          <p:spPr>
            <a:xfrm>
              <a:off x="6934110" y="2194543"/>
              <a:ext cx="868553" cy="791323"/>
            </a:xfrm>
            <a:custGeom>
              <a:avLst/>
              <a:gdLst/>
              <a:ahLst/>
              <a:cxnLst/>
              <a:rect l="l" t="t" r="r" b="b"/>
              <a:pathLst>
                <a:path w="11325" h="10318" extrusionOk="0">
                  <a:moveTo>
                    <a:pt x="5663" y="0"/>
                  </a:moveTo>
                  <a:cubicBezTo>
                    <a:pt x="4342" y="0"/>
                    <a:pt x="3022" y="504"/>
                    <a:pt x="2015" y="1511"/>
                  </a:cubicBezTo>
                  <a:cubicBezTo>
                    <a:pt x="1" y="3525"/>
                    <a:pt x="1" y="6786"/>
                    <a:pt x="2015" y="8807"/>
                  </a:cubicBezTo>
                  <a:cubicBezTo>
                    <a:pt x="3022" y="9814"/>
                    <a:pt x="4342" y="10317"/>
                    <a:pt x="5663" y="10317"/>
                  </a:cubicBezTo>
                  <a:cubicBezTo>
                    <a:pt x="6983" y="10317"/>
                    <a:pt x="8304" y="9814"/>
                    <a:pt x="9311" y="8807"/>
                  </a:cubicBezTo>
                  <a:cubicBezTo>
                    <a:pt x="11325" y="6786"/>
                    <a:pt x="11325" y="3525"/>
                    <a:pt x="9311" y="1511"/>
                  </a:cubicBezTo>
                  <a:cubicBezTo>
                    <a:pt x="8304" y="504"/>
                    <a:pt x="6983" y="0"/>
                    <a:pt x="566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41" name="Google Shape;3941;p92"/>
            <p:cNvSpPr/>
            <p:nvPr/>
          </p:nvSpPr>
          <p:spPr>
            <a:xfrm>
              <a:off x="6602322" y="2762632"/>
              <a:ext cx="977305" cy="1066806"/>
            </a:xfrm>
            <a:custGeom>
              <a:avLst/>
              <a:gdLst/>
              <a:ahLst/>
              <a:cxnLst/>
              <a:rect l="l" t="t" r="r" b="b"/>
              <a:pathLst>
                <a:path w="12743" h="13910" extrusionOk="0">
                  <a:moveTo>
                    <a:pt x="4771" y="0"/>
                  </a:moveTo>
                  <a:lnTo>
                    <a:pt x="1479" y="523"/>
                  </a:lnTo>
                  <a:cubicBezTo>
                    <a:pt x="889" y="651"/>
                    <a:pt x="19" y="1667"/>
                    <a:pt x="0" y="2264"/>
                  </a:cubicBezTo>
                  <a:lnTo>
                    <a:pt x="828" y="13910"/>
                  </a:lnTo>
                  <a:lnTo>
                    <a:pt x="9298" y="13910"/>
                  </a:lnTo>
                  <a:cubicBezTo>
                    <a:pt x="11744" y="8263"/>
                    <a:pt x="12669" y="2738"/>
                    <a:pt x="12724" y="803"/>
                  </a:cubicBezTo>
                  <a:cubicBezTo>
                    <a:pt x="12742" y="359"/>
                    <a:pt x="11562" y="0"/>
                    <a:pt x="11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42" name="Google Shape;3942;p92"/>
            <p:cNvSpPr/>
            <p:nvPr/>
          </p:nvSpPr>
          <p:spPr>
            <a:xfrm>
              <a:off x="6783402" y="2762632"/>
              <a:ext cx="497510" cy="146561"/>
            </a:xfrm>
            <a:custGeom>
              <a:avLst/>
              <a:gdLst/>
              <a:ahLst/>
              <a:cxnLst/>
              <a:rect l="l" t="t" r="r" b="b"/>
              <a:pathLst>
                <a:path w="6487" h="1911" extrusionOk="0">
                  <a:moveTo>
                    <a:pt x="6487" y="0"/>
                  </a:moveTo>
                  <a:lnTo>
                    <a:pt x="2027" y="37"/>
                  </a:lnTo>
                  <a:lnTo>
                    <a:pt x="992" y="225"/>
                  </a:lnTo>
                  <a:cubicBezTo>
                    <a:pt x="992" y="225"/>
                    <a:pt x="0" y="1911"/>
                    <a:pt x="2666" y="1911"/>
                  </a:cubicBezTo>
                  <a:cubicBezTo>
                    <a:pt x="5325" y="1911"/>
                    <a:pt x="6426" y="274"/>
                    <a:pt x="64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43" name="Google Shape;3943;p92"/>
            <p:cNvSpPr/>
            <p:nvPr/>
          </p:nvSpPr>
          <p:spPr>
            <a:xfrm>
              <a:off x="6103874" y="2779659"/>
              <a:ext cx="688477" cy="1196034"/>
            </a:xfrm>
            <a:custGeom>
              <a:avLst/>
              <a:gdLst/>
              <a:ahLst/>
              <a:cxnLst/>
              <a:rect l="l" t="t" r="r" b="b"/>
              <a:pathLst>
                <a:path w="8977" h="15595" extrusionOk="0">
                  <a:moveTo>
                    <a:pt x="8212" y="0"/>
                  </a:moveTo>
                  <a:cubicBezTo>
                    <a:pt x="7379" y="0"/>
                    <a:pt x="5227" y="237"/>
                    <a:pt x="4358" y="2577"/>
                  </a:cubicBezTo>
                  <a:cubicBezTo>
                    <a:pt x="3433" y="5072"/>
                    <a:pt x="183" y="10755"/>
                    <a:pt x="7" y="13797"/>
                  </a:cubicBezTo>
                  <a:cubicBezTo>
                    <a:pt x="1" y="13992"/>
                    <a:pt x="37" y="14187"/>
                    <a:pt x="110" y="14369"/>
                  </a:cubicBezTo>
                  <a:cubicBezTo>
                    <a:pt x="399" y="15108"/>
                    <a:pt x="1265" y="15595"/>
                    <a:pt x="2098" y="15595"/>
                  </a:cubicBezTo>
                  <a:cubicBezTo>
                    <a:pt x="2233" y="15595"/>
                    <a:pt x="2366" y="15582"/>
                    <a:pt x="2496" y="15556"/>
                  </a:cubicBezTo>
                  <a:cubicBezTo>
                    <a:pt x="3226" y="15410"/>
                    <a:pt x="3859" y="14947"/>
                    <a:pt x="4224" y="14296"/>
                  </a:cubicBezTo>
                  <a:lnTo>
                    <a:pt x="8976" y="5692"/>
                  </a:lnTo>
                  <a:lnTo>
                    <a:pt x="8550" y="15"/>
                  </a:lnTo>
                  <a:cubicBezTo>
                    <a:pt x="8550" y="15"/>
                    <a:pt x="8423" y="0"/>
                    <a:pt x="82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44" name="Google Shape;3944;p92"/>
            <p:cNvSpPr/>
            <p:nvPr/>
          </p:nvSpPr>
          <p:spPr>
            <a:xfrm>
              <a:off x="5187815" y="3360019"/>
              <a:ext cx="381857" cy="328785"/>
            </a:xfrm>
            <a:custGeom>
              <a:avLst/>
              <a:gdLst/>
              <a:ahLst/>
              <a:cxnLst/>
              <a:rect l="l" t="t" r="r" b="b"/>
              <a:pathLst>
                <a:path w="4979" h="4287" extrusionOk="0">
                  <a:moveTo>
                    <a:pt x="2450" y="0"/>
                  </a:moveTo>
                  <a:cubicBezTo>
                    <a:pt x="2145" y="0"/>
                    <a:pt x="1828" y="69"/>
                    <a:pt x="1515" y="219"/>
                  </a:cubicBezTo>
                  <a:cubicBezTo>
                    <a:pt x="451" y="730"/>
                    <a:pt x="0" y="2008"/>
                    <a:pt x="511" y="3072"/>
                  </a:cubicBezTo>
                  <a:cubicBezTo>
                    <a:pt x="871" y="3815"/>
                    <a:pt x="1618" y="4287"/>
                    <a:pt x="2436" y="4287"/>
                  </a:cubicBezTo>
                  <a:cubicBezTo>
                    <a:pt x="2476" y="4287"/>
                    <a:pt x="2516" y="4286"/>
                    <a:pt x="2556" y="4283"/>
                  </a:cubicBezTo>
                  <a:cubicBezTo>
                    <a:pt x="3420" y="4235"/>
                    <a:pt x="4175" y="3675"/>
                    <a:pt x="4461" y="2859"/>
                  </a:cubicBezTo>
                  <a:cubicBezTo>
                    <a:pt x="4979" y="1385"/>
                    <a:pt x="3829" y="0"/>
                    <a:pt x="2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45" name="Google Shape;3945;p92"/>
            <p:cNvSpPr/>
            <p:nvPr/>
          </p:nvSpPr>
          <p:spPr>
            <a:xfrm>
              <a:off x="5072080" y="3359483"/>
              <a:ext cx="281005" cy="105990"/>
            </a:xfrm>
            <a:custGeom>
              <a:avLst/>
              <a:gdLst/>
              <a:ahLst/>
              <a:cxnLst/>
              <a:rect l="l" t="t" r="r" b="b"/>
              <a:pathLst>
                <a:path w="3664" h="1382" extrusionOk="0">
                  <a:moveTo>
                    <a:pt x="3663" y="1"/>
                  </a:moveTo>
                  <a:lnTo>
                    <a:pt x="305" y="329"/>
                  </a:lnTo>
                  <a:cubicBezTo>
                    <a:pt x="159" y="347"/>
                    <a:pt x="37" y="463"/>
                    <a:pt x="19" y="615"/>
                  </a:cubicBezTo>
                  <a:cubicBezTo>
                    <a:pt x="0" y="785"/>
                    <a:pt x="122" y="944"/>
                    <a:pt x="292" y="968"/>
                  </a:cubicBezTo>
                  <a:lnTo>
                    <a:pt x="3110" y="1382"/>
                  </a:lnTo>
                  <a:lnTo>
                    <a:pt x="3663" y="1"/>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46" name="Google Shape;3946;p92"/>
            <p:cNvSpPr/>
            <p:nvPr/>
          </p:nvSpPr>
          <p:spPr>
            <a:xfrm>
              <a:off x="5429101" y="3419689"/>
              <a:ext cx="343510" cy="253012"/>
            </a:xfrm>
            <a:custGeom>
              <a:avLst/>
              <a:gdLst/>
              <a:ahLst/>
              <a:cxnLst/>
              <a:rect l="l" t="t" r="r" b="b"/>
              <a:pathLst>
                <a:path w="4479" h="3299" extrusionOk="0">
                  <a:moveTo>
                    <a:pt x="889" y="0"/>
                  </a:moveTo>
                  <a:lnTo>
                    <a:pt x="0" y="1966"/>
                  </a:lnTo>
                  <a:lnTo>
                    <a:pt x="2957" y="3298"/>
                  </a:lnTo>
                  <a:lnTo>
                    <a:pt x="4479" y="1224"/>
                  </a:lnTo>
                  <a:lnTo>
                    <a:pt x="889" y="0"/>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47" name="Google Shape;3947;p92"/>
            <p:cNvSpPr/>
            <p:nvPr/>
          </p:nvSpPr>
          <p:spPr>
            <a:xfrm>
              <a:off x="5543378" y="3388397"/>
              <a:ext cx="841480" cy="568989"/>
            </a:xfrm>
            <a:custGeom>
              <a:avLst/>
              <a:gdLst/>
              <a:ahLst/>
              <a:cxnLst/>
              <a:rect l="l" t="t" r="r" b="b"/>
              <a:pathLst>
                <a:path w="10972" h="7419" extrusionOk="0">
                  <a:moveTo>
                    <a:pt x="1528" y="1"/>
                  </a:moveTo>
                  <a:lnTo>
                    <a:pt x="1" y="3889"/>
                  </a:lnTo>
                  <a:lnTo>
                    <a:pt x="8800" y="7418"/>
                  </a:lnTo>
                  <a:lnTo>
                    <a:pt x="10972" y="2873"/>
                  </a:lnTo>
                  <a:lnTo>
                    <a:pt x="1528"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48" name="Google Shape;3948;p92"/>
            <p:cNvSpPr/>
            <p:nvPr/>
          </p:nvSpPr>
          <p:spPr>
            <a:xfrm>
              <a:off x="6215927" y="3556899"/>
              <a:ext cx="128845" cy="39267"/>
            </a:xfrm>
            <a:custGeom>
              <a:avLst/>
              <a:gdLst/>
              <a:ahLst/>
              <a:cxnLst/>
              <a:rect l="l" t="t" r="r" b="b"/>
              <a:pathLst>
                <a:path w="1680" h="512" fill="none" extrusionOk="0">
                  <a:moveTo>
                    <a:pt x="0" y="0"/>
                  </a:moveTo>
                  <a:lnTo>
                    <a:pt x="1680" y="512"/>
                  </a:lnTo>
                </a:path>
              </a:pathLst>
            </a:custGeom>
            <a:noFill/>
            <a:ln w="2425" cap="rnd" cmpd="sng">
              <a:solidFill>
                <a:srgbClr val="E8DCC5"/>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49" name="Google Shape;3949;p92"/>
            <p:cNvSpPr/>
            <p:nvPr/>
          </p:nvSpPr>
          <p:spPr>
            <a:xfrm>
              <a:off x="6397467" y="2777051"/>
              <a:ext cx="480254" cy="2786120"/>
            </a:xfrm>
            <a:custGeom>
              <a:avLst/>
              <a:gdLst/>
              <a:ahLst/>
              <a:cxnLst/>
              <a:rect l="l" t="t" r="r" b="b"/>
              <a:pathLst>
                <a:path w="6262" h="36328" extrusionOk="0">
                  <a:moveTo>
                    <a:pt x="6262" y="1"/>
                  </a:moveTo>
                  <a:lnTo>
                    <a:pt x="3998" y="55"/>
                  </a:lnTo>
                  <a:lnTo>
                    <a:pt x="1911" y="1723"/>
                  </a:lnTo>
                  <a:lnTo>
                    <a:pt x="2513" y="13722"/>
                  </a:lnTo>
                  <a:cubicBezTo>
                    <a:pt x="0" y="25831"/>
                    <a:pt x="907" y="36327"/>
                    <a:pt x="907" y="36327"/>
                  </a:cubicBezTo>
                  <a:lnTo>
                    <a:pt x="4734" y="36327"/>
                  </a:lnTo>
                  <a:cubicBezTo>
                    <a:pt x="2769" y="16527"/>
                    <a:pt x="5629" y="1132"/>
                    <a:pt x="62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50" name="Google Shape;3950;p92"/>
            <p:cNvSpPr/>
            <p:nvPr/>
          </p:nvSpPr>
          <p:spPr>
            <a:xfrm>
              <a:off x="6559832" y="3221353"/>
              <a:ext cx="25309" cy="398116"/>
            </a:xfrm>
            <a:custGeom>
              <a:avLst/>
              <a:gdLst/>
              <a:ahLst/>
              <a:cxnLst/>
              <a:rect l="l" t="t" r="r" b="b"/>
              <a:pathLst>
                <a:path w="330" h="5191" fill="none" extrusionOk="0">
                  <a:moveTo>
                    <a:pt x="1" y="0"/>
                  </a:moveTo>
                  <a:lnTo>
                    <a:pt x="329" y="519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51" name="Google Shape;3951;p92"/>
            <p:cNvSpPr/>
            <p:nvPr/>
          </p:nvSpPr>
          <p:spPr>
            <a:xfrm>
              <a:off x="6639673" y="2779889"/>
              <a:ext cx="219880" cy="766321"/>
            </a:xfrm>
            <a:custGeom>
              <a:avLst/>
              <a:gdLst/>
              <a:ahLst/>
              <a:cxnLst/>
              <a:rect l="l" t="t" r="r" b="b"/>
              <a:pathLst>
                <a:path w="2867" h="9992" fill="none" extrusionOk="0">
                  <a:moveTo>
                    <a:pt x="2866" y="0"/>
                  </a:moveTo>
                  <a:lnTo>
                    <a:pt x="256" y="1254"/>
                  </a:lnTo>
                  <a:lnTo>
                    <a:pt x="1144" y="2684"/>
                  </a:lnTo>
                  <a:lnTo>
                    <a:pt x="0" y="3548"/>
                  </a:lnTo>
                  <a:lnTo>
                    <a:pt x="1156" y="999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52" name="Google Shape;3952;p92"/>
            <p:cNvSpPr/>
            <p:nvPr/>
          </p:nvSpPr>
          <p:spPr>
            <a:xfrm>
              <a:off x="7053204" y="2761338"/>
              <a:ext cx="897467" cy="2810815"/>
            </a:xfrm>
            <a:custGeom>
              <a:avLst/>
              <a:gdLst/>
              <a:ahLst/>
              <a:cxnLst/>
              <a:rect l="l" t="t" r="r" b="b"/>
              <a:pathLst>
                <a:path w="11702" h="36650" extrusionOk="0">
                  <a:moveTo>
                    <a:pt x="2739" y="0"/>
                  </a:moveTo>
                  <a:cubicBezTo>
                    <a:pt x="2739" y="0"/>
                    <a:pt x="1443" y="1777"/>
                    <a:pt x="719" y="10193"/>
                  </a:cubicBezTo>
                  <a:cubicBezTo>
                    <a:pt x="1" y="18608"/>
                    <a:pt x="4972" y="36223"/>
                    <a:pt x="4972" y="36223"/>
                  </a:cubicBezTo>
                  <a:lnTo>
                    <a:pt x="11702" y="36649"/>
                  </a:lnTo>
                  <a:lnTo>
                    <a:pt x="5161" y="13119"/>
                  </a:lnTo>
                  <a:lnTo>
                    <a:pt x="7108" y="4692"/>
                  </a:lnTo>
                  <a:lnTo>
                    <a:pt x="6554" y="7"/>
                  </a:lnTo>
                  <a:lnTo>
                    <a:pt x="2739"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53" name="Google Shape;3953;p92"/>
            <p:cNvSpPr/>
            <p:nvPr/>
          </p:nvSpPr>
          <p:spPr>
            <a:xfrm>
              <a:off x="7100770" y="2766774"/>
              <a:ext cx="311759" cy="829363"/>
            </a:xfrm>
            <a:custGeom>
              <a:avLst/>
              <a:gdLst/>
              <a:ahLst/>
              <a:cxnLst/>
              <a:rect l="l" t="t" r="r" b="b"/>
              <a:pathLst>
                <a:path w="4065" h="10814" fill="none" extrusionOk="0">
                  <a:moveTo>
                    <a:pt x="2118" y="1"/>
                  </a:moveTo>
                  <a:lnTo>
                    <a:pt x="4065" y="1352"/>
                  </a:lnTo>
                  <a:lnTo>
                    <a:pt x="2172" y="3019"/>
                  </a:lnTo>
                  <a:lnTo>
                    <a:pt x="3262" y="4418"/>
                  </a:lnTo>
                  <a:lnTo>
                    <a:pt x="0" y="10814"/>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54" name="Google Shape;3954;p92"/>
            <p:cNvSpPr/>
            <p:nvPr/>
          </p:nvSpPr>
          <p:spPr>
            <a:xfrm>
              <a:off x="7396127" y="2762555"/>
              <a:ext cx="561473" cy="1241130"/>
            </a:xfrm>
            <a:custGeom>
              <a:avLst/>
              <a:gdLst/>
              <a:ahLst/>
              <a:cxnLst/>
              <a:rect l="l" t="t" r="r" b="b"/>
              <a:pathLst>
                <a:path w="7321" h="16183" extrusionOk="0">
                  <a:moveTo>
                    <a:pt x="1758" y="0"/>
                  </a:moveTo>
                  <a:cubicBezTo>
                    <a:pt x="1360" y="0"/>
                    <a:pt x="956" y="102"/>
                    <a:pt x="585" y="317"/>
                  </a:cubicBezTo>
                  <a:lnTo>
                    <a:pt x="1" y="4279"/>
                  </a:lnTo>
                  <a:cubicBezTo>
                    <a:pt x="968" y="6530"/>
                    <a:pt x="2179" y="10887"/>
                    <a:pt x="2769" y="14276"/>
                  </a:cubicBezTo>
                  <a:cubicBezTo>
                    <a:pt x="2903" y="15079"/>
                    <a:pt x="3451" y="15755"/>
                    <a:pt x="4218" y="16041"/>
                  </a:cubicBezTo>
                  <a:cubicBezTo>
                    <a:pt x="4480" y="16137"/>
                    <a:pt x="4746" y="16182"/>
                    <a:pt x="5006" y="16182"/>
                  </a:cubicBezTo>
                  <a:cubicBezTo>
                    <a:pt x="6233" y="16182"/>
                    <a:pt x="7320" y="15176"/>
                    <a:pt x="7260" y="13850"/>
                  </a:cubicBezTo>
                  <a:cubicBezTo>
                    <a:pt x="7181" y="12177"/>
                    <a:pt x="6755" y="8459"/>
                    <a:pt x="5787" y="5861"/>
                  </a:cubicBezTo>
                  <a:cubicBezTo>
                    <a:pt x="5003" y="3761"/>
                    <a:pt x="4364" y="2307"/>
                    <a:pt x="3865" y="1309"/>
                  </a:cubicBezTo>
                  <a:cubicBezTo>
                    <a:pt x="3453" y="477"/>
                    <a:pt x="2619" y="0"/>
                    <a:pt x="17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55" name="Google Shape;3955;p92"/>
            <p:cNvSpPr/>
            <p:nvPr/>
          </p:nvSpPr>
          <p:spPr>
            <a:xfrm>
              <a:off x="7433018" y="3194739"/>
              <a:ext cx="80375" cy="287064"/>
            </a:xfrm>
            <a:custGeom>
              <a:avLst/>
              <a:gdLst/>
              <a:ahLst/>
              <a:cxnLst/>
              <a:rect l="l" t="t" r="r" b="b"/>
              <a:pathLst>
                <a:path w="1048" h="3743" fill="none" extrusionOk="0">
                  <a:moveTo>
                    <a:pt x="1047" y="3743"/>
                  </a:moveTo>
                  <a:lnTo>
                    <a:pt x="1"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56" name="Google Shape;3956;p92"/>
            <p:cNvSpPr/>
            <p:nvPr/>
          </p:nvSpPr>
          <p:spPr>
            <a:xfrm>
              <a:off x="6521101" y="3257246"/>
              <a:ext cx="891408" cy="906823"/>
            </a:xfrm>
            <a:custGeom>
              <a:avLst/>
              <a:gdLst/>
              <a:ahLst/>
              <a:cxnLst/>
              <a:rect l="l" t="t" r="r" b="b"/>
              <a:pathLst>
                <a:path w="11623" h="11824" extrusionOk="0">
                  <a:moveTo>
                    <a:pt x="9177" y="1"/>
                  </a:moveTo>
                  <a:lnTo>
                    <a:pt x="1" y="2155"/>
                  </a:lnTo>
                  <a:lnTo>
                    <a:pt x="2088" y="10248"/>
                  </a:lnTo>
                  <a:lnTo>
                    <a:pt x="3992" y="11824"/>
                  </a:lnTo>
                  <a:lnTo>
                    <a:pt x="11623" y="9992"/>
                  </a:lnTo>
                  <a:lnTo>
                    <a:pt x="9177"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57" name="Google Shape;3957;p92"/>
            <p:cNvSpPr/>
            <p:nvPr/>
          </p:nvSpPr>
          <p:spPr>
            <a:xfrm>
              <a:off x="6521101" y="3256786"/>
              <a:ext cx="712712" cy="204541"/>
            </a:xfrm>
            <a:custGeom>
              <a:avLst/>
              <a:gdLst/>
              <a:ahLst/>
              <a:cxnLst/>
              <a:rect l="l" t="t" r="r" b="b"/>
              <a:pathLst>
                <a:path w="9293" h="2667" extrusionOk="0">
                  <a:moveTo>
                    <a:pt x="9177" y="1"/>
                  </a:moveTo>
                  <a:lnTo>
                    <a:pt x="1" y="2155"/>
                  </a:lnTo>
                  <a:lnTo>
                    <a:pt x="122" y="2666"/>
                  </a:lnTo>
                  <a:lnTo>
                    <a:pt x="9292" y="512"/>
                  </a:lnTo>
                  <a:lnTo>
                    <a:pt x="9177"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58" name="Google Shape;3958;p92"/>
            <p:cNvSpPr/>
            <p:nvPr/>
          </p:nvSpPr>
          <p:spPr>
            <a:xfrm>
              <a:off x="6761467" y="3280946"/>
              <a:ext cx="225939" cy="112663"/>
            </a:xfrm>
            <a:custGeom>
              <a:avLst/>
              <a:gdLst/>
              <a:ahLst/>
              <a:cxnLst/>
              <a:rect l="l" t="t" r="r" b="b"/>
              <a:pathLst>
                <a:path w="2946" h="1469" extrusionOk="0">
                  <a:moveTo>
                    <a:pt x="1926" y="0"/>
                  </a:moveTo>
                  <a:cubicBezTo>
                    <a:pt x="1849" y="0"/>
                    <a:pt x="1770" y="9"/>
                    <a:pt x="1692" y="27"/>
                  </a:cubicBezTo>
                  <a:lnTo>
                    <a:pt x="913" y="209"/>
                  </a:lnTo>
                  <a:cubicBezTo>
                    <a:pt x="347" y="343"/>
                    <a:pt x="0" y="903"/>
                    <a:pt x="134" y="1469"/>
                  </a:cubicBezTo>
                  <a:lnTo>
                    <a:pt x="2945" y="805"/>
                  </a:lnTo>
                  <a:cubicBezTo>
                    <a:pt x="2830" y="324"/>
                    <a:pt x="2400" y="0"/>
                    <a:pt x="192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59" name="Google Shape;3959;p92"/>
            <p:cNvSpPr/>
            <p:nvPr/>
          </p:nvSpPr>
          <p:spPr>
            <a:xfrm>
              <a:off x="6562687" y="3899671"/>
              <a:ext cx="442902" cy="362888"/>
            </a:xfrm>
            <a:custGeom>
              <a:avLst/>
              <a:gdLst/>
              <a:ahLst/>
              <a:cxnLst/>
              <a:rect l="l" t="t" r="r" b="b"/>
              <a:pathLst>
                <a:path w="5727" h="4732" extrusionOk="0">
                  <a:moveTo>
                    <a:pt x="2329" y="0"/>
                  </a:moveTo>
                  <a:cubicBezTo>
                    <a:pt x="2123" y="0"/>
                    <a:pt x="1934" y="136"/>
                    <a:pt x="1874" y="344"/>
                  </a:cubicBezTo>
                  <a:cubicBezTo>
                    <a:pt x="1814" y="557"/>
                    <a:pt x="1905" y="783"/>
                    <a:pt x="2100" y="892"/>
                  </a:cubicBezTo>
                  <a:lnTo>
                    <a:pt x="2927" y="1361"/>
                  </a:lnTo>
                  <a:lnTo>
                    <a:pt x="1473" y="1531"/>
                  </a:lnTo>
                  <a:lnTo>
                    <a:pt x="1321" y="989"/>
                  </a:lnTo>
                  <a:cubicBezTo>
                    <a:pt x="1321" y="989"/>
                    <a:pt x="0" y="1610"/>
                    <a:pt x="980" y="2541"/>
                  </a:cubicBezTo>
                  <a:cubicBezTo>
                    <a:pt x="980" y="2541"/>
                    <a:pt x="962" y="3064"/>
                    <a:pt x="1290" y="3350"/>
                  </a:cubicBezTo>
                  <a:cubicBezTo>
                    <a:pt x="1321" y="3655"/>
                    <a:pt x="1491" y="3922"/>
                    <a:pt x="1759" y="4068"/>
                  </a:cubicBezTo>
                  <a:cubicBezTo>
                    <a:pt x="1759" y="4068"/>
                    <a:pt x="2108" y="4731"/>
                    <a:pt x="2686" y="4731"/>
                  </a:cubicBezTo>
                  <a:cubicBezTo>
                    <a:pt x="2777" y="4731"/>
                    <a:pt x="2874" y="4715"/>
                    <a:pt x="2976" y="4677"/>
                  </a:cubicBezTo>
                  <a:cubicBezTo>
                    <a:pt x="3724" y="4403"/>
                    <a:pt x="5726" y="3429"/>
                    <a:pt x="5726" y="3429"/>
                  </a:cubicBezTo>
                  <a:lnTo>
                    <a:pt x="4838" y="752"/>
                  </a:lnTo>
                  <a:lnTo>
                    <a:pt x="2471" y="22"/>
                  </a:lnTo>
                  <a:cubicBezTo>
                    <a:pt x="2424" y="7"/>
                    <a:pt x="2376" y="0"/>
                    <a:pt x="23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60" name="Google Shape;3960;p92"/>
            <p:cNvSpPr/>
            <p:nvPr/>
          </p:nvSpPr>
          <p:spPr>
            <a:xfrm>
              <a:off x="6637296" y="4094540"/>
              <a:ext cx="91112" cy="27610"/>
            </a:xfrm>
            <a:custGeom>
              <a:avLst/>
              <a:gdLst/>
              <a:ahLst/>
              <a:cxnLst/>
              <a:rect l="l" t="t" r="r" b="b"/>
              <a:pathLst>
                <a:path w="1188" h="360" fill="none" extrusionOk="0">
                  <a:moveTo>
                    <a:pt x="1" y="0"/>
                  </a:moveTo>
                  <a:cubicBezTo>
                    <a:pt x="1" y="0"/>
                    <a:pt x="457" y="359"/>
                    <a:pt x="1187" y="128"/>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61" name="Google Shape;3961;p92"/>
            <p:cNvSpPr/>
            <p:nvPr/>
          </p:nvSpPr>
          <p:spPr>
            <a:xfrm>
              <a:off x="6661608" y="4156587"/>
              <a:ext cx="76157" cy="15952"/>
            </a:xfrm>
            <a:custGeom>
              <a:avLst/>
              <a:gdLst/>
              <a:ahLst/>
              <a:cxnLst/>
              <a:rect l="l" t="t" r="r" b="b"/>
              <a:pathLst>
                <a:path w="993" h="208" fill="none" extrusionOk="0">
                  <a:moveTo>
                    <a:pt x="0" y="0"/>
                  </a:moveTo>
                  <a:cubicBezTo>
                    <a:pt x="0" y="0"/>
                    <a:pt x="408" y="207"/>
                    <a:pt x="992" y="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62" name="Google Shape;3962;p92"/>
            <p:cNvSpPr/>
            <p:nvPr/>
          </p:nvSpPr>
          <p:spPr>
            <a:xfrm>
              <a:off x="6697042" y="4206976"/>
              <a:ext cx="52842" cy="15032"/>
            </a:xfrm>
            <a:custGeom>
              <a:avLst/>
              <a:gdLst/>
              <a:ahLst/>
              <a:cxnLst/>
              <a:rect l="l" t="t" r="r" b="b"/>
              <a:pathLst>
                <a:path w="689" h="196" fill="none" extrusionOk="0">
                  <a:moveTo>
                    <a:pt x="1" y="61"/>
                  </a:moveTo>
                  <a:cubicBezTo>
                    <a:pt x="1" y="61"/>
                    <a:pt x="262" y="195"/>
                    <a:pt x="688" y="1"/>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63" name="Google Shape;3963;p92"/>
            <p:cNvSpPr/>
            <p:nvPr/>
          </p:nvSpPr>
          <p:spPr>
            <a:xfrm>
              <a:off x="6933189" y="3927419"/>
              <a:ext cx="231077" cy="235295"/>
            </a:xfrm>
            <a:custGeom>
              <a:avLst/>
              <a:gdLst/>
              <a:ahLst/>
              <a:cxnLst/>
              <a:rect l="l" t="t" r="r" b="b"/>
              <a:pathLst>
                <a:path w="3013" h="3068" extrusionOk="0">
                  <a:moveTo>
                    <a:pt x="1790" y="1"/>
                  </a:moveTo>
                  <a:lnTo>
                    <a:pt x="1" y="390"/>
                  </a:lnTo>
                  <a:lnTo>
                    <a:pt x="889" y="3067"/>
                  </a:lnTo>
                  <a:lnTo>
                    <a:pt x="3013" y="2313"/>
                  </a:lnTo>
                  <a:lnTo>
                    <a:pt x="1790" y="1"/>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64" name="Google Shape;3964;p92"/>
            <p:cNvSpPr/>
            <p:nvPr/>
          </p:nvSpPr>
          <p:spPr>
            <a:xfrm>
              <a:off x="7001372" y="3653613"/>
              <a:ext cx="970709" cy="516070"/>
            </a:xfrm>
            <a:custGeom>
              <a:avLst/>
              <a:gdLst/>
              <a:ahLst/>
              <a:cxnLst/>
              <a:rect l="l" t="t" r="r" b="b"/>
              <a:pathLst>
                <a:path w="12657" h="6729" extrusionOk="0">
                  <a:moveTo>
                    <a:pt x="9751" y="0"/>
                  </a:moveTo>
                  <a:cubicBezTo>
                    <a:pt x="9533" y="0"/>
                    <a:pt x="9312" y="27"/>
                    <a:pt x="9091" y="84"/>
                  </a:cubicBezTo>
                  <a:lnTo>
                    <a:pt x="0" y="2859"/>
                  </a:lnTo>
                  <a:lnTo>
                    <a:pt x="791" y="6729"/>
                  </a:lnTo>
                  <a:lnTo>
                    <a:pt x="10119" y="5287"/>
                  </a:lnTo>
                  <a:cubicBezTo>
                    <a:pt x="11634" y="5074"/>
                    <a:pt x="12656" y="3619"/>
                    <a:pt x="12352" y="2123"/>
                  </a:cubicBezTo>
                  <a:cubicBezTo>
                    <a:pt x="12089" y="862"/>
                    <a:pt x="10978" y="0"/>
                    <a:pt x="9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65" name="Google Shape;3965;p92"/>
            <p:cNvSpPr/>
            <p:nvPr/>
          </p:nvSpPr>
          <p:spPr>
            <a:xfrm>
              <a:off x="7538015" y="3668875"/>
              <a:ext cx="136361" cy="33668"/>
            </a:xfrm>
            <a:custGeom>
              <a:avLst/>
              <a:gdLst/>
              <a:ahLst/>
              <a:cxnLst/>
              <a:rect l="l" t="t" r="r" b="b"/>
              <a:pathLst>
                <a:path w="1778" h="439" fill="none" extrusionOk="0">
                  <a:moveTo>
                    <a:pt x="1" y="439"/>
                  </a:moveTo>
                  <a:lnTo>
                    <a:pt x="1777" y="1"/>
                  </a:lnTo>
                </a:path>
              </a:pathLst>
            </a:custGeom>
            <a:noFill/>
            <a:ln w="2425" cap="rnd" cmpd="sng">
              <a:solidFill>
                <a:srgbClr val="E8DCC5"/>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66" name="Google Shape;3966;p92"/>
            <p:cNvSpPr/>
            <p:nvPr/>
          </p:nvSpPr>
          <p:spPr>
            <a:xfrm>
              <a:off x="7138045" y="4097301"/>
              <a:ext cx="388836" cy="59821"/>
            </a:xfrm>
            <a:custGeom>
              <a:avLst/>
              <a:gdLst/>
              <a:ahLst/>
              <a:cxnLst/>
              <a:rect l="l" t="t" r="r" b="b"/>
              <a:pathLst>
                <a:path w="5070" h="780" fill="none" extrusionOk="0">
                  <a:moveTo>
                    <a:pt x="1" y="779"/>
                  </a:moveTo>
                  <a:lnTo>
                    <a:pt x="5070" y="1"/>
                  </a:lnTo>
                </a:path>
              </a:pathLst>
            </a:custGeom>
            <a:noFill/>
            <a:ln w="2425" cap="rnd" cmpd="sng">
              <a:solidFill>
                <a:srgbClr val="E8DCC5"/>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67" name="Google Shape;3967;p92"/>
            <p:cNvSpPr/>
            <p:nvPr/>
          </p:nvSpPr>
          <p:spPr>
            <a:xfrm>
              <a:off x="6682623" y="1764584"/>
              <a:ext cx="709875" cy="665086"/>
            </a:xfrm>
            <a:custGeom>
              <a:avLst/>
              <a:gdLst/>
              <a:ahLst/>
              <a:cxnLst/>
              <a:rect l="l" t="t" r="r" b="b"/>
              <a:pathLst>
                <a:path w="9256" h="8672" extrusionOk="0">
                  <a:moveTo>
                    <a:pt x="4602" y="0"/>
                  </a:moveTo>
                  <a:cubicBezTo>
                    <a:pt x="2178" y="0"/>
                    <a:pt x="180" y="1834"/>
                    <a:pt x="91" y="4166"/>
                  </a:cubicBezTo>
                  <a:cubicBezTo>
                    <a:pt x="0" y="6563"/>
                    <a:pt x="1965" y="8571"/>
                    <a:pt x="4472" y="8668"/>
                  </a:cubicBezTo>
                  <a:cubicBezTo>
                    <a:pt x="4531" y="8671"/>
                    <a:pt x="4590" y="8672"/>
                    <a:pt x="4648" y="8672"/>
                  </a:cubicBezTo>
                  <a:cubicBezTo>
                    <a:pt x="7077" y="8672"/>
                    <a:pt x="9081" y="6836"/>
                    <a:pt x="9170" y="4500"/>
                  </a:cubicBezTo>
                  <a:cubicBezTo>
                    <a:pt x="9255" y="2109"/>
                    <a:pt x="7296" y="95"/>
                    <a:pt x="4789" y="4"/>
                  </a:cubicBezTo>
                  <a:cubicBezTo>
                    <a:pt x="4726" y="1"/>
                    <a:pt x="4664" y="0"/>
                    <a:pt x="460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68" name="Google Shape;3968;p92"/>
            <p:cNvSpPr/>
            <p:nvPr/>
          </p:nvSpPr>
          <p:spPr>
            <a:xfrm>
              <a:off x="6597260" y="2131115"/>
              <a:ext cx="208146" cy="176318"/>
            </a:xfrm>
            <a:custGeom>
              <a:avLst/>
              <a:gdLst/>
              <a:ahLst/>
              <a:cxnLst/>
              <a:rect l="l" t="t" r="r" b="b"/>
              <a:pathLst>
                <a:path w="2714" h="2299" extrusionOk="0">
                  <a:moveTo>
                    <a:pt x="1411" y="0"/>
                  </a:moveTo>
                  <a:cubicBezTo>
                    <a:pt x="614" y="0"/>
                    <a:pt x="0" y="857"/>
                    <a:pt x="389" y="1650"/>
                  </a:cubicBezTo>
                  <a:cubicBezTo>
                    <a:pt x="601" y="2087"/>
                    <a:pt x="1012" y="2298"/>
                    <a:pt x="1420" y="2298"/>
                  </a:cubicBezTo>
                  <a:cubicBezTo>
                    <a:pt x="1878" y="2298"/>
                    <a:pt x="2333" y="2033"/>
                    <a:pt x="2507" y="1522"/>
                  </a:cubicBezTo>
                  <a:cubicBezTo>
                    <a:pt x="2713" y="926"/>
                    <a:pt x="2397" y="275"/>
                    <a:pt x="1801" y="68"/>
                  </a:cubicBezTo>
                  <a:cubicBezTo>
                    <a:pt x="1668" y="22"/>
                    <a:pt x="1538" y="0"/>
                    <a:pt x="14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69" name="Google Shape;3969;p92"/>
            <p:cNvSpPr/>
            <p:nvPr/>
          </p:nvSpPr>
          <p:spPr>
            <a:xfrm>
              <a:off x="6926210" y="2227292"/>
              <a:ext cx="274946" cy="567532"/>
            </a:xfrm>
            <a:custGeom>
              <a:avLst/>
              <a:gdLst/>
              <a:ahLst/>
              <a:cxnLst/>
              <a:rect l="l" t="t" r="r" b="b"/>
              <a:pathLst>
                <a:path w="3585" h="7400" extrusionOk="0">
                  <a:moveTo>
                    <a:pt x="2812" y="1"/>
                  </a:moveTo>
                  <a:lnTo>
                    <a:pt x="73" y="2775"/>
                  </a:lnTo>
                  <a:lnTo>
                    <a:pt x="0" y="7400"/>
                  </a:lnTo>
                  <a:lnTo>
                    <a:pt x="3584" y="7327"/>
                  </a:lnTo>
                  <a:lnTo>
                    <a:pt x="2812" y="1"/>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70" name="Google Shape;3970;p92"/>
            <p:cNvSpPr/>
            <p:nvPr/>
          </p:nvSpPr>
          <p:spPr>
            <a:xfrm>
              <a:off x="6928511" y="2416809"/>
              <a:ext cx="188666" cy="232918"/>
            </a:xfrm>
            <a:custGeom>
              <a:avLst/>
              <a:gdLst/>
              <a:ahLst/>
              <a:cxnLst/>
              <a:rect l="l" t="t" r="r" b="b"/>
              <a:pathLst>
                <a:path w="2460" h="3037" extrusionOk="0">
                  <a:moveTo>
                    <a:pt x="2459" y="0"/>
                  </a:moveTo>
                  <a:lnTo>
                    <a:pt x="43" y="304"/>
                  </a:lnTo>
                  <a:lnTo>
                    <a:pt x="1" y="3037"/>
                  </a:lnTo>
                  <a:lnTo>
                    <a:pt x="2459" y="0"/>
                  </a:lnTo>
                  <a:close/>
                </a:path>
              </a:pathLst>
            </a:custGeom>
            <a:solidFill>
              <a:srgbClr val="1E0300"/>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71" name="Google Shape;3971;p92"/>
            <p:cNvSpPr/>
            <p:nvPr/>
          </p:nvSpPr>
          <p:spPr>
            <a:xfrm>
              <a:off x="6644812" y="1824253"/>
              <a:ext cx="610557" cy="679120"/>
            </a:xfrm>
            <a:custGeom>
              <a:avLst/>
              <a:gdLst/>
              <a:ahLst/>
              <a:cxnLst/>
              <a:rect l="l" t="t" r="r" b="b"/>
              <a:pathLst>
                <a:path w="7961" h="8855" extrusionOk="0">
                  <a:moveTo>
                    <a:pt x="3826" y="0"/>
                  </a:moveTo>
                  <a:cubicBezTo>
                    <a:pt x="2958" y="0"/>
                    <a:pt x="2057" y="299"/>
                    <a:pt x="1284" y="905"/>
                  </a:cubicBezTo>
                  <a:cubicBezTo>
                    <a:pt x="974" y="1155"/>
                    <a:pt x="755" y="1501"/>
                    <a:pt x="670" y="1891"/>
                  </a:cubicBezTo>
                  <a:cubicBezTo>
                    <a:pt x="390" y="3047"/>
                    <a:pt x="0" y="5018"/>
                    <a:pt x="365" y="6266"/>
                  </a:cubicBezTo>
                  <a:cubicBezTo>
                    <a:pt x="789" y="7710"/>
                    <a:pt x="1726" y="8854"/>
                    <a:pt x="3428" y="8854"/>
                  </a:cubicBezTo>
                  <a:cubicBezTo>
                    <a:pt x="3633" y="8854"/>
                    <a:pt x="3849" y="8838"/>
                    <a:pt x="4077" y="8803"/>
                  </a:cubicBezTo>
                  <a:cubicBezTo>
                    <a:pt x="4077" y="8803"/>
                    <a:pt x="6602" y="8639"/>
                    <a:pt x="7235" y="5469"/>
                  </a:cubicBezTo>
                  <a:cubicBezTo>
                    <a:pt x="7961" y="1863"/>
                    <a:pt x="5994" y="0"/>
                    <a:pt x="38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72" name="Google Shape;3972;p92"/>
            <p:cNvSpPr/>
            <p:nvPr/>
          </p:nvSpPr>
          <p:spPr>
            <a:xfrm>
              <a:off x="6744670" y="2214714"/>
              <a:ext cx="30831" cy="54222"/>
            </a:xfrm>
            <a:custGeom>
              <a:avLst/>
              <a:gdLst/>
              <a:ahLst/>
              <a:cxnLst/>
              <a:rect l="l" t="t" r="r" b="b"/>
              <a:pathLst>
                <a:path w="402" h="707" fill="none" extrusionOk="0">
                  <a:moveTo>
                    <a:pt x="207" y="0"/>
                  </a:moveTo>
                  <a:lnTo>
                    <a:pt x="19" y="493"/>
                  </a:lnTo>
                  <a:cubicBezTo>
                    <a:pt x="0" y="554"/>
                    <a:pt x="37" y="621"/>
                    <a:pt x="104" y="645"/>
                  </a:cubicBezTo>
                  <a:lnTo>
                    <a:pt x="402" y="706"/>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73" name="Google Shape;3973;p92"/>
            <p:cNvSpPr/>
            <p:nvPr/>
          </p:nvSpPr>
          <p:spPr>
            <a:xfrm>
              <a:off x="6856186" y="2148909"/>
              <a:ext cx="53302" cy="45556"/>
            </a:xfrm>
            <a:custGeom>
              <a:avLst/>
              <a:gdLst/>
              <a:ahLst/>
              <a:cxnLst/>
              <a:rect l="l" t="t" r="r" b="b"/>
              <a:pathLst>
                <a:path w="695" h="594" extrusionOk="0">
                  <a:moveTo>
                    <a:pt x="396" y="0"/>
                  </a:moveTo>
                  <a:cubicBezTo>
                    <a:pt x="135" y="0"/>
                    <a:pt x="1" y="317"/>
                    <a:pt x="189" y="506"/>
                  </a:cubicBezTo>
                  <a:cubicBezTo>
                    <a:pt x="248" y="567"/>
                    <a:pt x="322" y="594"/>
                    <a:pt x="395" y="594"/>
                  </a:cubicBezTo>
                  <a:cubicBezTo>
                    <a:pt x="547" y="594"/>
                    <a:pt x="694" y="475"/>
                    <a:pt x="694" y="299"/>
                  </a:cubicBezTo>
                  <a:cubicBezTo>
                    <a:pt x="694" y="134"/>
                    <a:pt x="560" y="0"/>
                    <a:pt x="39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74" name="Google Shape;3974;p92"/>
            <p:cNvSpPr/>
            <p:nvPr/>
          </p:nvSpPr>
          <p:spPr>
            <a:xfrm>
              <a:off x="6677944" y="2142850"/>
              <a:ext cx="49544" cy="42105"/>
            </a:xfrm>
            <a:custGeom>
              <a:avLst/>
              <a:gdLst/>
              <a:ahLst/>
              <a:cxnLst/>
              <a:rect l="l" t="t" r="r" b="b"/>
              <a:pathLst>
                <a:path w="646" h="549" extrusionOk="0">
                  <a:moveTo>
                    <a:pt x="371" y="0"/>
                  </a:moveTo>
                  <a:cubicBezTo>
                    <a:pt x="122" y="0"/>
                    <a:pt x="0" y="292"/>
                    <a:pt x="177" y="469"/>
                  </a:cubicBezTo>
                  <a:cubicBezTo>
                    <a:pt x="232" y="524"/>
                    <a:pt x="300" y="548"/>
                    <a:pt x="367" y="548"/>
                  </a:cubicBezTo>
                  <a:cubicBezTo>
                    <a:pt x="508" y="548"/>
                    <a:pt x="645" y="439"/>
                    <a:pt x="645" y="274"/>
                  </a:cubicBezTo>
                  <a:cubicBezTo>
                    <a:pt x="645" y="122"/>
                    <a:pt x="524" y="0"/>
                    <a:pt x="37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75" name="Google Shape;3975;p92"/>
            <p:cNvSpPr/>
            <p:nvPr/>
          </p:nvSpPr>
          <p:spPr>
            <a:xfrm>
              <a:off x="6838009" y="2031333"/>
              <a:ext cx="163894" cy="61662"/>
            </a:xfrm>
            <a:custGeom>
              <a:avLst/>
              <a:gdLst/>
              <a:ahLst/>
              <a:cxnLst/>
              <a:rect l="l" t="t" r="r" b="b"/>
              <a:pathLst>
                <a:path w="2137" h="804" extrusionOk="0">
                  <a:moveTo>
                    <a:pt x="978" y="0"/>
                  </a:moveTo>
                  <a:cubicBezTo>
                    <a:pt x="433" y="0"/>
                    <a:pt x="0" y="438"/>
                    <a:pt x="0" y="438"/>
                  </a:cubicBezTo>
                  <a:lnTo>
                    <a:pt x="2136" y="803"/>
                  </a:lnTo>
                  <a:cubicBezTo>
                    <a:pt x="2136" y="803"/>
                    <a:pt x="1747" y="116"/>
                    <a:pt x="1132" y="12"/>
                  </a:cubicBezTo>
                  <a:cubicBezTo>
                    <a:pt x="1080" y="4"/>
                    <a:pt x="1028" y="0"/>
                    <a:pt x="97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76" name="Google Shape;3976;p92"/>
            <p:cNvSpPr/>
            <p:nvPr/>
          </p:nvSpPr>
          <p:spPr>
            <a:xfrm>
              <a:off x="6642894" y="2024737"/>
              <a:ext cx="126544" cy="57060"/>
            </a:xfrm>
            <a:custGeom>
              <a:avLst/>
              <a:gdLst/>
              <a:ahLst/>
              <a:cxnLst/>
              <a:rect l="l" t="t" r="r" b="b"/>
              <a:pathLst>
                <a:path w="1650" h="744" extrusionOk="0">
                  <a:moveTo>
                    <a:pt x="839" y="0"/>
                  </a:moveTo>
                  <a:cubicBezTo>
                    <a:pt x="809" y="0"/>
                    <a:pt x="779" y="2"/>
                    <a:pt x="749" y="7"/>
                  </a:cubicBezTo>
                  <a:cubicBezTo>
                    <a:pt x="275" y="80"/>
                    <a:pt x="1" y="743"/>
                    <a:pt x="1" y="743"/>
                  </a:cubicBezTo>
                  <a:lnTo>
                    <a:pt x="1650" y="476"/>
                  </a:lnTo>
                  <a:cubicBezTo>
                    <a:pt x="1650" y="476"/>
                    <a:pt x="1276" y="0"/>
                    <a:pt x="83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77" name="Google Shape;3977;p92"/>
            <p:cNvSpPr/>
            <p:nvPr/>
          </p:nvSpPr>
          <p:spPr>
            <a:xfrm>
              <a:off x="6754487" y="2305676"/>
              <a:ext cx="126084" cy="50158"/>
            </a:xfrm>
            <a:custGeom>
              <a:avLst/>
              <a:gdLst/>
              <a:ahLst/>
              <a:cxnLst/>
              <a:rect l="l" t="t" r="r" b="b"/>
              <a:pathLst>
                <a:path w="1644" h="654" extrusionOk="0">
                  <a:moveTo>
                    <a:pt x="0" y="1"/>
                  </a:moveTo>
                  <a:cubicBezTo>
                    <a:pt x="0" y="1"/>
                    <a:pt x="195" y="616"/>
                    <a:pt x="822" y="652"/>
                  </a:cubicBezTo>
                  <a:cubicBezTo>
                    <a:pt x="835" y="653"/>
                    <a:pt x="849" y="653"/>
                    <a:pt x="862" y="653"/>
                  </a:cubicBezTo>
                  <a:cubicBezTo>
                    <a:pt x="1457" y="653"/>
                    <a:pt x="1643" y="1"/>
                    <a:pt x="16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78" name="Google Shape;3978;p92"/>
            <p:cNvSpPr/>
            <p:nvPr/>
          </p:nvSpPr>
          <p:spPr>
            <a:xfrm>
              <a:off x="6909874" y="1796949"/>
              <a:ext cx="400416" cy="270881"/>
            </a:xfrm>
            <a:custGeom>
              <a:avLst/>
              <a:gdLst/>
              <a:ahLst/>
              <a:cxnLst/>
              <a:rect l="l" t="t" r="r" b="b"/>
              <a:pathLst>
                <a:path w="5221" h="3532" extrusionOk="0">
                  <a:moveTo>
                    <a:pt x="1725" y="1"/>
                  </a:moveTo>
                  <a:cubicBezTo>
                    <a:pt x="1317" y="1"/>
                    <a:pt x="860" y="48"/>
                    <a:pt x="347" y="154"/>
                  </a:cubicBezTo>
                  <a:cubicBezTo>
                    <a:pt x="347" y="154"/>
                    <a:pt x="0" y="3532"/>
                    <a:pt x="4081" y="3532"/>
                  </a:cubicBezTo>
                  <a:cubicBezTo>
                    <a:pt x="4392" y="3532"/>
                    <a:pt x="4729" y="3512"/>
                    <a:pt x="5093" y="3470"/>
                  </a:cubicBezTo>
                  <a:cubicBezTo>
                    <a:pt x="5093" y="3470"/>
                    <a:pt x="5220" y="1"/>
                    <a:pt x="17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79" name="Google Shape;3979;p92"/>
            <p:cNvSpPr/>
            <p:nvPr/>
          </p:nvSpPr>
          <p:spPr>
            <a:xfrm>
              <a:off x="7117107" y="1957551"/>
              <a:ext cx="257613" cy="293659"/>
            </a:xfrm>
            <a:custGeom>
              <a:avLst/>
              <a:gdLst/>
              <a:ahLst/>
              <a:cxnLst/>
              <a:rect l="l" t="t" r="r" b="b"/>
              <a:pathLst>
                <a:path w="3359" h="3829" extrusionOk="0">
                  <a:moveTo>
                    <a:pt x="0" y="1"/>
                  </a:moveTo>
                  <a:lnTo>
                    <a:pt x="353" y="3828"/>
                  </a:lnTo>
                  <a:lnTo>
                    <a:pt x="3359" y="127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80" name="Google Shape;3980;p92"/>
            <p:cNvSpPr/>
            <p:nvPr/>
          </p:nvSpPr>
          <p:spPr>
            <a:xfrm>
              <a:off x="7112275" y="2131345"/>
              <a:ext cx="206919" cy="175091"/>
            </a:xfrm>
            <a:custGeom>
              <a:avLst/>
              <a:gdLst/>
              <a:ahLst/>
              <a:cxnLst/>
              <a:rect l="l" t="t" r="r" b="b"/>
              <a:pathLst>
                <a:path w="2698" h="2283" extrusionOk="0">
                  <a:moveTo>
                    <a:pt x="1400" y="1"/>
                  </a:moveTo>
                  <a:cubicBezTo>
                    <a:pt x="607" y="1"/>
                    <a:pt x="1" y="851"/>
                    <a:pt x="386" y="1641"/>
                  </a:cubicBezTo>
                  <a:cubicBezTo>
                    <a:pt x="596" y="2073"/>
                    <a:pt x="1003" y="2283"/>
                    <a:pt x="1410" y="2283"/>
                  </a:cubicBezTo>
                  <a:cubicBezTo>
                    <a:pt x="1863" y="2283"/>
                    <a:pt x="2315" y="2023"/>
                    <a:pt x="2491" y="1519"/>
                  </a:cubicBezTo>
                  <a:cubicBezTo>
                    <a:pt x="2698" y="917"/>
                    <a:pt x="2381" y="266"/>
                    <a:pt x="1779" y="65"/>
                  </a:cubicBezTo>
                  <a:cubicBezTo>
                    <a:pt x="1650" y="21"/>
                    <a:pt x="1523" y="1"/>
                    <a:pt x="14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81" name="Google Shape;3981;p92"/>
            <p:cNvSpPr/>
            <p:nvPr/>
          </p:nvSpPr>
          <p:spPr>
            <a:xfrm>
              <a:off x="7187974" y="2173145"/>
              <a:ext cx="72935" cy="64959"/>
            </a:xfrm>
            <a:custGeom>
              <a:avLst/>
              <a:gdLst/>
              <a:ahLst/>
              <a:cxnLst/>
              <a:rect l="l" t="t" r="r" b="b"/>
              <a:pathLst>
                <a:path w="951" h="847" fill="none" extrusionOk="0">
                  <a:moveTo>
                    <a:pt x="950" y="287"/>
                  </a:moveTo>
                  <a:cubicBezTo>
                    <a:pt x="950" y="287"/>
                    <a:pt x="190" y="1"/>
                    <a:pt x="1" y="847"/>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82" name="Google Shape;3982;p92"/>
            <p:cNvSpPr/>
            <p:nvPr/>
          </p:nvSpPr>
          <p:spPr>
            <a:xfrm>
              <a:off x="6566888" y="1733445"/>
              <a:ext cx="442905" cy="266586"/>
            </a:xfrm>
            <a:custGeom>
              <a:avLst/>
              <a:gdLst/>
              <a:ahLst/>
              <a:cxnLst/>
              <a:rect l="l" t="t" r="r" b="b"/>
              <a:pathLst>
                <a:path w="5775" h="3476" extrusionOk="0">
                  <a:moveTo>
                    <a:pt x="4012" y="1"/>
                  </a:moveTo>
                  <a:cubicBezTo>
                    <a:pt x="3081" y="1"/>
                    <a:pt x="2072" y="443"/>
                    <a:pt x="1600" y="1335"/>
                  </a:cubicBezTo>
                  <a:cubicBezTo>
                    <a:pt x="1223" y="2034"/>
                    <a:pt x="669" y="2625"/>
                    <a:pt x="0" y="3057"/>
                  </a:cubicBezTo>
                  <a:cubicBezTo>
                    <a:pt x="661" y="3356"/>
                    <a:pt x="1269" y="3475"/>
                    <a:pt x="1818" y="3475"/>
                  </a:cubicBezTo>
                  <a:cubicBezTo>
                    <a:pt x="3990" y="3475"/>
                    <a:pt x="5239" y="1602"/>
                    <a:pt x="5239" y="1602"/>
                  </a:cubicBezTo>
                  <a:lnTo>
                    <a:pt x="5775" y="836"/>
                  </a:lnTo>
                  <a:cubicBezTo>
                    <a:pt x="5443" y="280"/>
                    <a:pt x="4752" y="1"/>
                    <a:pt x="401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983" name="Google Shape;3983;p92"/>
          <p:cNvGrpSpPr/>
          <p:nvPr/>
        </p:nvGrpSpPr>
        <p:grpSpPr>
          <a:xfrm rot="-1065436" flipH="1">
            <a:off x="4629705" y="694327"/>
            <a:ext cx="1924456" cy="1364140"/>
            <a:chOff x="193669" y="148127"/>
            <a:chExt cx="1982873" cy="1405549"/>
          </a:xfrm>
        </p:grpSpPr>
        <p:sp>
          <p:nvSpPr>
            <p:cNvPr id="3984" name="Google Shape;3984;p92"/>
            <p:cNvSpPr/>
            <p:nvPr/>
          </p:nvSpPr>
          <p:spPr>
            <a:xfrm rot="2541214">
              <a:off x="375899" y="290031"/>
              <a:ext cx="284505" cy="651194"/>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3985" name="Google Shape;3985;p92"/>
            <p:cNvGrpSpPr/>
            <p:nvPr/>
          </p:nvGrpSpPr>
          <p:grpSpPr>
            <a:xfrm rot="-3943890">
              <a:off x="413745" y="559232"/>
              <a:ext cx="579901" cy="745140"/>
              <a:chOff x="234492" y="148127"/>
              <a:chExt cx="579920" cy="745164"/>
            </a:xfrm>
          </p:grpSpPr>
          <p:sp>
            <p:nvSpPr>
              <p:cNvPr id="3986" name="Google Shape;3986;p92"/>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87" name="Google Shape;3987;p92"/>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988" name="Google Shape;3988;p92"/>
            <p:cNvGrpSpPr/>
            <p:nvPr/>
          </p:nvGrpSpPr>
          <p:grpSpPr>
            <a:xfrm>
              <a:off x="539292" y="148127"/>
              <a:ext cx="1637250" cy="1405549"/>
              <a:chOff x="234492" y="148127"/>
              <a:chExt cx="1637250" cy="1405549"/>
            </a:xfrm>
          </p:grpSpPr>
          <p:sp>
            <p:nvSpPr>
              <p:cNvPr id="3989" name="Google Shape;3989;p92"/>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90" name="Google Shape;3990;p92"/>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3991" name="Google Shape;3991;p92"/>
              <p:cNvGrpSpPr/>
              <p:nvPr/>
            </p:nvGrpSpPr>
            <p:grpSpPr>
              <a:xfrm rot="2700200">
                <a:off x="726654" y="558761"/>
                <a:ext cx="1036634" cy="736202"/>
                <a:chOff x="2374700" y="1045220"/>
                <a:chExt cx="852487" cy="605389"/>
              </a:xfrm>
            </p:grpSpPr>
            <p:sp>
              <p:nvSpPr>
                <p:cNvPr id="3992" name="Google Shape;3992;p92"/>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93" name="Google Shape;3993;p92"/>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94" name="Google Shape;3994;p92"/>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95" name="Google Shape;3995;p92"/>
                <p:cNvSpPr/>
                <p:nvPr/>
              </p:nvSpPr>
              <p:spPr>
                <a:xfrm>
                  <a:off x="2991366" y="1416101"/>
                  <a:ext cx="235822" cy="234508"/>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96" name="Google Shape;3996;p92"/>
                <p:cNvSpPr/>
                <p:nvPr/>
              </p:nvSpPr>
              <p:spPr>
                <a:xfrm>
                  <a:off x="2576281" y="1045220"/>
                  <a:ext cx="119040" cy="117808"/>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grpSp>
      <p:grpSp>
        <p:nvGrpSpPr>
          <p:cNvPr id="3997" name="Google Shape;3997;p92"/>
          <p:cNvGrpSpPr/>
          <p:nvPr/>
        </p:nvGrpSpPr>
        <p:grpSpPr>
          <a:xfrm rot="-8585812">
            <a:off x="8185027" y="1690083"/>
            <a:ext cx="475907" cy="397900"/>
            <a:chOff x="5428050" y="3546975"/>
            <a:chExt cx="475878" cy="397876"/>
          </a:xfrm>
        </p:grpSpPr>
        <p:sp>
          <p:nvSpPr>
            <p:cNvPr id="3998" name="Google Shape;3998;p92"/>
            <p:cNvSpPr/>
            <p:nvPr/>
          </p:nvSpPr>
          <p:spPr>
            <a:xfrm>
              <a:off x="5509829" y="3637232"/>
              <a:ext cx="92935" cy="234122"/>
            </a:xfrm>
            <a:custGeom>
              <a:avLst/>
              <a:gdLst/>
              <a:ahLst/>
              <a:cxnLst/>
              <a:rect l="l" t="t" r="r" b="b"/>
              <a:pathLst>
                <a:path w="1425" h="3590" extrusionOk="0">
                  <a:moveTo>
                    <a:pt x="239" y="1"/>
                  </a:moveTo>
                  <a:cubicBezTo>
                    <a:pt x="178" y="1"/>
                    <a:pt x="117" y="28"/>
                    <a:pt x="67" y="90"/>
                  </a:cubicBezTo>
                  <a:cubicBezTo>
                    <a:pt x="25" y="139"/>
                    <a:pt x="0" y="200"/>
                    <a:pt x="7" y="267"/>
                  </a:cubicBezTo>
                  <a:cubicBezTo>
                    <a:pt x="13" y="334"/>
                    <a:pt x="25" y="407"/>
                    <a:pt x="49" y="474"/>
                  </a:cubicBezTo>
                  <a:cubicBezTo>
                    <a:pt x="98" y="638"/>
                    <a:pt x="153" y="802"/>
                    <a:pt x="195" y="972"/>
                  </a:cubicBezTo>
                  <a:cubicBezTo>
                    <a:pt x="293" y="1295"/>
                    <a:pt x="390" y="1630"/>
                    <a:pt x="487" y="1952"/>
                  </a:cubicBezTo>
                  <a:cubicBezTo>
                    <a:pt x="566" y="2214"/>
                    <a:pt x="645" y="2482"/>
                    <a:pt x="731" y="2743"/>
                  </a:cubicBezTo>
                  <a:cubicBezTo>
                    <a:pt x="816" y="2999"/>
                    <a:pt x="883" y="3339"/>
                    <a:pt x="1084" y="3540"/>
                  </a:cubicBezTo>
                  <a:cubicBezTo>
                    <a:pt x="1117" y="3574"/>
                    <a:pt x="1160" y="3589"/>
                    <a:pt x="1202" y="3589"/>
                  </a:cubicBezTo>
                  <a:cubicBezTo>
                    <a:pt x="1281" y="3589"/>
                    <a:pt x="1358" y="3534"/>
                    <a:pt x="1370" y="3443"/>
                  </a:cubicBezTo>
                  <a:cubicBezTo>
                    <a:pt x="1424" y="3187"/>
                    <a:pt x="1303" y="2907"/>
                    <a:pt x="1236" y="2658"/>
                  </a:cubicBezTo>
                  <a:cubicBezTo>
                    <a:pt x="1163" y="2378"/>
                    <a:pt x="1071" y="2098"/>
                    <a:pt x="986" y="1818"/>
                  </a:cubicBezTo>
                  <a:cubicBezTo>
                    <a:pt x="895" y="1514"/>
                    <a:pt x="798" y="1210"/>
                    <a:pt x="700" y="906"/>
                  </a:cubicBezTo>
                  <a:cubicBezTo>
                    <a:pt x="627" y="668"/>
                    <a:pt x="566" y="407"/>
                    <a:pt x="475" y="175"/>
                  </a:cubicBezTo>
                  <a:cubicBezTo>
                    <a:pt x="427" y="68"/>
                    <a:pt x="333" y="1"/>
                    <a:pt x="239"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999" name="Google Shape;3999;p92"/>
            <p:cNvSpPr/>
            <p:nvPr/>
          </p:nvSpPr>
          <p:spPr>
            <a:xfrm>
              <a:off x="5601912" y="3745032"/>
              <a:ext cx="225848" cy="123517"/>
            </a:xfrm>
            <a:custGeom>
              <a:avLst/>
              <a:gdLst/>
              <a:ahLst/>
              <a:cxnLst/>
              <a:rect l="l" t="t" r="r" b="b"/>
              <a:pathLst>
                <a:path w="3463" h="1894" extrusionOk="0">
                  <a:moveTo>
                    <a:pt x="3195" y="1"/>
                  </a:moveTo>
                  <a:cubicBezTo>
                    <a:pt x="3161" y="1"/>
                    <a:pt x="3127" y="9"/>
                    <a:pt x="3097" y="25"/>
                  </a:cubicBezTo>
                  <a:lnTo>
                    <a:pt x="2939" y="104"/>
                  </a:lnTo>
                  <a:cubicBezTo>
                    <a:pt x="2787" y="153"/>
                    <a:pt x="2641" y="232"/>
                    <a:pt x="2507" y="293"/>
                  </a:cubicBezTo>
                  <a:cubicBezTo>
                    <a:pt x="2239" y="409"/>
                    <a:pt x="1972" y="536"/>
                    <a:pt x="1710" y="664"/>
                  </a:cubicBezTo>
                  <a:cubicBezTo>
                    <a:pt x="1546" y="737"/>
                    <a:pt x="1381" y="816"/>
                    <a:pt x="1217" y="895"/>
                  </a:cubicBezTo>
                  <a:cubicBezTo>
                    <a:pt x="1065" y="975"/>
                    <a:pt x="913" y="1041"/>
                    <a:pt x="761" y="1114"/>
                  </a:cubicBezTo>
                  <a:cubicBezTo>
                    <a:pt x="639" y="1175"/>
                    <a:pt x="499" y="1236"/>
                    <a:pt x="365" y="1309"/>
                  </a:cubicBezTo>
                  <a:lnTo>
                    <a:pt x="359" y="1309"/>
                  </a:lnTo>
                  <a:lnTo>
                    <a:pt x="158" y="1400"/>
                  </a:lnTo>
                  <a:cubicBezTo>
                    <a:pt x="85" y="1437"/>
                    <a:pt x="31" y="1504"/>
                    <a:pt x="12" y="1589"/>
                  </a:cubicBezTo>
                  <a:cubicBezTo>
                    <a:pt x="0" y="1674"/>
                    <a:pt x="24" y="1766"/>
                    <a:pt x="79" y="1826"/>
                  </a:cubicBezTo>
                  <a:cubicBezTo>
                    <a:pt x="117" y="1872"/>
                    <a:pt x="169" y="1894"/>
                    <a:pt x="223" y="1894"/>
                  </a:cubicBezTo>
                  <a:cubicBezTo>
                    <a:pt x="256" y="1894"/>
                    <a:pt x="290" y="1885"/>
                    <a:pt x="323" y="1869"/>
                  </a:cubicBezTo>
                  <a:lnTo>
                    <a:pt x="481" y="1790"/>
                  </a:lnTo>
                  <a:cubicBezTo>
                    <a:pt x="633" y="1741"/>
                    <a:pt x="773" y="1662"/>
                    <a:pt x="913" y="1601"/>
                  </a:cubicBezTo>
                  <a:cubicBezTo>
                    <a:pt x="1181" y="1486"/>
                    <a:pt x="1442" y="1358"/>
                    <a:pt x="1710" y="1230"/>
                  </a:cubicBezTo>
                  <a:cubicBezTo>
                    <a:pt x="1874" y="1157"/>
                    <a:pt x="2039" y="1078"/>
                    <a:pt x="2197" y="999"/>
                  </a:cubicBezTo>
                  <a:cubicBezTo>
                    <a:pt x="2349" y="926"/>
                    <a:pt x="2507" y="853"/>
                    <a:pt x="2659" y="774"/>
                  </a:cubicBezTo>
                  <a:cubicBezTo>
                    <a:pt x="2787" y="713"/>
                    <a:pt x="2927" y="652"/>
                    <a:pt x="3061" y="585"/>
                  </a:cubicBezTo>
                  <a:lnTo>
                    <a:pt x="3262" y="488"/>
                  </a:lnTo>
                  <a:cubicBezTo>
                    <a:pt x="3335" y="451"/>
                    <a:pt x="3389" y="384"/>
                    <a:pt x="3408" y="305"/>
                  </a:cubicBezTo>
                  <a:cubicBezTo>
                    <a:pt x="3462" y="220"/>
                    <a:pt x="3432" y="104"/>
                    <a:pt x="3341" y="68"/>
                  </a:cubicBezTo>
                  <a:cubicBezTo>
                    <a:pt x="3303" y="23"/>
                    <a:pt x="3249" y="1"/>
                    <a:pt x="3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00" name="Google Shape;4000;p92"/>
            <p:cNvSpPr/>
            <p:nvPr/>
          </p:nvSpPr>
          <p:spPr>
            <a:xfrm>
              <a:off x="5742775" y="3680600"/>
              <a:ext cx="161152" cy="144386"/>
            </a:xfrm>
            <a:custGeom>
              <a:avLst/>
              <a:gdLst/>
              <a:ahLst/>
              <a:cxnLst/>
              <a:rect l="l" t="t" r="r" b="b"/>
              <a:pathLst>
                <a:path w="2471" h="2214" extrusionOk="0">
                  <a:moveTo>
                    <a:pt x="1291" y="0"/>
                  </a:moveTo>
                  <a:cubicBezTo>
                    <a:pt x="952" y="0"/>
                    <a:pt x="612" y="151"/>
                    <a:pt x="384" y="405"/>
                  </a:cubicBezTo>
                  <a:cubicBezTo>
                    <a:pt x="0" y="837"/>
                    <a:pt x="67" y="1531"/>
                    <a:pt x="487" y="1914"/>
                  </a:cubicBezTo>
                  <a:cubicBezTo>
                    <a:pt x="560" y="1981"/>
                    <a:pt x="645" y="2042"/>
                    <a:pt x="730" y="2084"/>
                  </a:cubicBezTo>
                  <a:cubicBezTo>
                    <a:pt x="897" y="2170"/>
                    <a:pt x="1086" y="2214"/>
                    <a:pt x="1275" y="2214"/>
                  </a:cubicBezTo>
                  <a:cubicBezTo>
                    <a:pt x="1568" y="2214"/>
                    <a:pt x="1859" y="2108"/>
                    <a:pt x="2063" y="1890"/>
                  </a:cubicBezTo>
                  <a:cubicBezTo>
                    <a:pt x="2471" y="1464"/>
                    <a:pt x="2459" y="746"/>
                    <a:pt x="2051" y="326"/>
                  </a:cubicBezTo>
                  <a:cubicBezTo>
                    <a:pt x="2027" y="295"/>
                    <a:pt x="1996" y="265"/>
                    <a:pt x="1966" y="241"/>
                  </a:cubicBezTo>
                  <a:cubicBezTo>
                    <a:pt x="1767" y="75"/>
                    <a:pt x="1529"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01" name="Google Shape;4001;p92"/>
            <p:cNvSpPr/>
            <p:nvPr/>
          </p:nvSpPr>
          <p:spPr>
            <a:xfrm>
              <a:off x="5476504" y="3748032"/>
              <a:ext cx="220696" cy="196819"/>
            </a:xfrm>
            <a:custGeom>
              <a:avLst/>
              <a:gdLst/>
              <a:ahLst/>
              <a:cxnLst/>
              <a:rect l="l" t="t" r="r" b="b"/>
              <a:pathLst>
                <a:path w="3384" h="3018" extrusionOk="0">
                  <a:moveTo>
                    <a:pt x="1770" y="0"/>
                  </a:moveTo>
                  <a:cubicBezTo>
                    <a:pt x="1391" y="0"/>
                    <a:pt x="1017" y="147"/>
                    <a:pt x="737" y="423"/>
                  </a:cubicBezTo>
                  <a:cubicBezTo>
                    <a:pt x="232" y="910"/>
                    <a:pt x="0" y="1720"/>
                    <a:pt x="402" y="2377"/>
                  </a:cubicBezTo>
                  <a:cubicBezTo>
                    <a:pt x="457" y="2474"/>
                    <a:pt x="524" y="2559"/>
                    <a:pt x="603" y="2632"/>
                  </a:cubicBezTo>
                  <a:cubicBezTo>
                    <a:pt x="873" y="2889"/>
                    <a:pt x="1249" y="3018"/>
                    <a:pt x="1633" y="3018"/>
                  </a:cubicBezTo>
                  <a:cubicBezTo>
                    <a:pt x="1943" y="3018"/>
                    <a:pt x="2257" y="2934"/>
                    <a:pt x="2526" y="2766"/>
                  </a:cubicBezTo>
                  <a:cubicBezTo>
                    <a:pt x="3286" y="2285"/>
                    <a:pt x="3384" y="1154"/>
                    <a:pt x="2860" y="515"/>
                  </a:cubicBezTo>
                  <a:cubicBezTo>
                    <a:pt x="2739" y="357"/>
                    <a:pt x="2580" y="235"/>
                    <a:pt x="2398" y="144"/>
                  </a:cubicBezTo>
                  <a:cubicBezTo>
                    <a:pt x="2198" y="47"/>
                    <a:pt x="1983" y="0"/>
                    <a:pt x="17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02" name="Google Shape;4002;p92"/>
            <p:cNvSpPr/>
            <p:nvPr/>
          </p:nvSpPr>
          <p:spPr>
            <a:xfrm>
              <a:off x="5428050" y="3546975"/>
              <a:ext cx="166761" cy="143603"/>
            </a:xfrm>
            <a:custGeom>
              <a:avLst/>
              <a:gdLst/>
              <a:ahLst/>
              <a:cxnLst/>
              <a:rect l="l" t="t" r="r" b="b"/>
              <a:pathLst>
                <a:path w="2557" h="2202" extrusionOk="0">
                  <a:moveTo>
                    <a:pt x="1336" y="0"/>
                  </a:moveTo>
                  <a:cubicBezTo>
                    <a:pt x="1004" y="0"/>
                    <a:pt x="679" y="141"/>
                    <a:pt x="451" y="403"/>
                  </a:cubicBezTo>
                  <a:cubicBezTo>
                    <a:pt x="403" y="458"/>
                    <a:pt x="366" y="513"/>
                    <a:pt x="330" y="574"/>
                  </a:cubicBezTo>
                  <a:cubicBezTo>
                    <a:pt x="1" y="1164"/>
                    <a:pt x="275" y="1748"/>
                    <a:pt x="737" y="2028"/>
                  </a:cubicBezTo>
                  <a:cubicBezTo>
                    <a:pt x="917" y="2138"/>
                    <a:pt x="1126" y="2202"/>
                    <a:pt x="1340" y="2202"/>
                  </a:cubicBezTo>
                  <a:cubicBezTo>
                    <a:pt x="1610" y="2202"/>
                    <a:pt x="1887" y="2099"/>
                    <a:pt x="2119" y="1858"/>
                  </a:cubicBezTo>
                  <a:cubicBezTo>
                    <a:pt x="2557" y="1407"/>
                    <a:pt x="2514" y="634"/>
                    <a:pt x="2033" y="239"/>
                  </a:cubicBezTo>
                  <a:cubicBezTo>
                    <a:pt x="1948" y="166"/>
                    <a:pt x="1851" y="111"/>
                    <a:pt x="1747" y="75"/>
                  </a:cubicBezTo>
                  <a:cubicBezTo>
                    <a:pt x="1613" y="25"/>
                    <a:pt x="1474" y="0"/>
                    <a:pt x="13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21600000">
                                      <p:cBhvr>
                                        <p:cTn id="6" dur="1000" fill="hold"/>
                                        <p:tgtEl>
                                          <p:spTgt spid="3997"/>
                                        </p:tgtEl>
                                        <p:attrNameLst>
                                          <p:attrName>r</p:attrName>
                                        </p:attrNameLst>
                                      </p:cBhvr>
                                    </p:animRot>
                                  </p:childTnLst>
                                </p:cTn>
                              </p:par>
                              <p:par>
                                <p:cTn id="7" presetID="8" presetClass="emph" presetSubtype="0" fill="hold" nodeType="withEffect">
                                  <p:stCondLst>
                                    <p:cond delay="0"/>
                                  </p:stCondLst>
                                  <p:childTnLst>
                                    <p:animRot by="-21600000">
                                      <p:cBhvr>
                                        <p:cTn id="8" dur="3500" fill="hold"/>
                                        <p:tgtEl>
                                          <p:spTgt spid="398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4006"/>
        <p:cNvGrpSpPr/>
        <p:nvPr/>
      </p:nvGrpSpPr>
      <p:grpSpPr>
        <a:xfrm>
          <a:off x="0" y="0"/>
          <a:ext cx="0" cy="0"/>
          <a:chOff x="0" y="0"/>
          <a:chExt cx="0" cy="0"/>
        </a:xfrm>
      </p:grpSpPr>
      <p:sp>
        <p:nvSpPr>
          <p:cNvPr id="4007" name="Google Shape;4007;p93"/>
          <p:cNvSpPr/>
          <p:nvPr/>
        </p:nvSpPr>
        <p:spPr>
          <a:xfrm>
            <a:off x="4234800" y="2935125"/>
            <a:ext cx="674400" cy="6744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08" name="Google Shape;4008;p93"/>
          <p:cNvSpPr/>
          <p:nvPr/>
        </p:nvSpPr>
        <p:spPr>
          <a:xfrm>
            <a:off x="6864976" y="2935125"/>
            <a:ext cx="674400" cy="674400"/>
          </a:xfrm>
          <a:prstGeom prst="ellipse">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09" name="Google Shape;4009;p93"/>
          <p:cNvSpPr/>
          <p:nvPr/>
        </p:nvSpPr>
        <p:spPr>
          <a:xfrm>
            <a:off x="1604624" y="2935125"/>
            <a:ext cx="674400" cy="674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10" name="Google Shape;4010;p93"/>
          <p:cNvSpPr/>
          <p:nvPr/>
        </p:nvSpPr>
        <p:spPr>
          <a:xfrm>
            <a:off x="4234800" y="1201575"/>
            <a:ext cx="674400" cy="674400"/>
          </a:xfrm>
          <a:prstGeom prst="ellipse">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11" name="Google Shape;4011;p93"/>
          <p:cNvSpPr/>
          <p:nvPr/>
        </p:nvSpPr>
        <p:spPr>
          <a:xfrm>
            <a:off x="6864976" y="1201575"/>
            <a:ext cx="674400" cy="674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12" name="Google Shape;4012;p93"/>
          <p:cNvSpPr/>
          <p:nvPr/>
        </p:nvSpPr>
        <p:spPr>
          <a:xfrm>
            <a:off x="1604624" y="1201575"/>
            <a:ext cx="674400" cy="6744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13" name="Google Shape;4013;p93"/>
          <p:cNvSpPr txBox="1">
            <a:spLocks noGrp="1"/>
          </p:cNvSpPr>
          <p:nvPr>
            <p:ph type="title"/>
          </p:nvPr>
        </p:nvSpPr>
        <p:spPr>
          <a:xfrm>
            <a:off x="785174" y="1835250"/>
            <a:ext cx="2313300" cy="527700"/>
          </a:xfrm>
          <a:prstGeom prst="rect">
            <a:avLst/>
          </a:prstGeom>
        </p:spPr>
        <p:txBody>
          <a:bodyPr spcFirstLastPara="1" wrap="square" lIns="91425" tIns="91425" rIns="91425" bIns="91425" anchor="ctr" anchorCtr="0">
            <a:noAutofit/>
          </a:bodyPr>
          <a:lstStyle/>
          <a:p>
            <a:pPr lvl="0" rtl="1"/>
            <a:r>
              <a:rPr lang="fa-IR" dirty="0">
                <a:cs typeface="B Nazanin" panose="00000400000000000000" pitchFamily="2" charset="-78"/>
              </a:rPr>
              <a:t>سیر تکاملی</a:t>
            </a:r>
            <a:endParaRPr dirty="0">
              <a:cs typeface="B Nazanin" panose="00000400000000000000" pitchFamily="2" charset="-78"/>
            </a:endParaRPr>
          </a:p>
        </p:txBody>
      </p:sp>
      <p:sp>
        <p:nvSpPr>
          <p:cNvPr id="4014" name="Google Shape;4014;p93"/>
          <p:cNvSpPr txBox="1">
            <a:spLocks noGrp="1"/>
          </p:cNvSpPr>
          <p:nvPr>
            <p:ph type="subTitle" idx="1"/>
          </p:nvPr>
        </p:nvSpPr>
        <p:spPr>
          <a:xfrm>
            <a:off x="948824" y="2269375"/>
            <a:ext cx="1986000" cy="484800"/>
          </a:xfrm>
          <a:prstGeom prst="rect">
            <a:avLst/>
          </a:prstGeom>
        </p:spPr>
        <p:txBody>
          <a:bodyPr spcFirstLastPara="1" wrap="square" lIns="91425" tIns="91425" rIns="91425" bIns="91425" anchor="ctr" anchorCtr="0">
            <a:noAutofit/>
          </a:bodyPr>
          <a:lstStyle/>
          <a:p>
            <a:pPr marL="0" lvl="0" indent="0" rtl="1"/>
            <a:r>
              <a:rPr lang="fa-IR" dirty="0">
                <a:cs typeface="B Nazanin" panose="00000400000000000000" pitchFamily="2" charset="-78"/>
              </a:rPr>
              <a:t>قالب پاورپوینت ژنتیک قابل ویرایش می باشد</a:t>
            </a:r>
            <a:endParaRPr dirty="0">
              <a:cs typeface="B Nazanin" panose="00000400000000000000" pitchFamily="2" charset="-78"/>
            </a:endParaRPr>
          </a:p>
        </p:txBody>
      </p:sp>
      <p:sp>
        <p:nvSpPr>
          <p:cNvPr id="4015" name="Google Shape;4015;p93"/>
          <p:cNvSpPr txBox="1">
            <a:spLocks noGrp="1"/>
          </p:cNvSpPr>
          <p:nvPr>
            <p:ph type="title" idx="2"/>
          </p:nvPr>
        </p:nvSpPr>
        <p:spPr>
          <a:xfrm>
            <a:off x="3413550" y="1835250"/>
            <a:ext cx="2316900" cy="527700"/>
          </a:xfrm>
          <a:prstGeom prst="rect">
            <a:avLst/>
          </a:prstGeom>
        </p:spPr>
        <p:txBody>
          <a:bodyPr spcFirstLastPara="1" wrap="square" lIns="91425" tIns="91425" rIns="91425" bIns="91425" anchor="ctr" anchorCtr="0">
            <a:noAutofit/>
          </a:bodyPr>
          <a:lstStyle/>
          <a:p>
            <a:pPr lvl="0" rtl="1"/>
            <a:r>
              <a:rPr lang="fa-IR" dirty="0">
                <a:cs typeface="B Nazanin" panose="00000400000000000000" pitchFamily="2" charset="-78"/>
              </a:rPr>
              <a:t>مردم شناسی</a:t>
            </a:r>
            <a:endParaRPr dirty="0">
              <a:cs typeface="B Nazanin" panose="00000400000000000000" pitchFamily="2" charset="-78"/>
            </a:endParaRPr>
          </a:p>
        </p:txBody>
      </p:sp>
      <p:sp>
        <p:nvSpPr>
          <p:cNvPr id="4016" name="Google Shape;4016;p93"/>
          <p:cNvSpPr txBox="1">
            <a:spLocks noGrp="1"/>
          </p:cNvSpPr>
          <p:nvPr>
            <p:ph type="subTitle" idx="3"/>
          </p:nvPr>
        </p:nvSpPr>
        <p:spPr>
          <a:xfrm>
            <a:off x="3579000" y="2269375"/>
            <a:ext cx="1986000" cy="484800"/>
          </a:xfrm>
          <a:prstGeom prst="rect">
            <a:avLst/>
          </a:prstGeom>
        </p:spPr>
        <p:txBody>
          <a:bodyPr spcFirstLastPara="1" wrap="square" lIns="91425" tIns="91425" rIns="91425" bIns="91425" anchor="ctr" anchorCtr="0">
            <a:noAutofit/>
          </a:bodyPr>
          <a:lstStyle/>
          <a:p>
            <a:pPr marL="0" lvl="0" indent="0" rtl="1"/>
            <a:r>
              <a:rPr lang="fa-IR" dirty="0">
                <a:cs typeface="B Nazanin" panose="00000400000000000000" pitchFamily="2" charset="-78"/>
              </a:rPr>
              <a:t>قالب پاورپوینت ژنتیک قابل ویرایش می باشد</a:t>
            </a:r>
            <a:endParaRPr dirty="0">
              <a:cs typeface="B Nazanin" panose="00000400000000000000" pitchFamily="2" charset="-78"/>
            </a:endParaRPr>
          </a:p>
        </p:txBody>
      </p:sp>
      <p:sp>
        <p:nvSpPr>
          <p:cNvPr id="4017" name="Google Shape;4017;p93"/>
          <p:cNvSpPr txBox="1">
            <a:spLocks noGrp="1"/>
          </p:cNvSpPr>
          <p:nvPr>
            <p:ph type="title" idx="4"/>
          </p:nvPr>
        </p:nvSpPr>
        <p:spPr>
          <a:xfrm>
            <a:off x="785174" y="3573450"/>
            <a:ext cx="2313300" cy="527700"/>
          </a:xfrm>
          <a:prstGeom prst="rect">
            <a:avLst/>
          </a:prstGeom>
        </p:spPr>
        <p:txBody>
          <a:bodyPr spcFirstLastPara="1" wrap="square" lIns="91425" tIns="91425" rIns="91425" bIns="91425" anchor="ctr" anchorCtr="0">
            <a:noAutofit/>
          </a:bodyPr>
          <a:lstStyle/>
          <a:p>
            <a:pPr lvl="0" rtl="1"/>
            <a:r>
              <a:rPr lang="fa-IR" dirty="0">
                <a:cs typeface="B Nazanin" panose="00000400000000000000" pitchFamily="2" charset="-78"/>
              </a:rPr>
              <a:t>کشاورزی</a:t>
            </a:r>
            <a:endParaRPr dirty="0">
              <a:cs typeface="B Nazanin" panose="00000400000000000000" pitchFamily="2" charset="-78"/>
            </a:endParaRPr>
          </a:p>
        </p:txBody>
      </p:sp>
      <p:sp>
        <p:nvSpPr>
          <p:cNvPr id="4018" name="Google Shape;4018;p93"/>
          <p:cNvSpPr txBox="1">
            <a:spLocks noGrp="1"/>
          </p:cNvSpPr>
          <p:nvPr>
            <p:ph type="subTitle" idx="5"/>
          </p:nvPr>
        </p:nvSpPr>
        <p:spPr>
          <a:xfrm>
            <a:off x="948824" y="4007575"/>
            <a:ext cx="1986000" cy="484800"/>
          </a:xfrm>
          <a:prstGeom prst="rect">
            <a:avLst/>
          </a:prstGeom>
        </p:spPr>
        <p:txBody>
          <a:bodyPr spcFirstLastPara="1" wrap="square" lIns="91425" tIns="91425" rIns="91425" bIns="91425" anchor="ctr" anchorCtr="0">
            <a:noAutofit/>
          </a:bodyPr>
          <a:lstStyle/>
          <a:p>
            <a:pPr marL="0" lvl="0" indent="0" rtl="1"/>
            <a:r>
              <a:rPr lang="fa-IR" dirty="0">
                <a:cs typeface="B Nazanin" panose="00000400000000000000" pitchFamily="2" charset="-78"/>
              </a:rPr>
              <a:t>قالب پاورپوینت ژنتیک قابل ویرایش می باشد</a:t>
            </a:r>
            <a:endParaRPr dirty="0">
              <a:cs typeface="B Nazanin" panose="00000400000000000000" pitchFamily="2" charset="-78"/>
            </a:endParaRPr>
          </a:p>
        </p:txBody>
      </p:sp>
      <p:sp>
        <p:nvSpPr>
          <p:cNvPr id="4019" name="Google Shape;4019;p93"/>
          <p:cNvSpPr txBox="1">
            <a:spLocks noGrp="1"/>
          </p:cNvSpPr>
          <p:nvPr>
            <p:ph type="title" idx="6"/>
          </p:nvPr>
        </p:nvSpPr>
        <p:spPr>
          <a:xfrm>
            <a:off x="3413550" y="3573450"/>
            <a:ext cx="2316900" cy="527700"/>
          </a:xfrm>
          <a:prstGeom prst="rect">
            <a:avLst/>
          </a:prstGeom>
        </p:spPr>
        <p:txBody>
          <a:bodyPr spcFirstLastPara="1" wrap="square" lIns="91425" tIns="91425" rIns="91425" bIns="91425" anchor="ctr" anchorCtr="0">
            <a:noAutofit/>
          </a:bodyPr>
          <a:lstStyle/>
          <a:p>
            <a:pPr lvl="0" rtl="1"/>
            <a:r>
              <a:rPr lang="fa-IR" dirty="0">
                <a:cs typeface="B Nazanin" panose="00000400000000000000" pitchFamily="2" charset="-78"/>
              </a:rPr>
              <a:t>دامپروری</a:t>
            </a:r>
            <a:endParaRPr dirty="0">
              <a:cs typeface="B Nazanin" panose="00000400000000000000" pitchFamily="2" charset="-78"/>
            </a:endParaRPr>
          </a:p>
        </p:txBody>
      </p:sp>
      <p:sp>
        <p:nvSpPr>
          <p:cNvPr id="4020" name="Google Shape;4020;p93"/>
          <p:cNvSpPr txBox="1">
            <a:spLocks noGrp="1"/>
          </p:cNvSpPr>
          <p:nvPr>
            <p:ph type="subTitle" idx="7"/>
          </p:nvPr>
        </p:nvSpPr>
        <p:spPr>
          <a:xfrm>
            <a:off x="3579000" y="4007575"/>
            <a:ext cx="1986000" cy="484800"/>
          </a:xfrm>
          <a:prstGeom prst="rect">
            <a:avLst/>
          </a:prstGeom>
        </p:spPr>
        <p:txBody>
          <a:bodyPr spcFirstLastPara="1" wrap="square" lIns="91425" tIns="91425" rIns="91425" bIns="91425" anchor="ctr" anchorCtr="0">
            <a:noAutofit/>
          </a:bodyPr>
          <a:lstStyle/>
          <a:p>
            <a:pPr marL="0" lvl="0" indent="0" rtl="1"/>
            <a:r>
              <a:rPr lang="fa-IR" dirty="0">
                <a:cs typeface="B Nazanin" panose="00000400000000000000" pitchFamily="2" charset="-78"/>
              </a:rPr>
              <a:t>قالب پاورپوینت ژنتیک قابل ویرایش می باشد</a:t>
            </a:r>
            <a:endParaRPr dirty="0">
              <a:cs typeface="B Nazanin" panose="00000400000000000000" pitchFamily="2" charset="-78"/>
            </a:endParaRPr>
          </a:p>
        </p:txBody>
      </p:sp>
      <p:sp>
        <p:nvSpPr>
          <p:cNvPr id="4021" name="Google Shape;4021;p93"/>
          <p:cNvSpPr txBox="1">
            <a:spLocks noGrp="1"/>
          </p:cNvSpPr>
          <p:nvPr>
            <p:ph type="title" idx="8"/>
          </p:nvPr>
        </p:nvSpPr>
        <p:spPr>
          <a:xfrm>
            <a:off x="6045526" y="1835250"/>
            <a:ext cx="2313300" cy="527700"/>
          </a:xfrm>
          <a:prstGeom prst="rect">
            <a:avLst/>
          </a:prstGeom>
        </p:spPr>
        <p:txBody>
          <a:bodyPr spcFirstLastPara="1" wrap="square" lIns="91425" tIns="91425" rIns="91425" bIns="91425" anchor="ctr" anchorCtr="0">
            <a:noAutofit/>
          </a:bodyPr>
          <a:lstStyle/>
          <a:p>
            <a:pPr lvl="0" rtl="1"/>
            <a:r>
              <a:rPr lang="fa-IR" dirty="0">
                <a:cs typeface="B Nazanin" panose="00000400000000000000" pitchFamily="2" charset="-78"/>
              </a:rPr>
              <a:t>دارو</a:t>
            </a:r>
            <a:endParaRPr dirty="0">
              <a:cs typeface="B Nazanin" panose="00000400000000000000" pitchFamily="2" charset="-78"/>
            </a:endParaRPr>
          </a:p>
        </p:txBody>
      </p:sp>
      <p:sp>
        <p:nvSpPr>
          <p:cNvPr id="4022" name="Google Shape;4022;p93"/>
          <p:cNvSpPr txBox="1">
            <a:spLocks noGrp="1"/>
          </p:cNvSpPr>
          <p:nvPr>
            <p:ph type="subTitle" idx="9"/>
          </p:nvPr>
        </p:nvSpPr>
        <p:spPr>
          <a:xfrm>
            <a:off x="6209176" y="2269375"/>
            <a:ext cx="1986000" cy="484800"/>
          </a:xfrm>
          <a:prstGeom prst="rect">
            <a:avLst/>
          </a:prstGeom>
        </p:spPr>
        <p:txBody>
          <a:bodyPr spcFirstLastPara="1" wrap="square" lIns="91425" tIns="91425" rIns="91425" bIns="91425" anchor="ctr" anchorCtr="0">
            <a:noAutofit/>
          </a:bodyPr>
          <a:lstStyle/>
          <a:p>
            <a:pPr marL="0" lvl="0" indent="0" rtl="1"/>
            <a:r>
              <a:rPr lang="fa-IR" dirty="0">
                <a:cs typeface="B Nazanin" panose="00000400000000000000" pitchFamily="2" charset="-78"/>
              </a:rPr>
              <a:t>قالب پاورپوینت ژنتیک قابل ویرایش می باشد</a:t>
            </a:r>
            <a:endParaRPr dirty="0">
              <a:cs typeface="B Nazanin" panose="00000400000000000000" pitchFamily="2" charset="-78"/>
            </a:endParaRPr>
          </a:p>
        </p:txBody>
      </p:sp>
      <p:sp>
        <p:nvSpPr>
          <p:cNvPr id="4023" name="Google Shape;4023;p93"/>
          <p:cNvSpPr txBox="1">
            <a:spLocks noGrp="1"/>
          </p:cNvSpPr>
          <p:nvPr>
            <p:ph type="title" idx="13"/>
          </p:nvPr>
        </p:nvSpPr>
        <p:spPr>
          <a:xfrm>
            <a:off x="6045526" y="3573450"/>
            <a:ext cx="2313300" cy="527700"/>
          </a:xfrm>
          <a:prstGeom prst="rect">
            <a:avLst/>
          </a:prstGeom>
        </p:spPr>
        <p:txBody>
          <a:bodyPr spcFirstLastPara="1" wrap="square" lIns="91425" tIns="91425" rIns="91425" bIns="91425" anchor="ctr" anchorCtr="0">
            <a:noAutofit/>
          </a:bodyPr>
          <a:lstStyle/>
          <a:p>
            <a:pPr lvl="0" rtl="1"/>
            <a:r>
              <a:rPr lang="fa-IR" dirty="0">
                <a:cs typeface="B Nazanin" panose="00000400000000000000" pitchFamily="2" charset="-78"/>
              </a:rPr>
              <a:t>مهندسی</a:t>
            </a:r>
            <a:endParaRPr dirty="0">
              <a:cs typeface="B Nazanin" panose="00000400000000000000" pitchFamily="2" charset="-78"/>
            </a:endParaRPr>
          </a:p>
        </p:txBody>
      </p:sp>
      <p:sp>
        <p:nvSpPr>
          <p:cNvPr id="4024" name="Google Shape;4024;p93"/>
          <p:cNvSpPr txBox="1">
            <a:spLocks noGrp="1"/>
          </p:cNvSpPr>
          <p:nvPr>
            <p:ph type="subTitle" idx="14"/>
          </p:nvPr>
        </p:nvSpPr>
        <p:spPr>
          <a:xfrm>
            <a:off x="6209176" y="4007575"/>
            <a:ext cx="1986000" cy="484800"/>
          </a:xfrm>
          <a:prstGeom prst="rect">
            <a:avLst/>
          </a:prstGeom>
        </p:spPr>
        <p:txBody>
          <a:bodyPr spcFirstLastPara="1" wrap="square" lIns="91425" tIns="91425" rIns="91425" bIns="91425" anchor="ctr" anchorCtr="0">
            <a:noAutofit/>
          </a:bodyPr>
          <a:lstStyle/>
          <a:p>
            <a:pPr marL="0" lvl="0" indent="0" rtl="1"/>
            <a:r>
              <a:rPr lang="fa-IR" dirty="0">
                <a:cs typeface="B Nazanin" panose="00000400000000000000" pitchFamily="2" charset="-78"/>
              </a:rPr>
              <a:t>قالب پاورپوینت ژنتیک قابل ویرایش می باشد</a:t>
            </a:r>
            <a:endParaRPr dirty="0">
              <a:cs typeface="B Nazanin" panose="00000400000000000000" pitchFamily="2" charset="-78"/>
            </a:endParaRPr>
          </a:p>
        </p:txBody>
      </p:sp>
      <p:sp>
        <p:nvSpPr>
          <p:cNvPr id="4025" name="Google Shape;4025;p93"/>
          <p:cNvSpPr txBox="1">
            <a:spLocks noGrp="1"/>
          </p:cNvSpPr>
          <p:nvPr>
            <p:ph type="title" idx="15"/>
          </p:nvPr>
        </p:nvSpPr>
        <p:spPr>
          <a:xfrm>
            <a:off x="709800" y="368825"/>
            <a:ext cx="7724400" cy="572700"/>
          </a:xfrm>
          <a:prstGeom prst="rect">
            <a:avLst/>
          </a:prstGeom>
        </p:spPr>
        <p:txBody>
          <a:bodyPr spcFirstLastPara="1" wrap="square" lIns="91425" tIns="91425" rIns="91425" bIns="91425" anchor="t" anchorCtr="0">
            <a:noAutofit/>
          </a:bodyPr>
          <a:lstStyle/>
          <a:p>
            <a:pPr lvl="0" rtl="1"/>
            <a:r>
              <a:rPr lang="fa-IR" dirty="0">
                <a:solidFill>
                  <a:schemeClr val="accent4"/>
                </a:solidFill>
                <a:cs typeface="B Nazanin" panose="00000400000000000000" pitchFamily="2" charset="-78"/>
              </a:rPr>
              <a:t>مناطقی که </a:t>
            </a:r>
            <a:r>
              <a:rPr lang="fa-IR" dirty="0">
                <a:solidFill>
                  <a:schemeClr val="bg2"/>
                </a:solidFill>
                <a:cs typeface="B Nazanin" panose="00000400000000000000" pitchFamily="2" charset="-78"/>
              </a:rPr>
              <a:t>می توان آن را </a:t>
            </a:r>
            <a:r>
              <a:rPr lang="fa-IR" dirty="0">
                <a:solidFill>
                  <a:schemeClr val="accent1"/>
                </a:solidFill>
                <a:cs typeface="B Nazanin" panose="00000400000000000000" pitchFamily="2" charset="-78"/>
              </a:rPr>
              <a:t>اعمال کرد</a:t>
            </a:r>
            <a:endParaRPr dirty="0">
              <a:solidFill>
                <a:schemeClr val="accent1"/>
              </a:solidFill>
              <a:cs typeface="B Nazanin" panose="00000400000000000000" pitchFamily="2" charset="-78"/>
            </a:endParaRPr>
          </a:p>
        </p:txBody>
      </p:sp>
      <p:grpSp>
        <p:nvGrpSpPr>
          <p:cNvPr id="4026" name="Google Shape;4026;p93"/>
          <p:cNvGrpSpPr/>
          <p:nvPr/>
        </p:nvGrpSpPr>
        <p:grpSpPr>
          <a:xfrm>
            <a:off x="7046875" y="1362373"/>
            <a:ext cx="310602" cy="352803"/>
            <a:chOff x="-28069875" y="3175300"/>
            <a:chExt cx="260725" cy="296150"/>
          </a:xfrm>
        </p:grpSpPr>
        <p:sp>
          <p:nvSpPr>
            <p:cNvPr id="4027" name="Google Shape;4027;p93"/>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28" name="Google Shape;4028;p93"/>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29" name="Google Shape;4029;p93"/>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30" name="Google Shape;4030;p93"/>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31" name="Google Shape;4031;p93"/>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32" name="Google Shape;4032;p93"/>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33" name="Google Shape;4033;p93"/>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34" name="Google Shape;4034;p93"/>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35" name="Google Shape;4035;p93"/>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036" name="Google Shape;4036;p93"/>
          <p:cNvGrpSpPr/>
          <p:nvPr/>
        </p:nvGrpSpPr>
        <p:grpSpPr>
          <a:xfrm>
            <a:off x="4393837" y="1359290"/>
            <a:ext cx="356326" cy="358971"/>
            <a:chOff x="-54026025" y="3192625"/>
            <a:chExt cx="316650" cy="319000"/>
          </a:xfrm>
        </p:grpSpPr>
        <p:sp>
          <p:nvSpPr>
            <p:cNvPr id="4037" name="Google Shape;4037;p93"/>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38" name="Google Shape;4038;p93"/>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39" name="Google Shape;4039;p93"/>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40" name="Google Shape;4040;p93"/>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41" name="Google Shape;4041;p93"/>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42" name="Google Shape;4042;p93"/>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43" name="Google Shape;4043;p93"/>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44" name="Google Shape;4044;p93"/>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4045" name="Google Shape;4045;p93"/>
          <p:cNvSpPr/>
          <p:nvPr/>
        </p:nvSpPr>
        <p:spPr>
          <a:xfrm>
            <a:off x="7017634" y="3087769"/>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46" name="Google Shape;4046;p93"/>
          <p:cNvSpPr/>
          <p:nvPr/>
        </p:nvSpPr>
        <p:spPr>
          <a:xfrm>
            <a:off x="1757281" y="3088252"/>
            <a:ext cx="369086" cy="368146"/>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4047" name="Google Shape;4047;p93"/>
          <p:cNvGrpSpPr/>
          <p:nvPr/>
        </p:nvGrpSpPr>
        <p:grpSpPr>
          <a:xfrm>
            <a:off x="1757283" y="1365220"/>
            <a:ext cx="369082" cy="347109"/>
            <a:chOff x="-16044450" y="3317850"/>
            <a:chExt cx="304850" cy="286725"/>
          </a:xfrm>
        </p:grpSpPr>
        <p:sp>
          <p:nvSpPr>
            <p:cNvPr id="4048" name="Google Shape;4048;p93"/>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49" name="Google Shape;4049;p93"/>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50" name="Google Shape;4050;p93"/>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51" name="Google Shape;4051;p93"/>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052" name="Google Shape;4052;p93"/>
          <p:cNvGrpSpPr/>
          <p:nvPr/>
        </p:nvGrpSpPr>
        <p:grpSpPr>
          <a:xfrm>
            <a:off x="4387351" y="3075302"/>
            <a:ext cx="369299" cy="394034"/>
            <a:chOff x="1354525" y="238325"/>
            <a:chExt cx="4891375" cy="5219000"/>
          </a:xfrm>
        </p:grpSpPr>
        <p:sp>
          <p:nvSpPr>
            <p:cNvPr id="4053" name="Google Shape;4053;p93"/>
            <p:cNvSpPr/>
            <p:nvPr/>
          </p:nvSpPr>
          <p:spPr>
            <a:xfrm>
              <a:off x="1616300" y="238325"/>
              <a:ext cx="1205325" cy="1996975"/>
            </a:xfrm>
            <a:custGeom>
              <a:avLst/>
              <a:gdLst/>
              <a:ahLst/>
              <a:cxnLst/>
              <a:rect l="l" t="t" r="r" b="b"/>
              <a:pathLst>
                <a:path w="48213" h="79879" extrusionOk="0">
                  <a:moveTo>
                    <a:pt x="41509" y="0"/>
                  </a:moveTo>
                  <a:cubicBezTo>
                    <a:pt x="39944" y="0"/>
                    <a:pt x="38378" y="595"/>
                    <a:pt x="37187" y="1786"/>
                  </a:cubicBezTo>
                  <a:lnTo>
                    <a:pt x="14484" y="24490"/>
                  </a:lnTo>
                  <a:cubicBezTo>
                    <a:pt x="3295" y="35646"/>
                    <a:pt x="1" y="52282"/>
                    <a:pt x="6035" y="66830"/>
                  </a:cubicBezTo>
                  <a:cubicBezTo>
                    <a:pt x="8123" y="71854"/>
                    <a:pt x="11157" y="76257"/>
                    <a:pt x="14908" y="79878"/>
                  </a:cubicBezTo>
                  <a:cubicBezTo>
                    <a:pt x="18757" y="77758"/>
                    <a:pt x="22834" y="75964"/>
                    <a:pt x="27108" y="74528"/>
                  </a:cubicBezTo>
                  <a:cubicBezTo>
                    <a:pt x="30370" y="73452"/>
                    <a:pt x="33469" y="72441"/>
                    <a:pt x="36241" y="71495"/>
                  </a:cubicBezTo>
                  <a:lnTo>
                    <a:pt x="36241" y="58512"/>
                  </a:lnTo>
                  <a:cubicBezTo>
                    <a:pt x="36241" y="56359"/>
                    <a:pt x="36633" y="54304"/>
                    <a:pt x="37318" y="52412"/>
                  </a:cubicBezTo>
                  <a:lnTo>
                    <a:pt x="28412" y="52412"/>
                  </a:lnTo>
                  <a:cubicBezTo>
                    <a:pt x="24596" y="52412"/>
                    <a:pt x="21399" y="49346"/>
                    <a:pt x="21399" y="45399"/>
                  </a:cubicBezTo>
                  <a:cubicBezTo>
                    <a:pt x="21399" y="38875"/>
                    <a:pt x="23846" y="32710"/>
                    <a:pt x="28249" y="27980"/>
                  </a:cubicBezTo>
                  <a:lnTo>
                    <a:pt x="45831" y="10430"/>
                  </a:lnTo>
                  <a:cubicBezTo>
                    <a:pt x="48213" y="8049"/>
                    <a:pt x="48213" y="4167"/>
                    <a:pt x="45831" y="1786"/>
                  </a:cubicBezTo>
                  <a:cubicBezTo>
                    <a:pt x="44641" y="595"/>
                    <a:pt x="43075" y="0"/>
                    <a:pt x="41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54" name="Google Shape;4054;p93"/>
            <p:cNvSpPr/>
            <p:nvPr/>
          </p:nvSpPr>
          <p:spPr>
            <a:xfrm>
              <a:off x="4778800" y="238325"/>
              <a:ext cx="1205325" cy="1996975"/>
            </a:xfrm>
            <a:custGeom>
              <a:avLst/>
              <a:gdLst/>
              <a:ahLst/>
              <a:cxnLst/>
              <a:rect l="l" t="t" r="r" b="b"/>
              <a:pathLst>
                <a:path w="48213" h="79879" extrusionOk="0">
                  <a:moveTo>
                    <a:pt x="6704" y="0"/>
                  </a:moveTo>
                  <a:cubicBezTo>
                    <a:pt x="5138" y="0"/>
                    <a:pt x="3572" y="595"/>
                    <a:pt x="2382" y="1786"/>
                  </a:cubicBezTo>
                  <a:cubicBezTo>
                    <a:pt x="0" y="4167"/>
                    <a:pt x="0" y="8049"/>
                    <a:pt x="2382" y="10430"/>
                  </a:cubicBezTo>
                  <a:lnTo>
                    <a:pt x="19964" y="27980"/>
                  </a:lnTo>
                  <a:cubicBezTo>
                    <a:pt x="24367" y="32710"/>
                    <a:pt x="26814" y="38875"/>
                    <a:pt x="26814" y="45399"/>
                  </a:cubicBezTo>
                  <a:cubicBezTo>
                    <a:pt x="26814" y="49346"/>
                    <a:pt x="23617" y="52412"/>
                    <a:pt x="19833" y="52412"/>
                  </a:cubicBezTo>
                  <a:lnTo>
                    <a:pt x="10895" y="52412"/>
                  </a:lnTo>
                  <a:cubicBezTo>
                    <a:pt x="11580" y="54304"/>
                    <a:pt x="11972" y="56359"/>
                    <a:pt x="11972" y="58512"/>
                  </a:cubicBezTo>
                  <a:lnTo>
                    <a:pt x="11972" y="71495"/>
                  </a:lnTo>
                  <a:cubicBezTo>
                    <a:pt x="14745" y="72441"/>
                    <a:pt x="17843" y="73452"/>
                    <a:pt x="21105" y="74528"/>
                  </a:cubicBezTo>
                  <a:cubicBezTo>
                    <a:pt x="25379" y="75964"/>
                    <a:pt x="29456" y="77758"/>
                    <a:pt x="33305" y="79878"/>
                  </a:cubicBezTo>
                  <a:cubicBezTo>
                    <a:pt x="37057" y="76257"/>
                    <a:pt x="40090" y="71854"/>
                    <a:pt x="42178" y="66830"/>
                  </a:cubicBezTo>
                  <a:cubicBezTo>
                    <a:pt x="48213" y="52282"/>
                    <a:pt x="44918" y="35646"/>
                    <a:pt x="33729" y="24490"/>
                  </a:cubicBezTo>
                  <a:lnTo>
                    <a:pt x="11026" y="1786"/>
                  </a:lnTo>
                  <a:cubicBezTo>
                    <a:pt x="9835" y="595"/>
                    <a:pt x="8270" y="0"/>
                    <a:pt x="67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55" name="Google Shape;4055;p93"/>
            <p:cNvSpPr/>
            <p:nvPr/>
          </p:nvSpPr>
          <p:spPr>
            <a:xfrm>
              <a:off x="5078075" y="2347800"/>
              <a:ext cx="1167825" cy="1635925"/>
            </a:xfrm>
            <a:custGeom>
              <a:avLst/>
              <a:gdLst/>
              <a:ahLst/>
              <a:cxnLst/>
              <a:rect l="l" t="t" r="r" b="b"/>
              <a:pathLst>
                <a:path w="46713" h="65437" extrusionOk="0">
                  <a:moveTo>
                    <a:pt x="1" y="1"/>
                  </a:moveTo>
                  <a:lnTo>
                    <a:pt x="1" y="51149"/>
                  </a:lnTo>
                  <a:cubicBezTo>
                    <a:pt x="11124" y="60086"/>
                    <a:pt x="25249" y="65436"/>
                    <a:pt x="40613" y="65436"/>
                  </a:cubicBezTo>
                  <a:cubicBezTo>
                    <a:pt x="43972" y="65436"/>
                    <a:pt x="46713" y="62696"/>
                    <a:pt x="46713" y="59304"/>
                  </a:cubicBezTo>
                  <a:cubicBezTo>
                    <a:pt x="46713" y="33142"/>
                    <a:pt x="30044" y="10015"/>
                    <a:pt x="5253" y="1762"/>
                  </a:cubicBezTo>
                  <a:cubicBezTo>
                    <a:pt x="3459" y="1175"/>
                    <a:pt x="1697" y="588"/>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56" name="Google Shape;4056;p93"/>
            <p:cNvSpPr/>
            <p:nvPr/>
          </p:nvSpPr>
          <p:spPr>
            <a:xfrm>
              <a:off x="2828125" y="1548625"/>
              <a:ext cx="1944175" cy="2281775"/>
            </a:xfrm>
            <a:custGeom>
              <a:avLst/>
              <a:gdLst/>
              <a:ahLst/>
              <a:cxnLst/>
              <a:rect l="l" t="t" r="r" b="b"/>
              <a:pathLst>
                <a:path w="77767" h="91271" extrusionOk="0">
                  <a:moveTo>
                    <a:pt x="15952" y="39307"/>
                  </a:moveTo>
                  <a:cubicBezTo>
                    <a:pt x="19312" y="39307"/>
                    <a:pt x="22084" y="42047"/>
                    <a:pt x="22084" y="45407"/>
                  </a:cubicBezTo>
                  <a:cubicBezTo>
                    <a:pt x="22084" y="48799"/>
                    <a:pt x="19312" y="51540"/>
                    <a:pt x="15952" y="51540"/>
                  </a:cubicBezTo>
                  <a:cubicBezTo>
                    <a:pt x="12559" y="51540"/>
                    <a:pt x="9852" y="48799"/>
                    <a:pt x="9852" y="45407"/>
                  </a:cubicBezTo>
                  <a:cubicBezTo>
                    <a:pt x="9852" y="42047"/>
                    <a:pt x="12559" y="39307"/>
                    <a:pt x="15952" y="39307"/>
                  </a:cubicBezTo>
                  <a:close/>
                  <a:moveTo>
                    <a:pt x="61815" y="39307"/>
                  </a:moveTo>
                  <a:cubicBezTo>
                    <a:pt x="65175" y="39307"/>
                    <a:pt x="67915" y="42047"/>
                    <a:pt x="67915" y="45407"/>
                  </a:cubicBezTo>
                  <a:cubicBezTo>
                    <a:pt x="67915" y="48799"/>
                    <a:pt x="65175" y="51540"/>
                    <a:pt x="61815" y="51540"/>
                  </a:cubicBezTo>
                  <a:cubicBezTo>
                    <a:pt x="58423" y="51540"/>
                    <a:pt x="55683" y="48799"/>
                    <a:pt x="55683" y="45407"/>
                  </a:cubicBezTo>
                  <a:cubicBezTo>
                    <a:pt x="55683" y="42047"/>
                    <a:pt x="58423" y="39307"/>
                    <a:pt x="61815" y="39307"/>
                  </a:cubicBezTo>
                  <a:close/>
                  <a:moveTo>
                    <a:pt x="6133" y="0"/>
                  </a:moveTo>
                  <a:cubicBezTo>
                    <a:pt x="2741" y="0"/>
                    <a:pt x="1" y="2740"/>
                    <a:pt x="1" y="6100"/>
                  </a:cubicBezTo>
                  <a:lnTo>
                    <a:pt x="1" y="91271"/>
                  </a:lnTo>
                  <a:cubicBezTo>
                    <a:pt x="5644" y="87943"/>
                    <a:pt x="12233" y="86019"/>
                    <a:pt x="19246" y="86019"/>
                  </a:cubicBezTo>
                  <a:lnTo>
                    <a:pt x="58553" y="86019"/>
                  </a:lnTo>
                  <a:cubicBezTo>
                    <a:pt x="65534" y="86019"/>
                    <a:pt x="72123" y="87943"/>
                    <a:pt x="77766" y="91271"/>
                  </a:cubicBezTo>
                  <a:lnTo>
                    <a:pt x="77766" y="6100"/>
                  </a:lnTo>
                  <a:cubicBezTo>
                    <a:pt x="77766" y="2740"/>
                    <a:pt x="75026" y="0"/>
                    <a:pt x="71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57" name="Google Shape;4057;p93"/>
            <p:cNvSpPr/>
            <p:nvPr/>
          </p:nvSpPr>
          <p:spPr>
            <a:xfrm>
              <a:off x="2664225" y="4004900"/>
              <a:ext cx="2271175" cy="1452425"/>
            </a:xfrm>
            <a:custGeom>
              <a:avLst/>
              <a:gdLst/>
              <a:ahLst/>
              <a:cxnLst/>
              <a:rect l="l" t="t" r="r" b="b"/>
              <a:pathLst>
                <a:path w="90847" h="58097" extrusionOk="0">
                  <a:moveTo>
                    <a:pt x="29064" y="22932"/>
                  </a:moveTo>
                  <a:cubicBezTo>
                    <a:pt x="32424" y="22932"/>
                    <a:pt x="35164" y="25672"/>
                    <a:pt x="35164" y="29064"/>
                  </a:cubicBezTo>
                  <a:cubicBezTo>
                    <a:pt x="35164" y="32424"/>
                    <a:pt x="32424" y="35164"/>
                    <a:pt x="29064" y="35164"/>
                  </a:cubicBezTo>
                  <a:cubicBezTo>
                    <a:pt x="25672" y="35164"/>
                    <a:pt x="22932" y="32424"/>
                    <a:pt x="22932" y="29064"/>
                  </a:cubicBezTo>
                  <a:cubicBezTo>
                    <a:pt x="22932" y="25672"/>
                    <a:pt x="25672" y="22932"/>
                    <a:pt x="29064" y="22932"/>
                  </a:cubicBezTo>
                  <a:close/>
                  <a:moveTo>
                    <a:pt x="61815" y="22932"/>
                  </a:moveTo>
                  <a:cubicBezTo>
                    <a:pt x="65175" y="22932"/>
                    <a:pt x="67947" y="25672"/>
                    <a:pt x="67947" y="29064"/>
                  </a:cubicBezTo>
                  <a:cubicBezTo>
                    <a:pt x="67947" y="32424"/>
                    <a:pt x="65175" y="35164"/>
                    <a:pt x="61815" y="35164"/>
                  </a:cubicBezTo>
                  <a:cubicBezTo>
                    <a:pt x="58422" y="35164"/>
                    <a:pt x="55715" y="32424"/>
                    <a:pt x="55715" y="29064"/>
                  </a:cubicBezTo>
                  <a:cubicBezTo>
                    <a:pt x="55715" y="25672"/>
                    <a:pt x="58422" y="22932"/>
                    <a:pt x="61815" y="22932"/>
                  </a:cubicBezTo>
                  <a:close/>
                  <a:moveTo>
                    <a:pt x="25802" y="0"/>
                  </a:moveTo>
                  <a:cubicBezTo>
                    <a:pt x="11776" y="0"/>
                    <a:pt x="0" y="11287"/>
                    <a:pt x="0" y="25770"/>
                  </a:cubicBezTo>
                  <a:lnTo>
                    <a:pt x="0" y="32326"/>
                  </a:lnTo>
                  <a:cubicBezTo>
                    <a:pt x="0" y="46744"/>
                    <a:pt x="11711" y="58096"/>
                    <a:pt x="25770" y="58096"/>
                  </a:cubicBezTo>
                  <a:lnTo>
                    <a:pt x="65077" y="58096"/>
                  </a:lnTo>
                  <a:cubicBezTo>
                    <a:pt x="79462" y="58096"/>
                    <a:pt x="90846" y="46353"/>
                    <a:pt x="90846" y="32326"/>
                  </a:cubicBezTo>
                  <a:lnTo>
                    <a:pt x="90846" y="25770"/>
                  </a:lnTo>
                  <a:cubicBezTo>
                    <a:pt x="90846" y="11809"/>
                    <a:pt x="79527" y="0"/>
                    <a:pt x="651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058" name="Google Shape;4058;p93"/>
            <p:cNvSpPr/>
            <p:nvPr/>
          </p:nvSpPr>
          <p:spPr>
            <a:xfrm>
              <a:off x="1354525" y="2347800"/>
              <a:ext cx="1167825" cy="1635925"/>
            </a:xfrm>
            <a:custGeom>
              <a:avLst/>
              <a:gdLst/>
              <a:ahLst/>
              <a:cxnLst/>
              <a:rect l="l" t="t" r="r" b="b"/>
              <a:pathLst>
                <a:path w="46713" h="65437" extrusionOk="0">
                  <a:moveTo>
                    <a:pt x="46712" y="1"/>
                  </a:moveTo>
                  <a:cubicBezTo>
                    <a:pt x="45016" y="588"/>
                    <a:pt x="43255" y="1175"/>
                    <a:pt x="41460" y="1762"/>
                  </a:cubicBezTo>
                  <a:cubicBezTo>
                    <a:pt x="16669" y="10015"/>
                    <a:pt x="1" y="33142"/>
                    <a:pt x="1" y="59304"/>
                  </a:cubicBezTo>
                  <a:cubicBezTo>
                    <a:pt x="1" y="62696"/>
                    <a:pt x="2741" y="65436"/>
                    <a:pt x="6101" y="65436"/>
                  </a:cubicBezTo>
                  <a:cubicBezTo>
                    <a:pt x="21464" y="65436"/>
                    <a:pt x="35589" y="60086"/>
                    <a:pt x="46712" y="51149"/>
                  </a:cubicBezTo>
                  <a:lnTo>
                    <a:pt x="46712"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4062"/>
        <p:cNvGrpSpPr/>
        <p:nvPr/>
      </p:nvGrpSpPr>
      <p:grpSpPr>
        <a:xfrm>
          <a:off x="0" y="0"/>
          <a:ext cx="0" cy="0"/>
          <a:chOff x="0" y="0"/>
          <a:chExt cx="0" cy="0"/>
        </a:xfrm>
      </p:grpSpPr>
      <p:sp>
        <p:nvSpPr>
          <p:cNvPr id="4063" name="Google Shape;4063;p94"/>
          <p:cNvSpPr txBox="1">
            <a:spLocks noGrp="1"/>
          </p:cNvSpPr>
          <p:nvPr>
            <p:ph type="subTitle" idx="1"/>
          </p:nvPr>
        </p:nvSpPr>
        <p:spPr>
          <a:xfrm>
            <a:off x="2514600" y="1322225"/>
            <a:ext cx="5936400" cy="1877100"/>
          </a:xfrm>
          <a:prstGeom prst="rect">
            <a:avLst/>
          </a:prstGeom>
        </p:spPr>
        <p:txBody>
          <a:bodyPr spcFirstLastPara="1" wrap="square" lIns="91425" tIns="91425" rIns="91425" bIns="91425" anchor="ctr" anchorCtr="0">
            <a:noAutofit/>
          </a:bodyPr>
          <a:lstStyle/>
          <a:p>
            <a:pPr marL="0" lvl="0" indent="0">
              <a:lnSpc>
                <a:spcPct val="150000"/>
              </a:lnSpc>
            </a:pPr>
            <a:r>
              <a:rPr lang="fa-IR" sz="2400" dirty="0">
                <a:cs typeface="B Nazanin" panose="00000400000000000000" pitchFamily="2" charset="-78"/>
              </a:rPr>
              <a:t>ژنوم خود ما حامل داستان تکامل است که با </a:t>
            </a:r>
            <a:r>
              <a:rPr lang="en-US" sz="2400" dirty="0">
                <a:cs typeface="B Nazanin" panose="00000400000000000000" pitchFamily="2" charset="-78"/>
              </a:rPr>
              <a:t>DNA </a:t>
            </a:r>
            <a:r>
              <a:rPr lang="fa-IR" sz="2400" dirty="0">
                <a:cs typeface="B Nazanin" panose="00000400000000000000" pitchFamily="2" charset="-78"/>
              </a:rPr>
              <a:t>نوشته شده است، زبان ژنتیک مولکولی و روایت غیرقابل انکار است.</a:t>
            </a:r>
            <a:endParaRPr sz="2400" dirty="0">
              <a:cs typeface="B Nazanin" panose="00000400000000000000" pitchFamily="2" charset="-78"/>
            </a:endParaRPr>
          </a:p>
        </p:txBody>
      </p:sp>
      <p:sp>
        <p:nvSpPr>
          <p:cNvPr id="4064" name="Google Shape;4064;p94"/>
          <p:cNvSpPr txBox="1">
            <a:spLocks noGrp="1"/>
          </p:cNvSpPr>
          <p:nvPr>
            <p:ph type="title"/>
          </p:nvPr>
        </p:nvSpPr>
        <p:spPr>
          <a:xfrm>
            <a:off x="4090800" y="3309838"/>
            <a:ext cx="4360200" cy="531900"/>
          </a:xfrm>
          <a:prstGeom prst="rect">
            <a:avLst/>
          </a:prstGeom>
        </p:spPr>
        <p:txBody>
          <a:bodyPr spcFirstLastPara="1" wrap="square" lIns="91425" tIns="91425" rIns="91425" bIns="91425" anchor="ctr" anchorCtr="0">
            <a:noAutofit/>
          </a:bodyPr>
          <a:lstStyle/>
          <a:p>
            <a:pPr lvl="0"/>
            <a:r>
              <a:rPr lang="fa-IR" dirty="0">
                <a:solidFill>
                  <a:schemeClr val="accent4"/>
                </a:solidFill>
                <a:cs typeface="B Nazanin" panose="00000400000000000000" pitchFamily="2" charset="-78"/>
              </a:rPr>
              <a:t>- کنت </a:t>
            </a:r>
            <a:r>
              <a:rPr lang="fa-IR" dirty="0">
                <a:solidFill>
                  <a:schemeClr val="bg2"/>
                </a:solidFill>
                <a:cs typeface="B Nazanin" panose="00000400000000000000" pitchFamily="2" charset="-78"/>
              </a:rPr>
              <a:t>آر. میلر</a:t>
            </a:r>
            <a:endParaRPr dirty="0">
              <a:solidFill>
                <a:schemeClr val="bg2"/>
              </a:solidFill>
              <a:cs typeface="B Nazanin" panose="00000400000000000000" pitchFamily="2" charset="-78"/>
            </a:endParaRPr>
          </a:p>
        </p:txBody>
      </p:sp>
      <p:grpSp>
        <p:nvGrpSpPr>
          <p:cNvPr id="4065" name="Google Shape;4065;p94"/>
          <p:cNvGrpSpPr/>
          <p:nvPr/>
        </p:nvGrpSpPr>
        <p:grpSpPr>
          <a:xfrm>
            <a:off x="-838048" y="940883"/>
            <a:ext cx="3848411" cy="4693252"/>
            <a:chOff x="10712175" y="2269850"/>
            <a:chExt cx="2450125" cy="2988000"/>
          </a:xfrm>
        </p:grpSpPr>
        <p:sp>
          <p:nvSpPr>
            <p:cNvPr id="4066" name="Google Shape;4066;p94"/>
            <p:cNvSpPr/>
            <p:nvPr/>
          </p:nvSpPr>
          <p:spPr>
            <a:xfrm>
              <a:off x="12184075" y="3478225"/>
              <a:ext cx="559575" cy="1495250"/>
            </a:xfrm>
            <a:custGeom>
              <a:avLst/>
              <a:gdLst/>
              <a:ahLst/>
              <a:cxnLst/>
              <a:rect l="l" t="t" r="r" b="b"/>
              <a:pathLst>
                <a:path w="22383" h="59810" extrusionOk="0">
                  <a:moveTo>
                    <a:pt x="2836" y="0"/>
                  </a:moveTo>
                  <a:lnTo>
                    <a:pt x="0" y="58876"/>
                  </a:lnTo>
                  <a:lnTo>
                    <a:pt x="22383" y="59810"/>
                  </a:lnTo>
                  <a:cubicBezTo>
                    <a:pt x="19181" y="47501"/>
                    <a:pt x="2836" y="0"/>
                    <a:pt x="283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67" name="Google Shape;4067;p94"/>
            <p:cNvSpPr/>
            <p:nvPr/>
          </p:nvSpPr>
          <p:spPr>
            <a:xfrm>
              <a:off x="10712175" y="2845275"/>
              <a:ext cx="1604500" cy="2108200"/>
            </a:xfrm>
            <a:custGeom>
              <a:avLst/>
              <a:gdLst/>
              <a:ahLst/>
              <a:cxnLst/>
              <a:rect l="l" t="t" r="r" b="b"/>
              <a:pathLst>
                <a:path w="64180" h="84328" extrusionOk="0">
                  <a:moveTo>
                    <a:pt x="53339" y="0"/>
                  </a:moveTo>
                  <a:cubicBezTo>
                    <a:pt x="53339" y="0"/>
                    <a:pt x="26486" y="18680"/>
                    <a:pt x="19081" y="32890"/>
                  </a:cubicBezTo>
                  <a:cubicBezTo>
                    <a:pt x="11709" y="47067"/>
                    <a:pt x="1" y="84294"/>
                    <a:pt x="1" y="84294"/>
                  </a:cubicBezTo>
                  <a:lnTo>
                    <a:pt x="60044" y="84327"/>
                  </a:lnTo>
                  <a:lnTo>
                    <a:pt x="64180" y="9307"/>
                  </a:lnTo>
                  <a:cubicBezTo>
                    <a:pt x="64180" y="9307"/>
                    <a:pt x="56541" y="4837"/>
                    <a:pt x="533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68" name="Google Shape;4068;p94"/>
            <p:cNvSpPr/>
            <p:nvPr/>
          </p:nvSpPr>
          <p:spPr>
            <a:xfrm>
              <a:off x="12297475" y="3182175"/>
              <a:ext cx="89250" cy="233525"/>
            </a:xfrm>
            <a:custGeom>
              <a:avLst/>
              <a:gdLst/>
              <a:ahLst/>
              <a:cxnLst/>
              <a:rect l="l" t="t" r="r" b="b"/>
              <a:pathLst>
                <a:path w="3570" h="9341" extrusionOk="0">
                  <a:moveTo>
                    <a:pt x="268" y="0"/>
                  </a:moveTo>
                  <a:lnTo>
                    <a:pt x="1" y="6005"/>
                  </a:lnTo>
                  <a:lnTo>
                    <a:pt x="3570" y="9340"/>
                  </a:lnTo>
                  <a:lnTo>
                    <a:pt x="26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69" name="Google Shape;4069;p94"/>
            <p:cNvSpPr/>
            <p:nvPr/>
          </p:nvSpPr>
          <p:spPr>
            <a:xfrm>
              <a:off x="12004775" y="3129625"/>
              <a:ext cx="304400" cy="1820500"/>
            </a:xfrm>
            <a:custGeom>
              <a:avLst/>
              <a:gdLst/>
              <a:ahLst/>
              <a:cxnLst/>
              <a:rect l="l" t="t" r="r" b="b"/>
              <a:pathLst>
                <a:path w="12176" h="72820" extrusionOk="0">
                  <a:moveTo>
                    <a:pt x="7506" y="1"/>
                  </a:moveTo>
                  <a:lnTo>
                    <a:pt x="0" y="72820"/>
                  </a:lnTo>
                  <a:lnTo>
                    <a:pt x="8306" y="72820"/>
                  </a:lnTo>
                  <a:lnTo>
                    <a:pt x="12176" y="2970"/>
                  </a:lnTo>
                  <a:cubicBezTo>
                    <a:pt x="10641" y="1936"/>
                    <a:pt x="9074" y="968"/>
                    <a:pt x="7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70" name="Google Shape;4070;p94"/>
            <p:cNvSpPr/>
            <p:nvPr/>
          </p:nvSpPr>
          <p:spPr>
            <a:xfrm>
              <a:off x="12166550" y="3337275"/>
              <a:ext cx="25" cy="25"/>
            </a:xfrm>
            <a:custGeom>
              <a:avLst/>
              <a:gdLst/>
              <a:ahLst/>
              <a:cxnLst/>
              <a:rect l="l" t="t" r="r" b="b"/>
              <a:pathLst>
                <a:path w="1" h="1" fill="none" extrusionOk="0">
                  <a:moveTo>
                    <a:pt x="1" y="1"/>
                  </a:moveTo>
                  <a:close/>
                </a:path>
              </a:pathLst>
            </a:custGeom>
            <a:no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71" name="Google Shape;4071;p94"/>
            <p:cNvSpPr/>
            <p:nvPr/>
          </p:nvSpPr>
          <p:spPr>
            <a:xfrm>
              <a:off x="12297475" y="3182175"/>
              <a:ext cx="6700" cy="150125"/>
            </a:xfrm>
            <a:custGeom>
              <a:avLst/>
              <a:gdLst/>
              <a:ahLst/>
              <a:cxnLst/>
              <a:rect l="l" t="t" r="r" b="b"/>
              <a:pathLst>
                <a:path w="268" h="6005" fill="none" extrusionOk="0">
                  <a:moveTo>
                    <a:pt x="1" y="6005"/>
                  </a:moveTo>
                  <a:lnTo>
                    <a:pt x="268" y="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72" name="Google Shape;4072;p94"/>
            <p:cNvSpPr/>
            <p:nvPr/>
          </p:nvSpPr>
          <p:spPr>
            <a:xfrm>
              <a:off x="11827150" y="2875300"/>
              <a:ext cx="472025" cy="603775"/>
            </a:xfrm>
            <a:custGeom>
              <a:avLst/>
              <a:gdLst/>
              <a:ahLst/>
              <a:cxnLst/>
              <a:rect l="l" t="t" r="r" b="b"/>
              <a:pathLst>
                <a:path w="18881" h="24151" extrusionOk="0">
                  <a:moveTo>
                    <a:pt x="6271" y="0"/>
                  </a:moveTo>
                  <a:cubicBezTo>
                    <a:pt x="6271" y="0"/>
                    <a:pt x="901" y="2502"/>
                    <a:pt x="0" y="5571"/>
                  </a:cubicBezTo>
                  <a:lnTo>
                    <a:pt x="9307" y="24151"/>
                  </a:lnTo>
                  <a:lnTo>
                    <a:pt x="18880" y="12209"/>
                  </a:lnTo>
                  <a:cubicBezTo>
                    <a:pt x="18880" y="12209"/>
                    <a:pt x="9774" y="8773"/>
                    <a:pt x="62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73" name="Google Shape;4073;p94"/>
            <p:cNvSpPr/>
            <p:nvPr/>
          </p:nvSpPr>
          <p:spPr>
            <a:xfrm>
              <a:off x="12164875" y="3181350"/>
              <a:ext cx="139300" cy="155125"/>
            </a:xfrm>
            <a:custGeom>
              <a:avLst/>
              <a:gdLst/>
              <a:ahLst/>
              <a:cxnLst/>
              <a:rect l="l" t="t" r="r" b="b"/>
              <a:pathLst>
                <a:path w="5572" h="6205" fill="none" extrusionOk="0">
                  <a:moveTo>
                    <a:pt x="5572" y="0"/>
                  </a:moveTo>
                  <a:cubicBezTo>
                    <a:pt x="5572" y="0"/>
                    <a:pt x="1" y="6038"/>
                    <a:pt x="68" y="6205"/>
                  </a:cubicBez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74" name="Google Shape;4074;p94"/>
            <p:cNvSpPr/>
            <p:nvPr/>
          </p:nvSpPr>
          <p:spPr>
            <a:xfrm>
              <a:off x="12246600" y="3345625"/>
              <a:ext cx="29225" cy="29200"/>
            </a:xfrm>
            <a:custGeom>
              <a:avLst/>
              <a:gdLst/>
              <a:ahLst/>
              <a:cxnLst/>
              <a:rect l="l" t="t" r="r" b="b"/>
              <a:pathLst>
                <a:path w="1169" h="1168" extrusionOk="0">
                  <a:moveTo>
                    <a:pt x="568" y="0"/>
                  </a:moveTo>
                  <a:cubicBezTo>
                    <a:pt x="234" y="0"/>
                    <a:pt x="1" y="267"/>
                    <a:pt x="1" y="601"/>
                  </a:cubicBezTo>
                  <a:cubicBezTo>
                    <a:pt x="1" y="934"/>
                    <a:pt x="234" y="1168"/>
                    <a:pt x="568" y="1168"/>
                  </a:cubicBezTo>
                  <a:cubicBezTo>
                    <a:pt x="902" y="1168"/>
                    <a:pt x="1168" y="934"/>
                    <a:pt x="1168" y="601"/>
                  </a:cubicBezTo>
                  <a:cubicBezTo>
                    <a:pt x="1168" y="267"/>
                    <a:pt x="902"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75" name="Google Shape;4075;p94"/>
            <p:cNvSpPr/>
            <p:nvPr/>
          </p:nvSpPr>
          <p:spPr>
            <a:xfrm>
              <a:off x="12231600" y="3621650"/>
              <a:ext cx="29225" cy="29225"/>
            </a:xfrm>
            <a:custGeom>
              <a:avLst/>
              <a:gdLst/>
              <a:ahLst/>
              <a:cxnLst/>
              <a:rect l="l" t="t" r="r" b="b"/>
              <a:pathLst>
                <a:path w="1169" h="1169" extrusionOk="0">
                  <a:moveTo>
                    <a:pt x="601" y="1"/>
                  </a:moveTo>
                  <a:cubicBezTo>
                    <a:pt x="267" y="1"/>
                    <a:pt x="1" y="268"/>
                    <a:pt x="1" y="601"/>
                  </a:cubicBezTo>
                  <a:cubicBezTo>
                    <a:pt x="1" y="901"/>
                    <a:pt x="267" y="1168"/>
                    <a:pt x="601" y="1168"/>
                  </a:cubicBezTo>
                  <a:cubicBezTo>
                    <a:pt x="901" y="1168"/>
                    <a:pt x="1168" y="901"/>
                    <a:pt x="1168" y="601"/>
                  </a:cubicBezTo>
                  <a:cubicBezTo>
                    <a:pt x="1168" y="268"/>
                    <a:pt x="901"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76" name="Google Shape;4076;p94"/>
            <p:cNvSpPr/>
            <p:nvPr/>
          </p:nvSpPr>
          <p:spPr>
            <a:xfrm>
              <a:off x="12216600" y="3897675"/>
              <a:ext cx="29200" cy="29225"/>
            </a:xfrm>
            <a:custGeom>
              <a:avLst/>
              <a:gdLst/>
              <a:ahLst/>
              <a:cxnLst/>
              <a:rect l="l" t="t" r="r" b="b"/>
              <a:pathLst>
                <a:path w="1168" h="1169" extrusionOk="0">
                  <a:moveTo>
                    <a:pt x="601" y="1"/>
                  </a:moveTo>
                  <a:cubicBezTo>
                    <a:pt x="267" y="1"/>
                    <a:pt x="0" y="268"/>
                    <a:pt x="0" y="568"/>
                  </a:cubicBezTo>
                  <a:cubicBezTo>
                    <a:pt x="0" y="902"/>
                    <a:pt x="267" y="1168"/>
                    <a:pt x="601" y="1168"/>
                  </a:cubicBezTo>
                  <a:cubicBezTo>
                    <a:pt x="934" y="1168"/>
                    <a:pt x="1168" y="902"/>
                    <a:pt x="1168" y="568"/>
                  </a:cubicBezTo>
                  <a:cubicBezTo>
                    <a:pt x="1168" y="268"/>
                    <a:pt x="934"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77" name="Google Shape;4077;p94"/>
            <p:cNvSpPr/>
            <p:nvPr/>
          </p:nvSpPr>
          <p:spPr>
            <a:xfrm>
              <a:off x="12202425" y="4173725"/>
              <a:ext cx="29200" cy="29200"/>
            </a:xfrm>
            <a:custGeom>
              <a:avLst/>
              <a:gdLst/>
              <a:ahLst/>
              <a:cxnLst/>
              <a:rect l="l" t="t" r="r" b="b"/>
              <a:pathLst>
                <a:path w="1168" h="1168" extrusionOk="0">
                  <a:moveTo>
                    <a:pt x="567" y="0"/>
                  </a:moveTo>
                  <a:cubicBezTo>
                    <a:pt x="267" y="0"/>
                    <a:pt x="0" y="267"/>
                    <a:pt x="0" y="567"/>
                  </a:cubicBezTo>
                  <a:cubicBezTo>
                    <a:pt x="0" y="901"/>
                    <a:pt x="267" y="1168"/>
                    <a:pt x="567" y="1168"/>
                  </a:cubicBezTo>
                  <a:cubicBezTo>
                    <a:pt x="901" y="1168"/>
                    <a:pt x="1168" y="901"/>
                    <a:pt x="1168" y="567"/>
                  </a:cubicBezTo>
                  <a:cubicBezTo>
                    <a:pt x="1168" y="267"/>
                    <a:pt x="901"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78" name="Google Shape;4078;p94"/>
            <p:cNvSpPr/>
            <p:nvPr/>
          </p:nvSpPr>
          <p:spPr>
            <a:xfrm>
              <a:off x="12187400" y="4449750"/>
              <a:ext cx="29225" cy="29200"/>
            </a:xfrm>
            <a:custGeom>
              <a:avLst/>
              <a:gdLst/>
              <a:ahLst/>
              <a:cxnLst/>
              <a:rect l="l" t="t" r="r" b="b"/>
              <a:pathLst>
                <a:path w="1169" h="1168" extrusionOk="0">
                  <a:moveTo>
                    <a:pt x="601" y="0"/>
                  </a:moveTo>
                  <a:cubicBezTo>
                    <a:pt x="267" y="0"/>
                    <a:pt x="1" y="267"/>
                    <a:pt x="1" y="567"/>
                  </a:cubicBezTo>
                  <a:cubicBezTo>
                    <a:pt x="1" y="901"/>
                    <a:pt x="267" y="1168"/>
                    <a:pt x="601" y="1168"/>
                  </a:cubicBezTo>
                  <a:cubicBezTo>
                    <a:pt x="901" y="1168"/>
                    <a:pt x="1168" y="901"/>
                    <a:pt x="1168" y="567"/>
                  </a:cubicBezTo>
                  <a:cubicBezTo>
                    <a:pt x="1168" y="267"/>
                    <a:pt x="901"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79" name="Google Shape;4079;p94"/>
            <p:cNvSpPr/>
            <p:nvPr/>
          </p:nvSpPr>
          <p:spPr>
            <a:xfrm>
              <a:off x="11980600" y="2764375"/>
              <a:ext cx="336925" cy="434500"/>
            </a:xfrm>
            <a:custGeom>
              <a:avLst/>
              <a:gdLst/>
              <a:ahLst/>
              <a:cxnLst/>
              <a:rect l="l" t="t" r="r" b="b"/>
              <a:pathLst>
                <a:path w="13477" h="17380" extrusionOk="0">
                  <a:moveTo>
                    <a:pt x="1668" y="0"/>
                  </a:moveTo>
                  <a:cubicBezTo>
                    <a:pt x="1668" y="0"/>
                    <a:pt x="0" y="4504"/>
                    <a:pt x="200" y="4837"/>
                  </a:cubicBezTo>
                  <a:cubicBezTo>
                    <a:pt x="4136" y="14277"/>
                    <a:pt x="10574" y="16979"/>
                    <a:pt x="13043" y="17380"/>
                  </a:cubicBezTo>
                  <a:lnTo>
                    <a:pt x="13476" y="12409"/>
                  </a:lnTo>
                  <a:cubicBezTo>
                    <a:pt x="13476" y="12409"/>
                    <a:pt x="4837" y="4804"/>
                    <a:pt x="1668" y="0"/>
                  </a:cubicBezTo>
                  <a:close/>
                </a:path>
              </a:pathLst>
            </a:custGeom>
            <a:solidFill>
              <a:srgbClr val="DB7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80" name="Google Shape;4080;p94"/>
            <p:cNvSpPr/>
            <p:nvPr/>
          </p:nvSpPr>
          <p:spPr>
            <a:xfrm>
              <a:off x="11979750" y="2269850"/>
              <a:ext cx="679375" cy="838625"/>
            </a:xfrm>
            <a:custGeom>
              <a:avLst/>
              <a:gdLst/>
              <a:ahLst/>
              <a:cxnLst/>
              <a:rect l="l" t="t" r="r" b="b"/>
              <a:pathLst>
                <a:path w="27175" h="33545" extrusionOk="0">
                  <a:moveTo>
                    <a:pt x="14210" y="1"/>
                  </a:moveTo>
                  <a:cubicBezTo>
                    <a:pt x="9725" y="1"/>
                    <a:pt x="5152" y="2526"/>
                    <a:pt x="2636" y="8140"/>
                  </a:cubicBezTo>
                  <a:cubicBezTo>
                    <a:pt x="668" y="12576"/>
                    <a:pt x="1" y="17413"/>
                    <a:pt x="1435" y="20949"/>
                  </a:cubicBezTo>
                  <a:cubicBezTo>
                    <a:pt x="5218" y="30163"/>
                    <a:pt x="14135" y="33544"/>
                    <a:pt x="18693" y="33544"/>
                  </a:cubicBezTo>
                  <a:cubicBezTo>
                    <a:pt x="19119" y="33544"/>
                    <a:pt x="19506" y="33515"/>
                    <a:pt x="19848" y="33458"/>
                  </a:cubicBezTo>
                  <a:cubicBezTo>
                    <a:pt x="23884" y="32757"/>
                    <a:pt x="25953" y="22283"/>
                    <a:pt x="26586" y="14978"/>
                  </a:cubicBezTo>
                  <a:cubicBezTo>
                    <a:pt x="26620" y="14811"/>
                    <a:pt x="26620" y="14678"/>
                    <a:pt x="26620" y="14511"/>
                  </a:cubicBezTo>
                  <a:cubicBezTo>
                    <a:pt x="27175" y="5429"/>
                    <a:pt x="20786" y="1"/>
                    <a:pt x="14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81" name="Google Shape;4081;p94"/>
            <p:cNvSpPr/>
            <p:nvPr/>
          </p:nvSpPr>
          <p:spPr>
            <a:xfrm>
              <a:off x="12515125" y="2620950"/>
              <a:ext cx="86775" cy="220175"/>
            </a:xfrm>
            <a:custGeom>
              <a:avLst/>
              <a:gdLst/>
              <a:ahLst/>
              <a:cxnLst/>
              <a:rect l="l" t="t" r="r" b="b"/>
              <a:pathLst>
                <a:path w="3471" h="8807" fill="none" extrusionOk="0">
                  <a:moveTo>
                    <a:pt x="2036" y="0"/>
                  </a:moveTo>
                  <a:cubicBezTo>
                    <a:pt x="2036" y="0"/>
                    <a:pt x="3470" y="8039"/>
                    <a:pt x="2603" y="8406"/>
                  </a:cubicBezTo>
                  <a:cubicBezTo>
                    <a:pt x="1769" y="8806"/>
                    <a:pt x="1" y="8139"/>
                    <a:pt x="1" y="8139"/>
                  </a:cubicBez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82" name="Google Shape;4082;p94"/>
            <p:cNvSpPr/>
            <p:nvPr/>
          </p:nvSpPr>
          <p:spPr>
            <a:xfrm>
              <a:off x="12451325" y="2912425"/>
              <a:ext cx="121375" cy="29875"/>
            </a:xfrm>
            <a:custGeom>
              <a:avLst/>
              <a:gdLst/>
              <a:ahLst/>
              <a:cxnLst/>
              <a:rect l="l" t="t" r="r" b="b"/>
              <a:pathLst>
                <a:path w="4855" h="1195" extrusionOk="0">
                  <a:moveTo>
                    <a:pt x="126" y="1"/>
                  </a:moveTo>
                  <a:cubicBezTo>
                    <a:pt x="34" y="1"/>
                    <a:pt x="1" y="127"/>
                    <a:pt x="85" y="183"/>
                  </a:cubicBezTo>
                  <a:cubicBezTo>
                    <a:pt x="818" y="550"/>
                    <a:pt x="1552" y="817"/>
                    <a:pt x="2353" y="983"/>
                  </a:cubicBezTo>
                  <a:cubicBezTo>
                    <a:pt x="2955" y="1141"/>
                    <a:pt x="3578" y="1195"/>
                    <a:pt x="4221" y="1195"/>
                  </a:cubicBezTo>
                  <a:cubicBezTo>
                    <a:pt x="4397" y="1195"/>
                    <a:pt x="4575" y="1191"/>
                    <a:pt x="4755" y="1184"/>
                  </a:cubicBezTo>
                  <a:cubicBezTo>
                    <a:pt x="4855" y="1184"/>
                    <a:pt x="4855" y="983"/>
                    <a:pt x="4755" y="983"/>
                  </a:cubicBezTo>
                  <a:cubicBezTo>
                    <a:pt x="4571" y="1000"/>
                    <a:pt x="4387" y="1007"/>
                    <a:pt x="4205" y="1007"/>
                  </a:cubicBezTo>
                  <a:cubicBezTo>
                    <a:pt x="2134" y="1007"/>
                    <a:pt x="215" y="47"/>
                    <a:pt x="185" y="16"/>
                  </a:cubicBezTo>
                  <a:cubicBezTo>
                    <a:pt x="163" y="5"/>
                    <a:pt x="143" y="1"/>
                    <a:pt x="12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83" name="Google Shape;4083;p94"/>
            <p:cNvSpPr/>
            <p:nvPr/>
          </p:nvSpPr>
          <p:spPr>
            <a:xfrm>
              <a:off x="12601875" y="2664650"/>
              <a:ext cx="39200" cy="43275"/>
            </a:xfrm>
            <a:custGeom>
              <a:avLst/>
              <a:gdLst/>
              <a:ahLst/>
              <a:cxnLst/>
              <a:rect l="l" t="t" r="r" b="b"/>
              <a:pathLst>
                <a:path w="1568" h="1731" extrusionOk="0">
                  <a:moveTo>
                    <a:pt x="824" y="1"/>
                  </a:moveTo>
                  <a:cubicBezTo>
                    <a:pt x="502" y="1"/>
                    <a:pt x="187" y="285"/>
                    <a:pt x="100" y="720"/>
                  </a:cubicBezTo>
                  <a:cubicBezTo>
                    <a:pt x="0" y="1187"/>
                    <a:pt x="200" y="1621"/>
                    <a:pt x="601" y="1721"/>
                  </a:cubicBezTo>
                  <a:cubicBezTo>
                    <a:pt x="635" y="1727"/>
                    <a:pt x="669" y="1730"/>
                    <a:pt x="704" y="1730"/>
                  </a:cubicBezTo>
                  <a:cubicBezTo>
                    <a:pt x="1040" y="1730"/>
                    <a:pt x="1377" y="1444"/>
                    <a:pt x="1468" y="1021"/>
                  </a:cubicBezTo>
                  <a:cubicBezTo>
                    <a:pt x="1568" y="554"/>
                    <a:pt x="1368" y="87"/>
                    <a:pt x="967" y="20"/>
                  </a:cubicBezTo>
                  <a:cubicBezTo>
                    <a:pt x="920" y="7"/>
                    <a:pt x="872" y="1"/>
                    <a:pt x="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84" name="Google Shape;4084;p94"/>
            <p:cNvSpPr/>
            <p:nvPr/>
          </p:nvSpPr>
          <p:spPr>
            <a:xfrm>
              <a:off x="12408400" y="2620700"/>
              <a:ext cx="40050" cy="43275"/>
            </a:xfrm>
            <a:custGeom>
              <a:avLst/>
              <a:gdLst/>
              <a:ahLst/>
              <a:cxnLst/>
              <a:rect l="l" t="t" r="r" b="b"/>
              <a:pathLst>
                <a:path w="1602" h="1731" extrusionOk="0">
                  <a:moveTo>
                    <a:pt x="890" y="1"/>
                  </a:moveTo>
                  <a:cubicBezTo>
                    <a:pt x="534" y="1"/>
                    <a:pt x="221" y="287"/>
                    <a:pt x="100" y="711"/>
                  </a:cubicBezTo>
                  <a:cubicBezTo>
                    <a:pt x="0" y="1178"/>
                    <a:pt x="234" y="1645"/>
                    <a:pt x="601" y="1711"/>
                  </a:cubicBezTo>
                  <a:cubicBezTo>
                    <a:pt x="653" y="1724"/>
                    <a:pt x="705" y="1731"/>
                    <a:pt x="756" y="1731"/>
                  </a:cubicBezTo>
                  <a:cubicBezTo>
                    <a:pt x="1100" y="1731"/>
                    <a:pt x="1414" y="1450"/>
                    <a:pt x="1501" y="1044"/>
                  </a:cubicBezTo>
                  <a:cubicBezTo>
                    <a:pt x="1601" y="544"/>
                    <a:pt x="1368" y="110"/>
                    <a:pt x="1001" y="10"/>
                  </a:cubicBezTo>
                  <a:cubicBezTo>
                    <a:pt x="964" y="4"/>
                    <a:pt x="927" y="1"/>
                    <a:pt x="8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85" name="Google Shape;4085;p94"/>
            <p:cNvSpPr/>
            <p:nvPr/>
          </p:nvSpPr>
          <p:spPr>
            <a:xfrm>
              <a:off x="12249125" y="2663875"/>
              <a:ext cx="185150" cy="107525"/>
            </a:xfrm>
            <a:custGeom>
              <a:avLst/>
              <a:gdLst/>
              <a:ahLst/>
              <a:cxnLst/>
              <a:rect l="l" t="t" r="r" b="b"/>
              <a:pathLst>
                <a:path w="7406" h="4301" extrusionOk="0">
                  <a:moveTo>
                    <a:pt x="2866" y="0"/>
                  </a:moveTo>
                  <a:cubicBezTo>
                    <a:pt x="1520" y="0"/>
                    <a:pt x="445" y="511"/>
                    <a:pt x="267" y="1352"/>
                  </a:cubicBezTo>
                  <a:cubicBezTo>
                    <a:pt x="0" y="2486"/>
                    <a:pt x="1334" y="3720"/>
                    <a:pt x="3269" y="4154"/>
                  </a:cubicBezTo>
                  <a:cubicBezTo>
                    <a:pt x="3704" y="4253"/>
                    <a:pt x="4131" y="4300"/>
                    <a:pt x="4533" y="4300"/>
                  </a:cubicBezTo>
                  <a:cubicBezTo>
                    <a:pt x="5888" y="4300"/>
                    <a:pt x="6966" y="3769"/>
                    <a:pt x="7172" y="2920"/>
                  </a:cubicBezTo>
                  <a:cubicBezTo>
                    <a:pt x="7405" y="1819"/>
                    <a:pt x="6071" y="585"/>
                    <a:pt x="4170" y="151"/>
                  </a:cubicBezTo>
                  <a:cubicBezTo>
                    <a:pt x="3722" y="49"/>
                    <a:pt x="3281" y="0"/>
                    <a:pt x="2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86" name="Google Shape;4086;p94"/>
            <p:cNvSpPr/>
            <p:nvPr/>
          </p:nvSpPr>
          <p:spPr>
            <a:xfrm>
              <a:off x="12594350" y="2729350"/>
              <a:ext cx="40900" cy="77575"/>
            </a:xfrm>
            <a:custGeom>
              <a:avLst/>
              <a:gdLst/>
              <a:ahLst/>
              <a:cxnLst/>
              <a:rect l="l" t="t" r="r" b="b"/>
              <a:pathLst>
                <a:path w="1636" h="3103" extrusionOk="0">
                  <a:moveTo>
                    <a:pt x="1635" y="0"/>
                  </a:moveTo>
                  <a:lnTo>
                    <a:pt x="1635" y="0"/>
                  </a:lnTo>
                  <a:cubicBezTo>
                    <a:pt x="768" y="201"/>
                    <a:pt x="301" y="668"/>
                    <a:pt x="168" y="1268"/>
                  </a:cubicBezTo>
                  <a:cubicBezTo>
                    <a:pt x="1" y="1868"/>
                    <a:pt x="468" y="2569"/>
                    <a:pt x="1135" y="3103"/>
                  </a:cubicBezTo>
                  <a:cubicBezTo>
                    <a:pt x="1335" y="2469"/>
                    <a:pt x="1402" y="1001"/>
                    <a:pt x="1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87" name="Google Shape;4087;p94"/>
            <p:cNvSpPr/>
            <p:nvPr/>
          </p:nvSpPr>
          <p:spPr>
            <a:xfrm>
              <a:off x="12315000" y="2536750"/>
              <a:ext cx="171800" cy="77500"/>
            </a:xfrm>
            <a:custGeom>
              <a:avLst/>
              <a:gdLst/>
              <a:ahLst/>
              <a:cxnLst/>
              <a:rect l="l" t="t" r="r" b="b"/>
              <a:pathLst>
                <a:path w="6872" h="3100" extrusionOk="0">
                  <a:moveTo>
                    <a:pt x="1028" y="1"/>
                  </a:moveTo>
                  <a:cubicBezTo>
                    <a:pt x="616" y="1"/>
                    <a:pt x="246" y="280"/>
                    <a:pt x="134" y="699"/>
                  </a:cubicBezTo>
                  <a:cubicBezTo>
                    <a:pt x="0" y="1200"/>
                    <a:pt x="300" y="1700"/>
                    <a:pt x="801" y="1834"/>
                  </a:cubicBezTo>
                  <a:lnTo>
                    <a:pt x="5604" y="3068"/>
                  </a:lnTo>
                  <a:cubicBezTo>
                    <a:pt x="5685" y="3089"/>
                    <a:pt x="5765" y="3100"/>
                    <a:pt x="5844" y="3100"/>
                  </a:cubicBezTo>
                  <a:cubicBezTo>
                    <a:pt x="6256" y="3100"/>
                    <a:pt x="6626" y="2821"/>
                    <a:pt x="6738" y="2401"/>
                  </a:cubicBezTo>
                  <a:cubicBezTo>
                    <a:pt x="6872" y="1900"/>
                    <a:pt x="6572" y="1400"/>
                    <a:pt x="6071" y="1267"/>
                  </a:cubicBezTo>
                  <a:lnTo>
                    <a:pt x="1268" y="32"/>
                  </a:lnTo>
                  <a:cubicBezTo>
                    <a:pt x="1187" y="11"/>
                    <a:pt x="1107" y="1"/>
                    <a:pt x="1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88" name="Google Shape;4088;p94"/>
            <p:cNvSpPr/>
            <p:nvPr/>
          </p:nvSpPr>
          <p:spPr>
            <a:xfrm>
              <a:off x="12585175" y="2605100"/>
              <a:ext cx="105100" cy="46725"/>
            </a:xfrm>
            <a:custGeom>
              <a:avLst/>
              <a:gdLst/>
              <a:ahLst/>
              <a:cxnLst/>
              <a:rect l="l" t="t" r="r" b="b"/>
              <a:pathLst>
                <a:path w="4204" h="1869" extrusionOk="0">
                  <a:moveTo>
                    <a:pt x="935" y="0"/>
                  </a:moveTo>
                  <a:cubicBezTo>
                    <a:pt x="401" y="0"/>
                    <a:pt x="1" y="434"/>
                    <a:pt x="1" y="934"/>
                  </a:cubicBezTo>
                  <a:cubicBezTo>
                    <a:pt x="1" y="1468"/>
                    <a:pt x="401" y="1868"/>
                    <a:pt x="935" y="1868"/>
                  </a:cubicBezTo>
                  <a:lnTo>
                    <a:pt x="3270" y="1868"/>
                  </a:lnTo>
                  <a:cubicBezTo>
                    <a:pt x="3804" y="1868"/>
                    <a:pt x="4204" y="1468"/>
                    <a:pt x="4204" y="934"/>
                  </a:cubicBezTo>
                  <a:cubicBezTo>
                    <a:pt x="4204" y="434"/>
                    <a:pt x="3804" y="0"/>
                    <a:pt x="3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89" name="Google Shape;4089;p94"/>
            <p:cNvSpPr/>
            <p:nvPr/>
          </p:nvSpPr>
          <p:spPr>
            <a:xfrm>
              <a:off x="11830525" y="2543325"/>
              <a:ext cx="225975" cy="259775"/>
            </a:xfrm>
            <a:custGeom>
              <a:avLst/>
              <a:gdLst/>
              <a:ahLst/>
              <a:cxnLst/>
              <a:rect l="l" t="t" r="r" b="b"/>
              <a:pathLst>
                <a:path w="9039" h="10391" extrusionOk="0">
                  <a:moveTo>
                    <a:pt x="5660" y="1"/>
                  </a:moveTo>
                  <a:cubicBezTo>
                    <a:pt x="2477" y="1"/>
                    <a:pt x="1" y="2906"/>
                    <a:pt x="566" y="6107"/>
                  </a:cubicBezTo>
                  <a:cubicBezTo>
                    <a:pt x="1043" y="8692"/>
                    <a:pt x="3276" y="10390"/>
                    <a:pt x="5674" y="10390"/>
                  </a:cubicBezTo>
                  <a:cubicBezTo>
                    <a:pt x="6463" y="10390"/>
                    <a:pt x="7270" y="10206"/>
                    <a:pt x="8038" y="9810"/>
                  </a:cubicBezTo>
                  <a:lnTo>
                    <a:pt x="9039" y="1270"/>
                  </a:lnTo>
                  <a:cubicBezTo>
                    <a:pt x="8271" y="603"/>
                    <a:pt x="7304" y="170"/>
                    <a:pt x="6270" y="36"/>
                  </a:cubicBezTo>
                  <a:cubicBezTo>
                    <a:pt x="6064" y="12"/>
                    <a:pt x="5861" y="1"/>
                    <a:pt x="56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90" name="Google Shape;4090;p94"/>
            <p:cNvSpPr/>
            <p:nvPr/>
          </p:nvSpPr>
          <p:spPr>
            <a:xfrm>
              <a:off x="11918875" y="2606750"/>
              <a:ext cx="86750" cy="132625"/>
            </a:xfrm>
            <a:custGeom>
              <a:avLst/>
              <a:gdLst/>
              <a:ahLst/>
              <a:cxnLst/>
              <a:rect l="l" t="t" r="r" b="b"/>
              <a:pathLst>
                <a:path w="3470" h="5305" fill="none" extrusionOk="0">
                  <a:moveTo>
                    <a:pt x="1" y="1"/>
                  </a:moveTo>
                  <a:lnTo>
                    <a:pt x="3470" y="5305"/>
                  </a:lnTo>
                  <a:lnTo>
                    <a:pt x="935" y="4538"/>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4091" name="Google Shape;4091;p94"/>
            <p:cNvGrpSpPr/>
            <p:nvPr/>
          </p:nvGrpSpPr>
          <p:grpSpPr>
            <a:xfrm>
              <a:off x="12015625" y="2552550"/>
              <a:ext cx="718850" cy="212675"/>
              <a:chOff x="2731300" y="2569775"/>
              <a:chExt cx="718850" cy="212675"/>
            </a:xfrm>
          </p:grpSpPr>
          <p:sp>
            <p:nvSpPr>
              <p:cNvPr id="4092" name="Google Shape;4092;p94"/>
              <p:cNvSpPr/>
              <p:nvPr/>
            </p:nvSpPr>
            <p:spPr>
              <a:xfrm>
                <a:off x="3052350" y="2577275"/>
                <a:ext cx="172650" cy="172650"/>
              </a:xfrm>
              <a:custGeom>
                <a:avLst/>
                <a:gdLst/>
                <a:ahLst/>
                <a:cxnLst/>
                <a:rect l="l" t="t" r="r" b="b"/>
                <a:pathLst>
                  <a:path w="6906" h="6906" extrusionOk="0">
                    <a:moveTo>
                      <a:pt x="3470" y="1"/>
                    </a:moveTo>
                    <a:cubicBezTo>
                      <a:pt x="1568" y="1"/>
                      <a:pt x="1" y="1535"/>
                      <a:pt x="1" y="3437"/>
                    </a:cubicBezTo>
                    <a:cubicBezTo>
                      <a:pt x="1" y="5338"/>
                      <a:pt x="1568" y="6906"/>
                      <a:pt x="3470" y="6906"/>
                    </a:cubicBezTo>
                    <a:cubicBezTo>
                      <a:pt x="5371" y="6906"/>
                      <a:pt x="6905" y="5338"/>
                      <a:pt x="6905" y="3437"/>
                    </a:cubicBezTo>
                    <a:cubicBezTo>
                      <a:pt x="6905" y="1535"/>
                      <a:pt x="5371" y="1"/>
                      <a:pt x="3470" y="1"/>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93" name="Google Shape;4093;p94"/>
              <p:cNvSpPr/>
              <p:nvPr/>
            </p:nvSpPr>
            <p:spPr>
              <a:xfrm>
                <a:off x="3299200" y="2631500"/>
                <a:ext cx="150950" cy="150950"/>
              </a:xfrm>
              <a:custGeom>
                <a:avLst/>
                <a:gdLst/>
                <a:ahLst/>
                <a:cxnLst/>
                <a:rect l="l" t="t" r="r" b="b"/>
                <a:pathLst>
                  <a:path w="6038" h="6038" extrusionOk="0">
                    <a:moveTo>
                      <a:pt x="3002" y="0"/>
                    </a:moveTo>
                    <a:cubicBezTo>
                      <a:pt x="1335" y="0"/>
                      <a:pt x="0" y="1334"/>
                      <a:pt x="0" y="3002"/>
                    </a:cubicBezTo>
                    <a:cubicBezTo>
                      <a:pt x="0" y="4670"/>
                      <a:pt x="1335" y="6038"/>
                      <a:pt x="3002" y="6038"/>
                    </a:cubicBezTo>
                    <a:cubicBezTo>
                      <a:pt x="4670" y="6038"/>
                      <a:pt x="6038" y="4670"/>
                      <a:pt x="6038" y="3002"/>
                    </a:cubicBezTo>
                    <a:cubicBezTo>
                      <a:pt x="6038" y="1334"/>
                      <a:pt x="4670" y="0"/>
                      <a:pt x="3002"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94" name="Google Shape;4094;p94"/>
              <p:cNvSpPr/>
              <p:nvPr/>
            </p:nvSpPr>
            <p:spPr>
              <a:xfrm>
                <a:off x="3052350" y="2577275"/>
                <a:ext cx="172650" cy="172650"/>
              </a:xfrm>
              <a:custGeom>
                <a:avLst/>
                <a:gdLst/>
                <a:ahLst/>
                <a:cxnLst/>
                <a:rect l="l" t="t" r="r" b="b"/>
                <a:pathLst>
                  <a:path w="6906" h="6906" fill="none" extrusionOk="0">
                    <a:moveTo>
                      <a:pt x="6905" y="3437"/>
                    </a:moveTo>
                    <a:cubicBezTo>
                      <a:pt x="6905" y="5338"/>
                      <a:pt x="5371" y="6906"/>
                      <a:pt x="3470" y="6906"/>
                    </a:cubicBezTo>
                    <a:cubicBezTo>
                      <a:pt x="1568" y="6906"/>
                      <a:pt x="1" y="5338"/>
                      <a:pt x="1" y="3437"/>
                    </a:cubicBezTo>
                    <a:cubicBezTo>
                      <a:pt x="1" y="1535"/>
                      <a:pt x="1568" y="1"/>
                      <a:pt x="3470" y="1"/>
                    </a:cubicBezTo>
                    <a:cubicBezTo>
                      <a:pt x="5371" y="1"/>
                      <a:pt x="6905" y="1535"/>
                      <a:pt x="6905" y="3437"/>
                    </a:cubicBezTo>
                    <a:close/>
                  </a:path>
                </a:pathLst>
              </a:custGeom>
              <a:noFill/>
              <a:ln w="10850"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95" name="Google Shape;4095;p94"/>
              <p:cNvSpPr/>
              <p:nvPr/>
            </p:nvSpPr>
            <p:spPr>
              <a:xfrm>
                <a:off x="3299200" y="2631500"/>
                <a:ext cx="150950" cy="150950"/>
              </a:xfrm>
              <a:custGeom>
                <a:avLst/>
                <a:gdLst/>
                <a:ahLst/>
                <a:cxnLst/>
                <a:rect l="l" t="t" r="r" b="b"/>
                <a:pathLst>
                  <a:path w="6038" h="6038" fill="none" extrusionOk="0">
                    <a:moveTo>
                      <a:pt x="6038" y="3002"/>
                    </a:moveTo>
                    <a:cubicBezTo>
                      <a:pt x="6038" y="4670"/>
                      <a:pt x="4670" y="6038"/>
                      <a:pt x="3002" y="6038"/>
                    </a:cubicBezTo>
                    <a:cubicBezTo>
                      <a:pt x="1335" y="6038"/>
                      <a:pt x="0" y="4670"/>
                      <a:pt x="0" y="3002"/>
                    </a:cubicBezTo>
                    <a:cubicBezTo>
                      <a:pt x="0" y="1334"/>
                      <a:pt x="1335" y="0"/>
                      <a:pt x="3002" y="0"/>
                    </a:cubicBezTo>
                    <a:cubicBezTo>
                      <a:pt x="4670" y="0"/>
                      <a:pt x="6038" y="1334"/>
                      <a:pt x="6038" y="3002"/>
                    </a:cubicBezTo>
                    <a:close/>
                  </a:path>
                </a:pathLst>
              </a:custGeom>
              <a:noFill/>
              <a:ln w="10850"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96" name="Google Shape;4096;p94"/>
              <p:cNvSpPr/>
              <p:nvPr/>
            </p:nvSpPr>
            <p:spPr>
              <a:xfrm>
                <a:off x="3216625" y="2671525"/>
                <a:ext cx="82600" cy="35050"/>
              </a:xfrm>
              <a:custGeom>
                <a:avLst/>
                <a:gdLst/>
                <a:ahLst/>
                <a:cxnLst/>
                <a:rect l="l" t="t" r="r" b="b"/>
                <a:pathLst>
                  <a:path w="3304" h="1402" fill="none" extrusionOk="0">
                    <a:moveTo>
                      <a:pt x="3303" y="1401"/>
                    </a:moveTo>
                    <a:cubicBezTo>
                      <a:pt x="3303" y="1401"/>
                      <a:pt x="1569" y="0"/>
                      <a:pt x="1" y="1034"/>
                    </a:cubicBezTo>
                  </a:path>
                </a:pathLst>
              </a:custGeom>
              <a:noFill/>
              <a:ln w="10850" cap="flat" cmpd="sng">
                <a:solidFill>
                  <a:schemeClr val="dk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97" name="Google Shape;4097;p94"/>
              <p:cNvSpPr/>
              <p:nvPr/>
            </p:nvSpPr>
            <p:spPr>
              <a:xfrm>
                <a:off x="2731300" y="2569775"/>
                <a:ext cx="319400" cy="80100"/>
              </a:xfrm>
              <a:custGeom>
                <a:avLst/>
                <a:gdLst/>
                <a:ahLst/>
                <a:cxnLst/>
                <a:rect l="l" t="t" r="r" b="b"/>
                <a:pathLst>
                  <a:path w="12776" h="3204" fill="none" extrusionOk="0">
                    <a:moveTo>
                      <a:pt x="12776" y="3203"/>
                    </a:moveTo>
                    <a:lnTo>
                      <a:pt x="0" y="1"/>
                    </a:lnTo>
                  </a:path>
                </a:pathLst>
              </a:custGeom>
              <a:noFill/>
              <a:ln w="108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4098" name="Google Shape;4098;p94"/>
            <p:cNvSpPr/>
            <p:nvPr/>
          </p:nvSpPr>
          <p:spPr>
            <a:xfrm>
              <a:off x="12931275" y="4125350"/>
              <a:ext cx="101750" cy="67575"/>
            </a:xfrm>
            <a:custGeom>
              <a:avLst/>
              <a:gdLst/>
              <a:ahLst/>
              <a:cxnLst/>
              <a:rect l="l" t="t" r="r" b="b"/>
              <a:pathLst>
                <a:path w="4070" h="2703" extrusionOk="0">
                  <a:moveTo>
                    <a:pt x="4070" y="0"/>
                  </a:moveTo>
                  <a:cubicBezTo>
                    <a:pt x="4069" y="1"/>
                    <a:pt x="267" y="668"/>
                    <a:pt x="134" y="1135"/>
                  </a:cubicBezTo>
                  <a:cubicBezTo>
                    <a:pt x="0" y="1568"/>
                    <a:pt x="1368" y="2702"/>
                    <a:pt x="1368" y="2702"/>
                  </a:cubicBezTo>
                  <a:lnTo>
                    <a:pt x="4070" y="0"/>
                  </a:lnTo>
                  <a:close/>
                </a:path>
              </a:pathLst>
            </a:custGeom>
            <a:solidFill>
              <a:srgbClr val="DB7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099" name="Google Shape;4099;p94"/>
            <p:cNvSpPr/>
            <p:nvPr/>
          </p:nvSpPr>
          <p:spPr>
            <a:xfrm>
              <a:off x="12595200" y="4019700"/>
              <a:ext cx="567100" cy="529300"/>
            </a:xfrm>
            <a:custGeom>
              <a:avLst/>
              <a:gdLst/>
              <a:ahLst/>
              <a:cxnLst/>
              <a:rect l="l" t="t" r="r" b="b"/>
              <a:pathLst>
                <a:path w="22684" h="21172" extrusionOk="0">
                  <a:moveTo>
                    <a:pt x="21778" y="0"/>
                  </a:moveTo>
                  <a:cubicBezTo>
                    <a:pt x="21409" y="0"/>
                    <a:pt x="21000" y="202"/>
                    <a:pt x="20748" y="390"/>
                  </a:cubicBezTo>
                  <a:cubicBezTo>
                    <a:pt x="20248" y="757"/>
                    <a:pt x="19814" y="1191"/>
                    <a:pt x="19447" y="1691"/>
                  </a:cubicBezTo>
                  <a:cubicBezTo>
                    <a:pt x="19014" y="2225"/>
                    <a:pt x="18580" y="2759"/>
                    <a:pt x="18147" y="3292"/>
                  </a:cubicBezTo>
                  <a:cubicBezTo>
                    <a:pt x="17279" y="4327"/>
                    <a:pt x="16379" y="5294"/>
                    <a:pt x="15411" y="6195"/>
                  </a:cubicBezTo>
                  <a:cubicBezTo>
                    <a:pt x="14477" y="7062"/>
                    <a:pt x="13410" y="7762"/>
                    <a:pt x="12276" y="8329"/>
                  </a:cubicBezTo>
                  <a:lnTo>
                    <a:pt x="12009" y="8429"/>
                  </a:lnTo>
                  <a:cubicBezTo>
                    <a:pt x="11975" y="7062"/>
                    <a:pt x="11909" y="5728"/>
                    <a:pt x="11775" y="4360"/>
                  </a:cubicBezTo>
                  <a:cubicBezTo>
                    <a:pt x="11742" y="3759"/>
                    <a:pt x="11575" y="3159"/>
                    <a:pt x="11342" y="2592"/>
                  </a:cubicBezTo>
                  <a:cubicBezTo>
                    <a:pt x="11242" y="2358"/>
                    <a:pt x="11075" y="2125"/>
                    <a:pt x="10841" y="1958"/>
                  </a:cubicBezTo>
                  <a:cubicBezTo>
                    <a:pt x="10705" y="1844"/>
                    <a:pt x="10552" y="1793"/>
                    <a:pt x="10395" y="1793"/>
                  </a:cubicBezTo>
                  <a:cubicBezTo>
                    <a:pt x="10322" y="1793"/>
                    <a:pt x="10248" y="1804"/>
                    <a:pt x="10174" y="1825"/>
                  </a:cubicBezTo>
                  <a:cubicBezTo>
                    <a:pt x="10041" y="1891"/>
                    <a:pt x="9974" y="1992"/>
                    <a:pt x="9941" y="2092"/>
                  </a:cubicBezTo>
                  <a:cubicBezTo>
                    <a:pt x="9874" y="2258"/>
                    <a:pt x="9841" y="2425"/>
                    <a:pt x="9807" y="2592"/>
                  </a:cubicBezTo>
                  <a:cubicBezTo>
                    <a:pt x="9707" y="2926"/>
                    <a:pt x="9607" y="3292"/>
                    <a:pt x="9507" y="3626"/>
                  </a:cubicBezTo>
                  <a:cubicBezTo>
                    <a:pt x="9340" y="4327"/>
                    <a:pt x="9173" y="4994"/>
                    <a:pt x="9007" y="5694"/>
                  </a:cubicBezTo>
                  <a:cubicBezTo>
                    <a:pt x="8673" y="7062"/>
                    <a:pt x="8373" y="8463"/>
                    <a:pt x="8106" y="9864"/>
                  </a:cubicBezTo>
                  <a:cubicBezTo>
                    <a:pt x="7973" y="10564"/>
                    <a:pt x="7839" y="11265"/>
                    <a:pt x="7739" y="11965"/>
                  </a:cubicBezTo>
                  <a:cubicBezTo>
                    <a:pt x="7706" y="12132"/>
                    <a:pt x="7672" y="12299"/>
                    <a:pt x="7639" y="12499"/>
                  </a:cubicBezTo>
                  <a:lnTo>
                    <a:pt x="0" y="14701"/>
                  </a:lnTo>
                  <a:lnTo>
                    <a:pt x="4937" y="21172"/>
                  </a:lnTo>
                  <a:cubicBezTo>
                    <a:pt x="4937" y="21172"/>
                    <a:pt x="8907" y="18937"/>
                    <a:pt x="11875" y="17002"/>
                  </a:cubicBezTo>
                  <a:cubicBezTo>
                    <a:pt x="12242" y="16869"/>
                    <a:pt x="12609" y="16735"/>
                    <a:pt x="12976" y="16602"/>
                  </a:cubicBezTo>
                  <a:cubicBezTo>
                    <a:pt x="14811" y="15935"/>
                    <a:pt x="16579" y="15134"/>
                    <a:pt x="18280" y="14200"/>
                  </a:cubicBezTo>
                  <a:cubicBezTo>
                    <a:pt x="19081" y="13767"/>
                    <a:pt x="19814" y="13266"/>
                    <a:pt x="20515" y="12666"/>
                  </a:cubicBezTo>
                  <a:cubicBezTo>
                    <a:pt x="21215" y="12099"/>
                    <a:pt x="21782" y="11432"/>
                    <a:pt x="22249" y="10664"/>
                  </a:cubicBezTo>
                  <a:cubicBezTo>
                    <a:pt x="22516" y="10264"/>
                    <a:pt x="22616" y="9830"/>
                    <a:pt x="22550" y="9363"/>
                  </a:cubicBezTo>
                  <a:cubicBezTo>
                    <a:pt x="22516" y="8963"/>
                    <a:pt x="22283" y="8596"/>
                    <a:pt x="21916" y="8396"/>
                  </a:cubicBezTo>
                  <a:cubicBezTo>
                    <a:pt x="21816" y="8363"/>
                    <a:pt x="21749" y="8296"/>
                    <a:pt x="21682" y="8229"/>
                  </a:cubicBezTo>
                  <a:cubicBezTo>
                    <a:pt x="21616" y="8129"/>
                    <a:pt x="21649" y="7996"/>
                    <a:pt x="21682" y="7862"/>
                  </a:cubicBezTo>
                  <a:cubicBezTo>
                    <a:pt x="21716" y="7662"/>
                    <a:pt x="21716" y="7429"/>
                    <a:pt x="21682" y="7195"/>
                  </a:cubicBezTo>
                  <a:cubicBezTo>
                    <a:pt x="21616" y="6762"/>
                    <a:pt x="21382" y="6361"/>
                    <a:pt x="21015" y="6128"/>
                  </a:cubicBezTo>
                  <a:cubicBezTo>
                    <a:pt x="20882" y="6028"/>
                    <a:pt x="20715" y="5961"/>
                    <a:pt x="20548" y="5928"/>
                  </a:cubicBezTo>
                  <a:cubicBezTo>
                    <a:pt x="20648" y="5661"/>
                    <a:pt x="20682" y="5394"/>
                    <a:pt x="20582" y="5127"/>
                  </a:cubicBezTo>
                  <a:cubicBezTo>
                    <a:pt x="20515" y="4960"/>
                    <a:pt x="20348" y="4827"/>
                    <a:pt x="20148" y="4760"/>
                  </a:cubicBezTo>
                  <a:cubicBezTo>
                    <a:pt x="20949" y="3759"/>
                    <a:pt x="21682" y="2659"/>
                    <a:pt x="22283" y="1491"/>
                  </a:cubicBezTo>
                  <a:cubicBezTo>
                    <a:pt x="22450" y="1191"/>
                    <a:pt x="22683" y="624"/>
                    <a:pt x="22350" y="257"/>
                  </a:cubicBezTo>
                  <a:cubicBezTo>
                    <a:pt x="22201" y="71"/>
                    <a:pt x="21996" y="0"/>
                    <a:pt x="217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00" name="Google Shape;4100;p94"/>
            <p:cNvSpPr/>
            <p:nvPr/>
          </p:nvSpPr>
          <p:spPr>
            <a:xfrm>
              <a:off x="13038000" y="4139525"/>
              <a:ext cx="60900" cy="84250"/>
            </a:xfrm>
            <a:custGeom>
              <a:avLst/>
              <a:gdLst/>
              <a:ahLst/>
              <a:cxnLst/>
              <a:rect l="l" t="t" r="r" b="b"/>
              <a:pathLst>
                <a:path w="2436" h="3370" fill="none" extrusionOk="0">
                  <a:moveTo>
                    <a:pt x="2436" y="1"/>
                  </a:moveTo>
                  <a:lnTo>
                    <a:pt x="1" y="337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01" name="Google Shape;4101;p94"/>
            <p:cNvSpPr/>
            <p:nvPr/>
          </p:nvSpPr>
          <p:spPr>
            <a:xfrm>
              <a:off x="13077200" y="4168725"/>
              <a:ext cx="31725" cy="85075"/>
            </a:xfrm>
            <a:custGeom>
              <a:avLst/>
              <a:gdLst/>
              <a:ahLst/>
              <a:cxnLst/>
              <a:rect l="l" t="t" r="r" b="b"/>
              <a:pathLst>
                <a:path w="1269" h="3403" fill="none" extrusionOk="0">
                  <a:moveTo>
                    <a:pt x="1268" y="0"/>
                  </a:moveTo>
                  <a:cubicBezTo>
                    <a:pt x="1168" y="1234"/>
                    <a:pt x="701" y="2402"/>
                    <a:pt x="1" y="3402"/>
                  </a:cubicBez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02" name="Google Shape;4102;p94"/>
            <p:cNvSpPr/>
            <p:nvPr/>
          </p:nvSpPr>
          <p:spPr>
            <a:xfrm>
              <a:off x="13099725" y="4226250"/>
              <a:ext cx="36725" cy="68400"/>
            </a:xfrm>
            <a:custGeom>
              <a:avLst/>
              <a:gdLst/>
              <a:ahLst/>
              <a:cxnLst/>
              <a:rect l="l" t="t" r="r" b="b"/>
              <a:pathLst>
                <a:path w="1469" h="2736" fill="none" extrusionOk="0">
                  <a:moveTo>
                    <a:pt x="1468" y="1"/>
                  </a:moveTo>
                  <a:cubicBezTo>
                    <a:pt x="1468" y="1"/>
                    <a:pt x="1001" y="1935"/>
                    <a:pt x="0" y="2736"/>
                  </a:cubicBez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03" name="Google Shape;4103;p94"/>
            <p:cNvSpPr/>
            <p:nvPr/>
          </p:nvSpPr>
          <p:spPr>
            <a:xfrm>
              <a:off x="10930675" y="3296075"/>
              <a:ext cx="1846350" cy="1923975"/>
            </a:xfrm>
            <a:custGeom>
              <a:avLst/>
              <a:gdLst/>
              <a:ahLst/>
              <a:cxnLst/>
              <a:rect l="l" t="t" r="r" b="b"/>
              <a:pathLst>
                <a:path w="73854" h="76959" extrusionOk="0">
                  <a:moveTo>
                    <a:pt x="27467" y="0"/>
                  </a:moveTo>
                  <a:cubicBezTo>
                    <a:pt x="27044" y="0"/>
                    <a:pt x="26617" y="16"/>
                    <a:pt x="26186" y="48"/>
                  </a:cubicBezTo>
                  <a:lnTo>
                    <a:pt x="25919" y="48"/>
                  </a:lnTo>
                  <a:cubicBezTo>
                    <a:pt x="23184" y="315"/>
                    <a:pt x="20682" y="1716"/>
                    <a:pt x="19081" y="3951"/>
                  </a:cubicBezTo>
                  <a:cubicBezTo>
                    <a:pt x="0" y="30203"/>
                    <a:pt x="4904" y="72967"/>
                    <a:pt x="10041" y="76636"/>
                  </a:cubicBezTo>
                  <a:cubicBezTo>
                    <a:pt x="10349" y="76855"/>
                    <a:pt x="10838" y="76958"/>
                    <a:pt x="11484" y="76958"/>
                  </a:cubicBezTo>
                  <a:cubicBezTo>
                    <a:pt x="21952" y="76958"/>
                    <a:pt x="73853" y="49883"/>
                    <a:pt x="73853" y="49883"/>
                  </a:cubicBezTo>
                  <a:lnTo>
                    <a:pt x="69750" y="42478"/>
                  </a:lnTo>
                  <a:lnTo>
                    <a:pt x="28788" y="54153"/>
                  </a:lnTo>
                  <a:lnTo>
                    <a:pt x="42531" y="23565"/>
                  </a:lnTo>
                  <a:cubicBezTo>
                    <a:pt x="47492" y="12451"/>
                    <a:pt x="39356" y="0"/>
                    <a:pt x="27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04" name="Google Shape;4104;p94"/>
            <p:cNvSpPr/>
            <p:nvPr/>
          </p:nvSpPr>
          <p:spPr>
            <a:xfrm>
              <a:off x="10930675" y="3273075"/>
              <a:ext cx="1191700" cy="1984775"/>
            </a:xfrm>
            <a:custGeom>
              <a:avLst/>
              <a:gdLst/>
              <a:ahLst/>
              <a:cxnLst/>
              <a:rect l="l" t="t" r="r" b="b"/>
              <a:pathLst>
                <a:path w="47668" h="79391" fill="none" extrusionOk="0">
                  <a:moveTo>
                    <a:pt x="42898" y="66081"/>
                  </a:moveTo>
                  <a:cubicBezTo>
                    <a:pt x="27920" y="73053"/>
                    <a:pt x="12609" y="79391"/>
                    <a:pt x="10041" y="77556"/>
                  </a:cubicBezTo>
                  <a:cubicBezTo>
                    <a:pt x="4904" y="73887"/>
                    <a:pt x="0" y="31123"/>
                    <a:pt x="19081" y="4871"/>
                  </a:cubicBezTo>
                  <a:cubicBezTo>
                    <a:pt x="20682" y="2636"/>
                    <a:pt x="23184" y="1235"/>
                    <a:pt x="25919" y="968"/>
                  </a:cubicBezTo>
                  <a:lnTo>
                    <a:pt x="26186" y="968"/>
                  </a:lnTo>
                  <a:cubicBezTo>
                    <a:pt x="38761" y="0"/>
                    <a:pt x="47668" y="12976"/>
                    <a:pt x="42531" y="24485"/>
                  </a:cubicBezTo>
                  <a:lnTo>
                    <a:pt x="28788" y="55073"/>
                  </a:lnTo>
                  <a:lnTo>
                    <a:pt x="44666" y="50537"/>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105" name="Google Shape;4105;p94"/>
          <p:cNvGrpSpPr/>
          <p:nvPr/>
        </p:nvGrpSpPr>
        <p:grpSpPr>
          <a:xfrm rot="2458795">
            <a:off x="3102330" y="3672564"/>
            <a:ext cx="2425546" cy="2006684"/>
            <a:chOff x="193669" y="148127"/>
            <a:chExt cx="2323487" cy="1922250"/>
          </a:xfrm>
        </p:grpSpPr>
        <p:sp>
          <p:nvSpPr>
            <p:cNvPr id="4106" name="Google Shape;4106;p94"/>
            <p:cNvSpPr/>
            <p:nvPr/>
          </p:nvSpPr>
          <p:spPr>
            <a:xfrm rot="8392807">
              <a:off x="1938296" y="346149"/>
              <a:ext cx="284522" cy="651226"/>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07" name="Google Shape;4107;p94"/>
            <p:cNvSpPr/>
            <p:nvPr/>
          </p:nvSpPr>
          <p:spPr>
            <a:xfrm rot="-1368678">
              <a:off x="2331166" y="764963"/>
              <a:ext cx="161260" cy="160124"/>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08" name="Google Shape;4108;p94"/>
            <p:cNvSpPr/>
            <p:nvPr/>
          </p:nvSpPr>
          <p:spPr>
            <a:xfrm rot="2541214">
              <a:off x="375899" y="290031"/>
              <a:ext cx="284505" cy="651194"/>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4109" name="Google Shape;4109;p94"/>
            <p:cNvGrpSpPr/>
            <p:nvPr/>
          </p:nvGrpSpPr>
          <p:grpSpPr>
            <a:xfrm rot="-3943890">
              <a:off x="413745" y="559232"/>
              <a:ext cx="579901" cy="745140"/>
              <a:chOff x="234492" y="148127"/>
              <a:chExt cx="579920" cy="745164"/>
            </a:xfrm>
          </p:grpSpPr>
          <p:sp>
            <p:nvSpPr>
              <p:cNvPr id="4110" name="Google Shape;4110;p94"/>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11" name="Google Shape;4111;p94"/>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112" name="Google Shape;4112;p94"/>
            <p:cNvGrpSpPr/>
            <p:nvPr/>
          </p:nvGrpSpPr>
          <p:grpSpPr>
            <a:xfrm>
              <a:off x="416768" y="148127"/>
              <a:ext cx="1867051" cy="1922250"/>
              <a:chOff x="111968" y="148127"/>
              <a:chExt cx="1867051" cy="1922250"/>
            </a:xfrm>
          </p:grpSpPr>
          <p:sp>
            <p:nvSpPr>
              <p:cNvPr id="4113" name="Google Shape;4113;p94"/>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14" name="Google Shape;4114;p94"/>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4115" name="Google Shape;4115;p94"/>
              <p:cNvGrpSpPr/>
              <p:nvPr/>
            </p:nvGrpSpPr>
            <p:grpSpPr>
              <a:xfrm rot="2700200">
                <a:off x="519774" y="342293"/>
                <a:ext cx="1051439" cy="1589031"/>
                <a:chOff x="2374700" y="932638"/>
                <a:chExt cx="864662" cy="1306680"/>
              </a:xfrm>
            </p:grpSpPr>
            <p:sp>
              <p:nvSpPr>
                <p:cNvPr id="4116" name="Google Shape;4116;p94"/>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17" name="Google Shape;4117;p94"/>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18" name="Google Shape;4118;p94"/>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19" name="Google Shape;4119;p94"/>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20" name="Google Shape;4120;p94"/>
                <p:cNvSpPr/>
                <p:nvPr/>
              </p:nvSpPr>
              <p:spPr>
                <a:xfrm>
                  <a:off x="2966745" y="1386898"/>
                  <a:ext cx="272617" cy="271098"/>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21" name="Google Shape;4121;p94"/>
                <p:cNvSpPr/>
                <p:nvPr/>
              </p:nvSpPr>
              <p:spPr>
                <a:xfrm>
                  <a:off x="2548853" y="932638"/>
                  <a:ext cx="249594" cy="24704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22" name="Google Shape;4122;p94"/>
                <p:cNvSpPr/>
                <p:nvPr/>
              </p:nvSpPr>
              <p:spPr>
                <a:xfrm>
                  <a:off x="2601160" y="2017689"/>
                  <a:ext cx="222919" cy="22163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grpSp>
      <p:grpSp>
        <p:nvGrpSpPr>
          <p:cNvPr id="4123" name="Google Shape;4123;p94"/>
          <p:cNvGrpSpPr/>
          <p:nvPr/>
        </p:nvGrpSpPr>
        <p:grpSpPr>
          <a:xfrm rot="3070211">
            <a:off x="6209159" y="-297330"/>
            <a:ext cx="1776977" cy="1673663"/>
            <a:chOff x="1404300" y="937325"/>
            <a:chExt cx="1767700" cy="1664925"/>
          </a:xfrm>
        </p:grpSpPr>
        <p:sp>
          <p:nvSpPr>
            <p:cNvPr id="4124" name="Google Shape;4124;p94"/>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25" name="Google Shape;4125;p94"/>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26" name="Google Shape;4126;p94"/>
            <p:cNvSpPr/>
            <p:nvPr/>
          </p:nvSpPr>
          <p:spPr>
            <a:xfrm>
              <a:off x="1936875" y="1271900"/>
              <a:ext cx="550725" cy="299850"/>
            </a:xfrm>
            <a:custGeom>
              <a:avLst/>
              <a:gdLst/>
              <a:ahLst/>
              <a:cxnLst/>
              <a:rect l="l" t="t" r="r" b="b"/>
              <a:pathLst>
                <a:path w="22029" h="11994" extrusionOk="0">
                  <a:moveTo>
                    <a:pt x="761" y="1"/>
                  </a:moveTo>
                  <a:cubicBezTo>
                    <a:pt x="300" y="1"/>
                    <a:pt x="0" y="718"/>
                    <a:pt x="499" y="1035"/>
                  </a:cubicBezTo>
                  <a:cubicBezTo>
                    <a:pt x="6910" y="5201"/>
                    <a:pt x="14051" y="8609"/>
                    <a:pt x="20948" y="11936"/>
                  </a:cubicBezTo>
                  <a:cubicBezTo>
                    <a:pt x="21035" y="11975"/>
                    <a:pt x="21119" y="11993"/>
                    <a:pt x="21198" y="11993"/>
                  </a:cubicBezTo>
                  <a:cubicBezTo>
                    <a:pt x="21714" y="11993"/>
                    <a:pt x="22029" y="11247"/>
                    <a:pt x="21489" y="10989"/>
                  </a:cubicBezTo>
                  <a:cubicBezTo>
                    <a:pt x="14592" y="7662"/>
                    <a:pt x="7478" y="4254"/>
                    <a:pt x="1040" y="88"/>
                  </a:cubicBez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27" name="Google Shape;4127;p94"/>
            <p:cNvSpPr/>
            <p:nvPr/>
          </p:nvSpPr>
          <p:spPr>
            <a:xfrm>
              <a:off x="1880700" y="1297000"/>
              <a:ext cx="89625" cy="682925"/>
            </a:xfrm>
            <a:custGeom>
              <a:avLst/>
              <a:gdLst/>
              <a:ahLst/>
              <a:cxnLst/>
              <a:rect l="l" t="t" r="r" b="b"/>
              <a:pathLst>
                <a:path w="3585" h="27317" extrusionOk="0">
                  <a:moveTo>
                    <a:pt x="3065" y="1"/>
                  </a:moveTo>
                  <a:cubicBezTo>
                    <a:pt x="2792" y="1"/>
                    <a:pt x="2503" y="177"/>
                    <a:pt x="2476" y="518"/>
                  </a:cubicBezTo>
                  <a:cubicBezTo>
                    <a:pt x="1799" y="9309"/>
                    <a:pt x="1069" y="18073"/>
                    <a:pt x="41" y="26810"/>
                  </a:cubicBezTo>
                  <a:cubicBezTo>
                    <a:pt x="1" y="27148"/>
                    <a:pt x="258" y="27317"/>
                    <a:pt x="535" y="27317"/>
                  </a:cubicBezTo>
                  <a:cubicBezTo>
                    <a:pt x="812" y="27317"/>
                    <a:pt x="1110" y="27148"/>
                    <a:pt x="1150" y="26810"/>
                  </a:cubicBezTo>
                  <a:cubicBezTo>
                    <a:pt x="2151" y="18073"/>
                    <a:pt x="2881" y="9282"/>
                    <a:pt x="3558" y="518"/>
                  </a:cubicBezTo>
                  <a:cubicBezTo>
                    <a:pt x="3584" y="170"/>
                    <a:pt x="3333" y="1"/>
                    <a:pt x="3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28" name="Google Shape;4128;p94"/>
            <p:cNvSpPr/>
            <p:nvPr/>
          </p:nvSpPr>
          <p:spPr>
            <a:xfrm>
              <a:off x="1877975" y="1536400"/>
              <a:ext cx="607800" cy="445550"/>
            </a:xfrm>
            <a:custGeom>
              <a:avLst/>
              <a:gdLst/>
              <a:ahLst/>
              <a:cxnLst/>
              <a:rect l="l" t="t" r="r" b="b"/>
              <a:pathLst>
                <a:path w="24312" h="17822" extrusionOk="0">
                  <a:moveTo>
                    <a:pt x="23591" y="1"/>
                  </a:moveTo>
                  <a:cubicBezTo>
                    <a:pt x="23499" y="1"/>
                    <a:pt x="23401" y="34"/>
                    <a:pt x="23304" y="112"/>
                  </a:cubicBezTo>
                  <a:cubicBezTo>
                    <a:pt x="15866" y="5900"/>
                    <a:pt x="7832" y="10931"/>
                    <a:pt x="448" y="16774"/>
                  </a:cubicBezTo>
                  <a:cubicBezTo>
                    <a:pt x="1" y="17132"/>
                    <a:pt x="293" y="17822"/>
                    <a:pt x="713" y="17822"/>
                  </a:cubicBezTo>
                  <a:cubicBezTo>
                    <a:pt x="801" y="17822"/>
                    <a:pt x="895" y="17791"/>
                    <a:pt x="989" y="17721"/>
                  </a:cubicBezTo>
                  <a:lnTo>
                    <a:pt x="989" y="17694"/>
                  </a:lnTo>
                  <a:cubicBezTo>
                    <a:pt x="8400" y="11851"/>
                    <a:pt x="16407" y="6820"/>
                    <a:pt x="23845" y="1031"/>
                  </a:cubicBezTo>
                  <a:cubicBezTo>
                    <a:pt x="24312" y="698"/>
                    <a:pt x="24012" y="1"/>
                    <a:pt x="2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29" name="Google Shape;4129;p94"/>
            <p:cNvSpPr/>
            <p:nvPr/>
          </p:nvSpPr>
          <p:spPr>
            <a:xfrm>
              <a:off x="1876275" y="1954275"/>
              <a:ext cx="808150" cy="119850"/>
            </a:xfrm>
            <a:custGeom>
              <a:avLst/>
              <a:gdLst/>
              <a:ahLst/>
              <a:cxnLst/>
              <a:rect l="l" t="t" r="r" b="b"/>
              <a:pathLst>
                <a:path w="32326" h="4794" extrusionOk="0">
                  <a:moveTo>
                    <a:pt x="873" y="0"/>
                  </a:moveTo>
                  <a:cubicBezTo>
                    <a:pt x="251" y="0"/>
                    <a:pt x="0" y="956"/>
                    <a:pt x="651" y="1060"/>
                  </a:cubicBezTo>
                  <a:cubicBezTo>
                    <a:pt x="6548" y="1817"/>
                    <a:pt x="12444" y="2683"/>
                    <a:pt x="18368" y="3467"/>
                  </a:cubicBezTo>
                  <a:cubicBezTo>
                    <a:pt x="22676" y="4026"/>
                    <a:pt x="27089" y="4793"/>
                    <a:pt x="31452" y="4793"/>
                  </a:cubicBezTo>
                  <a:cubicBezTo>
                    <a:pt x="31527" y="4793"/>
                    <a:pt x="31602" y="4793"/>
                    <a:pt x="31676" y="4793"/>
                  </a:cubicBezTo>
                  <a:cubicBezTo>
                    <a:pt x="32326" y="4738"/>
                    <a:pt x="32326" y="3738"/>
                    <a:pt x="31676" y="3684"/>
                  </a:cubicBezTo>
                  <a:cubicBezTo>
                    <a:pt x="31600" y="3684"/>
                    <a:pt x="31524" y="3684"/>
                    <a:pt x="31448" y="3684"/>
                  </a:cubicBezTo>
                  <a:cubicBezTo>
                    <a:pt x="27005" y="3684"/>
                    <a:pt x="22513" y="2916"/>
                    <a:pt x="18152" y="2331"/>
                  </a:cubicBezTo>
                  <a:cubicBezTo>
                    <a:pt x="12390" y="1601"/>
                    <a:pt x="6683" y="762"/>
                    <a:pt x="949" y="5"/>
                  </a:cubicBezTo>
                  <a:cubicBezTo>
                    <a:pt x="923" y="2"/>
                    <a:pt x="898" y="0"/>
                    <a:pt x="8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30" name="Google Shape;4130;p94"/>
            <p:cNvSpPr/>
            <p:nvPr/>
          </p:nvSpPr>
          <p:spPr>
            <a:xfrm>
              <a:off x="1561650" y="1954025"/>
              <a:ext cx="351875" cy="569450"/>
            </a:xfrm>
            <a:custGeom>
              <a:avLst/>
              <a:gdLst/>
              <a:ahLst/>
              <a:cxnLst/>
              <a:rect l="l" t="t" r="r" b="b"/>
              <a:pathLst>
                <a:path w="14075" h="22778" extrusionOk="0">
                  <a:moveTo>
                    <a:pt x="13321" y="0"/>
                  </a:moveTo>
                  <a:cubicBezTo>
                    <a:pt x="13156" y="0"/>
                    <a:pt x="12992" y="76"/>
                    <a:pt x="12884" y="258"/>
                  </a:cubicBezTo>
                  <a:lnTo>
                    <a:pt x="225" y="21979"/>
                  </a:lnTo>
                  <a:cubicBezTo>
                    <a:pt x="0" y="22391"/>
                    <a:pt x="373" y="22778"/>
                    <a:pt x="741" y="22778"/>
                  </a:cubicBezTo>
                  <a:cubicBezTo>
                    <a:pt x="903" y="22778"/>
                    <a:pt x="1064" y="22702"/>
                    <a:pt x="1172" y="22520"/>
                  </a:cubicBezTo>
                  <a:lnTo>
                    <a:pt x="13831" y="799"/>
                  </a:lnTo>
                  <a:cubicBezTo>
                    <a:pt x="14075" y="387"/>
                    <a:pt x="13695" y="0"/>
                    <a:pt x="133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31" name="Google Shape;4131;p94"/>
            <p:cNvSpPr/>
            <p:nvPr/>
          </p:nvSpPr>
          <p:spPr>
            <a:xfrm>
              <a:off x="1564275" y="1039275"/>
              <a:ext cx="408375" cy="260700"/>
            </a:xfrm>
            <a:custGeom>
              <a:avLst/>
              <a:gdLst/>
              <a:ahLst/>
              <a:cxnLst/>
              <a:rect l="l" t="t" r="r" b="b"/>
              <a:pathLst>
                <a:path w="16335" h="10428" extrusionOk="0">
                  <a:moveTo>
                    <a:pt x="761" y="1"/>
                  </a:moveTo>
                  <a:cubicBezTo>
                    <a:pt x="300" y="1"/>
                    <a:pt x="0" y="718"/>
                    <a:pt x="499" y="1035"/>
                  </a:cubicBezTo>
                  <a:lnTo>
                    <a:pt x="15295" y="10340"/>
                  </a:lnTo>
                  <a:cubicBezTo>
                    <a:pt x="15391" y="10401"/>
                    <a:pt x="15486" y="10428"/>
                    <a:pt x="15574" y="10428"/>
                  </a:cubicBezTo>
                  <a:cubicBezTo>
                    <a:pt x="16035" y="10428"/>
                    <a:pt x="16335" y="9711"/>
                    <a:pt x="15836" y="9393"/>
                  </a:cubicBezTo>
                  <a:lnTo>
                    <a:pt x="1040" y="88"/>
                  </a:ln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32" name="Google Shape;4132;p94"/>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33" name="Google Shape;4133;p94"/>
            <p:cNvSpPr/>
            <p:nvPr/>
          </p:nvSpPr>
          <p:spPr>
            <a:xfrm>
              <a:off x="1450475" y="1742400"/>
              <a:ext cx="465575" cy="238700"/>
            </a:xfrm>
            <a:custGeom>
              <a:avLst/>
              <a:gdLst/>
              <a:ahLst/>
              <a:cxnLst/>
              <a:rect l="l" t="t" r="r" b="b"/>
              <a:pathLst>
                <a:path w="18623" h="9548" extrusionOk="0">
                  <a:moveTo>
                    <a:pt x="816" y="1"/>
                  </a:moveTo>
                  <a:cubicBezTo>
                    <a:pt x="322" y="1"/>
                    <a:pt x="1" y="736"/>
                    <a:pt x="534" y="1014"/>
                  </a:cubicBezTo>
                  <a:cubicBezTo>
                    <a:pt x="6106" y="4071"/>
                    <a:pt x="11976" y="6451"/>
                    <a:pt x="17548" y="9481"/>
                  </a:cubicBezTo>
                  <a:cubicBezTo>
                    <a:pt x="17637" y="9527"/>
                    <a:pt x="17724" y="9547"/>
                    <a:pt x="17806" y="9547"/>
                  </a:cubicBezTo>
                  <a:cubicBezTo>
                    <a:pt x="18301" y="9547"/>
                    <a:pt x="18622" y="8812"/>
                    <a:pt x="18089" y="8534"/>
                  </a:cubicBezTo>
                  <a:cubicBezTo>
                    <a:pt x="12517" y="5477"/>
                    <a:pt x="6647" y="3097"/>
                    <a:pt x="1075" y="68"/>
                  </a:cubicBezTo>
                  <a:cubicBezTo>
                    <a:pt x="986" y="21"/>
                    <a:pt x="899" y="1"/>
                    <a:pt x="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34" name="Google Shape;4134;p94"/>
            <p:cNvSpPr/>
            <p:nvPr/>
          </p:nvSpPr>
          <p:spPr>
            <a:xfrm>
              <a:off x="1874275" y="1217950"/>
              <a:ext cx="185325" cy="183975"/>
            </a:xfrm>
            <a:custGeom>
              <a:avLst/>
              <a:gdLst/>
              <a:ahLst/>
              <a:cxnLst/>
              <a:rect l="l" t="t" r="r" b="b"/>
              <a:pathLst>
                <a:path w="7413" h="7359" extrusionOk="0">
                  <a:moveTo>
                    <a:pt x="3703" y="1"/>
                  </a:moveTo>
                  <a:cubicBezTo>
                    <a:pt x="3686" y="1"/>
                    <a:pt x="3669" y="1"/>
                    <a:pt x="3652" y="1"/>
                  </a:cubicBezTo>
                  <a:cubicBezTo>
                    <a:pt x="1624" y="28"/>
                    <a:pt x="1" y="1678"/>
                    <a:pt x="28" y="3734"/>
                  </a:cubicBezTo>
                  <a:cubicBezTo>
                    <a:pt x="55" y="5746"/>
                    <a:pt x="1704" y="7359"/>
                    <a:pt x="3711" y="7359"/>
                  </a:cubicBezTo>
                  <a:cubicBezTo>
                    <a:pt x="3727" y="7359"/>
                    <a:pt x="3744" y="7359"/>
                    <a:pt x="3761" y="7359"/>
                  </a:cubicBezTo>
                  <a:cubicBezTo>
                    <a:pt x="5789" y="7332"/>
                    <a:pt x="7412" y="5655"/>
                    <a:pt x="7385" y="3626"/>
                  </a:cubicBezTo>
                  <a:cubicBezTo>
                    <a:pt x="7358" y="1614"/>
                    <a:pt x="5735" y="1"/>
                    <a:pt x="3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35" name="Google Shape;4135;p94"/>
            <p:cNvSpPr/>
            <p:nvPr/>
          </p:nvSpPr>
          <p:spPr>
            <a:xfrm>
              <a:off x="1486800" y="2418275"/>
              <a:ext cx="185325" cy="183975"/>
            </a:xfrm>
            <a:custGeom>
              <a:avLst/>
              <a:gdLst/>
              <a:ahLst/>
              <a:cxnLst/>
              <a:rect l="l" t="t" r="r" b="b"/>
              <a:pathLst>
                <a:path w="7413" h="7359" extrusionOk="0">
                  <a:moveTo>
                    <a:pt x="3702" y="0"/>
                  </a:moveTo>
                  <a:cubicBezTo>
                    <a:pt x="3686" y="0"/>
                    <a:pt x="3669" y="0"/>
                    <a:pt x="3652" y="1"/>
                  </a:cubicBezTo>
                  <a:cubicBezTo>
                    <a:pt x="1623" y="28"/>
                    <a:pt x="1" y="1678"/>
                    <a:pt x="28" y="3733"/>
                  </a:cubicBezTo>
                  <a:cubicBezTo>
                    <a:pt x="54" y="5745"/>
                    <a:pt x="1704" y="7358"/>
                    <a:pt x="3710" y="7358"/>
                  </a:cubicBezTo>
                  <a:cubicBezTo>
                    <a:pt x="3727" y="7358"/>
                    <a:pt x="3744" y="7358"/>
                    <a:pt x="3760" y="7358"/>
                  </a:cubicBezTo>
                  <a:cubicBezTo>
                    <a:pt x="5789" y="7331"/>
                    <a:pt x="7412" y="5654"/>
                    <a:pt x="7385" y="3625"/>
                  </a:cubicBezTo>
                  <a:cubicBezTo>
                    <a:pt x="7358" y="1613"/>
                    <a:pt x="5708" y="0"/>
                    <a:pt x="3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36" name="Google Shape;4136;p94"/>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37" name="Google Shape;4137;p94"/>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38" name="Google Shape;4138;p94"/>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39" name="Google Shape;4139;p94"/>
            <p:cNvSpPr/>
            <p:nvPr/>
          </p:nvSpPr>
          <p:spPr>
            <a:xfrm>
              <a:off x="1466525" y="937325"/>
              <a:ext cx="234000" cy="231975"/>
            </a:xfrm>
            <a:custGeom>
              <a:avLst/>
              <a:gdLst/>
              <a:ahLst/>
              <a:cxnLst/>
              <a:rect l="l" t="t" r="r" b="b"/>
              <a:pathLst>
                <a:path w="9360" h="9279" extrusionOk="0">
                  <a:moveTo>
                    <a:pt x="4675" y="1"/>
                  </a:moveTo>
                  <a:cubicBezTo>
                    <a:pt x="4659" y="1"/>
                    <a:pt x="4642" y="1"/>
                    <a:pt x="4625" y="1"/>
                  </a:cubicBezTo>
                  <a:cubicBezTo>
                    <a:pt x="2056" y="28"/>
                    <a:pt x="0" y="2138"/>
                    <a:pt x="54" y="4707"/>
                  </a:cubicBezTo>
                  <a:cubicBezTo>
                    <a:pt x="81" y="7260"/>
                    <a:pt x="2163" y="9279"/>
                    <a:pt x="4683" y="9279"/>
                  </a:cubicBezTo>
                  <a:cubicBezTo>
                    <a:pt x="4700" y="9279"/>
                    <a:pt x="4717" y="9279"/>
                    <a:pt x="4734" y="9279"/>
                  </a:cubicBezTo>
                  <a:cubicBezTo>
                    <a:pt x="7303" y="9252"/>
                    <a:pt x="9359" y="7142"/>
                    <a:pt x="9332" y="4572"/>
                  </a:cubicBezTo>
                  <a:cubicBezTo>
                    <a:pt x="9278" y="2046"/>
                    <a:pt x="7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40" name="Google Shape;4140;p94"/>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41" name="Google Shape;4141;p94"/>
            <p:cNvSpPr/>
            <p:nvPr/>
          </p:nvSpPr>
          <p:spPr>
            <a:xfrm>
              <a:off x="1404300" y="1690650"/>
              <a:ext cx="131900" cy="130550"/>
            </a:xfrm>
            <a:custGeom>
              <a:avLst/>
              <a:gdLst/>
              <a:ahLst/>
              <a:cxnLst/>
              <a:rect l="l" t="t" r="r" b="b"/>
              <a:pathLst>
                <a:path w="5276" h="5222" extrusionOk="0">
                  <a:moveTo>
                    <a:pt x="2673" y="0"/>
                  </a:moveTo>
                  <a:cubicBezTo>
                    <a:pt x="2657" y="0"/>
                    <a:pt x="2641" y="0"/>
                    <a:pt x="2624" y="1"/>
                  </a:cubicBezTo>
                  <a:cubicBezTo>
                    <a:pt x="1164" y="1"/>
                    <a:pt x="1" y="1191"/>
                    <a:pt x="28" y="2651"/>
                  </a:cubicBezTo>
                  <a:cubicBezTo>
                    <a:pt x="54" y="4069"/>
                    <a:pt x="1218" y="5222"/>
                    <a:pt x="2629" y="5222"/>
                  </a:cubicBezTo>
                  <a:cubicBezTo>
                    <a:pt x="2646" y="5222"/>
                    <a:pt x="2662" y="5221"/>
                    <a:pt x="2678" y="5221"/>
                  </a:cubicBezTo>
                  <a:cubicBezTo>
                    <a:pt x="4139" y="5194"/>
                    <a:pt x="5275" y="4031"/>
                    <a:pt x="5275" y="2570"/>
                  </a:cubicBezTo>
                  <a:cubicBezTo>
                    <a:pt x="5248" y="1153"/>
                    <a:pt x="4085" y="0"/>
                    <a:pt x="2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42" name="Google Shape;4142;p94"/>
            <p:cNvSpPr/>
            <p:nvPr/>
          </p:nvSpPr>
          <p:spPr>
            <a:xfrm>
              <a:off x="1829650" y="1902300"/>
              <a:ext cx="131900" cy="130550"/>
            </a:xfrm>
            <a:custGeom>
              <a:avLst/>
              <a:gdLst/>
              <a:ahLst/>
              <a:cxnLst/>
              <a:rect l="l" t="t" r="r" b="b"/>
              <a:pathLst>
                <a:path w="5276" h="5222" extrusionOk="0">
                  <a:moveTo>
                    <a:pt x="2673" y="1"/>
                  </a:moveTo>
                  <a:cubicBezTo>
                    <a:pt x="2657" y="1"/>
                    <a:pt x="2641" y="1"/>
                    <a:pt x="2624" y="1"/>
                  </a:cubicBezTo>
                  <a:cubicBezTo>
                    <a:pt x="1164" y="1"/>
                    <a:pt x="0" y="1191"/>
                    <a:pt x="28" y="2652"/>
                  </a:cubicBezTo>
                  <a:cubicBezTo>
                    <a:pt x="54" y="4069"/>
                    <a:pt x="1218" y="5222"/>
                    <a:pt x="2629" y="5222"/>
                  </a:cubicBezTo>
                  <a:cubicBezTo>
                    <a:pt x="2646" y="5222"/>
                    <a:pt x="2662" y="5222"/>
                    <a:pt x="2678" y="5222"/>
                  </a:cubicBezTo>
                  <a:cubicBezTo>
                    <a:pt x="4139" y="5194"/>
                    <a:pt x="5275" y="4004"/>
                    <a:pt x="5275" y="2571"/>
                  </a:cubicBezTo>
                  <a:cubicBezTo>
                    <a:pt x="5248" y="1153"/>
                    <a:pt x="4085" y="1"/>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143" name="Google Shape;4143;p94"/>
          <p:cNvGrpSpPr/>
          <p:nvPr/>
        </p:nvGrpSpPr>
        <p:grpSpPr>
          <a:xfrm rot="8525974">
            <a:off x="215590" y="288024"/>
            <a:ext cx="661419" cy="929019"/>
            <a:chOff x="2374700" y="1056350"/>
            <a:chExt cx="797300" cy="1119875"/>
          </a:xfrm>
        </p:grpSpPr>
        <p:sp>
          <p:nvSpPr>
            <p:cNvPr id="4144" name="Google Shape;4144;p94"/>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45" name="Google Shape;4145;p94"/>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46" name="Google Shape;4146;p94"/>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47" name="Google Shape;4147;p94"/>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48" name="Google Shape;4148;p94"/>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49" name="Google Shape;4149;p94"/>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50" name="Google Shape;4150;p94"/>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4154"/>
        <p:cNvGrpSpPr/>
        <p:nvPr/>
      </p:nvGrpSpPr>
      <p:grpSpPr>
        <a:xfrm>
          <a:off x="0" y="0"/>
          <a:ext cx="0" cy="0"/>
          <a:chOff x="0" y="0"/>
          <a:chExt cx="0" cy="0"/>
        </a:xfrm>
      </p:grpSpPr>
      <p:sp>
        <p:nvSpPr>
          <p:cNvPr id="4155" name="Google Shape;4155;p95"/>
          <p:cNvSpPr txBox="1">
            <a:spLocks noGrp="1"/>
          </p:cNvSpPr>
          <p:nvPr>
            <p:ph type="title"/>
          </p:nvPr>
        </p:nvSpPr>
        <p:spPr>
          <a:xfrm>
            <a:off x="1947563" y="3344523"/>
            <a:ext cx="5248800" cy="324000"/>
          </a:xfrm>
          <a:prstGeom prst="rect">
            <a:avLst/>
          </a:prstGeom>
        </p:spPr>
        <p:txBody>
          <a:bodyPr spcFirstLastPara="1" wrap="square" lIns="91425" tIns="0" rIns="91425" bIns="0" anchor="t" anchorCtr="0">
            <a:noAutofit/>
          </a:bodyPr>
          <a:lstStyle/>
          <a:p>
            <a:pPr lvl="0"/>
            <a:r>
              <a:rPr lang="fa-IR" dirty="0">
                <a:solidFill>
                  <a:schemeClr val="accent4"/>
                </a:solidFill>
                <a:cs typeface="B Nazanin" panose="00000400000000000000" pitchFamily="2" charset="-78"/>
              </a:rPr>
              <a:t>-کسی </a:t>
            </a:r>
            <a:r>
              <a:rPr lang="fa-IR" dirty="0">
                <a:solidFill>
                  <a:schemeClr val="bg2"/>
                </a:solidFill>
                <a:cs typeface="B Nazanin" panose="00000400000000000000" pitchFamily="2" charset="-78"/>
              </a:rPr>
              <a:t>معروف</a:t>
            </a:r>
            <a:endParaRPr dirty="0">
              <a:solidFill>
                <a:schemeClr val="bg2"/>
              </a:solidFill>
              <a:cs typeface="B Nazanin" panose="00000400000000000000" pitchFamily="2" charset="-78"/>
            </a:endParaRPr>
          </a:p>
        </p:txBody>
      </p:sp>
      <p:sp>
        <p:nvSpPr>
          <p:cNvPr id="4156" name="Google Shape;4156;p95"/>
          <p:cNvSpPr txBox="1">
            <a:spLocks noGrp="1"/>
          </p:cNvSpPr>
          <p:nvPr>
            <p:ph type="subTitle" idx="1"/>
          </p:nvPr>
        </p:nvSpPr>
        <p:spPr>
          <a:xfrm>
            <a:off x="1947638" y="1390698"/>
            <a:ext cx="5248800" cy="1755600"/>
          </a:xfrm>
          <a:prstGeom prst="rect">
            <a:avLst/>
          </a:prstGeom>
        </p:spPr>
        <p:txBody>
          <a:bodyPr spcFirstLastPara="1" wrap="square" lIns="91425" tIns="0" rIns="91425" bIns="0" anchor="t" anchorCtr="0">
            <a:noAutofit/>
          </a:bodyPr>
          <a:lstStyle/>
          <a:p>
            <a:pPr marL="0" lvl="0" indent="0">
              <a:lnSpc>
                <a:spcPct val="150000"/>
              </a:lnSpc>
            </a:pPr>
            <a:r>
              <a:rPr lang="fa-IR" dirty="0">
                <a:cs typeface="B Nazanin" panose="000004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400000000000000" pitchFamily="2" charset="-78"/>
            </a:endParaRPr>
          </a:p>
        </p:txBody>
      </p:sp>
      <p:grpSp>
        <p:nvGrpSpPr>
          <p:cNvPr id="4157" name="Google Shape;4157;p95"/>
          <p:cNvGrpSpPr/>
          <p:nvPr/>
        </p:nvGrpSpPr>
        <p:grpSpPr>
          <a:xfrm rot="2700000">
            <a:off x="7213289" y="1093788"/>
            <a:ext cx="1420581" cy="5421449"/>
            <a:chOff x="9065175" y="1446600"/>
            <a:chExt cx="682175" cy="2603425"/>
          </a:xfrm>
        </p:grpSpPr>
        <p:sp>
          <p:nvSpPr>
            <p:cNvPr id="4158" name="Google Shape;4158;p95"/>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59" name="Google Shape;4159;p95"/>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60" name="Google Shape;4160;p95"/>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61" name="Google Shape;4161;p95"/>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62" name="Google Shape;4162;p95"/>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63" name="Google Shape;4163;p95"/>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64" name="Google Shape;4164;p95"/>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65" name="Google Shape;4165;p95"/>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66" name="Google Shape;4166;p95"/>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67" name="Google Shape;4167;p95"/>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68" name="Google Shape;4168;p95"/>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69" name="Google Shape;4169;p95"/>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70" name="Google Shape;4170;p95"/>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71" name="Google Shape;4171;p95"/>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72" name="Google Shape;4172;p95"/>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73" name="Google Shape;4173;p95"/>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74" name="Google Shape;4174;p95"/>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75" name="Google Shape;4175;p95"/>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76" name="Google Shape;4176;p95"/>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77" name="Google Shape;4177;p95"/>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78" name="Google Shape;4178;p95"/>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79" name="Google Shape;4179;p95"/>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80" name="Google Shape;4180;p95"/>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81" name="Google Shape;4181;p95"/>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82" name="Google Shape;4182;p95"/>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83" name="Google Shape;4183;p95"/>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184" name="Google Shape;4184;p95"/>
          <p:cNvGrpSpPr/>
          <p:nvPr/>
        </p:nvGrpSpPr>
        <p:grpSpPr>
          <a:xfrm>
            <a:off x="469661" y="268469"/>
            <a:ext cx="1048869" cy="1052114"/>
            <a:chOff x="898761" y="436869"/>
            <a:chExt cx="1048869" cy="1052114"/>
          </a:xfrm>
        </p:grpSpPr>
        <p:sp>
          <p:nvSpPr>
            <p:cNvPr id="4185" name="Google Shape;4185;p95"/>
            <p:cNvSpPr/>
            <p:nvPr/>
          </p:nvSpPr>
          <p:spPr>
            <a:xfrm rot="4500031">
              <a:off x="1166917" y="737044"/>
              <a:ext cx="164275" cy="376726"/>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86" name="Google Shape;4186;p95"/>
            <p:cNvSpPr/>
            <p:nvPr/>
          </p:nvSpPr>
          <p:spPr>
            <a:xfrm rot="4500031">
              <a:off x="1166917" y="805594"/>
              <a:ext cx="164275" cy="376726"/>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87" name="Google Shape;4187;p95"/>
            <p:cNvSpPr/>
            <p:nvPr/>
          </p:nvSpPr>
          <p:spPr>
            <a:xfrm rot="899969">
              <a:off x="1437293" y="672394"/>
              <a:ext cx="164275" cy="376726"/>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88" name="Google Shape;4188;p95"/>
            <p:cNvSpPr/>
            <p:nvPr/>
          </p:nvSpPr>
          <p:spPr>
            <a:xfrm rot="4948648">
              <a:off x="1521519" y="833035"/>
              <a:ext cx="164270" cy="37671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89" name="Google Shape;4189;p95"/>
            <p:cNvSpPr/>
            <p:nvPr/>
          </p:nvSpPr>
          <p:spPr>
            <a:xfrm rot="8528046">
              <a:off x="1374114" y="918197"/>
              <a:ext cx="164275" cy="376726"/>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4190" name="Google Shape;4190;p95"/>
            <p:cNvGrpSpPr/>
            <p:nvPr/>
          </p:nvGrpSpPr>
          <p:grpSpPr>
            <a:xfrm rot="-2380882">
              <a:off x="1056374" y="583726"/>
              <a:ext cx="733644" cy="758399"/>
              <a:chOff x="1203900" y="330425"/>
              <a:chExt cx="743799" cy="768897"/>
            </a:xfrm>
          </p:grpSpPr>
          <p:sp>
            <p:nvSpPr>
              <p:cNvPr id="4191" name="Google Shape;4191;p95"/>
              <p:cNvSpPr/>
              <p:nvPr/>
            </p:nvSpPr>
            <p:spPr>
              <a:xfrm>
                <a:off x="1805061" y="591673"/>
                <a:ext cx="142638" cy="142604"/>
              </a:xfrm>
              <a:custGeom>
                <a:avLst/>
                <a:gdLst/>
                <a:ahLst/>
                <a:cxnLst/>
                <a:rect l="l" t="t" r="r" b="b"/>
                <a:pathLst>
                  <a:path w="4190" h="4189" extrusionOk="0">
                    <a:moveTo>
                      <a:pt x="2095" y="0"/>
                    </a:moveTo>
                    <a:cubicBezTo>
                      <a:pt x="939" y="0"/>
                      <a:pt x="0" y="939"/>
                      <a:pt x="0" y="2095"/>
                    </a:cubicBezTo>
                    <a:cubicBezTo>
                      <a:pt x="0" y="3251"/>
                      <a:pt x="939" y="4189"/>
                      <a:pt x="2095" y="4189"/>
                    </a:cubicBezTo>
                    <a:cubicBezTo>
                      <a:pt x="3251" y="4189"/>
                      <a:pt x="4189" y="3251"/>
                      <a:pt x="4189" y="2095"/>
                    </a:cubicBezTo>
                    <a:cubicBezTo>
                      <a:pt x="4189" y="939"/>
                      <a:pt x="3251" y="0"/>
                      <a:pt x="2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92" name="Google Shape;4192;p95"/>
              <p:cNvSpPr/>
              <p:nvPr/>
            </p:nvSpPr>
            <p:spPr>
              <a:xfrm>
                <a:off x="1692686" y="921347"/>
                <a:ext cx="142638" cy="142638"/>
              </a:xfrm>
              <a:custGeom>
                <a:avLst/>
                <a:gdLst/>
                <a:ahLst/>
                <a:cxnLst/>
                <a:rect l="l" t="t" r="r" b="b"/>
                <a:pathLst>
                  <a:path w="4190" h="4190" extrusionOk="0">
                    <a:moveTo>
                      <a:pt x="2095" y="0"/>
                    </a:moveTo>
                    <a:cubicBezTo>
                      <a:pt x="939" y="0"/>
                      <a:pt x="1" y="939"/>
                      <a:pt x="1" y="2095"/>
                    </a:cubicBezTo>
                    <a:cubicBezTo>
                      <a:pt x="1" y="3251"/>
                      <a:pt x="939" y="4189"/>
                      <a:pt x="2095" y="4189"/>
                    </a:cubicBezTo>
                    <a:cubicBezTo>
                      <a:pt x="3251" y="4189"/>
                      <a:pt x="4189" y="3251"/>
                      <a:pt x="4189" y="2095"/>
                    </a:cubicBezTo>
                    <a:cubicBezTo>
                      <a:pt x="4189" y="939"/>
                      <a:pt x="3251" y="0"/>
                      <a:pt x="2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93" name="Google Shape;4193;p95"/>
              <p:cNvSpPr/>
              <p:nvPr/>
            </p:nvSpPr>
            <p:spPr>
              <a:xfrm>
                <a:off x="1366454" y="956718"/>
                <a:ext cx="142604" cy="142604"/>
              </a:xfrm>
              <a:custGeom>
                <a:avLst/>
                <a:gdLst/>
                <a:ahLst/>
                <a:cxnLst/>
                <a:rect l="l" t="t" r="r" b="b"/>
                <a:pathLst>
                  <a:path w="4189" h="4189" extrusionOk="0">
                    <a:moveTo>
                      <a:pt x="2094" y="0"/>
                    </a:moveTo>
                    <a:cubicBezTo>
                      <a:pt x="938" y="0"/>
                      <a:pt x="0" y="938"/>
                      <a:pt x="0" y="2095"/>
                    </a:cubicBezTo>
                    <a:cubicBezTo>
                      <a:pt x="0" y="3251"/>
                      <a:pt x="938" y="4189"/>
                      <a:pt x="2094" y="4189"/>
                    </a:cubicBezTo>
                    <a:cubicBezTo>
                      <a:pt x="3251" y="4189"/>
                      <a:pt x="4189" y="3251"/>
                      <a:pt x="4189" y="2095"/>
                    </a:cubicBezTo>
                    <a:cubicBezTo>
                      <a:pt x="4189" y="938"/>
                      <a:pt x="3251" y="0"/>
                      <a:pt x="20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94" name="Google Shape;4194;p95"/>
              <p:cNvSpPr/>
              <p:nvPr/>
            </p:nvSpPr>
            <p:spPr>
              <a:xfrm>
                <a:off x="1203900" y="330425"/>
                <a:ext cx="275506" cy="276085"/>
              </a:xfrm>
              <a:custGeom>
                <a:avLst/>
                <a:gdLst/>
                <a:ahLst/>
                <a:cxnLst/>
                <a:rect l="l" t="t" r="r" b="b"/>
                <a:pathLst>
                  <a:path w="8093" h="8110" extrusionOk="0">
                    <a:moveTo>
                      <a:pt x="4055" y="1"/>
                    </a:moveTo>
                    <a:cubicBezTo>
                      <a:pt x="1810" y="1"/>
                      <a:pt x="0" y="1827"/>
                      <a:pt x="0" y="4055"/>
                    </a:cubicBezTo>
                    <a:cubicBezTo>
                      <a:pt x="0" y="6300"/>
                      <a:pt x="1810" y="8110"/>
                      <a:pt x="4055" y="8110"/>
                    </a:cubicBezTo>
                    <a:cubicBezTo>
                      <a:pt x="6283" y="8110"/>
                      <a:pt x="8093" y="6300"/>
                      <a:pt x="8093" y="4055"/>
                    </a:cubicBezTo>
                    <a:cubicBezTo>
                      <a:pt x="8093" y="1827"/>
                      <a:pt x="6283" y="1"/>
                      <a:pt x="4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95" name="Google Shape;4195;p95"/>
              <p:cNvSpPr/>
              <p:nvPr/>
            </p:nvSpPr>
            <p:spPr>
              <a:xfrm>
                <a:off x="1417212" y="600524"/>
                <a:ext cx="307472" cy="275710"/>
              </a:xfrm>
              <a:custGeom>
                <a:avLst/>
                <a:gdLst/>
                <a:ahLst/>
                <a:cxnLst/>
                <a:rect l="l" t="t" r="r" b="b"/>
                <a:pathLst>
                  <a:path w="9032" h="8099" extrusionOk="0">
                    <a:moveTo>
                      <a:pt x="4528" y="1"/>
                    </a:moveTo>
                    <a:cubicBezTo>
                      <a:pt x="3573" y="1"/>
                      <a:pt x="2614" y="335"/>
                      <a:pt x="1843" y="1014"/>
                    </a:cubicBezTo>
                    <a:cubicBezTo>
                      <a:pt x="168" y="2505"/>
                      <a:pt x="0" y="5051"/>
                      <a:pt x="1491" y="6727"/>
                    </a:cubicBezTo>
                    <a:cubicBezTo>
                      <a:pt x="2289" y="7633"/>
                      <a:pt x="3405" y="8098"/>
                      <a:pt x="4527" y="8098"/>
                    </a:cubicBezTo>
                    <a:cubicBezTo>
                      <a:pt x="5479" y="8098"/>
                      <a:pt x="6436" y="7763"/>
                      <a:pt x="7205" y="7079"/>
                    </a:cubicBezTo>
                    <a:cubicBezTo>
                      <a:pt x="8880" y="5604"/>
                      <a:pt x="9031" y="3041"/>
                      <a:pt x="7557" y="1366"/>
                    </a:cubicBezTo>
                    <a:cubicBezTo>
                      <a:pt x="6761" y="461"/>
                      <a:pt x="5647" y="1"/>
                      <a:pt x="45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grpSp>
        <p:nvGrpSpPr>
          <p:cNvPr id="4196" name="Google Shape;4196;p95"/>
          <p:cNvGrpSpPr/>
          <p:nvPr/>
        </p:nvGrpSpPr>
        <p:grpSpPr>
          <a:xfrm rot="6866569">
            <a:off x="557412" y="3910245"/>
            <a:ext cx="1466587" cy="1381319"/>
            <a:chOff x="1404300" y="937325"/>
            <a:chExt cx="1767700" cy="1664925"/>
          </a:xfrm>
        </p:grpSpPr>
        <p:sp>
          <p:nvSpPr>
            <p:cNvPr id="4197" name="Google Shape;4197;p95"/>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98" name="Google Shape;4198;p95"/>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199" name="Google Shape;4199;p95"/>
            <p:cNvSpPr/>
            <p:nvPr/>
          </p:nvSpPr>
          <p:spPr>
            <a:xfrm>
              <a:off x="1936875" y="1271900"/>
              <a:ext cx="550725" cy="299850"/>
            </a:xfrm>
            <a:custGeom>
              <a:avLst/>
              <a:gdLst/>
              <a:ahLst/>
              <a:cxnLst/>
              <a:rect l="l" t="t" r="r" b="b"/>
              <a:pathLst>
                <a:path w="22029" h="11994" extrusionOk="0">
                  <a:moveTo>
                    <a:pt x="761" y="1"/>
                  </a:moveTo>
                  <a:cubicBezTo>
                    <a:pt x="300" y="1"/>
                    <a:pt x="0" y="718"/>
                    <a:pt x="499" y="1035"/>
                  </a:cubicBezTo>
                  <a:cubicBezTo>
                    <a:pt x="6910" y="5201"/>
                    <a:pt x="14051" y="8609"/>
                    <a:pt x="20948" y="11936"/>
                  </a:cubicBezTo>
                  <a:cubicBezTo>
                    <a:pt x="21035" y="11975"/>
                    <a:pt x="21119" y="11993"/>
                    <a:pt x="21198" y="11993"/>
                  </a:cubicBezTo>
                  <a:cubicBezTo>
                    <a:pt x="21714" y="11993"/>
                    <a:pt x="22029" y="11247"/>
                    <a:pt x="21489" y="10989"/>
                  </a:cubicBezTo>
                  <a:cubicBezTo>
                    <a:pt x="14592" y="7662"/>
                    <a:pt x="7478" y="4254"/>
                    <a:pt x="1040" y="88"/>
                  </a:cubicBez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200" name="Google Shape;4200;p95"/>
            <p:cNvSpPr/>
            <p:nvPr/>
          </p:nvSpPr>
          <p:spPr>
            <a:xfrm>
              <a:off x="1880700" y="1297000"/>
              <a:ext cx="89625" cy="682925"/>
            </a:xfrm>
            <a:custGeom>
              <a:avLst/>
              <a:gdLst/>
              <a:ahLst/>
              <a:cxnLst/>
              <a:rect l="l" t="t" r="r" b="b"/>
              <a:pathLst>
                <a:path w="3585" h="27317" extrusionOk="0">
                  <a:moveTo>
                    <a:pt x="3065" y="1"/>
                  </a:moveTo>
                  <a:cubicBezTo>
                    <a:pt x="2792" y="1"/>
                    <a:pt x="2503" y="177"/>
                    <a:pt x="2476" y="518"/>
                  </a:cubicBezTo>
                  <a:cubicBezTo>
                    <a:pt x="1799" y="9309"/>
                    <a:pt x="1069" y="18073"/>
                    <a:pt x="41" y="26810"/>
                  </a:cubicBezTo>
                  <a:cubicBezTo>
                    <a:pt x="1" y="27148"/>
                    <a:pt x="258" y="27317"/>
                    <a:pt x="535" y="27317"/>
                  </a:cubicBezTo>
                  <a:cubicBezTo>
                    <a:pt x="812" y="27317"/>
                    <a:pt x="1110" y="27148"/>
                    <a:pt x="1150" y="26810"/>
                  </a:cubicBezTo>
                  <a:cubicBezTo>
                    <a:pt x="2151" y="18073"/>
                    <a:pt x="2881" y="9282"/>
                    <a:pt x="3558" y="518"/>
                  </a:cubicBezTo>
                  <a:cubicBezTo>
                    <a:pt x="3584" y="170"/>
                    <a:pt x="3333" y="1"/>
                    <a:pt x="3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201" name="Google Shape;4201;p95"/>
            <p:cNvSpPr/>
            <p:nvPr/>
          </p:nvSpPr>
          <p:spPr>
            <a:xfrm>
              <a:off x="1877975" y="1536400"/>
              <a:ext cx="607800" cy="445550"/>
            </a:xfrm>
            <a:custGeom>
              <a:avLst/>
              <a:gdLst/>
              <a:ahLst/>
              <a:cxnLst/>
              <a:rect l="l" t="t" r="r" b="b"/>
              <a:pathLst>
                <a:path w="24312" h="17822" extrusionOk="0">
                  <a:moveTo>
                    <a:pt x="23591" y="1"/>
                  </a:moveTo>
                  <a:cubicBezTo>
                    <a:pt x="23499" y="1"/>
                    <a:pt x="23401" y="34"/>
                    <a:pt x="23304" y="112"/>
                  </a:cubicBezTo>
                  <a:cubicBezTo>
                    <a:pt x="15866" y="5900"/>
                    <a:pt x="7832" y="10931"/>
                    <a:pt x="448" y="16774"/>
                  </a:cubicBezTo>
                  <a:cubicBezTo>
                    <a:pt x="1" y="17132"/>
                    <a:pt x="293" y="17822"/>
                    <a:pt x="713" y="17822"/>
                  </a:cubicBezTo>
                  <a:cubicBezTo>
                    <a:pt x="801" y="17822"/>
                    <a:pt x="895" y="17791"/>
                    <a:pt x="989" y="17721"/>
                  </a:cubicBezTo>
                  <a:lnTo>
                    <a:pt x="989" y="17694"/>
                  </a:lnTo>
                  <a:cubicBezTo>
                    <a:pt x="8400" y="11851"/>
                    <a:pt x="16407" y="6820"/>
                    <a:pt x="23845" y="1031"/>
                  </a:cubicBezTo>
                  <a:cubicBezTo>
                    <a:pt x="24312" y="698"/>
                    <a:pt x="24012" y="1"/>
                    <a:pt x="2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202" name="Google Shape;4202;p95"/>
            <p:cNvSpPr/>
            <p:nvPr/>
          </p:nvSpPr>
          <p:spPr>
            <a:xfrm>
              <a:off x="1876275" y="1954275"/>
              <a:ext cx="808150" cy="119850"/>
            </a:xfrm>
            <a:custGeom>
              <a:avLst/>
              <a:gdLst/>
              <a:ahLst/>
              <a:cxnLst/>
              <a:rect l="l" t="t" r="r" b="b"/>
              <a:pathLst>
                <a:path w="32326" h="4794" extrusionOk="0">
                  <a:moveTo>
                    <a:pt x="873" y="0"/>
                  </a:moveTo>
                  <a:cubicBezTo>
                    <a:pt x="251" y="0"/>
                    <a:pt x="0" y="956"/>
                    <a:pt x="651" y="1060"/>
                  </a:cubicBezTo>
                  <a:cubicBezTo>
                    <a:pt x="6548" y="1817"/>
                    <a:pt x="12444" y="2683"/>
                    <a:pt x="18368" y="3467"/>
                  </a:cubicBezTo>
                  <a:cubicBezTo>
                    <a:pt x="22676" y="4026"/>
                    <a:pt x="27089" y="4793"/>
                    <a:pt x="31452" y="4793"/>
                  </a:cubicBezTo>
                  <a:cubicBezTo>
                    <a:pt x="31527" y="4793"/>
                    <a:pt x="31602" y="4793"/>
                    <a:pt x="31676" y="4793"/>
                  </a:cubicBezTo>
                  <a:cubicBezTo>
                    <a:pt x="32326" y="4738"/>
                    <a:pt x="32326" y="3738"/>
                    <a:pt x="31676" y="3684"/>
                  </a:cubicBezTo>
                  <a:cubicBezTo>
                    <a:pt x="31600" y="3684"/>
                    <a:pt x="31524" y="3684"/>
                    <a:pt x="31448" y="3684"/>
                  </a:cubicBezTo>
                  <a:cubicBezTo>
                    <a:pt x="27005" y="3684"/>
                    <a:pt x="22513" y="2916"/>
                    <a:pt x="18152" y="2331"/>
                  </a:cubicBezTo>
                  <a:cubicBezTo>
                    <a:pt x="12390" y="1601"/>
                    <a:pt x="6683" y="762"/>
                    <a:pt x="949" y="5"/>
                  </a:cubicBezTo>
                  <a:cubicBezTo>
                    <a:pt x="923" y="2"/>
                    <a:pt x="898" y="0"/>
                    <a:pt x="8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203" name="Google Shape;4203;p95"/>
            <p:cNvSpPr/>
            <p:nvPr/>
          </p:nvSpPr>
          <p:spPr>
            <a:xfrm>
              <a:off x="1561650" y="1954025"/>
              <a:ext cx="351875" cy="569450"/>
            </a:xfrm>
            <a:custGeom>
              <a:avLst/>
              <a:gdLst/>
              <a:ahLst/>
              <a:cxnLst/>
              <a:rect l="l" t="t" r="r" b="b"/>
              <a:pathLst>
                <a:path w="14075" h="22778" extrusionOk="0">
                  <a:moveTo>
                    <a:pt x="13321" y="0"/>
                  </a:moveTo>
                  <a:cubicBezTo>
                    <a:pt x="13156" y="0"/>
                    <a:pt x="12992" y="76"/>
                    <a:pt x="12884" y="258"/>
                  </a:cubicBezTo>
                  <a:lnTo>
                    <a:pt x="225" y="21979"/>
                  </a:lnTo>
                  <a:cubicBezTo>
                    <a:pt x="0" y="22391"/>
                    <a:pt x="373" y="22778"/>
                    <a:pt x="741" y="22778"/>
                  </a:cubicBezTo>
                  <a:cubicBezTo>
                    <a:pt x="903" y="22778"/>
                    <a:pt x="1064" y="22702"/>
                    <a:pt x="1172" y="22520"/>
                  </a:cubicBezTo>
                  <a:lnTo>
                    <a:pt x="13831" y="799"/>
                  </a:lnTo>
                  <a:cubicBezTo>
                    <a:pt x="14075" y="387"/>
                    <a:pt x="13695" y="0"/>
                    <a:pt x="133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204" name="Google Shape;4204;p95"/>
            <p:cNvSpPr/>
            <p:nvPr/>
          </p:nvSpPr>
          <p:spPr>
            <a:xfrm>
              <a:off x="1564275" y="1039275"/>
              <a:ext cx="408375" cy="260700"/>
            </a:xfrm>
            <a:custGeom>
              <a:avLst/>
              <a:gdLst/>
              <a:ahLst/>
              <a:cxnLst/>
              <a:rect l="l" t="t" r="r" b="b"/>
              <a:pathLst>
                <a:path w="16335" h="10428" extrusionOk="0">
                  <a:moveTo>
                    <a:pt x="761" y="1"/>
                  </a:moveTo>
                  <a:cubicBezTo>
                    <a:pt x="300" y="1"/>
                    <a:pt x="0" y="718"/>
                    <a:pt x="499" y="1035"/>
                  </a:cubicBezTo>
                  <a:lnTo>
                    <a:pt x="15295" y="10340"/>
                  </a:lnTo>
                  <a:cubicBezTo>
                    <a:pt x="15391" y="10401"/>
                    <a:pt x="15486" y="10428"/>
                    <a:pt x="15574" y="10428"/>
                  </a:cubicBezTo>
                  <a:cubicBezTo>
                    <a:pt x="16035" y="10428"/>
                    <a:pt x="16335" y="9711"/>
                    <a:pt x="15836" y="9393"/>
                  </a:cubicBezTo>
                  <a:lnTo>
                    <a:pt x="1040" y="88"/>
                  </a:ln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205" name="Google Shape;4205;p95"/>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206" name="Google Shape;4206;p95"/>
            <p:cNvSpPr/>
            <p:nvPr/>
          </p:nvSpPr>
          <p:spPr>
            <a:xfrm>
              <a:off x="1450475" y="1742400"/>
              <a:ext cx="465575" cy="238700"/>
            </a:xfrm>
            <a:custGeom>
              <a:avLst/>
              <a:gdLst/>
              <a:ahLst/>
              <a:cxnLst/>
              <a:rect l="l" t="t" r="r" b="b"/>
              <a:pathLst>
                <a:path w="18623" h="9548" extrusionOk="0">
                  <a:moveTo>
                    <a:pt x="816" y="1"/>
                  </a:moveTo>
                  <a:cubicBezTo>
                    <a:pt x="322" y="1"/>
                    <a:pt x="1" y="736"/>
                    <a:pt x="534" y="1014"/>
                  </a:cubicBezTo>
                  <a:cubicBezTo>
                    <a:pt x="6106" y="4071"/>
                    <a:pt x="11976" y="6451"/>
                    <a:pt x="17548" y="9481"/>
                  </a:cubicBezTo>
                  <a:cubicBezTo>
                    <a:pt x="17637" y="9527"/>
                    <a:pt x="17724" y="9547"/>
                    <a:pt x="17806" y="9547"/>
                  </a:cubicBezTo>
                  <a:cubicBezTo>
                    <a:pt x="18301" y="9547"/>
                    <a:pt x="18622" y="8812"/>
                    <a:pt x="18089" y="8534"/>
                  </a:cubicBezTo>
                  <a:cubicBezTo>
                    <a:pt x="12517" y="5477"/>
                    <a:pt x="6647" y="3097"/>
                    <a:pt x="1075" y="68"/>
                  </a:cubicBezTo>
                  <a:cubicBezTo>
                    <a:pt x="986" y="21"/>
                    <a:pt x="899" y="1"/>
                    <a:pt x="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207" name="Google Shape;4207;p95"/>
            <p:cNvSpPr/>
            <p:nvPr/>
          </p:nvSpPr>
          <p:spPr>
            <a:xfrm>
              <a:off x="1874275" y="1217950"/>
              <a:ext cx="185325" cy="183975"/>
            </a:xfrm>
            <a:custGeom>
              <a:avLst/>
              <a:gdLst/>
              <a:ahLst/>
              <a:cxnLst/>
              <a:rect l="l" t="t" r="r" b="b"/>
              <a:pathLst>
                <a:path w="7413" h="7359" extrusionOk="0">
                  <a:moveTo>
                    <a:pt x="3703" y="1"/>
                  </a:moveTo>
                  <a:cubicBezTo>
                    <a:pt x="3686" y="1"/>
                    <a:pt x="3669" y="1"/>
                    <a:pt x="3652" y="1"/>
                  </a:cubicBezTo>
                  <a:cubicBezTo>
                    <a:pt x="1624" y="28"/>
                    <a:pt x="1" y="1678"/>
                    <a:pt x="28" y="3734"/>
                  </a:cubicBezTo>
                  <a:cubicBezTo>
                    <a:pt x="55" y="5746"/>
                    <a:pt x="1704" y="7359"/>
                    <a:pt x="3711" y="7359"/>
                  </a:cubicBezTo>
                  <a:cubicBezTo>
                    <a:pt x="3727" y="7359"/>
                    <a:pt x="3744" y="7359"/>
                    <a:pt x="3761" y="7359"/>
                  </a:cubicBezTo>
                  <a:cubicBezTo>
                    <a:pt x="5789" y="7332"/>
                    <a:pt x="7412" y="5655"/>
                    <a:pt x="7385" y="3626"/>
                  </a:cubicBezTo>
                  <a:cubicBezTo>
                    <a:pt x="7358" y="1614"/>
                    <a:pt x="5735" y="1"/>
                    <a:pt x="3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208" name="Google Shape;4208;p95"/>
            <p:cNvSpPr/>
            <p:nvPr/>
          </p:nvSpPr>
          <p:spPr>
            <a:xfrm>
              <a:off x="1486800" y="2418275"/>
              <a:ext cx="185325" cy="183975"/>
            </a:xfrm>
            <a:custGeom>
              <a:avLst/>
              <a:gdLst/>
              <a:ahLst/>
              <a:cxnLst/>
              <a:rect l="l" t="t" r="r" b="b"/>
              <a:pathLst>
                <a:path w="7413" h="7359" extrusionOk="0">
                  <a:moveTo>
                    <a:pt x="3702" y="0"/>
                  </a:moveTo>
                  <a:cubicBezTo>
                    <a:pt x="3686" y="0"/>
                    <a:pt x="3669" y="0"/>
                    <a:pt x="3652" y="1"/>
                  </a:cubicBezTo>
                  <a:cubicBezTo>
                    <a:pt x="1623" y="28"/>
                    <a:pt x="1" y="1678"/>
                    <a:pt x="28" y="3733"/>
                  </a:cubicBezTo>
                  <a:cubicBezTo>
                    <a:pt x="54" y="5745"/>
                    <a:pt x="1704" y="7358"/>
                    <a:pt x="3710" y="7358"/>
                  </a:cubicBezTo>
                  <a:cubicBezTo>
                    <a:pt x="3727" y="7358"/>
                    <a:pt x="3744" y="7358"/>
                    <a:pt x="3760" y="7358"/>
                  </a:cubicBezTo>
                  <a:cubicBezTo>
                    <a:pt x="5789" y="7331"/>
                    <a:pt x="7412" y="5654"/>
                    <a:pt x="7385" y="3625"/>
                  </a:cubicBezTo>
                  <a:cubicBezTo>
                    <a:pt x="7358" y="1613"/>
                    <a:pt x="5708" y="0"/>
                    <a:pt x="3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209" name="Google Shape;4209;p95"/>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210" name="Google Shape;4210;p95"/>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211" name="Google Shape;4211;p95"/>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212" name="Google Shape;4212;p95"/>
            <p:cNvSpPr/>
            <p:nvPr/>
          </p:nvSpPr>
          <p:spPr>
            <a:xfrm>
              <a:off x="1466525" y="937325"/>
              <a:ext cx="234000" cy="231975"/>
            </a:xfrm>
            <a:custGeom>
              <a:avLst/>
              <a:gdLst/>
              <a:ahLst/>
              <a:cxnLst/>
              <a:rect l="l" t="t" r="r" b="b"/>
              <a:pathLst>
                <a:path w="9360" h="9279" extrusionOk="0">
                  <a:moveTo>
                    <a:pt x="4675" y="1"/>
                  </a:moveTo>
                  <a:cubicBezTo>
                    <a:pt x="4659" y="1"/>
                    <a:pt x="4642" y="1"/>
                    <a:pt x="4625" y="1"/>
                  </a:cubicBezTo>
                  <a:cubicBezTo>
                    <a:pt x="2056" y="28"/>
                    <a:pt x="0" y="2138"/>
                    <a:pt x="54" y="4707"/>
                  </a:cubicBezTo>
                  <a:cubicBezTo>
                    <a:pt x="81" y="7260"/>
                    <a:pt x="2163" y="9279"/>
                    <a:pt x="4683" y="9279"/>
                  </a:cubicBezTo>
                  <a:cubicBezTo>
                    <a:pt x="4700" y="9279"/>
                    <a:pt x="4717" y="9279"/>
                    <a:pt x="4734" y="9279"/>
                  </a:cubicBezTo>
                  <a:cubicBezTo>
                    <a:pt x="7303" y="9252"/>
                    <a:pt x="9359" y="7142"/>
                    <a:pt x="9332" y="4572"/>
                  </a:cubicBezTo>
                  <a:cubicBezTo>
                    <a:pt x="9278" y="2046"/>
                    <a:pt x="7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213" name="Google Shape;4213;p95"/>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214" name="Google Shape;4214;p95"/>
            <p:cNvSpPr/>
            <p:nvPr/>
          </p:nvSpPr>
          <p:spPr>
            <a:xfrm>
              <a:off x="1404300" y="1690650"/>
              <a:ext cx="131900" cy="130550"/>
            </a:xfrm>
            <a:custGeom>
              <a:avLst/>
              <a:gdLst/>
              <a:ahLst/>
              <a:cxnLst/>
              <a:rect l="l" t="t" r="r" b="b"/>
              <a:pathLst>
                <a:path w="5276" h="5222" extrusionOk="0">
                  <a:moveTo>
                    <a:pt x="2673" y="0"/>
                  </a:moveTo>
                  <a:cubicBezTo>
                    <a:pt x="2657" y="0"/>
                    <a:pt x="2641" y="0"/>
                    <a:pt x="2624" y="1"/>
                  </a:cubicBezTo>
                  <a:cubicBezTo>
                    <a:pt x="1164" y="1"/>
                    <a:pt x="1" y="1191"/>
                    <a:pt x="28" y="2651"/>
                  </a:cubicBezTo>
                  <a:cubicBezTo>
                    <a:pt x="54" y="4069"/>
                    <a:pt x="1218" y="5222"/>
                    <a:pt x="2629" y="5222"/>
                  </a:cubicBezTo>
                  <a:cubicBezTo>
                    <a:pt x="2646" y="5222"/>
                    <a:pt x="2662" y="5221"/>
                    <a:pt x="2678" y="5221"/>
                  </a:cubicBezTo>
                  <a:cubicBezTo>
                    <a:pt x="4139" y="5194"/>
                    <a:pt x="5275" y="4031"/>
                    <a:pt x="5275" y="2570"/>
                  </a:cubicBezTo>
                  <a:cubicBezTo>
                    <a:pt x="5248" y="1153"/>
                    <a:pt x="4085" y="0"/>
                    <a:pt x="2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215" name="Google Shape;4215;p95"/>
            <p:cNvSpPr/>
            <p:nvPr/>
          </p:nvSpPr>
          <p:spPr>
            <a:xfrm>
              <a:off x="1829650" y="1902300"/>
              <a:ext cx="131900" cy="130550"/>
            </a:xfrm>
            <a:custGeom>
              <a:avLst/>
              <a:gdLst/>
              <a:ahLst/>
              <a:cxnLst/>
              <a:rect l="l" t="t" r="r" b="b"/>
              <a:pathLst>
                <a:path w="5276" h="5222" extrusionOk="0">
                  <a:moveTo>
                    <a:pt x="2673" y="1"/>
                  </a:moveTo>
                  <a:cubicBezTo>
                    <a:pt x="2657" y="1"/>
                    <a:pt x="2641" y="1"/>
                    <a:pt x="2624" y="1"/>
                  </a:cubicBezTo>
                  <a:cubicBezTo>
                    <a:pt x="1164" y="1"/>
                    <a:pt x="0" y="1191"/>
                    <a:pt x="28" y="2652"/>
                  </a:cubicBezTo>
                  <a:cubicBezTo>
                    <a:pt x="54" y="4069"/>
                    <a:pt x="1218" y="5222"/>
                    <a:pt x="2629" y="5222"/>
                  </a:cubicBezTo>
                  <a:cubicBezTo>
                    <a:pt x="2646" y="5222"/>
                    <a:pt x="2662" y="5222"/>
                    <a:pt x="2678" y="5222"/>
                  </a:cubicBezTo>
                  <a:cubicBezTo>
                    <a:pt x="4139" y="5194"/>
                    <a:pt x="5275" y="4004"/>
                    <a:pt x="5275" y="2571"/>
                  </a:cubicBezTo>
                  <a:cubicBezTo>
                    <a:pt x="5248" y="1153"/>
                    <a:pt x="4085" y="1"/>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219"/>
        <p:cNvGrpSpPr/>
        <p:nvPr/>
      </p:nvGrpSpPr>
      <p:grpSpPr>
        <a:xfrm>
          <a:off x="0" y="0"/>
          <a:ext cx="0" cy="0"/>
          <a:chOff x="0" y="0"/>
          <a:chExt cx="0" cy="0"/>
        </a:xfrm>
      </p:grpSpPr>
      <p:sp>
        <p:nvSpPr>
          <p:cNvPr id="4220" name="Google Shape;4220;p96"/>
          <p:cNvSpPr/>
          <p:nvPr/>
        </p:nvSpPr>
        <p:spPr>
          <a:xfrm>
            <a:off x="3954150" y="714375"/>
            <a:ext cx="1235700" cy="1235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chemeClr val="dk2"/>
              </a:solidFill>
              <a:cs typeface="B Nazanin" panose="00000400000000000000" pitchFamily="2" charset="-78"/>
            </a:endParaRPr>
          </a:p>
        </p:txBody>
      </p:sp>
      <p:sp>
        <p:nvSpPr>
          <p:cNvPr id="4221" name="Google Shape;4221;p96"/>
          <p:cNvSpPr txBox="1">
            <a:spLocks noGrp="1"/>
          </p:cNvSpPr>
          <p:nvPr>
            <p:ph type="title" idx="2"/>
          </p:nvPr>
        </p:nvSpPr>
        <p:spPr>
          <a:xfrm>
            <a:off x="3914700" y="819975"/>
            <a:ext cx="1314600" cy="1024500"/>
          </a:xfrm>
          <a:prstGeom prst="rect">
            <a:avLst/>
          </a:prstGeom>
        </p:spPr>
        <p:txBody>
          <a:bodyPr spcFirstLastPara="1" wrap="square" lIns="91425" tIns="91425" rIns="91425" bIns="91425" anchor="ctr" anchorCtr="0">
            <a:noAutofit/>
          </a:bodyPr>
          <a:lstStyle/>
          <a:p>
            <a:pPr marL="0" lvl="0" indent="0" algn="ctr">
              <a:spcBef>
                <a:spcPts val="0"/>
              </a:spcBef>
              <a:spcAft>
                <a:spcPts val="0"/>
              </a:spcAft>
              <a:buNone/>
            </a:pPr>
            <a:r>
              <a:rPr lang="en">
                <a:cs typeface="B Nazanin" panose="00000400000000000000" pitchFamily="2" charset="-78"/>
              </a:rPr>
              <a:t>05</a:t>
            </a:r>
            <a:endParaRPr>
              <a:cs typeface="B Nazanin" panose="00000400000000000000" pitchFamily="2" charset="-78"/>
            </a:endParaRPr>
          </a:p>
        </p:txBody>
      </p:sp>
      <p:sp>
        <p:nvSpPr>
          <p:cNvPr id="4222" name="Google Shape;4222;p96"/>
          <p:cNvSpPr txBox="1">
            <a:spLocks noGrp="1"/>
          </p:cNvSpPr>
          <p:nvPr>
            <p:ph type="subTitle" idx="1"/>
          </p:nvPr>
        </p:nvSpPr>
        <p:spPr>
          <a:xfrm>
            <a:off x="2243175" y="3741775"/>
            <a:ext cx="4695900" cy="713400"/>
          </a:xfrm>
          <a:prstGeom prst="rect">
            <a:avLst/>
          </a:prstGeom>
        </p:spPr>
        <p:txBody>
          <a:bodyPr spcFirstLastPara="1" wrap="square" lIns="91425" tIns="91425" rIns="91425" bIns="91425" anchor="t" anchorCtr="0">
            <a:noAutofit/>
          </a:bodyPr>
          <a:lstStyle/>
          <a:p>
            <a:pPr marL="0" lvl="0" indent="0">
              <a:spcAft>
                <a:spcPts val="1200"/>
              </a:spcAft>
            </a:pPr>
            <a:r>
              <a:rPr lang="fa-IR" dirty="0">
                <a:cs typeface="B Nazanin" panose="00000400000000000000" pitchFamily="2" charset="-78"/>
              </a:rPr>
              <a:t>در صورت نیاز می توانید زیرنویس را در اینجا وارد کنید</a:t>
            </a:r>
            <a:endParaRPr dirty="0">
              <a:cs typeface="B Nazanin" panose="00000400000000000000" pitchFamily="2" charset="-78"/>
            </a:endParaRPr>
          </a:p>
        </p:txBody>
      </p:sp>
      <p:sp>
        <p:nvSpPr>
          <p:cNvPr id="4223" name="Google Shape;4223;p96"/>
          <p:cNvSpPr txBox="1">
            <a:spLocks noGrp="1"/>
          </p:cNvSpPr>
          <p:nvPr>
            <p:ph type="title"/>
          </p:nvPr>
        </p:nvSpPr>
        <p:spPr>
          <a:xfrm>
            <a:off x="2005050" y="2152650"/>
            <a:ext cx="5133900" cy="1590600"/>
          </a:xfrm>
          <a:prstGeom prst="rect">
            <a:avLst/>
          </a:prstGeom>
        </p:spPr>
        <p:txBody>
          <a:bodyPr spcFirstLastPara="1" wrap="square" lIns="91425" tIns="91425" rIns="91425" bIns="91425" anchor="ctr" anchorCtr="0">
            <a:noAutofit/>
          </a:bodyPr>
          <a:lstStyle/>
          <a:p>
            <a:pPr lvl="0"/>
            <a:r>
              <a:rPr lang="fa-IR" dirty="0">
                <a:solidFill>
                  <a:schemeClr val="lt2"/>
                </a:solidFill>
                <a:cs typeface="B Nazanin" panose="00000400000000000000" pitchFamily="2" charset="-78"/>
              </a:rPr>
              <a:t>تعریف </a:t>
            </a:r>
            <a:br>
              <a:rPr lang="fa-IR" dirty="0">
                <a:solidFill>
                  <a:schemeClr val="lt2"/>
                </a:solidFill>
                <a:cs typeface="B Nazanin" panose="00000400000000000000" pitchFamily="2" charset="-78"/>
              </a:rPr>
            </a:br>
            <a:r>
              <a:rPr lang="fa-IR" dirty="0">
                <a:solidFill>
                  <a:schemeClr val="bg2"/>
                </a:solidFill>
                <a:cs typeface="B Nazanin" panose="00000400000000000000" pitchFamily="2" charset="-78"/>
              </a:rPr>
              <a:t>کروموزوم ها</a:t>
            </a:r>
            <a:endParaRPr dirty="0">
              <a:solidFill>
                <a:schemeClr val="bg2"/>
              </a:solidFill>
              <a:cs typeface="B Nazanin" panose="00000400000000000000" pitchFamily="2" charset="-78"/>
            </a:endParaRPr>
          </a:p>
        </p:txBody>
      </p:sp>
      <p:grpSp>
        <p:nvGrpSpPr>
          <p:cNvPr id="4224" name="Google Shape;4224;p96"/>
          <p:cNvGrpSpPr/>
          <p:nvPr/>
        </p:nvGrpSpPr>
        <p:grpSpPr>
          <a:xfrm rot="7303031">
            <a:off x="6511414" y="661195"/>
            <a:ext cx="1783876" cy="1890836"/>
            <a:chOff x="3403900" y="3304800"/>
            <a:chExt cx="1556050" cy="1649350"/>
          </a:xfrm>
        </p:grpSpPr>
        <p:sp>
          <p:nvSpPr>
            <p:cNvPr id="4225" name="Google Shape;4225;p96"/>
            <p:cNvSpPr/>
            <p:nvPr/>
          </p:nvSpPr>
          <p:spPr>
            <a:xfrm>
              <a:off x="3960075" y="3761850"/>
              <a:ext cx="510150" cy="213400"/>
            </a:xfrm>
            <a:custGeom>
              <a:avLst/>
              <a:gdLst/>
              <a:ahLst/>
              <a:cxnLst/>
              <a:rect l="l" t="t" r="r" b="b"/>
              <a:pathLst>
                <a:path w="20406" h="8536" extrusionOk="0">
                  <a:moveTo>
                    <a:pt x="19766" y="0"/>
                  </a:moveTo>
                  <a:cubicBezTo>
                    <a:pt x="19714" y="0"/>
                    <a:pt x="19658" y="10"/>
                    <a:pt x="19599" y="31"/>
                  </a:cubicBezTo>
                  <a:cubicBezTo>
                    <a:pt x="13161" y="2358"/>
                    <a:pt x="6967" y="5198"/>
                    <a:pt x="556" y="7524"/>
                  </a:cubicBezTo>
                  <a:cubicBezTo>
                    <a:pt x="1" y="7717"/>
                    <a:pt x="157" y="8536"/>
                    <a:pt x="640" y="8536"/>
                  </a:cubicBezTo>
                  <a:cubicBezTo>
                    <a:pt x="698" y="8536"/>
                    <a:pt x="760" y="8524"/>
                    <a:pt x="827" y="8498"/>
                  </a:cubicBezTo>
                  <a:cubicBezTo>
                    <a:pt x="7238" y="6171"/>
                    <a:pt x="13459" y="3358"/>
                    <a:pt x="19870" y="1005"/>
                  </a:cubicBezTo>
                  <a:cubicBezTo>
                    <a:pt x="20406" y="810"/>
                    <a:pt x="20239" y="0"/>
                    <a:pt x="19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26" name="Google Shape;4226;p96"/>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27" name="Google Shape;4227;p96"/>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28" name="Google Shape;4228;p96"/>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29" name="Google Shape;4229;p96"/>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30" name="Google Shape;4230;p96"/>
            <p:cNvSpPr/>
            <p:nvPr/>
          </p:nvSpPr>
          <p:spPr>
            <a:xfrm>
              <a:off x="4353000" y="3762125"/>
              <a:ext cx="113300" cy="745475"/>
            </a:xfrm>
            <a:custGeom>
              <a:avLst/>
              <a:gdLst/>
              <a:ahLst/>
              <a:cxnLst/>
              <a:rect l="l" t="t" r="r" b="b"/>
              <a:pathLst>
                <a:path w="4532" h="29819" extrusionOk="0">
                  <a:moveTo>
                    <a:pt x="4004" y="0"/>
                  </a:moveTo>
                  <a:cubicBezTo>
                    <a:pt x="3754" y="0"/>
                    <a:pt x="3503" y="169"/>
                    <a:pt x="3503" y="507"/>
                  </a:cubicBezTo>
                  <a:cubicBezTo>
                    <a:pt x="3530" y="4673"/>
                    <a:pt x="2773" y="8920"/>
                    <a:pt x="2259" y="13031"/>
                  </a:cubicBezTo>
                  <a:cubicBezTo>
                    <a:pt x="1529" y="18468"/>
                    <a:pt x="744" y="23905"/>
                    <a:pt x="41" y="29342"/>
                  </a:cubicBezTo>
                  <a:cubicBezTo>
                    <a:pt x="1" y="29663"/>
                    <a:pt x="226" y="29818"/>
                    <a:pt x="473" y="29818"/>
                  </a:cubicBezTo>
                  <a:cubicBezTo>
                    <a:pt x="725" y="29818"/>
                    <a:pt x="1001" y="29656"/>
                    <a:pt x="1042" y="29342"/>
                  </a:cubicBezTo>
                  <a:cubicBezTo>
                    <a:pt x="1772" y="23905"/>
                    <a:pt x="2557" y="18468"/>
                    <a:pt x="3260" y="13031"/>
                  </a:cubicBezTo>
                  <a:cubicBezTo>
                    <a:pt x="3801" y="8920"/>
                    <a:pt x="4531" y="4673"/>
                    <a:pt x="4504" y="507"/>
                  </a:cubicBezTo>
                  <a:cubicBezTo>
                    <a:pt x="4504" y="169"/>
                    <a:pt x="4254" y="0"/>
                    <a:pt x="4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31" name="Google Shape;4231;p96"/>
            <p:cNvSpPr/>
            <p:nvPr/>
          </p:nvSpPr>
          <p:spPr>
            <a:xfrm>
              <a:off x="4348800" y="4483000"/>
              <a:ext cx="542900" cy="320575"/>
            </a:xfrm>
            <a:custGeom>
              <a:avLst/>
              <a:gdLst/>
              <a:ahLst/>
              <a:cxnLst/>
              <a:rect l="l" t="t" r="r" b="b"/>
              <a:pathLst>
                <a:path w="21716" h="12823" extrusionOk="0">
                  <a:moveTo>
                    <a:pt x="709" y="1"/>
                  </a:moveTo>
                  <a:cubicBezTo>
                    <a:pt x="272" y="1"/>
                    <a:pt x="1" y="643"/>
                    <a:pt x="480" y="939"/>
                  </a:cubicBezTo>
                  <a:lnTo>
                    <a:pt x="20739" y="12760"/>
                  </a:lnTo>
                  <a:cubicBezTo>
                    <a:pt x="20823" y="12804"/>
                    <a:pt x="20904" y="12823"/>
                    <a:pt x="20981" y="12823"/>
                  </a:cubicBezTo>
                  <a:cubicBezTo>
                    <a:pt x="21428" y="12823"/>
                    <a:pt x="21715" y="12171"/>
                    <a:pt x="21253" y="11894"/>
                  </a:cubicBezTo>
                  <a:lnTo>
                    <a:pt x="966" y="74"/>
                  </a:lnTo>
                  <a:cubicBezTo>
                    <a:pt x="877" y="23"/>
                    <a:pt x="790" y="1"/>
                    <a:pt x="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32" name="Google Shape;4232;p96"/>
            <p:cNvSpPr/>
            <p:nvPr/>
          </p:nvSpPr>
          <p:spPr>
            <a:xfrm>
              <a:off x="3496325" y="4429725"/>
              <a:ext cx="250725" cy="370050"/>
            </a:xfrm>
            <a:custGeom>
              <a:avLst/>
              <a:gdLst/>
              <a:ahLst/>
              <a:cxnLst/>
              <a:rect l="l" t="t" r="r" b="b"/>
              <a:pathLst>
                <a:path w="10029" h="14802" extrusionOk="0">
                  <a:moveTo>
                    <a:pt x="9319" y="0"/>
                  </a:moveTo>
                  <a:cubicBezTo>
                    <a:pt x="9166" y="0"/>
                    <a:pt x="9015" y="68"/>
                    <a:pt x="8909" y="230"/>
                  </a:cubicBezTo>
                  <a:lnTo>
                    <a:pt x="226" y="14052"/>
                  </a:lnTo>
                  <a:cubicBezTo>
                    <a:pt x="1" y="14446"/>
                    <a:pt x="348" y="14801"/>
                    <a:pt x="700" y="14801"/>
                  </a:cubicBezTo>
                  <a:cubicBezTo>
                    <a:pt x="855" y="14801"/>
                    <a:pt x="1011" y="14732"/>
                    <a:pt x="1119" y="14566"/>
                  </a:cubicBezTo>
                  <a:lnTo>
                    <a:pt x="9802" y="744"/>
                  </a:lnTo>
                  <a:cubicBezTo>
                    <a:pt x="10029" y="366"/>
                    <a:pt x="9673" y="0"/>
                    <a:pt x="9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33" name="Google Shape;4233;p96"/>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34" name="Google Shape;4234;p96"/>
            <p:cNvSpPr/>
            <p:nvPr/>
          </p:nvSpPr>
          <p:spPr>
            <a:xfrm>
              <a:off x="4152750" y="4482950"/>
              <a:ext cx="230050" cy="422600"/>
            </a:xfrm>
            <a:custGeom>
              <a:avLst/>
              <a:gdLst/>
              <a:ahLst/>
              <a:cxnLst/>
              <a:rect l="l" t="t" r="r" b="b"/>
              <a:pathLst>
                <a:path w="9202" h="16904" extrusionOk="0">
                  <a:moveTo>
                    <a:pt x="8521" y="0"/>
                  </a:moveTo>
                  <a:cubicBezTo>
                    <a:pt x="8364" y="0"/>
                    <a:pt x="8208" y="77"/>
                    <a:pt x="8105" y="265"/>
                  </a:cubicBezTo>
                  <a:cubicBezTo>
                    <a:pt x="5292" y="5459"/>
                    <a:pt x="3047" y="10950"/>
                    <a:pt x="207" y="16143"/>
                  </a:cubicBezTo>
                  <a:cubicBezTo>
                    <a:pt x="1" y="16537"/>
                    <a:pt x="353" y="16904"/>
                    <a:pt x="696" y="16904"/>
                  </a:cubicBezTo>
                  <a:cubicBezTo>
                    <a:pt x="849" y="16904"/>
                    <a:pt x="1000" y="16832"/>
                    <a:pt x="1099" y="16657"/>
                  </a:cubicBezTo>
                  <a:cubicBezTo>
                    <a:pt x="3913" y="11464"/>
                    <a:pt x="6158" y="5973"/>
                    <a:pt x="8998" y="752"/>
                  </a:cubicBezTo>
                  <a:cubicBezTo>
                    <a:pt x="9201" y="363"/>
                    <a:pt x="8860" y="0"/>
                    <a:pt x="8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35" name="Google Shape;4235;p96"/>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36" name="Google Shape;4236;p96"/>
            <p:cNvSpPr/>
            <p:nvPr/>
          </p:nvSpPr>
          <p:spPr>
            <a:xfrm>
              <a:off x="4786800" y="4704600"/>
              <a:ext cx="173150" cy="172475"/>
            </a:xfrm>
            <a:custGeom>
              <a:avLst/>
              <a:gdLst/>
              <a:ahLst/>
              <a:cxnLst/>
              <a:rect l="l" t="t" r="r" b="b"/>
              <a:pathLst>
                <a:path w="6926" h="6899" extrusionOk="0">
                  <a:moveTo>
                    <a:pt x="3409" y="1"/>
                  </a:moveTo>
                  <a:cubicBezTo>
                    <a:pt x="1515" y="28"/>
                    <a:pt x="1" y="1597"/>
                    <a:pt x="28" y="3490"/>
                  </a:cubicBezTo>
                  <a:cubicBezTo>
                    <a:pt x="54" y="5394"/>
                    <a:pt x="1569" y="6899"/>
                    <a:pt x="3440" y="6899"/>
                  </a:cubicBezTo>
                  <a:cubicBezTo>
                    <a:pt x="3457" y="6899"/>
                    <a:pt x="3473" y="6899"/>
                    <a:pt x="3490" y="6898"/>
                  </a:cubicBezTo>
                  <a:cubicBezTo>
                    <a:pt x="5410" y="6871"/>
                    <a:pt x="6925" y="5302"/>
                    <a:pt x="6898" y="3409"/>
                  </a:cubicBezTo>
                  <a:cubicBezTo>
                    <a:pt x="6871" y="1516"/>
                    <a:pt x="5302" y="1"/>
                    <a:pt x="34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37" name="Google Shape;4237;p96"/>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38" name="Google Shape;4238;p96"/>
            <p:cNvSpPr/>
            <p:nvPr/>
          </p:nvSpPr>
          <p:spPr>
            <a:xfrm>
              <a:off x="4343875" y="3666600"/>
              <a:ext cx="218450" cy="216425"/>
            </a:xfrm>
            <a:custGeom>
              <a:avLst/>
              <a:gdLst/>
              <a:ahLst/>
              <a:cxnLst/>
              <a:rect l="l" t="t" r="r" b="b"/>
              <a:pathLst>
                <a:path w="8738" h="8657" extrusionOk="0">
                  <a:moveTo>
                    <a:pt x="4352" y="0"/>
                  </a:moveTo>
                  <a:cubicBezTo>
                    <a:pt x="4335" y="0"/>
                    <a:pt x="4318" y="0"/>
                    <a:pt x="4301" y="0"/>
                  </a:cubicBezTo>
                  <a:cubicBezTo>
                    <a:pt x="1921" y="27"/>
                    <a:pt x="0" y="2002"/>
                    <a:pt x="27" y="4382"/>
                  </a:cubicBezTo>
                  <a:cubicBezTo>
                    <a:pt x="81" y="6773"/>
                    <a:pt x="2002" y="8656"/>
                    <a:pt x="4385" y="8656"/>
                  </a:cubicBezTo>
                  <a:cubicBezTo>
                    <a:pt x="4402" y="8656"/>
                    <a:pt x="4419" y="8656"/>
                    <a:pt x="4436" y="8656"/>
                  </a:cubicBezTo>
                  <a:cubicBezTo>
                    <a:pt x="6817" y="8629"/>
                    <a:pt x="8737" y="6654"/>
                    <a:pt x="8710" y="4274"/>
                  </a:cubicBezTo>
                  <a:cubicBezTo>
                    <a:pt x="8656" y="1884"/>
                    <a:pt x="6736" y="0"/>
                    <a:pt x="4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39" name="Google Shape;4239;p96"/>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40" name="Google Shape;4240;p96"/>
            <p:cNvSpPr/>
            <p:nvPr/>
          </p:nvSpPr>
          <p:spPr>
            <a:xfrm>
              <a:off x="3403900" y="4678900"/>
              <a:ext cx="218450" cy="216450"/>
            </a:xfrm>
            <a:custGeom>
              <a:avLst/>
              <a:gdLst/>
              <a:ahLst/>
              <a:cxnLst/>
              <a:rect l="l" t="t" r="r" b="b"/>
              <a:pathLst>
                <a:path w="8738" h="8658" extrusionOk="0">
                  <a:moveTo>
                    <a:pt x="4352" y="1"/>
                  </a:moveTo>
                  <a:cubicBezTo>
                    <a:pt x="4335" y="1"/>
                    <a:pt x="4319" y="1"/>
                    <a:pt x="4302" y="1"/>
                  </a:cubicBezTo>
                  <a:cubicBezTo>
                    <a:pt x="1921" y="28"/>
                    <a:pt x="1" y="2003"/>
                    <a:pt x="28" y="4410"/>
                  </a:cubicBezTo>
                  <a:cubicBezTo>
                    <a:pt x="81" y="6758"/>
                    <a:pt x="1976" y="8658"/>
                    <a:pt x="4338" y="8658"/>
                  </a:cubicBezTo>
                  <a:cubicBezTo>
                    <a:pt x="4371" y="8658"/>
                    <a:pt x="4404" y="8657"/>
                    <a:pt x="4437" y="8657"/>
                  </a:cubicBezTo>
                  <a:cubicBezTo>
                    <a:pt x="6817" y="8630"/>
                    <a:pt x="8738" y="6682"/>
                    <a:pt x="8711" y="4275"/>
                  </a:cubicBezTo>
                  <a:cubicBezTo>
                    <a:pt x="8657" y="1911"/>
                    <a:pt x="6736" y="1"/>
                    <a:pt x="43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41" name="Google Shape;4241;p96"/>
            <p:cNvSpPr/>
            <p:nvPr/>
          </p:nvSpPr>
          <p:spPr>
            <a:xfrm>
              <a:off x="3515500" y="3748400"/>
              <a:ext cx="123100" cy="121775"/>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42" name="Google Shape;4242;p96"/>
            <p:cNvSpPr/>
            <p:nvPr/>
          </p:nvSpPr>
          <p:spPr>
            <a:xfrm>
              <a:off x="4107875" y="4831725"/>
              <a:ext cx="123100" cy="122425"/>
            </a:xfrm>
            <a:custGeom>
              <a:avLst/>
              <a:gdLst/>
              <a:ahLst/>
              <a:cxnLst/>
              <a:rect l="l" t="t" r="r" b="b"/>
              <a:pathLst>
                <a:path w="4924" h="4897" extrusionOk="0">
                  <a:moveTo>
                    <a:pt x="2457" y="1"/>
                  </a:moveTo>
                  <a:cubicBezTo>
                    <a:pt x="2441" y="1"/>
                    <a:pt x="2424" y="1"/>
                    <a:pt x="2408" y="1"/>
                  </a:cubicBezTo>
                  <a:cubicBezTo>
                    <a:pt x="1055" y="28"/>
                    <a:pt x="0" y="1137"/>
                    <a:pt x="0" y="2490"/>
                  </a:cubicBezTo>
                  <a:cubicBezTo>
                    <a:pt x="27" y="3815"/>
                    <a:pt x="1136" y="4897"/>
                    <a:pt x="2489" y="4897"/>
                  </a:cubicBezTo>
                  <a:cubicBezTo>
                    <a:pt x="3841" y="4870"/>
                    <a:pt x="4923" y="3761"/>
                    <a:pt x="4896" y="2408"/>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43" name="Google Shape;4243;p96"/>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4244" name="Google Shape;4244;p96"/>
          <p:cNvGrpSpPr/>
          <p:nvPr/>
        </p:nvGrpSpPr>
        <p:grpSpPr>
          <a:xfrm rot="2415064">
            <a:off x="-69684" y="-1466099"/>
            <a:ext cx="1902924" cy="7262243"/>
            <a:chOff x="9065175" y="1446600"/>
            <a:chExt cx="682175" cy="2603425"/>
          </a:xfrm>
        </p:grpSpPr>
        <p:sp>
          <p:nvSpPr>
            <p:cNvPr id="4245" name="Google Shape;4245;p96"/>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46" name="Google Shape;4246;p96"/>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47" name="Google Shape;4247;p96"/>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48" name="Google Shape;4248;p96"/>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49" name="Google Shape;4249;p96"/>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50" name="Google Shape;4250;p96"/>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51" name="Google Shape;4251;p96"/>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52" name="Google Shape;4252;p96"/>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53" name="Google Shape;4253;p96"/>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54" name="Google Shape;4254;p96"/>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55" name="Google Shape;4255;p96"/>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56" name="Google Shape;4256;p96"/>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57" name="Google Shape;4257;p96"/>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58" name="Google Shape;4258;p96"/>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59" name="Google Shape;4259;p96"/>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60" name="Google Shape;4260;p96"/>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61" name="Google Shape;4261;p96"/>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62" name="Google Shape;4262;p96"/>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63" name="Google Shape;4263;p96"/>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64" name="Google Shape;4264;p96"/>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65" name="Google Shape;4265;p96"/>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66" name="Google Shape;4266;p96"/>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67" name="Google Shape;4267;p96"/>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68" name="Google Shape;4268;p96"/>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69" name="Google Shape;4269;p96"/>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70" name="Google Shape;4270;p96"/>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4271" name="Google Shape;4271;p96"/>
          <p:cNvGrpSpPr/>
          <p:nvPr/>
        </p:nvGrpSpPr>
        <p:grpSpPr>
          <a:xfrm>
            <a:off x="666081" y="3836520"/>
            <a:ext cx="852312" cy="681830"/>
            <a:chOff x="666081" y="3836520"/>
            <a:chExt cx="852312" cy="681830"/>
          </a:xfrm>
        </p:grpSpPr>
        <p:sp>
          <p:nvSpPr>
            <p:cNvPr id="4272" name="Google Shape;4272;p96">
              <a:hlinkClick r:id="rId3" action="ppaction://hlinksldjump"/>
            </p:cNvPr>
            <p:cNvSpPr/>
            <p:nvPr/>
          </p:nvSpPr>
          <p:spPr>
            <a:xfrm flipH="1">
              <a:off x="835336" y="4154139"/>
              <a:ext cx="490089" cy="364199"/>
            </a:xfrm>
            <a:custGeom>
              <a:avLst/>
              <a:gdLst/>
              <a:ahLst/>
              <a:cxnLst/>
              <a:rect l="l" t="t" r="r" b="b"/>
              <a:pathLst>
                <a:path w="943" h="701" extrusionOk="0">
                  <a:moveTo>
                    <a:pt x="487" y="1"/>
                  </a:moveTo>
                  <a:cubicBezTo>
                    <a:pt x="0" y="1"/>
                    <a:pt x="0" y="700"/>
                    <a:pt x="487" y="700"/>
                  </a:cubicBezTo>
                  <a:cubicBezTo>
                    <a:pt x="943" y="700"/>
                    <a:pt x="943" y="1"/>
                    <a:pt x="487" y="1"/>
                  </a:cubicBezTo>
                  <a:close/>
                </a:path>
              </a:pathLst>
            </a:cu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nvGrpSpPr>
            <p:cNvPr id="4273" name="Google Shape;4273;p96"/>
            <p:cNvGrpSpPr/>
            <p:nvPr/>
          </p:nvGrpSpPr>
          <p:grpSpPr>
            <a:xfrm flipH="1">
              <a:off x="666081" y="3836520"/>
              <a:ext cx="852312" cy="564188"/>
              <a:chOff x="7714849" y="3836520"/>
              <a:chExt cx="852312" cy="564188"/>
            </a:xfrm>
          </p:grpSpPr>
          <p:sp>
            <p:nvSpPr>
              <p:cNvPr id="4274" name="Google Shape;4274;p96"/>
              <p:cNvSpPr/>
              <p:nvPr/>
            </p:nvSpPr>
            <p:spPr>
              <a:xfrm rot="6395088">
                <a:off x="7873578" y="4079841"/>
                <a:ext cx="164284" cy="376748"/>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75" name="Google Shape;4275;p96"/>
              <p:cNvSpPr/>
              <p:nvPr/>
            </p:nvSpPr>
            <p:spPr>
              <a:xfrm rot="938168">
                <a:off x="8258408" y="3885292"/>
                <a:ext cx="164282" cy="376743"/>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76" name="Google Shape;4276;p96"/>
              <p:cNvSpPr/>
              <p:nvPr/>
            </p:nvSpPr>
            <p:spPr>
              <a:xfrm rot="7166138">
                <a:off x="8338996" y="3871864"/>
                <a:ext cx="193565" cy="192486"/>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77" name="Google Shape;4277;p96"/>
              <p:cNvSpPr/>
              <p:nvPr/>
            </p:nvSpPr>
            <p:spPr>
              <a:xfrm rot="9061129">
                <a:off x="7736606" y="4096964"/>
                <a:ext cx="122026" cy="121347"/>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sp>
          <p:nvSpPr>
            <p:cNvPr id="4278" name="Google Shape;4278;p96"/>
            <p:cNvSpPr/>
            <p:nvPr/>
          </p:nvSpPr>
          <p:spPr>
            <a:xfrm>
              <a:off x="889411" y="4154150"/>
              <a:ext cx="364200" cy="364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nvGrpSpPr>
            <p:cNvPr id="4279" name="Google Shape;4279;p96"/>
            <p:cNvGrpSpPr/>
            <p:nvPr/>
          </p:nvGrpSpPr>
          <p:grpSpPr>
            <a:xfrm>
              <a:off x="966140" y="4234256"/>
              <a:ext cx="210620" cy="203897"/>
              <a:chOff x="4413424" y="4296701"/>
              <a:chExt cx="317151" cy="306981"/>
            </a:xfrm>
          </p:grpSpPr>
          <p:sp>
            <p:nvSpPr>
              <p:cNvPr id="4280" name="Google Shape;4280;p96"/>
              <p:cNvSpPr/>
              <p:nvPr/>
            </p:nvSpPr>
            <p:spPr>
              <a:xfrm>
                <a:off x="4413424" y="4296701"/>
                <a:ext cx="317151" cy="154491"/>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solidFill>
                    <a:srgbClr val="435D74"/>
                  </a:solidFill>
                  <a:cs typeface="B Nazanin" panose="00000400000000000000" pitchFamily="2" charset="-78"/>
                </a:endParaRPr>
              </a:p>
            </p:txBody>
          </p:sp>
          <p:grpSp>
            <p:nvGrpSpPr>
              <p:cNvPr id="4281" name="Google Shape;4281;p96"/>
              <p:cNvGrpSpPr/>
              <p:nvPr/>
            </p:nvGrpSpPr>
            <p:grpSpPr>
              <a:xfrm>
                <a:off x="4451997" y="4376976"/>
                <a:ext cx="239968" cy="226706"/>
                <a:chOff x="4217800" y="4370325"/>
                <a:chExt cx="260100" cy="245725"/>
              </a:xfrm>
            </p:grpSpPr>
            <p:sp>
              <p:nvSpPr>
                <p:cNvPr id="4282" name="Google Shape;4282;p96"/>
                <p:cNvSpPr/>
                <p:nvPr/>
              </p:nvSpPr>
              <p:spPr>
                <a:xfrm>
                  <a:off x="4217800" y="4370325"/>
                  <a:ext cx="260100" cy="112200"/>
                </a:xfrm>
                <a:prstGeom prst="triangle">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4283" name="Google Shape;4283;p96"/>
                <p:cNvSpPr/>
                <p:nvPr/>
              </p:nvSpPr>
              <p:spPr>
                <a:xfrm rot="10800000">
                  <a:off x="4217800" y="4481950"/>
                  <a:ext cx="260100" cy="134100"/>
                </a:xfrm>
                <a:prstGeom prst="round2SameRect">
                  <a:avLst>
                    <a:gd name="adj1" fmla="val 7736"/>
                    <a:gd name="adj2" fmla="val 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grpSp>
      <p:sp>
        <p:nvSpPr>
          <p:cNvPr id="4284" name="Google Shape;4284;p96">
            <a:hlinkClick r:id="rId3" action="ppaction://hlinksldjump"/>
          </p:cNvPr>
          <p:cNvSpPr/>
          <p:nvPr/>
        </p:nvSpPr>
        <p:spPr>
          <a:xfrm>
            <a:off x="889349" y="4154150"/>
            <a:ext cx="364200" cy="364200"/>
          </a:xfrm>
          <a:prstGeom prst="ellipse">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4220"/>
                                        </p:tgtEl>
                                        <p:attrNameLst>
                                          <p:attrName>style.visibility</p:attrName>
                                        </p:attrNameLst>
                                      </p:cBhvr>
                                      <p:to>
                                        <p:strVal val="visible"/>
                                      </p:to>
                                    </p:set>
                                    <p:anim calcmode="lin" valueType="num">
                                      <p:cBhvr additive="base">
                                        <p:cTn id="7" dur="1800"/>
                                        <p:tgtEl>
                                          <p:spTgt spid="4220"/>
                                        </p:tgtEl>
                                        <p:attrNameLst>
                                          <p:attrName>ppt_w</p:attrName>
                                        </p:attrNameLst>
                                      </p:cBhvr>
                                      <p:tavLst>
                                        <p:tav tm="0">
                                          <p:val>
                                            <p:strVal val="0"/>
                                          </p:val>
                                        </p:tav>
                                        <p:tav tm="100000">
                                          <p:val>
                                            <p:strVal val="#ppt_w"/>
                                          </p:val>
                                        </p:tav>
                                      </p:tavLst>
                                    </p:anim>
                                    <p:anim calcmode="lin" valueType="num">
                                      <p:cBhvr additive="base">
                                        <p:cTn id="8" dur="1800"/>
                                        <p:tgtEl>
                                          <p:spTgt spid="4220"/>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4221"/>
                                        </p:tgtEl>
                                        <p:attrNameLst>
                                          <p:attrName>style.visibility</p:attrName>
                                        </p:attrNameLst>
                                      </p:cBhvr>
                                      <p:to>
                                        <p:strVal val="visible"/>
                                      </p:to>
                                    </p:set>
                                    <p:anim calcmode="lin" valueType="num">
                                      <p:cBhvr additive="base">
                                        <p:cTn id="11" dur="1800"/>
                                        <p:tgtEl>
                                          <p:spTgt spid="4221"/>
                                        </p:tgtEl>
                                        <p:attrNameLst>
                                          <p:attrName>ppt_w</p:attrName>
                                        </p:attrNameLst>
                                      </p:cBhvr>
                                      <p:tavLst>
                                        <p:tav tm="0">
                                          <p:val>
                                            <p:strVal val="0"/>
                                          </p:val>
                                        </p:tav>
                                        <p:tav tm="100000">
                                          <p:val>
                                            <p:strVal val="#ppt_w"/>
                                          </p:val>
                                        </p:tav>
                                      </p:tavLst>
                                    </p:anim>
                                    <p:anim calcmode="lin" valueType="num">
                                      <p:cBhvr additive="base">
                                        <p:cTn id="12" dur="1800"/>
                                        <p:tgtEl>
                                          <p:spTgt spid="4221"/>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4288"/>
        <p:cNvGrpSpPr/>
        <p:nvPr/>
      </p:nvGrpSpPr>
      <p:grpSpPr>
        <a:xfrm>
          <a:off x="0" y="0"/>
          <a:ext cx="0" cy="0"/>
          <a:chOff x="0" y="0"/>
          <a:chExt cx="0" cy="0"/>
        </a:xfrm>
      </p:grpSpPr>
      <p:sp>
        <p:nvSpPr>
          <p:cNvPr id="4289" name="Google Shape;4289;p97"/>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p>
            <a:pPr lvl="0" rtl="1"/>
            <a:r>
              <a:rPr lang="fa-IR" dirty="0">
                <a:solidFill>
                  <a:schemeClr val="accent4"/>
                </a:solidFill>
                <a:cs typeface="B Nazanin" panose="00000400000000000000" pitchFamily="2" charset="-78"/>
              </a:rPr>
              <a:t>تاریخچه </a:t>
            </a:r>
            <a:r>
              <a:rPr lang="fa-IR" dirty="0">
                <a:solidFill>
                  <a:schemeClr val="bg2"/>
                </a:solidFill>
                <a:cs typeface="B Nazanin" panose="00000400000000000000" pitchFamily="2" charset="-78"/>
              </a:rPr>
              <a:t>کشف</a:t>
            </a:r>
            <a:r>
              <a:rPr lang="fa-IR" dirty="0">
                <a:solidFill>
                  <a:schemeClr val="accent4"/>
                </a:solidFill>
                <a:cs typeface="B Nazanin" panose="00000400000000000000" pitchFamily="2" charset="-78"/>
              </a:rPr>
              <a:t> </a:t>
            </a:r>
            <a:r>
              <a:rPr lang="en-US" dirty="0">
                <a:solidFill>
                  <a:schemeClr val="accent1"/>
                </a:solidFill>
                <a:cs typeface="B Nazanin" panose="00000400000000000000" pitchFamily="2" charset="-78"/>
              </a:rPr>
              <a:t>DNA</a:t>
            </a:r>
            <a:endParaRPr dirty="0">
              <a:solidFill>
                <a:schemeClr val="accent1"/>
              </a:solidFill>
              <a:cs typeface="B Nazanin" panose="00000400000000000000" pitchFamily="2" charset="-78"/>
            </a:endParaRPr>
          </a:p>
        </p:txBody>
      </p:sp>
      <p:sp>
        <p:nvSpPr>
          <p:cNvPr id="4290" name="Google Shape;4290;p97"/>
          <p:cNvSpPr txBox="1"/>
          <p:nvPr/>
        </p:nvSpPr>
        <p:spPr>
          <a:xfrm>
            <a:off x="716738" y="1870913"/>
            <a:ext cx="2020800" cy="743700"/>
          </a:xfrm>
          <a:prstGeom prst="rect">
            <a:avLst/>
          </a:prstGeom>
          <a:noFill/>
          <a:ln>
            <a:noFill/>
          </a:ln>
        </p:spPr>
        <p:txBody>
          <a:bodyPr spcFirstLastPara="1" wrap="square" lIns="91425" tIns="91425" rIns="91425" bIns="91425" anchor="t" anchorCtr="0">
            <a:noAutofit/>
          </a:bodyPr>
          <a:lstStyle/>
          <a:p>
            <a:pPr lvl="0" algn="ctr">
              <a:spcAft>
                <a:spcPts val="1600"/>
              </a:spcAft>
            </a:pPr>
            <a:r>
              <a:rPr lang="fa-IR" sz="1600"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sz="1600" dirty="0">
              <a:solidFill>
                <a:schemeClr val="dk1"/>
              </a:solidFill>
              <a:latin typeface="Oxygen"/>
              <a:ea typeface="Oxygen"/>
              <a:cs typeface="B Nazanin" panose="00000400000000000000" pitchFamily="2" charset="-78"/>
              <a:sym typeface="Oxygen"/>
            </a:endParaRPr>
          </a:p>
        </p:txBody>
      </p:sp>
      <p:sp>
        <p:nvSpPr>
          <p:cNvPr id="4291" name="Google Shape;4291;p97"/>
          <p:cNvSpPr txBox="1"/>
          <p:nvPr/>
        </p:nvSpPr>
        <p:spPr>
          <a:xfrm>
            <a:off x="2023669" y="3571400"/>
            <a:ext cx="2251800" cy="289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2"/>
                </a:solidFill>
                <a:latin typeface="Cairo"/>
                <a:ea typeface="Cairo"/>
                <a:cs typeface="B Nazanin" panose="00000400000000000000" pitchFamily="2" charset="-78"/>
                <a:sym typeface="Cairo"/>
              </a:rPr>
              <a:t>1881</a:t>
            </a:r>
            <a:endParaRPr sz="2200" b="1">
              <a:solidFill>
                <a:schemeClr val="dk2"/>
              </a:solidFill>
              <a:latin typeface="Cairo"/>
              <a:ea typeface="Cairo"/>
              <a:cs typeface="B Nazanin" panose="00000400000000000000" pitchFamily="2" charset="-78"/>
              <a:sym typeface="Cairo"/>
            </a:endParaRPr>
          </a:p>
        </p:txBody>
      </p:sp>
      <p:sp>
        <p:nvSpPr>
          <p:cNvPr id="4292" name="Google Shape;4292;p97"/>
          <p:cNvSpPr txBox="1"/>
          <p:nvPr/>
        </p:nvSpPr>
        <p:spPr>
          <a:xfrm>
            <a:off x="2139169" y="3866850"/>
            <a:ext cx="2020800" cy="743700"/>
          </a:xfrm>
          <a:prstGeom prst="rect">
            <a:avLst/>
          </a:prstGeom>
          <a:noFill/>
          <a:ln>
            <a:noFill/>
          </a:ln>
        </p:spPr>
        <p:txBody>
          <a:bodyPr spcFirstLastPara="1" wrap="square" lIns="91425" tIns="91425" rIns="91425" bIns="91425" anchor="t" anchorCtr="0">
            <a:noAutofit/>
          </a:bodyPr>
          <a:lstStyle/>
          <a:p>
            <a:pPr lvl="0" algn="ctr">
              <a:spcAft>
                <a:spcPts val="1600"/>
              </a:spcAft>
            </a:pPr>
            <a:r>
              <a:rPr lang="fa-IR" sz="1600"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sz="1600" dirty="0">
              <a:solidFill>
                <a:schemeClr val="dk1"/>
              </a:solidFill>
              <a:latin typeface="Oxygen"/>
              <a:ea typeface="Oxygen"/>
              <a:cs typeface="B Nazanin" panose="00000400000000000000" pitchFamily="2" charset="-78"/>
              <a:sym typeface="Oxygen"/>
            </a:endParaRPr>
          </a:p>
        </p:txBody>
      </p:sp>
      <p:sp>
        <p:nvSpPr>
          <p:cNvPr id="4293" name="Google Shape;4293;p97"/>
          <p:cNvSpPr txBox="1"/>
          <p:nvPr/>
        </p:nvSpPr>
        <p:spPr>
          <a:xfrm>
            <a:off x="3562350" y="1870913"/>
            <a:ext cx="2019300" cy="743700"/>
          </a:xfrm>
          <a:prstGeom prst="rect">
            <a:avLst/>
          </a:prstGeom>
          <a:noFill/>
          <a:ln>
            <a:noFill/>
          </a:ln>
        </p:spPr>
        <p:txBody>
          <a:bodyPr spcFirstLastPara="1" wrap="square" lIns="91425" tIns="91425" rIns="91425" bIns="91425" anchor="t" anchorCtr="0">
            <a:noAutofit/>
          </a:bodyPr>
          <a:lstStyle/>
          <a:p>
            <a:pPr lvl="0" algn="ctr">
              <a:spcAft>
                <a:spcPts val="1600"/>
              </a:spcAft>
            </a:pPr>
            <a:r>
              <a:rPr lang="fa-IR" sz="1600"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sz="1600" dirty="0">
              <a:solidFill>
                <a:schemeClr val="dk1"/>
              </a:solidFill>
              <a:latin typeface="Oxygen"/>
              <a:ea typeface="Oxygen"/>
              <a:cs typeface="B Nazanin" panose="00000400000000000000" pitchFamily="2" charset="-78"/>
              <a:sym typeface="Oxygen"/>
            </a:endParaRPr>
          </a:p>
        </p:txBody>
      </p:sp>
      <p:sp>
        <p:nvSpPr>
          <p:cNvPr id="4294" name="Google Shape;4294;p97"/>
          <p:cNvSpPr txBox="1"/>
          <p:nvPr/>
        </p:nvSpPr>
        <p:spPr>
          <a:xfrm>
            <a:off x="4868531" y="3571400"/>
            <a:ext cx="2251800" cy="289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2"/>
                </a:solidFill>
                <a:latin typeface="Cairo"/>
                <a:ea typeface="Cairo"/>
                <a:cs typeface="B Nazanin" panose="00000400000000000000" pitchFamily="2" charset="-78"/>
                <a:sym typeface="Cairo"/>
              </a:rPr>
              <a:t>1902</a:t>
            </a:r>
            <a:endParaRPr sz="2200" b="1">
              <a:solidFill>
                <a:schemeClr val="dk2"/>
              </a:solidFill>
              <a:latin typeface="Cairo"/>
              <a:ea typeface="Cairo"/>
              <a:cs typeface="B Nazanin" panose="00000400000000000000" pitchFamily="2" charset="-78"/>
              <a:sym typeface="Cairo"/>
            </a:endParaRPr>
          </a:p>
        </p:txBody>
      </p:sp>
      <p:sp>
        <p:nvSpPr>
          <p:cNvPr id="4295" name="Google Shape;4295;p97"/>
          <p:cNvSpPr txBox="1"/>
          <p:nvPr/>
        </p:nvSpPr>
        <p:spPr>
          <a:xfrm>
            <a:off x="4984031" y="3866850"/>
            <a:ext cx="2020800" cy="743700"/>
          </a:xfrm>
          <a:prstGeom prst="rect">
            <a:avLst/>
          </a:prstGeom>
          <a:noFill/>
          <a:ln>
            <a:noFill/>
          </a:ln>
        </p:spPr>
        <p:txBody>
          <a:bodyPr spcFirstLastPara="1" wrap="square" lIns="91425" tIns="91425" rIns="91425" bIns="91425" anchor="t" anchorCtr="0">
            <a:noAutofit/>
          </a:bodyPr>
          <a:lstStyle/>
          <a:p>
            <a:pPr lvl="0" algn="ctr">
              <a:spcAft>
                <a:spcPts val="1600"/>
              </a:spcAft>
            </a:pPr>
            <a:r>
              <a:rPr lang="fa-IR" sz="1600"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sz="1600" dirty="0">
              <a:solidFill>
                <a:schemeClr val="dk1"/>
              </a:solidFill>
              <a:latin typeface="Oxygen"/>
              <a:ea typeface="Oxygen"/>
              <a:cs typeface="B Nazanin" panose="00000400000000000000" pitchFamily="2" charset="-78"/>
              <a:sym typeface="Oxygen"/>
            </a:endParaRPr>
          </a:p>
        </p:txBody>
      </p:sp>
      <p:sp>
        <p:nvSpPr>
          <p:cNvPr id="4296" name="Google Shape;4296;p97"/>
          <p:cNvSpPr txBox="1"/>
          <p:nvPr/>
        </p:nvSpPr>
        <p:spPr>
          <a:xfrm>
            <a:off x="716738" y="1575463"/>
            <a:ext cx="2020800" cy="289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2"/>
                </a:solidFill>
                <a:latin typeface="Cairo"/>
                <a:ea typeface="Cairo"/>
                <a:cs typeface="B Nazanin" panose="00000400000000000000" pitchFamily="2" charset="-78"/>
                <a:sym typeface="Cairo"/>
              </a:rPr>
              <a:t>1860</a:t>
            </a:r>
            <a:endParaRPr sz="2200" b="1">
              <a:solidFill>
                <a:schemeClr val="dk2"/>
              </a:solidFill>
              <a:latin typeface="Cairo"/>
              <a:ea typeface="Cairo"/>
              <a:cs typeface="B Nazanin" panose="00000400000000000000" pitchFamily="2" charset="-78"/>
              <a:sym typeface="Cairo"/>
            </a:endParaRPr>
          </a:p>
        </p:txBody>
      </p:sp>
      <p:sp>
        <p:nvSpPr>
          <p:cNvPr id="4297" name="Google Shape;4297;p97"/>
          <p:cNvSpPr txBox="1"/>
          <p:nvPr/>
        </p:nvSpPr>
        <p:spPr>
          <a:xfrm>
            <a:off x="3561600" y="1575463"/>
            <a:ext cx="2020800" cy="289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2"/>
                </a:solidFill>
                <a:latin typeface="Cairo"/>
                <a:ea typeface="Cairo"/>
                <a:cs typeface="B Nazanin" panose="00000400000000000000" pitchFamily="2" charset="-78"/>
                <a:sym typeface="Cairo"/>
              </a:rPr>
              <a:t>1900</a:t>
            </a:r>
            <a:endParaRPr sz="2200" b="1">
              <a:solidFill>
                <a:schemeClr val="dk2"/>
              </a:solidFill>
              <a:latin typeface="Cairo"/>
              <a:ea typeface="Cairo"/>
              <a:cs typeface="B Nazanin" panose="00000400000000000000" pitchFamily="2" charset="-78"/>
              <a:sym typeface="Cairo"/>
            </a:endParaRPr>
          </a:p>
        </p:txBody>
      </p:sp>
      <p:sp>
        <p:nvSpPr>
          <p:cNvPr id="4298" name="Google Shape;4298;p97"/>
          <p:cNvSpPr txBox="1"/>
          <p:nvPr/>
        </p:nvSpPr>
        <p:spPr>
          <a:xfrm>
            <a:off x="6407212" y="1870913"/>
            <a:ext cx="2019300" cy="743700"/>
          </a:xfrm>
          <a:prstGeom prst="rect">
            <a:avLst/>
          </a:prstGeom>
          <a:noFill/>
          <a:ln>
            <a:noFill/>
          </a:ln>
        </p:spPr>
        <p:txBody>
          <a:bodyPr spcFirstLastPara="1" wrap="square" lIns="91425" tIns="91425" rIns="91425" bIns="91425" anchor="t" anchorCtr="0">
            <a:noAutofit/>
          </a:bodyPr>
          <a:lstStyle/>
          <a:p>
            <a:pPr lvl="0" algn="ctr">
              <a:spcAft>
                <a:spcPts val="1600"/>
              </a:spcAft>
            </a:pPr>
            <a:r>
              <a:rPr lang="fa-IR" sz="1600"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sz="1600" dirty="0">
              <a:solidFill>
                <a:schemeClr val="dk1"/>
              </a:solidFill>
              <a:latin typeface="Oxygen"/>
              <a:ea typeface="Oxygen"/>
              <a:cs typeface="B Nazanin" panose="00000400000000000000" pitchFamily="2" charset="-78"/>
              <a:sym typeface="Oxygen"/>
            </a:endParaRPr>
          </a:p>
        </p:txBody>
      </p:sp>
      <p:sp>
        <p:nvSpPr>
          <p:cNvPr id="4299" name="Google Shape;4299;p97"/>
          <p:cNvSpPr txBox="1"/>
          <p:nvPr/>
        </p:nvSpPr>
        <p:spPr>
          <a:xfrm>
            <a:off x="6406462" y="1575463"/>
            <a:ext cx="2020800" cy="289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2"/>
                </a:solidFill>
                <a:latin typeface="Cairo"/>
                <a:ea typeface="Cairo"/>
                <a:cs typeface="B Nazanin" panose="00000400000000000000" pitchFamily="2" charset="-78"/>
                <a:sym typeface="Cairo"/>
              </a:rPr>
              <a:t>1910</a:t>
            </a:r>
            <a:endParaRPr sz="2200" b="1">
              <a:solidFill>
                <a:schemeClr val="dk2"/>
              </a:solidFill>
              <a:latin typeface="Cairo"/>
              <a:ea typeface="Cairo"/>
              <a:cs typeface="B Nazanin" panose="00000400000000000000" pitchFamily="2" charset="-78"/>
              <a:sym typeface="Cairo"/>
            </a:endParaRPr>
          </a:p>
        </p:txBody>
      </p:sp>
      <p:grpSp>
        <p:nvGrpSpPr>
          <p:cNvPr id="4300" name="Google Shape;4300;p97"/>
          <p:cNvGrpSpPr/>
          <p:nvPr/>
        </p:nvGrpSpPr>
        <p:grpSpPr>
          <a:xfrm>
            <a:off x="1582238" y="2790825"/>
            <a:ext cx="5979525" cy="499350"/>
            <a:chOff x="1582238" y="2790825"/>
            <a:chExt cx="5979525" cy="499350"/>
          </a:xfrm>
        </p:grpSpPr>
        <p:sp>
          <p:nvSpPr>
            <p:cNvPr id="4301" name="Google Shape;4301;p97"/>
            <p:cNvSpPr/>
            <p:nvPr/>
          </p:nvSpPr>
          <p:spPr>
            <a:xfrm>
              <a:off x="1582238" y="2790825"/>
              <a:ext cx="289800" cy="2898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302" name="Google Shape;4302;p97"/>
            <p:cNvSpPr/>
            <p:nvPr/>
          </p:nvSpPr>
          <p:spPr>
            <a:xfrm>
              <a:off x="3004669" y="3000375"/>
              <a:ext cx="289800" cy="2898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303" name="Google Shape;4303;p97"/>
            <p:cNvSpPr/>
            <p:nvPr/>
          </p:nvSpPr>
          <p:spPr>
            <a:xfrm>
              <a:off x="4427100" y="2809875"/>
              <a:ext cx="289800" cy="289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304" name="Google Shape;4304;p97"/>
            <p:cNvSpPr/>
            <p:nvPr/>
          </p:nvSpPr>
          <p:spPr>
            <a:xfrm>
              <a:off x="5849531" y="2981325"/>
              <a:ext cx="289800" cy="289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305" name="Google Shape;4305;p97"/>
            <p:cNvSpPr/>
            <p:nvPr/>
          </p:nvSpPr>
          <p:spPr>
            <a:xfrm>
              <a:off x="7271962" y="2809875"/>
              <a:ext cx="289800" cy="2898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cxnSp>
          <p:nvCxnSpPr>
            <p:cNvPr id="4306" name="Google Shape;4306;p97"/>
            <p:cNvCxnSpPr>
              <a:stCxn id="4301" idx="6"/>
              <a:endCxn id="4302" idx="2"/>
            </p:cNvCxnSpPr>
            <p:nvPr/>
          </p:nvCxnSpPr>
          <p:spPr>
            <a:xfrm>
              <a:off x="1872038" y="2935725"/>
              <a:ext cx="1132500" cy="209700"/>
            </a:xfrm>
            <a:prstGeom prst="straightConnector1">
              <a:avLst/>
            </a:prstGeom>
            <a:noFill/>
            <a:ln w="19050" cap="flat" cmpd="sng">
              <a:solidFill>
                <a:schemeClr val="dk1"/>
              </a:solidFill>
              <a:prstDash val="solid"/>
              <a:round/>
              <a:headEnd type="none" w="med" len="med"/>
              <a:tailEnd type="none" w="med" len="med"/>
            </a:ln>
          </p:spPr>
        </p:cxnSp>
        <p:cxnSp>
          <p:nvCxnSpPr>
            <p:cNvPr id="4307" name="Google Shape;4307;p97"/>
            <p:cNvCxnSpPr>
              <a:stCxn id="4302" idx="6"/>
              <a:endCxn id="4303" idx="2"/>
            </p:cNvCxnSpPr>
            <p:nvPr/>
          </p:nvCxnSpPr>
          <p:spPr>
            <a:xfrm rot="10800000" flipH="1">
              <a:off x="3294469" y="2954775"/>
              <a:ext cx="1132500" cy="190500"/>
            </a:xfrm>
            <a:prstGeom prst="straightConnector1">
              <a:avLst/>
            </a:prstGeom>
            <a:noFill/>
            <a:ln w="19050" cap="flat" cmpd="sng">
              <a:solidFill>
                <a:schemeClr val="dk1"/>
              </a:solidFill>
              <a:prstDash val="solid"/>
              <a:round/>
              <a:headEnd type="none" w="med" len="med"/>
              <a:tailEnd type="none" w="med" len="med"/>
            </a:ln>
          </p:spPr>
        </p:cxnSp>
        <p:cxnSp>
          <p:nvCxnSpPr>
            <p:cNvPr id="4308" name="Google Shape;4308;p97"/>
            <p:cNvCxnSpPr>
              <a:stCxn id="4303" idx="6"/>
              <a:endCxn id="4304" idx="2"/>
            </p:cNvCxnSpPr>
            <p:nvPr/>
          </p:nvCxnSpPr>
          <p:spPr>
            <a:xfrm>
              <a:off x="4716900" y="2954775"/>
              <a:ext cx="1132500" cy="171600"/>
            </a:xfrm>
            <a:prstGeom prst="straightConnector1">
              <a:avLst/>
            </a:prstGeom>
            <a:noFill/>
            <a:ln w="19050" cap="flat" cmpd="sng">
              <a:solidFill>
                <a:schemeClr val="dk1"/>
              </a:solidFill>
              <a:prstDash val="solid"/>
              <a:round/>
              <a:headEnd type="none" w="med" len="med"/>
              <a:tailEnd type="none" w="med" len="med"/>
            </a:ln>
          </p:spPr>
        </p:cxnSp>
        <p:cxnSp>
          <p:nvCxnSpPr>
            <p:cNvPr id="4309" name="Google Shape;4309;p97"/>
            <p:cNvCxnSpPr>
              <a:stCxn id="4304" idx="6"/>
              <a:endCxn id="4305" idx="2"/>
            </p:cNvCxnSpPr>
            <p:nvPr/>
          </p:nvCxnSpPr>
          <p:spPr>
            <a:xfrm rot="10800000" flipH="1">
              <a:off x="6139331" y="2954925"/>
              <a:ext cx="1132500" cy="17130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4313"/>
        <p:cNvGrpSpPr/>
        <p:nvPr/>
      </p:nvGrpSpPr>
      <p:grpSpPr>
        <a:xfrm>
          <a:off x="0" y="0"/>
          <a:ext cx="0" cy="0"/>
          <a:chOff x="0" y="0"/>
          <a:chExt cx="0" cy="0"/>
        </a:xfrm>
      </p:grpSpPr>
      <p:grpSp>
        <p:nvGrpSpPr>
          <p:cNvPr id="4314" name="Google Shape;4314;p98"/>
          <p:cNvGrpSpPr/>
          <p:nvPr/>
        </p:nvGrpSpPr>
        <p:grpSpPr>
          <a:xfrm>
            <a:off x="3291080" y="1666594"/>
            <a:ext cx="5146707" cy="2741839"/>
            <a:chOff x="233350" y="949250"/>
            <a:chExt cx="7137300" cy="3802300"/>
          </a:xfrm>
        </p:grpSpPr>
        <p:sp>
          <p:nvSpPr>
            <p:cNvPr id="4315" name="Google Shape;4315;p9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16" name="Google Shape;4316;p9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17" name="Google Shape;4317;p9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18" name="Google Shape;4318;p9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19" name="Google Shape;4319;p9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20" name="Google Shape;4320;p9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21" name="Google Shape;4321;p9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22" name="Google Shape;4322;p9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23" name="Google Shape;4323;p9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24" name="Google Shape;4324;p9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25" name="Google Shape;4325;p9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26" name="Google Shape;4326;p9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27" name="Google Shape;4327;p9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28" name="Google Shape;4328;p9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29" name="Google Shape;4329;p9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30" name="Google Shape;4330;p9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31" name="Google Shape;4331;p9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32" name="Google Shape;4332;p9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33" name="Google Shape;4333;p9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34" name="Google Shape;4334;p9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35" name="Google Shape;4335;p9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36" name="Google Shape;4336;p9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37" name="Google Shape;4337;p9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38" name="Google Shape;4338;p9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39" name="Google Shape;4339;p9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40" name="Google Shape;4340;p9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41" name="Google Shape;4341;p9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42" name="Google Shape;4342;p9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43" name="Google Shape;4343;p9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44" name="Google Shape;4344;p9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45" name="Google Shape;4345;p9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46" name="Google Shape;4346;p9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47" name="Google Shape;4347;p9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48" name="Google Shape;4348;p9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49" name="Google Shape;4349;p9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50" name="Google Shape;4350;p9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51" name="Google Shape;4351;p9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52" name="Google Shape;4352;p9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53" name="Google Shape;4353;p9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54" name="Google Shape;4354;p9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55" name="Google Shape;4355;p9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56" name="Google Shape;4356;p9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57" name="Google Shape;4357;p9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58" name="Google Shape;4358;p9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59" name="Google Shape;4359;p9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60" name="Google Shape;4360;p9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61" name="Google Shape;4361;p9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62" name="Google Shape;4362;p9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63" name="Google Shape;4363;p9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64" name="Google Shape;4364;p9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65" name="Google Shape;4365;p9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4366" name="Google Shape;4366;p98"/>
          <p:cNvSpPr/>
          <p:nvPr/>
        </p:nvSpPr>
        <p:spPr>
          <a:xfrm>
            <a:off x="3714750" y="2188375"/>
            <a:ext cx="4338650" cy="1907375"/>
          </a:xfrm>
          <a:custGeom>
            <a:avLst/>
            <a:gdLst/>
            <a:ahLst/>
            <a:cxnLst/>
            <a:rect l="l" t="t" r="r" b="b"/>
            <a:pathLst>
              <a:path w="173546" h="76295" extrusionOk="0">
                <a:moveTo>
                  <a:pt x="0" y="1238"/>
                </a:moveTo>
                <a:lnTo>
                  <a:pt x="11049" y="6953"/>
                </a:lnTo>
                <a:lnTo>
                  <a:pt x="7334" y="18002"/>
                </a:lnTo>
                <a:lnTo>
                  <a:pt x="16764" y="13240"/>
                </a:lnTo>
                <a:lnTo>
                  <a:pt x="29718" y="10573"/>
                </a:lnTo>
                <a:lnTo>
                  <a:pt x="72485" y="0"/>
                </a:lnTo>
                <a:lnTo>
                  <a:pt x="72104" y="7620"/>
                </a:lnTo>
                <a:lnTo>
                  <a:pt x="81248" y="1619"/>
                </a:lnTo>
                <a:lnTo>
                  <a:pt x="94488" y="190"/>
                </a:lnTo>
                <a:lnTo>
                  <a:pt x="89916" y="64484"/>
                </a:lnTo>
                <a:lnTo>
                  <a:pt x="173546" y="76295"/>
                </a:lnTo>
                <a:lnTo>
                  <a:pt x="140589" y="17621"/>
                </a:lnTo>
                <a:lnTo>
                  <a:pt x="114681" y="18193"/>
                </a:lnTo>
                <a:lnTo>
                  <a:pt x="94583" y="190"/>
                </a:lnTo>
              </a:path>
            </a:pathLst>
          </a:custGeom>
          <a:noFill/>
          <a:ln w="19050" cap="flat" cmpd="sng">
            <a:solidFill>
              <a:schemeClr val="dk1"/>
            </a:solidFill>
            <a:prstDash val="solid"/>
            <a:round/>
            <a:headEnd type="none" w="med" len="med"/>
            <a:tailEnd type="none" w="med" len="med"/>
          </a:ln>
        </p:spPr>
      </p:sp>
      <p:sp>
        <p:nvSpPr>
          <p:cNvPr id="4367" name="Google Shape;4367;p98"/>
          <p:cNvSpPr/>
          <p:nvPr/>
        </p:nvSpPr>
        <p:spPr>
          <a:xfrm>
            <a:off x="3876675" y="2390775"/>
            <a:ext cx="2705100" cy="1771650"/>
          </a:xfrm>
          <a:custGeom>
            <a:avLst/>
            <a:gdLst/>
            <a:ahLst/>
            <a:cxnLst/>
            <a:rect l="l" t="t" r="r" b="b"/>
            <a:pathLst>
              <a:path w="108204" h="70866" extrusionOk="0">
                <a:moveTo>
                  <a:pt x="108204" y="9906"/>
                </a:moveTo>
                <a:lnTo>
                  <a:pt x="83820" y="57150"/>
                </a:lnTo>
                <a:lnTo>
                  <a:pt x="33909" y="56769"/>
                </a:lnTo>
                <a:lnTo>
                  <a:pt x="31623" y="69723"/>
                </a:lnTo>
                <a:lnTo>
                  <a:pt x="21717" y="70866"/>
                </a:lnTo>
                <a:lnTo>
                  <a:pt x="34290" y="56007"/>
                </a:lnTo>
                <a:lnTo>
                  <a:pt x="0" y="19431"/>
                </a:lnTo>
                <a:lnTo>
                  <a:pt x="23241" y="1905"/>
                </a:lnTo>
                <a:lnTo>
                  <a:pt x="3810" y="0"/>
                </a:lnTo>
                <a:lnTo>
                  <a:pt x="10287" y="5334"/>
                </a:lnTo>
              </a:path>
            </a:pathLst>
          </a:custGeom>
          <a:noFill/>
          <a:ln w="19050" cap="flat" cmpd="sng">
            <a:solidFill>
              <a:schemeClr val="dk1"/>
            </a:solidFill>
            <a:prstDash val="solid"/>
            <a:round/>
            <a:headEnd type="none" w="med" len="med"/>
            <a:tailEnd type="none" w="med" len="med"/>
          </a:ln>
        </p:spPr>
      </p:sp>
      <p:sp>
        <p:nvSpPr>
          <p:cNvPr id="4368" name="Google Shape;4368;p98"/>
          <p:cNvSpPr txBox="1">
            <a:spLocks noGrp="1"/>
          </p:cNvSpPr>
          <p:nvPr>
            <p:ph type="title"/>
          </p:nvPr>
        </p:nvSpPr>
        <p:spPr>
          <a:xfrm>
            <a:off x="-382856" y="298873"/>
            <a:ext cx="7724400" cy="572700"/>
          </a:xfrm>
          <a:prstGeom prst="rect">
            <a:avLst/>
          </a:prstGeom>
        </p:spPr>
        <p:txBody>
          <a:bodyPr spcFirstLastPara="1" wrap="square" lIns="91425" tIns="91425" rIns="91425" bIns="91425" anchor="t" anchorCtr="0">
            <a:noAutofit/>
          </a:bodyPr>
          <a:lstStyle/>
          <a:p>
            <a:pPr lvl="0" algn="r" rtl="1"/>
            <a:r>
              <a:rPr lang="fa-IR" dirty="0">
                <a:solidFill>
                  <a:schemeClr val="accent4"/>
                </a:solidFill>
                <a:cs typeface="B Nazanin" panose="00000400000000000000" pitchFamily="2" charset="-78"/>
              </a:rPr>
              <a:t>مطالعات </a:t>
            </a:r>
            <a:r>
              <a:rPr lang="fa-IR" dirty="0">
                <a:solidFill>
                  <a:schemeClr val="accent1"/>
                </a:solidFill>
                <a:cs typeface="B Nazanin" panose="00000400000000000000" pitchFamily="2" charset="-78"/>
              </a:rPr>
              <a:t>ژنتیک </a:t>
            </a:r>
            <a:r>
              <a:rPr lang="fa-IR" dirty="0">
                <a:solidFill>
                  <a:schemeClr val="bg2"/>
                </a:solidFill>
                <a:cs typeface="B Nazanin" panose="00000400000000000000" pitchFamily="2" charset="-78"/>
              </a:rPr>
              <a:t>مولکول</a:t>
            </a:r>
            <a:r>
              <a:rPr lang="fa-IR" dirty="0">
                <a:solidFill>
                  <a:srgbClr val="FF0000"/>
                </a:solidFill>
                <a:cs typeface="B Nazanin" panose="00000400000000000000" pitchFamily="2" charset="-78"/>
              </a:rPr>
              <a:t>ی</a:t>
            </a:r>
            <a:endParaRPr dirty="0">
              <a:solidFill>
                <a:srgbClr val="FF0000"/>
              </a:solidFill>
              <a:cs typeface="B Nazanin" panose="00000400000000000000" pitchFamily="2" charset="-78"/>
            </a:endParaRPr>
          </a:p>
        </p:txBody>
      </p:sp>
      <p:sp>
        <p:nvSpPr>
          <p:cNvPr id="4369" name="Google Shape;4369;p98"/>
          <p:cNvSpPr txBox="1"/>
          <p:nvPr/>
        </p:nvSpPr>
        <p:spPr>
          <a:xfrm>
            <a:off x="869600" y="3299775"/>
            <a:ext cx="2845200" cy="1301700"/>
          </a:xfrm>
          <a:prstGeom prst="rect">
            <a:avLst/>
          </a:prstGeom>
          <a:noFill/>
          <a:ln>
            <a:noFill/>
          </a:ln>
        </p:spPr>
        <p:txBody>
          <a:bodyPr spcFirstLastPara="1" wrap="square" lIns="91425" tIns="91425" rIns="91425" bIns="91425" anchor="t" anchorCtr="0">
            <a:noAutofit/>
          </a:bodyPr>
          <a:lstStyle/>
          <a:p>
            <a:pPr lvl="0" algn="r" rtl="1">
              <a:lnSpc>
                <a:spcPct val="150000"/>
              </a:lnSpc>
              <a:spcAft>
                <a:spcPts val="1200"/>
              </a:spcAft>
            </a:pPr>
            <a:r>
              <a:rPr lang="fa-IR" dirty="0">
                <a:solidFill>
                  <a:schemeClr val="dk1"/>
                </a:solidFill>
                <a:latin typeface="Oxygen"/>
                <a:ea typeface="Oxygen"/>
                <a:cs typeface="B Nazanin" panose="00000400000000000000" pitchFamily="2" charset="-78"/>
                <a:sym typeface="Oxygen"/>
              </a:rPr>
              <a:t>قالب پاورپوينت حرفه ای ، قابل ویرایش ، جهت استفاده در جلسات دفاع رساله ، پایان نامه ، پروپوزال و سمینار و .... می باشد.</a:t>
            </a:r>
            <a:endParaRPr dirty="0">
              <a:solidFill>
                <a:schemeClr val="dk1"/>
              </a:solidFill>
              <a:latin typeface="Oxygen"/>
              <a:ea typeface="Oxygen"/>
              <a:cs typeface="B Nazanin" panose="00000400000000000000" pitchFamily="2" charset="-78"/>
              <a:sym typeface="Oxygen"/>
            </a:endParaRPr>
          </a:p>
        </p:txBody>
      </p:sp>
      <p:sp>
        <p:nvSpPr>
          <p:cNvPr id="4370" name="Google Shape;4370;p98"/>
          <p:cNvSpPr txBox="1"/>
          <p:nvPr/>
        </p:nvSpPr>
        <p:spPr>
          <a:xfrm>
            <a:off x="1281625" y="2108375"/>
            <a:ext cx="1623600" cy="385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500" b="1" dirty="0">
                <a:solidFill>
                  <a:schemeClr val="accent2"/>
                </a:solidFill>
                <a:latin typeface="Cairo"/>
                <a:ea typeface="Cairo"/>
                <a:cs typeface="B Nazanin" panose="00000400000000000000" pitchFamily="2" charset="-78"/>
                <a:sym typeface="Cairo"/>
              </a:rPr>
              <a:t>عنوان</a:t>
            </a:r>
            <a:endParaRPr sz="2500" b="1" dirty="0">
              <a:solidFill>
                <a:schemeClr val="accent2"/>
              </a:solidFill>
              <a:latin typeface="Cairo"/>
              <a:ea typeface="Cairo"/>
              <a:cs typeface="B Nazanin" panose="00000400000000000000" pitchFamily="2" charset="-78"/>
              <a:sym typeface="Cairo"/>
            </a:endParaRPr>
          </a:p>
        </p:txBody>
      </p:sp>
      <p:sp>
        <p:nvSpPr>
          <p:cNvPr id="4371" name="Google Shape;4371;p98"/>
          <p:cNvSpPr txBox="1"/>
          <p:nvPr/>
        </p:nvSpPr>
        <p:spPr>
          <a:xfrm>
            <a:off x="1281625" y="2722775"/>
            <a:ext cx="1623600" cy="385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500" b="1" dirty="0">
                <a:solidFill>
                  <a:schemeClr val="accent1"/>
                </a:solidFill>
                <a:latin typeface="Cairo"/>
                <a:ea typeface="Cairo"/>
                <a:cs typeface="B Nazanin" panose="00000400000000000000" pitchFamily="2" charset="-78"/>
                <a:sym typeface="Cairo"/>
              </a:rPr>
              <a:t>محتوا</a:t>
            </a:r>
            <a:endParaRPr sz="2500" b="1" dirty="0">
              <a:solidFill>
                <a:schemeClr val="accent1"/>
              </a:solidFill>
              <a:latin typeface="Cairo"/>
              <a:ea typeface="Cairo"/>
              <a:cs typeface="B Nazanin" panose="00000400000000000000" pitchFamily="2" charset="-78"/>
              <a:sym typeface="Cairo"/>
            </a:endParaRPr>
          </a:p>
        </p:txBody>
      </p:sp>
      <p:sp>
        <p:nvSpPr>
          <p:cNvPr id="4372" name="Google Shape;4372;p98"/>
          <p:cNvSpPr/>
          <p:nvPr/>
        </p:nvSpPr>
        <p:spPr>
          <a:xfrm>
            <a:off x="936275" y="2155025"/>
            <a:ext cx="292500" cy="292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73" name="Google Shape;4373;p98"/>
          <p:cNvSpPr/>
          <p:nvPr/>
        </p:nvSpPr>
        <p:spPr>
          <a:xfrm>
            <a:off x="936275" y="2769425"/>
            <a:ext cx="292500" cy="292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74" name="Google Shape;4374;p98"/>
          <p:cNvSpPr/>
          <p:nvPr/>
        </p:nvSpPr>
        <p:spPr>
          <a:xfrm>
            <a:off x="4346225" y="2363375"/>
            <a:ext cx="180600" cy="180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75" name="Google Shape;4375;p98"/>
          <p:cNvSpPr/>
          <p:nvPr/>
        </p:nvSpPr>
        <p:spPr>
          <a:xfrm>
            <a:off x="3812825" y="2543975"/>
            <a:ext cx="180600" cy="180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76" name="Google Shape;4376;p98"/>
          <p:cNvSpPr/>
          <p:nvPr/>
        </p:nvSpPr>
        <p:spPr>
          <a:xfrm>
            <a:off x="5670200" y="2176900"/>
            <a:ext cx="130500" cy="130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77" name="Google Shape;4377;p98"/>
          <p:cNvSpPr/>
          <p:nvPr/>
        </p:nvSpPr>
        <p:spPr>
          <a:xfrm>
            <a:off x="5451125" y="2307400"/>
            <a:ext cx="130500" cy="130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78" name="Google Shape;4378;p98"/>
          <p:cNvSpPr/>
          <p:nvPr/>
        </p:nvSpPr>
        <p:spPr>
          <a:xfrm>
            <a:off x="5451125" y="2130275"/>
            <a:ext cx="130500" cy="130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79" name="Google Shape;4379;p98"/>
          <p:cNvSpPr/>
          <p:nvPr/>
        </p:nvSpPr>
        <p:spPr>
          <a:xfrm>
            <a:off x="7127525" y="2543975"/>
            <a:ext cx="180600" cy="180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80" name="Google Shape;4380;p98"/>
          <p:cNvSpPr/>
          <p:nvPr/>
        </p:nvSpPr>
        <p:spPr>
          <a:xfrm>
            <a:off x="7984775" y="4022825"/>
            <a:ext cx="130500" cy="130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81" name="Google Shape;4381;p98"/>
          <p:cNvSpPr/>
          <p:nvPr/>
        </p:nvSpPr>
        <p:spPr>
          <a:xfrm>
            <a:off x="4660550" y="3734600"/>
            <a:ext cx="180600" cy="180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82" name="Google Shape;4382;p98"/>
          <p:cNvSpPr/>
          <p:nvPr/>
        </p:nvSpPr>
        <p:spPr>
          <a:xfrm>
            <a:off x="3917600" y="2307400"/>
            <a:ext cx="130500" cy="130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83" name="Google Shape;4383;p98"/>
          <p:cNvSpPr/>
          <p:nvPr/>
        </p:nvSpPr>
        <p:spPr>
          <a:xfrm>
            <a:off x="4070000" y="2459800"/>
            <a:ext cx="130500" cy="130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84" name="Google Shape;4384;p98"/>
          <p:cNvSpPr/>
          <p:nvPr/>
        </p:nvSpPr>
        <p:spPr>
          <a:xfrm>
            <a:off x="3660425" y="2155000"/>
            <a:ext cx="130500" cy="130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85" name="Google Shape;4385;p98"/>
          <p:cNvSpPr/>
          <p:nvPr/>
        </p:nvSpPr>
        <p:spPr>
          <a:xfrm>
            <a:off x="3812825" y="2831275"/>
            <a:ext cx="130500" cy="130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86" name="Google Shape;4386;p98"/>
          <p:cNvSpPr/>
          <p:nvPr/>
        </p:nvSpPr>
        <p:spPr>
          <a:xfrm>
            <a:off x="4371275" y="4098100"/>
            <a:ext cx="130500" cy="130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87" name="Google Shape;4387;p98"/>
          <p:cNvSpPr/>
          <p:nvPr/>
        </p:nvSpPr>
        <p:spPr>
          <a:xfrm>
            <a:off x="4612925" y="4050475"/>
            <a:ext cx="130500" cy="130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88" name="Google Shape;4388;p98"/>
          <p:cNvSpPr/>
          <p:nvPr/>
        </p:nvSpPr>
        <p:spPr>
          <a:xfrm>
            <a:off x="5879750" y="3717475"/>
            <a:ext cx="180600" cy="180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89" name="Google Shape;4389;p98"/>
          <p:cNvSpPr/>
          <p:nvPr/>
        </p:nvSpPr>
        <p:spPr>
          <a:xfrm>
            <a:off x="6517925" y="2594075"/>
            <a:ext cx="130500" cy="130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390" name="Google Shape;4390;p98"/>
          <p:cNvSpPr/>
          <p:nvPr/>
        </p:nvSpPr>
        <p:spPr>
          <a:xfrm>
            <a:off x="5984525" y="2130275"/>
            <a:ext cx="130500" cy="130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326"/>
        <p:cNvGrpSpPr/>
        <p:nvPr/>
      </p:nvGrpSpPr>
      <p:grpSpPr>
        <a:xfrm>
          <a:off x="0" y="0"/>
          <a:ext cx="0" cy="0"/>
          <a:chOff x="0" y="0"/>
          <a:chExt cx="0" cy="0"/>
        </a:xfrm>
      </p:grpSpPr>
      <p:sp>
        <p:nvSpPr>
          <p:cNvPr id="2327" name="Google Shape;2327;p67"/>
          <p:cNvSpPr txBox="1">
            <a:spLocks noGrp="1"/>
          </p:cNvSpPr>
          <p:nvPr>
            <p:ph type="title"/>
          </p:nvPr>
        </p:nvSpPr>
        <p:spPr>
          <a:xfrm>
            <a:off x="803450" y="624900"/>
            <a:ext cx="3528600" cy="1264500"/>
          </a:xfrm>
          <a:prstGeom prst="rect">
            <a:avLst/>
          </a:prstGeom>
        </p:spPr>
        <p:txBody>
          <a:bodyPr spcFirstLastPara="1" wrap="square" lIns="91425" tIns="0" rIns="91425" bIns="0" anchor="t" anchorCtr="0">
            <a:noAutofit/>
          </a:bodyPr>
          <a:lstStyle/>
          <a:p>
            <a:pPr lvl="0" algn="r" rtl="1"/>
            <a:r>
              <a:rPr lang="fa-IR" dirty="0">
                <a:cs typeface="B Nazanin" panose="00000400000000000000" pitchFamily="2" charset="-78"/>
              </a:rPr>
              <a:t>اوه!</a:t>
            </a:r>
            <a:endParaRPr dirty="0">
              <a:cs typeface="B Nazanin" panose="00000400000000000000" pitchFamily="2" charset="-78"/>
            </a:endParaRPr>
          </a:p>
        </p:txBody>
      </p:sp>
      <p:sp>
        <p:nvSpPr>
          <p:cNvPr id="2328" name="Google Shape;2328;p67"/>
          <p:cNvSpPr txBox="1">
            <a:spLocks noGrp="1"/>
          </p:cNvSpPr>
          <p:nvPr>
            <p:ph type="subTitle" idx="1"/>
          </p:nvPr>
        </p:nvSpPr>
        <p:spPr>
          <a:xfrm>
            <a:off x="4572000" y="921225"/>
            <a:ext cx="3470400" cy="764100"/>
          </a:xfrm>
          <a:prstGeom prst="rect">
            <a:avLst/>
          </a:prstGeom>
        </p:spPr>
        <p:txBody>
          <a:bodyPr spcFirstLastPara="1" wrap="square" lIns="91425" tIns="0" rIns="91425" bIns="0" anchor="t" anchorCtr="0">
            <a:noAutofit/>
          </a:bodyPr>
          <a:lstStyle/>
          <a:p>
            <a:pPr marL="0" lvl="0" indent="0" algn="r" rtl="1"/>
            <a:r>
              <a:rPr lang="fa-IR" dirty="0">
                <a:cs typeface="B Nazanin" panose="00000400000000000000" pitchFamily="2" charset="-78"/>
              </a:rPr>
              <a:t>این می تواند بخشی از ارائه باشد که در آن خود را معرفی می کنید، ایمیل خود را می نویسید…</a:t>
            </a:r>
            <a:endParaRPr dirty="0">
              <a:cs typeface="B Nazanin" panose="00000400000000000000" pitchFamily="2" charset="-78"/>
            </a:endParaRPr>
          </a:p>
        </p:txBody>
      </p:sp>
      <p:grpSp>
        <p:nvGrpSpPr>
          <p:cNvPr id="2329" name="Google Shape;2329;p67"/>
          <p:cNvGrpSpPr/>
          <p:nvPr/>
        </p:nvGrpSpPr>
        <p:grpSpPr>
          <a:xfrm>
            <a:off x="4017779" y="2017895"/>
            <a:ext cx="2512537" cy="4246816"/>
            <a:chOff x="3681879" y="2141495"/>
            <a:chExt cx="2512537" cy="4246816"/>
          </a:xfrm>
        </p:grpSpPr>
        <p:sp>
          <p:nvSpPr>
            <p:cNvPr id="2330" name="Google Shape;2330;p67"/>
            <p:cNvSpPr/>
            <p:nvPr/>
          </p:nvSpPr>
          <p:spPr>
            <a:xfrm flipH="1">
              <a:off x="4519777" y="4729516"/>
              <a:ext cx="554707" cy="569843"/>
            </a:xfrm>
            <a:custGeom>
              <a:avLst/>
              <a:gdLst/>
              <a:ahLst/>
              <a:cxnLst/>
              <a:rect l="l" t="t" r="r" b="b"/>
              <a:pathLst>
                <a:path w="7769" h="7981" extrusionOk="0">
                  <a:moveTo>
                    <a:pt x="0" y="5697"/>
                  </a:moveTo>
                  <a:cubicBezTo>
                    <a:pt x="1782" y="7478"/>
                    <a:pt x="5732" y="7980"/>
                    <a:pt x="7768" y="7610"/>
                  </a:cubicBezTo>
                  <a:cubicBezTo>
                    <a:pt x="7301" y="2240"/>
                    <a:pt x="6640" y="1"/>
                    <a:pt x="0" y="5697"/>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1" name="Google Shape;2331;p67"/>
            <p:cNvSpPr/>
            <p:nvPr/>
          </p:nvSpPr>
          <p:spPr>
            <a:xfrm flipH="1">
              <a:off x="3699536" y="3302984"/>
              <a:ext cx="1454275" cy="1009239"/>
            </a:xfrm>
            <a:custGeom>
              <a:avLst/>
              <a:gdLst/>
              <a:ahLst/>
              <a:cxnLst/>
              <a:rect l="l" t="t" r="r" b="b"/>
              <a:pathLst>
                <a:path w="20368" h="14135" extrusionOk="0">
                  <a:moveTo>
                    <a:pt x="7072" y="2214"/>
                  </a:moveTo>
                  <a:cubicBezTo>
                    <a:pt x="10034" y="4030"/>
                    <a:pt x="15695" y="7662"/>
                    <a:pt x="18296" y="9981"/>
                  </a:cubicBezTo>
                  <a:cubicBezTo>
                    <a:pt x="20368" y="11833"/>
                    <a:pt x="18075" y="14134"/>
                    <a:pt x="15518" y="13006"/>
                  </a:cubicBezTo>
                  <a:cubicBezTo>
                    <a:pt x="11181" y="11083"/>
                    <a:pt x="7627" y="9699"/>
                    <a:pt x="3519" y="6375"/>
                  </a:cubicBezTo>
                  <a:cubicBezTo>
                    <a:pt x="1" y="3527"/>
                    <a:pt x="3474" y="1"/>
                    <a:pt x="7072" y="2214"/>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2" name="Google Shape;2332;p67"/>
            <p:cNvSpPr/>
            <p:nvPr/>
          </p:nvSpPr>
          <p:spPr>
            <a:xfrm flipH="1">
              <a:off x="4455604" y="2141495"/>
              <a:ext cx="1351673" cy="1337822"/>
            </a:xfrm>
            <a:custGeom>
              <a:avLst/>
              <a:gdLst/>
              <a:ahLst/>
              <a:cxnLst/>
              <a:rect l="l" t="t" r="r" b="b"/>
              <a:pathLst>
                <a:path w="18931" h="18737" extrusionOk="0">
                  <a:moveTo>
                    <a:pt x="9329" y="18648"/>
                  </a:moveTo>
                  <a:cubicBezTo>
                    <a:pt x="9964" y="18551"/>
                    <a:pt x="10008" y="18110"/>
                    <a:pt x="10422" y="18022"/>
                  </a:cubicBezTo>
                  <a:cubicBezTo>
                    <a:pt x="10845" y="17934"/>
                    <a:pt x="11101" y="18419"/>
                    <a:pt x="11533" y="18489"/>
                  </a:cubicBezTo>
                  <a:cubicBezTo>
                    <a:pt x="11965" y="18551"/>
                    <a:pt x="12283" y="17810"/>
                    <a:pt x="12706" y="17775"/>
                  </a:cubicBezTo>
                  <a:cubicBezTo>
                    <a:pt x="13129" y="17740"/>
                    <a:pt x="13658" y="18154"/>
                    <a:pt x="14072" y="18031"/>
                  </a:cubicBezTo>
                  <a:cubicBezTo>
                    <a:pt x="14478" y="17899"/>
                    <a:pt x="14478" y="17255"/>
                    <a:pt x="14857" y="17043"/>
                  </a:cubicBezTo>
                  <a:cubicBezTo>
                    <a:pt x="15236" y="16832"/>
                    <a:pt x="15677" y="16797"/>
                    <a:pt x="16021" y="16506"/>
                  </a:cubicBezTo>
                  <a:cubicBezTo>
                    <a:pt x="16356" y="16215"/>
                    <a:pt x="16030" y="15500"/>
                    <a:pt x="16321" y="15139"/>
                  </a:cubicBezTo>
                  <a:cubicBezTo>
                    <a:pt x="16612" y="14777"/>
                    <a:pt x="17467" y="15024"/>
                    <a:pt x="17696" y="14601"/>
                  </a:cubicBezTo>
                  <a:cubicBezTo>
                    <a:pt x="17925" y="14178"/>
                    <a:pt x="17599" y="13684"/>
                    <a:pt x="17758" y="13217"/>
                  </a:cubicBezTo>
                  <a:cubicBezTo>
                    <a:pt x="17917" y="12741"/>
                    <a:pt x="18781" y="12370"/>
                    <a:pt x="18860" y="11859"/>
                  </a:cubicBezTo>
                  <a:cubicBezTo>
                    <a:pt x="18931" y="11339"/>
                    <a:pt x="18014" y="10775"/>
                    <a:pt x="18005" y="10272"/>
                  </a:cubicBezTo>
                  <a:cubicBezTo>
                    <a:pt x="17996" y="9769"/>
                    <a:pt x="18922" y="9346"/>
                    <a:pt x="18834" y="8870"/>
                  </a:cubicBezTo>
                  <a:cubicBezTo>
                    <a:pt x="18745" y="8403"/>
                    <a:pt x="18278" y="8323"/>
                    <a:pt x="18111" y="7891"/>
                  </a:cubicBezTo>
                  <a:cubicBezTo>
                    <a:pt x="17952" y="7459"/>
                    <a:pt x="18860" y="6454"/>
                    <a:pt x="18710" y="6031"/>
                  </a:cubicBezTo>
                  <a:cubicBezTo>
                    <a:pt x="18525" y="5502"/>
                    <a:pt x="17238" y="5123"/>
                    <a:pt x="16894" y="4664"/>
                  </a:cubicBezTo>
                  <a:cubicBezTo>
                    <a:pt x="16515" y="3888"/>
                    <a:pt x="16876" y="3104"/>
                    <a:pt x="16718" y="2848"/>
                  </a:cubicBezTo>
                  <a:cubicBezTo>
                    <a:pt x="16488" y="2460"/>
                    <a:pt x="15483" y="3139"/>
                    <a:pt x="15192" y="2822"/>
                  </a:cubicBezTo>
                  <a:cubicBezTo>
                    <a:pt x="14901" y="2495"/>
                    <a:pt x="14663" y="1517"/>
                    <a:pt x="14319" y="1270"/>
                  </a:cubicBezTo>
                  <a:cubicBezTo>
                    <a:pt x="13975" y="1014"/>
                    <a:pt x="12944" y="1393"/>
                    <a:pt x="12556" y="1226"/>
                  </a:cubicBezTo>
                  <a:cubicBezTo>
                    <a:pt x="11851" y="935"/>
                    <a:pt x="11921" y="256"/>
                    <a:pt x="11154" y="124"/>
                  </a:cubicBezTo>
                  <a:cubicBezTo>
                    <a:pt x="10387" y="0"/>
                    <a:pt x="10122" y="750"/>
                    <a:pt x="9364" y="811"/>
                  </a:cubicBezTo>
                  <a:cubicBezTo>
                    <a:pt x="8941" y="847"/>
                    <a:pt x="8174" y="159"/>
                    <a:pt x="7768" y="282"/>
                  </a:cubicBezTo>
                  <a:cubicBezTo>
                    <a:pt x="7363" y="415"/>
                    <a:pt x="7169" y="1023"/>
                    <a:pt x="6790" y="1235"/>
                  </a:cubicBezTo>
                  <a:cubicBezTo>
                    <a:pt x="6410" y="1455"/>
                    <a:pt x="5308" y="891"/>
                    <a:pt x="4973" y="1182"/>
                  </a:cubicBezTo>
                  <a:cubicBezTo>
                    <a:pt x="4744" y="1376"/>
                    <a:pt x="5123" y="2240"/>
                    <a:pt x="4524" y="2848"/>
                  </a:cubicBezTo>
                  <a:cubicBezTo>
                    <a:pt x="4048" y="3174"/>
                    <a:pt x="3183" y="3218"/>
                    <a:pt x="2778" y="3615"/>
                  </a:cubicBezTo>
                  <a:cubicBezTo>
                    <a:pt x="2452" y="3933"/>
                    <a:pt x="2549" y="5079"/>
                    <a:pt x="2258" y="5440"/>
                  </a:cubicBezTo>
                  <a:cubicBezTo>
                    <a:pt x="1976" y="5802"/>
                    <a:pt x="1173" y="5722"/>
                    <a:pt x="935" y="6146"/>
                  </a:cubicBezTo>
                  <a:cubicBezTo>
                    <a:pt x="706" y="6569"/>
                    <a:pt x="1050" y="7230"/>
                    <a:pt x="882" y="7706"/>
                  </a:cubicBezTo>
                  <a:cubicBezTo>
                    <a:pt x="715" y="8174"/>
                    <a:pt x="168" y="8394"/>
                    <a:pt x="89" y="8914"/>
                  </a:cubicBezTo>
                  <a:cubicBezTo>
                    <a:pt x="1" y="9434"/>
                    <a:pt x="1138" y="10043"/>
                    <a:pt x="1138" y="10536"/>
                  </a:cubicBezTo>
                  <a:cubicBezTo>
                    <a:pt x="1147" y="11039"/>
                    <a:pt x="371" y="11480"/>
                    <a:pt x="459" y="11956"/>
                  </a:cubicBezTo>
                  <a:cubicBezTo>
                    <a:pt x="547" y="12423"/>
                    <a:pt x="1226" y="12617"/>
                    <a:pt x="1394" y="13049"/>
                  </a:cubicBezTo>
                  <a:cubicBezTo>
                    <a:pt x="1561" y="13473"/>
                    <a:pt x="1376" y="13913"/>
                    <a:pt x="1605" y="14301"/>
                  </a:cubicBezTo>
                  <a:cubicBezTo>
                    <a:pt x="1834" y="14680"/>
                    <a:pt x="2408" y="14663"/>
                    <a:pt x="2699" y="14989"/>
                  </a:cubicBezTo>
                  <a:cubicBezTo>
                    <a:pt x="2989" y="15306"/>
                    <a:pt x="2654" y="15880"/>
                    <a:pt x="2998" y="16126"/>
                  </a:cubicBezTo>
                  <a:cubicBezTo>
                    <a:pt x="3307" y="16347"/>
                    <a:pt x="3633" y="16523"/>
                    <a:pt x="3986" y="16655"/>
                  </a:cubicBezTo>
                  <a:cubicBezTo>
                    <a:pt x="4383" y="16823"/>
                    <a:pt x="4277" y="17493"/>
                    <a:pt x="4718" y="17555"/>
                  </a:cubicBezTo>
                  <a:cubicBezTo>
                    <a:pt x="5150" y="17625"/>
                    <a:pt x="5485" y="17281"/>
                    <a:pt x="5873" y="17467"/>
                  </a:cubicBezTo>
                  <a:cubicBezTo>
                    <a:pt x="6375" y="17705"/>
                    <a:pt x="6402" y="18181"/>
                    <a:pt x="6895" y="18251"/>
                  </a:cubicBezTo>
                  <a:cubicBezTo>
                    <a:pt x="7363" y="18322"/>
                    <a:pt x="7812" y="17810"/>
                    <a:pt x="8024" y="17855"/>
                  </a:cubicBezTo>
                  <a:cubicBezTo>
                    <a:pt x="8474" y="17943"/>
                    <a:pt x="8809" y="18736"/>
                    <a:pt x="9329" y="18648"/>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3" name="Google Shape;2333;p67"/>
            <p:cNvSpPr/>
            <p:nvPr/>
          </p:nvSpPr>
          <p:spPr>
            <a:xfrm flipH="1">
              <a:off x="4648880" y="2578972"/>
              <a:ext cx="965114" cy="900997"/>
            </a:xfrm>
            <a:custGeom>
              <a:avLst/>
              <a:gdLst/>
              <a:ahLst/>
              <a:cxnLst/>
              <a:rect l="l" t="t" r="r" b="b"/>
              <a:pathLst>
                <a:path w="13517" h="12619" extrusionOk="0">
                  <a:moveTo>
                    <a:pt x="11745" y="11490"/>
                  </a:moveTo>
                  <a:cubicBezTo>
                    <a:pt x="11718" y="11269"/>
                    <a:pt x="11656" y="11022"/>
                    <a:pt x="11780" y="10872"/>
                  </a:cubicBezTo>
                  <a:cubicBezTo>
                    <a:pt x="11983" y="10617"/>
                    <a:pt x="12617" y="10758"/>
                    <a:pt x="12785" y="10458"/>
                  </a:cubicBezTo>
                  <a:cubicBezTo>
                    <a:pt x="12944" y="10158"/>
                    <a:pt x="12565" y="9753"/>
                    <a:pt x="12670" y="9418"/>
                  </a:cubicBezTo>
                  <a:cubicBezTo>
                    <a:pt x="12785" y="9074"/>
                    <a:pt x="13402" y="8809"/>
                    <a:pt x="13464" y="8439"/>
                  </a:cubicBezTo>
                  <a:cubicBezTo>
                    <a:pt x="13517" y="8077"/>
                    <a:pt x="12856" y="7672"/>
                    <a:pt x="12847" y="7310"/>
                  </a:cubicBezTo>
                  <a:cubicBezTo>
                    <a:pt x="12847" y="6949"/>
                    <a:pt x="13499" y="6649"/>
                    <a:pt x="13437" y="6314"/>
                  </a:cubicBezTo>
                  <a:cubicBezTo>
                    <a:pt x="13376" y="5979"/>
                    <a:pt x="13041" y="5926"/>
                    <a:pt x="12926" y="5617"/>
                  </a:cubicBezTo>
                  <a:cubicBezTo>
                    <a:pt x="12811" y="5309"/>
                    <a:pt x="13455" y="4595"/>
                    <a:pt x="13349" y="4295"/>
                  </a:cubicBezTo>
                  <a:cubicBezTo>
                    <a:pt x="13217" y="3916"/>
                    <a:pt x="12300" y="3642"/>
                    <a:pt x="12053" y="3316"/>
                  </a:cubicBezTo>
                  <a:cubicBezTo>
                    <a:pt x="11780" y="2770"/>
                    <a:pt x="12044" y="2205"/>
                    <a:pt x="11930" y="2020"/>
                  </a:cubicBezTo>
                  <a:cubicBezTo>
                    <a:pt x="11762" y="1747"/>
                    <a:pt x="11048" y="2232"/>
                    <a:pt x="10845" y="2002"/>
                  </a:cubicBezTo>
                  <a:cubicBezTo>
                    <a:pt x="10642" y="1773"/>
                    <a:pt x="10466" y="1068"/>
                    <a:pt x="10219" y="900"/>
                  </a:cubicBezTo>
                  <a:cubicBezTo>
                    <a:pt x="9972" y="724"/>
                    <a:pt x="9241" y="988"/>
                    <a:pt x="8958" y="874"/>
                  </a:cubicBezTo>
                  <a:cubicBezTo>
                    <a:pt x="8456" y="662"/>
                    <a:pt x="8509" y="177"/>
                    <a:pt x="7953" y="89"/>
                  </a:cubicBezTo>
                  <a:cubicBezTo>
                    <a:pt x="7407" y="1"/>
                    <a:pt x="7221" y="530"/>
                    <a:pt x="6684" y="574"/>
                  </a:cubicBezTo>
                  <a:cubicBezTo>
                    <a:pt x="6375" y="601"/>
                    <a:pt x="5828" y="107"/>
                    <a:pt x="5537" y="195"/>
                  </a:cubicBezTo>
                  <a:cubicBezTo>
                    <a:pt x="5255" y="292"/>
                    <a:pt x="5114" y="724"/>
                    <a:pt x="4841" y="874"/>
                  </a:cubicBezTo>
                  <a:cubicBezTo>
                    <a:pt x="4576" y="1033"/>
                    <a:pt x="3783" y="627"/>
                    <a:pt x="3545" y="839"/>
                  </a:cubicBezTo>
                  <a:cubicBezTo>
                    <a:pt x="3386" y="980"/>
                    <a:pt x="3659" y="1588"/>
                    <a:pt x="3227" y="2029"/>
                  </a:cubicBezTo>
                  <a:cubicBezTo>
                    <a:pt x="2883" y="2258"/>
                    <a:pt x="2275" y="2293"/>
                    <a:pt x="1975" y="2576"/>
                  </a:cubicBezTo>
                  <a:cubicBezTo>
                    <a:pt x="1746" y="2796"/>
                    <a:pt x="1817" y="3625"/>
                    <a:pt x="1614" y="3880"/>
                  </a:cubicBezTo>
                  <a:cubicBezTo>
                    <a:pt x="1402" y="4136"/>
                    <a:pt x="838" y="4074"/>
                    <a:pt x="670" y="4374"/>
                  </a:cubicBezTo>
                  <a:cubicBezTo>
                    <a:pt x="503" y="4674"/>
                    <a:pt x="741" y="5150"/>
                    <a:pt x="626" y="5494"/>
                  </a:cubicBezTo>
                  <a:cubicBezTo>
                    <a:pt x="512" y="5829"/>
                    <a:pt x="124" y="5988"/>
                    <a:pt x="62" y="6358"/>
                  </a:cubicBezTo>
                  <a:cubicBezTo>
                    <a:pt x="0" y="6720"/>
                    <a:pt x="811" y="7160"/>
                    <a:pt x="811" y="7513"/>
                  </a:cubicBezTo>
                  <a:cubicBezTo>
                    <a:pt x="820" y="7866"/>
                    <a:pt x="265" y="8183"/>
                    <a:pt x="327" y="8527"/>
                  </a:cubicBezTo>
                  <a:cubicBezTo>
                    <a:pt x="388" y="8862"/>
                    <a:pt x="785" y="8994"/>
                    <a:pt x="908" y="9303"/>
                  </a:cubicBezTo>
                  <a:cubicBezTo>
                    <a:pt x="1023" y="9612"/>
                    <a:pt x="759" y="9964"/>
                    <a:pt x="926" y="10238"/>
                  </a:cubicBezTo>
                  <a:cubicBezTo>
                    <a:pt x="1094" y="10502"/>
                    <a:pt x="1720" y="10458"/>
                    <a:pt x="1922" y="10687"/>
                  </a:cubicBezTo>
                  <a:cubicBezTo>
                    <a:pt x="2116" y="10899"/>
                    <a:pt x="1922" y="11260"/>
                    <a:pt x="2090" y="11454"/>
                  </a:cubicBezTo>
                  <a:cubicBezTo>
                    <a:pt x="2478" y="11463"/>
                    <a:pt x="2795" y="11181"/>
                    <a:pt x="3157" y="11348"/>
                  </a:cubicBezTo>
                  <a:cubicBezTo>
                    <a:pt x="3668" y="11595"/>
                    <a:pt x="3686" y="12071"/>
                    <a:pt x="4180" y="12142"/>
                  </a:cubicBezTo>
                  <a:cubicBezTo>
                    <a:pt x="4647" y="12204"/>
                    <a:pt x="5097" y="11701"/>
                    <a:pt x="5308" y="11736"/>
                  </a:cubicBezTo>
                  <a:cubicBezTo>
                    <a:pt x="5758" y="11825"/>
                    <a:pt x="6093" y="12618"/>
                    <a:pt x="6622" y="12530"/>
                  </a:cubicBezTo>
                  <a:cubicBezTo>
                    <a:pt x="7248" y="12433"/>
                    <a:pt x="7292" y="11992"/>
                    <a:pt x="7715" y="11904"/>
                  </a:cubicBezTo>
                  <a:cubicBezTo>
                    <a:pt x="8130" y="11816"/>
                    <a:pt x="8385" y="12301"/>
                    <a:pt x="8817" y="12371"/>
                  </a:cubicBezTo>
                  <a:cubicBezTo>
                    <a:pt x="9258" y="12442"/>
                    <a:pt x="9567" y="11692"/>
                    <a:pt x="9990" y="11657"/>
                  </a:cubicBezTo>
                  <a:cubicBezTo>
                    <a:pt x="10413" y="11631"/>
                    <a:pt x="10951" y="12036"/>
                    <a:pt x="11357" y="11913"/>
                  </a:cubicBezTo>
                  <a:cubicBezTo>
                    <a:pt x="11551" y="11842"/>
                    <a:pt x="11648" y="11675"/>
                    <a:pt x="11745" y="1149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4" name="Google Shape;2334;p67"/>
            <p:cNvSpPr/>
            <p:nvPr/>
          </p:nvSpPr>
          <p:spPr>
            <a:xfrm flipH="1">
              <a:off x="4491446" y="3339470"/>
              <a:ext cx="1261709" cy="2127934"/>
            </a:xfrm>
            <a:custGeom>
              <a:avLst/>
              <a:gdLst/>
              <a:ahLst/>
              <a:cxnLst/>
              <a:rect l="l" t="t" r="r" b="b"/>
              <a:pathLst>
                <a:path w="17671" h="29803" extrusionOk="0">
                  <a:moveTo>
                    <a:pt x="17670" y="27774"/>
                  </a:moveTo>
                  <a:cubicBezTo>
                    <a:pt x="17203" y="22035"/>
                    <a:pt x="16506" y="5494"/>
                    <a:pt x="15210" y="1720"/>
                  </a:cubicBezTo>
                  <a:cubicBezTo>
                    <a:pt x="11348" y="768"/>
                    <a:pt x="7504" y="1"/>
                    <a:pt x="1323" y="2249"/>
                  </a:cubicBezTo>
                  <a:cubicBezTo>
                    <a:pt x="1" y="9373"/>
                    <a:pt x="2813" y="13156"/>
                    <a:pt x="2672" y="18763"/>
                  </a:cubicBezTo>
                  <a:cubicBezTo>
                    <a:pt x="2611" y="21153"/>
                    <a:pt x="1553" y="25359"/>
                    <a:pt x="1024" y="26760"/>
                  </a:cubicBezTo>
                  <a:cubicBezTo>
                    <a:pt x="4674" y="29802"/>
                    <a:pt x="12971" y="29185"/>
                    <a:pt x="17670" y="27774"/>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5" name="Google Shape;2335;p67"/>
            <p:cNvSpPr/>
            <p:nvPr/>
          </p:nvSpPr>
          <p:spPr>
            <a:xfrm flipH="1">
              <a:off x="4391422" y="4782425"/>
              <a:ext cx="1465628" cy="1605886"/>
            </a:xfrm>
            <a:custGeom>
              <a:avLst/>
              <a:gdLst/>
              <a:ahLst/>
              <a:cxnLst/>
              <a:rect l="l" t="t" r="r" b="b"/>
              <a:pathLst>
                <a:path w="20527" h="37279" extrusionOk="0">
                  <a:moveTo>
                    <a:pt x="839" y="34704"/>
                  </a:moveTo>
                  <a:cubicBezTo>
                    <a:pt x="2893" y="24750"/>
                    <a:pt x="1" y="8174"/>
                    <a:pt x="5159" y="274"/>
                  </a:cubicBezTo>
                  <a:cubicBezTo>
                    <a:pt x="8730" y="1614"/>
                    <a:pt x="16321" y="1623"/>
                    <a:pt x="17829" y="0"/>
                  </a:cubicBezTo>
                  <a:cubicBezTo>
                    <a:pt x="20527" y="10537"/>
                    <a:pt x="18658" y="25675"/>
                    <a:pt x="20024" y="35136"/>
                  </a:cubicBezTo>
                  <a:cubicBezTo>
                    <a:pt x="18058" y="36573"/>
                    <a:pt x="5609" y="37279"/>
                    <a:pt x="839" y="34704"/>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6" name="Google Shape;2336;p67"/>
            <p:cNvSpPr/>
            <p:nvPr/>
          </p:nvSpPr>
          <p:spPr>
            <a:xfrm flipH="1">
              <a:off x="4901914" y="3366603"/>
              <a:ext cx="375921" cy="377777"/>
            </a:xfrm>
            <a:custGeom>
              <a:avLst/>
              <a:gdLst/>
              <a:ahLst/>
              <a:cxnLst/>
              <a:rect l="l" t="t" r="r" b="b"/>
              <a:pathLst>
                <a:path w="5265" h="5291" extrusionOk="0">
                  <a:moveTo>
                    <a:pt x="5203" y="520"/>
                  </a:moveTo>
                  <a:cubicBezTo>
                    <a:pt x="3739" y="185"/>
                    <a:pt x="2443" y="0"/>
                    <a:pt x="1" y="397"/>
                  </a:cubicBezTo>
                  <a:cubicBezTo>
                    <a:pt x="609" y="2063"/>
                    <a:pt x="3087" y="4453"/>
                    <a:pt x="4594" y="5290"/>
                  </a:cubicBezTo>
                  <a:cubicBezTo>
                    <a:pt x="4982" y="4073"/>
                    <a:pt x="5264" y="1975"/>
                    <a:pt x="5203" y="520"/>
                  </a:cubicBezTo>
                  <a:close/>
                </a:path>
              </a:pathLst>
            </a:custGeom>
            <a:solidFill>
              <a:srgbClr val="E5B6AE"/>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7" name="Google Shape;2337;p67"/>
            <p:cNvSpPr/>
            <p:nvPr/>
          </p:nvSpPr>
          <p:spPr>
            <a:xfrm flipH="1">
              <a:off x="3681879" y="2717491"/>
              <a:ext cx="467170" cy="629605"/>
            </a:xfrm>
            <a:custGeom>
              <a:avLst/>
              <a:gdLst/>
              <a:ahLst/>
              <a:cxnLst/>
              <a:rect l="l" t="t" r="r" b="b"/>
              <a:pathLst>
                <a:path w="6543" h="8818" extrusionOk="0">
                  <a:moveTo>
                    <a:pt x="3668" y="4074"/>
                  </a:moveTo>
                  <a:cubicBezTo>
                    <a:pt x="3474" y="2293"/>
                    <a:pt x="926" y="3007"/>
                    <a:pt x="1147" y="3951"/>
                  </a:cubicBezTo>
                  <a:cubicBezTo>
                    <a:pt x="1279" y="4515"/>
                    <a:pt x="2099" y="3536"/>
                    <a:pt x="2540" y="3986"/>
                  </a:cubicBezTo>
                  <a:cubicBezTo>
                    <a:pt x="2760" y="4206"/>
                    <a:pt x="2566" y="5520"/>
                    <a:pt x="2469" y="5952"/>
                  </a:cubicBezTo>
                  <a:cubicBezTo>
                    <a:pt x="1570" y="5890"/>
                    <a:pt x="1358" y="4691"/>
                    <a:pt x="944" y="4744"/>
                  </a:cubicBezTo>
                  <a:cubicBezTo>
                    <a:pt x="0" y="4859"/>
                    <a:pt x="2072" y="8271"/>
                    <a:pt x="4559" y="8712"/>
                  </a:cubicBezTo>
                  <a:cubicBezTo>
                    <a:pt x="5194" y="8818"/>
                    <a:pt x="5961" y="8183"/>
                    <a:pt x="6164" y="6887"/>
                  </a:cubicBezTo>
                  <a:cubicBezTo>
                    <a:pt x="6543" y="4497"/>
                    <a:pt x="6181" y="1235"/>
                    <a:pt x="5555" y="1279"/>
                  </a:cubicBezTo>
                  <a:cubicBezTo>
                    <a:pt x="5211" y="1297"/>
                    <a:pt x="5608" y="2073"/>
                    <a:pt x="5396" y="3660"/>
                  </a:cubicBezTo>
                  <a:cubicBezTo>
                    <a:pt x="5361" y="2064"/>
                    <a:pt x="5247" y="274"/>
                    <a:pt x="4585" y="371"/>
                  </a:cubicBezTo>
                  <a:cubicBezTo>
                    <a:pt x="4215" y="424"/>
                    <a:pt x="4673" y="2663"/>
                    <a:pt x="4568" y="3924"/>
                  </a:cubicBezTo>
                  <a:cubicBezTo>
                    <a:pt x="4374" y="2522"/>
                    <a:pt x="4109" y="1"/>
                    <a:pt x="3660" y="151"/>
                  </a:cubicBezTo>
                  <a:cubicBezTo>
                    <a:pt x="3069" y="362"/>
                    <a:pt x="3783" y="2655"/>
                    <a:pt x="3668" y="4074"/>
                  </a:cubicBezTo>
                  <a:close/>
                </a:path>
              </a:pathLst>
            </a:custGeom>
            <a:solidFill>
              <a:srgbClr val="F7C8BE"/>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8" name="Google Shape;2338;p67"/>
            <p:cNvSpPr/>
            <p:nvPr/>
          </p:nvSpPr>
          <p:spPr>
            <a:xfrm flipH="1">
              <a:off x="3704512" y="3265213"/>
              <a:ext cx="384703" cy="1055149"/>
            </a:xfrm>
            <a:custGeom>
              <a:avLst/>
              <a:gdLst/>
              <a:ahLst/>
              <a:cxnLst/>
              <a:rect l="l" t="t" r="r" b="b"/>
              <a:pathLst>
                <a:path w="5388" h="14778" extrusionOk="0">
                  <a:moveTo>
                    <a:pt x="5246" y="582"/>
                  </a:moveTo>
                  <a:cubicBezTo>
                    <a:pt x="5387" y="847"/>
                    <a:pt x="4409" y="11101"/>
                    <a:pt x="4232" y="12089"/>
                  </a:cubicBezTo>
                  <a:cubicBezTo>
                    <a:pt x="3756" y="14778"/>
                    <a:pt x="53" y="13852"/>
                    <a:pt x="9" y="11119"/>
                  </a:cubicBezTo>
                  <a:cubicBezTo>
                    <a:pt x="0" y="10325"/>
                    <a:pt x="1446" y="36"/>
                    <a:pt x="1490" y="1"/>
                  </a:cubicBezTo>
                  <a:cubicBezTo>
                    <a:pt x="2495" y="891"/>
                    <a:pt x="4329" y="970"/>
                    <a:pt x="5246" y="582"/>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39" name="Google Shape;2339;p67"/>
            <p:cNvSpPr/>
            <p:nvPr/>
          </p:nvSpPr>
          <p:spPr>
            <a:xfrm flipH="1">
              <a:off x="4397680" y="3391736"/>
              <a:ext cx="499871" cy="2887773"/>
            </a:xfrm>
            <a:custGeom>
              <a:avLst/>
              <a:gdLst/>
              <a:ahLst/>
              <a:cxnLst/>
              <a:rect l="l" t="t" r="r" b="b"/>
              <a:pathLst>
                <a:path w="7001" h="40445" extrusionOk="0">
                  <a:moveTo>
                    <a:pt x="7001" y="40109"/>
                  </a:moveTo>
                  <a:cubicBezTo>
                    <a:pt x="6410" y="33020"/>
                    <a:pt x="6181" y="30278"/>
                    <a:pt x="5273" y="19574"/>
                  </a:cubicBezTo>
                  <a:cubicBezTo>
                    <a:pt x="4647" y="12239"/>
                    <a:pt x="4938" y="7125"/>
                    <a:pt x="3853" y="1350"/>
                  </a:cubicBezTo>
                  <a:cubicBezTo>
                    <a:pt x="2725" y="442"/>
                    <a:pt x="1049" y="1"/>
                    <a:pt x="0" y="1"/>
                  </a:cubicBezTo>
                  <a:cubicBezTo>
                    <a:pt x="5052" y="9391"/>
                    <a:pt x="4611" y="34264"/>
                    <a:pt x="5317" y="40365"/>
                  </a:cubicBezTo>
                  <a:cubicBezTo>
                    <a:pt x="5890" y="40444"/>
                    <a:pt x="6481" y="40356"/>
                    <a:pt x="7001" y="40109"/>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0" name="Google Shape;2340;p67"/>
            <p:cNvSpPr/>
            <p:nvPr/>
          </p:nvSpPr>
          <p:spPr>
            <a:xfrm flipH="1">
              <a:off x="5250715" y="3385453"/>
              <a:ext cx="599974" cy="2940609"/>
            </a:xfrm>
            <a:custGeom>
              <a:avLst/>
              <a:gdLst/>
              <a:ahLst/>
              <a:cxnLst/>
              <a:rect l="l" t="t" r="r" b="b"/>
              <a:pathLst>
                <a:path w="8403" h="41185" extrusionOk="0">
                  <a:moveTo>
                    <a:pt x="0" y="39889"/>
                  </a:moveTo>
                  <a:cubicBezTo>
                    <a:pt x="838" y="28956"/>
                    <a:pt x="1958" y="24485"/>
                    <a:pt x="2442" y="21232"/>
                  </a:cubicBezTo>
                  <a:cubicBezTo>
                    <a:pt x="2716" y="19398"/>
                    <a:pt x="3210" y="14892"/>
                    <a:pt x="2584" y="11921"/>
                  </a:cubicBezTo>
                  <a:cubicBezTo>
                    <a:pt x="2769" y="9056"/>
                    <a:pt x="3157" y="4532"/>
                    <a:pt x="1905" y="1834"/>
                  </a:cubicBezTo>
                  <a:cubicBezTo>
                    <a:pt x="3580" y="979"/>
                    <a:pt x="5290" y="203"/>
                    <a:pt x="8403" y="1"/>
                  </a:cubicBezTo>
                  <a:cubicBezTo>
                    <a:pt x="6622" y="9329"/>
                    <a:pt x="8085" y="33117"/>
                    <a:pt x="8015" y="40268"/>
                  </a:cubicBezTo>
                  <a:cubicBezTo>
                    <a:pt x="6031" y="41044"/>
                    <a:pt x="2231" y="41185"/>
                    <a:pt x="0" y="39889"/>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1" name="Google Shape;2341;p67"/>
            <p:cNvSpPr/>
            <p:nvPr/>
          </p:nvSpPr>
          <p:spPr>
            <a:xfrm flipH="1">
              <a:off x="4447376" y="4628840"/>
              <a:ext cx="563489" cy="25204"/>
            </a:xfrm>
            <a:custGeom>
              <a:avLst/>
              <a:gdLst/>
              <a:ahLst/>
              <a:cxnLst/>
              <a:rect l="l" t="t" r="r" b="b"/>
              <a:pathLst>
                <a:path w="7892" h="353" extrusionOk="0">
                  <a:moveTo>
                    <a:pt x="0" y="0"/>
                  </a:moveTo>
                  <a:lnTo>
                    <a:pt x="0" y="353"/>
                  </a:lnTo>
                  <a:lnTo>
                    <a:pt x="7891" y="353"/>
                  </a:lnTo>
                  <a:lnTo>
                    <a:pt x="7891" y="0"/>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2" name="Google Shape;2342;p67"/>
            <p:cNvSpPr/>
            <p:nvPr/>
          </p:nvSpPr>
          <p:spPr>
            <a:xfrm flipH="1">
              <a:off x="4918258" y="4161088"/>
              <a:ext cx="17707" cy="467813"/>
            </a:xfrm>
            <a:custGeom>
              <a:avLst/>
              <a:gdLst/>
              <a:ahLst/>
              <a:cxnLst/>
              <a:rect l="l" t="t" r="r" b="b"/>
              <a:pathLst>
                <a:path w="248" h="6552" extrusionOk="0">
                  <a:moveTo>
                    <a:pt x="0" y="0"/>
                  </a:moveTo>
                  <a:lnTo>
                    <a:pt x="0" y="6551"/>
                  </a:lnTo>
                  <a:lnTo>
                    <a:pt x="247" y="6551"/>
                  </a:lnTo>
                  <a:lnTo>
                    <a:pt x="247" y="0"/>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3" name="Google Shape;2343;p67"/>
            <p:cNvSpPr/>
            <p:nvPr/>
          </p:nvSpPr>
          <p:spPr>
            <a:xfrm flipH="1">
              <a:off x="4509001" y="4156650"/>
              <a:ext cx="61949" cy="402996"/>
            </a:xfrm>
            <a:custGeom>
              <a:avLst/>
              <a:gdLst/>
              <a:ahLst/>
              <a:cxnLst/>
              <a:rect l="l" t="t" r="r" b="b"/>
              <a:pathLst>
                <a:path w="830" h="5644" extrusionOk="0">
                  <a:moveTo>
                    <a:pt x="830" y="0"/>
                  </a:moveTo>
                  <a:lnTo>
                    <a:pt x="830" y="5097"/>
                  </a:lnTo>
                  <a:cubicBezTo>
                    <a:pt x="830" y="5643"/>
                    <a:pt x="1" y="5643"/>
                    <a:pt x="1" y="5097"/>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4" name="Google Shape;2344;p67"/>
            <p:cNvSpPr/>
            <p:nvPr/>
          </p:nvSpPr>
          <p:spPr>
            <a:xfrm flipH="1">
              <a:off x="4500275" y="4147236"/>
              <a:ext cx="78754" cy="412406"/>
            </a:xfrm>
            <a:custGeom>
              <a:avLst/>
              <a:gdLst/>
              <a:ahLst/>
              <a:cxnLst/>
              <a:rect l="l" t="t" r="r" b="b"/>
              <a:pathLst>
                <a:path w="1103" h="5776" extrusionOk="0">
                  <a:moveTo>
                    <a:pt x="1094" y="0"/>
                  </a:moveTo>
                  <a:lnTo>
                    <a:pt x="0" y="0"/>
                  </a:lnTo>
                  <a:lnTo>
                    <a:pt x="0" y="5229"/>
                  </a:lnTo>
                  <a:cubicBezTo>
                    <a:pt x="0" y="5528"/>
                    <a:pt x="247" y="5775"/>
                    <a:pt x="547" y="5775"/>
                  </a:cubicBezTo>
                  <a:lnTo>
                    <a:pt x="547" y="5775"/>
                  </a:lnTo>
                  <a:cubicBezTo>
                    <a:pt x="856" y="5775"/>
                    <a:pt x="1103" y="5528"/>
                    <a:pt x="1103" y="5229"/>
                  </a:cubicBezTo>
                  <a:lnTo>
                    <a:pt x="1103" y="0"/>
                  </a:lnTo>
                  <a:close/>
                  <a:moveTo>
                    <a:pt x="962" y="132"/>
                  </a:moveTo>
                  <a:lnTo>
                    <a:pt x="962" y="5229"/>
                  </a:lnTo>
                  <a:cubicBezTo>
                    <a:pt x="962" y="5775"/>
                    <a:pt x="133" y="5775"/>
                    <a:pt x="133" y="5229"/>
                  </a:cubicBezTo>
                  <a:lnTo>
                    <a:pt x="133" y="132"/>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5" name="Google Shape;2345;p67"/>
            <p:cNvSpPr/>
            <p:nvPr/>
          </p:nvSpPr>
          <p:spPr>
            <a:xfrm flipH="1">
              <a:off x="4510342" y="4309032"/>
              <a:ext cx="59262" cy="250614"/>
            </a:xfrm>
            <a:custGeom>
              <a:avLst/>
              <a:gdLst/>
              <a:ahLst/>
              <a:cxnLst/>
              <a:rect l="l" t="t" r="r" b="b"/>
              <a:pathLst>
                <a:path w="830" h="3510" extrusionOk="0">
                  <a:moveTo>
                    <a:pt x="830" y="0"/>
                  </a:moveTo>
                  <a:lnTo>
                    <a:pt x="830" y="2963"/>
                  </a:lnTo>
                  <a:cubicBezTo>
                    <a:pt x="830" y="3509"/>
                    <a:pt x="1" y="3509"/>
                    <a:pt x="1" y="2963"/>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6" name="Google Shape;2346;p67"/>
            <p:cNvSpPr/>
            <p:nvPr/>
          </p:nvSpPr>
          <p:spPr>
            <a:xfrm flipH="1">
              <a:off x="4487709" y="4133384"/>
              <a:ext cx="104530" cy="27775"/>
            </a:xfrm>
            <a:custGeom>
              <a:avLst/>
              <a:gdLst/>
              <a:ahLst/>
              <a:cxnLst/>
              <a:rect l="l" t="t" r="r" b="b"/>
              <a:pathLst>
                <a:path w="1464" h="389" extrusionOk="0">
                  <a:moveTo>
                    <a:pt x="194" y="0"/>
                  </a:moveTo>
                  <a:cubicBezTo>
                    <a:pt x="88" y="0"/>
                    <a:pt x="0" y="88"/>
                    <a:pt x="0" y="194"/>
                  </a:cubicBezTo>
                  <a:cubicBezTo>
                    <a:pt x="0" y="300"/>
                    <a:pt x="88" y="388"/>
                    <a:pt x="194" y="388"/>
                  </a:cubicBezTo>
                  <a:lnTo>
                    <a:pt x="1270" y="388"/>
                  </a:lnTo>
                  <a:cubicBezTo>
                    <a:pt x="1376" y="388"/>
                    <a:pt x="1464" y="300"/>
                    <a:pt x="1464" y="194"/>
                  </a:cubicBezTo>
                  <a:cubicBezTo>
                    <a:pt x="1464" y="88"/>
                    <a:pt x="1376" y="0"/>
                    <a:pt x="1270"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7" name="Google Shape;2347;p67"/>
            <p:cNvSpPr/>
            <p:nvPr/>
          </p:nvSpPr>
          <p:spPr>
            <a:xfrm flipH="1">
              <a:off x="4659325" y="4156650"/>
              <a:ext cx="61550" cy="402996"/>
            </a:xfrm>
            <a:custGeom>
              <a:avLst/>
              <a:gdLst/>
              <a:ahLst/>
              <a:cxnLst/>
              <a:rect l="l" t="t" r="r" b="b"/>
              <a:pathLst>
                <a:path w="821" h="5644" extrusionOk="0">
                  <a:moveTo>
                    <a:pt x="820" y="0"/>
                  </a:moveTo>
                  <a:lnTo>
                    <a:pt x="820" y="5097"/>
                  </a:lnTo>
                  <a:cubicBezTo>
                    <a:pt x="820" y="5643"/>
                    <a:pt x="0" y="5643"/>
                    <a:pt x="0" y="5097"/>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8" name="Google Shape;2348;p67"/>
            <p:cNvSpPr/>
            <p:nvPr/>
          </p:nvSpPr>
          <p:spPr>
            <a:xfrm flipH="1">
              <a:off x="4650075" y="4147236"/>
              <a:ext cx="78754" cy="412406"/>
            </a:xfrm>
            <a:custGeom>
              <a:avLst/>
              <a:gdLst/>
              <a:ahLst/>
              <a:cxnLst/>
              <a:rect l="l" t="t" r="r" b="b"/>
              <a:pathLst>
                <a:path w="1103" h="5776" extrusionOk="0">
                  <a:moveTo>
                    <a:pt x="1093" y="0"/>
                  </a:moveTo>
                  <a:lnTo>
                    <a:pt x="0" y="0"/>
                  </a:lnTo>
                  <a:lnTo>
                    <a:pt x="0" y="5229"/>
                  </a:lnTo>
                  <a:cubicBezTo>
                    <a:pt x="0" y="5528"/>
                    <a:pt x="238" y="5775"/>
                    <a:pt x="547" y="5775"/>
                  </a:cubicBezTo>
                  <a:lnTo>
                    <a:pt x="547" y="5775"/>
                  </a:lnTo>
                  <a:cubicBezTo>
                    <a:pt x="855" y="5775"/>
                    <a:pt x="1102" y="5528"/>
                    <a:pt x="1102" y="5229"/>
                  </a:cubicBezTo>
                  <a:lnTo>
                    <a:pt x="1102" y="0"/>
                  </a:lnTo>
                  <a:close/>
                  <a:moveTo>
                    <a:pt x="952" y="132"/>
                  </a:moveTo>
                  <a:lnTo>
                    <a:pt x="952" y="5229"/>
                  </a:lnTo>
                  <a:cubicBezTo>
                    <a:pt x="952" y="5775"/>
                    <a:pt x="132" y="5775"/>
                    <a:pt x="132" y="5229"/>
                  </a:cubicBezTo>
                  <a:lnTo>
                    <a:pt x="132" y="132"/>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49" name="Google Shape;2349;p67"/>
            <p:cNvSpPr/>
            <p:nvPr/>
          </p:nvSpPr>
          <p:spPr>
            <a:xfrm flipH="1">
              <a:off x="4660785" y="4354943"/>
              <a:ext cx="58619" cy="204704"/>
            </a:xfrm>
            <a:custGeom>
              <a:avLst/>
              <a:gdLst/>
              <a:ahLst/>
              <a:cxnLst/>
              <a:rect l="l" t="t" r="r" b="b"/>
              <a:pathLst>
                <a:path w="821" h="2867" extrusionOk="0">
                  <a:moveTo>
                    <a:pt x="820" y="1"/>
                  </a:moveTo>
                  <a:lnTo>
                    <a:pt x="820" y="2320"/>
                  </a:lnTo>
                  <a:cubicBezTo>
                    <a:pt x="820" y="2866"/>
                    <a:pt x="0" y="2866"/>
                    <a:pt x="0" y="2320"/>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0" name="Google Shape;2350;p67"/>
            <p:cNvSpPr/>
            <p:nvPr/>
          </p:nvSpPr>
          <p:spPr>
            <a:xfrm flipH="1">
              <a:off x="4637509" y="4133384"/>
              <a:ext cx="104601" cy="27775"/>
            </a:xfrm>
            <a:custGeom>
              <a:avLst/>
              <a:gdLst/>
              <a:ahLst/>
              <a:cxnLst/>
              <a:rect l="l" t="t" r="r" b="b"/>
              <a:pathLst>
                <a:path w="1465" h="389" extrusionOk="0">
                  <a:moveTo>
                    <a:pt x="186" y="0"/>
                  </a:moveTo>
                  <a:cubicBezTo>
                    <a:pt x="80" y="0"/>
                    <a:pt x="1" y="88"/>
                    <a:pt x="1" y="194"/>
                  </a:cubicBezTo>
                  <a:cubicBezTo>
                    <a:pt x="1" y="300"/>
                    <a:pt x="80" y="388"/>
                    <a:pt x="186" y="388"/>
                  </a:cubicBezTo>
                  <a:lnTo>
                    <a:pt x="1271" y="388"/>
                  </a:lnTo>
                  <a:cubicBezTo>
                    <a:pt x="1376" y="388"/>
                    <a:pt x="1464" y="300"/>
                    <a:pt x="1464" y="194"/>
                  </a:cubicBezTo>
                  <a:cubicBezTo>
                    <a:pt x="1464" y="88"/>
                    <a:pt x="1376" y="0"/>
                    <a:pt x="1271"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1" name="Google Shape;2351;p67"/>
            <p:cNvSpPr/>
            <p:nvPr/>
          </p:nvSpPr>
          <p:spPr>
            <a:xfrm flipH="1">
              <a:off x="4810657" y="4156661"/>
              <a:ext cx="59191" cy="401054"/>
            </a:xfrm>
            <a:custGeom>
              <a:avLst/>
              <a:gdLst/>
              <a:ahLst/>
              <a:cxnLst/>
              <a:rect l="l" t="t" r="r" b="b"/>
              <a:pathLst>
                <a:path w="829" h="5617" extrusionOk="0">
                  <a:moveTo>
                    <a:pt x="829" y="0"/>
                  </a:moveTo>
                  <a:lnTo>
                    <a:pt x="829" y="5097"/>
                  </a:lnTo>
                  <a:cubicBezTo>
                    <a:pt x="802" y="5617"/>
                    <a:pt x="26" y="5617"/>
                    <a:pt x="0" y="5097"/>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2" name="Google Shape;2352;p67"/>
            <p:cNvSpPr/>
            <p:nvPr/>
          </p:nvSpPr>
          <p:spPr>
            <a:xfrm flipH="1">
              <a:off x="4800589" y="4147236"/>
              <a:ext cx="78754" cy="412406"/>
            </a:xfrm>
            <a:custGeom>
              <a:avLst/>
              <a:gdLst/>
              <a:ahLst/>
              <a:cxnLst/>
              <a:rect l="l" t="t" r="r" b="b"/>
              <a:pathLst>
                <a:path w="1103" h="5776" extrusionOk="0">
                  <a:moveTo>
                    <a:pt x="1094" y="0"/>
                  </a:moveTo>
                  <a:lnTo>
                    <a:pt x="1" y="0"/>
                  </a:lnTo>
                  <a:lnTo>
                    <a:pt x="1" y="5229"/>
                  </a:lnTo>
                  <a:cubicBezTo>
                    <a:pt x="1" y="5528"/>
                    <a:pt x="248" y="5775"/>
                    <a:pt x="556" y="5775"/>
                  </a:cubicBezTo>
                  <a:lnTo>
                    <a:pt x="556" y="5775"/>
                  </a:lnTo>
                  <a:cubicBezTo>
                    <a:pt x="856" y="5775"/>
                    <a:pt x="1103" y="5528"/>
                    <a:pt x="1103" y="5229"/>
                  </a:cubicBezTo>
                  <a:lnTo>
                    <a:pt x="1103" y="0"/>
                  </a:lnTo>
                  <a:close/>
                  <a:moveTo>
                    <a:pt x="962" y="132"/>
                  </a:moveTo>
                  <a:lnTo>
                    <a:pt x="962" y="5229"/>
                  </a:lnTo>
                  <a:cubicBezTo>
                    <a:pt x="935" y="5749"/>
                    <a:pt x="159" y="5749"/>
                    <a:pt x="133" y="5229"/>
                  </a:cubicBezTo>
                  <a:lnTo>
                    <a:pt x="133" y="132"/>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3" name="Google Shape;2353;p67"/>
            <p:cNvSpPr/>
            <p:nvPr/>
          </p:nvSpPr>
          <p:spPr>
            <a:xfrm flipH="1">
              <a:off x="4810657" y="4251054"/>
              <a:ext cx="59191" cy="306663"/>
            </a:xfrm>
            <a:custGeom>
              <a:avLst/>
              <a:gdLst/>
              <a:ahLst/>
              <a:cxnLst/>
              <a:rect l="l" t="t" r="r" b="b"/>
              <a:pathLst>
                <a:path w="829" h="4295" extrusionOk="0">
                  <a:moveTo>
                    <a:pt x="829" y="1"/>
                  </a:moveTo>
                  <a:lnTo>
                    <a:pt x="829" y="3775"/>
                  </a:lnTo>
                  <a:cubicBezTo>
                    <a:pt x="802" y="4295"/>
                    <a:pt x="26" y="4295"/>
                    <a:pt x="0" y="3775"/>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4" name="Google Shape;2354;p67"/>
            <p:cNvSpPr/>
            <p:nvPr/>
          </p:nvSpPr>
          <p:spPr>
            <a:xfrm flipH="1">
              <a:off x="4787952" y="4133384"/>
              <a:ext cx="104601" cy="27775"/>
            </a:xfrm>
            <a:custGeom>
              <a:avLst/>
              <a:gdLst/>
              <a:ahLst/>
              <a:cxnLst/>
              <a:rect l="l" t="t" r="r" b="b"/>
              <a:pathLst>
                <a:path w="1465" h="389" extrusionOk="0">
                  <a:moveTo>
                    <a:pt x="195" y="0"/>
                  </a:moveTo>
                  <a:cubicBezTo>
                    <a:pt x="89" y="0"/>
                    <a:pt x="1" y="88"/>
                    <a:pt x="1" y="194"/>
                  </a:cubicBezTo>
                  <a:cubicBezTo>
                    <a:pt x="1" y="300"/>
                    <a:pt x="89" y="388"/>
                    <a:pt x="195" y="388"/>
                  </a:cubicBezTo>
                  <a:lnTo>
                    <a:pt x="1279" y="388"/>
                  </a:lnTo>
                  <a:cubicBezTo>
                    <a:pt x="1385" y="388"/>
                    <a:pt x="1464" y="300"/>
                    <a:pt x="1464" y="194"/>
                  </a:cubicBezTo>
                  <a:cubicBezTo>
                    <a:pt x="1464" y="88"/>
                    <a:pt x="1385" y="0"/>
                    <a:pt x="1279"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5" name="Google Shape;2355;p67"/>
            <p:cNvSpPr/>
            <p:nvPr/>
          </p:nvSpPr>
          <p:spPr>
            <a:xfrm flipH="1">
              <a:off x="4447376" y="4161088"/>
              <a:ext cx="563489" cy="25204"/>
            </a:xfrm>
            <a:custGeom>
              <a:avLst/>
              <a:gdLst/>
              <a:ahLst/>
              <a:cxnLst/>
              <a:rect l="l" t="t" r="r" b="b"/>
              <a:pathLst>
                <a:path w="7892" h="353" extrusionOk="0">
                  <a:moveTo>
                    <a:pt x="0" y="0"/>
                  </a:moveTo>
                  <a:lnTo>
                    <a:pt x="0" y="353"/>
                  </a:lnTo>
                  <a:lnTo>
                    <a:pt x="7891" y="353"/>
                  </a:lnTo>
                  <a:lnTo>
                    <a:pt x="7891" y="0"/>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6" name="Google Shape;2356;p67"/>
            <p:cNvSpPr/>
            <p:nvPr/>
          </p:nvSpPr>
          <p:spPr>
            <a:xfrm flipH="1">
              <a:off x="4623667" y="4562079"/>
              <a:ext cx="576698" cy="361427"/>
            </a:xfrm>
            <a:custGeom>
              <a:avLst/>
              <a:gdLst/>
              <a:ahLst/>
              <a:cxnLst/>
              <a:rect l="l" t="t" r="r" b="b"/>
              <a:pathLst>
                <a:path w="8077" h="5062" extrusionOk="0">
                  <a:moveTo>
                    <a:pt x="4603" y="2222"/>
                  </a:moveTo>
                  <a:cubicBezTo>
                    <a:pt x="5740" y="1755"/>
                    <a:pt x="6930" y="1014"/>
                    <a:pt x="6745" y="618"/>
                  </a:cubicBezTo>
                  <a:cubicBezTo>
                    <a:pt x="6454" y="0"/>
                    <a:pt x="4938" y="1958"/>
                    <a:pt x="2654" y="1411"/>
                  </a:cubicBezTo>
                  <a:cubicBezTo>
                    <a:pt x="3112" y="1261"/>
                    <a:pt x="4779" y="768"/>
                    <a:pt x="4126" y="521"/>
                  </a:cubicBezTo>
                  <a:cubicBezTo>
                    <a:pt x="3280" y="194"/>
                    <a:pt x="282" y="776"/>
                    <a:pt x="53" y="3369"/>
                  </a:cubicBezTo>
                  <a:cubicBezTo>
                    <a:pt x="0" y="4003"/>
                    <a:pt x="661" y="4700"/>
                    <a:pt x="1949" y="4850"/>
                  </a:cubicBezTo>
                  <a:cubicBezTo>
                    <a:pt x="3712" y="5061"/>
                    <a:pt x="7010" y="4400"/>
                    <a:pt x="7018" y="3809"/>
                  </a:cubicBezTo>
                  <a:cubicBezTo>
                    <a:pt x="7018" y="3474"/>
                    <a:pt x="6516" y="3809"/>
                    <a:pt x="5114" y="3906"/>
                  </a:cubicBezTo>
                  <a:cubicBezTo>
                    <a:pt x="6569" y="3571"/>
                    <a:pt x="7759" y="3007"/>
                    <a:pt x="7627" y="2637"/>
                  </a:cubicBezTo>
                  <a:cubicBezTo>
                    <a:pt x="7503" y="2284"/>
                    <a:pt x="6207" y="3122"/>
                    <a:pt x="4744" y="2972"/>
                  </a:cubicBezTo>
                  <a:cubicBezTo>
                    <a:pt x="6533" y="2813"/>
                    <a:pt x="8076" y="1870"/>
                    <a:pt x="7900" y="1429"/>
                  </a:cubicBezTo>
                  <a:cubicBezTo>
                    <a:pt x="7662" y="865"/>
                    <a:pt x="6295" y="2328"/>
                    <a:pt x="4603" y="2222"/>
                  </a:cubicBezTo>
                  <a:close/>
                </a:path>
              </a:pathLst>
            </a:custGeom>
            <a:solidFill>
              <a:srgbClr val="F7C8BE"/>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7" name="Google Shape;2357;p67"/>
            <p:cNvSpPr/>
            <p:nvPr/>
          </p:nvSpPr>
          <p:spPr>
            <a:xfrm flipH="1">
              <a:off x="5454055" y="4131456"/>
              <a:ext cx="17707" cy="387845"/>
            </a:xfrm>
            <a:custGeom>
              <a:avLst/>
              <a:gdLst/>
              <a:ahLst/>
              <a:cxnLst/>
              <a:rect l="l" t="t" r="r" b="b"/>
              <a:pathLst>
                <a:path w="248" h="5432" extrusionOk="0">
                  <a:moveTo>
                    <a:pt x="248" y="4771"/>
                  </a:moveTo>
                  <a:lnTo>
                    <a:pt x="160" y="5432"/>
                  </a:lnTo>
                  <a:lnTo>
                    <a:pt x="80" y="5432"/>
                  </a:lnTo>
                  <a:lnTo>
                    <a:pt x="1" y="4771"/>
                  </a:lnTo>
                  <a:lnTo>
                    <a:pt x="1" y="1"/>
                  </a:lnTo>
                  <a:lnTo>
                    <a:pt x="248"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8" name="Google Shape;2358;p67"/>
            <p:cNvSpPr/>
            <p:nvPr/>
          </p:nvSpPr>
          <p:spPr>
            <a:xfrm flipH="1">
              <a:off x="5413715" y="4064125"/>
              <a:ext cx="99532" cy="126592"/>
            </a:xfrm>
            <a:custGeom>
              <a:avLst/>
              <a:gdLst/>
              <a:ahLst/>
              <a:cxnLst/>
              <a:rect l="l" t="t" r="r" b="b"/>
              <a:pathLst>
                <a:path w="1394" h="1773" extrusionOk="0">
                  <a:moveTo>
                    <a:pt x="873" y="1358"/>
                  </a:moveTo>
                  <a:lnTo>
                    <a:pt x="873" y="1720"/>
                  </a:lnTo>
                  <a:cubicBezTo>
                    <a:pt x="873" y="1746"/>
                    <a:pt x="846" y="1772"/>
                    <a:pt x="829" y="1764"/>
                  </a:cubicBezTo>
                  <a:lnTo>
                    <a:pt x="582" y="1764"/>
                  </a:lnTo>
                  <a:cubicBezTo>
                    <a:pt x="556" y="1772"/>
                    <a:pt x="538" y="1746"/>
                    <a:pt x="538" y="1720"/>
                  </a:cubicBezTo>
                  <a:lnTo>
                    <a:pt x="538" y="1358"/>
                  </a:lnTo>
                  <a:cubicBezTo>
                    <a:pt x="538" y="1191"/>
                    <a:pt x="326" y="1014"/>
                    <a:pt x="203" y="820"/>
                  </a:cubicBezTo>
                  <a:cubicBezTo>
                    <a:pt x="0" y="468"/>
                    <a:pt x="300" y="0"/>
                    <a:pt x="697" y="0"/>
                  </a:cubicBezTo>
                  <a:cubicBezTo>
                    <a:pt x="1085" y="0"/>
                    <a:pt x="1393" y="432"/>
                    <a:pt x="1217" y="785"/>
                  </a:cubicBezTo>
                  <a:cubicBezTo>
                    <a:pt x="1111" y="988"/>
                    <a:pt x="873" y="1182"/>
                    <a:pt x="873" y="1358"/>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59" name="Google Shape;2359;p67"/>
            <p:cNvSpPr/>
            <p:nvPr/>
          </p:nvSpPr>
          <p:spPr>
            <a:xfrm flipH="1">
              <a:off x="5367802" y="4126458"/>
              <a:ext cx="13280" cy="392843"/>
            </a:xfrm>
            <a:custGeom>
              <a:avLst/>
              <a:gdLst/>
              <a:ahLst/>
              <a:cxnLst/>
              <a:rect l="l" t="t" r="r" b="b"/>
              <a:pathLst>
                <a:path w="186" h="5502" extrusionOk="0">
                  <a:moveTo>
                    <a:pt x="186" y="4999"/>
                  </a:moveTo>
                  <a:lnTo>
                    <a:pt x="124" y="5502"/>
                  </a:lnTo>
                  <a:lnTo>
                    <a:pt x="62" y="5502"/>
                  </a:lnTo>
                  <a:lnTo>
                    <a:pt x="1" y="4999"/>
                  </a:lnTo>
                  <a:lnTo>
                    <a:pt x="1" y="0"/>
                  </a:lnTo>
                  <a:lnTo>
                    <a:pt x="18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0" name="Google Shape;2360;p67"/>
            <p:cNvSpPr/>
            <p:nvPr/>
          </p:nvSpPr>
          <p:spPr>
            <a:xfrm flipH="1">
              <a:off x="5336957" y="4064125"/>
              <a:ext cx="74327" cy="95747"/>
            </a:xfrm>
            <a:custGeom>
              <a:avLst/>
              <a:gdLst/>
              <a:ahLst/>
              <a:cxnLst/>
              <a:rect l="l" t="t" r="r" b="b"/>
              <a:pathLst>
                <a:path w="1041" h="1341" extrusionOk="0">
                  <a:moveTo>
                    <a:pt x="644" y="1023"/>
                  </a:moveTo>
                  <a:lnTo>
                    <a:pt x="644" y="1305"/>
                  </a:lnTo>
                  <a:cubicBezTo>
                    <a:pt x="644" y="1323"/>
                    <a:pt x="626" y="1332"/>
                    <a:pt x="609" y="1340"/>
                  </a:cubicBezTo>
                  <a:lnTo>
                    <a:pt x="424" y="1340"/>
                  </a:lnTo>
                  <a:cubicBezTo>
                    <a:pt x="406" y="1340"/>
                    <a:pt x="388" y="1323"/>
                    <a:pt x="388" y="1305"/>
                  </a:cubicBezTo>
                  <a:lnTo>
                    <a:pt x="388" y="1023"/>
                  </a:lnTo>
                  <a:cubicBezTo>
                    <a:pt x="388" y="900"/>
                    <a:pt x="230" y="767"/>
                    <a:pt x="141" y="617"/>
                  </a:cubicBezTo>
                  <a:cubicBezTo>
                    <a:pt x="0" y="335"/>
                    <a:pt x="203" y="0"/>
                    <a:pt x="521" y="0"/>
                  </a:cubicBezTo>
                  <a:cubicBezTo>
                    <a:pt x="803" y="0"/>
                    <a:pt x="1041" y="326"/>
                    <a:pt x="909" y="591"/>
                  </a:cubicBezTo>
                  <a:cubicBezTo>
                    <a:pt x="820" y="750"/>
                    <a:pt x="644" y="891"/>
                    <a:pt x="644" y="1023"/>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1" name="Google Shape;2361;p67"/>
            <p:cNvSpPr/>
            <p:nvPr/>
          </p:nvSpPr>
          <p:spPr>
            <a:xfrm flipH="1">
              <a:off x="5324966" y="4286326"/>
              <a:ext cx="280888" cy="275176"/>
            </a:xfrm>
            <a:custGeom>
              <a:avLst/>
              <a:gdLst/>
              <a:ahLst/>
              <a:cxnLst/>
              <a:rect l="l" t="t" r="r" b="b"/>
              <a:pathLst>
                <a:path w="3934" h="3854" extrusionOk="0">
                  <a:moveTo>
                    <a:pt x="160" y="1"/>
                  </a:moveTo>
                  <a:cubicBezTo>
                    <a:pt x="1412" y="221"/>
                    <a:pt x="2531" y="256"/>
                    <a:pt x="3845" y="1"/>
                  </a:cubicBezTo>
                  <a:cubicBezTo>
                    <a:pt x="3933" y="1173"/>
                    <a:pt x="3933" y="2355"/>
                    <a:pt x="3845" y="3527"/>
                  </a:cubicBezTo>
                  <a:cubicBezTo>
                    <a:pt x="2584" y="3854"/>
                    <a:pt x="1262" y="3854"/>
                    <a:pt x="1" y="3527"/>
                  </a:cubicBezTo>
                  <a:cubicBezTo>
                    <a:pt x="1" y="2355"/>
                    <a:pt x="45" y="1200"/>
                    <a:pt x="160" y="1"/>
                  </a:cubicBezTo>
                  <a:close/>
                </a:path>
              </a:pathLst>
            </a:custGeom>
            <a:solidFill>
              <a:srgbClr val="EFEFE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2" name="Google Shape;2362;p67"/>
            <p:cNvSpPr/>
            <p:nvPr/>
          </p:nvSpPr>
          <p:spPr>
            <a:xfrm flipH="1">
              <a:off x="4935257" y="2915202"/>
              <a:ext cx="304807" cy="776261"/>
            </a:xfrm>
            <a:custGeom>
              <a:avLst/>
              <a:gdLst/>
              <a:ahLst/>
              <a:cxnLst/>
              <a:rect l="l" t="t" r="r" b="b"/>
              <a:pathLst>
                <a:path w="4269" h="10872" extrusionOk="0">
                  <a:moveTo>
                    <a:pt x="1" y="0"/>
                  </a:moveTo>
                  <a:lnTo>
                    <a:pt x="4268" y="0"/>
                  </a:lnTo>
                  <a:lnTo>
                    <a:pt x="4180" y="8200"/>
                  </a:lnTo>
                  <a:cubicBezTo>
                    <a:pt x="4153" y="10872"/>
                    <a:pt x="1" y="8103"/>
                    <a:pt x="1" y="7953"/>
                  </a:cubicBezTo>
                  <a:close/>
                </a:path>
              </a:pathLst>
            </a:custGeom>
            <a:solidFill>
              <a:srgbClr val="F7C8BE"/>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3" name="Google Shape;2363;p67"/>
            <p:cNvSpPr/>
            <p:nvPr/>
          </p:nvSpPr>
          <p:spPr>
            <a:xfrm flipH="1">
              <a:off x="4939042" y="3212304"/>
              <a:ext cx="301022" cy="374636"/>
            </a:xfrm>
            <a:custGeom>
              <a:avLst/>
              <a:gdLst/>
              <a:ahLst/>
              <a:cxnLst/>
              <a:rect l="l" t="t" r="r" b="b"/>
              <a:pathLst>
                <a:path w="4216" h="5247" extrusionOk="0">
                  <a:moveTo>
                    <a:pt x="1" y="697"/>
                  </a:moveTo>
                  <a:cubicBezTo>
                    <a:pt x="424" y="2787"/>
                    <a:pt x="4162" y="5247"/>
                    <a:pt x="4215" y="1138"/>
                  </a:cubicBezTo>
                  <a:cubicBezTo>
                    <a:pt x="2857" y="1"/>
                    <a:pt x="953" y="697"/>
                    <a:pt x="1" y="697"/>
                  </a:cubicBezTo>
                  <a:close/>
                </a:path>
              </a:pathLst>
            </a:custGeom>
            <a:solidFill>
              <a:srgbClr val="E5B6AE"/>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4" name="Google Shape;2364;p67"/>
            <p:cNvSpPr/>
            <p:nvPr/>
          </p:nvSpPr>
          <p:spPr>
            <a:xfrm flipH="1">
              <a:off x="5410574" y="2697999"/>
              <a:ext cx="144871" cy="244973"/>
            </a:xfrm>
            <a:custGeom>
              <a:avLst/>
              <a:gdLst/>
              <a:ahLst/>
              <a:cxnLst/>
              <a:rect l="l" t="t" r="r" b="b"/>
              <a:pathLst>
                <a:path w="2029" h="3431" extrusionOk="0">
                  <a:moveTo>
                    <a:pt x="512" y="133"/>
                  </a:moveTo>
                  <a:cubicBezTo>
                    <a:pt x="917" y="0"/>
                    <a:pt x="1473" y="609"/>
                    <a:pt x="1755" y="1482"/>
                  </a:cubicBezTo>
                  <a:cubicBezTo>
                    <a:pt x="2028" y="2355"/>
                    <a:pt x="1914" y="3166"/>
                    <a:pt x="1508" y="3298"/>
                  </a:cubicBezTo>
                  <a:cubicBezTo>
                    <a:pt x="1102" y="3430"/>
                    <a:pt x="547" y="2822"/>
                    <a:pt x="274" y="1949"/>
                  </a:cubicBezTo>
                  <a:cubicBezTo>
                    <a:pt x="0" y="1067"/>
                    <a:pt x="106" y="256"/>
                    <a:pt x="512" y="133"/>
                  </a:cubicBezTo>
                  <a:close/>
                </a:path>
              </a:pathLst>
            </a:custGeom>
            <a:solidFill>
              <a:srgbClr val="C7908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5" name="Google Shape;2365;p67"/>
            <p:cNvSpPr/>
            <p:nvPr/>
          </p:nvSpPr>
          <p:spPr>
            <a:xfrm flipH="1">
              <a:off x="4723776" y="2320927"/>
              <a:ext cx="757411" cy="1010453"/>
            </a:xfrm>
            <a:custGeom>
              <a:avLst/>
              <a:gdLst/>
              <a:ahLst/>
              <a:cxnLst/>
              <a:rect l="l" t="t" r="r" b="b"/>
              <a:pathLst>
                <a:path w="10608" h="14152" extrusionOk="0">
                  <a:moveTo>
                    <a:pt x="5361" y="71"/>
                  </a:moveTo>
                  <a:cubicBezTo>
                    <a:pt x="9479" y="141"/>
                    <a:pt x="10572" y="3721"/>
                    <a:pt x="10590" y="7292"/>
                  </a:cubicBezTo>
                  <a:cubicBezTo>
                    <a:pt x="10608" y="10845"/>
                    <a:pt x="8333" y="14151"/>
                    <a:pt x="6005" y="14081"/>
                  </a:cubicBezTo>
                  <a:cubicBezTo>
                    <a:pt x="2337" y="13975"/>
                    <a:pt x="1" y="9611"/>
                    <a:pt x="107" y="5705"/>
                  </a:cubicBezTo>
                  <a:cubicBezTo>
                    <a:pt x="186" y="2680"/>
                    <a:pt x="1217" y="0"/>
                    <a:pt x="5361" y="71"/>
                  </a:cubicBezTo>
                  <a:close/>
                </a:path>
              </a:pathLst>
            </a:custGeom>
            <a:solidFill>
              <a:srgbClr val="F7C8BE"/>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6" name="Google Shape;2366;p67"/>
            <p:cNvSpPr/>
            <p:nvPr/>
          </p:nvSpPr>
          <p:spPr>
            <a:xfrm flipH="1">
              <a:off x="5119111" y="2762189"/>
              <a:ext cx="70615" cy="70615"/>
            </a:xfrm>
            <a:custGeom>
              <a:avLst/>
              <a:gdLst/>
              <a:ahLst/>
              <a:cxnLst/>
              <a:rect l="l" t="t" r="r" b="b"/>
              <a:pathLst>
                <a:path w="989" h="989" extrusionOk="0">
                  <a:moveTo>
                    <a:pt x="415" y="18"/>
                  </a:moveTo>
                  <a:cubicBezTo>
                    <a:pt x="786" y="1"/>
                    <a:pt x="988" y="450"/>
                    <a:pt x="724" y="724"/>
                  </a:cubicBezTo>
                  <a:cubicBezTo>
                    <a:pt x="468" y="988"/>
                    <a:pt x="10" y="812"/>
                    <a:pt x="10" y="433"/>
                  </a:cubicBezTo>
                  <a:cubicBezTo>
                    <a:pt x="1" y="212"/>
                    <a:pt x="186" y="18"/>
                    <a:pt x="415" y="18"/>
                  </a:cubicBezTo>
                  <a:close/>
                </a:path>
              </a:pathLst>
            </a:custGeom>
            <a:solidFill>
              <a:srgbClr val="071A4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7" name="Google Shape;2367;p67"/>
            <p:cNvSpPr/>
            <p:nvPr/>
          </p:nvSpPr>
          <p:spPr>
            <a:xfrm flipH="1">
              <a:off x="4808729" y="2758404"/>
              <a:ext cx="69972" cy="70615"/>
            </a:xfrm>
            <a:custGeom>
              <a:avLst/>
              <a:gdLst/>
              <a:ahLst/>
              <a:cxnLst/>
              <a:rect l="l" t="t" r="r" b="b"/>
              <a:pathLst>
                <a:path w="980" h="989" extrusionOk="0">
                  <a:moveTo>
                    <a:pt x="406" y="18"/>
                  </a:moveTo>
                  <a:cubicBezTo>
                    <a:pt x="776" y="1"/>
                    <a:pt x="979" y="451"/>
                    <a:pt x="715" y="724"/>
                  </a:cubicBezTo>
                  <a:cubicBezTo>
                    <a:pt x="459" y="988"/>
                    <a:pt x="1" y="812"/>
                    <a:pt x="1" y="433"/>
                  </a:cubicBezTo>
                  <a:cubicBezTo>
                    <a:pt x="1" y="204"/>
                    <a:pt x="177" y="18"/>
                    <a:pt x="406" y="18"/>
                  </a:cubicBezTo>
                  <a:close/>
                </a:path>
              </a:pathLst>
            </a:custGeom>
            <a:solidFill>
              <a:srgbClr val="071A4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8" name="Google Shape;2368;p67"/>
            <p:cNvSpPr/>
            <p:nvPr/>
          </p:nvSpPr>
          <p:spPr>
            <a:xfrm flipH="1">
              <a:off x="4771603" y="2672794"/>
              <a:ext cx="175073" cy="44125"/>
            </a:xfrm>
            <a:custGeom>
              <a:avLst/>
              <a:gdLst/>
              <a:ahLst/>
              <a:cxnLst/>
              <a:rect l="l" t="t" r="r" b="b"/>
              <a:pathLst>
                <a:path w="2452" h="618" extrusionOk="0">
                  <a:moveTo>
                    <a:pt x="265" y="133"/>
                  </a:moveTo>
                  <a:cubicBezTo>
                    <a:pt x="0" y="204"/>
                    <a:pt x="53" y="521"/>
                    <a:pt x="335" y="539"/>
                  </a:cubicBezTo>
                  <a:cubicBezTo>
                    <a:pt x="662" y="565"/>
                    <a:pt x="1614" y="618"/>
                    <a:pt x="2143" y="609"/>
                  </a:cubicBezTo>
                  <a:cubicBezTo>
                    <a:pt x="2416" y="609"/>
                    <a:pt x="2451" y="486"/>
                    <a:pt x="2222" y="336"/>
                  </a:cubicBezTo>
                  <a:cubicBezTo>
                    <a:pt x="1790" y="45"/>
                    <a:pt x="785" y="1"/>
                    <a:pt x="265" y="133"/>
                  </a:cubicBezTo>
                  <a:close/>
                </a:path>
              </a:pathLst>
            </a:custGeom>
            <a:solidFill>
              <a:srgbClr val="071A4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69" name="Google Shape;2369;p67"/>
            <p:cNvSpPr/>
            <p:nvPr/>
          </p:nvSpPr>
          <p:spPr>
            <a:xfrm flipH="1">
              <a:off x="4777885" y="2859795"/>
              <a:ext cx="153724" cy="93248"/>
            </a:xfrm>
            <a:custGeom>
              <a:avLst/>
              <a:gdLst/>
              <a:ahLst/>
              <a:cxnLst/>
              <a:rect l="l" t="t" r="r" b="b"/>
              <a:pathLst>
                <a:path w="2153" h="1306" extrusionOk="0">
                  <a:moveTo>
                    <a:pt x="1147" y="62"/>
                  </a:moveTo>
                  <a:cubicBezTo>
                    <a:pt x="1720" y="133"/>
                    <a:pt x="2152" y="450"/>
                    <a:pt x="2117" y="767"/>
                  </a:cubicBezTo>
                  <a:cubicBezTo>
                    <a:pt x="2082" y="1094"/>
                    <a:pt x="1588" y="1305"/>
                    <a:pt x="1006" y="1244"/>
                  </a:cubicBezTo>
                  <a:cubicBezTo>
                    <a:pt x="433" y="1182"/>
                    <a:pt x="1" y="864"/>
                    <a:pt x="36" y="538"/>
                  </a:cubicBezTo>
                  <a:cubicBezTo>
                    <a:pt x="71" y="212"/>
                    <a:pt x="574" y="0"/>
                    <a:pt x="1147" y="62"/>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0" name="Google Shape;2370;p67"/>
            <p:cNvSpPr/>
            <p:nvPr/>
          </p:nvSpPr>
          <p:spPr>
            <a:xfrm flipH="1">
              <a:off x="5110902" y="2858509"/>
              <a:ext cx="156866" cy="100817"/>
            </a:xfrm>
            <a:custGeom>
              <a:avLst/>
              <a:gdLst/>
              <a:ahLst/>
              <a:cxnLst/>
              <a:rect l="l" t="t" r="r" b="b"/>
              <a:pathLst>
                <a:path w="2197" h="1412" extrusionOk="0">
                  <a:moveTo>
                    <a:pt x="971" y="124"/>
                  </a:moveTo>
                  <a:cubicBezTo>
                    <a:pt x="406" y="248"/>
                    <a:pt x="1" y="609"/>
                    <a:pt x="80" y="935"/>
                  </a:cubicBezTo>
                  <a:cubicBezTo>
                    <a:pt x="151" y="1253"/>
                    <a:pt x="662" y="1411"/>
                    <a:pt x="1226" y="1288"/>
                  </a:cubicBezTo>
                  <a:cubicBezTo>
                    <a:pt x="1791" y="1156"/>
                    <a:pt x="2196" y="794"/>
                    <a:pt x="2126" y="477"/>
                  </a:cubicBezTo>
                  <a:cubicBezTo>
                    <a:pt x="2055" y="159"/>
                    <a:pt x="1535" y="1"/>
                    <a:pt x="971" y="124"/>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1" name="Google Shape;2371;p67"/>
            <p:cNvSpPr/>
            <p:nvPr/>
          </p:nvSpPr>
          <p:spPr>
            <a:xfrm flipH="1">
              <a:off x="4861638" y="3304840"/>
              <a:ext cx="88822" cy="439538"/>
            </a:xfrm>
            <a:custGeom>
              <a:avLst/>
              <a:gdLst/>
              <a:ahLst/>
              <a:cxnLst/>
              <a:rect l="l" t="t" r="r" b="b"/>
              <a:pathLst>
                <a:path w="1244" h="6156" extrusionOk="0">
                  <a:moveTo>
                    <a:pt x="142" y="1"/>
                  </a:moveTo>
                  <a:cubicBezTo>
                    <a:pt x="529" y="671"/>
                    <a:pt x="812" y="936"/>
                    <a:pt x="1208" y="1597"/>
                  </a:cubicBezTo>
                  <a:cubicBezTo>
                    <a:pt x="1244" y="4004"/>
                    <a:pt x="618" y="5291"/>
                    <a:pt x="0" y="6155"/>
                  </a:cubicBezTo>
                  <a:cubicBezTo>
                    <a:pt x="150" y="4877"/>
                    <a:pt x="97" y="2223"/>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2" name="Google Shape;2372;p67"/>
            <p:cNvSpPr/>
            <p:nvPr/>
          </p:nvSpPr>
          <p:spPr>
            <a:xfrm flipH="1">
              <a:off x="4949753" y="3280350"/>
              <a:ext cx="338793" cy="464029"/>
            </a:xfrm>
            <a:custGeom>
              <a:avLst/>
              <a:gdLst/>
              <a:ahLst/>
              <a:cxnLst/>
              <a:rect l="l" t="t" r="r" b="b"/>
              <a:pathLst>
                <a:path w="4745" h="6499" extrusionOk="0">
                  <a:moveTo>
                    <a:pt x="680" y="0"/>
                  </a:moveTo>
                  <a:cubicBezTo>
                    <a:pt x="433" y="644"/>
                    <a:pt x="124" y="1305"/>
                    <a:pt x="1" y="1843"/>
                  </a:cubicBezTo>
                  <a:cubicBezTo>
                    <a:pt x="794" y="3756"/>
                    <a:pt x="2584" y="5978"/>
                    <a:pt x="4744" y="6498"/>
                  </a:cubicBezTo>
                  <a:cubicBezTo>
                    <a:pt x="2954" y="5255"/>
                    <a:pt x="1341" y="2539"/>
                    <a:pt x="6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3" name="Google Shape;2373;p67"/>
            <p:cNvSpPr/>
            <p:nvPr/>
          </p:nvSpPr>
          <p:spPr>
            <a:xfrm flipH="1">
              <a:off x="4789238" y="3306126"/>
              <a:ext cx="154295" cy="193351"/>
            </a:xfrm>
            <a:custGeom>
              <a:avLst/>
              <a:gdLst/>
              <a:ahLst/>
              <a:cxnLst/>
              <a:rect l="l" t="t" r="r" b="b"/>
              <a:pathLst>
                <a:path w="2161" h="2708" extrusionOk="0">
                  <a:moveTo>
                    <a:pt x="53" y="1"/>
                  </a:moveTo>
                  <a:cubicBezTo>
                    <a:pt x="935" y="829"/>
                    <a:pt x="1455" y="1517"/>
                    <a:pt x="2161" y="2707"/>
                  </a:cubicBezTo>
                  <a:cubicBezTo>
                    <a:pt x="1438" y="2443"/>
                    <a:pt x="600" y="2011"/>
                    <a:pt x="18" y="2090"/>
                  </a:cubicBezTo>
                  <a:cubicBezTo>
                    <a:pt x="0" y="1517"/>
                    <a:pt x="106" y="119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4" name="Google Shape;2374;p67"/>
            <p:cNvSpPr/>
            <p:nvPr/>
          </p:nvSpPr>
          <p:spPr>
            <a:xfrm flipH="1">
              <a:off x="5171380" y="3280350"/>
              <a:ext cx="198349" cy="281459"/>
            </a:xfrm>
            <a:custGeom>
              <a:avLst/>
              <a:gdLst/>
              <a:ahLst/>
              <a:cxnLst/>
              <a:rect l="l" t="t" r="r" b="b"/>
              <a:pathLst>
                <a:path w="2778" h="3942" extrusionOk="0">
                  <a:moveTo>
                    <a:pt x="1817" y="0"/>
                  </a:moveTo>
                  <a:cubicBezTo>
                    <a:pt x="961" y="1349"/>
                    <a:pt x="238" y="2469"/>
                    <a:pt x="0" y="3941"/>
                  </a:cubicBezTo>
                  <a:cubicBezTo>
                    <a:pt x="1182" y="3174"/>
                    <a:pt x="1843" y="2963"/>
                    <a:pt x="2778" y="2557"/>
                  </a:cubicBezTo>
                  <a:cubicBezTo>
                    <a:pt x="2372" y="1737"/>
                    <a:pt x="2055" y="882"/>
                    <a:pt x="18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5" name="Google Shape;2375;p67"/>
            <p:cNvSpPr/>
            <p:nvPr/>
          </p:nvSpPr>
          <p:spPr>
            <a:xfrm flipH="1">
              <a:off x="4500296" y="2235245"/>
              <a:ext cx="1093562" cy="651025"/>
            </a:xfrm>
            <a:custGeom>
              <a:avLst/>
              <a:gdLst/>
              <a:ahLst/>
              <a:cxnLst/>
              <a:rect l="l" t="t" r="r" b="b"/>
              <a:pathLst>
                <a:path w="15316" h="9118" extrusionOk="0">
                  <a:moveTo>
                    <a:pt x="1887" y="9118"/>
                  </a:moveTo>
                  <a:cubicBezTo>
                    <a:pt x="0" y="6799"/>
                    <a:pt x="106" y="1"/>
                    <a:pt x="7707" y="371"/>
                  </a:cubicBezTo>
                  <a:cubicBezTo>
                    <a:pt x="15316" y="742"/>
                    <a:pt x="13931" y="5697"/>
                    <a:pt x="12168" y="8492"/>
                  </a:cubicBezTo>
                  <a:cubicBezTo>
                    <a:pt x="12159" y="7257"/>
                    <a:pt x="11480" y="4789"/>
                    <a:pt x="8941" y="3836"/>
                  </a:cubicBezTo>
                  <a:cubicBezTo>
                    <a:pt x="6111" y="4445"/>
                    <a:pt x="3748" y="5794"/>
                    <a:pt x="1887" y="9118"/>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6" name="Google Shape;2376;p67"/>
            <p:cNvSpPr/>
            <p:nvPr/>
          </p:nvSpPr>
          <p:spPr>
            <a:xfrm flipH="1">
              <a:off x="4874219" y="2447451"/>
              <a:ext cx="793325" cy="448249"/>
            </a:xfrm>
            <a:custGeom>
              <a:avLst/>
              <a:gdLst/>
              <a:ahLst/>
              <a:cxnLst/>
              <a:rect l="l" t="t" r="r" b="b"/>
              <a:pathLst>
                <a:path w="11111" h="6278" extrusionOk="0">
                  <a:moveTo>
                    <a:pt x="1" y="4673"/>
                  </a:moveTo>
                  <a:cubicBezTo>
                    <a:pt x="2232" y="6278"/>
                    <a:pt x="4383" y="5220"/>
                    <a:pt x="4841" y="4673"/>
                  </a:cubicBezTo>
                  <a:cubicBezTo>
                    <a:pt x="5309" y="4135"/>
                    <a:pt x="5265" y="3589"/>
                    <a:pt x="5591" y="3315"/>
                  </a:cubicBezTo>
                  <a:cubicBezTo>
                    <a:pt x="5917" y="3042"/>
                    <a:pt x="6402" y="3183"/>
                    <a:pt x="6728" y="2980"/>
                  </a:cubicBezTo>
                  <a:cubicBezTo>
                    <a:pt x="7063" y="2786"/>
                    <a:pt x="6966" y="2416"/>
                    <a:pt x="7601" y="2037"/>
                  </a:cubicBezTo>
                  <a:cubicBezTo>
                    <a:pt x="8236" y="1658"/>
                    <a:pt x="8888" y="2063"/>
                    <a:pt x="9506" y="1781"/>
                  </a:cubicBezTo>
                  <a:cubicBezTo>
                    <a:pt x="10114" y="1499"/>
                    <a:pt x="10467" y="644"/>
                    <a:pt x="11110" y="988"/>
                  </a:cubicBezTo>
                  <a:cubicBezTo>
                    <a:pt x="10149" y="0"/>
                    <a:pt x="8915" y="344"/>
                    <a:pt x="8624" y="732"/>
                  </a:cubicBezTo>
                  <a:cubicBezTo>
                    <a:pt x="8324" y="1129"/>
                    <a:pt x="7416" y="626"/>
                    <a:pt x="6808" y="997"/>
                  </a:cubicBezTo>
                  <a:cubicBezTo>
                    <a:pt x="6208" y="1367"/>
                    <a:pt x="6384" y="2116"/>
                    <a:pt x="6058" y="2293"/>
                  </a:cubicBezTo>
                  <a:cubicBezTo>
                    <a:pt x="5732" y="2469"/>
                    <a:pt x="5141" y="2354"/>
                    <a:pt x="4815" y="2619"/>
                  </a:cubicBezTo>
                  <a:cubicBezTo>
                    <a:pt x="4498" y="2892"/>
                    <a:pt x="4692" y="3395"/>
                    <a:pt x="4339" y="3783"/>
                  </a:cubicBezTo>
                  <a:cubicBezTo>
                    <a:pt x="3995" y="4179"/>
                    <a:pt x="1323" y="2601"/>
                    <a:pt x="1" y="4673"/>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7" name="Google Shape;2377;p67"/>
            <p:cNvSpPr/>
            <p:nvPr/>
          </p:nvSpPr>
          <p:spPr>
            <a:xfrm rot="419023">
              <a:off x="4973096" y="2813750"/>
              <a:ext cx="72983" cy="185346"/>
            </a:xfrm>
            <a:custGeom>
              <a:avLst/>
              <a:gdLst/>
              <a:ahLst/>
              <a:cxnLst/>
              <a:rect l="l" t="t" r="r" b="b"/>
              <a:pathLst>
                <a:path w="3336" h="8474" fill="none" extrusionOk="0">
                  <a:moveTo>
                    <a:pt x="1368" y="1"/>
                  </a:moveTo>
                  <a:cubicBezTo>
                    <a:pt x="1368" y="1"/>
                    <a:pt x="0" y="7706"/>
                    <a:pt x="834" y="8107"/>
                  </a:cubicBezTo>
                  <a:cubicBezTo>
                    <a:pt x="1635" y="8474"/>
                    <a:pt x="3336" y="7807"/>
                    <a:pt x="3336" y="7807"/>
                  </a:cubicBezTo>
                </a:path>
              </a:pathLst>
            </a:custGeom>
            <a:solidFill>
              <a:schemeClr val="dk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8" name="Google Shape;2378;p67"/>
            <p:cNvSpPr/>
            <p:nvPr/>
          </p:nvSpPr>
          <p:spPr>
            <a:xfrm flipH="1">
              <a:off x="5080700" y="2672794"/>
              <a:ext cx="175073" cy="44125"/>
            </a:xfrm>
            <a:custGeom>
              <a:avLst/>
              <a:gdLst/>
              <a:ahLst/>
              <a:cxnLst/>
              <a:rect l="l" t="t" r="r" b="b"/>
              <a:pathLst>
                <a:path w="2452" h="618" extrusionOk="0">
                  <a:moveTo>
                    <a:pt x="2178" y="133"/>
                  </a:moveTo>
                  <a:cubicBezTo>
                    <a:pt x="2451" y="204"/>
                    <a:pt x="2398" y="521"/>
                    <a:pt x="2116" y="539"/>
                  </a:cubicBezTo>
                  <a:cubicBezTo>
                    <a:pt x="1790" y="565"/>
                    <a:pt x="829" y="618"/>
                    <a:pt x="309" y="609"/>
                  </a:cubicBezTo>
                  <a:cubicBezTo>
                    <a:pt x="27" y="609"/>
                    <a:pt x="0" y="486"/>
                    <a:pt x="221" y="336"/>
                  </a:cubicBezTo>
                  <a:cubicBezTo>
                    <a:pt x="653" y="45"/>
                    <a:pt x="1667" y="1"/>
                    <a:pt x="2178" y="133"/>
                  </a:cubicBezTo>
                  <a:close/>
                </a:path>
              </a:pathLst>
            </a:custGeom>
            <a:solidFill>
              <a:srgbClr val="071A4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9" name="Google Shape;2379;p67"/>
            <p:cNvSpPr/>
            <p:nvPr/>
          </p:nvSpPr>
          <p:spPr>
            <a:xfrm flipH="1">
              <a:off x="5523898" y="3393021"/>
              <a:ext cx="625250" cy="1451776"/>
            </a:xfrm>
            <a:custGeom>
              <a:avLst/>
              <a:gdLst/>
              <a:ahLst/>
              <a:cxnLst/>
              <a:rect l="l" t="t" r="r" b="b"/>
              <a:pathLst>
                <a:path w="8757" h="20333" extrusionOk="0">
                  <a:moveTo>
                    <a:pt x="7645" y="10290"/>
                  </a:moveTo>
                  <a:cubicBezTo>
                    <a:pt x="6993" y="12952"/>
                    <a:pt x="5503" y="16091"/>
                    <a:pt x="4030" y="18093"/>
                  </a:cubicBezTo>
                  <a:cubicBezTo>
                    <a:pt x="2373" y="20332"/>
                    <a:pt x="1" y="19539"/>
                    <a:pt x="230" y="17846"/>
                  </a:cubicBezTo>
                  <a:cubicBezTo>
                    <a:pt x="874" y="12935"/>
                    <a:pt x="3298" y="3483"/>
                    <a:pt x="5829" y="1861"/>
                  </a:cubicBezTo>
                  <a:cubicBezTo>
                    <a:pt x="8756" y="0"/>
                    <a:pt x="8694" y="5961"/>
                    <a:pt x="7645" y="1029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0" name="Google Shape;2380;p67"/>
            <p:cNvSpPr/>
            <p:nvPr/>
          </p:nvSpPr>
          <p:spPr>
            <a:xfrm flipH="1">
              <a:off x="5103424" y="4543800"/>
              <a:ext cx="1090992" cy="399197"/>
            </a:xfrm>
            <a:custGeom>
              <a:avLst/>
              <a:gdLst/>
              <a:ahLst/>
              <a:cxnLst/>
              <a:rect l="l" t="t" r="r" b="b"/>
              <a:pathLst>
                <a:path w="15280" h="5591" extrusionOk="0">
                  <a:moveTo>
                    <a:pt x="14292" y="5229"/>
                  </a:moveTo>
                  <a:cubicBezTo>
                    <a:pt x="12220" y="5591"/>
                    <a:pt x="4188" y="4780"/>
                    <a:pt x="2725" y="4427"/>
                  </a:cubicBezTo>
                  <a:cubicBezTo>
                    <a:pt x="0" y="3783"/>
                    <a:pt x="282" y="1"/>
                    <a:pt x="3068" y="54"/>
                  </a:cubicBezTo>
                  <a:cubicBezTo>
                    <a:pt x="5484" y="98"/>
                    <a:pt x="8041" y="521"/>
                    <a:pt x="10193" y="750"/>
                  </a:cubicBezTo>
                  <a:cubicBezTo>
                    <a:pt x="11603" y="900"/>
                    <a:pt x="13569" y="1015"/>
                    <a:pt x="14522" y="1306"/>
                  </a:cubicBezTo>
                  <a:cubicBezTo>
                    <a:pt x="14954" y="2108"/>
                    <a:pt x="15280" y="4242"/>
                    <a:pt x="14292" y="5229"/>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1" name="Google Shape;2381;p67"/>
            <p:cNvSpPr/>
            <p:nvPr/>
          </p:nvSpPr>
          <p:spPr>
            <a:xfrm flipH="1">
              <a:off x="4038164" y="2985033"/>
              <a:ext cx="59262" cy="402982"/>
            </a:xfrm>
            <a:custGeom>
              <a:avLst/>
              <a:gdLst/>
              <a:ahLst/>
              <a:cxnLst/>
              <a:rect l="l" t="t" r="r" b="b"/>
              <a:pathLst>
                <a:path w="830" h="5644" extrusionOk="0">
                  <a:moveTo>
                    <a:pt x="829" y="1"/>
                  </a:moveTo>
                  <a:lnTo>
                    <a:pt x="829" y="5088"/>
                  </a:lnTo>
                  <a:cubicBezTo>
                    <a:pt x="829" y="5644"/>
                    <a:pt x="0" y="5644"/>
                    <a:pt x="0" y="5088"/>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2" name="Google Shape;2382;p67"/>
            <p:cNvSpPr/>
            <p:nvPr/>
          </p:nvSpPr>
          <p:spPr>
            <a:xfrm flipH="1">
              <a:off x="4028097" y="2975608"/>
              <a:ext cx="78754" cy="412406"/>
            </a:xfrm>
            <a:custGeom>
              <a:avLst/>
              <a:gdLst/>
              <a:ahLst/>
              <a:cxnLst/>
              <a:rect l="l" t="t" r="r" b="b"/>
              <a:pathLst>
                <a:path w="1103" h="5776" extrusionOk="0">
                  <a:moveTo>
                    <a:pt x="1094" y="1"/>
                  </a:moveTo>
                  <a:lnTo>
                    <a:pt x="0" y="1"/>
                  </a:lnTo>
                  <a:lnTo>
                    <a:pt x="0" y="5220"/>
                  </a:lnTo>
                  <a:cubicBezTo>
                    <a:pt x="0" y="5529"/>
                    <a:pt x="247" y="5776"/>
                    <a:pt x="547" y="5776"/>
                  </a:cubicBezTo>
                  <a:lnTo>
                    <a:pt x="547" y="5776"/>
                  </a:lnTo>
                  <a:cubicBezTo>
                    <a:pt x="855" y="5776"/>
                    <a:pt x="1102" y="5529"/>
                    <a:pt x="1102" y="5220"/>
                  </a:cubicBezTo>
                  <a:lnTo>
                    <a:pt x="1102" y="1"/>
                  </a:lnTo>
                  <a:close/>
                  <a:moveTo>
                    <a:pt x="961" y="133"/>
                  </a:moveTo>
                  <a:lnTo>
                    <a:pt x="961" y="5220"/>
                  </a:lnTo>
                  <a:cubicBezTo>
                    <a:pt x="961" y="5776"/>
                    <a:pt x="132" y="5776"/>
                    <a:pt x="132" y="5220"/>
                  </a:cubicBezTo>
                  <a:lnTo>
                    <a:pt x="132" y="133"/>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3" name="Google Shape;2383;p67"/>
            <p:cNvSpPr/>
            <p:nvPr/>
          </p:nvSpPr>
          <p:spPr>
            <a:xfrm flipH="1">
              <a:off x="4038164" y="3137404"/>
              <a:ext cx="59262" cy="250614"/>
            </a:xfrm>
            <a:custGeom>
              <a:avLst/>
              <a:gdLst/>
              <a:ahLst/>
              <a:cxnLst/>
              <a:rect l="l" t="t" r="r" b="b"/>
              <a:pathLst>
                <a:path w="830" h="3510" extrusionOk="0">
                  <a:moveTo>
                    <a:pt x="829" y="1"/>
                  </a:moveTo>
                  <a:lnTo>
                    <a:pt x="829" y="2954"/>
                  </a:lnTo>
                  <a:cubicBezTo>
                    <a:pt x="829" y="3510"/>
                    <a:pt x="0" y="3510"/>
                    <a:pt x="0" y="2954"/>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4" name="Google Shape;2384;p67"/>
            <p:cNvSpPr/>
            <p:nvPr/>
          </p:nvSpPr>
          <p:spPr>
            <a:xfrm flipH="1">
              <a:off x="4015531" y="2961756"/>
              <a:ext cx="104530" cy="27775"/>
            </a:xfrm>
            <a:custGeom>
              <a:avLst/>
              <a:gdLst/>
              <a:ahLst/>
              <a:cxnLst/>
              <a:rect l="l" t="t" r="r" b="b"/>
              <a:pathLst>
                <a:path w="1464" h="389" extrusionOk="0">
                  <a:moveTo>
                    <a:pt x="194" y="1"/>
                  </a:moveTo>
                  <a:cubicBezTo>
                    <a:pt x="88" y="1"/>
                    <a:pt x="0" y="89"/>
                    <a:pt x="0" y="195"/>
                  </a:cubicBezTo>
                  <a:cubicBezTo>
                    <a:pt x="0" y="300"/>
                    <a:pt x="88" y="389"/>
                    <a:pt x="194" y="389"/>
                  </a:cubicBezTo>
                  <a:lnTo>
                    <a:pt x="1270" y="389"/>
                  </a:lnTo>
                  <a:cubicBezTo>
                    <a:pt x="1376" y="389"/>
                    <a:pt x="1464" y="300"/>
                    <a:pt x="1464" y="195"/>
                  </a:cubicBezTo>
                  <a:cubicBezTo>
                    <a:pt x="1464" y="89"/>
                    <a:pt x="1376" y="1"/>
                    <a:pt x="1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5" name="Google Shape;2385;p67"/>
            <p:cNvSpPr/>
            <p:nvPr/>
          </p:nvSpPr>
          <p:spPr>
            <a:xfrm flipH="1">
              <a:off x="3990968" y="2935980"/>
              <a:ext cx="83181" cy="95105"/>
            </a:xfrm>
            <a:custGeom>
              <a:avLst/>
              <a:gdLst/>
              <a:ahLst/>
              <a:cxnLst/>
              <a:rect l="l" t="t" r="r" b="b"/>
              <a:pathLst>
                <a:path w="1165" h="1332" extrusionOk="0">
                  <a:moveTo>
                    <a:pt x="882" y="0"/>
                  </a:moveTo>
                  <a:cubicBezTo>
                    <a:pt x="389" y="150"/>
                    <a:pt x="1" y="503"/>
                    <a:pt x="98" y="891"/>
                  </a:cubicBezTo>
                  <a:cubicBezTo>
                    <a:pt x="203" y="1332"/>
                    <a:pt x="724" y="829"/>
                    <a:pt x="1165" y="803"/>
                  </a:cubicBezTo>
                  <a:close/>
                </a:path>
              </a:pathLst>
            </a:custGeom>
            <a:solidFill>
              <a:srgbClr val="F7C8BE"/>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6" name="Google Shape;2386;p67"/>
            <p:cNvSpPr/>
            <p:nvPr/>
          </p:nvSpPr>
          <p:spPr>
            <a:xfrm flipH="1">
              <a:off x="4701710" y="2599750"/>
              <a:ext cx="616396" cy="314231"/>
            </a:xfrm>
            <a:custGeom>
              <a:avLst/>
              <a:gdLst/>
              <a:ahLst/>
              <a:cxnLst/>
              <a:rect l="l" t="t" r="r" b="b"/>
              <a:pathLst>
                <a:path w="8633" h="4401" extrusionOk="0">
                  <a:moveTo>
                    <a:pt x="8509" y="1130"/>
                  </a:moveTo>
                  <a:cubicBezTo>
                    <a:pt x="8500" y="1024"/>
                    <a:pt x="8429" y="944"/>
                    <a:pt x="8332" y="909"/>
                  </a:cubicBezTo>
                  <a:cubicBezTo>
                    <a:pt x="6128" y="1"/>
                    <a:pt x="2504" y="1"/>
                    <a:pt x="309" y="909"/>
                  </a:cubicBezTo>
                  <a:cubicBezTo>
                    <a:pt x="212" y="944"/>
                    <a:pt x="141" y="1024"/>
                    <a:pt x="133" y="1130"/>
                  </a:cubicBezTo>
                  <a:cubicBezTo>
                    <a:pt x="0" y="1923"/>
                    <a:pt x="0" y="2725"/>
                    <a:pt x="133" y="3528"/>
                  </a:cubicBezTo>
                  <a:cubicBezTo>
                    <a:pt x="141" y="3625"/>
                    <a:pt x="212" y="3713"/>
                    <a:pt x="309" y="3748"/>
                  </a:cubicBezTo>
                  <a:cubicBezTo>
                    <a:pt x="1155" y="4074"/>
                    <a:pt x="2055" y="4286"/>
                    <a:pt x="2972" y="4357"/>
                  </a:cubicBezTo>
                  <a:cubicBezTo>
                    <a:pt x="3395" y="4401"/>
                    <a:pt x="3668" y="3281"/>
                    <a:pt x="4321" y="3246"/>
                  </a:cubicBezTo>
                  <a:cubicBezTo>
                    <a:pt x="5044" y="3202"/>
                    <a:pt x="5238" y="4401"/>
                    <a:pt x="5687" y="4357"/>
                  </a:cubicBezTo>
                  <a:cubicBezTo>
                    <a:pt x="6595" y="4277"/>
                    <a:pt x="7486" y="4074"/>
                    <a:pt x="8332" y="3748"/>
                  </a:cubicBezTo>
                  <a:cubicBezTo>
                    <a:pt x="8429" y="3713"/>
                    <a:pt x="8500" y="3625"/>
                    <a:pt x="8509" y="3528"/>
                  </a:cubicBezTo>
                  <a:cubicBezTo>
                    <a:pt x="8632" y="2725"/>
                    <a:pt x="8632" y="1923"/>
                    <a:pt x="8509" y="1130"/>
                  </a:cubicBezTo>
                  <a:close/>
                </a:path>
              </a:pathLst>
            </a:custGeom>
            <a:solidFill>
              <a:srgbClr val="FFFFFF">
                <a:alpha val="495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7" name="Google Shape;2387;p67"/>
            <p:cNvSpPr/>
            <p:nvPr/>
          </p:nvSpPr>
          <p:spPr>
            <a:xfrm flipH="1">
              <a:off x="4680933" y="2577758"/>
              <a:ext cx="657308" cy="359499"/>
            </a:xfrm>
            <a:custGeom>
              <a:avLst/>
              <a:gdLst/>
              <a:ahLst/>
              <a:cxnLst/>
              <a:rect l="l" t="t" r="r" b="b"/>
              <a:pathLst>
                <a:path w="9206" h="5035" extrusionOk="0">
                  <a:moveTo>
                    <a:pt x="9082" y="1393"/>
                  </a:moveTo>
                  <a:cubicBezTo>
                    <a:pt x="9205" y="2213"/>
                    <a:pt x="9205" y="3051"/>
                    <a:pt x="9082" y="3880"/>
                  </a:cubicBezTo>
                  <a:cubicBezTo>
                    <a:pt x="9046" y="4083"/>
                    <a:pt x="8914" y="4250"/>
                    <a:pt x="8729" y="4329"/>
                  </a:cubicBezTo>
                  <a:cubicBezTo>
                    <a:pt x="7847" y="4673"/>
                    <a:pt x="6930" y="4885"/>
                    <a:pt x="5996" y="4964"/>
                  </a:cubicBezTo>
                  <a:cubicBezTo>
                    <a:pt x="5308" y="5035"/>
                    <a:pt x="5132" y="3827"/>
                    <a:pt x="4620" y="3853"/>
                  </a:cubicBezTo>
                  <a:cubicBezTo>
                    <a:pt x="4144" y="3880"/>
                    <a:pt x="3880" y="5026"/>
                    <a:pt x="3218" y="4964"/>
                  </a:cubicBezTo>
                  <a:cubicBezTo>
                    <a:pt x="2284" y="4885"/>
                    <a:pt x="1358" y="4673"/>
                    <a:pt x="476" y="4329"/>
                  </a:cubicBezTo>
                  <a:cubicBezTo>
                    <a:pt x="291" y="4250"/>
                    <a:pt x="150" y="4083"/>
                    <a:pt x="124" y="3880"/>
                  </a:cubicBezTo>
                  <a:cubicBezTo>
                    <a:pt x="0" y="3051"/>
                    <a:pt x="0" y="2213"/>
                    <a:pt x="124" y="1385"/>
                  </a:cubicBezTo>
                  <a:cubicBezTo>
                    <a:pt x="150" y="1191"/>
                    <a:pt x="291" y="1014"/>
                    <a:pt x="476" y="935"/>
                  </a:cubicBezTo>
                  <a:cubicBezTo>
                    <a:pt x="2751" y="0"/>
                    <a:pt x="6454" y="0"/>
                    <a:pt x="8729" y="935"/>
                  </a:cubicBezTo>
                  <a:cubicBezTo>
                    <a:pt x="8914" y="1014"/>
                    <a:pt x="9046" y="1191"/>
                    <a:pt x="9082" y="1393"/>
                  </a:cubicBezTo>
                  <a:close/>
                  <a:moveTo>
                    <a:pt x="8791" y="1438"/>
                  </a:moveTo>
                  <a:cubicBezTo>
                    <a:pt x="8782" y="1332"/>
                    <a:pt x="8711" y="1252"/>
                    <a:pt x="8614" y="1217"/>
                  </a:cubicBezTo>
                  <a:cubicBezTo>
                    <a:pt x="6410" y="309"/>
                    <a:pt x="2786" y="309"/>
                    <a:pt x="591" y="1217"/>
                  </a:cubicBezTo>
                  <a:cubicBezTo>
                    <a:pt x="494" y="1252"/>
                    <a:pt x="423" y="1332"/>
                    <a:pt x="415" y="1438"/>
                  </a:cubicBezTo>
                  <a:cubicBezTo>
                    <a:pt x="282" y="2231"/>
                    <a:pt x="282" y="3033"/>
                    <a:pt x="415" y="3836"/>
                  </a:cubicBezTo>
                  <a:cubicBezTo>
                    <a:pt x="423" y="3933"/>
                    <a:pt x="494" y="4021"/>
                    <a:pt x="591" y="4056"/>
                  </a:cubicBezTo>
                  <a:cubicBezTo>
                    <a:pt x="1437" y="4382"/>
                    <a:pt x="2337" y="4594"/>
                    <a:pt x="3254" y="4665"/>
                  </a:cubicBezTo>
                  <a:cubicBezTo>
                    <a:pt x="3677" y="4709"/>
                    <a:pt x="3950" y="3589"/>
                    <a:pt x="4603" y="3554"/>
                  </a:cubicBezTo>
                  <a:cubicBezTo>
                    <a:pt x="5326" y="3510"/>
                    <a:pt x="5520" y="4709"/>
                    <a:pt x="5969" y="4665"/>
                  </a:cubicBezTo>
                  <a:cubicBezTo>
                    <a:pt x="6877" y="4585"/>
                    <a:pt x="7768" y="4382"/>
                    <a:pt x="8614" y="4056"/>
                  </a:cubicBezTo>
                  <a:cubicBezTo>
                    <a:pt x="8711" y="4021"/>
                    <a:pt x="8782" y="3933"/>
                    <a:pt x="8791" y="3836"/>
                  </a:cubicBezTo>
                  <a:cubicBezTo>
                    <a:pt x="8914" y="3033"/>
                    <a:pt x="8914" y="2231"/>
                    <a:pt x="8791" y="1438"/>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8" name="Google Shape;2388;p67"/>
            <p:cNvSpPr/>
            <p:nvPr/>
          </p:nvSpPr>
          <p:spPr>
            <a:xfrm flipH="1">
              <a:off x="4931545" y="2615530"/>
              <a:ext cx="315445" cy="283958"/>
            </a:xfrm>
            <a:custGeom>
              <a:avLst/>
              <a:gdLst/>
              <a:ahLst/>
              <a:cxnLst/>
              <a:rect l="l" t="t" r="r" b="b"/>
              <a:pathLst>
                <a:path w="4418" h="3977" extrusionOk="0">
                  <a:moveTo>
                    <a:pt x="4418" y="44"/>
                  </a:moveTo>
                  <a:lnTo>
                    <a:pt x="847" y="3977"/>
                  </a:lnTo>
                  <a:cubicBezTo>
                    <a:pt x="565" y="3924"/>
                    <a:pt x="283" y="3853"/>
                    <a:pt x="1" y="3774"/>
                  </a:cubicBezTo>
                  <a:lnTo>
                    <a:pt x="3422" y="0"/>
                  </a:lnTo>
                  <a:cubicBezTo>
                    <a:pt x="3757" y="0"/>
                    <a:pt x="4092" y="18"/>
                    <a:pt x="4418" y="44"/>
                  </a:cubicBezTo>
                  <a:close/>
                </a:path>
              </a:pathLst>
            </a:custGeom>
            <a:solidFill>
              <a:srgbClr val="FFFFFF">
                <a:alpha val="4018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9" name="Google Shape;2389;p67"/>
            <p:cNvSpPr/>
            <p:nvPr/>
          </p:nvSpPr>
          <p:spPr>
            <a:xfrm flipH="1">
              <a:off x="5037289" y="2615530"/>
              <a:ext cx="266322" cy="260681"/>
            </a:xfrm>
            <a:custGeom>
              <a:avLst/>
              <a:gdLst/>
              <a:ahLst/>
              <a:cxnLst/>
              <a:rect l="l" t="t" r="r" b="b"/>
              <a:pathLst>
                <a:path w="3730" h="3651" extrusionOk="0">
                  <a:moveTo>
                    <a:pt x="3730" y="0"/>
                  </a:moveTo>
                  <a:lnTo>
                    <a:pt x="423" y="3651"/>
                  </a:lnTo>
                  <a:cubicBezTo>
                    <a:pt x="318" y="3615"/>
                    <a:pt x="203" y="3571"/>
                    <a:pt x="97" y="3527"/>
                  </a:cubicBezTo>
                  <a:cubicBezTo>
                    <a:pt x="62" y="3510"/>
                    <a:pt x="27" y="3492"/>
                    <a:pt x="0" y="3457"/>
                  </a:cubicBezTo>
                  <a:lnTo>
                    <a:pt x="3104" y="36"/>
                  </a:lnTo>
                  <a:cubicBezTo>
                    <a:pt x="3306" y="18"/>
                    <a:pt x="3518" y="9"/>
                    <a:pt x="3730" y="0"/>
                  </a:cubicBezTo>
                  <a:close/>
                </a:path>
              </a:pathLst>
            </a:custGeom>
            <a:solidFill>
              <a:srgbClr val="FFFFFF">
                <a:alpha val="4018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0" name="Google Shape;2390;p67"/>
            <p:cNvSpPr/>
            <p:nvPr/>
          </p:nvSpPr>
          <p:spPr>
            <a:xfrm flipH="1">
              <a:off x="4755895" y="2642591"/>
              <a:ext cx="218484" cy="228623"/>
            </a:xfrm>
            <a:custGeom>
              <a:avLst/>
              <a:gdLst/>
              <a:ahLst/>
              <a:cxnLst/>
              <a:rect l="l" t="t" r="r" b="b"/>
              <a:pathLst>
                <a:path w="3060" h="3202" extrusionOk="0">
                  <a:moveTo>
                    <a:pt x="3060" y="133"/>
                  </a:moveTo>
                  <a:lnTo>
                    <a:pt x="291" y="3201"/>
                  </a:lnTo>
                  <a:cubicBezTo>
                    <a:pt x="203" y="3078"/>
                    <a:pt x="106" y="2954"/>
                    <a:pt x="0" y="2857"/>
                  </a:cubicBezTo>
                  <a:lnTo>
                    <a:pt x="2593" y="1"/>
                  </a:lnTo>
                  <a:cubicBezTo>
                    <a:pt x="2751" y="36"/>
                    <a:pt x="2910" y="80"/>
                    <a:pt x="3060" y="133"/>
                  </a:cubicBezTo>
                  <a:close/>
                </a:path>
              </a:pathLst>
            </a:custGeom>
            <a:solidFill>
              <a:srgbClr val="FFFFFF">
                <a:alpha val="4018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1" name="Google Shape;2391;p67"/>
            <p:cNvSpPr/>
            <p:nvPr/>
          </p:nvSpPr>
          <p:spPr>
            <a:xfrm flipH="1">
              <a:off x="4705486" y="2662726"/>
              <a:ext cx="232407" cy="249400"/>
            </a:xfrm>
            <a:custGeom>
              <a:avLst/>
              <a:gdLst/>
              <a:ahLst/>
              <a:cxnLst/>
              <a:rect l="l" t="t" r="r" b="b"/>
              <a:pathLst>
                <a:path w="3255" h="3493" extrusionOk="0">
                  <a:moveTo>
                    <a:pt x="3254" y="803"/>
                  </a:moveTo>
                  <a:lnTo>
                    <a:pt x="882" y="3422"/>
                  </a:lnTo>
                  <a:cubicBezTo>
                    <a:pt x="706" y="3439"/>
                    <a:pt x="530" y="3466"/>
                    <a:pt x="362" y="3483"/>
                  </a:cubicBezTo>
                  <a:cubicBezTo>
                    <a:pt x="221" y="3492"/>
                    <a:pt x="115" y="3395"/>
                    <a:pt x="1" y="3254"/>
                  </a:cubicBezTo>
                  <a:lnTo>
                    <a:pt x="2954" y="1"/>
                  </a:lnTo>
                  <a:lnTo>
                    <a:pt x="3007" y="18"/>
                  </a:lnTo>
                  <a:cubicBezTo>
                    <a:pt x="3104" y="54"/>
                    <a:pt x="3175" y="142"/>
                    <a:pt x="3184" y="239"/>
                  </a:cubicBezTo>
                  <a:cubicBezTo>
                    <a:pt x="3219" y="433"/>
                    <a:pt x="3237" y="618"/>
                    <a:pt x="3254" y="803"/>
                  </a:cubicBezTo>
                  <a:close/>
                </a:path>
              </a:pathLst>
            </a:custGeom>
            <a:solidFill>
              <a:srgbClr val="FFFFFF">
                <a:alpha val="4018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2" name="Google Shape;2392;p67"/>
            <p:cNvSpPr/>
            <p:nvPr/>
          </p:nvSpPr>
          <p:spPr>
            <a:xfrm flipH="1">
              <a:off x="4426589" y="5525929"/>
              <a:ext cx="103316" cy="377777"/>
            </a:xfrm>
            <a:custGeom>
              <a:avLst/>
              <a:gdLst/>
              <a:ahLst/>
              <a:cxnLst/>
              <a:rect l="l" t="t" r="r" b="b"/>
              <a:pathLst>
                <a:path w="1447" h="5291" fill="none" extrusionOk="0">
                  <a:moveTo>
                    <a:pt x="1446" y="5290"/>
                  </a:moveTo>
                  <a:cubicBezTo>
                    <a:pt x="1041" y="5282"/>
                    <a:pt x="635" y="5246"/>
                    <a:pt x="238" y="5167"/>
                  </a:cubicBezTo>
                  <a:cubicBezTo>
                    <a:pt x="80" y="3457"/>
                    <a:pt x="0" y="1764"/>
                    <a:pt x="0" y="0"/>
                  </a:cubicBezTo>
                  <a:cubicBezTo>
                    <a:pt x="459" y="36"/>
                    <a:pt x="573" y="53"/>
                    <a:pt x="1005" y="53"/>
                  </a:cubicBezTo>
                </a:path>
              </a:pathLst>
            </a:custGeom>
            <a:noFill/>
            <a:ln w="9525" cap="flat" cmpd="sng">
              <a:solidFill>
                <a:schemeClr val="dk1"/>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3" name="Google Shape;2393;p67"/>
            <p:cNvSpPr/>
            <p:nvPr/>
          </p:nvSpPr>
          <p:spPr>
            <a:xfrm flipH="1">
              <a:off x="4877990" y="4628840"/>
              <a:ext cx="132875" cy="25204"/>
            </a:xfrm>
            <a:custGeom>
              <a:avLst/>
              <a:gdLst/>
              <a:ahLst/>
              <a:cxnLst/>
              <a:rect l="l" t="t" r="r" b="b"/>
              <a:pathLst>
                <a:path w="1861" h="353" extrusionOk="0">
                  <a:moveTo>
                    <a:pt x="0" y="0"/>
                  </a:moveTo>
                  <a:lnTo>
                    <a:pt x="0" y="353"/>
                  </a:lnTo>
                  <a:lnTo>
                    <a:pt x="1860" y="353"/>
                  </a:lnTo>
                  <a:lnTo>
                    <a:pt x="1860" y="0"/>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4" name="Google Shape;2394;p67"/>
            <p:cNvSpPr/>
            <p:nvPr/>
          </p:nvSpPr>
          <p:spPr>
            <a:xfrm flipH="1">
              <a:off x="4918258" y="4473970"/>
              <a:ext cx="17707" cy="154938"/>
            </a:xfrm>
            <a:custGeom>
              <a:avLst/>
              <a:gdLst/>
              <a:ahLst/>
              <a:cxnLst/>
              <a:rect l="l" t="t" r="r" b="b"/>
              <a:pathLst>
                <a:path w="248" h="2170" extrusionOk="0">
                  <a:moveTo>
                    <a:pt x="0" y="0"/>
                  </a:moveTo>
                  <a:lnTo>
                    <a:pt x="0" y="2169"/>
                  </a:lnTo>
                  <a:lnTo>
                    <a:pt x="247" y="2169"/>
                  </a:lnTo>
                  <a:lnTo>
                    <a:pt x="247" y="0"/>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2395" name="Google Shape;2395;p67"/>
            <p:cNvGrpSpPr/>
            <p:nvPr/>
          </p:nvGrpSpPr>
          <p:grpSpPr>
            <a:xfrm rot="743411">
              <a:off x="4915285" y="3091840"/>
              <a:ext cx="189658" cy="92391"/>
              <a:chOff x="6759121" y="2499144"/>
              <a:chExt cx="132211" cy="64398"/>
            </a:xfrm>
          </p:grpSpPr>
          <p:sp>
            <p:nvSpPr>
              <p:cNvPr id="2396" name="Google Shape;2396;p67"/>
              <p:cNvSpPr/>
              <p:nvPr/>
            </p:nvSpPr>
            <p:spPr>
              <a:xfrm>
                <a:off x="6762874" y="2499144"/>
                <a:ext cx="125240" cy="64398"/>
              </a:xfrm>
              <a:custGeom>
                <a:avLst/>
                <a:gdLst/>
                <a:ahLst/>
                <a:cxnLst/>
                <a:rect l="l" t="t" r="r" b="b"/>
                <a:pathLst>
                  <a:path w="4438" h="2282" extrusionOk="0">
                    <a:moveTo>
                      <a:pt x="2836" y="1"/>
                    </a:moveTo>
                    <a:cubicBezTo>
                      <a:pt x="2836" y="1"/>
                      <a:pt x="2469" y="768"/>
                      <a:pt x="2136" y="901"/>
                    </a:cubicBezTo>
                    <a:cubicBezTo>
                      <a:pt x="2095" y="916"/>
                      <a:pt x="2047" y="923"/>
                      <a:pt x="1994" y="923"/>
                    </a:cubicBezTo>
                    <a:cubicBezTo>
                      <a:pt x="1573" y="923"/>
                      <a:pt x="835" y="501"/>
                      <a:pt x="835" y="501"/>
                    </a:cubicBezTo>
                    <a:lnTo>
                      <a:pt x="1" y="1568"/>
                    </a:lnTo>
                    <a:cubicBezTo>
                      <a:pt x="682" y="2088"/>
                      <a:pt x="1304" y="2281"/>
                      <a:pt x="1854" y="2281"/>
                    </a:cubicBezTo>
                    <a:cubicBezTo>
                      <a:pt x="3457" y="2281"/>
                      <a:pt x="4437" y="634"/>
                      <a:pt x="4437" y="634"/>
                    </a:cubicBezTo>
                    <a:lnTo>
                      <a:pt x="2836" y="1"/>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7" name="Google Shape;2397;p67"/>
              <p:cNvSpPr/>
              <p:nvPr/>
            </p:nvSpPr>
            <p:spPr>
              <a:xfrm>
                <a:off x="6759121" y="2513819"/>
                <a:ext cx="132211" cy="32199"/>
              </a:xfrm>
              <a:custGeom>
                <a:avLst/>
                <a:gdLst/>
                <a:ahLst/>
                <a:cxnLst/>
                <a:rect l="l" t="t" r="r" b="b"/>
                <a:pathLst>
                  <a:path w="4685" h="1141" extrusionOk="0">
                    <a:moveTo>
                      <a:pt x="4545" y="1"/>
                    </a:moveTo>
                    <a:cubicBezTo>
                      <a:pt x="4532" y="1"/>
                      <a:pt x="4518" y="5"/>
                      <a:pt x="4504" y="14"/>
                    </a:cubicBezTo>
                    <a:cubicBezTo>
                      <a:pt x="4473" y="14"/>
                      <a:pt x="2611" y="972"/>
                      <a:pt x="627" y="972"/>
                    </a:cubicBezTo>
                    <a:cubicBezTo>
                      <a:pt x="452" y="972"/>
                      <a:pt x="276" y="965"/>
                      <a:pt x="100" y="948"/>
                    </a:cubicBezTo>
                    <a:cubicBezTo>
                      <a:pt x="0" y="948"/>
                      <a:pt x="0" y="1082"/>
                      <a:pt x="100" y="1115"/>
                    </a:cubicBezTo>
                    <a:cubicBezTo>
                      <a:pt x="307" y="1132"/>
                      <a:pt x="512" y="1141"/>
                      <a:pt x="714" y="1141"/>
                    </a:cubicBezTo>
                    <a:cubicBezTo>
                      <a:pt x="1295" y="1141"/>
                      <a:pt x="1858" y="1072"/>
                      <a:pt x="2402" y="948"/>
                    </a:cubicBezTo>
                    <a:cubicBezTo>
                      <a:pt x="3169" y="748"/>
                      <a:pt x="3903" y="515"/>
                      <a:pt x="4570" y="181"/>
                    </a:cubicBezTo>
                    <a:cubicBezTo>
                      <a:pt x="4685" y="152"/>
                      <a:pt x="4627" y="1"/>
                      <a:pt x="45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2398" name="Google Shape;2398;p67"/>
            <p:cNvSpPr/>
            <p:nvPr/>
          </p:nvSpPr>
          <p:spPr>
            <a:xfrm>
              <a:off x="5582581" y="3844425"/>
              <a:ext cx="75550" cy="458850"/>
            </a:xfrm>
            <a:custGeom>
              <a:avLst/>
              <a:gdLst/>
              <a:ahLst/>
              <a:cxnLst/>
              <a:rect l="l" t="t" r="r" b="b"/>
              <a:pathLst>
                <a:path w="3022" h="18354" extrusionOk="0">
                  <a:moveTo>
                    <a:pt x="3022" y="18354"/>
                  </a:moveTo>
                  <a:cubicBezTo>
                    <a:pt x="-942" y="13598"/>
                    <a:pt x="169" y="6191"/>
                    <a:pt x="169" y="0"/>
                  </a:cubicBezTo>
                </a:path>
              </a:pathLst>
            </a:custGeom>
            <a:noFill/>
            <a:ln w="9525" cap="rnd" cmpd="sng">
              <a:solidFill>
                <a:schemeClr val="dk1"/>
              </a:solidFill>
              <a:prstDash val="solid"/>
              <a:round/>
              <a:headEnd type="none" w="med" len="med"/>
              <a:tailEnd type="none" w="med" len="med"/>
            </a:ln>
          </p:spPr>
        </p:sp>
        <p:sp>
          <p:nvSpPr>
            <p:cNvPr id="2399" name="Google Shape;2399;p67"/>
            <p:cNvSpPr/>
            <p:nvPr/>
          </p:nvSpPr>
          <p:spPr>
            <a:xfrm>
              <a:off x="5775900" y="4556229"/>
              <a:ext cx="195325" cy="22975"/>
            </a:xfrm>
            <a:custGeom>
              <a:avLst/>
              <a:gdLst/>
              <a:ahLst/>
              <a:cxnLst/>
              <a:rect l="l" t="t" r="r" b="b"/>
              <a:pathLst>
                <a:path w="7813" h="919" extrusionOk="0">
                  <a:moveTo>
                    <a:pt x="0" y="175"/>
                  </a:moveTo>
                  <a:cubicBezTo>
                    <a:pt x="2600" y="-114"/>
                    <a:pt x="5408" y="-112"/>
                    <a:pt x="7813" y="919"/>
                  </a:cubicBezTo>
                </a:path>
              </a:pathLst>
            </a:custGeom>
            <a:noFill/>
            <a:ln w="9525" cap="rnd" cmpd="sng">
              <a:solidFill>
                <a:schemeClr val="dk1"/>
              </a:solidFill>
              <a:prstDash val="solid"/>
              <a:round/>
              <a:headEnd type="none" w="med" len="med"/>
              <a:tailEnd type="none" w="med" len="med"/>
            </a:ln>
          </p:spPr>
        </p:sp>
        <p:sp>
          <p:nvSpPr>
            <p:cNvPr id="2400" name="Google Shape;2400;p67"/>
            <p:cNvSpPr/>
            <p:nvPr/>
          </p:nvSpPr>
          <p:spPr>
            <a:xfrm>
              <a:off x="3965325" y="3844425"/>
              <a:ext cx="99225" cy="130200"/>
            </a:xfrm>
            <a:custGeom>
              <a:avLst/>
              <a:gdLst/>
              <a:ahLst/>
              <a:cxnLst/>
              <a:rect l="l" t="t" r="r" b="b"/>
              <a:pathLst>
                <a:path w="3969" h="5208" extrusionOk="0">
                  <a:moveTo>
                    <a:pt x="3969" y="0"/>
                  </a:moveTo>
                  <a:cubicBezTo>
                    <a:pt x="2758" y="1816"/>
                    <a:pt x="860" y="3202"/>
                    <a:pt x="0" y="5208"/>
                  </a:cubicBezTo>
                </a:path>
              </a:pathLst>
            </a:custGeom>
            <a:noFill/>
            <a:ln w="9525" cap="rnd" cmpd="sng">
              <a:solidFill>
                <a:schemeClr val="dk1"/>
              </a:solidFill>
              <a:prstDash val="solid"/>
              <a:round/>
              <a:headEnd type="none" w="med" len="med"/>
              <a:tailEnd type="none" w="med" len="med"/>
            </a:ln>
          </p:spPr>
        </p:sp>
        <p:sp>
          <p:nvSpPr>
            <p:cNvPr id="2401" name="Google Shape;2401;p67"/>
            <p:cNvSpPr/>
            <p:nvPr/>
          </p:nvSpPr>
          <p:spPr>
            <a:xfrm>
              <a:off x="4551300" y="3642900"/>
              <a:ext cx="43400" cy="350325"/>
            </a:xfrm>
            <a:custGeom>
              <a:avLst/>
              <a:gdLst/>
              <a:ahLst/>
              <a:cxnLst/>
              <a:rect l="l" t="t" r="r" b="b"/>
              <a:pathLst>
                <a:path w="1736" h="14013" extrusionOk="0">
                  <a:moveTo>
                    <a:pt x="1736" y="0"/>
                  </a:moveTo>
                  <a:cubicBezTo>
                    <a:pt x="1736" y="4707"/>
                    <a:pt x="0" y="9306"/>
                    <a:pt x="0" y="14013"/>
                  </a:cubicBezTo>
                </a:path>
              </a:pathLst>
            </a:custGeom>
            <a:noFill/>
            <a:ln w="9525" cap="flat" cmpd="sng">
              <a:solidFill>
                <a:schemeClr val="dk1"/>
              </a:solidFill>
              <a:prstDash val="solid"/>
              <a:round/>
              <a:headEnd type="none" w="med" len="med"/>
              <a:tailEnd type="none" w="med" len="med"/>
            </a:ln>
          </p:spPr>
        </p:sp>
      </p:grpSp>
      <p:grpSp>
        <p:nvGrpSpPr>
          <p:cNvPr id="2402" name="Google Shape;2402;p67"/>
          <p:cNvGrpSpPr/>
          <p:nvPr/>
        </p:nvGrpSpPr>
        <p:grpSpPr>
          <a:xfrm>
            <a:off x="337165" y="2611294"/>
            <a:ext cx="3424122" cy="3479076"/>
            <a:chOff x="408117" y="2747515"/>
            <a:chExt cx="3282325" cy="3335004"/>
          </a:xfrm>
        </p:grpSpPr>
        <p:sp>
          <p:nvSpPr>
            <p:cNvPr id="2403" name="Google Shape;2403;p67"/>
            <p:cNvSpPr/>
            <p:nvPr/>
          </p:nvSpPr>
          <p:spPr>
            <a:xfrm rot="-370314">
              <a:off x="2372005" y="2874295"/>
              <a:ext cx="892968" cy="712649"/>
            </a:xfrm>
            <a:custGeom>
              <a:avLst/>
              <a:gdLst/>
              <a:ahLst/>
              <a:cxnLst/>
              <a:rect l="l" t="t" r="r" b="b"/>
              <a:pathLst>
                <a:path w="3105" h="2478" fill="none" extrusionOk="0">
                  <a:moveTo>
                    <a:pt x="1" y="0"/>
                  </a:moveTo>
                  <a:lnTo>
                    <a:pt x="3104" y="2478"/>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04" name="Google Shape;2404;p67"/>
            <p:cNvSpPr/>
            <p:nvPr/>
          </p:nvSpPr>
          <p:spPr>
            <a:xfrm rot="-370314">
              <a:off x="2041193" y="3764701"/>
              <a:ext cx="588410" cy="469635"/>
            </a:xfrm>
            <a:custGeom>
              <a:avLst/>
              <a:gdLst/>
              <a:ahLst/>
              <a:cxnLst/>
              <a:rect l="l" t="t" r="r" b="b"/>
              <a:pathLst>
                <a:path w="2046" h="1633" fill="none" extrusionOk="0">
                  <a:moveTo>
                    <a:pt x="0" y="1"/>
                  </a:moveTo>
                  <a:lnTo>
                    <a:pt x="2046" y="1632"/>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05" name="Google Shape;2405;p67"/>
            <p:cNvSpPr/>
            <p:nvPr/>
          </p:nvSpPr>
          <p:spPr>
            <a:xfrm rot="-370314">
              <a:off x="2243118" y="3405129"/>
              <a:ext cx="613718" cy="486890"/>
            </a:xfrm>
            <a:custGeom>
              <a:avLst/>
              <a:gdLst/>
              <a:ahLst/>
              <a:cxnLst/>
              <a:rect l="l" t="t" r="r" b="b"/>
              <a:pathLst>
                <a:path w="2134" h="1693" fill="none" extrusionOk="0">
                  <a:moveTo>
                    <a:pt x="0" y="0"/>
                  </a:moveTo>
                  <a:lnTo>
                    <a:pt x="2134" y="1693"/>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06" name="Google Shape;2406;p67"/>
            <p:cNvSpPr/>
            <p:nvPr/>
          </p:nvSpPr>
          <p:spPr>
            <a:xfrm rot="-370314">
              <a:off x="2237002" y="3090217"/>
              <a:ext cx="892968" cy="710348"/>
            </a:xfrm>
            <a:custGeom>
              <a:avLst/>
              <a:gdLst/>
              <a:ahLst/>
              <a:cxnLst/>
              <a:rect l="l" t="t" r="r" b="b"/>
              <a:pathLst>
                <a:path w="3105" h="2470" fill="none" extrusionOk="0">
                  <a:moveTo>
                    <a:pt x="1" y="1"/>
                  </a:moveTo>
                  <a:lnTo>
                    <a:pt x="3105"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07" name="Google Shape;2407;p67"/>
            <p:cNvSpPr/>
            <p:nvPr/>
          </p:nvSpPr>
          <p:spPr>
            <a:xfrm rot="-370314">
              <a:off x="1751217" y="3856948"/>
              <a:ext cx="892968" cy="710348"/>
            </a:xfrm>
            <a:custGeom>
              <a:avLst/>
              <a:gdLst/>
              <a:ahLst/>
              <a:cxnLst/>
              <a:rect l="l" t="t" r="r" b="b"/>
              <a:pathLst>
                <a:path w="3105" h="2470" fill="none" extrusionOk="0">
                  <a:moveTo>
                    <a:pt x="1" y="0"/>
                  </a:moveTo>
                  <a:lnTo>
                    <a:pt x="3104"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08" name="Google Shape;2408;p67"/>
            <p:cNvSpPr/>
            <p:nvPr/>
          </p:nvSpPr>
          <p:spPr>
            <a:xfrm rot="-370314">
              <a:off x="1485561" y="4275912"/>
              <a:ext cx="892680" cy="710348"/>
            </a:xfrm>
            <a:custGeom>
              <a:avLst/>
              <a:gdLst/>
              <a:ahLst/>
              <a:cxnLst/>
              <a:rect l="l" t="t" r="r" b="b"/>
              <a:pathLst>
                <a:path w="3104" h="2470" fill="none" extrusionOk="0">
                  <a:moveTo>
                    <a:pt x="0" y="0"/>
                  </a:moveTo>
                  <a:lnTo>
                    <a:pt x="3104"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09" name="Google Shape;2409;p67"/>
            <p:cNvSpPr/>
            <p:nvPr/>
          </p:nvSpPr>
          <p:spPr>
            <a:xfrm rot="-370314">
              <a:off x="1551422" y="4024507"/>
              <a:ext cx="979245" cy="778794"/>
            </a:xfrm>
            <a:custGeom>
              <a:avLst/>
              <a:gdLst/>
              <a:ahLst/>
              <a:cxnLst/>
              <a:rect l="l" t="t" r="r" b="b"/>
              <a:pathLst>
                <a:path w="3405" h="2708" fill="none" extrusionOk="0">
                  <a:moveTo>
                    <a:pt x="1" y="1"/>
                  </a:moveTo>
                  <a:lnTo>
                    <a:pt x="3404" y="2707"/>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10" name="Google Shape;2410;p67"/>
            <p:cNvSpPr/>
            <p:nvPr/>
          </p:nvSpPr>
          <p:spPr>
            <a:xfrm rot="-370314">
              <a:off x="1226637" y="4875664"/>
              <a:ext cx="733067" cy="583521"/>
            </a:xfrm>
            <a:custGeom>
              <a:avLst/>
              <a:gdLst/>
              <a:ahLst/>
              <a:cxnLst/>
              <a:rect l="l" t="t" r="r" b="b"/>
              <a:pathLst>
                <a:path w="2549" h="2029" fill="none" extrusionOk="0">
                  <a:moveTo>
                    <a:pt x="1" y="1"/>
                  </a:moveTo>
                  <a:lnTo>
                    <a:pt x="2549" y="202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11" name="Google Shape;2411;p67"/>
            <p:cNvSpPr/>
            <p:nvPr/>
          </p:nvSpPr>
          <p:spPr>
            <a:xfrm rot="-370287">
              <a:off x="830370" y="5192554"/>
              <a:ext cx="1007715" cy="781065"/>
            </a:xfrm>
            <a:custGeom>
              <a:avLst/>
              <a:gdLst/>
              <a:ahLst/>
              <a:cxnLst/>
              <a:rect l="l" t="t" r="r" b="b"/>
              <a:pathLst>
                <a:path w="3105" h="2470" fill="none" extrusionOk="0">
                  <a:moveTo>
                    <a:pt x="1" y="1"/>
                  </a:moveTo>
                  <a:lnTo>
                    <a:pt x="3105"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12" name="Google Shape;2412;p67"/>
            <p:cNvSpPr/>
            <p:nvPr/>
          </p:nvSpPr>
          <p:spPr>
            <a:xfrm rot="-370314">
              <a:off x="1010719" y="5026130"/>
              <a:ext cx="892680" cy="710348"/>
            </a:xfrm>
            <a:custGeom>
              <a:avLst/>
              <a:gdLst/>
              <a:ahLst/>
              <a:cxnLst/>
              <a:rect l="l" t="t" r="r" b="b"/>
              <a:pathLst>
                <a:path w="3104" h="2470" fill="none" extrusionOk="0">
                  <a:moveTo>
                    <a:pt x="0" y="0"/>
                  </a:moveTo>
                  <a:lnTo>
                    <a:pt x="3104"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13" name="Google Shape;2413;p67"/>
            <p:cNvSpPr/>
            <p:nvPr/>
          </p:nvSpPr>
          <p:spPr>
            <a:xfrm rot="-370314">
              <a:off x="532897" y="2857338"/>
              <a:ext cx="2174470" cy="2438478"/>
            </a:xfrm>
            <a:custGeom>
              <a:avLst/>
              <a:gdLst/>
              <a:ahLst/>
              <a:cxnLst/>
              <a:rect l="l" t="t" r="r" b="b"/>
              <a:pathLst>
                <a:path w="7561" h="8479" extrusionOk="0">
                  <a:moveTo>
                    <a:pt x="7196" y="0"/>
                  </a:moveTo>
                  <a:cubicBezTo>
                    <a:pt x="7149" y="0"/>
                    <a:pt x="7100" y="16"/>
                    <a:pt x="7058" y="48"/>
                  </a:cubicBezTo>
                  <a:cubicBezTo>
                    <a:pt x="6591" y="374"/>
                    <a:pt x="6238" y="842"/>
                    <a:pt x="6053" y="1388"/>
                  </a:cubicBezTo>
                  <a:cubicBezTo>
                    <a:pt x="5903" y="1873"/>
                    <a:pt x="5921" y="2402"/>
                    <a:pt x="6106" y="2887"/>
                  </a:cubicBezTo>
                  <a:cubicBezTo>
                    <a:pt x="6238" y="3213"/>
                    <a:pt x="6414" y="3522"/>
                    <a:pt x="6617" y="3813"/>
                  </a:cubicBezTo>
                  <a:cubicBezTo>
                    <a:pt x="6829" y="4139"/>
                    <a:pt x="6996" y="4492"/>
                    <a:pt x="7102" y="4871"/>
                  </a:cubicBezTo>
                  <a:cubicBezTo>
                    <a:pt x="7261" y="5444"/>
                    <a:pt x="7261" y="6079"/>
                    <a:pt x="6979" y="6617"/>
                  </a:cubicBezTo>
                  <a:cubicBezTo>
                    <a:pt x="6758" y="7040"/>
                    <a:pt x="6361" y="7348"/>
                    <a:pt x="5885" y="7445"/>
                  </a:cubicBezTo>
                  <a:cubicBezTo>
                    <a:pt x="5793" y="7462"/>
                    <a:pt x="5699" y="7469"/>
                    <a:pt x="5604" y="7469"/>
                  </a:cubicBezTo>
                  <a:cubicBezTo>
                    <a:pt x="5247" y="7469"/>
                    <a:pt x="4878" y="7365"/>
                    <a:pt x="4536" y="7260"/>
                  </a:cubicBezTo>
                  <a:cubicBezTo>
                    <a:pt x="4113" y="7128"/>
                    <a:pt x="3716" y="6961"/>
                    <a:pt x="3284" y="6872"/>
                  </a:cubicBezTo>
                  <a:cubicBezTo>
                    <a:pt x="3077" y="6822"/>
                    <a:pt x="2867" y="6796"/>
                    <a:pt x="2658" y="6796"/>
                  </a:cubicBezTo>
                  <a:cubicBezTo>
                    <a:pt x="2359" y="6796"/>
                    <a:pt x="2062" y="6848"/>
                    <a:pt x="1777" y="6952"/>
                  </a:cubicBezTo>
                  <a:cubicBezTo>
                    <a:pt x="1080" y="7207"/>
                    <a:pt x="533" y="7772"/>
                    <a:pt x="75" y="8336"/>
                  </a:cubicBezTo>
                  <a:cubicBezTo>
                    <a:pt x="1" y="8431"/>
                    <a:pt x="82" y="8479"/>
                    <a:pt x="176" y="8479"/>
                  </a:cubicBezTo>
                  <a:cubicBezTo>
                    <a:pt x="239" y="8479"/>
                    <a:pt x="308" y="8458"/>
                    <a:pt x="339" y="8415"/>
                  </a:cubicBezTo>
                  <a:cubicBezTo>
                    <a:pt x="745" y="7904"/>
                    <a:pt x="1221" y="7393"/>
                    <a:pt x="1838" y="7137"/>
                  </a:cubicBezTo>
                  <a:cubicBezTo>
                    <a:pt x="2079" y="7048"/>
                    <a:pt x="2330" y="7002"/>
                    <a:pt x="2582" y="7002"/>
                  </a:cubicBezTo>
                  <a:cubicBezTo>
                    <a:pt x="2754" y="7002"/>
                    <a:pt x="2928" y="7023"/>
                    <a:pt x="3099" y="7066"/>
                  </a:cubicBezTo>
                  <a:cubicBezTo>
                    <a:pt x="3906" y="7244"/>
                    <a:pt x="4675" y="7687"/>
                    <a:pt x="5509" y="7687"/>
                  </a:cubicBezTo>
                  <a:cubicBezTo>
                    <a:pt x="5587" y="7687"/>
                    <a:pt x="5665" y="7683"/>
                    <a:pt x="5744" y="7675"/>
                  </a:cubicBezTo>
                  <a:cubicBezTo>
                    <a:pt x="6838" y="7560"/>
                    <a:pt x="7561" y="6581"/>
                    <a:pt x="7534" y="5523"/>
                  </a:cubicBezTo>
                  <a:cubicBezTo>
                    <a:pt x="7516" y="4800"/>
                    <a:pt x="7217" y="4139"/>
                    <a:pt x="6820" y="3548"/>
                  </a:cubicBezTo>
                  <a:cubicBezTo>
                    <a:pt x="6476" y="3037"/>
                    <a:pt x="6229" y="2455"/>
                    <a:pt x="6282" y="1829"/>
                  </a:cubicBezTo>
                  <a:cubicBezTo>
                    <a:pt x="6326" y="1371"/>
                    <a:pt x="6511" y="939"/>
                    <a:pt x="6811" y="595"/>
                  </a:cubicBezTo>
                  <a:cubicBezTo>
                    <a:pt x="6943" y="427"/>
                    <a:pt x="7093" y="286"/>
                    <a:pt x="7270" y="171"/>
                  </a:cubicBezTo>
                  <a:cubicBezTo>
                    <a:pt x="7322" y="136"/>
                    <a:pt x="7349" y="57"/>
                    <a:pt x="7287" y="22"/>
                  </a:cubicBezTo>
                  <a:cubicBezTo>
                    <a:pt x="7259" y="7"/>
                    <a:pt x="7228" y="0"/>
                    <a:pt x="7196"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14" name="Google Shape;2414;p67"/>
            <p:cNvSpPr/>
            <p:nvPr/>
          </p:nvSpPr>
          <p:spPr>
            <a:xfrm rot="-370314">
              <a:off x="1414259" y="3458262"/>
              <a:ext cx="2147149" cy="2516127"/>
            </a:xfrm>
            <a:custGeom>
              <a:avLst/>
              <a:gdLst/>
              <a:ahLst/>
              <a:cxnLst/>
              <a:rect l="l" t="t" r="r" b="b"/>
              <a:pathLst>
                <a:path w="7466" h="8749" extrusionOk="0">
                  <a:moveTo>
                    <a:pt x="7384" y="0"/>
                  </a:moveTo>
                  <a:cubicBezTo>
                    <a:pt x="7298" y="0"/>
                    <a:pt x="7165" y="29"/>
                    <a:pt x="7142" y="81"/>
                  </a:cubicBezTo>
                  <a:lnTo>
                    <a:pt x="7151" y="81"/>
                  </a:lnTo>
                  <a:cubicBezTo>
                    <a:pt x="6957" y="557"/>
                    <a:pt x="6622" y="962"/>
                    <a:pt x="6190" y="1244"/>
                  </a:cubicBezTo>
                  <a:cubicBezTo>
                    <a:pt x="5897" y="1416"/>
                    <a:pt x="5563" y="1505"/>
                    <a:pt x="5225" y="1505"/>
                  </a:cubicBezTo>
                  <a:cubicBezTo>
                    <a:pt x="5094" y="1505"/>
                    <a:pt x="4962" y="1492"/>
                    <a:pt x="4832" y="1465"/>
                  </a:cubicBezTo>
                  <a:cubicBezTo>
                    <a:pt x="4470" y="1394"/>
                    <a:pt x="4135" y="1244"/>
                    <a:pt x="3783" y="1139"/>
                  </a:cubicBezTo>
                  <a:cubicBezTo>
                    <a:pt x="3448" y="1024"/>
                    <a:pt x="3095" y="971"/>
                    <a:pt x="2733" y="953"/>
                  </a:cubicBezTo>
                  <a:cubicBezTo>
                    <a:pt x="2707" y="953"/>
                    <a:pt x="2681" y="952"/>
                    <a:pt x="2655" y="952"/>
                  </a:cubicBezTo>
                  <a:cubicBezTo>
                    <a:pt x="1632" y="952"/>
                    <a:pt x="461" y="1457"/>
                    <a:pt x="221" y="2540"/>
                  </a:cubicBezTo>
                  <a:cubicBezTo>
                    <a:pt x="0" y="3528"/>
                    <a:pt x="723" y="4383"/>
                    <a:pt x="1182" y="5177"/>
                  </a:cubicBezTo>
                  <a:cubicBezTo>
                    <a:pt x="1402" y="5573"/>
                    <a:pt x="1596" y="6006"/>
                    <a:pt x="1614" y="6473"/>
                  </a:cubicBezTo>
                  <a:cubicBezTo>
                    <a:pt x="1640" y="7090"/>
                    <a:pt x="1367" y="7681"/>
                    <a:pt x="1041" y="8183"/>
                  </a:cubicBezTo>
                  <a:cubicBezTo>
                    <a:pt x="917" y="8368"/>
                    <a:pt x="785" y="8545"/>
                    <a:pt x="653" y="8721"/>
                  </a:cubicBezTo>
                  <a:cubicBezTo>
                    <a:pt x="629" y="8745"/>
                    <a:pt x="688" y="8749"/>
                    <a:pt x="732" y="8749"/>
                  </a:cubicBezTo>
                  <a:cubicBezTo>
                    <a:pt x="754" y="8749"/>
                    <a:pt x="773" y="8748"/>
                    <a:pt x="776" y="8748"/>
                  </a:cubicBezTo>
                  <a:cubicBezTo>
                    <a:pt x="847" y="8739"/>
                    <a:pt x="917" y="8704"/>
                    <a:pt x="970" y="8659"/>
                  </a:cubicBezTo>
                  <a:cubicBezTo>
                    <a:pt x="1393" y="8122"/>
                    <a:pt x="1790" y="7513"/>
                    <a:pt x="1905" y="6826"/>
                  </a:cubicBezTo>
                  <a:cubicBezTo>
                    <a:pt x="1975" y="6349"/>
                    <a:pt x="1896" y="5873"/>
                    <a:pt x="1684" y="5450"/>
                  </a:cubicBezTo>
                  <a:cubicBezTo>
                    <a:pt x="1481" y="5018"/>
                    <a:pt x="1208" y="4639"/>
                    <a:pt x="970" y="4224"/>
                  </a:cubicBezTo>
                  <a:cubicBezTo>
                    <a:pt x="741" y="3819"/>
                    <a:pt x="503" y="3343"/>
                    <a:pt x="494" y="2849"/>
                  </a:cubicBezTo>
                  <a:cubicBezTo>
                    <a:pt x="494" y="2364"/>
                    <a:pt x="706" y="1897"/>
                    <a:pt x="1076" y="1571"/>
                  </a:cubicBezTo>
                  <a:cubicBezTo>
                    <a:pt x="1462" y="1216"/>
                    <a:pt x="1953" y="1080"/>
                    <a:pt x="2455" y="1080"/>
                  </a:cubicBezTo>
                  <a:cubicBezTo>
                    <a:pt x="2516" y="1080"/>
                    <a:pt x="2576" y="1082"/>
                    <a:pt x="2636" y="1086"/>
                  </a:cubicBezTo>
                  <a:cubicBezTo>
                    <a:pt x="3033" y="1112"/>
                    <a:pt x="3430" y="1209"/>
                    <a:pt x="3800" y="1350"/>
                  </a:cubicBezTo>
                  <a:cubicBezTo>
                    <a:pt x="4100" y="1474"/>
                    <a:pt x="4417" y="1562"/>
                    <a:pt x="4744" y="1606"/>
                  </a:cubicBezTo>
                  <a:cubicBezTo>
                    <a:pt x="4850" y="1619"/>
                    <a:pt x="4957" y="1625"/>
                    <a:pt x="5063" y="1625"/>
                  </a:cubicBezTo>
                  <a:cubicBezTo>
                    <a:pt x="5466" y="1625"/>
                    <a:pt x="5864" y="1533"/>
                    <a:pt x="6234" y="1359"/>
                  </a:cubicBezTo>
                  <a:cubicBezTo>
                    <a:pt x="6578" y="1183"/>
                    <a:pt x="6877" y="936"/>
                    <a:pt x="7107" y="627"/>
                  </a:cubicBezTo>
                  <a:cubicBezTo>
                    <a:pt x="7248" y="451"/>
                    <a:pt x="7362" y="266"/>
                    <a:pt x="7451" y="54"/>
                  </a:cubicBezTo>
                  <a:cubicBezTo>
                    <a:pt x="7451" y="45"/>
                    <a:pt x="7459" y="36"/>
                    <a:pt x="7459" y="28"/>
                  </a:cubicBezTo>
                  <a:cubicBezTo>
                    <a:pt x="7466" y="9"/>
                    <a:pt x="7432" y="0"/>
                    <a:pt x="738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415" name="Google Shape;2415;p67"/>
          <p:cNvGrpSpPr/>
          <p:nvPr/>
        </p:nvGrpSpPr>
        <p:grpSpPr>
          <a:xfrm>
            <a:off x="7739592" y="1958031"/>
            <a:ext cx="964388" cy="1015999"/>
            <a:chOff x="7547525" y="2278475"/>
            <a:chExt cx="985376" cy="1038111"/>
          </a:xfrm>
        </p:grpSpPr>
        <p:sp>
          <p:nvSpPr>
            <p:cNvPr id="2416" name="Google Shape;2416;p67"/>
            <p:cNvSpPr/>
            <p:nvPr/>
          </p:nvSpPr>
          <p:spPr>
            <a:xfrm>
              <a:off x="7688409" y="2385360"/>
              <a:ext cx="544909" cy="800719"/>
            </a:xfrm>
            <a:custGeom>
              <a:avLst/>
              <a:gdLst/>
              <a:ahLst/>
              <a:cxnLst/>
              <a:rect l="l" t="t" r="r" b="b"/>
              <a:pathLst>
                <a:path w="5353" h="7866" fill="none" extrusionOk="0">
                  <a:moveTo>
                    <a:pt x="1" y="6005"/>
                  </a:moveTo>
                  <a:lnTo>
                    <a:pt x="2196" y="7866"/>
                  </a:lnTo>
                  <a:lnTo>
                    <a:pt x="4453" y="6993"/>
                  </a:lnTo>
                  <a:lnTo>
                    <a:pt x="5353" y="3678"/>
                  </a:lnTo>
                  <a:lnTo>
                    <a:pt x="3281" y="1994"/>
                  </a:lnTo>
                  <a:lnTo>
                    <a:pt x="3995" y="1"/>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17" name="Google Shape;2417;p67"/>
            <p:cNvSpPr/>
            <p:nvPr/>
          </p:nvSpPr>
          <p:spPr>
            <a:xfrm>
              <a:off x="8289815" y="2675273"/>
              <a:ext cx="150860" cy="66574"/>
            </a:xfrm>
            <a:custGeom>
              <a:avLst/>
              <a:gdLst/>
              <a:ahLst/>
              <a:cxnLst/>
              <a:rect l="l" t="t" r="r" b="b"/>
              <a:pathLst>
                <a:path w="1482" h="654" fill="none" extrusionOk="0">
                  <a:moveTo>
                    <a:pt x="1482" y="1"/>
                  </a:moveTo>
                  <a:lnTo>
                    <a:pt x="0" y="653"/>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18" name="Google Shape;2418;p67"/>
            <p:cNvSpPr/>
            <p:nvPr/>
          </p:nvSpPr>
          <p:spPr>
            <a:xfrm>
              <a:off x="8362497" y="2588747"/>
              <a:ext cx="170405" cy="139154"/>
            </a:xfrm>
            <a:custGeom>
              <a:avLst/>
              <a:gdLst/>
              <a:ahLst/>
              <a:cxnLst/>
              <a:rect l="l" t="t" r="r" b="b"/>
              <a:pathLst>
                <a:path w="1674" h="1367" extrusionOk="0">
                  <a:moveTo>
                    <a:pt x="836" y="1"/>
                  </a:moveTo>
                  <a:cubicBezTo>
                    <a:pt x="745" y="1"/>
                    <a:pt x="653" y="19"/>
                    <a:pt x="565" y="57"/>
                  </a:cubicBezTo>
                  <a:cubicBezTo>
                    <a:pt x="0" y="304"/>
                    <a:pt x="18" y="1098"/>
                    <a:pt x="591" y="1318"/>
                  </a:cubicBezTo>
                  <a:cubicBezTo>
                    <a:pt x="676" y="1351"/>
                    <a:pt x="761" y="1366"/>
                    <a:pt x="843" y="1366"/>
                  </a:cubicBezTo>
                  <a:cubicBezTo>
                    <a:pt x="1304" y="1366"/>
                    <a:pt x="1674" y="882"/>
                    <a:pt x="1464" y="410"/>
                  </a:cubicBezTo>
                  <a:cubicBezTo>
                    <a:pt x="1353" y="154"/>
                    <a:pt x="1099" y="1"/>
                    <a:pt x="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19" name="Google Shape;2419;p67"/>
            <p:cNvSpPr/>
            <p:nvPr/>
          </p:nvSpPr>
          <p:spPr>
            <a:xfrm>
              <a:off x="8013339" y="2278475"/>
              <a:ext cx="158088" cy="139357"/>
            </a:xfrm>
            <a:custGeom>
              <a:avLst/>
              <a:gdLst/>
              <a:ahLst/>
              <a:cxnLst/>
              <a:rect l="l" t="t" r="r" b="b"/>
              <a:pathLst>
                <a:path w="1553" h="1369" extrusionOk="0">
                  <a:moveTo>
                    <a:pt x="776" y="1"/>
                  </a:moveTo>
                  <a:cubicBezTo>
                    <a:pt x="502" y="1"/>
                    <a:pt x="243" y="162"/>
                    <a:pt x="142" y="434"/>
                  </a:cubicBezTo>
                  <a:cubicBezTo>
                    <a:pt x="1" y="786"/>
                    <a:pt x="177" y="1183"/>
                    <a:pt x="530" y="1324"/>
                  </a:cubicBezTo>
                  <a:cubicBezTo>
                    <a:pt x="609" y="1354"/>
                    <a:pt x="691" y="1368"/>
                    <a:pt x="771" y="1368"/>
                  </a:cubicBezTo>
                  <a:cubicBezTo>
                    <a:pt x="1048" y="1368"/>
                    <a:pt x="1311" y="1201"/>
                    <a:pt x="1420" y="927"/>
                  </a:cubicBezTo>
                  <a:cubicBezTo>
                    <a:pt x="1552" y="575"/>
                    <a:pt x="1376" y="178"/>
                    <a:pt x="1023" y="46"/>
                  </a:cubicBezTo>
                  <a:cubicBezTo>
                    <a:pt x="942" y="15"/>
                    <a:pt x="858" y="1"/>
                    <a:pt x="7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20" name="Google Shape;2420;p67"/>
            <p:cNvSpPr/>
            <p:nvPr/>
          </p:nvSpPr>
          <p:spPr>
            <a:xfrm>
              <a:off x="8225175" y="3093550"/>
              <a:ext cx="179566" cy="202063"/>
            </a:xfrm>
            <a:custGeom>
              <a:avLst/>
              <a:gdLst/>
              <a:ahLst/>
              <a:cxnLst/>
              <a:rect l="l" t="t" r="r" b="b"/>
              <a:pathLst>
                <a:path w="1764" h="1985" fill="none" extrusionOk="0">
                  <a:moveTo>
                    <a:pt x="1764" y="1984"/>
                  </a:moveTo>
                  <a:lnTo>
                    <a:pt x="0" y="1"/>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21" name="Google Shape;2421;p67"/>
            <p:cNvSpPr/>
            <p:nvPr/>
          </p:nvSpPr>
          <p:spPr>
            <a:xfrm>
              <a:off x="7547525" y="2894744"/>
              <a:ext cx="249500" cy="204404"/>
            </a:xfrm>
            <a:custGeom>
              <a:avLst/>
              <a:gdLst/>
              <a:ahLst/>
              <a:cxnLst/>
              <a:rect l="l" t="t" r="r" b="b"/>
              <a:pathLst>
                <a:path w="2451" h="2008" extrusionOk="0">
                  <a:moveTo>
                    <a:pt x="1220" y="0"/>
                  </a:moveTo>
                  <a:cubicBezTo>
                    <a:pt x="1086" y="0"/>
                    <a:pt x="950" y="27"/>
                    <a:pt x="821" y="84"/>
                  </a:cubicBezTo>
                  <a:cubicBezTo>
                    <a:pt x="1" y="437"/>
                    <a:pt x="18" y="1610"/>
                    <a:pt x="856" y="1936"/>
                  </a:cubicBezTo>
                  <a:cubicBezTo>
                    <a:pt x="982" y="1985"/>
                    <a:pt x="1108" y="2008"/>
                    <a:pt x="1229" y="2008"/>
                  </a:cubicBezTo>
                  <a:cubicBezTo>
                    <a:pt x="1911" y="2008"/>
                    <a:pt x="2450" y="1292"/>
                    <a:pt x="2143" y="596"/>
                  </a:cubicBezTo>
                  <a:cubicBezTo>
                    <a:pt x="1973" y="223"/>
                    <a:pt x="1604" y="0"/>
                    <a:pt x="1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22" name="Google Shape;2422;p67"/>
            <p:cNvSpPr/>
            <p:nvPr/>
          </p:nvSpPr>
          <p:spPr>
            <a:xfrm>
              <a:off x="8348235" y="3240590"/>
              <a:ext cx="92927" cy="75996"/>
            </a:xfrm>
            <a:custGeom>
              <a:avLst/>
              <a:gdLst/>
              <a:ahLst/>
              <a:cxnLst/>
              <a:rect l="l" t="t" r="r" b="b"/>
              <a:pathLst>
                <a:path w="2461" h="2013" extrusionOk="0">
                  <a:moveTo>
                    <a:pt x="1229" y="0"/>
                  </a:moveTo>
                  <a:cubicBezTo>
                    <a:pt x="1095" y="0"/>
                    <a:pt x="959" y="27"/>
                    <a:pt x="830" y="84"/>
                  </a:cubicBezTo>
                  <a:cubicBezTo>
                    <a:pt x="1" y="446"/>
                    <a:pt x="27" y="1618"/>
                    <a:pt x="865" y="1945"/>
                  </a:cubicBezTo>
                  <a:cubicBezTo>
                    <a:pt x="989" y="1991"/>
                    <a:pt x="1111" y="2013"/>
                    <a:pt x="1230" y="2013"/>
                  </a:cubicBezTo>
                  <a:cubicBezTo>
                    <a:pt x="1916" y="2013"/>
                    <a:pt x="2460" y="1295"/>
                    <a:pt x="2152" y="596"/>
                  </a:cubicBezTo>
                  <a:cubicBezTo>
                    <a:pt x="1982" y="223"/>
                    <a:pt x="1613" y="0"/>
                    <a:pt x="1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23" name="Google Shape;2423;p67"/>
            <p:cNvSpPr/>
            <p:nvPr/>
          </p:nvSpPr>
          <p:spPr>
            <a:xfrm>
              <a:off x="7981225" y="2538690"/>
              <a:ext cx="91524" cy="80897"/>
            </a:xfrm>
            <a:custGeom>
              <a:avLst/>
              <a:gdLst/>
              <a:ahLst/>
              <a:cxnLst/>
              <a:rect l="l" t="t" r="r" b="b"/>
              <a:pathLst>
                <a:path w="2276" h="2012" extrusionOk="0">
                  <a:moveTo>
                    <a:pt x="1138" y="1"/>
                  </a:moveTo>
                  <a:cubicBezTo>
                    <a:pt x="733" y="1"/>
                    <a:pt x="353" y="248"/>
                    <a:pt x="204" y="642"/>
                  </a:cubicBezTo>
                  <a:cubicBezTo>
                    <a:pt x="1" y="1163"/>
                    <a:pt x="265" y="1744"/>
                    <a:pt x="777" y="1947"/>
                  </a:cubicBezTo>
                  <a:cubicBezTo>
                    <a:pt x="895" y="1991"/>
                    <a:pt x="1015" y="2012"/>
                    <a:pt x="1134" y="2012"/>
                  </a:cubicBezTo>
                  <a:cubicBezTo>
                    <a:pt x="1541" y="2012"/>
                    <a:pt x="1925" y="1768"/>
                    <a:pt x="2082" y="1365"/>
                  </a:cubicBezTo>
                  <a:cubicBezTo>
                    <a:pt x="2276" y="845"/>
                    <a:pt x="2020" y="263"/>
                    <a:pt x="1500" y="69"/>
                  </a:cubicBezTo>
                  <a:cubicBezTo>
                    <a:pt x="1381" y="23"/>
                    <a:pt x="1258" y="1"/>
                    <a:pt x="11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24" name="Google Shape;2424;p67"/>
            <p:cNvSpPr/>
            <p:nvPr/>
          </p:nvSpPr>
          <p:spPr>
            <a:xfrm>
              <a:off x="8116560" y="2656645"/>
              <a:ext cx="231685" cy="204913"/>
            </a:xfrm>
            <a:custGeom>
              <a:avLst/>
              <a:gdLst/>
              <a:ahLst/>
              <a:cxnLst/>
              <a:rect l="l" t="t" r="r" b="b"/>
              <a:pathLst>
                <a:path w="2276" h="2013" extrusionOk="0">
                  <a:moveTo>
                    <a:pt x="1142" y="1"/>
                  </a:moveTo>
                  <a:cubicBezTo>
                    <a:pt x="741" y="1"/>
                    <a:pt x="360" y="248"/>
                    <a:pt x="203" y="642"/>
                  </a:cubicBezTo>
                  <a:cubicBezTo>
                    <a:pt x="1" y="1162"/>
                    <a:pt x="256" y="1744"/>
                    <a:pt x="776" y="1947"/>
                  </a:cubicBezTo>
                  <a:cubicBezTo>
                    <a:pt x="894" y="1991"/>
                    <a:pt x="1016" y="2012"/>
                    <a:pt x="1135" y="2012"/>
                  </a:cubicBezTo>
                  <a:cubicBezTo>
                    <a:pt x="1541" y="2012"/>
                    <a:pt x="1925" y="1769"/>
                    <a:pt x="2081" y="1374"/>
                  </a:cubicBezTo>
                  <a:cubicBezTo>
                    <a:pt x="2275" y="854"/>
                    <a:pt x="2020" y="272"/>
                    <a:pt x="1499" y="69"/>
                  </a:cubicBezTo>
                  <a:cubicBezTo>
                    <a:pt x="1382" y="23"/>
                    <a:pt x="1261"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25" name="Google Shape;2425;p67"/>
            <p:cNvSpPr/>
            <p:nvPr/>
          </p:nvSpPr>
          <p:spPr>
            <a:xfrm>
              <a:off x="8107562" y="3000011"/>
              <a:ext cx="143607" cy="117758"/>
            </a:xfrm>
            <a:custGeom>
              <a:avLst/>
              <a:gdLst/>
              <a:ahLst/>
              <a:cxnLst/>
              <a:rect l="l" t="t" r="r" b="b"/>
              <a:pathLst>
                <a:path w="2450" h="2009" extrusionOk="0">
                  <a:moveTo>
                    <a:pt x="1223" y="1"/>
                  </a:moveTo>
                  <a:cubicBezTo>
                    <a:pt x="1089" y="1"/>
                    <a:pt x="952" y="28"/>
                    <a:pt x="820" y="85"/>
                  </a:cubicBezTo>
                  <a:cubicBezTo>
                    <a:pt x="0" y="446"/>
                    <a:pt x="27" y="1619"/>
                    <a:pt x="855" y="1936"/>
                  </a:cubicBezTo>
                  <a:cubicBezTo>
                    <a:pt x="983" y="1986"/>
                    <a:pt x="1109" y="2008"/>
                    <a:pt x="1231" y="2008"/>
                  </a:cubicBezTo>
                  <a:cubicBezTo>
                    <a:pt x="1912" y="2008"/>
                    <a:pt x="2449" y="1300"/>
                    <a:pt x="2143" y="605"/>
                  </a:cubicBezTo>
                  <a:cubicBezTo>
                    <a:pt x="1979" y="225"/>
                    <a:pt x="1611" y="1"/>
                    <a:pt x="1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26" name="Google Shape;2426;p67"/>
            <p:cNvSpPr/>
            <p:nvPr/>
          </p:nvSpPr>
          <p:spPr>
            <a:xfrm>
              <a:off x="7863798" y="3146665"/>
              <a:ext cx="96202" cy="78932"/>
            </a:xfrm>
            <a:custGeom>
              <a:avLst/>
              <a:gdLst/>
              <a:ahLst/>
              <a:cxnLst/>
              <a:rect l="l" t="t" r="r" b="b"/>
              <a:pathLst>
                <a:path w="2451" h="2011" extrusionOk="0">
                  <a:moveTo>
                    <a:pt x="1228" y="0"/>
                  </a:moveTo>
                  <a:cubicBezTo>
                    <a:pt x="1092" y="0"/>
                    <a:pt x="954" y="28"/>
                    <a:pt x="821" y="88"/>
                  </a:cubicBezTo>
                  <a:cubicBezTo>
                    <a:pt x="1" y="440"/>
                    <a:pt x="27" y="1613"/>
                    <a:pt x="856" y="1939"/>
                  </a:cubicBezTo>
                  <a:cubicBezTo>
                    <a:pt x="982" y="1988"/>
                    <a:pt x="1108" y="2011"/>
                    <a:pt x="1229" y="2011"/>
                  </a:cubicBezTo>
                  <a:cubicBezTo>
                    <a:pt x="1911" y="2011"/>
                    <a:pt x="2450" y="1295"/>
                    <a:pt x="2143" y="599"/>
                  </a:cubicBezTo>
                  <a:cubicBezTo>
                    <a:pt x="1980" y="227"/>
                    <a:pt x="1614" y="0"/>
                    <a:pt x="122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427" name="Google Shape;2427;p67"/>
          <p:cNvGrpSpPr/>
          <p:nvPr/>
        </p:nvGrpSpPr>
        <p:grpSpPr>
          <a:xfrm rot="6350644">
            <a:off x="6941611" y="3643987"/>
            <a:ext cx="690169" cy="988481"/>
            <a:chOff x="7596727" y="2278475"/>
            <a:chExt cx="705203" cy="1010013"/>
          </a:xfrm>
        </p:grpSpPr>
        <p:sp>
          <p:nvSpPr>
            <p:cNvPr id="2428" name="Google Shape;2428;p67"/>
            <p:cNvSpPr/>
            <p:nvPr/>
          </p:nvSpPr>
          <p:spPr>
            <a:xfrm>
              <a:off x="7688409" y="2385360"/>
              <a:ext cx="544909" cy="800719"/>
            </a:xfrm>
            <a:custGeom>
              <a:avLst/>
              <a:gdLst/>
              <a:ahLst/>
              <a:cxnLst/>
              <a:rect l="l" t="t" r="r" b="b"/>
              <a:pathLst>
                <a:path w="5353" h="7866" fill="none" extrusionOk="0">
                  <a:moveTo>
                    <a:pt x="1" y="6005"/>
                  </a:moveTo>
                  <a:lnTo>
                    <a:pt x="2196" y="7866"/>
                  </a:lnTo>
                  <a:lnTo>
                    <a:pt x="4453" y="6993"/>
                  </a:lnTo>
                  <a:lnTo>
                    <a:pt x="5353" y="3678"/>
                  </a:lnTo>
                  <a:lnTo>
                    <a:pt x="3281" y="1994"/>
                  </a:lnTo>
                  <a:lnTo>
                    <a:pt x="3995" y="1"/>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29" name="Google Shape;2429;p67"/>
            <p:cNvSpPr/>
            <p:nvPr/>
          </p:nvSpPr>
          <p:spPr>
            <a:xfrm>
              <a:off x="7596727" y="2935060"/>
              <a:ext cx="151086" cy="123773"/>
            </a:xfrm>
            <a:custGeom>
              <a:avLst/>
              <a:gdLst/>
              <a:ahLst/>
              <a:cxnLst/>
              <a:rect l="l" t="t" r="r" b="b"/>
              <a:pathLst>
                <a:path w="2451" h="2008" extrusionOk="0">
                  <a:moveTo>
                    <a:pt x="1220" y="0"/>
                  </a:moveTo>
                  <a:cubicBezTo>
                    <a:pt x="1086" y="0"/>
                    <a:pt x="950" y="27"/>
                    <a:pt x="821" y="84"/>
                  </a:cubicBezTo>
                  <a:cubicBezTo>
                    <a:pt x="1" y="437"/>
                    <a:pt x="18" y="1610"/>
                    <a:pt x="856" y="1936"/>
                  </a:cubicBezTo>
                  <a:cubicBezTo>
                    <a:pt x="982" y="1985"/>
                    <a:pt x="1108" y="2008"/>
                    <a:pt x="1229" y="2008"/>
                  </a:cubicBezTo>
                  <a:cubicBezTo>
                    <a:pt x="1911" y="2008"/>
                    <a:pt x="2450" y="1292"/>
                    <a:pt x="2143" y="596"/>
                  </a:cubicBezTo>
                  <a:cubicBezTo>
                    <a:pt x="1973" y="223"/>
                    <a:pt x="1604" y="0"/>
                    <a:pt x="1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30" name="Google Shape;2430;p67"/>
            <p:cNvSpPr/>
            <p:nvPr/>
          </p:nvSpPr>
          <p:spPr>
            <a:xfrm rot="122">
              <a:off x="7910153" y="2511620"/>
              <a:ext cx="159741" cy="141222"/>
            </a:xfrm>
            <a:custGeom>
              <a:avLst/>
              <a:gdLst/>
              <a:ahLst/>
              <a:cxnLst/>
              <a:rect l="l" t="t" r="r" b="b"/>
              <a:pathLst>
                <a:path w="2276" h="2012" extrusionOk="0">
                  <a:moveTo>
                    <a:pt x="1138" y="1"/>
                  </a:moveTo>
                  <a:cubicBezTo>
                    <a:pt x="733" y="1"/>
                    <a:pt x="353" y="248"/>
                    <a:pt x="204" y="642"/>
                  </a:cubicBezTo>
                  <a:cubicBezTo>
                    <a:pt x="1" y="1163"/>
                    <a:pt x="265" y="1744"/>
                    <a:pt x="777" y="1947"/>
                  </a:cubicBezTo>
                  <a:cubicBezTo>
                    <a:pt x="895" y="1991"/>
                    <a:pt x="1015" y="2012"/>
                    <a:pt x="1134" y="2012"/>
                  </a:cubicBezTo>
                  <a:cubicBezTo>
                    <a:pt x="1541" y="2012"/>
                    <a:pt x="1925" y="1768"/>
                    <a:pt x="2082" y="1365"/>
                  </a:cubicBezTo>
                  <a:cubicBezTo>
                    <a:pt x="2276" y="845"/>
                    <a:pt x="2020" y="263"/>
                    <a:pt x="1500" y="69"/>
                  </a:cubicBezTo>
                  <a:cubicBezTo>
                    <a:pt x="1381" y="23"/>
                    <a:pt x="1258" y="1"/>
                    <a:pt x="11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31" name="Google Shape;2431;p67"/>
            <p:cNvSpPr/>
            <p:nvPr/>
          </p:nvSpPr>
          <p:spPr>
            <a:xfrm rot="-141">
              <a:off x="8162881" y="2697614"/>
              <a:ext cx="139047" cy="122969"/>
            </a:xfrm>
            <a:custGeom>
              <a:avLst/>
              <a:gdLst/>
              <a:ahLst/>
              <a:cxnLst/>
              <a:rect l="l" t="t" r="r" b="b"/>
              <a:pathLst>
                <a:path w="2276" h="2013" extrusionOk="0">
                  <a:moveTo>
                    <a:pt x="1142" y="1"/>
                  </a:moveTo>
                  <a:cubicBezTo>
                    <a:pt x="741" y="1"/>
                    <a:pt x="360" y="248"/>
                    <a:pt x="203" y="642"/>
                  </a:cubicBezTo>
                  <a:cubicBezTo>
                    <a:pt x="1" y="1162"/>
                    <a:pt x="256" y="1744"/>
                    <a:pt x="776" y="1947"/>
                  </a:cubicBezTo>
                  <a:cubicBezTo>
                    <a:pt x="894" y="1991"/>
                    <a:pt x="1016" y="2012"/>
                    <a:pt x="1135" y="2012"/>
                  </a:cubicBezTo>
                  <a:cubicBezTo>
                    <a:pt x="1541" y="2012"/>
                    <a:pt x="1925" y="1769"/>
                    <a:pt x="2081" y="1374"/>
                  </a:cubicBezTo>
                  <a:cubicBezTo>
                    <a:pt x="2275" y="854"/>
                    <a:pt x="2020" y="272"/>
                    <a:pt x="1499" y="69"/>
                  </a:cubicBezTo>
                  <a:cubicBezTo>
                    <a:pt x="1382" y="23"/>
                    <a:pt x="1261"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32" name="Google Shape;2432;p67"/>
            <p:cNvSpPr/>
            <p:nvPr/>
          </p:nvSpPr>
          <p:spPr>
            <a:xfrm>
              <a:off x="8102655" y="2995987"/>
              <a:ext cx="153388" cy="125799"/>
            </a:xfrm>
            <a:custGeom>
              <a:avLst/>
              <a:gdLst/>
              <a:ahLst/>
              <a:cxnLst/>
              <a:rect l="l" t="t" r="r" b="b"/>
              <a:pathLst>
                <a:path w="2450" h="2009" extrusionOk="0">
                  <a:moveTo>
                    <a:pt x="1223" y="1"/>
                  </a:moveTo>
                  <a:cubicBezTo>
                    <a:pt x="1089" y="1"/>
                    <a:pt x="952" y="28"/>
                    <a:pt x="820" y="85"/>
                  </a:cubicBezTo>
                  <a:cubicBezTo>
                    <a:pt x="0" y="446"/>
                    <a:pt x="27" y="1619"/>
                    <a:pt x="855" y="1936"/>
                  </a:cubicBezTo>
                  <a:cubicBezTo>
                    <a:pt x="983" y="1986"/>
                    <a:pt x="1109" y="2008"/>
                    <a:pt x="1231" y="2008"/>
                  </a:cubicBezTo>
                  <a:cubicBezTo>
                    <a:pt x="1912" y="2008"/>
                    <a:pt x="2449" y="1300"/>
                    <a:pt x="2143" y="605"/>
                  </a:cubicBezTo>
                  <a:cubicBezTo>
                    <a:pt x="1979" y="225"/>
                    <a:pt x="1611" y="1"/>
                    <a:pt x="1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33" name="Google Shape;2433;p67"/>
            <p:cNvSpPr/>
            <p:nvPr/>
          </p:nvSpPr>
          <p:spPr>
            <a:xfrm>
              <a:off x="7787151" y="3083778"/>
              <a:ext cx="249500" cy="204710"/>
            </a:xfrm>
            <a:custGeom>
              <a:avLst/>
              <a:gdLst/>
              <a:ahLst/>
              <a:cxnLst/>
              <a:rect l="l" t="t" r="r" b="b"/>
              <a:pathLst>
                <a:path w="2451" h="2011" extrusionOk="0">
                  <a:moveTo>
                    <a:pt x="1228" y="0"/>
                  </a:moveTo>
                  <a:cubicBezTo>
                    <a:pt x="1092" y="0"/>
                    <a:pt x="954" y="28"/>
                    <a:pt x="821" y="88"/>
                  </a:cubicBezTo>
                  <a:cubicBezTo>
                    <a:pt x="1" y="440"/>
                    <a:pt x="27" y="1613"/>
                    <a:pt x="856" y="1939"/>
                  </a:cubicBezTo>
                  <a:cubicBezTo>
                    <a:pt x="982" y="1988"/>
                    <a:pt x="1108" y="2011"/>
                    <a:pt x="1229" y="2011"/>
                  </a:cubicBezTo>
                  <a:cubicBezTo>
                    <a:pt x="1911" y="2011"/>
                    <a:pt x="2450" y="1295"/>
                    <a:pt x="2143" y="599"/>
                  </a:cubicBezTo>
                  <a:cubicBezTo>
                    <a:pt x="1980" y="227"/>
                    <a:pt x="1614" y="0"/>
                    <a:pt x="122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34" name="Google Shape;2434;p67"/>
            <p:cNvSpPr/>
            <p:nvPr/>
          </p:nvSpPr>
          <p:spPr>
            <a:xfrm>
              <a:off x="8013339" y="2278475"/>
              <a:ext cx="158088" cy="139357"/>
            </a:xfrm>
            <a:custGeom>
              <a:avLst/>
              <a:gdLst/>
              <a:ahLst/>
              <a:cxnLst/>
              <a:rect l="l" t="t" r="r" b="b"/>
              <a:pathLst>
                <a:path w="1553" h="1369" extrusionOk="0">
                  <a:moveTo>
                    <a:pt x="776" y="1"/>
                  </a:moveTo>
                  <a:cubicBezTo>
                    <a:pt x="502" y="1"/>
                    <a:pt x="243" y="162"/>
                    <a:pt x="142" y="434"/>
                  </a:cubicBezTo>
                  <a:cubicBezTo>
                    <a:pt x="1" y="786"/>
                    <a:pt x="177" y="1183"/>
                    <a:pt x="530" y="1324"/>
                  </a:cubicBezTo>
                  <a:cubicBezTo>
                    <a:pt x="609" y="1354"/>
                    <a:pt x="691" y="1368"/>
                    <a:pt x="771" y="1368"/>
                  </a:cubicBezTo>
                  <a:cubicBezTo>
                    <a:pt x="1048" y="1368"/>
                    <a:pt x="1311" y="1201"/>
                    <a:pt x="1420" y="927"/>
                  </a:cubicBezTo>
                  <a:cubicBezTo>
                    <a:pt x="1552" y="575"/>
                    <a:pt x="1376" y="178"/>
                    <a:pt x="1023" y="46"/>
                  </a:cubicBezTo>
                  <a:cubicBezTo>
                    <a:pt x="942" y="15"/>
                    <a:pt x="858" y="1"/>
                    <a:pt x="7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435" name="Google Shape;2435;p67"/>
          <p:cNvGrpSpPr/>
          <p:nvPr/>
        </p:nvGrpSpPr>
        <p:grpSpPr>
          <a:xfrm rot="3032089">
            <a:off x="322503" y="2132924"/>
            <a:ext cx="1333876" cy="1195004"/>
            <a:chOff x="154280" y="2041205"/>
            <a:chExt cx="1333895" cy="1195022"/>
          </a:xfrm>
        </p:grpSpPr>
        <p:cxnSp>
          <p:nvCxnSpPr>
            <p:cNvPr id="2436" name="Google Shape;2436;p67"/>
            <p:cNvCxnSpPr/>
            <p:nvPr/>
          </p:nvCxnSpPr>
          <p:spPr>
            <a:xfrm>
              <a:off x="978775" y="2882500"/>
              <a:ext cx="428100" cy="153000"/>
            </a:xfrm>
            <a:prstGeom prst="straightConnector1">
              <a:avLst/>
            </a:prstGeom>
            <a:noFill/>
            <a:ln w="19050" cap="flat" cmpd="sng">
              <a:solidFill>
                <a:schemeClr val="accent4"/>
              </a:solidFill>
              <a:prstDash val="solid"/>
              <a:round/>
              <a:headEnd type="none" w="med" len="med"/>
              <a:tailEnd type="none" w="med" len="med"/>
            </a:ln>
          </p:spPr>
        </p:cxnSp>
        <p:cxnSp>
          <p:nvCxnSpPr>
            <p:cNvPr id="2437" name="Google Shape;2437;p67"/>
            <p:cNvCxnSpPr>
              <a:stCxn id="2438" idx="3"/>
              <a:endCxn id="2439" idx="3"/>
            </p:cNvCxnSpPr>
            <p:nvPr/>
          </p:nvCxnSpPr>
          <p:spPr>
            <a:xfrm rot="-3033362" flipH="1">
              <a:off x="890774" y="2761619"/>
              <a:ext cx="273876" cy="47937"/>
            </a:xfrm>
            <a:prstGeom prst="straightConnector1">
              <a:avLst/>
            </a:prstGeom>
            <a:noFill/>
            <a:ln w="19050" cap="flat" cmpd="sng">
              <a:solidFill>
                <a:schemeClr val="accent4"/>
              </a:solidFill>
              <a:prstDash val="solid"/>
              <a:round/>
              <a:headEnd type="none" w="med" len="med"/>
              <a:tailEnd type="none" w="med" len="med"/>
            </a:ln>
          </p:spPr>
        </p:cxnSp>
        <p:grpSp>
          <p:nvGrpSpPr>
            <p:cNvPr id="2440" name="Google Shape;2440;p67"/>
            <p:cNvGrpSpPr/>
            <p:nvPr/>
          </p:nvGrpSpPr>
          <p:grpSpPr>
            <a:xfrm rot="-9901852">
              <a:off x="271474" y="2130709"/>
              <a:ext cx="826515" cy="1016012"/>
              <a:chOff x="7688409" y="2278475"/>
              <a:chExt cx="844492" cy="1038111"/>
            </a:xfrm>
          </p:grpSpPr>
          <p:sp>
            <p:nvSpPr>
              <p:cNvPr id="2441" name="Google Shape;2441;p67"/>
              <p:cNvSpPr/>
              <p:nvPr/>
            </p:nvSpPr>
            <p:spPr>
              <a:xfrm>
                <a:off x="7688409" y="2385360"/>
                <a:ext cx="544909" cy="800719"/>
              </a:xfrm>
              <a:custGeom>
                <a:avLst/>
                <a:gdLst/>
                <a:ahLst/>
                <a:cxnLst/>
                <a:rect l="l" t="t" r="r" b="b"/>
                <a:pathLst>
                  <a:path w="5353" h="7866" fill="none" extrusionOk="0">
                    <a:moveTo>
                      <a:pt x="1" y="6005"/>
                    </a:moveTo>
                    <a:lnTo>
                      <a:pt x="2196" y="7866"/>
                    </a:lnTo>
                    <a:lnTo>
                      <a:pt x="4453" y="6993"/>
                    </a:lnTo>
                    <a:lnTo>
                      <a:pt x="5353" y="3678"/>
                    </a:lnTo>
                    <a:lnTo>
                      <a:pt x="3281" y="1994"/>
                    </a:lnTo>
                    <a:lnTo>
                      <a:pt x="3995" y="1"/>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42" name="Google Shape;2442;p67"/>
              <p:cNvSpPr/>
              <p:nvPr/>
            </p:nvSpPr>
            <p:spPr>
              <a:xfrm>
                <a:off x="8289815" y="2675273"/>
                <a:ext cx="150860" cy="66574"/>
              </a:xfrm>
              <a:custGeom>
                <a:avLst/>
                <a:gdLst/>
                <a:ahLst/>
                <a:cxnLst/>
                <a:rect l="l" t="t" r="r" b="b"/>
                <a:pathLst>
                  <a:path w="1482" h="654" fill="none" extrusionOk="0">
                    <a:moveTo>
                      <a:pt x="1482" y="1"/>
                    </a:moveTo>
                    <a:lnTo>
                      <a:pt x="0" y="653"/>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43" name="Google Shape;2443;p67"/>
              <p:cNvSpPr/>
              <p:nvPr/>
            </p:nvSpPr>
            <p:spPr>
              <a:xfrm>
                <a:off x="8362497" y="2588747"/>
                <a:ext cx="170405" cy="139154"/>
              </a:xfrm>
              <a:custGeom>
                <a:avLst/>
                <a:gdLst/>
                <a:ahLst/>
                <a:cxnLst/>
                <a:rect l="l" t="t" r="r" b="b"/>
                <a:pathLst>
                  <a:path w="1674" h="1367" extrusionOk="0">
                    <a:moveTo>
                      <a:pt x="836" y="1"/>
                    </a:moveTo>
                    <a:cubicBezTo>
                      <a:pt x="745" y="1"/>
                      <a:pt x="653" y="19"/>
                      <a:pt x="565" y="57"/>
                    </a:cubicBezTo>
                    <a:cubicBezTo>
                      <a:pt x="0" y="304"/>
                      <a:pt x="18" y="1098"/>
                      <a:pt x="591" y="1318"/>
                    </a:cubicBezTo>
                    <a:cubicBezTo>
                      <a:pt x="676" y="1351"/>
                      <a:pt x="761" y="1366"/>
                      <a:pt x="843" y="1366"/>
                    </a:cubicBezTo>
                    <a:cubicBezTo>
                      <a:pt x="1304" y="1366"/>
                      <a:pt x="1674" y="882"/>
                      <a:pt x="1464" y="410"/>
                    </a:cubicBezTo>
                    <a:cubicBezTo>
                      <a:pt x="1353" y="154"/>
                      <a:pt x="1099" y="1"/>
                      <a:pt x="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44" name="Google Shape;2444;p67"/>
              <p:cNvSpPr/>
              <p:nvPr/>
            </p:nvSpPr>
            <p:spPr>
              <a:xfrm>
                <a:off x="8013339" y="2278475"/>
                <a:ext cx="158088" cy="139357"/>
              </a:xfrm>
              <a:custGeom>
                <a:avLst/>
                <a:gdLst/>
                <a:ahLst/>
                <a:cxnLst/>
                <a:rect l="l" t="t" r="r" b="b"/>
                <a:pathLst>
                  <a:path w="1553" h="1369" extrusionOk="0">
                    <a:moveTo>
                      <a:pt x="776" y="1"/>
                    </a:moveTo>
                    <a:cubicBezTo>
                      <a:pt x="502" y="1"/>
                      <a:pt x="243" y="162"/>
                      <a:pt x="142" y="434"/>
                    </a:cubicBezTo>
                    <a:cubicBezTo>
                      <a:pt x="1" y="786"/>
                      <a:pt x="177" y="1183"/>
                      <a:pt x="530" y="1324"/>
                    </a:cubicBezTo>
                    <a:cubicBezTo>
                      <a:pt x="609" y="1354"/>
                      <a:pt x="691" y="1368"/>
                      <a:pt x="771" y="1368"/>
                    </a:cubicBezTo>
                    <a:cubicBezTo>
                      <a:pt x="1048" y="1368"/>
                      <a:pt x="1311" y="1201"/>
                      <a:pt x="1420" y="927"/>
                    </a:cubicBezTo>
                    <a:cubicBezTo>
                      <a:pt x="1552" y="575"/>
                      <a:pt x="1376" y="178"/>
                      <a:pt x="1023" y="46"/>
                    </a:cubicBezTo>
                    <a:cubicBezTo>
                      <a:pt x="942" y="15"/>
                      <a:pt x="858" y="1"/>
                      <a:pt x="7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45" name="Google Shape;2445;p67"/>
              <p:cNvSpPr/>
              <p:nvPr/>
            </p:nvSpPr>
            <p:spPr>
              <a:xfrm>
                <a:off x="8225175" y="3093550"/>
                <a:ext cx="179566" cy="202063"/>
              </a:xfrm>
              <a:custGeom>
                <a:avLst/>
                <a:gdLst/>
                <a:ahLst/>
                <a:cxnLst/>
                <a:rect l="l" t="t" r="r" b="b"/>
                <a:pathLst>
                  <a:path w="1764" h="1985" fill="none" extrusionOk="0">
                    <a:moveTo>
                      <a:pt x="1764" y="1984"/>
                    </a:moveTo>
                    <a:lnTo>
                      <a:pt x="0" y="1"/>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46" name="Google Shape;2446;p67"/>
              <p:cNvSpPr/>
              <p:nvPr/>
            </p:nvSpPr>
            <p:spPr>
              <a:xfrm>
                <a:off x="8348235" y="3240590"/>
                <a:ext cx="92927" cy="75996"/>
              </a:xfrm>
              <a:custGeom>
                <a:avLst/>
                <a:gdLst/>
                <a:ahLst/>
                <a:cxnLst/>
                <a:rect l="l" t="t" r="r" b="b"/>
                <a:pathLst>
                  <a:path w="2461" h="2013" extrusionOk="0">
                    <a:moveTo>
                      <a:pt x="1229" y="0"/>
                    </a:moveTo>
                    <a:cubicBezTo>
                      <a:pt x="1095" y="0"/>
                      <a:pt x="959" y="27"/>
                      <a:pt x="830" y="84"/>
                    </a:cubicBezTo>
                    <a:cubicBezTo>
                      <a:pt x="1" y="446"/>
                      <a:pt x="27" y="1618"/>
                      <a:pt x="865" y="1945"/>
                    </a:cubicBezTo>
                    <a:cubicBezTo>
                      <a:pt x="989" y="1991"/>
                      <a:pt x="1111" y="2013"/>
                      <a:pt x="1230" y="2013"/>
                    </a:cubicBezTo>
                    <a:cubicBezTo>
                      <a:pt x="1916" y="2013"/>
                      <a:pt x="2460" y="1295"/>
                      <a:pt x="2152" y="596"/>
                    </a:cubicBezTo>
                    <a:cubicBezTo>
                      <a:pt x="1982" y="223"/>
                      <a:pt x="1613" y="0"/>
                      <a:pt x="1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47" name="Google Shape;2447;p67"/>
              <p:cNvSpPr/>
              <p:nvPr/>
            </p:nvSpPr>
            <p:spPr>
              <a:xfrm>
                <a:off x="7981225" y="2538690"/>
                <a:ext cx="91524" cy="80897"/>
              </a:xfrm>
              <a:custGeom>
                <a:avLst/>
                <a:gdLst/>
                <a:ahLst/>
                <a:cxnLst/>
                <a:rect l="l" t="t" r="r" b="b"/>
                <a:pathLst>
                  <a:path w="2276" h="2012" extrusionOk="0">
                    <a:moveTo>
                      <a:pt x="1138" y="1"/>
                    </a:moveTo>
                    <a:cubicBezTo>
                      <a:pt x="733" y="1"/>
                      <a:pt x="353" y="248"/>
                      <a:pt x="204" y="642"/>
                    </a:cubicBezTo>
                    <a:cubicBezTo>
                      <a:pt x="1" y="1163"/>
                      <a:pt x="265" y="1744"/>
                      <a:pt x="777" y="1947"/>
                    </a:cubicBezTo>
                    <a:cubicBezTo>
                      <a:pt x="895" y="1991"/>
                      <a:pt x="1015" y="2012"/>
                      <a:pt x="1134" y="2012"/>
                    </a:cubicBezTo>
                    <a:cubicBezTo>
                      <a:pt x="1541" y="2012"/>
                      <a:pt x="1925" y="1768"/>
                      <a:pt x="2082" y="1365"/>
                    </a:cubicBezTo>
                    <a:cubicBezTo>
                      <a:pt x="2276" y="845"/>
                      <a:pt x="2020" y="263"/>
                      <a:pt x="1500" y="69"/>
                    </a:cubicBezTo>
                    <a:cubicBezTo>
                      <a:pt x="1381" y="23"/>
                      <a:pt x="1258" y="1"/>
                      <a:pt x="1138"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48" name="Google Shape;2448;p67"/>
              <p:cNvSpPr/>
              <p:nvPr/>
            </p:nvSpPr>
            <p:spPr>
              <a:xfrm>
                <a:off x="8116560" y="2656645"/>
                <a:ext cx="231685" cy="204913"/>
              </a:xfrm>
              <a:custGeom>
                <a:avLst/>
                <a:gdLst/>
                <a:ahLst/>
                <a:cxnLst/>
                <a:rect l="l" t="t" r="r" b="b"/>
                <a:pathLst>
                  <a:path w="2276" h="2013" extrusionOk="0">
                    <a:moveTo>
                      <a:pt x="1142" y="1"/>
                    </a:moveTo>
                    <a:cubicBezTo>
                      <a:pt x="741" y="1"/>
                      <a:pt x="360" y="248"/>
                      <a:pt x="203" y="642"/>
                    </a:cubicBezTo>
                    <a:cubicBezTo>
                      <a:pt x="1" y="1162"/>
                      <a:pt x="256" y="1744"/>
                      <a:pt x="776" y="1947"/>
                    </a:cubicBezTo>
                    <a:cubicBezTo>
                      <a:pt x="894" y="1991"/>
                      <a:pt x="1016" y="2012"/>
                      <a:pt x="1135" y="2012"/>
                    </a:cubicBezTo>
                    <a:cubicBezTo>
                      <a:pt x="1541" y="2012"/>
                      <a:pt x="1925" y="1769"/>
                      <a:pt x="2081" y="1374"/>
                    </a:cubicBezTo>
                    <a:cubicBezTo>
                      <a:pt x="2275" y="854"/>
                      <a:pt x="2020" y="272"/>
                      <a:pt x="1499" y="69"/>
                    </a:cubicBezTo>
                    <a:cubicBezTo>
                      <a:pt x="1382" y="23"/>
                      <a:pt x="1261"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49" name="Google Shape;2449;p67"/>
              <p:cNvSpPr/>
              <p:nvPr/>
            </p:nvSpPr>
            <p:spPr>
              <a:xfrm>
                <a:off x="8107562" y="3000011"/>
                <a:ext cx="143607" cy="117758"/>
              </a:xfrm>
              <a:custGeom>
                <a:avLst/>
                <a:gdLst/>
                <a:ahLst/>
                <a:cxnLst/>
                <a:rect l="l" t="t" r="r" b="b"/>
                <a:pathLst>
                  <a:path w="2450" h="2009" extrusionOk="0">
                    <a:moveTo>
                      <a:pt x="1223" y="1"/>
                    </a:moveTo>
                    <a:cubicBezTo>
                      <a:pt x="1089" y="1"/>
                      <a:pt x="952" y="28"/>
                      <a:pt x="820" y="85"/>
                    </a:cubicBezTo>
                    <a:cubicBezTo>
                      <a:pt x="0" y="446"/>
                      <a:pt x="27" y="1619"/>
                      <a:pt x="855" y="1936"/>
                    </a:cubicBezTo>
                    <a:cubicBezTo>
                      <a:pt x="983" y="1986"/>
                      <a:pt x="1109" y="2008"/>
                      <a:pt x="1231" y="2008"/>
                    </a:cubicBezTo>
                    <a:cubicBezTo>
                      <a:pt x="1912" y="2008"/>
                      <a:pt x="2449" y="1300"/>
                      <a:pt x="2143" y="605"/>
                    </a:cubicBezTo>
                    <a:cubicBezTo>
                      <a:pt x="1979" y="225"/>
                      <a:pt x="1611" y="1"/>
                      <a:pt x="1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50" name="Google Shape;2450;p67"/>
              <p:cNvSpPr/>
              <p:nvPr/>
            </p:nvSpPr>
            <p:spPr>
              <a:xfrm>
                <a:off x="7863798" y="3146665"/>
                <a:ext cx="96202" cy="78932"/>
              </a:xfrm>
              <a:custGeom>
                <a:avLst/>
                <a:gdLst/>
                <a:ahLst/>
                <a:cxnLst/>
                <a:rect l="l" t="t" r="r" b="b"/>
                <a:pathLst>
                  <a:path w="2451" h="2011" extrusionOk="0">
                    <a:moveTo>
                      <a:pt x="1228" y="0"/>
                    </a:moveTo>
                    <a:cubicBezTo>
                      <a:pt x="1092" y="0"/>
                      <a:pt x="954" y="28"/>
                      <a:pt x="821" y="88"/>
                    </a:cubicBezTo>
                    <a:cubicBezTo>
                      <a:pt x="1" y="440"/>
                      <a:pt x="27" y="1613"/>
                      <a:pt x="856" y="1939"/>
                    </a:cubicBezTo>
                    <a:cubicBezTo>
                      <a:pt x="982" y="1988"/>
                      <a:pt x="1108" y="2011"/>
                      <a:pt x="1229" y="2011"/>
                    </a:cubicBezTo>
                    <a:cubicBezTo>
                      <a:pt x="1911" y="2011"/>
                      <a:pt x="2450" y="1295"/>
                      <a:pt x="2143" y="599"/>
                    </a:cubicBezTo>
                    <a:cubicBezTo>
                      <a:pt x="1980" y="227"/>
                      <a:pt x="1614" y="0"/>
                      <a:pt x="122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2439" name="Google Shape;2439;p67"/>
            <p:cNvSpPr/>
            <p:nvPr/>
          </p:nvSpPr>
          <p:spPr>
            <a:xfrm>
              <a:off x="947525" y="2838700"/>
              <a:ext cx="79500" cy="79500"/>
            </a:xfrm>
            <a:prstGeom prst="ellipse">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51" name="Google Shape;2451;p67"/>
            <p:cNvSpPr/>
            <p:nvPr/>
          </p:nvSpPr>
          <p:spPr>
            <a:xfrm>
              <a:off x="1315675" y="2958850"/>
              <a:ext cx="172500" cy="172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38" name="Google Shape;2438;p67"/>
            <p:cNvSpPr/>
            <p:nvPr/>
          </p:nvSpPr>
          <p:spPr>
            <a:xfrm>
              <a:off x="1071000" y="2517300"/>
              <a:ext cx="172500" cy="17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21600000">
                                      <p:cBhvr>
                                        <p:cTn id="6" dur="4000" fill="hold"/>
                                        <p:tgtEl>
                                          <p:spTgt spid="2415"/>
                                        </p:tgtEl>
                                        <p:attrNameLst>
                                          <p:attrName>r</p:attrName>
                                        </p:attrNameLst>
                                      </p:cBhvr>
                                    </p:animRot>
                                  </p:childTnLst>
                                </p:cTn>
                              </p:par>
                              <p:par>
                                <p:cTn id="7" presetID="8" presetClass="emph" presetSubtype="0" fill="hold" nodeType="withEffect">
                                  <p:stCondLst>
                                    <p:cond delay="0"/>
                                  </p:stCondLst>
                                  <p:childTnLst>
                                    <p:animRot by="-21600000">
                                      <p:cBhvr>
                                        <p:cTn id="8" dur="4000" fill="hold"/>
                                        <p:tgtEl>
                                          <p:spTgt spid="2427"/>
                                        </p:tgtEl>
                                        <p:attrNameLst>
                                          <p:attrName>r</p:attrName>
                                        </p:attrNameLst>
                                      </p:cBhvr>
                                    </p:animRot>
                                  </p:childTnLst>
                                </p:cTn>
                              </p:par>
                              <p:par>
                                <p:cTn id="9" presetID="8" presetClass="emph" presetSubtype="0" fill="hold" nodeType="withEffect">
                                  <p:stCondLst>
                                    <p:cond delay="0"/>
                                  </p:stCondLst>
                                  <p:childTnLst>
                                    <p:animRot by="-21600000">
                                      <p:cBhvr>
                                        <p:cTn id="10" dur="4500" fill="hold"/>
                                        <p:tgtEl>
                                          <p:spTgt spid="243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4394"/>
        <p:cNvGrpSpPr/>
        <p:nvPr/>
      </p:nvGrpSpPr>
      <p:grpSpPr>
        <a:xfrm>
          <a:off x="0" y="0"/>
          <a:ext cx="0" cy="0"/>
          <a:chOff x="0" y="0"/>
          <a:chExt cx="0" cy="0"/>
        </a:xfrm>
      </p:grpSpPr>
      <p:grpSp>
        <p:nvGrpSpPr>
          <p:cNvPr id="4395" name="Google Shape;4395;p99"/>
          <p:cNvGrpSpPr/>
          <p:nvPr/>
        </p:nvGrpSpPr>
        <p:grpSpPr>
          <a:xfrm>
            <a:off x="800661" y="1315600"/>
            <a:ext cx="916576" cy="1531450"/>
            <a:chOff x="814624" y="1315600"/>
            <a:chExt cx="916576" cy="1531450"/>
          </a:xfrm>
        </p:grpSpPr>
        <p:cxnSp>
          <p:nvCxnSpPr>
            <p:cNvPr id="4396" name="Google Shape;4396;p99"/>
            <p:cNvCxnSpPr/>
            <p:nvPr/>
          </p:nvCxnSpPr>
          <p:spPr>
            <a:xfrm>
              <a:off x="961700" y="1443700"/>
              <a:ext cx="752700" cy="568800"/>
            </a:xfrm>
            <a:prstGeom prst="straightConnector1">
              <a:avLst/>
            </a:prstGeom>
            <a:noFill/>
            <a:ln w="28575" cap="flat" cmpd="sng">
              <a:solidFill>
                <a:schemeClr val="accent4"/>
              </a:solidFill>
              <a:prstDash val="solid"/>
              <a:round/>
              <a:headEnd type="none" w="med" len="med"/>
              <a:tailEnd type="none" w="med" len="med"/>
            </a:ln>
          </p:spPr>
        </p:cxnSp>
        <p:cxnSp>
          <p:nvCxnSpPr>
            <p:cNvPr id="4397" name="Google Shape;4397;p99"/>
            <p:cNvCxnSpPr/>
            <p:nvPr/>
          </p:nvCxnSpPr>
          <p:spPr>
            <a:xfrm rot="10800000" flipH="1">
              <a:off x="1192700" y="2032550"/>
              <a:ext cx="538500" cy="668100"/>
            </a:xfrm>
            <a:prstGeom prst="straightConnector1">
              <a:avLst/>
            </a:prstGeom>
            <a:noFill/>
            <a:ln w="28575" cap="flat" cmpd="sng">
              <a:solidFill>
                <a:schemeClr val="accent4"/>
              </a:solidFill>
              <a:prstDash val="solid"/>
              <a:round/>
              <a:headEnd type="none" w="med" len="med"/>
              <a:tailEnd type="none" w="med" len="med"/>
            </a:ln>
          </p:spPr>
        </p:cxnSp>
        <p:sp>
          <p:nvSpPr>
            <p:cNvPr id="4398" name="Google Shape;4398;p99"/>
            <p:cNvSpPr/>
            <p:nvPr/>
          </p:nvSpPr>
          <p:spPr>
            <a:xfrm flipH="1">
              <a:off x="814624" y="1315600"/>
              <a:ext cx="247200" cy="247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399" name="Google Shape;4399;p99"/>
            <p:cNvSpPr/>
            <p:nvPr/>
          </p:nvSpPr>
          <p:spPr>
            <a:xfrm flipH="1">
              <a:off x="1033899" y="2599850"/>
              <a:ext cx="247200" cy="247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400" name="Google Shape;4400;p99"/>
          <p:cNvGrpSpPr/>
          <p:nvPr/>
        </p:nvGrpSpPr>
        <p:grpSpPr>
          <a:xfrm>
            <a:off x="7320915" y="3128416"/>
            <a:ext cx="1022416" cy="1216254"/>
            <a:chOff x="7334877" y="3128416"/>
            <a:chExt cx="1022416" cy="1216254"/>
          </a:xfrm>
        </p:grpSpPr>
        <p:cxnSp>
          <p:nvCxnSpPr>
            <p:cNvPr id="4401" name="Google Shape;4401;p99"/>
            <p:cNvCxnSpPr/>
            <p:nvPr/>
          </p:nvCxnSpPr>
          <p:spPr>
            <a:xfrm rot="3674958" flipH="1">
              <a:off x="7350111" y="3780504"/>
              <a:ext cx="802080" cy="283027"/>
            </a:xfrm>
            <a:prstGeom prst="straightConnector1">
              <a:avLst/>
            </a:prstGeom>
            <a:noFill/>
            <a:ln w="28575" cap="flat" cmpd="sng">
              <a:solidFill>
                <a:schemeClr val="accent4"/>
              </a:solidFill>
              <a:prstDash val="solid"/>
              <a:round/>
              <a:headEnd type="none" w="med" len="med"/>
              <a:tailEnd type="none" w="med" len="med"/>
            </a:ln>
          </p:spPr>
        </p:cxnSp>
        <p:cxnSp>
          <p:nvCxnSpPr>
            <p:cNvPr id="4402" name="Google Shape;4402;p99"/>
            <p:cNvCxnSpPr/>
            <p:nvPr/>
          </p:nvCxnSpPr>
          <p:spPr>
            <a:xfrm rot="2542862" flipH="1">
              <a:off x="7489663" y="3222633"/>
              <a:ext cx="538529" cy="668066"/>
            </a:xfrm>
            <a:prstGeom prst="straightConnector1">
              <a:avLst/>
            </a:prstGeom>
            <a:noFill/>
            <a:ln w="28575" cap="flat" cmpd="sng">
              <a:solidFill>
                <a:schemeClr val="accent4"/>
              </a:solidFill>
              <a:prstDash val="solid"/>
              <a:round/>
              <a:headEnd type="none" w="med" len="med"/>
              <a:tailEnd type="none" w="med" len="med"/>
            </a:ln>
          </p:spPr>
        </p:cxnSp>
        <p:sp>
          <p:nvSpPr>
            <p:cNvPr id="4403" name="Google Shape;4403;p99"/>
            <p:cNvSpPr/>
            <p:nvPr/>
          </p:nvSpPr>
          <p:spPr>
            <a:xfrm rot="-9491915" flipH="1">
              <a:off x="7878388" y="4060430"/>
              <a:ext cx="247179" cy="247179"/>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404" name="Google Shape;4404;p99"/>
            <p:cNvSpPr/>
            <p:nvPr/>
          </p:nvSpPr>
          <p:spPr>
            <a:xfrm rot="-8253474" flipH="1">
              <a:off x="8059109" y="3374901"/>
              <a:ext cx="247168" cy="247168"/>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405" name="Google Shape;4405;p99"/>
          <p:cNvGrpSpPr/>
          <p:nvPr/>
        </p:nvGrpSpPr>
        <p:grpSpPr>
          <a:xfrm>
            <a:off x="7420244" y="1935912"/>
            <a:ext cx="828326" cy="823888"/>
            <a:chOff x="7434206" y="1935912"/>
            <a:chExt cx="828326" cy="823888"/>
          </a:xfrm>
        </p:grpSpPr>
        <p:cxnSp>
          <p:nvCxnSpPr>
            <p:cNvPr id="4406" name="Google Shape;4406;p99"/>
            <p:cNvCxnSpPr/>
            <p:nvPr/>
          </p:nvCxnSpPr>
          <p:spPr>
            <a:xfrm rot="10800000">
              <a:off x="7434206" y="1994175"/>
              <a:ext cx="756900" cy="81600"/>
            </a:xfrm>
            <a:prstGeom prst="straightConnector1">
              <a:avLst/>
            </a:prstGeom>
            <a:noFill/>
            <a:ln w="28575" cap="flat" cmpd="sng">
              <a:solidFill>
                <a:schemeClr val="accent4"/>
              </a:solidFill>
              <a:prstDash val="solid"/>
              <a:round/>
              <a:headEnd type="none" w="med" len="med"/>
              <a:tailEnd type="none" w="med" len="med"/>
            </a:ln>
          </p:spPr>
        </p:cxnSp>
        <p:cxnSp>
          <p:nvCxnSpPr>
            <p:cNvPr id="4407" name="Google Shape;4407;p99"/>
            <p:cNvCxnSpPr/>
            <p:nvPr/>
          </p:nvCxnSpPr>
          <p:spPr>
            <a:xfrm rot="10800000">
              <a:off x="7473481" y="1973400"/>
              <a:ext cx="538500" cy="668100"/>
            </a:xfrm>
            <a:prstGeom prst="straightConnector1">
              <a:avLst/>
            </a:prstGeom>
            <a:noFill/>
            <a:ln w="28575" cap="flat" cmpd="sng">
              <a:solidFill>
                <a:schemeClr val="accent4"/>
              </a:solidFill>
              <a:prstDash val="solid"/>
              <a:round/>
              <a:headEnd type="none" w="med" len="med"/>
              <a:tailEnd type="none" w="med" len="med"/>
            </a:ln>
          </p:spPr>
        </p:cxnSp>
        <p:sp>
          <p:nvSpPr>
            <p:cNvPr id="4408" name="Google Shape;4408;p99"/>
            <p:cNvSpPr/>
            <p:nvPr/>
          </p:nvSpPr>
          <p:spPr>
            <a:xfrm>
              <a:off x="8015333" y="1935912"/>
              <a:ext cx="247200" cy="247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409" name="Google Shape;4409;p99"/>
            <p:cNvSpPr/>
            <p:nvPr/>
          </p:nvSpPr>
          <p:spPr>
            <a:xfrm>
              <a:off x="7894808" y="2512600"/>
              <a:ext cx="247200" cy="247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410" name="Google Shape;4410;p99"/>
          <p:cNvGrpSpPr/>
          <p:nvPr/>
        </p:nvGrpSpPr>
        <p:grpSpPr>
          <a:xfrm>
            <a:off x="803168" y="3502325"/>
            <a:ext cx="1325979" cy="1054271"/>
            <a:chOff x="817131" y="3502325"/>
            <a:chExt cx="1325979" cy="1054271"/>
          </a:xfrm>
        </p:grpSpPr>
        <p:cxnSp>
          <p:nvCxnSpPr>
            <p:cNvPr id="4411" name="Google Shape;4411;p99"/>
            <p:cNvCxnSpPr/>
            <p:nvPr/>
          </p:nvCxnSpPr>
          <p:spPr>
            <a:xfrm rot="10800000" flipH="1">
              <a:off x="992425" y="3502325"/>
              <a:ext cx="802200" cy="282900"/>
            </a:xfrm>
            <a:prstGeom prst="straightConnector1">
              <a:avLst/>
            </a:prstGeom>
            <a:noFill/>
            <a:ln w="28575" cap="flat" cmpd="sng">
              <a:solidFill>
                <a:schemeClr val="accent4"/>
              </a:solidFill>
              <a:prstDash val="solid"/>
              <a:round/>
              <a:headEnd type="none" w="med" len="med"/>
              <a:tailEnd type="none" w="med" len="med"/>
            </a:ln>
          </p:spPr>
        </p:cxnSp>
        <p:cxnSp>
          <p:nvCxnSpPr>
            <p:cNvPr id="4412" name="Google Shape;4412;p99"/>
            <p:cNvCxnSpPr/>
            <p:nvPr/>
          </p:nvCxnSpPr>
          <p:spPr>
            <a:xfrm rot="8429565" flipH="1">
              <a:off x="1453545" y="3620785"/>
              <a:ext cx="538530" cy="668092"/>
            </a:xfrm>
            <a:prstGeom prst="straightConnector1">
              <a:avLst/>
            </a:prstGeom>
            <a:noFill/>
            <a:ln w="28575" cap="flat" cmpd="sng">
              <a:solidFill>
                <a:schemeClr val="accent4"/>
              </a:solidFill>
              <a:prstDash val="solid"/>
              <a:round/>
              <a:headEnd type="none" w="med" len="med"/>
              <a:tailEnd type="none" w="med" len="med"/>
            </a:ln>
          </p:spPr>
        </p:cxnSp>
        <p:sp>
          <p:nvSpPr>
            <p:cNvPr id="4413" name="Google Shape;4413;p99"/>
            <p:cNvSpPr/>
            <p:nvPr/>
          </p:nvSpPr>
          <p:spPr>
            <a:xfrm rot="-2369105" flipH="1">
              <a:off x="867522" y="3648158"/>
              <a:ext cx="247217" cy="247217"/>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414" name="Google Shape;4414;p99"/>
            <p:cNvSpPr/>
            <p:nvPr/>
          </p:nvSpPr>
          <p:spPr>
            <a:xfrm rot="-2369105" flipH="1">
              <a:off x="1597110" y="4258987"/>
              <a:ext cx="247217" cy="247217"/>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4415" name="Google Shape;4415;p99"/>
          <p:cNvSpPr/>
          <p:nvPr/>
        </p:nvSpPr>
        <p:spPr>
          <a:xfrm flipH="1">
            <a:off x="1207100" y="1525500"/>
            <a:ext cx="954000" cy="954000"/>
          </a:xfrm>
          <a:prstGeom prst="pie">
            <a:avLst>
              <a:gd name="adj1" fmla="val 0"/>
              <a:gd name="adj2" fmla="val 16200000"/>
            </a:avLst>
          </a:prstGeom>
          <a:solidFill>
            <a:srgbClr val="4A66DD">
              <a:alpha val="263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416" name="Google Shape;4416;p99"/>
          <p:cNvSpPr txBox="1">
            <a:spLocks noGrp="1"/>
          </p:cNvSpPr>
          <p:nvPr>
            <p:ph type="title"/>
          </p:nvPr>
        </p:nvSpPr>
        <p:spPr>
          <a:xfrm>
            <a:off x="-239436" y="336114"/>
            <a:ext cx="7724400" cy="572700"/>
          </a:xfrm>
          <a:prstGeom prst="rect">
            <a:avLst/>
          </a:prstGeom>
        </p:spPr>
        <p:txBody>
          <a:bodyPr spcFirstLastPara="1" wrap="square" lIns="91425" tIns="91425" rIns="91425" bIns="91425" anchor="t" anchorCtr="0">
            <a:noAutofit/>
          </a:bodyPr>
          <a:lstStyle/>
          <a:p>
            <a:pPr lvl="0" algn="r" rtl="1"/>
            <a:r>
              <a:rPr lang="fa-IR" dirty="0">
                <a:solidFill>
                  <a:schemeClr val="accent4"/>
                </a:solidFill>
                <a:cs typeface="B Nazanin" panose="00000400000000000000" pitchFamily="2" charset="-78"/>
              </a:rPr>
              <a:t>مطالعات</a:t>
            </a:r>
            <a:r>
              <a:rPr lang="fa-IR" dirty="0">
                <a:solidFill>
                  <a:schemeClr val="accent1"/>
                </a:solidFill>
                <a:cs typeface="B Nazanin" panose="00000400000000000000" pitchFamily="2" charset="-78"/>
              </a:rPr>
              <a:t> ژنتیک </a:t>
            </a:r>
            <a:r>
              <a:rPr lang="fa-IR" dirty="0">
                <a:solidFill>
                  <a:schemeClr val="accent4"/>
                </a:solidFill>
                <a:cs typeface="B Nazanin" panose="00000400000000000000" pitchFamily="2" charset="-78"/>
              </a:rPr>
              <a:t>مولکولی</a:t>
            </a:r>
            <a:endParaRPr dirty="0">
              <a:cs typeface="B Nazanin" panose="00000400000000000000" pitchFamily="2" charset="-78"/>
            </a:endParaRPr>
          </a:p>
        </p:txBody>
      </p:sp>
      <p:sp>
        <p:nvSpPr>
          <p:cNvPr id="4417" name="Google Shape;4417;p99"/>
          <p:cNvSpPr txBox="1"/>
          <p:nvPr/>
        </p:nvSpPr>
        <p:spPr>
          <a:xfrm>
            <a:off x="2307266" y="1878372"/>
            <a:ext cx="2223900" cy="636600"/>
          </a:xfrm>
          <a:prstGeom prst="rect">
            <a:avLst/>
          </a:prstGeom>
          <a:noFill/>
          <a:ln>
            <a:noFill/>
          </a:ln>
        </p:spPr>
        <p:txBody>
          <a:bodyPr spcFirstLastPara="1" wrap="square" lIns="91425" tIns="0" rIns="91425" bIns="0" anchor="t" anchorCtr="0">
            <a:noAutofit/>
          </a:bodyPr>
          <a:lstStyle/>
          <a:p>
            <a:pPr lvl="0" algn="r" rtl="1"/>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sp>
        <p:nvSpPr>
          <p:cNvPr id="4418" name="Google Shape;4418;p99"/>
          <p:cNvSpPr txBox="1"/>
          <p:nvPr/>
        </p:nvSpPr>
        <p:spPr>
          <a:xfrm>
            <a:off x="2306425" y="1438625"/>
            <a:ext cx="2225700" cy="337800"/>
          </a:xfrm>
          <a:prstGeom prst="rect">
            <a:avLst/>
          </a:prstGeom>
          <a:noFill/>
          <a:ln>
            <a:noFill/>
          </a:ln>
        </p:spPr>
        <p:txBody>
          <a:bodyPr spcFirstLastPara="1" wrap="square" lIns="91425" tIns="0" rIns="91425" bIns="0" anchor="t" anchorCtr="0">
            <a:noAutofit/>
          </a:bodyPr>
          <a:lstStyle/>
          <a:p>
            <a:pPr lvl="0" algn="r"/>
            <a:r>
              <a:rPr lang="fa-IR" sz="2200" b="1" dirty="0">
                <a:solidFill>
                  <a:schemeClr val="accent1"/>
                </a:solidFill>
                <a:latin typeface="Cairo"/>
                <a:ea typeface="Cairo"/>
                <a:cs typeface="B Nazanin" panose="00000400000000000000" pitchFamily="2" charset="-78"/>
                <a:sym typeface="Cairo"/>
              </a:rPr>
              <a:t>عنوان در اینجا</a:t>
            </a:r>
          </a:p>
        </p:txBody>
      </p:sp>
      <p:sp>
        <p:nvSpPr>
          <p:cNvPr id="4419" name="Google Shape;4419;p99"/>
          <p:cNvSpPr/>
          <p:nvPr/>
        </p:nvSpPr>
        <p:spPr>
          <a:xfrm flipH="1">
            <a:off x="1341200" y="1659450"/>
            <a:ext cx="685800" cy="686100"/>
          </a:xfrm>
          <a:prstGeom prst="ellipse">
            <a:avLst/>
          </a:prstGeom>
          <a:solidFill>
            <a:schemeClr val="lt2"/>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2200" b="1">
                <a:solidFill>
                  <a:schemeClr val="accent4"/>
                </a:solidFill>
                <a:latin typeface="Cairo"/>
                <a:ea typeface="Cairo"/>
                <a:cs typeface="B Nazanin" panose="00000400000000000000" pitchFamily="2" charset="-78"/>
                <a:sym typeface="Cairo"/>
              </a:rPr>
              <a:t>75%</a:t>
            </a:r>
            <a:endParaRPr sz="2200" b="1">
              <a:solidFill>
                <a:schemeClr val="accent4"/>
              </a:solidFill>
              <a:latin typeface="Cairo"/>
              <a:ea typeface="Cairo"/>
              <a:cs typeface="B Nazanin" panose="00000400000000000000" pitchFamily="2" charset="-78"/>
              <a:sym typeface="Cairo"/>
            </a:endParaRPr>
          </a:p>
        </p:txBody>
      </p:sp>
      <p:sp>
        <p:nvSpPr>
          <p:cNvPr id="4420" name="Google Shape;4420;p99"/>
          <p:cNvSpPr/>
          <p:nvPr/>
        </p:nvSpPr>
        <p:spPr>
          <a:xfrm flipH="1">
            <a:off x="1207100" y="3177500"/>
            <a:ext cx="954000" cy="954000"/>
          </a:xfrm>
          <a:prstGeom prst="pie">
            <a:avLst>
              <a:gd name="adj1" fmla="val 5463041"/>
              <a:gd name="adj2" fmla="val 16200000"/>
            </a:avLst>
          </a:prstGeom>
          <a:solidFill>
            <a:srgbClr val="E54E55">
              <a:alpha val="392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421" name="Google Shape;4421;p99"/>
          <p:cNvSpPr txBox="1"/>
          <p:nvPr/>
        </p:nvSpPr>
        <p:spPr>
          <a:xfrm>
            <a:off x="2307266" y="3530374"/>
            <a:ext cx="2223900" cy="636600"/>
          </a:xfrm>
          <a:prstGeom prst="rect">
            <a:avLst/>
          </a:prstGeom>
          <a:noFill/>
          <a:ln>
            <a:noFill/>
          </a:ln>
        </p:spPr>
        <p:txBody>
          <a:bodyPr spcFirstLastPara="1" wrap="square" lIns="91425" tIns="0" rIns="91425" bIns="0" anchor="t" anchorCtr="0">
            <a:noAutofit/>
          </a:bodyPr>
          <a:lstStyle/>
          <a:p>
            <a:pPr lvl="0" algn="r" rtl="1"/>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sp>
        <p:nvSpPr>
          <p:cNvPr id="4422" name="Google Shape;4422;p99"/>
          <p:cNvSpPr txBox="1"/>
          <p:nvPr/>
        </p:nvSpPr>
        <p:spPr>
          <a:xfrm>
            <a:off x="2306425" y="3090627"/>
            <a:ext cx="2225700" cy="337800"/>
          </a:xfrm>
          <a:prstGeom prst="rect">
            <a:avLst/>
          </a:prstGeom>
          <a:noFill/>
          <a:ln>
            <a:noFill/>
          </a:ln>
        </p:spPr>
        <p:txBody>
          <a:bodyPr spcFirstLastPara="1" wrap="square" lIns="91425" tIns="0" rIns="91425" bIns="0" anchor="t" anchorCtr="0">
            <a:noAutofit/>
          </a:bodyPr>
          <a:lstStyle/>
          <a:p>
            <a:pPr lvl="0" algn="r"/>
            <a:r>
              <a:rPr lang="fa-IR" sz="2200" b="1" dirty="0">
                <a:solidFill>
                  <a:schemeClr val="accent2"/>
                </a:solidFill>
                <a:latin typeface="Cairo"/>
                <a:ea typeface="Cairo"/>
                <a:cs typeface="B Nazanin" panose="00000400000000000000" pitchFamily="2" charset="-78"/>
                <a:sym typeface="Cairo"/>
              </a:rPr>
              <a:t>عنوان در اینجا</a:t>
            </a:r>
          </a:p>
        </p:txBody>
      </p:sp>
      <p:sp>
        <p:nvSpPr>
          <p:cNvPr id="4423" name="Google Shape;4423;p99"/>
          <p:cNvSpPr/>
          <p:nvPr/>
        </p:nvSpPr>
        <p:spPr>
          <a:xfrm flipH="1">
            <a:off x="1341131" y="3311638"/>
            <a:ext cx="685800" cy="686100"/>
          </a:xfrm>
          <a:prstGeom prst="ellipse">
            <a:avLst/>
          </a:prstGeom>
          <a:solidFill>
            <a:schemeClr val="dk2"/>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2200" b="1">
                <a:solidFill>
                  <a:schemeClr val="accent4"/>
                </a:solidFill>
                <a:latin typeface="Cairo"/>
                <a:ea typeface="Cairo"/>
                <a:cs typeface="B Nazanin" panose="00000400000000000000" pitchFamily="2" charset="-78"/>
                <a:sym typeface="Cairo"/>
              </a:rPr>
              <a:t>50%</a:t>
            </a:r>
            <a:endParaRPr sz="2200" b="1">
              <a:solidFill>
                <a:schemeClr val="accent4"/>
              </a:solidFill>
              <a:latin typeface="Cairo"/>
              <a:ea typeface="Cairo"/>
              <a:cs typeface="B Nazanin" panose="00000400000000000000" pitchFamily="2" charset="-78"/>
              <a:sym typeface="Cairo"/>
            </a:endParaRPr>
          </a:p>
        </p:txBody>
      </p:sp>
      <p:sp>
        <p:nvSpPr>
          <p:cNvPr id="4424" name="Google Shape;4424;p99"/>
          <p:cNvSpPr/>
          <p:nvPr/>
        </p:nvSpPr>
        <p:spPr>
          <a:xfrm flipH="1">
            <a:off x="7008033" y="1525500"/>
            <a:ext cx="954000" cy="954000"/>
          </a:xfrm>
          <a:prstGeom prst="pie">
            <a:avLst>
              <a:gd name="adj1" fmla="val 10816927"/>
              <a:gd name="adj2" fmla="val 16200000"/>
            </a:avLst>
          </a:prstGeom>
          <a:solidFill>
            <a:srgbClr val="FF7C67">
              <a:alpha val="46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425" name="Google Shape;4425;p99"/>
          <p:cNvSpPr txBox="1"/>
          <p:nvPr/>
        </p:nvSpPr>
        <p:spPr>
          <a:xfrm>
            <a:off x="4614515" y="1878372"/>
            <a:ext cx="2222100" cy="636600"/>
          </a:xfrm>
          <a:prstGeom prst="rect">
            <a:avLst/>
          </a:prstGeom>
          <a:noFill/>
          <a:ln>
            <a:noFill/>
          </a:ln>
        </p:spPr>
        <p:txBody>
          <a:bodyPr spcFirstLastPara="1" wrap="square" lIns="91425" tIns="0" rIns="91425" bIns="0" anchor="t" anchorCtr="0">
            <a:noAutofit/>
          </a:bodyPr>
          <a:lstStyle/>
          <a:p>
            <a:pPr lvl="0" algn="r"/>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sp>
        <p:nvSpPr>
          <p:cNvPr id="4426" name="Google Shape;4426;p99"/>
          <p:cNvSpPr txBox="1"/>
          <p:nvPr/>
        </p:nvSpPr>
        <p:spPr>
          <a:xfrm>
            <a:off x="4613675" y="1438625"/>
            <a:ext cx="2223900" cy="337800"/>
          </a:xfrm>
          <a:prstGeom prst="rect">
            <a:avLst/>
          </a:prstGeom>
          <a:noFill/>
          <a:ln>
            <a:noFill/>
          </a:ln>
        </p:spPr>
        <p:txBody>
          <a:bodyPr spcFirstLastPara="1" wrap="square" lIns="91425" tIns="0" rIns="91425" bIns="0" anchor="t" anchorCtr="0">
            <a:noAutofit/>
          </a:bodyPr>
          <a:lstStyle/>
          <a:p>
            <a:pPr marL="0" lvl="0" indent="0" algn="r" rtl="0">
              <a:spcBef>
                <a:spcPts val="0"/>
              </a:spcBef>
              <a:spcAft>
                <a:spcPts val="0"/>
              </a:spcAft>
              <a:buNone/>
            </a:pPr>
            <a:r>
              <a:rPr lang="fa-IR" sz="2200" b="1" dirty="0">
                <a:solidFill>
                  <a:schemeClr val="accent2"/>
                </a:solidFill>
                <a:latin typeface="Cairo"/>
                <a:ea typeface="Cairo"/>
                <a:cs typeface="B Nazanin" panose="00000400000000000000" pitchFamily="2" charset="-78"/>
                <a:sym typeface="Cairo"/>
              </a:rPr>
              <a:t>عنوان در اینجا</a:t>
            </a:r>
            <a:endParaRPr sz="2200" b="1" dirty="0">
              <a:solidFill>
                <a:schemeClr val="accent2"/>
              </a:solidFill>
              <a:latin typeface="Cairo"/>
              <a:ea typeface="Cairo"/>
              <a:cs typeface="B Nazanin" panose="00000400000000000000" pitchFamily="2" charset="-78"/>
              <a:sym typeface="Cairo"/>
            </a:endParaRPr>
          </a:p>
        </p:txBody>
      </p:sp>
      <p:sp>
        <p:nvSpPr>
          <p:cNvPr id="4427" name="Google Shape;4427;p99"/>
          <p:cNvSpPr/>
          <p:nvPr/>
        </p:nvSpPr>
        <p:spPr>
          <a:xfrm flipH="1">
            <a:off x="7142064" y="1659450"/>
            <a:ext cx="685800" cy="686100"/>
          </a:xfrm>
          <a:prstGeom prst="ellipse">
            <a:avLst/>
          </a:prstGeom>
          <a:solidFill>
            <a:schemeClr val="accent2"/>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2200" b="1">
                <a:solidFill>
                  <a:schemeClr val="accent4"/>
                </a:solidFill>
                <a:latin typeface="Cairo"/>
                <a:ea typeface="Cairo"/>
                <a:cs typeface="B Nazanin" panose="00000400000000000000" pitchFamily="2" charset="-78"/>
                <a:sym typeface="Cairo"/>
              </a:rPr>
              <a:t>25%</a:t>
            </a:r>
            <a:endParaRPr sz="2200" b="1">
              <a:solidFill>
                <a:schemeClr val="accent4"/>
              </a:solidFill>
              <a:latin typeface="Cairo"/>
              <a:ea typeface="Cairo"/>
              <a:cs typeface="B Nazanin" panose="00000400000000000000" pitchFamily="2" charset="-78"/>
              <a:sym typeface="Cairo"/>
            </a:endParaRPr>
          </a:p>
        </p:txBody>
      </p:sp>
      <p:sp>
        <p:nvSpPr>
          <p:cNvPr id="4428" name="Google Shape;4428;p99"/>
          <p:cNvSpPr/>
          <p:nvPr/>
        </p:nvSpPr>
        <p:spPr>
          <a:xfrm flipH="1">
            <a:off x="7008083" y="3177500"/>
            <a:ext cx="954000" cy="954000"/>
          </a:xfrm>
          <a:prstGeom prst="pie">
            <a:avLst>
              <a:gd name="adj1" fmla="val 2189014"/>
              <a:gd name="adj2" fmla="val 16200000"/>
            </a:avLst>
          </a:prstGeom>
          <a:solidFill>
            <a:srgbClr val="788BF1">
              <a:alpha val="38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429" name="Google Shape;4429;p99"/>
          <p:cNvSpPr txBox="1"/>
          <p:nvPr/>
        </p:nvSpPr>
        <p:spPr>
          <a:xfrm>
            <a:off x="4614515" y="3530374"/>
            <a:ext cx="2222100" cy="636600"/>
          </a:xfrm>
          <a:prstGeom prst="rect">
            <a:avLst/>
          </a:prstGeom>
          <a:noFill/>
          <a:ln>
            <a:noFill/>
          </a:ln>
        </p:spPr>
        <p:txBody>
          <a:bodyPr spcFirstLastPara="1" wrap="square" lIns="91425" tIns="0" rIns="91425" bIns="0" anchor="t" anchorCtr="0">
            <a:noAutofit/>
          </a:bodyPr>
          <a:lstStyle/>
          <a:p>
            <a:pPr lvl="0" algn="r"/>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sp>
        <p:nvSpPr>
          <p:cNvPr id="4430" name="Google Shape;4430;p99"/>
          <p:cNvSpPr txBox="1"/>
          <p:nvPr/>
        </p:nvSpPr>
        <p:spPr>
          <a:xfrm>
            <a:off x="4613675" y="3090627"/>
            <a:ext cx="2223900" cy="337800"/>
          </a:xfrm>
          <a:prstGeom prst="rect">
            <a:avLst/>
          </a:prstGeom>
          <a:noFill/>
          <a:ln>
            <a:noFill/>
          </a:ln>
        </p:spPr>
        <p:txBody>
          <a:bodyPr spcFirstLastPara="1" wrap="square" lIns="91425" tIns="0" rIns="91425" bIns="0" anchor="t" anchorCtr="0">
            <a:noAutofit/>
          </a:bodyPr>
          <a:lstStyle/>
          <a:p>
            <a:pPr lvl="0" algn="r"/>
            <a:r>
              <a:rPr lang="fa-IR" sz="2200" b="1" dirty="0">
                <a:solidFill>
                  <a:schemeClr val="accent1"/>
                </a:solidFill>
                <a:latin typeface="Cairo"/>
                <a:ea typeface="Cairo"/>
                <a:cs typeface="B Nazanin" panose="00000400000000000000" pitchFamily="2" charset="-78"/>
                <a:sym typeface="Cairo"/>
              </a:rPr>
              <a:t>عنوان در اینجا</a:t>
            </a:r>
          </a:p>
        </p:txBody>
      </p:sp>
      <p:sp>
        <p:nvSpPr>
          <p:cNvPr id="4431" name="Google Shape;4431;p99"/>
          <p:cNvSpPr/>
          <p:nvPr/>
        </p:nvSpPr>
        <p:spPr>
          <a:xfrm flipH="1">
            <a:off x="7142114" y="3311638"/>
            <a:ext cx="685800" cy="686100"/>
          </a:xfrm>
          <a:prstGeom prst="ellipse">
            <a:avLst/>
          </a:prstGeom>
          <a:solidFill>
            <a:schemeClr val="accen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2200" b="1">
                <a:solidFill>
                  <a:schemeClr val="accent4"/>
                </a:solidFill>
                <a:latin typeface="Cairo"/>
                <a:ea typeface="Cairo"/>
                <a:cs typeface="B Nazanin" panose="00000400000000000000" pitchFamily="2" charset="-78"/>
                <a:sym typeface="Cairo"/>
              </a:rPr>
              <a:t>60%</a:t>
            </a:r>
            <a:endParaRPr sz="2200" b="1">
              <a:solidFill>
                <a:schemeClr val="accent4"/>
              </a:solidFill>
              <a:latin typeface="Cairo"/>
              <a:ea typeface="Cairo"/>
              <a:cs typeface="B Nazanin" panose="00000400000000000000" pitchFamily="2" charset="-78"/>
              <a:sym typeface="Cairo"/>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4435"/>
        <p:cNvGrpSpPr/>
        <p:nvPr/>
      </p:nvGrpSpPr>
      <p:grpSpPr>
        <a:xfrm>
          <a:off x="0" y="0"/>
          <a:ext cx="0" cy="0"/>
          <a:chOff x="0" y="0"/>
          <a:chExt cx="0" cy="0"/>
        </a:xfrm>
      </p:grpSpPr>
      <p:sp>
        <p:nvSpPr>
          <p:cNvPr id="4436" name="Google Shape;4436;p100"/>
          <p:cNvSpPr/>
          <p:nvPr/>
        </p:nvSpPr>
        <p:spPr>
          <a:xfrm>
            <a:off x="3228975" y="1819275"/>
            <a:ext cx="723900" cy="2352675"/>
          </a:xfrm>
          <a:custGeom>
            <a:avLst/>
            <a:gdLst/>
            <a:ahLst/>
            <a:cxnLst/>
            <a:rect l="l" t="t" r="r" b="b"/>
            <a:pathLst>
              <a:path w="28956" h="94107" extrusionOk="0">
                <a:moveTo>
                  <a:pt x="0" y="46101"/>
                </a:moveTo>
                <a:lnTo>
                  <a:pt x="19812" y="94107"/>
                </a:lnTo>
                <a:lnTo>
                  <a:pt x="28956" y="0"/>
                </a:lnTo>
                <a:close/>
              </a:path>
            </a:pathLst>
          </a:custGeom>
          <a:noFill/>
          <a:ln w="28575" cap="flat" cmpd="sng">
            <a:solidFill>
              <a:schemeClr val="dk1"/>
            </a:solidFill>
            <a:prstDash val="solid"/>
            <a:round/>
            <a:headEnd type="none" w="med" len="med"/>
            <a:tailEnd type="none" w="med" len="med"/>
          </a:ln>
        </p:spPr>
      </p:sp>
      <p:sp>
        <p:nvSpPr>
          <p:cNvPr id="4437" name="Google Shape;4437;p100"/>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p>
            <a:pPr lvl="0"/>
            <a:r>
              <a:rPr lang="fa-IR" dirty="0">
                <a:solidFill>
                  <a:schemeClr val="accent4"/>
                </a:solidFill>
                <a:cs typeface="B Nazanin" panose="00000400000000000000" pitchFamily="2" charset="-78"/>
              </a:rPr>
              <a:t>آیا به یک </a:t>
            </a:r>
            <a:r>
              <a:rPr lang="fa-IR" dirty="0">
                <a:solidFill>
                  <a:schemeClr val="accent1"/>
                </a:solidFill>
                <a:cs typeface="B Nazanin" panose="00000400000000000000" pitchFamily="2" charset="-78"/>
              </a:rPr>
              <a:t>نمودار</a:t>
            </a:r>
            <a:r>
              <a:rPr lang="fa-IR" dirty="0">
                <a:solidFill>
                  <a:schemeClr val="accent4"/>
                </a:solidFill>
                <a:cs typeface="B Nazanin" panose="00000400000000000000" pitchFamily="2" charset="-78"/>
              </a:rPr>
              <a:t> </a:t>
            </a:r>
            <a:r>
              <a:rPr lang="fa-IR" dirty="0">
                <a:solidFill>
                  <a:schemeClr val="bg2"/>
                </a:solidFill>
                <a:cs typeface="B Nazanin" panose="00000400000000000000" pitchFamily="2" charset="-78"/>
              </a:rPr>
              <a:t>نیاز دارید؟</a:t>
            </a:r>
            <a:endParaRPr dirty="0">
              <a:solidFill>
                <a:schemeClr val="bg2"/>
              </a:solidFill>
              <a:cs typeface="B Nazanin" panose="00000400000000000000" pitchFamily="2" charset="-78"/>
            </a:endParaRPr>
          </a:p>
        </p:txBody>
      </p:sp>
      <p:pic>
        <p:nvPicPr>
          <p:cNvPr id="4438" name="Google Shape;4438;p100" title="Gráfico">
            <a:hlinkClick r:id="rId3"/>
          </p:cNvPr>
          <p:cNvPicPr preferRelativeResize="0"/>
          <p:nvPr/>
        </p:nvPicPr>
        <p:blipFill>
          <a:blip r:embed="rId4">
            <a:alphaModFix/>
          </a:blip>
          <a:stretch>
            <a:fillRect/>
          </a:stretch>
        </p:blipFill>
        <p:spPr>
          <a:xfrm>
            <a:off x="4772025" y="1001800"/>
            <a:ext cx="3371850" cy="3212176"/>
          </a:xfrm>
          <a:prstGeom prst="rect">
            <a:avLst/>
          </a:prstGeom>
          <a:noFill/>
          <a:ln>
            <a:noFill/>
          </a:ln>
        </p:spPr>
      </p:pic>
      <p:sp>
        <p:nvSpPr>
          <p:cNvPr id="4439" name="Google Shape;4439;p100"/>
          <p:cNvSpPr txBox="1"/>
          <p:nvPr/>
        </p:nvSpPr>
        <p:spPr>
          <a:xfrm>
            <a:off x="1269850" y="1459125"/>
            <a:ext cx="2075700" cy="4218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fa-IR" sz="2200" b="1" dirty="0">
                <a:solidFill>
                  <a:schemeClr val="dk2"/>
                </a:solidFill>
                <a:latin typeface="Cairo"/>
                <a:ea typeface="Cairo"/>
                <a:cs typeface="B Nazanin" panose="00000400000000000000" pitchFamily="2" charset="-78"/>
                <a:sym typeface="Cairo"/>
              </a:rPr>
              <a:t>عنوان</a:t>
            </a:r>
            <a:endParaRPr sz="2200" b="1" dirty="0">
              <a:solidFill>
                <a:schemeClr val="dk2"/>
              </a:solidFill>
              <a:latin typeface="Cairo"/>
              <a:ea typeface="Cairo"/>
              <a:cs typeface="B Nazanin" panose="00000400000000000000" pitchFamily="2" charset="-78"/>
              <a:sym typeface="Cairo"/>
            </a:endParaRPr>
          </a:p>
        </p:txBody>
      </p:sp>
      <p:sp>
        <p:nvSpPr>
          <p:cNvPr id="4440" name="Google Shape;4440;p100"/>
          <p:cNvSpPr txBox="1"/>
          <p:nvPr/>
        </p:nvSpPr>
        <p:spPr>
          <a:xfrm>
            <a:off x="1269851" y="1734100"/>
            <a:ext cx="2075700" cy="613500"/>
          </a:xfrm>
          <a:prstGeom prst="rect">
            <a:avLst/>
          </a:prstGeom>
          <a:noFill/>
          <a:ln>
            <a:noFill/>
          </a:ln>
        </p:spPr>
        <p:txBody>
          <a:bodyPr spcFirstLastPara="1" wrap="square" lIns="91425" tIns="91425" rIns="91425" bIns="91425" anchor="t" anchorCtr="0">
            <a:noAutofit/>
          </a:bodyPr>
          <a:lstStyle/>
          <a:p>
            <a:pPr lvl="0" algn="r">
              <a:spcAft>
                <a:spcPts val="1600"/>
              </a:spcAft>
            </a:pPr>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sp>
        <p:nvSpPr>
          <p:cNvPr id="4441" name="Google Shape;4441;p100"/>
          <p:cNvSpPr txBox="1"/>
          <p:nvPr/>
        </p:nvSpPr>
        <p:spPr>
          <a:xfrm>
            <a:off x="1038150" y="3676050"/>
            <a:ext cx="2078700" cy="421800"/>
          </a:xfrm>
          <a:prstGeom prst="rect">
            <a:avLst/>
          </a:prstGeom>
          <a:noFill/>
          <a:ln>
            <a:noFill/>
          </a:ln>
        </p:spPr>
        <p:txBody>
          <a:bodyPr spcFirstLastPara="1" wrap="square" lIns="91425" tIns="91425" rIns="91425" bIns="91425" anchor="b" anchorCtr="0">
            <a:noAutofit/>
          </a:bodyPr>
          <a:lstStyle/>
          <a:p>
            <a:pPr lvl="0" algn="r"/>
            <a:r>
              <a:rPr lang="fa-IR" sz="2200" b="1" dirty="0">
                <a:solidFill>
                  <a:schemeClr val="dk2"/>
                </a:solidFill>
                <a:latin typeface="Cairo"/>
                <a:ea typeface="Cairo"/>
                <a:cs typeface="B Nazanin" panose="00000400000000000000" pitchFamily="2" charset="-78"/>
                <a:sym typeface="Cairo"/>
              </a:rPr>
              <a:t>عنوان</a:t>
            </a:r>
          </a:p>
        </p:txBody>
      </p:sp>
      <p:sp>
        <p:nvSpPr>
          <p:cNvPr id="4442" name="Google Shape;4442;p100"/>
          <p:cNvSpPr txBox="1"/>
          <p:nvPr/>
        </p:nvSpPr>
        <p:spPr>
          <a:xfrm>
            <a:off x="1041269" y="3950725"/>
            <a:ext cx="2075700" cy="613500"/>
          </a:xfrm>
          <a:prstGeom prst="rect">
            <a:avLst/>
          </a:prstGeom>
          <a:noFill/>
          <a:ln>
            <a:noFill/>
          </a:ln>
        </p:spPr>
        <p:txBody>
          <a:bodyPr spcFirstLastPara="1" wrap="square" lIns="91425" tIns="91425" rIns="91425" bIns="91425" anchor="t" anchorCtr="0">
            <a:noAutofit/>
          </a:bodyPr>
          <a:lstStyle/>
          <a:p>
            <a:pPr lvl="0" algn="r">
              <a:spcAft>
                <a:spcPts val="1600"/>
              </a:spcAft>
            </a:pPr>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sp>
        <p:nvSpPr>
          <p:cNvPr id="4443" name="Google Shape;4443;p100"/>
          <p:cNvSpPr txBox="1"/>
          <p:nvPr/>
        </p:nvSpPr>
        <p:spPr>
          <a:xfrm>
            <a:off x="815074" y="2567588"/>
            <a:ext cx="1920900" cy="421800"/>
          </a:xfrm>
          <a:prstGeom prst="rect">
            <a:avLst/>
          </a:prstGeom>
          <a:noFill/>
          <a:ln>
            <a:noFill/>
          </a:ln>
        </p:spPr>
        <p:txBody>
          <a:bodyPr spcFirstLastPara="1" wrap="square" lIns="91425" tIns="91425" rIns="91425" bIns="91425" anchor="b" anchorCtr="0">
            <a:noAutofit/>
          </a:bodyPr>
          <a:lstStyle/>
          <a:p>
            <a:pPr lvl="0" algn="r"/>
            <a:r>
              <a:rPr lang="fa-IR" sz="2200" b="1" dirty="0">
                <a:solidFill>
                  <a:schemeClr val="dk2"/>
                </a:solidFill>
                <a:latin typeface="Cairo"/>
                <a:ea typeface="Cairo"/>
                <a:cs typeface="B Nazanin" panose="00000400000000000000" pitchFamily="2" charset="-78"/>
                <a:sym typeface="Cairo"/>
              </a:rPr>
              <a:t>عنوان</a:t>
            </a:r>
          </a:p>
        </p:txBody>
      </p:sp>
      <p:sp>
        <p:nvSpPr>
          <p:cNvPr id="4444" name="Google Shape;4444;p100"/>
          <p:cNvSpPr txBox="1"/>
          <p:nvPr/>
        </p:nvSpPr>
        <p:spPr>
          <a:xfrm>
            <a:off x="657224" y="2842412"/>
            <a:ext cx="2078700" cy="613500"/>
          </a:xfrm>
          <a:prstGeom prst="rect">
            <a:avLst/>
          </a:prstGeom>
          <a:noFill/>
          <a:ln>
            <a:noFill/>
          </a:ln>
        </p:spPr>
        <p:txBody>
          <a:bodyPr spcFirstLastPara="1" wrap="square" lIns="91425" tIns="91425" rIns="91425" bIns="91425" anchor="t" anchorCtr="0">
            <a:noAutofit/>
          </a:bodyPr>
          <a:lstStyle/>
          <a:p>
            <a:pPr lvl="0" algn="r">
              <a:spcAft>
                <a:spcPts val="1600"/>
              </a:spcAft>
            </a:pPr>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sp>
        <p:nvSpPr>
          <p:cNvPr id="4445" name="Google Shape;4445;p100"/>
          <p:cNvSpPr txBox="1"/>
          <p:nvPr/>
        </p:nvSpPr>
        <p:spPr>
          <a:xfrm flipH="1">
            <a:off x="4813475" y="4129200"/>
            <a:ext cx="3479100" cy="477000"/>
          </a:xfrm>
          <a:prstGeom prst="rect">
            <a:avLst/>
          </a:prstGeom>
          <a:noFill/>
          <a:ln>
            <a:noFill/>
          </a:ln>
        </p:spPr>
        <p:txBody>
          <a:bodyPr spcFirstLastPara="1" wrap="square" lIns="91425" tIns="91425" rIns="91425" bIns="91425" anchor="t" anchorCtr="0">
            <a:noAutofit/>
          </a:bodyPr>
          <a:lstStyle/>
          <a:p>
            <a:pPr lvl="0" algn="ctr"/>
            <a:r>
              <a:rPr lang="fa-IR" sz="1000" dirty="0">
                <a:solidFill>
                  <a:schemeClr val="dk1"/>
                </a:solidFill>
                <a:latin typeface="Oxygen"/>
                <a:ea typeface="Oxygen"/>
                <a:cs typeface="B Nazanin" panose="00000400000000000000" pitchFamily="2" charset="-78"/>
                <a:sym typeface="Oxygen"/>
              </a:rPr>
              <a:t>پیوند موجود در نمودار را دنبال کنید تا داده‌های آن را تغییر دهید و سپس پیوند جدید را در اینجا جای‌گذاری کنید. </a:t>
            </a:r>
            <a:r>
              <a:rPr lang="fa-IR" sz="1000" dirty="0">
                <a:solidFill>
                  <a:schemeClr val="bg2"/>
                </a:solidFill>
                <a:latin typeface="Oxygen"/>
                <a:ea typeface="Oxygen"/>
                <a:cs typeface="B Nazanin" panose="00000400000000000000" pitchFamily="2" charset="-78"/>
                <a:sym typeface="Oxygen"/>
              </a:rPr>
              <a:t>برای اطلاعات بیشتر اینجا را کلیک کنید</a:t>
            </a:r>
            <a:endParaRPr sz="1000" dirty="0">
              <a:solidFill>
                <a:schemeClr val="bg2"/>
              </a:solidFill>
              <a:latin typeface="Oxygen"/>
              <a:ea typeface="Oxygen"/>
              <a:cs typeface="B Nazanin" panose="00000400000000000000" pitchFamily="2" charset="-78"/>
              <a:sym typeface="Oxygen"/>
            </a:endParaRPr>
          </a:p>
        </p:txBody>
      </p:sp>
      <p:sp>
        <p:nvSpPr>
          <p:cNvPr id="4446" name="Google Shape;4446;p100"/>
          <p:cNvSpPr/>
          <p:nvPr/>
        </p:nvSpPr>
        <p:spPr>
          <a:xfrm flipH="1">
            <a:off x="3531652" y="1459122"/>
            <a:ext cx="759300" cy="759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447" name="Google Shape;4447;p100"/>
          <p:cNvSpPr/>
          <p:nvPr/>
        </p:nvSpPr>
        <p:spPr>
          <a:xfrm flipH="1">
            <a:off x="2922052" y="2592597"/>
            <a:ext cx="759300" cy="759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448" name="Google Shape;4448;p100"/>
          <p:cNvSpPr/>
          <p:nvPr/>
        </p:nvSpPr>
        <p:spPr>
          <a:xfrm flipH="1">
            <a:off x="3303052" y="3726072"/>
            <a:ext cx="759300" cy="75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449" name="Google Shape;4449;p100"/>
          <p:cNvSpPr txBox="1"/>
          <p:nvPr/>
        </p:nvSpPr>
        <p:spPr>
          <a:xfrm flipH="1">
            <a:off x="3531651" y="1601022"/>
            <a:ext cx="759300" cy="475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accent4"/>
                </a:solidFill>
                <a:latin typeface="Cairo"/>
                <a:ea typeface="Cairo"/>
                <a:cs typeface="B Nazanin" panose="00000400000000000000" pitchFamily="2" charset="-78"/>
                <a:sym typeface="Cairo"/>
              </a:rPr>
              <a:t>85%</a:t>
            </a:r>
            <a:endParaRPr sz="2400" b="1">
              <a:solidFill>
                <a:schemeClr val="accent4"/>
              </a:solidFill>
              <a:latin typeface="Cairo"/>
              <a:ea typeface="Cairo"/>
              <a:cs typeface="B Nazanin" panose="00000400000000000000" pitchFamily="2" charset="-78"/>
              <a:sym typeface="Cairo"/>
            </a:endParaRPr>
          </a:p>
        </p:txBody>
      </p:sp>
      <p:sp>
        <p:nvSpPr>
          <p:cNvPr id="4450" name="Google Shape;4450;p100"/>
          <p:cNvSpPr txBox="1"/>
          <p:nvPr/>
        </p:nvSpPr>
        <p:spPr>
          <a:xfrm flipH="1">
            <a:off x="2922051" y="2734497"/>
            <a:ext cx="759300" cy="475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accent4"/>
                </a:solidFill>
                <a:latin typeface="Cairo"/>
                <a:ea typeface="Cairo"/>
                <a:cs typeface="B Nazanin" panose="00000400000000000000" pitchFamily="2" charset="-78"/>
                <a:sym typeface="Cairo"/>
              </a:rPr>
              <a:t>60%</a:t>
            </a:r>
            <a:endParaRPr sz="2400" b="1">
              <a:solidFill>
                <a:schemeClr val="accent4"/>
              </a:solidFill>
              <a:latin typeface="Cairo"/>
              <a:ea typeface="Cairo"/>
              <a:cs typeface="B Nazanin" panose="00000400000000000000" pitchFamily="2" charset="-78"/>
              <a:sym typeface="Cairo"/>
            </a:endParaRPr>
          </a:p>
        </p:txBody>
      </p:sp>
      <p:sp>
        <p:nvSpPr>
          <p:cNvPr id="4451" name="Google Shape;4451;p100"/>
          <p:cNvSpPr txBox="1"/>
          <p:nvPr/>
        </p:nvSpPr>
        <p:spPr>
          <a:xfrm flipH="1">
            <a:off x="3303050" y="3867222"/>
            <a:ext cx="759300" cy="477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accent4"/>
                </a:solidFill>
                <a:latin typeface="Cairo"/>
                <a:ea typeface="Cairo"/>
                <a:cs typeface="B Nazanin" panose="00000400000000000000" pitchFamily="2" charset="-78"/>
                <a:sym typeface="Cairo"/>
              </a:rPr>
              <a:t>35%</a:t>
            </a:r>
            <a:endParaRPr sz="2400" b="1">
              <a:solidFill>
                <a:schemeClr val="accent4"/>
              </a:solidFill>
              <a:latin typeface="Cairo"/>
              <a:ea typeface="Cairo"/>
              <a:cs typeface="B Nazanin" panose="00000400000000000000" pitchFamily="2" charset="-78"/>
              <a:sym typeface="Cairo"/>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4455"/>
        <p:cNvGrpSpPr/>
        <p:nvPr/>
      </p:nvGrpSpPr>
      <p:grpSpPr>
        <a:xfrm>
          <a:off x="0" y="0"/>
          <a:ext cx="0" cy="0"/>
          <a:chOff x="0" y="0"/>
          <a:chExt cx="0" cy="0"/>
        </a:xfrm>
      </p:grpSpPr>
      <p:sp>
        <p:nvSpPr>
          <p:cNvPr id="4456" name="Google Shape;4456;p101"/>
          <p:cNvSpPr/>
          <p:nvPr/>
        </p:nvSpPr>
        <p:spPr>
          <a:xfrm>
            <a:off x="3552000" y="1351163"/>
            <a:ext cx="2040000" cy="4095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200" b="1" dirty="0">
                <a:solidFill>
                  <a:schemeClr val="accent4"/>
                </a:solidFill>
                <a:latin typeface="Cairo"/>
                <a:ea typeface="Cairo"/>
                <a:cs typeface="B Nazanin" panose="00000400000000000000" pitchFamily="2" charset="-78"/>
                <a:sym typeface="Cairo"/>
              </a:rPr>
              <a:t>عنوان در اینجا</a:t>
            </a:r>
            <a:endParaRPr sz="2200" b="1" dirty="0">
              <a:solidFill>
                <a:schemeClr val="accent4"/>
              </a:solidFill>
              <a:latin typeface="Cairo"/>
              <a:ea typeface="Cairo"/>
              <a:cs typeface="B Nazanin" panose="00000400000000000000" pitchFamily="2" charset="-78"/>
              <a:sym typeface="Cairo"/>
            </a:endParaRPr>
          </a:p>
        </p:txBody>
      </p:sp>
      <p:sp>
        <p:nvSpPr>
          <p:cNvPr id="4457" name="Google Shape;4457;p101"/>
          <p:cNvSpPr txBox="1">
            <a:spLocks noGrp="1"/>
          </p:cNvSpPr>
          <p:nvPr>
            <p:ph type="title"/>
          </p:nvPr>
        </p:nvSpPr>
        <p:spPr>
          <a:xfrm>
            <a:off x="1296675" y="368825"/>
            <a:ext cx="6557400" cy="572700"/>
          </a:xfrm>
          <a:prstGeom prst="rect">
            <a:avLst/>
          </a:prstGeom>
        </p:spPr>
        <p:txBody>
          <a:bodyPr spcFirstLastPara="1" wrap="square" lIns="91425" tIns="91425" rIns="91425" bIns="91425" anchor="t" anchorCtr="0">
            <a:noAutofit/>
          </a:bodyPr>
          <a:lstStyle/>
          <a:p>
            <a:pPr lvl="0" rtl="1"/>
            <a:r>
              <a:rPr lang="fa-IR" dirty="0">
                <a:solidFill>
                  <a:schemeClr val="accent4"/>
                </a:solidFill>
                <a:cs typeface="B Nazanin" panose="00000400000000000000" pitchFamily="2" charset="-78"/>
              </a:rPr>
              <a:t>نمودار </a:t>
            </a:r>
            <a:r>
              <a:rPr lang="fa-IR" dirty="0">
                <a:solidFill>
                  <a:schemeClr val="accent1"/>
                </a:solidFill>
                <a:cs typeface="B Nazanin" panose="00000400000000000000" pitchFamily="2" charset="-78"/>
              </a:rPr>
              <a:t>ژنتیک</a:t>
            </a:r>
            <a:r>
              <a:rPr lang="fa-IR" dirty="0">
                <a:solidFill>
                  <a:schemeClr val="accent4"/>
                </a:solidFill>
                <a:cs typeface="B Nazanin" panose="00000400000000000000" pitchFamily="2" charset="-78"/>
              </a:rPr>
              <a:t> </a:t>
            </a:r>
            <a:r>
              <a:rPr lang="fa-IR" dirty="0">
                <a:solidFill>
                  <a:schemeClr val="bg2"/>
                </a:solidFill>
                <a:cs typeface="B Nazanin" panose="00000400000000000000" pitchFamily="2" charset="-78"/>
              </a:rPr>
              <a:t>مولکولی</a:t>
            </a:r>
            <a:endParaRPr dirty="0">
              <a:solidFill>
                <a:schemeClr val="bg2"/>
              </a:solidFill>
              <a:cs typeface="B Nazanin" panose="00000400000000000000" pitchFamily="2" charset="-78"/>
            </a:endParaRPr>
          </a:p>
        </p:txBody>
      </p:sp>
      <p:sp>
        <p:nvSpPr>
          <p:cNvPr id="4458" name="Google Shape;4458;p101"/>
          <p:cNvSpPr txBox="1"/>
          <p:nvPr/>
        </p:nvSpPr>
        <p:spPr>
          <a:xfrm>
            <a:off x="3575700" y="2675474"/>
            <a:ext cx="1992600" cy="451500"/>
          </a:xfrm>
          <a:prstGeom prst="rect">
            <a:avLst/>
          </a:prstGeom>
          <a:noFill/>
          <a:ln>
            <a:noFill/>
          </a:ln>
        </p:spPr>
        <p:txBody>
          <a:bodyPr spcFirstLastPara="1" wrap="square" lIns="91425" tIns="0" rIns="91425" bIns="0" anchor="t" anchorCtr="0">
            <a:noAutofit/>
          </a:bodyPr>
          <a:lstStyle/>
          <a:p>
            <a:pPr lvl="0" algn="ctr" rtl="1"/>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sp>
        <p:nvSpPr>
          <p:cNvPr id="4459" name="Google Shape;4459;p101"/>
          <p:cNvSpPr txBox="1"/>
          <p:nvPr/>
        </p:nvSpPr>
        <p:spPr>
          <a:xfrm>
            <a:off x="3574950" y="2337675"/>
            <a:ext cx="1994100" cy="337800"/>
          </a:xfrm>
          <a:prstGeom prst="rect">
            <a:avLst/>
          </a:prstGeom>
          <a:noFill/>
          <a:ln>
            <a:noFill/>
          </a:ln>
        </p:spPr>
        <p:txBody>
          <a:bodyPr spcFirstLastPara="1" wrap="square" lIns="91425" tIns="0" rIns="91425" bIns="0" anchor="t" anchorCtr="0">
            <a:noAutofit/>
          </a:bodyPr>
          <a:lstStyle/>
          <a:p>
            <a:pPr lvl="0" algn="ctr" rtl="1"/>
            <a:r>
              <a:rPr lang="fa-IR" sz="2200" b="1" dirty="0">
                <a:solidFill>
                  <a:schemeClr val="accent2"/>
                </a:solidFill>
                <a:latin typeface="Cairo"/>
                <a:ea typeface="Cairo"/>
                <a:cs typeface="B Nazanin" panose="00000400000000000000" pitchFamily="2" charset="-78"/>
                <a:sym typeface="Cairo"/>
              </a:rPr>
              <a:t>محتوا</a:t>
            </a:r>
          </a:p>
        </p:txBody>
      </p:sp>
      <p:sp>
        <p:nvSpPr>
          <p:cNvPr id="4460" name="Google Shape;4460;p101"/>
          <p:cNvSpPr txBox="1"/>
          <p:nvPr/>
        </p:nvSpPr>
        <p:spPr>
          <a:xfrm>
            <a:off x="6429682" y="2675474"/>
            <a:ext cx="1992600" cy="451500"/>
          </a:xfrm>
          <a:prstGeom prst="rect">
            <a:avLst/>
          </a:prstGeom>
          <a:noFill/>
          <a:ln>
            <a:noFill/>
          </a:ln>
        </p:spPr>
        <p:txBody>
          <a:bodyPr spcFirstLastPara="1" wrap="square" lIns="91425" tIns="0" rIns="91425" bIns="0" anchor="t" anchorCtr="0">
            <a:noAutofit/>
          </a:bodyPr>
          <a:lstStyle/>
          <a:p>
            <a:pPr lvl="0" algn="ctr" rtl="1"/>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sp>
        <p:nvSpPr>
          <p:cNvPr id="4461" name="Google Shape;4461;p101"/>
          <p:cNvSpPr txBox="1"/>
          <p:nvPr/>
        </p:nvSpPr>
        <p:spPr>
          <a:xfrm>
            <a:off x="6428925" y="2337675"/>
            <a:ext cx="1994100" cy="337800"/>
          </a:xfrm>
          <a:prstGeom prst="rect">
            <a:avLst/>
          </a:prstGeom>
          <a:noFill/>
          <a:ln>
            <a:noFill/>
          </a:ln>
        </p:spPr>
        <p:txBody>
          <a:bodyPr spcFirstLastPara="1" wrap="square" lIns="91425" tIns="0" rIns="91425" bIns="0" anchor="t" anchorCtr="0">
            <a:noAutofit/>
          </a:bodyPr>
          <a:lstStyle/>
          <a:p>
            <a:pPr marL="0" lvl="0" indent="0" algn="ctr" rtl="1">
              <a:spcBef>
                <a:spcPts val="0"/>
              </a:spcBef>
              <a:spcAft>
                <a:spcPts val="0"/>
              </a:spcAft>
              <a:buNone/>
            </a:pPr>
            <a:r>
              <a:rPr lang="fa-IR" sz="2200" b="1" dirty="0">
                <a:solidFill>
                  <a:schemeClr val="accent2"/>
                </a:solidFill>
                <a:latin typeface="Cairo"/>
                <a:ea typeface="Cairo"/>
                <a:cs typeface="B Nazanin" panose="00000400000000000000" pitchFamily="2" charset="-78"/>
                <a:sym typeface="Cairo"/>
              </a:rPr>
              <a:t>محتوا</a:t>
            </a:r>
            <a:endParaRPr sz="2200" b="1" dirty="0">
              <a:solidFill>
                <a:schemeClr val="accent2"/>
              </a:solidFill>
              <a:latin typeface="Cairo"/>
              <a:ea typeface="Cairo"/>
              <a:cs typeface="B Nazanin" panose="00000400000000000000" pitchFamily="2" charset="-78"/>
              <a:sym typeface="Cairo"/>
            </a:endParaRPr>
          </a:p>
        </p:txBody>
      </p:sp>
      <p:sp>
        <p:nvSpPr>
          <p:cNvPr id="4462" name="Google Shape;4462;p101"/>
          <p:cNvSpPr txBox="1"/>
          <p:nvPr/>
        </p:nvSpPr>
        <p:spPr>
          <a:xfrm>
            <a:off x="721732" y="2675474"/>
            <a:ext cx="1992600" cy="451500"/>
          </a:xfrm>
          <a:prstGeom prst="rect">
            <a:avLst/>
          </a:prstGeom>
          <a:noFill/>
          <a:ln>
            <a:noFill/>
          </a:ln>
        </p:spPr>
        <p:txBody>
          <a:bodyPr spcFirstLastPara="1" wrap="square" lIns="91425" tIns="0" rIns="91425" bIns="0" anchor="t" anchorCtr="0">
            <a:noAutofit/>
          </a:bodyPr>
          <a:lstStyle/>
          <a:p>
            <a:pPr lvl="0" algn="ctr" rtl="1"/>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sp>
        <p:nvSpPr>
          <p:cNvPr id="4463" name="Google Shape;4463;p101"/>
          <p:cNvSpPr txBox="1"/>
          <p:nvPr/>
        </p:nvSpPr>
        <p:spPr>
          <a:xfrm>
            <a:off x="720975" y="2337675"/>
            <a:ext cx="1994100" cy="337800"/>
          </a:xfrm>
          <a:prstGeom prst="rect">
            <a:avLst/>
          </a:prstGeom>
          <a:noFill/>
          <a:ln>
            <a:noFill/>
          </a:ln>
        </p:spPr>
        <p:txBody>
          <a:bodyPr spcFirstLastPara="1" wrap="square" lIns="91425" tIns="0" rIns="91425" bIns="0" anchor="t" anchorCtr="0">
            <a:noAutofit/>
          </a:bodyPr>
          <a:lstStyle/>
          <a:p>
            <a:pPr lvl="0" algn="ctr" rtl="1"/>
            <a:r>
              <a:rPr lang="fa-IR" sz="2200" b="1" dirty="0">
                <a:solidFill>
                  <a:schemeClr val="tx2"/>
                </a:solidFill>
                <a:latin typeface="Cairo"/>
                <a:ea typeface="Cairo"/>
                <a:cs typeface="B Nazanin" panose="00000400000000000000" pitchFamily="2" charset="-78"/>
                <a:sym typeface="Cairo"/>
              </a:rPr>
              <a:t>محتوا</a:t>
            </a:r>
          </a:p>
        </p:txBody>
      </p:sp>
      <p:sp>
        <p:nvSpPr>
          <p:cNvPr id="4464" name="Google Shape;4464;p101"/>
          <p:cNvSpPr txBox="1"/>
          <p:nvPr/>
        </p:nvSpPr>
        <p:spPr>
          <a:xfrm>
            <a:off x="3574950" y="3587450"/>
            <a:ext cx="1994100" cy="237600"/>
          </a:xfrm>
          <a:prstGeom prst="rect">
            <a:avLst/>
          </a:prstGeom>
          <a:noFill/>
          <a:ln>
            <a:noFill/>
          </a:ln>
        </p:spPr>
        <p:txBody>
          <a:bodyPr spcFirstLastPara="1" wrap="square" lIns="91425" tIns="0" rIns="91425" bIns="0" anchor="t" anchorCtr="0">
            <a:noAutofit/>
          </a:bodyPr>
          <a:lstStyle/>
          <a:p>
            <a:pPr lvl="0" algn="ctr" rtl="1"/>
            <a:r>
              <a:rPr lang="fa-IR" sz="1600" b="1" dirty="0">
                <a:solidFill>
                  <a:schemeClr val="accent4"/>
                </a:solidFill>
                <a:latin typeface="Cairo"/>
                <a:ea typeface="Cairo"/>
                <a:cs typeface="B Nazanin" panose="00000400000000000000" pitchFamily="2" charset="-78"/>
                <a:sym typeface="Cairo"/>
              </a:rPr>
              <a:t>محتوا</a:t>
            </a:r>
          </a:p>
        </p:txBody>
      </p:sp>
      <p:sp>
        <p:nvSpPr>
          <p:cNvPr id="4465" name="Google Shape;4465;p101"/>
          <p:cNvSpPr txBox="1"/>
          <p:nvPr/>
        </p:nvSpPr>
        <p:spPr>
          <a:xfrm>
            <a:off x="6428925" y="3587450"/>
            <a:ext cx="1994100" cy="237600"/>
          </a:xfrm>
          <a:prstGeom prst="rect">
            <a:avLst/>
          </a:prstGeom>
          <a:noFill/>
          <a:ln>
            <a:noFill/>
          </a:ln>
        </p:spPr>
        <p:txBody>
          <a:bodyPr spcFirstLastPara="1" wrap="square" lIns="91425" tIns="0" rIns="91425" bIns="0" anchor="t" anchorCtr="0">
            <a:noAutofit/>
          </a:bodyPr>
          <a:lstStyle/>
          <a:p>
            <a:pPr marL="0" lvl="0" indent="0" algn="ctr" rtl="1">
              <a:spcBef>
                <a:spcPts val="0"/>
              </a:spcBef>
              <a:spcAft>
                <a:spcPts val="0"/>
              </a:spcAft>
              <a:buNone/>
            </a:pPr>
            <a:r>
              <a:rPr lang="fa-IR" sz="1600" b="1" dirty="0">
                <a:solidFill>
                  <a:schemeClr val="accent4"/>
                </a:solidFill>
                <a:latin typeface="Cairo"/>
                <a:ea typeface="Cairo"/>
                <a:cs typeface="B Nazanin" panose="00000400000000000000" pitchFamily="2" charset="-78"/>
                <a:sym typeface="Cairo"/>
              </a:rPr>
              <a:t>محتوا</a:t>
            </a:r>
            <a:endParaRPr sz="1600" b="1" dirty="0">
              <a:solidFill>
                <a:schemeClr val="accent4"/>
              </a:solidFill>
              <a:latin typeface="Cairo"/>
              <a:ea typeface="Cairo"/>
              <a:cs typeface="B Nazanin" panose="00000400000000000000" pitchFamily="2" charset="-78"/>
              <a:sym typeface="Cairo"/>
            </a:endParaRPr>
          </a:p>
        </p:txBody>
      </p:sp>
      <p:sp>
        <p:nvSpPr>
          <p:cNvPr id="4466" name="Google Shape;4466;p101"/>
          <p:cNvSpPr txBox="1"/>
          <p:nvPr/>
        </p:nvSpPr>
        <p:spPr>
          <a:xfrm>
            <a:off x="720975" y="3587450"/>
            <a:ext cx="1994100" cy="237600"/>
          </a:xfrm>
          <a:prstGeom prst="rect">
            <a:avLst/>
          </a:prstGeom>
          <a:noFill/>
          <a:ln>
            <a:noFill/>
          </a:ln>
        </p:spPr>
        <p:txBody>
          <a:bodyPr spcFirstLastPara="1" wrap="square" lIns="91425" tIns="0" rIns="91425" bIns="0" anchor="t" anchorCtr="0">
            <a:noAutofit/>
          </a:bodyPr>
          <a:lstStyle/>
          <a:p>
            <a:pPr lvl="0" algn="ctr" rtl="1"/>
            <a:r>
              <a:rPr lang="fa-IR" sz="1600" b="1" dirty="0">
                <a:solidFill>
                  <a:schemeClr val="accent4"/>
                </a:solidFill>
                <a:latin typeface="Cairo"/>
                <a:ea typeface="Cairo"/>
                <a:cs typeface="B Nazanin" panose="00000400000000000000" pitchFamily="2" charset="-78"/>
                <a:sym typeface="Cairo"/>
              </a:rPr>
              <a:t>محتوا</a:t>
            </a:r>
          </a:p>
        </p:txBody>
      </p:sp>
      <p:sp>
        <p:nvSpPr>
          <p:cNvPr id="4467" name="Google Shape;4467;p101"/>
          <p:cNvSpPr/>
          <p:nvPr/>
        </p:nvSpPr>
        <p:spPr>
          <a:xfrm>
            <a:off x="3552000" y="4191400"/>
            <a:ext cx="2040000" cy="4095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200" b="1" dirty="0">
                <a:solidFill>
                  <a:schemeClr val="accent4"/>
                </a:solidFill>
                <a:latin typeface="Cairo"/>
                <a:ea typeface="Cairo"/>
                <a:cs typeface="B Nazanin" panose="00000400000000000000" pitchFamily="2" charset="-78"/>
                <a:sym typeface="Cairo"/>
              </a:rPr>
              <a:t>عنوان در اینجا</a:t>
            </a:r>
            <a:endParaRPr sz="2200" b="1" dirty="0">
              <a:solidFill>
                <a:schemeClr val="accent4"/>
              </a:solidFill>
              <a:latin typeface="Cairo"/>
              <a:ea typeface="Cairo"/>
              <a:cs typeface="B Nazanin" panose="00000400000000000000" pitchFamily="2" charset="-78"/>
              <a:sym typeface="Cairo"/>
            </a:endParaRPr>
          </a:p>
        </p:txBody>
      </p:sp>
      <p:cxnSp>
        <p:nvCxnSpPr>
          <p:cNvPr id="4468" name="Google Shape;4468;p101"/>
          <p:cNvCxnSpPr>
            <a:stCxn id="4456" idx="2"/>
            <a:endCxn id="4459" idx="0"/>
          </p:cNvCxnSpPr>
          <p:nvPr/>
        </p:nvCxnSpPr>
        <p:spPr>
          <a:xfrm rot="-5400000" flipH="1">
            <a:off x="4283850" y="2048813"/>
            <a:ext cx="576900" cy="600"/>
          </a:xfrm>
          <a:prstGeom prst="bentConnector3">
            <a:avLst>
              <a:gd name="adj1" fmla="val 50010"/>
            </a:avLst>
          </a:prstGeom>
          <a:noFill/>
          <a:ln w="28575" cap="flat" cmpd="sng">
            <a:solidFill>
              <a:schemeClr val="dk1"/>
            </a:solidFill>
            <a:prstDash val="solid"/>
            <a:round/>
            <a:headEnd type="none" w="med" len="med"/>
            <a:tailEnd type="none" w="med" len="med"/>
          </a:ln>
        </p:spPr>
      </p:cxnSp>
      <p:cxnSp>
        <p:nvCxnSpPr>
          <p:cNvPr id="4469" name="Google Shape;4469;p101"/>
          <p:cNvCxnSpPr>
            <a:stCxn id="4456" idx="2"/>
            <a:endCxn id="4463" idx="0"/>
          </p:cNvCxnSpPr>
          <p:nvPr/>
        </p:nvCxnSpPr>
        <p:spPr>
          <a:xfrm rot="5400000">
            <a:off x="2856600" y="622163"/>
            <a:ext cx="576900" cy="2853900"/>
          </a:xfrm>
          <a:prstGeom prst="bentConnector3">
            <a:avLst>
              <a:gd name="adj1" fmla="val 50010"/>
            </a:avLst>
          </a:prstGeom>
          <a:noFill/>
          <a:ln w="28575" cap="flat" cmpd="sng">
            <a:solidFill>
              <a:schemeClr val="dk1"/>
            </a:solidFill>
            <a:prstDash val="solid"/>
            <a:round/>
            <a:headEnd type="none" w="med" len="med"/>
            <a:tailEnd type="none" w="med" len="med"/>
          </a:ln>
        </p:spPr>
      </p:cxnSp>
      <p:cxnSp>
        <p:nvCxnSpPr>
          <p:cNvPr id="4470" name="Google Shape;4470;p101"/>
          <p:cNvCxnSpPr>
            <a:stCxn id="4456" idx="2"/>
            <a:endCxn id="4461" idx="0"/>
          </p:cNvCxnSpPr>
          <p:nvPr/>
        </p:nvCxnSpPr>
        <p:spPr>
          <a:xfrm rot="-5400000" flipH="1">
            <a:off x="5710500" y="622163"/>
            <a:ext cx="576900" cy="2853900"/>
          </a:xfrm>
          <a:prstGeom prst="bentConnector3">
            <a:avLst>
              <a:gd name="adj1" fmla="val 50010"/>
            </a:avLst>
          </a:prstGeom>
          <a:noFill/>
          <a:ln w="28575" cap="flat" cmpd="sng">
            <a:solidFill>
              <a:schemeClr val="dk1"/>
            </a:solidFill>
            <a:prstDash val="solid"/>
            <a:round/>
            <a:headEnd type="none" w="med" len="med"/>
            <a:tailEnd type="none" w="med" len="med"/>
          </a:ln>
        </p:spPr>
      </p:cxnSp>
      <p:cxnSp>
        <p:nvCxnSpPr>
          <p:cNvPr id="4471" name="Google Shape;4471;p101"/>
          <p:cNvCxnSpPr>
            <a:stCxn id="4458" idx="2"/>
            <a:endCxn id="4464" idx="0"/>
          </p:cNvCxnSpPr>
          <p:nvPr/>
        </p:nvCxnSpPr>
        <p:spPr>
          <a:xfrm rot="-5400000" flipH="1">
            <a:off x="4342050" y="3356924"/>
            <a:ext cx="460500" cy="600"/>
          </a:xfrm>
          <a:prstGeom prst="bentConnector3">
            <a:avLst>
              <a:gd name="adj1" fmla="val 49997"/>
            </a:avLst>
          </a:prstGeom>
          <a:noFill/>
          <a:ln w="28575" cap="flat" cmpd="sng">
            <a:solidFill>
              <a:schemeClr val="dk1"/>
            </a:solidFill>
            <a:prstDash val="solid"/>
            <a:round/>
            <a:headEnd type="none" w="med" len="med"/>
            <a:tailEnd type="none" w="med" len="med"/>
          </a:ln>
        </p:spPr>
      </p:cxnSp>
      <p:cxnSp>
        <p:nvCxnSpPr>
          <p:cNvPr id="4472" name="Google Shape;4472;p101"/>
          <p:cNvCxnSpPr>
            <a:stCxn id="4460" idx="2"/>
            <a:endCxn id="4465" idx="0"/>
          </p:cNvCxnSpPr>
          <p:nvPr/>
        </p:nvCxnSpPr>
        <p:spPr>
          <a:xfrm rot="-5400000" flipH="1">
            <a:off x="7196032" y="3356924"/>
            <a:ext cx="460500" cy="600"/>
          </a:xfrm>
          <a:prstGeom prst="bentConnector3">
            <a:avLst>
              <a:gd name="adj1" fmla="val 49997"/>
            </a:avLst>
          </a:prstGeom>
          <a:noFill/>
          <a:ln w="28575" cap="flat" cmpd="sng">
            <a:solidFill>
              <a:schemeClr val="dk1"/>
            </a:solidFill>
            <a:prstDash val="solid"/>
            <a:round/>
            <a:headEnd type="none" w="med" len="med"/>
            <a:tailEnd type="none" w="med" len="med"/>
          </a:ln>
        </p:spPr>
      </p:cxnSp>
      <p:cxnSp>
        <p:nvCxnSpPr>
          <p:cNvPr id="4473" name="Google Shape;4473;p101"/>
          <p:cNvCxnSpPr>
            <a:stCxn id="4462" idx="2"/>
            <a:endCxn id="4466" idx="0"/>
          </p:cNvCxnSpPr>
          <p:nvPr/>
        </p:nvCxnSpPr>
        <p:spPr>
          <a:xfrm rot="-5400000" flipH="1">
            <a:off x="1488082" y="3356924"/>
            <a:ext cx="460500" cy="600"/>
          </a:xfrm>
          <a:prstGeom prst="bentConnector3">
            <a:avLst>
              <a:gd name="adj1" fmla="val 49997"/>
            </a:avLst>
          </a:prstGeom>
          <a:noFill/>
          <a:ln w="28575" cap="flat" cmpd="sng">
            <a:solidFill>
              <a:schemeClr val="dk1"/>
            </a:solidFill>
            <a:prstDash val="solid"/>
            <a:round/>
            <a:headEnd type="none" w="med" len="med"/>
            <a:tailEnd type="none" w="med" len="med"/>
          </a:ln>
        </p:spPr>
      </p:cxnSp>
      <p:cxnSp>
        <p:nvCxnSpPr>
          <p:cNvPr id="4474" name="Google Shape;4474;p101"/>
          <p:cNvCxnSpPr>
            <a:stCxn id="4466" idx="2"/>
            <a:endCxn id="4467" idx="1"/>
          </p:cNvCxnSpPr>
          <p:nvPr/>
        </p:nvCxnSpPr>
        <p:spPr>
          <a:xfrm rot="-5400000" flipH="1">
            <a:off x="2349375" y="3193700"/>
            <a:ext cx="571200" cy="1833900"/>
          </a:xfrm>
          <a:prstGeom prst="bentConnector2">
            <a:avLst/>
          </a:prstGeom>
          <a:noFill/>
          <a:ln w="28575" cap="flat" cmpd="sng">
            <a:solidFill>
              <a:schemeClr val="dk1"/>
            </a:solidFill>
            <a:prstDash val="solid"/>
            <a:round/>
            <a:headEnd type="none" w="med" len="med"/>
            <a:tailEnd type="none" w="med" len="med"/>
          </a:ln>
        </p:spPr>
      </p:cxnSp>
      <p:cxnSp>
        <p:nvCxnSpPr>
          <p:cNvPr id="4475" name="Google Shape;4475;p101"/>
          <p:cNvCxnSpPr>
            <a:stCxn id="4467" idx="3"/>
            <a:endCxn id="4465" idx="2"/>
          </p:cNvCxnSpPr>
          <p:nvPr/>
        </p:nvCxnSpPr>
        <p:spPr>
          <a:xfrm rot="10800000" flipH="1">
            <a:off x="5592000" y="3824950"/>
            <a:ext cx="1833900" cy="571200"/>
          </a:xfrm>
          <a:prstGeom prst="bentConnector2">
            <a:avLst/>
          </a:prstGeom>
          <a:noFill/>
          <a:ln w="28575" cap="flat" cmpd="sng">
            <a:solidFill>
              <a:schemeClr val="dk1"/>
            </a:solidFill>
            <a:prstDash val="solid"/>
            <a:round/>
            <a:headEnd type="none" w="med" len="med"/>
            <a:tailEnd type="none" w="med" len="med"/>
          </a:ln>
        </p:spPr>
      </p:cxnSp>
      <p:cxnSp>
        <p:nvCxnSpPr>
          <p:cNvPr id="4476" name="Google Shape;4476;p101"/>
          <p:cNvCxnSpPr>
            <a:stCxn id="4464" idx="2"/>
            <a:endCxn id="4467" idx="0"/>
          </p:cNvCxnSpPr>
          <p:nvPr/>
        </p:nvCxnSpPr>
        <p:spPr>
          <a:xfrm rot="-5400000" flipH="1">
            <a:off x="4389150" y="4007900"/>
            <a:ext cx="366300" cy="600"/>
          </a:xfrm>
          <a:prstGeom prst="bentConnector3">
            <a:avLst>
              <a:gd name="adj1" fmla="val 50007"/>
            </a:avLst>
          </a:prstGeom>
          <a:noFill/>
          <a:ln w="28575" cap="flat" cmpd="sng">
            <a:solidFill>
              <a:schemeClr val="dk1"/>
            </a:solidFill>
            <a:prstDash val="solid"/>
            <a:round/>
            <a:headEnd type="none" w="med" len="med"/>
            <a:tailEnd type="non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4480"/>
        <p:cNvGrpSpPr/>
        <p:nvPr/>
      </p:nvGrpSpPr>
      <p:grpSpPr>
        <a:xfrm>
          <a:off x="0" y="0"/>
          <a:ext cx="0" cy="0"/>
          <a:chOff x="0" y="0"/>
          <a:chExt cx="0" cy="0"/>
        </a:xfrm>
      </p:grpSpPr>
      <p:sp>
        <p:nvSpPr>
          <p:cNvPr id="4481" name="Google Shape;4481;p102"/>
          <p:cNvSpPr txBox="1">
            <a:spLocks noGrp="1"/>
          </p:cNvSpPr>
          <p:nvPr>
            <p:ph type="title"/>
          </p:nvPr>
        </p:nvSpPr>
        <p:spPr>
          <a:xfrm>
            <a:off x="842025" y="1192500"/>
            <a:ext cx="3101400" cy="2112000"/>
          </a:xfrm>
          <a:prstGeom prst="rect">
            <a:avLst/>
          </a:prstGeom>
        </p:spPr>
        <p:txBody>
          <a:bodyPr spcFirstLastPara="1" wrap="square" lIns="91425" tIns="91425" rIns="91425" bIns="91425" anchor="t" anchorCtr="0">
            <a:noAutofit/>
          </a:bodyPr>
          <a:lstStyle/>
          <a:p>
            <a:pPr lvl="0" algn="r" rtl="1"/>
            <a:r>
              <a:rPr lang="fa-IR" dirty="0">
                <a:solidFill>
                  <a:schemeClr val="tx2"/>
                </a:solidFill>
                <a:cs typeface="B Nazanin" panose="00000400000000000000" pitchFamily="2" charset="-78"/>
              </a:rPr>
              <a:t>یک تصویر </a:t>
            </a:r>
            <a:r>
              <a:rPr lang="fa-IR" dirty="0">
                <a:solidFill>
                  <a:schemeClr val="accent4"/>
                </a:solidFill>
                <a:cs typeface="B Nazanin" panose="00000400000000000000" pitchFamily="2" charset="-78"/>
              </a:rPr>
              <a:t>همیشه این مفهوم </a:t>
            </a:r>
            <a:r>
              <a:rPr lang="fa-IR" dirty="0">
                <a:solidFill>
                  <a:schemeClr val="bg2"/>
                </a:solidFill>
                <a:cs typeface="B Nazanin" panose="00000400000000000000" pitchFamily="2" charset="-78"/>
              </a:rPr>
              <a:t>را تقویت </a:t>
            </a:r>
            <a:r>
              <a:rPr lang="fa-IR" dirty="0">
                <a:solidFill>
                  <a:schemeClr val="accent4"/>
                </a:solidFill>
                <a:cs typeface="B Nazanin" panose="00000400000000000000" pitchFamily="2" charset="-78"/>
              </a:rPr>
              <a:t>می کند</a:t>
            </a:r>
            <a:endParaRPr dirty="0">
              <a:cs typeface="B Nazanin" panose="00000400000000000000" pitchFamily="2" charset="-78"/>
            </a:endParaRPr>
          </a:p>
        </p:txBody>
      </p:sp>
      <p:sp>
        <p:nvSpPr>
          <p:cNvPr id="4482" name="Google Shape;4482;p102"/>
          <p:cNvSpPr txBox="1">
            <a:spLocks noGrp="1"/>
          </p:cNvSpPr>
          <p:nvPr>
            <p:ph type="subTitle" idx="1"/>
          </p:nvPr>
        </p:nvSpPr>
        <p:spPr>
          <a:xfrm>
            <a:off x="842013" y="3365400"/>
            <a:ext cx="3051900" cy="1004700"/>
          </a:xfrm>
          <a:prstGeom prst="rect">
            <a:avLst/>
          </a:prstGeom>
        </p:spPr>
        <p:txBody>
          <a:bodyPr spcFirstLastPara="1" wrap="square" lIns="91425" tIns="91425" rIns="91425" bIns="91425" anchor="ctr" anchorCtr="0">
            <a:noAutofit/>
          </a:bodyPr>
          <a:lstStyle/>
          <a:p>
            <a:pPr marL="0" lvl="0" indent="0" algn="r" rtl="1">
              <a:lnSpc>
                <a:spcPct val="150000"/>
              </a:lnSpc>
            </a:pPr>
            <a:r>
              <a:rPr lang="fa-IR" dirty="0">
                <a:cs typeface="B Nazanin" panose="00000400000000000000" pitchFamily="2" charset="-78"/>
              </a:rPr>
              <a:t>تصاویر مقادیر زیادی داده را نشان می دهند، بنابراین به یاد داشته باشید: به جای متن طولانی از یک تصویر استفاده کنید. مخاطبان شما از آن قدردانی خواهند کرد</a:t>
            </a:r>
            <a:endParaRPr dirty="0">
              <a:cs typeface="B Nazanin" panose="00000400000000000000" pitchFamily="2" charset="-78"/>
            </a:endParaRPr>
          </a:p>
        </p:txBody>
      </p:sp>
      <p:pic>
        <p:nvPicPr>
          <p:cNvPr id="4483" name="Google Shape;4483;p102"/>
          <p:cNvPicPr preferRelativeResize="0"/>
          <p:nvPr/>
        </p:nvPicPr>
        <p:blipFill rotWithShape="1">
          <a:blip r:embed="rId3">
            <a:alphaModFix/>
          </a:blip>
          <a:srcRect t="12630" b="19824"/>
          <a:stretch/>
        </p:blipFill>
        <p:spPr>
          <a:xfrm>
            <a:off x="4615813" y="706400"/>
            <a:ext cx="3695700" cy="3698400"/>
          </a:xfrm>
          <a:prstGeom prst="ellipse">
            <a:avLst/>
          </a:prstGeom>
          <a:noFill/>
          <a:ln>
            <a:noFill/>
          </a:ln>
        </p:spPr>
      </p:pic>
      <p:grpSp>
        <p:nvGrpSpPr>
          <p:cNvPr id="4484" name="Google Shape;4484;p102"/>
          <p:cNvGrpSpPr/>
          <p:nvPr/>
        </p:nvGrpSpPr>
        <p:grpSpPr>
          <a:xfrm rot="3897302">
            <a:off x="3996835" y="409750"/>
            <a:ext cx="1783837" cy="1890795"/>
            <a:chOff x="3403900" y="3304800"/>
            <a:chExt cx="1556050" cy="1649350"/>
          </a:xfrm>
        </p:grpSpPr>
        <p:sp>
          <p:nvSpPr>
            <p:cNvPr id="4485" name="Google Shape;4485;p102"/>
            <p:cNvSpPr/>
            <p:nvPr/>
          </p:nvSpPr>
          <p:spPr>
            <a:xfrm>
              <a:off x="3960075" y="3761850"/>
              <a:ext cx="510150" cy="213400"/>
            </a:xfrm>
            <a:custGeom>
              <a:avLst/>
              <a:gdLst/>
              <a:ahLst/>
              <a:cxnLst/>
              <a:rect l="l" t="t" r="r" b="b"/>
              <a:pathLst>
                <a:path w="20406" h="8536" extrusionOk="0">
                  <a:moveTo>
                    <a:pt x="19766" y="0"/>
                  </a:moveTo>
                  <a:cubicBezTo>
                    <a:pt x="19714" y="0"/>
                    <a:pt x="19658" y="10"/>
                    <a:pt x="19599" y="31"/>
                  </a:cubicBezTo>
                  <a:cubicBezTo>
                    <a:pt x="13161" y="2358"/>
                    <a:pt x="6967" y="5198"/>
                    <a:pt x="556" y="7524"/>
                  </a:cubicBezTo>
                  <a:cubicBezTo>
                    <a:pt x="1" y="7717"/>
                    <a:pt x="157" y="8536"/>
                    <a:pt x="640" y="8536"/>
                  </a:cubicBezTo>
                  <a:cubicBezTo>
                    <a:pt x="698" y="8536"/>
                    <a:pt x="760" y="8524"/>
                    <a:pt x="827" y="8498"/>
                  </a:cubicBezTo>
                  <a:cubicBezTo>
                    <a:pt x="7238" y="6171"/>
                    <a:pt x="13459" y="3358"/>
                    <a:pt x="19870" y="1005"/>
                  </a:cubicBezTo>
                  <a:cubicBezTo>
                    <a:pt x="20406" y="810"/>
                    <a:pt x="20239" y="0"/>
                    <a:pt x="19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86" name="Google Shape;4486;p102"/>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87" name="Google Shape;4487;p102"/>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88" name="Google Shape;4488;p102"/>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89" name="Google Shape;4489;p102"/>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90" name="Google Shape;4490;p102"/>
            <p:cNvSpPr/>
            <p:nvPr/>
          </p:nvSpPr>
          <p:spPr>
            <a:xfrm>
              <a:off x="4353000" y="3762125"/>
              <a:ext cx="113300" cy="745475"/>
            </a:xfrm>
            <a:custGeom>
              <a:avLst/>
              <a:gdLst/>
              <a:ahLst/>
              <a:cxnLst/>
              <a:rect l="l" t="t" r="r" b="b"/>
              <a:pathLst>
                <a:path w="4532" h="29819" extrusionOk="0">
                  <a:moveTo>
                    <a:pt x="4004" y="0"/>
                  </a:moveTo>
                  <a:cubicBezTo>
                    <a:pt x="3754" y="0"/>
                    <a:pt x="3503" y="169"/>
                    <a:pt x="3503" y="507"/>
                  </a:cubicBezTo>
                  <a:cubicBezTo>
                    <a:pt x="3530" y="4673"/>
                    <a:pt x="2773" y="8920"/>
                    <a:pt x="2259" y="13031"/>
                  </a:cubicBezTo>
                  <a:cubicBezTo>
                    <a:pt x="1529" y="18468"/>
                    <a:pt x="744" y="23905"/>
                    <a:pt x="41" y="29342"/>
                  </a:cubicBezTo>
                  <a:cubicBezTo>
                    <a:pt x="1" y="29663"/>
                    <a:pt x="226" y="29818"/>
                    <a:pt x="473" y="29818"/>
                  </a:cubicBezTo>
                  <a:cubicBezTo>
                    <a:pt x="725" y="29818"/>
                    <a:pt x="1001" y="29656"/>
                    <a:pt x="1042" y="29342"/>
                  </a:cubicBezTo>
                  <a:cubicBezTo>
                    <a:pt x="1772" y="23905"/>
                    <a:pt x="2557" y="18468"/>
                    <a:pt x="3260" y="13031"/>
                  </a:cubicBezTo>
                  <a:cubicBezTo>
                    <a:pt x="3801" y="8920"/>
                    <a:pt x="4531" y="4673"/>
                    <a:pt x="4504" y="507"/>
                  </a:cubicBezTo>
                  <a:cubicBezTo>
                    <a:pt x="4504" y="169"/>
                    <a:pt x="4254" y="0"/>
                    <a:pt x="4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91" name="Google Shape;4491;p102"/>
            <p:cNvSpPr/>
            <p:nvPr/>
          </p:nvSpPr>
          <p:spPr>
            <a:xfrm>
              <a:off x="4348800" y="4483000"/>
              <a:ext cx="542900" cy="320575"/>
            </a:xfrm>
            <a:custGeom>
              <a:avLst/>
              <a:gdLst/>
              <a:ahLst/>
              <a:cxnLst/>
              <a:rect l="l" t="t" r="r" b="b"/>
              <a:pathLst>
                <a:path w="21716" h="12823" extrusionOk="0">
                  <a:moveTo>
                    <a:pt x="709" y="1"/>
                  </a:moveTo>
                  <a:cubicBezTo>
                    <a:pt x="272" y="1"/>
                    <a:pt x="1" y="643"/>
                    <a:pt x="480" y="939"/>
                  </a:cubicBezTo>
                  <a:lnTo>
                    <a:pt x="20739" y="12760"/>
                  </a:lnTo>
                  <a:cubicBezTo>
                    <a:pt x="20823" y="12804"/>
                    <a:pt x="20904" y="12823"/>
                    <a:pt x="20981" y="12823"/>
                  </a:cubicBezTo>
                  <a:cubicBezTo>
                    <a:pt x="21428" y="12823"/>
                    <a:pt x="21715" y="12171"/>
                    <a:pt x="21253" y="11894"/>
                  </a:cubicBezTo>
                  <a:lnTo>
                    <a:pt x="966" y="74"/>
                  </a:lnTo>
                  <a:cubicBezTo>
                    <a:pt x="877" y="23"/>
                    <a:pt x="790" y="1"/>
                    <a:pt x="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92" name="Google Shape;4492;p102"/>
            <p:cNvSpPr/>
            <p:nvPr/>
          </p:nvSpPr>
          <p:spPr>
            <a:xfrm>
              <a:off x="3496325" y="4429725"/>
              <a:ext cx="250725" cy="370050"/>
            </a:xfrm>
            <a:custGeom>
              <a:avLst/>
              <a:gdLst/>
              <a:ahLst/>
              <a:cxnLst/>
              <a:rect l="l" t="t" r="r" b="b"/>
              <a:pathLst>
                <a:path w="10029" h="14802" extrusionOk="0">
                  <a:moveTo>
                    <a:pt x="9319" y="0"/>
                  </a:moveTo>
                  <a:cubicBezTo>
                    <a:pt x="9166" y="0"/>
                    <a:pt x="9015" y="68"/>
                    <a:pt x="8909" y="230"/>
                  </a:cubicBezTo>
                  <a:lnTo>
                    <a:pt x="226" y="14052"/>
                  </a:lnTo>
                  <a:cubicBezTo>
                    <a:pt x="1" y="14446"/>
                    <a:pt x="348" y="14801"/>
                    <a:pt x="700" y="14801"/>
                  </a:cubicBezTo>
                  <a:cubicBezTo>
                    <a:pt x="855" y="14801"/>
                    <a:pt x="1011" y="14732"/>
                    <a:pt x="1119" y="14566"/>
                  </a:cubicBezTo>
                  <a:lnTo>
                    <a:pt x="9802" y="744"/>
                  </a:lnTo>
                  <a:cubicBezTo>
                    <a:pt x="10029" y="366"/>
                    <a:pt x="9673" y="0"/>
                    <a:pt x="9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93" name="Google Shape;4493;p102"/>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94" name="Google Shape;4494;p102"/>
            <p:cNvSpPr/>
            <p:nvPr/>
          </p:nvSpPr>
          <p:spPr>
            <a:xfrm>
              <a:off x="4152750" y="4482950"/>
              <a:ext cx="230050" cy="422600"/>
            </a:xfrm>
            <a:custGeom>
              <a:avLst/>
              <a:gdLst/>
              <a:ahLst/>
              <a:cxnLst/>
              <a:rect l="l" t="t" r="r" b="b"/>
              <a:pathLst>
                <a:path w="9202" h="16904" extrusionOk="0">
                  <a:moveTo>
                    <a:pt x="8521" y="0"/>
                  </a:moveTo>
                  <a:cubicBezTo>
                    <a:pt x="8364" y="0"/>
                    <a:pt x="8208" y="77"/>
                    <a:pt x="8105" y="265"/>
                  </a:cubicBezTo>
                  <a:cubicBezTo>
                    <a:pt x="5292" y="5459"/>
                    <a:pt x="3047" y="10950"/>
                    <a:pt x="207" y="16143"/>
                  </a:cubicBezTo>
                  <a:cubicBezTo>
                    <a:pt x="1" y="16537"/>
                    <a:pt x="353" y="16904"/>
                    <a:pt x="696" y="16904"/>
                  </a:cubicBezTo>
                  <a:cubicBezTo>
                    <a:pt x="849" y="16904"/>
                    <a:pt x="1000" y="16832"/>
                    <a:pt x="1099" y="16657"/>
                  </a:cubicBezTo>
                  <a:cubicBezTo>
                    <a:pt x="3913" y="11464"/>
                    <a:pt x="6158" y="5973"/>
                    <a:pt x="8998" y="752"/>
                  </a:cubicBezTo>
                  <a:cubicBezTo>
                    <a:pt x="9201" y="363"/>
                    <a:pt x="8860" y="0"/>
                    <a:pt x="8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95" name="Google Shape;4495;p102"/>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96" name="Google Shape;4496;p102"/>
            <p:cNvSpPr/>
            <p:nvPr/>
          </p:nvSpPr>
          <p:spPr>
            <a:xfrm>
              <a:off x="4786800" y="4704600"/>
              <a:ext cx="173150" cy="172475"/>
            </a:xfrm>
            <a:custGeom>
              <a:avLst/>
              <a:gdLst/>
              <a:ahLst/>
              <a:cxnLst/>
              <a:rect l="l" t="t" r="r" b="b"/>
              <a:pathLst>
                <a:path w="6926" h="6899" extrusionOk="0">
                  <a:moveTo>
                    <a:pt x="3409" y="1"/>
                  </a:moveTo>
                  <a:cubicBezTo>
                    <a:pt x="1515" y="28"/>
                    <a:pt x="1" y="1597"/>
                    <a:pt x="28" y="3490"/>
                  </a:cubicBezTo>
                  <a:cubicBezTo>
                    <a:pt x="54" y="5394"/>
                    <a:pt x="1569" y="6899"/>
                    <a:pt x="3440" y="6899"/>
                  </a:cubicBezTo>
                  <a:cubicBezTo>
                    <a:pt x="3457" y="6899"/>
                    <a:pt x="3473" y="6899"/>
                    <a:pt x="3490" y="6898"/>
                  </a:cubicBezTo>
                  <a:cubicBezTo>
                    <a:pt x="5410" y="6871"/>
                    <a:pt x="6925" y="5302"/>
                    <a:pt x="6898" y="3409"/>
                  </a:cubicBezTo>
                  <a:cubicBezTo>
                    <a:pt x="6871" y="1516"/>
                    <a:pt x="5302" y="1"/>
                    <a:pt x="34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97" name="Google Shape;4497;p102"/>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98" name="Google Shape;4498;p102"/>
            <p:cNvSpPr/>
            <p:nvPr/>
          </p:nvSpPr>
          <p:spPr>
            <a:xfrm>
              <a:off x="4343875" y="3666600"/>
              <a:ext cx="218450" cy="216425"/>
            </a:xfrm>
            <a:custGeom>
              <a:avLst/>
              <a:gdLst/>
              <a:ahLst/>
              <a:cxnLst/>
              <a:rect l="l" t="t" r="r" b="b"/>
              <a:pathLst>
                <a:path w="8738" h="8657" extrusionOk="0">
                  <a:moveTo>
                    <a:pt x="4352" y="0"/>
                  </a:moveTo>
                  <a:cubicBezTo>
                    <a:pt x="4335" y="0"/>
                    <a:pt x="4318" y="0"/>
                    <a:pt x="4301" y="0"/>
                  </a:cubicBezTo>
                  <a:cubicBezTo>
                    <a:pt x="1921" y="27"/>
                    <a:pt x="0" y="2002"/>
                    <a:pt x="27" y="4382"/>
                  </a:cubicBezTo>
                  <a:cubicBezTo>
                    <a:pt x="81" y="6773"/>
                    <a:pt x="2002" y="8656"/>
                    <a:pt x="4385" y="8656"/>
                  </a:cubicBezTo>
                  <a:cubicBezTo>
                    <a:pt x="4402" y="8656"/>
                    <a:pt x="4419" y="8656"/>
                    <a:pt x="4436" y="8656"/>
                  </a:cubicBezTo>
                  <a:cubicBezTo>
                    <a:pt x="6817" y="8629"/>
                    <a:pt x="8737" y="6654"/>
                    <a:pt x="8710" y="4274"/>
                  </a:cubicBezTo>
                  <a:cubicBezTo>
                    <a:pt x="8656" y="1884"/>
                    <a:pt x="6736" y="0"/>
                    <a:pt x="4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499" name="Google Shape;4499;p102"/>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00" name="Google Shape;4500;p102"/>
            <p:cNvSpPr/>
            <p:nvPr/>
          </p:nvSpPr>
          <p:spPr>
            <a:xfrm>
              <a:off x="3403900" y="4678900"/>
              <a:ext cx="218450" cy="216450"/>
            </a:xfrm>
            <a:custGeom>
              <a:avLst/>
              <a:gdLst/>
              <a:ahLst/>
              <a:cxnLst/>
              <a:rect l="l" t="t" r="r" b="b"/>
              <a:pathLst>
                <a:path w="8738" h="8658" extrusionOk="0">
                  <a:moveTo>
                    <a:pt x="4352" y="1"/>
                  </a:moveTo>
                  <a:cubicBezTo>
                    <a:pt x="4335" y="1"/>
                    <a:pt x="4319" y="1"/>
                    <a:pt x="4302" y="1"/>
                  </a:cubicBezTo>
                  <a:cubicBezTo>
                    <a:pt x="1921" y="28"/>
                    <a:pt x="1" y="2003"/>
                    <a:pt x="28" y="4410"/>
                  </a:cubicBezTo>
                  <a:cubicBezTo>
                    <a:pt x="81" y="6758"/>
                    <a:pt x="1976" y="8658"/>
                    <a:pt x="4338" y="8658"/>
                  </a:cubicBezTo>
                  <a:cubicBezTo>
                    <a:pt x="4371" y="8658"/>
                    <a:pt x="4404" y="8657"/>
                    <a:pt x="4437" y="8657"/>
                  </a:cubicBezTo>
                  <a:cubicBezTo>
                    <a:pt x="6817" y="8630"/>
                    <a:pt x="8738" y="6682"/>
                    <a:pt x="8711" y="4275"/>
                  </a:cubicBezTo>
                  <a:cubicBezTo>
                    <a:pt x="8657" y="1911"/>
                    <a:pt x="6736" y="1"/>
                    <a:pt x="43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01" name="Google Shape;4501;p102"/>
            <p:cNvSpPr/>
            <p:nvPr/>
          </p:nvSpPr>
          <p:spPr>
            <a:xfrm>
              <a:off x="3515500" y="3748400"/>
              <a:ext cx="123100" cy="121775"/>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02" name="Google Shape;4502;p102"/>
            <p:cNvSpPr/>
            <p:nvPr/>
          </p:nvSpPr>
          <p:spPr>
            <a:xfrm>
              <a:off x="4107875" y="4831725"/>
              <a:ext cx="123100" cy="122425"/>
            </a:xfrm>
            <a:custGeom>
              <a:avLst/>
              <a:gdLst/>
              <a:ahLst/>
              <a:cxnLst/>
              <a:rect l="l" t="t" r="r" b="b"/>
              <a:pathLst>
                <a:path w="4924" h="4897" extrusionOk="0">
                  <a:moveTo>
                    <a:pt x="2457" y="1"/>
                  </a:moveTo>
                  <a:cubicBezTo>
                    <a:pt x="2441" y="1"/>
                    <a:pt x="2424" y="1"/>
                    <a:pt x="2408" y="1"/>
                  </a:cubicBezTo>
                  <a:cubicBezTo>
                    <a:pt x="1055" y="28"/>
                    <a:pt x="0" y="1137"/>
                    <a:pt x="0" y="2490"/>
                  </a:cubicBezTo>
                  <a:cubicBezTo>
                    <a:pt x="27" y="3815"/>
                    <a:pt x="1136" y="4897"/>
                    <a:pt x="2489" y="4897"/>
                  </a:cubicBezTo>
                  <a:cubicBezTo>
                    <a:pt x="3841" y="4870"/>
                    <a:pt x="4923" y="3761"/>
                    <a:pt x="4896" y="2408"/>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03" name="Google Shape;4503;p102"/>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4507"/>
        <p:cNvGrpSpPr/>
        <p:nvPr/>
      </p:nvGrpSpPr>
      <p:grpSpPr>
        <a:xfrm>
          <a:off x="0" y="0"/>
          <a:ext cx="0" cy="0"/>
          <a:chOff x="0" y="0"/>
          <a:chExt cx="0" cy="0"/>
        </a:xfrm>
      </p:grpSpPr>
      <p:sp>
        <p:nvSpPr>
          <p:cNvPr id="4508" name="Google Shape;4508;p103"/>
          <p:cNvSpPr txBox="1">
            <a:spLocks noGrp="1"/>
          </p:cNvSpPr>
          <p:nvPr>
            <p:ph type="title"/>
          </p:nvPr>
        </p:nvSpPr>
        <p:spPr>
          <a:xfrm>
            <a:off x="4572000" y="472900"/>
            <a:ext cx="3801900" cy="21003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r>
              <a:rPr lang="en" dirty="0">
                <a:cs typeface="B Nazanin" panose="00000400000000000000" pitchFamily="2" charset="-78"/>
              </a:rPr>
              <a:t>46</a:t>
            </a:r>
            <a:endParaRPr dirty="0">
              <a:cs typeface="B Nazanin" panose="00000400000000000000" pitchFamily="2" charset="-78"/>
            </a:endParaRPr>
          </a:p>
        </p:txBody>
      </p:sp>
      <p:sp>
        <p:nvSpPr>
          <p:cNvPr id="4509" name="Google Shape;4509;p103"/>
          <p:cNvSpPr txBox="1">
            <a:spLocks noGrp="1"/>
          </p:cNvSpPr>
          <p:nvPr>
            <p:ph type="subTitle" idx="1"/>
          </p:nvPr>
        </p:nvSpPr>
        <p:spPr>
          <a:xfrm>
            <a:off x="603458" y="3893775"/>
            <a:ext cx="3801900" cy="878700"/>
          </a:xfrm>
          <a:prstGeom prst="rect">
            <a:avLst/>
          </a:prstGeom>
        </p:spPr>
        <p:txBody>
          <a:bodyPr spcFirstLastPara="1" wrap="square" lIns="91425" tIns="91425" rIns="91425" bIns="91425" anchor="ctr" anchorCtr="0">
            <a:noAutofit/>
          </a:bodyPr>
          <a:lstStyle/>
          <a:p>
            <a:pPr marL="0" lvl="0" indent="0" algn="r" rtl="1"/>
            <a:r>
              <a:rPr lang="fa-IR" dirty="0">
                <a:cs typeface="B Nazanin" panose="00000400000000000000" pitchFamily="2" charset="-78"/>
              </a:rPr>
              <a:t>انسان 23 جفت کروموزوم دارد که در مجموع 46 کروموزوم دارد</a:t>
            </a:r>
            <a:endParaRPr dirty="0">
              <a:cs typeface="B Nazanin" panose="00000400000000000000" pitchFamily="2" charset="-78"/>
            </a:endParaRPr>
          </a:p>
        </p:txBody>
      </p:sp>
      <p:grpSp>
        <p:nvGrpSpPr>
          <p:cNvPr id="4510" name="Google Shape;4510;p103"/>
          <p:cNvGrpSpPr/>
          <p:nvPr/>
        </p:nvGrpSpPr>
        <p:grpSpPr>
          <a:xfrm rot="-3753504">
            <a:off x="4543422" y="-1013948"/>
            <a:ext cx="2361183" cy="9011123"/>
            <a:chOff x="9065175" y="1446600"/>
            <a:chExt cx="682175" cy="2603425"/>
          </a:xfrm>
        </p:grpSpPr>
        <p:sp>
          <p:nvSpPr>
            <p:cNvPr id="4511" name="Google Shape;4511;p103"/>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12" name="Google Shape;4512;p103"/>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13" name="Google Shape;4513;p103"/>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14" name="Google Shape;4514;p103"/>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15" name="Google Shape;4515;p103"/>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16" name="Google Shape;4516;p103"/>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17" name="Google Shape;4517;p103"/>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18" name="Google Shape;4518;p103"/>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19" name="Google Shape;4519;p103"/>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20" name="Google Shape;4520;p103"/>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21" name="Google Shape;4521;p103"/>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22" name="Google Shape;4522;p103"/>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23" name="Google Shape;4523;p103"/>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24" name="Google Shape;4524;p103"/>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25" name="Google Shape;4525;p103"/>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26" name="Google Shape;4526;p103"/>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27" name="Google Shape;4527;p103"/>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28" name="Google Shape;4528;p103"/>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29" name="Google Shape;4529;p103"/>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30" name="Google Shape;4530;p103"/>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31" name="Google Shape;4531;p103"/>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32" name="Google Shape;4532;p103"/>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33" name="Google Shape;4533;p103"/>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34" name="Google Shape;4534;p103"/>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35" name="Google Shape;4535;p103"/>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36" name="Google Shape;4536;p103"/>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537" name="Google Shape;4537;p103"/>
          <p:cNvGrpSpPr/>
          <p:nvPr/>
        </p:nvGrpSpPr>
        <p:grpSpPr>
          <a:xfrm rot="4390107">
            <a:off x="4260854" y="131013"/>
            <a:ext cx="1466373" cy="1381117"/>
            <a:chOff x="1404300" y="937325"/>
            <a:chExt cx="1767700" cy="1664925"/>
          </a:xfrm>
        </p:grpSpPr>
        <p:sp>
          <p:nvSpPr>
            <p:cNvPr id="4538" name="Google Shape;4538;p103"/>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39" name="Google Shape;4539;p103"/>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40" name="Google Shape;4540;p103"/>
            <p:cNvSpPr/>
            <p:nvPr/>
          </p:nvSpPr>
          <p:spPr>
            <a:xfrm>
              <a:off x="1936875" y="1271900"/>
              <a:ext cx="550725" cy="299850"/>
            </a:xfrm>
            <a:custGeom>
              <a:avLst/>
              <a:gdLst/>
              <a:ahLst/>
              <a:cxnLst/>
              <a:rect l="l" t="t" r="r" b="b"/>
              <a:pathLst>
                <a:path w="22029" h="11994" extrusionOk="0">
                  <a:moveTo>
                    <a:pt x="761" y="1"/>
                  </a:moveTo>
                  <a:cubicBezTo>
                    <a:pt x="300" y="1"/>
                    <a:pt x="0" y="718"/>
                    <a:pt x="499" y="1035"/>
                  </a:cubicBezTo>
                  <a:cubicBezTo>
                    <a:pt x="6910" y="5201"/>
                    <a:pt x="14051" y="8609"/>
                    <a:pt x="20948" y="11936"/>
                  </a:cubicBezTo>
                  <a:cubicBezTo>
                    <a:pt x="21035" y="11975"/>
                    <a:pt x="21119" y="11993"/>
                    <a:pt x="21198" y="11993"/>
                  </a:cubicBezTo>
                  <a:cubicBezTo>
                    <a:pt x="21714" y="11993"/>
                    <a:pt x="22029" y="11247"/>
                    <a:pt x="21489" y="10989"/>
                  </a:cubicBezTo>
                  <a:cubicBezTo>
                    <a:pt x="14592" y="7662"/>
                    <a:pt x="7478" y="4254"/>
                    <a:pt x="1040" y="88"/>
                  </a:cubicBez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41" name="Google Shape;4541;p103"/>
            <p:cNvSpPr/>
            <p:nvPr/>
          </p:nvSpPr>
          <p:spPr>
            <a:xfrm>
              <a:off x="1880700" y="1297000"/>
              <a:ext cx="89625" cy="682925"/>
            </a:xfrm>
            <a:custGeom>
              <a:avLst/>
              <a:gdLst/>
              <a:ahLst/>
              <a:cxnLst/>
              <a:rect l="l" t="t" r="r" b="b"/>
              <a:pathLst>
                <a:path w="3585" h="27317" extrusionOk="0">
                  <a:moveTo>
                    <a:pt x="3065" y="1"/>
                  </a:moveTo>
                  <a:cubicBezTo>
                    <a:pt x="2792" y="1"/>
                    <a:pt x="2503" y="177"/>
                    <a:pt x="2476" y="518"/>
                  </a:cubicBezTo>
                  <a:cubicBezTo>
                    <a:pt x="1799" y="9309"/>
                    <a:pt x="1069" y="18073"/>
                    <a:pt x="41" y="26810"/>
                  </a:cubicBezTo>
                  <a:cubicBezTo>
                    <a:pt x="1" y="27148"/>
                    <a:pt x="258" y="27317"/>
                    <a:pt x="535" y="27317"/>
                  </a:cubicBezTo>
                  <a:cubicBezTo>
                    <a:pt x="812" y="27317"/>
                    <a:pt x="1110" y="27148"/>
                    <a:pt x="1150" y="26810"/>
                  </a:cubicBezTo>
                  <a:cubicBezTo>
                    <a:pt x="2151" y="18073"/>
                    <a:pt x="2881" y="9282"/>
                    <a:pt x="3558" y="518"/>
                  </a:cubicBezTo>
                  <a:cubicBezTo>
                    <a:pt x="3584" y="170"/>
                    <a:pt x="3333" y="1"/>
                    <a:pt x="3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42" name="Google Shape;4542;p103"/>
            <p:cNvSpPr/>
            <p:nvPr/>
          </p:nvSpPr>
          <p:spPr>
            <a:xfrm>
              <a:off x="1877975" y="1536400"/>
              <a:ext cx="607800" cy="445550"/>
            </a:xfrm>
            <a:custGeom>
              <a:avLst/>
              <a:gdLst/>
              <a:ahLst/>
              <a:cxnLst/>
              <a:rect l="l" t="t" r="r" b="b"/>
              <a:pathLst>
                <a:path w="24312" h="17822" extrusionOk="0">
                  <a:moveTo>
                    <a:pt x="23591" y="1"/>
                  </a:moveTo>
                  <a:cubicBezTo>
                    <a:pt x="23499" y="1"/>
                    <a:pt x="23401" y="34"/>
                    <a:pt x="23304" y="112"/>
                  </a:cubicBezTo>
                  <a:cubicBezTo>
                    <a:pt x="15866" y="5900"/>
                    <a:pt x="7832" y="10931"/>
                    <a:pt x="448" y="16774"/>
                  </a:cubicBezTo>
                  <a:cubicBezTo>
                    <a:pt x="1" y="17132"/>
                    <a:pt x="293" y="17822"/>
                    <a:pt x="713" y="17822"/>
                  </a:cubicBezTo>
                  <a:cubicBezTo>
                    <a:pt x="801" y="17822"/>
                    <a:pt x="895" y="17791"/>
                    <a:pt x="989" y="17721"/>
                  </a:cubicBezTo>
                  <a:lnTo>
                    <a:pt x="989" y="17694"/>
                  </a:lnTo>
                  <a:cubicBezTo>
                    <a:pt x="8400" y="11851"/>
                    <a:pt x="16407" y="6820"/>
                    <a:pt x="23845" y="1031"/>
                  </a:cubicBezTo>
                  <a:cubicBezTo>
                    <a:pt x="24312" y="698"/>
                    <a:pt x="24012" y="1"/>
                    <a:pt x="2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43" name="Google Shape;4543;p103"/>
            <p:cNvSpPr/>
            <p:nvPr/>
          </p:nvSpPr>
          <p:spPr>
            <a:xfrm>
              <a:off x="1876275" y="1954275"/>
              <a:ext cx="808150" cy="119850"/>
            </a:xfrm>
            <a:custGeom>
              <a:avLst/>
              <a:gdLst/>
              <a:ahLst/>
              <a:cxnLst/>
              <a:rect l="l" t="t" r="r" b="b"/>
              <a:pathLst>
                <a:path w="32326" h="4794" extrusionOk="0">
                  <a:moveTo>
                    <a:pt x="873" y="0"/>
                  </a:moveTo>
                  <a:cubicBezTo>
                    <a:pt x="251" y="0"/>
                    <a:pt x="0" y="956"/>
                    <a:pt x="651" y="1060"/>
                  </a:cubicBezTo>
                  <a:cubicBezTo>
                    <a:pt x="6548" y="1817"/>
                    <a:pt x="12444" y="2683"/>
                    <a:pt x="18368" y="3467"/>
                  </a:cubicBezTo>
                  <a:cubicBezTo>
                    <a:pt x="22676" y="4026"/>
                    <a:pt x="27089" y="4793"/>
                    <a:pt x="31452" y="4793"/>
                  </a:cubicBezTo>
                  <a:cubicBezTo>
                    <a:pt x="31527" y="4793"/>
                    <a:pt x="31602" y="4793"/>
                    <a:pt x="31676" y="4793"/>
                  </a:cubicBezTo>
                  <a:cubicBezTo>
                    <a:pt x="32326" y="4738"/>
                    <a:pt x="32326" y="3738"/>
                    <a:pt x="31676" y="3684"/>
                  </a:cubicBezTo>
                  <a:cubicBezTo>
                    <a:pt x="31600" y="3684"/>
                    <a:pt x="31524" y="3684"/>
                    <a:pt x="31448" y="3684"/>
                  </a:cubicBezTo>
                  <a:cubicBezTo>
                    <a:pt x="27005" y="3684"/>
                    <a:pt x="22513" y="2916"/>
                    <a:pt x="18152" y="2331"/>
                  </a:cubicBezTo>
                  <a:cubicBezTo>
                    <a:pt x="12390" y="1601"/>
                    <a:pt x="6683" y="762"/>
                    <a:pt x="949" y="5"/>
                  </a:cubicBezTo>
                  <a:cubicBezTo>
                    <a:pt x="923" y="2"/>
                    <a:pt x="898" y="0"/>
                    <a:pt x="8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44" name="Google Shape;4544;p103"/>
            <p:cNvSpPr/>
            <p:nvPr/>
          </p:nvSpPr>
          <p:spPr>
            <a:xfrm>
              <a:off x="1561650" y="1954025"/>
              <a:ext cx="351875" cy="569450"/>
            </a:xfrm>
            <a:custGeom>
              <a:avLst/>
              <a:gdLst/>
              <a:ahLst/>
              <a:cxnLst/>
              <a:rect l="l" t="t" r="r" b="b"/>
              <a:pathLst>
                <a:path w="14075" h="22778" extrusionOk="0">
                  <a:moveTo>
                    <a:pt x="13321" y="0"/>
                  </a:moveTo>
                  <a:cubicBezTo>
                    <a:pt x="13156" y="0"/>
                    <a:pt x="12992" y="76"/>
                    <a:pt x="12884" y="258"/>
                  </a:cubicBezTo>
                  <a:lnTo>
                    <a:pt x="225" y="21979"/>
                  </a:lnTo>
                  <a:cubicBezTo>
                    <a:pt x="0" y="22391"/>
                    <a:pt x="373" y="22778"/>
                    <a:pt x="741" y="22778"/>
                  </a:cubicBezTo>
                  <a:cubicBezTo>
                    <a:pt x="903" y="22778"/>
                    <a:pt x="1064" y="22702"/>
                    <a:pt x="1172" y="22520"/>
                  </a:cubicBezTo>
                  <a:lnTo>
                    <a:pt x="13831" y="799"/>
                  </a:lnTo>
                  <a:cubicBezTo>
                    <a:pt x="14075" y="387"/>
                    <a:pt x="13695" y="0"/>
                    <a:pt x="133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45" name="Google Shape;4545;p103"/>
            <p:cNvSpPr/>
            <p:nvPr/>
          </p:nvSpPr>
          <p:spPr>
            <a:xfrm>
              <a:off x="1564275" y="1039275"/>
              <a:ext cx="408375" cy="260700"/>
            </a:xfrm>
            <a:custGeom>
              <a:avLst/>
              <a:gdLst/>
              <a:ahLst/>
              <a:cxnLst/>
              <a:rect l="l" t="t" r="r" b="b"/>
              <a:pathLst>
                <a:path w="16335" h="10428" extrusionOk="0">
                  <a:moveTo>
                    <a:pt x="761" y="1"/>
                  </a:moveTo>
                  <a:cubicBezTo>
                    <a:pt x="300" y="1"/>
                    <a:pt x="0" y="718"/>
                    <a:pt x="499" y="1035"/>
                  </a:cubicBezTo>
                  <a:lnTo>
                    <a:pt x="15295" y="10340"/>
                  </a:lnTo>
                  <a:cubicBezTo>
                    <a:pt x="15391" y="10401"/>
                    <a:pt x="15486" y="10428"/>
                    <a:pt x="15574" y="10428"/>
                  </a:cubicBezTo>
                  <a:cubicBezTo>
                    <a:pt x="16035" y="10428"/>
                    <a:pt x="16335" y="9711"/>
                    <a:pt x="15836" y="9393"/>
                  </a:cubicBezTo>
                  <a:lnTo>
                    <a:pt x="1040" y="88"/>
                  </a:ln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46" name="Google Shape;4546;p103"/>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47" name="Google Shape;4547;p103"/>
            <p:cNvSpPr/>
            <p:nvPr/>
          </p:nvSpPr>
          <p:spPr>
            <a:xfrm>
              <a:off x="1450475" y="1742400"/>
              <a:ext cx="465575" cy="238700"/>
            </a:xfrm>
            <a:custGeom>
              <a:avLst/>
              <a:gdLst/>
              <a:ahLst/>
              <a:cxnLst/>
              <a:rect l="l" t="t" r="r" b="b"/>
              <a:pathLst>
                <a:path w="18623" h="9548" extrusionOk="0">
                  <a:moveTo>
                    <a:pt x="816" y="1"/>
                  </a:moveTo>
                  <a:cubicBezTo>
                    <a:pt x="322" y="1"/>
                    <a:pt x="1" y="736"/>
                    <a:pt x="534" y="1014"/>
                  </a:cubicBezTo>
                  <a:cubicBezTo>
                    <a:pt x="6106" y="4071"/>
                    <a:pt x="11976" y="6451"/>
                    <a:pt x="17548" y="9481"/>
                  </a:cubicBezTo>
                  <a:cubicBezTo>
                    <a:pt x="17637" y="9527"/>
                    <a:pt x="17724" y="9547"/>
                    <a:pt x="17806" y="9547"/>
                  </a:cubicBezTo>
                  <a:cubicBezTo>
                    <a:pt x="18301" y="9547"/>
                    <a:pt x="18622" y="8812"/>
                    <a:pt x="18089" y="8534"/>
                  </a:cubicBezTo>
                  <a:cubicBezTo>
                    <a:pt x="12517" y="5477"/>
                    <a:pt x="6647" y="3097"/>
                    <a:pt x="1075" y="68"/>
                  </a:cubicBezTo>
                  <a:cubicBezTo>
                    <a:pt x="986" y="21"/>
                    <a:pt x="899" y="1"/>
                    <a:pt x="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48" name="Google Shape;4548;p103"/>
            <p:cNvSpPr/>
            <p:nvPr/>
          </p:nvSpPr>
          <p:spPr>
            <a:xfrm>
              <a:off x="1874275" y="1217950"/>
              <a:ext cx="185325" cy="183975"/>
            </a:xfrm>
            <a:custGeom>
              <a:avLst/>
              <a:gdLst/>
              <a:ahLst/>
              <a:cxnLst/>
              <a:rect l="l" t="t" r="r" b="b"/>
              <a:pathLst>
                <a:path w="7413" h="7359" extrusionOk="0">
                  <a:moveTo>
                    <a:pt x="3703" y="1"/>
                  </a:moveTo>
                  <a:cubicBezTo>
                    <a:pt x="3686" y="1"/>
                    <a:pt x="3669" y="1"/>
                    <a:pt x="3652" y="1"/>
                  </a:cubicBezTo>
                  <a:cubicBezTo>
                    <a:pt x="1624" y="28"/>
                    <a:pt x="1" y="1678"/>
                    <a:pt x="28" y="3734"/>
                  </a:cubicBezTo>
                  <a:cubicBezTo>
                    <a:pt x="55" y="5746"/>
                    <a:pt x="1704" y="7359"/>
                    <a:pt x="3711" y="7359"/>
                  </a:cubicBezTo>
                  <a:cubicBezTo>
                    <a:pt x="3727" y="7359"/>
                    <a:pt x="3744" y="7359"/>
                    <a:pt x="3761" y="7359"/>
                  </a:cubicBezTo>
                  <a:cubicBezTo>
                    <a:pt x="5789" y="7332"/>
                    <a:pt x="7412" y="5655"/>
                    <a:pt x="7385" y="3626"/>
                  </a:cubicBezTo>
                  <a:cubicBezTo>
                    <a:pt x="7358" y="1614"/>
                    <a:pt x="5735" y="1"/>
                    <a:pt x="3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49" name="Google Shape;4549;p103"/>
            <p:cNvSpPr/>
            <p:nvPr/>
          </p:nvSpPr>
          <p:spPr>
            <a:xfrm>
              <a:off x="1486800" y="2418275"/>
              <a:ext cx="185325" cy="183975"/>
            </a:xfrm>
            <a:custGeom>
              <a:avLst/>
              <a:gdLst/>
              <a:ahLst/>
              <a:cxnLst/>
              <a:rect l="l" t="t" r="r" b="b"/>
              <a:pathLst>
                <a:path w="7413" h="7359" extrusionOk="0">
                  <a:moveTo>
                    <a:pt x="3702" y="0"/>
                  </a:moveTo>
                  <a:cubicBezTo>
                    <a:pt x="3686" y="0"/>
                    <a:pt x="3669" y="0"/>
                    <a:pt x="3652" y="1"/>
                  </a:cubicBezTo>
                  <a:cubicBezTo>
                    <a:pt x="1623" y="28"/>
                    <a:pt x="1" y="1678"/>
                    <a:pt x="28" y="3733"/>
                  </a:cubicBezTo>
                  <a:cubicBezTo>
                    <a:pt x="54" y="5745"/>
                    <a:pt x="1704" y="7358"/>
                    <a:pt x="3710" y="7358"/>
                  </a:cubicBezTo>
                  <a:cubicBezTo>
                    <a:pt x="3727" y="7358"/>
                    <a:pt x="3744" y="7358"/>
                    <a:pt x="3760" y="7358"/>
                  </a:cubicBezTo>
                  <a:cubicBezTo>
                    <a:pt x="5789" y="7331"/>
                    <a:pt x="7412" y="5654"/>
                    <a:pt x="7385" y="3625"/>
                  </a:cubicBezTo>
                  <a:cubicBezTo>
                    <a:pt x="7358" y="1613"/>
                    <a:pt x="5708" y="0"/>
                    <a:pt x="3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50" name="Google Shape;4550;p103"/>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51" name="Google Shape;4551;p103"/>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52" name="Google Shape;4552;p103"/>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53" name="Google Shape;4553;p103"/>
            <p:cNvSpPr/>
            <p:nvPr/>
          </p:nvSpPr>
          <p:spPr>
            <a:xfrm>
              <a:off x="1466525" y="937325"/>
              <a:ext cx="234000" cy="231975"/>
            </a:xfrm>
            <a:custGeom>
              <a:avLst/>
              <a:gdLst/>
              <a:ahLst/>
              <a:cxnLst/>
              <a:rect l="l" t="t" r="r" b="b"/>
              <a:pathLst>
                <a:path w="9360" h="9279" extrusionOk="0">
                  <a:moveTo>
                    <a:pt x="4675" y="1"/>
                  </a:moveTo>
                  <a:cubicBezTo>
                    <a:pt x="4659" y="1"/>
                    <a:pt x="4642" y="1"/>
                    <a:pt x="4625" y="1"/>
                  </a:cubicBezTo>
                  <a:cubicBezTo>
                    <a:pt x="2056" y="28"/>
                    <a:pt x="0" y="2138"/>
                    <a:pt x="54" y="4707"/>
                  </a:cubicBezTo>
                  <a:cubicBezTo>
                    <a:pt x="81" y="7260"/>
                    <a:pt x="2163" y="9279"/>
                    <a:pt x="4683" y="9279"/>
                  </a:cubicBezTo>
                  <a:cubicBezTo>
                    <a:pt x="4700" y="9279"/>
                    <a:pt x="4717" y="9279"/>
                    <a:pt x="4734" y="9279"/>
                  </a:cubicBezTo>
                  <a:cubicBezTo>
                    <a:pt x="7303" y="9252"/>
                    <a:pt x="9359" y="7142"/>
                    <a:pt x="9332" y="4572"/>
                  </a:cubicBezTo>
                  <a:cubicBezTo>
                    <a:pt x="9278" y="2046"/>
                    <a:pt x="7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54" name="Google Shape;4554;p103"/>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55" name="Google Shape;4555;p103"/>
            <p:cNvSpPr/>
            <p:nvPr/>
          </p:nvSpPr>
          <p:spPr>
            <a:xfrm>
              <a:off x="1404300" y="1690650"/>
              <a:ext cx="131900" cy="130550"/>
            </a:xfrm>
            <a:custGeom>
              <a:avLst/>
              <a:gdLst/>
              <a:ahLst/>
              <a:cxnLst/>
              <a:rect l="l" t="t" r="r" b="b"/>
              <a:pathLst>
                <a:path w="5276" h="5222" extrusionOk="0">
                  <a:moveTo>
                    <a:pt x="2673" y="0"/>
                  </a:moveTo>
                  <a:cubicBezTo>
                    <a:pt x="2657" y="0"/>
                    <a:pt x="2641" y="0"/>
                    <a:pt x="2624" y="1"/>
                  </a:cubicBezTo>
                  <a:cubicBezTo>
                    <a:pt x="1164" y="1"/>
                    <a:pt x="1" y="1191"/>
                    <a:pt x="28" y="2651"/>
                  </a:cubicBezTo>
                  <a:cubicBezTo>
                    <a:pt x="54" y="4069"/>
                    <a:pt x="1218" y="5222"/>
                    <a:pt x="2629" y="5222"/>
                  </a:cubicBezTo>
                  <a:cubicBezTo>
                    <a:pt x="2646" y="5222"/>
                    <a:pt x="2662" y="5221"/>
                    <a:pt x="2678" y="5221"/>
                  </a:cubicBezTo>
                  <a:cubicBezTo>
                    <a:pt x="4139" y="5194"/>
                    <a:pt x="5275" y="4031"/>
                    <a:pt x="5275" y="2570"/>
                  </a:cubicBezTo>
                  <a:cubicBezTo>
                    <a:pt x="5248" y="1153"/>
                    <a:pt x="4085" y="0"/>
                    <a:pt x="2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56" name="Google Shape;4556;p103"/>
            <p:cNvSpPr/>
            <p:nvPr/>
          </p:nvSpPr>
          <p:spPr>
            <a:xfrm>
              <a:off x="1829650" y="1902300"/>
              <a:ext cx="131900" cy="130550"/>
            </a:xfrm>
            <a:custGeom>
              <a:avLst/>
              <a:gdLst/>
              <a:ahLst/>
              <a:cxnLst/>
              <a:rect l="l" t="t" r="r" b="b"/>
              <a:pathLst>
                <a:path w="5276" h="5222" extrusionOk="0">
                  <a:moveTo>
                    <a:pt x="2673" y="1"/>
                  </a:moveTo>
                  <a:cubicBezTo>
                    <a:pt x="2657" y="1"/>
                    <a:pt x="2641" y="1"/>
                    <a:pt x="2624" y="1"/>
                  </a:cubicBezTo>
                  <a:cubicBezTo>
                    <a:pt x="1164" y="1"/>
                    <a:pt x="0" y="1191"/>
                    <a:pt x="28" y="2652"/>
                  </a:cubicBezTo>
                  <a:cubicBezTo>
                    <a:pt x="54" y="4069"/>
                    <a:pt x="1218" y="5222"/>
                    <a:pt x="2629" y="5222"/>
                  </a:cubicBezTo>
                  <a:cubicBezTo>
                    <a:pt x="2646" y="5222"/>
                    <a:pt x="2662" y="5222"/>
                    <a:pt x="2678" y="5222"/>
                  </a:cubicBezTo>
                  <a:cubicBezTo>
                    <a:pt x="4139" y="5194"/>
                    <a:pt x="5275" y="4004"/>
                    <a:pt x="5275" y="2571"/>
                  </a:cubicBezTo>
                  <a:cubicBezTo>
                    <a:pt x="5248" y="1153"/>
                    <a:pt x="4085" y="1"/>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557" name="Google Shape;4557;p103"/>
          <p:cNvGrpSpPr/>
          <p:nvPr/>
        </p:nvGrpSpPr>
        <p:grpSpPr>
          <a:xfrm rot="5400000">
            <a:off x="-384675" y="2060601"/>
            <a:ext cx="1783856" cy="1890815"/>
            <a:chOff x="3403900" y="3304800"/>
            <a:chExt cx="1556050" cy="1649350"/>
          </a:xfrm>
        </p:grpSpPr>
        <p:sp>
          <p:nvSpPr>
            <p:cNvPr id="4558" name="Google Shape;4558;p103"/>
            <p:cNvSpPr/>
            <p:nvPr/>
          </p:nvSpPr>
          <p:spPr>
            <a:xfrm>
              <a:off x="3960075" y="3761850"/>
              <a:ext cx="510150" cy="213400"/>
            </a:xfrm>
            <a:custGeom>
              <a:avLst/>
              <a:gdLst/>
              <a:ahLst/>
              <a:cxnLst/>
              <a:rect l="l" t="t" r="r" b="b"/>
              <a:pathLst>
                <a:path w="20406" h="8536" extrusionOk="0">
                  <a:moveTo>
                    <a:pt x="19766" y="0"/>
                  </a:moveTo>
                  <a:cubicBezTo>
                    <a:pt x="19714" y="0"/>
                    <a:pt x="19658" y="10"/>
                    <a:pt x="19599" y="31"/>
                  </a:cubicBezTo>
                  <a:cubicBezTo>
                    <a:pt x="13161" y="2358"/>
                    <a:pt x="6967" y="5198"/>
                    <a:pt x="556" y="7524"/>
                  </a:cubicBezTo>
                  <a:cubicBezTo>
                    <a:pt x="1" y="7717"/>
                    <a:pt x="157" y="8536"/>
                    <a:pt x="640" y="8536"/>
                  </a:cubicBezTo>
                  <a:cubicBezTo>
                    <a:pt x="698" y="8536"/>
                    <a:pt x="760" y="8524"/>
                    <a:pt x="827" y="8498"/>
                  </a:cubicBezTo>
                  <a:cubicBezTo>
                    <a:pt x="7238" y="6171"/>
                    <a:pt x="13459" y="3358"/>
                    <a:pt x="19870" y="1005"/>
                  </a:cubicBezTo>
                  <a:cubicBezTo>
                    <a:pt x="20406" y="810"/>
                    <a:pt x="20239" y="0"/>
                    <a:pt x="19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59" name="Google Shape;4559;p103"/>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60" name="Google Shape;4560;p103"/>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61" name="Google Shape;4561;p103"/>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62" name="Google Shape;4562;p103"/>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63" name="Google Shape;4563;p103"/>
            <p:cNvSpPr/>
            <p:nvPr/>
          </p:nvSpPr>
          <p:spPr>
            <a:xfrm>
              <a:off x="4353000" y="3762125"/>
              <a:ext cx="113300" cy="745475"/>
            </a:xfrm>
            <a:custGeom>
              <a:avLst/>
              <a:gdLst/>
              <a:ahLst/>
              <a:cxnLst/>
              <a:rect l="l" t="t" r="r" b="b"/>
              <a:pathLst>
                <a:path w="4532" h="29819" extrusionOk="0">
                  <a:moveTo>
                    <a:pt x="4004" y="0"/>
                  </a:moveTo>
                  <a:cubicBezTo>
                    <a:pt x="3754" y="0"/>
                    <a:pt x="3503" y="169"/>
                    <a:pt x="3503" y="507"/>
                  </a:cubicBezTo>
                  <a:cubicBezTo>
                    <a:pt x="3530" y="4673"/>
                    <a:pt x="2773" y="8920"/>
                    <a:pt x="2259" y="13031"/>
                  </a:cubicBezTo>
                  <a:cubicBezTo>
                    <a:pt x="1529" y="18468"/>
                    <a:pt x="744" y="23905"/>
                    <a:pt x="41" y="29342"/>
                  </a:cubicBezTo>
                  <a:cubicBezTo>
                    <a:pt x="1" y="29663"/>
                    <a:pt x="226" y="29818"/>
                    <a:pt x="473" y="29818"/>
                  </a:cubicBezTo>
                  <a:cubicBezTo>
                    <a:pt x="725" y="29818"/>
                    <a:pt x="1001" y="29656"/>
                    <a:pt x="1042" y="29342"/>
                  </a:cubicBezTo>
                  <a:cubicBezTo>
                    <a:pt x="1772" y="23905"/>
                    <a:pt x="2557" y="18468"/>
                    <a:pt x="3260" y="13031"/>
                  </a:cubicBezTo>
                  <a:cubicBezTo>
                    <a:pt x="3801" y="8920"/>
                    <a:pt x="4531" y="4673"/>
                    <a:pt x="4504" y="507"/>
                  </a:cubicBezTo>
                  <a:cubicBezTo>
                    <a:pt x="4504" y="169"/>
                    <a:pt x="4254" y="0"/>
                    <a:pt x="4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64" name="Google Shape;4564;p103"/>
            <p:cNvSpPr/>
            <p:nvPr/>
          </p:nvSpPr>
          <p:spPr>
            <a:xfrm>
              <a:off x="4348800" y="4483000"/>
              <a:ext cx="542900" cy="320575"/>
            </a:xfrm>
            <a:custGeom>
              <a:avLst/>
              <a:gdLst/>
              <a:ahLst/>
              <a:cxnLst/>
              <a:rect l="l" t="t" r="r" b="b"/>
              <a:pathLst>
                <a:path w="21716" h="12823" extrusionOk="0">
                  <a:moveTo>
                    <a:pt x="709" y="1"/>
                  </a:moveTo>
                  <a:cubicBezTo>
                    <a:pt x="272" y="1"/>
                    <a:pt x="1" y="643"/>
                    <a:pt x="480" y="939"/>
                  </a:cubicBezTo>
                  <a:lnTo>
                    <a:pt x="20739" y="12760"/>
                  </a:lnTo>
                  <a:cubicBezTo>
                    <a:pt x="20823" y="12804"/>
                    <a:pt x="20904" y="12823"/>
                    <a:pt x="20981" y="12823"/>
                  </a:cubicBezTo>
                  <a:cubicBezTo>
                    <a:pt x="21428" y="12823"/>
                    <a:pt x="21715" y="12171"/>
                    <a:pt x="21253" y="11894"/>
                  </a:cubicBezTo>
                  <a:lnTo>
                    <a:pt x="966" y="74"/>
                  </a:lnTo>
                  <a:cubicBezTo>
                    <a:pt x="877" y="23"/>
                    <a:pt x="790" y="1"/>
                    <a:pt x="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65" name="Google Shape;4565;p103"/>
            <p:cNvSpPr/>
            <p:nvPr/>
          </p:nvSpPr>
          <p:spPr>
            <a:xfrm>
              <a:off x="3496325" y="4429725"/>
              <a:ext cx="250725" cy="370050"/>
            </a:xfrm>
            <a:custGeom>
              <a:avLst/>
              <a:gdLst/>
              <a:ahLst/>
              <a:cxnLst/>
              <a:rect l="l" t="t" r="r" b="b"/>
              <a:pathLst>
                <a:path w="10029" h="14802" extrusionOk="0">
                  <a:moveTo>
                    <a:pt x="9319" y="0"/>
                  </a:moveTo>
                  <a:cubicBezTo>
                    <a:pt x="9166" y="0"/>
                    <a:pt x="9015" y="68"/>
                    <a:pt x="8909" y="230"/>
                  </a:cubicBezTo>
                  <a:lnTo>
                    <a:pt x="226" y="14052"/>
                  </a:lnTo>
                  <a:cubicBezTo>
                    <a:pt x="1" y="14446"/>
                    <a:pt x="348" y="14801"/>
                    <a:pt x="700" y="14801"/>
                  </a:cubicBezTo>
                  <a:cubicBezTo>
                    <a:pt x="855" y="14801"/>
                    <a:pt x="1011" y="14732"/>
                    <a:pt x="1119" y="14566"/>
                  </a:cubicBezTo>
                  <a:lnTo>
                    <a:pt x="9802" y="744"/>
                  </a:lnTo>
                  <a:cubicBezTo>
                    <a:pt x="10029" y="366"/>
                    <a:pt x="9673" y="0"/>
                    <a:pt x="9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66" name="Google Shape;4566;p103"/>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67" name="Google Shape;4567;p103"/>
            <p:cNvSpPr/>
            <p:nvPr/>
          </p:nvSpPr>
          <p:spPr>
            <a:xfrm>
              <a:off x="4152750" y="4482950"/>
              <a:ext cx="230050" cy="422600"/>
            </a:xfrm>
            <a:custGeom>
              <a:avLst/>
              <a:gdLst/>
              <a:ahLst/>
              <a:cxnLst/>
              <a:rect l="l" t="t" r="r" b="b"/>
              <a:pathLst>
                <a:path w="9202" h="16904" extrusionOk="0">
                  <a:moveTo>
                    <a:pt x="8521" y="0"/>
                  </a:moveTo>
                  <a:cubicBezTo>
                    <a:pt x="8364" y="0"/>
                    <a:pt x="8208" y="77"/>
                    <a:pt x="8105" y="265"/>
                  </a:cubicBezTo>
                  <a:cubicBezTo>
                    <a:pt x="5292" y="5459"/>
                    <a:pt x="3047" y="10950"/>
                    <a:pt x="207" y="16143"/>
                  </a:cubicBezTo>
                  <a:cubicBezTo>
                    <a:pt x="1" y="16537"/>
                    <a:pt x="353" y="16904"/>
                    <a:pt x="696" y="16904"/>
                  </a:cubicBezTo>
                  <a:cubicBezTo>
                    <a:pt x="849" y="16904"/>
                    <a:pt x="1000" y="16832"/>
                    <a:pt x="1099" y="16657"/>
                  </a:cubicBezTo>
                  <a:cubicBezTo>
                    <a:pt x="3913" y="11464"/>
                    <a:pt x="6158" y="5973"/>
                    <a:pt x="8998" y="752"/>
                  </a:cubicBezTo>
                  <a:cubicBezTo>
                    <a:pt x="9201" y="363"/>
                    <a:pt x="8860" y="0"/>
                    <a:pt x="8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68" name="Google Shape;4568;p103"/>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69" name="Google Shape;4569;p103"/>
            <p:cNvSpPr/>
            <p:nvPr/>
          </p:nvSpPr>
          <p:spPr>
            <a:xfrm>
              <a:off x="4786800" y="4704600"/>
              <a:ext cx="173150" cy="172475"/>
            </a:xfrm>
            <a:custGeom>
              <a:avLst/>
              <a:gdLst/>
              <a:ahLst/>
              <a:cxnLst/>
              <a:rect l="l" t="t" r="r" b="b"/>
              <a:pathLst>
                <a:path w="6926" h="6899" extrusionOk="0">
                  <a:moveTo>
                    <a:pt x="3409" y="1"/>
                  </a:moveTo>
                  <a:cubicBezTo>
                    <a:pt x="1515" y="28"/>
                    <a:pt x="1" y="1597"/>
                    <a:pt x="28" y="3490"/>
                  </a:cubicBezTo>
                  <a:cubicBezTo>
                    <a:pt x="54" y="5394"/>
                    <a:pt x="1569" y="6899"/>
                    <a:pt x="3440" y="6899"/>
                  </a:cubicBezTo>
                  <a:cubicBezTo>
                    <a:pt x="3457" y="6899"/>
                    <a:pt x="3473" y="6899"/>
                    <a:pt x="3490" y="6898"/>
                  </a:cubicBezTo>
                  <a:cubicBezTo>
                    <a:pt x="5410" y="6871"/>
                    <a:pt x="6925" y="5302"/>
                    <a:pt x="6898" y="3409"/>
                  </a:cubicBezTo>
                  <a:cubicBezTo>
                    <a:pt x="6871" y="1516"/>
                    <a:pt x="5302" y="1"/>
                    <a:pt x="34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70" name="Google Shape;4570;p103"/>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71" name="Google Shape;4571;p103"/>
            <p:cNvSpPr/>
            <p:nvPr/>
          </p:nvSpPr>
          <p:spPr>
            <a:xfrm>
              <a:off x="4343875" y="3666600"/>
              <a:ext cx="218450" cy="216425"/>
            </a:xfrm>
            <a:custGeom>
              <a:avLst/>
              <a:gdLst/>
              <a:ahLst/>
              <a:cxnLst/>
              <a:rect l="l" t="t" r="r" b="b"/>
              <a:pathLst>
                <a:path w="8738" h="8657" extrusionOk="0">
                  <a:moveTo>
                    <a:pt x="4352" y="0"/>
                  </a:moveTo>
                  <a:cubicBezTo>
                    <a:pt x="4335" y="0"/>
                    <a:pt x="4318" y="0"/>
                    <a:pt x="4301" y="0"/>
                  </a:cubicBezTo>
                  <a:cubicBezTo>
                    <a:pt x="1921" y="27"/>
                    <a:pt x="0" y="2002"/>
                    <a:pt x="27" y="4382"/>
                  </a:cubicBezTo>
                  <a:cubicBezTo>
                    <a:pt x="81" y="6773"/>
                    <a:pt x="2002" y="8656"/>
                    <a:pt x="4385" y="8656"/>
                  </a:cubicBezTo>
                  <a:cubicBezTo>
                    <a:pt x="4402" y="8656"/>
                    <a:pt x="4419" y="8656"/>
                    <a:pt x="4436" y="8656"/>
                  </a:cubicBezTo>
                  <a:cubicBezTo>
                    <a:pt x="6817" y="8629"/>
                    <a:pt x="8737" y="6654"/>
                    <a:pt x="8710" y="4274"/>
                  </a:cubicBezTo>
                  <a:cubicBezTo>
                    <a:pt x="8656" y="1884"/>
                    <a:pt x="6736" y="0"/>
                    <a:pt x="4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72" name="Google Shape;4572;p103"/>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73" name="Google Shape;4573;p103"/>
            <p:cNvSpPr/>
            <p:nvPr/>
          </p:nvSpPr>
          <p:spPr>
            <a:xfrm>
              <a:off x="3403900" y="4678900"/>
              <a:ext cx="218450" cy="216450"/>
            </a:xfrm>
            <a:custGeom>
              <a:avLst/>
              <a:gdLst/>
              <a:ahLst/>
              <a:cxnLst/>
              <a:rect l="l" t="t" r="r" b="b"/>
              <a:pathLst>
                <a:path w="8738" h="8658" extrusionOk="0">
                  <a:moveTo>
                    <a:pt x="4352" y="1"/>
                  </a:moveTo>
                  <a:cubicBezTo>
                    <a:pt x="4335" y="1"/>
                    <a:pt x="4319" y="1"/>
                    <a:pt x="4302" y="1"/>
                  </a:cubicBezTo>
                  <a:cubicBezTo>
                    <a:pt x="1921" y="28"/>
                    <a:pt x="1" y="2003"/>
                    <a:pt x="28" y="4410"/>
                  </a:cubicBezTo>
                  <a:cubicBezTo>
                    <a:pt x="81" y="6758"/>
                    <a:pt x="1976" y="8658"/>
                    <a:pt x="4338" y="8658"/>
                  </a:cubicBezTo>
                  <a:cubicBezTo>
                    <a:pt x="4371" y="8658"/>
                    <a:pt x="4404" y="8657"/>
                    <a:pt x="4437" y="8657"/>
                  </a:cubicBezTo>
                  <a:cubicBezTo>
                    <a:pt x="6817" y="8630"/>
                    <a:pt x="8738" y="6682"/>
                    <a:pt x="8711" y="4275"/>
                  </a:cubicBezTo>
                  <a:cubicBezTo>
                    <a:pt x="8657" y="1911"/>
                    <a:pt x="6736" y="1"/>
                    <a:pt x="43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74" name="Google Shape;4574;p103"/>
            <p:cNvSpPr/>
            <p:nvPr/>
          </p:nvSpPr>
          <p:spPr>
            <a:xfrm>
              <a:off x="3515500" y="3748400"/>
              <a:ext cx="123100" cy="121775"/>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75" name="Google Shape;4575;p103"/>
            <p:cNvSpPr/>
            <p:nvPr/>
          </p:nvSpPr>
          <p:spPr>
            <a:xfrm>
              <a:off x="4107875" y="4831725"/>
              <a:ext cx="123100" cy="122425"/>
            </a:xfrm>
            <a:custGeom>
              <a:avLst/>
              <a:gdLst/>
              <a:ahLst/>
              <a:cxnLst/>
              <a:rect l="l" t="t" r="r" b="b"/>
              <a:pathLst>
                <a:path w="4924" h="4897" extrusionOk="0">
                  <a:moveTo>
                    <a:pt x="2457" y="1"/>
                  </a:moveTo>
                  <a:cubicBezTo>
                    <a:pt x="2441" y="1"/>
                    <a:pt x="2424" y="1"/>
                    <a:pt x="2408" y="1"/>
                  </a:cubicBezTo>
                  <a:cubicBezTo>
                    <a:pt x="1055" y="28"/>
                    <a:pt x="0" y="1137"/>
                    <a:pt x="0" y="2490"/>
                  </a:cubicBezTo>
                  <a:cubicBezTo>
                    <a:pt x="27" y="3815"/>
                    <a:pt x="1136" y="4897"/>
                    <a:pt x="2489" y="4897"/>
                  </a:cubicBezTo>
                  <a:cubicBezTo>
                    <a:pt x="3841" y="4870"/>
                    <a:pt x="4923" y="3761"/>
                    <a:pt x="4896" y="2408"/>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576" name="Google Shape;4576;p103"/>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4580"/>
        <p:cNvGrpSpPr/>
        <p:nvPr/>
      </p:nvGrpSpPr>
      <p:grpSpPr>
        <a:xfrm>
          <a:off x="0" y="0"/>
          <a:ext cx="0" cy="0"/>
          <a:chOff x="0" y="0"/>
          <a:chExt cx="0" cy="0"/>
        </a:xfrm>
      </p:grpSpPr>
      <p:sp>
        <p:nvSpPr>
          <p:cNvPr id="4581" name="Google Shape;4581;p104"/>
          <p:cNvSpPr txBox="1">
            <a:spLocks noGrp="1"/>
          </p:cNvSpPr>
          <p:nvPr>
            <p:ph type="title"/>
          </p:nvPr>
        </p:nvSpPr>
        <p:spPr>
          <a:xfrm>
            <a:off x="720975" y="1345748"/>
            <a:ext cx="3801900" cy="1365900"/>
          </a:xfrm>
          <a:prstGeom prst="rect">
            <a:avLst/>
          </a:prstGeom>
        </p:spPr>
        <p:txBody>
          <a:bodyPr spcFirstLastPara="1" wrap="square" lIns="91425" tIns="0" rIns="91425" bIns="0" anchor="t" anchorCtr="0">
            <a:noAutofit/>
          </a:bodyPr>
          <a:lstStyle/>
          <a:p>
            <a:pPr marL="0" lvl="0" indent="0" algn="r" rtl="1">
              <a:spcBef>
                <a:spcPts val="0"/>
              </a:spcBef>
              <a:spcAft>
                <a:spcPts val="0"/>
              </a:spcAft>
              <a:buNone/>
            </a:pPr>
            <a:r>
              <a:rPr lang="en">
                <a:cs typeface="B Nazanin" panose="00000400000000000000" pitchFamily="2" charset="-78"/>
              </a:rPr>
              <a:t>99.6%</a:t>
            </a:r>
            <a:endParaRPr>
              <a:cs typeface="B Nazanin" panose="00000400000000000000" pitchFamily="2" charset="-78"/>
            </a:endParaRPr>
          </a:p>
        </p:txBody>
      </p:sp>
      <p:sp>
        <p:nvSpPr>
          <p:cNvPr id="4582" name="Google Shape;4582;p104"/>
          <p:cNvSpPr txBox="1">
            <a:spLocks noGrp="1"/>
          </p:cNvSpPr>
          <p:nvPr>
            <p:ph type="subTitle" idx="1"/>
          </p:nvPr>
        </p:nvSpPr>
        <p:spPr>
          <a:xfrm>
            <a:off x="720975" y="2916363"/>
            <a:ext cx="3801900" cy="881400"/>
          </a:xfrm>
          <a:prstGeom prst="rect">
            <a:avLst/>
          </a:prstGeom>
        </p:spPr>
        <p:txBody>
          <a:bodyPr spcFirstLastPara="1" wrap="square" lIns="91425" tIns="0" rIns="91425" bIns="0" anchor="t" anchorCtr="0">
            <a:noAutofit/>
          </a:bodyPr>
          <a:lstStyle/>
          <a:p>
            <a:pPr marL="0" lvl="0" indent="0" algn="r" rtl="1"/>
            <a:r>
              <a:rPr lang="en-US" dirty="0">
                <a:cs typeface="B Nazanin" panose="00000400000000000000" pitchFamily="2" charset="-78"/>
              </a:rPr>
              <a:t>DNA </a:t>
            </a:r>
            <a:r>
              <a:rPr lang="fa-IR" dirty="0">
                <a:cs typeface="B Nazanin" panose="00000400000000000000" pitchFamily="2" charset="-78"/>
              </a:rPr>
              <a:t>هر دو انسان روی زمین 99.6 درصد یکسان است</a:t>
            </a:r>
            <a:endParaRPr dirty="0">
              <a:cs typeface="B Nazanin" panose="00000400000000000000" pitchFamily="2" charset="-78"/>
            </a:endParaRPr>
          </a:p>
        </p:txBody>
      </p:sp>
      <p:grpSp>
        <p:nvGrpSpPr>
          <p:cNvPr id="4583" name="Google Shape;4583;p104"/>
          <p:cNvGrpSpPr/>
          <p:nvPr/>
        </p:nvGrpSpPr>
        <p:grpSpPr>
          <a:xfrm>
            <a:off x="4244613" y="1716790"/>
            <a:ext cx="3749505" cy="4116677"/>
            <a:chOff x="4854419" y="1978262"/>
            <a:chExt cx="3435500" cy="3794522"/>
          </a:xfrm>
        </p:grpSpPr>
        <p:sp>
          <p:nvSpPr>
            <p:cNvPr id="4584" name="Google Shape;4584;p104"/>
            <p:cNvSpPr/>
            <p:nvPr/>
          </p:nvSpPr>
          <p:spPr>
            <a:xfrm>
              <a:off x="6371166" y="2698363"/>
              <a:ext cx="1327801" cy="1583888"/>
            </a:xfrm>
            <a:custGeom>
              <a:avLst/>
              <a:gdLst/>
              <a:ahLst/>
              <a:cxnLst/>
              <a:rect l="l" t="t" r="r" b="b"/>
              <a:pathLst>
                <a:path w="16704" h="19925" extrusionOk="0">
                  <a:moveTo>
                    <a:pt x="7107" y="1"/>
                  </a:moveTo>
                  <a:lnTo>
                    <a:pt x="0" y="4570"/>
                  </a:lnTo>
                  <a:cubicBezTo>
                    <a:pt x="2330" y="8860"/>
                    <a:pt x="3816" y="16224"/>
                    <a:pt x="3846" y="16224"/>
                  </a:cubicBezTo>
                  <a:cubicBezTo>
                    <a:pt x="3846" y="16224"/>
                    <a:pt x="3846" y="16222"/>
                    <a:pt x="3846" y="16217"/>
                  </a:cubicBezTo>
                  <a:cubicBezTo>
                    <a:pt x="3845" y="16205"/>
                    <a:pt x="3845" y="16200"/>
                    <a:pt x="3847" y="16200"/>
                  </a:cubicBezTo>
                  <a:cubicBezTo>
                    <a:pt x="3887" y="16200"/>
                    <a:pt x="4734" y="19369"/>
                    <a:pt x="4734" y="19369"/>
                  </a:cubicBezTo>
                  <a:cubicBezTo>
                    <a:pt x="8076" y="19808"/>
                    <a:pt x="10713" y="19925"/>
                    <a:pt x="12577" y="19925"/>
                  </a:cubicBezTo>
                  <a:cubicBezTo>
                    <a:pt x="14718" y="19925"/>
                    <a:pt x="15839" y="19770"/>
                    <a:pt x="15839" y="19770"/>
                  </a:cubicBezTo>
                  <a:cubicBezTo>
                    <a:pt x="16022" y="11452"/>
                    <a:pt x="16703" y="4217"/>
                    <a:pt x="16703" y="4217"/>
                  </a:cubicBezTo>
                  <a:cubicBezTo>
                    <a:pt x="14038" y="1832"/>
                    <a:pt x="7107" y="1"/>
                    <a:pt x="7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85" name="Google Shape;4585;p104"/>
            <p:cNvSpPr/>
            <p:nvPr/>
          </p:nvSpPr>
          <p:spPr>
            <a:xfrm>
              <a:off x="5899552" y="3061156"/>
              <a:ext cx="828127" cy="1403281"/>
            </a:xfrm>
            <a:custGeom>
              <a:avLst/>
              <a:gdLst/>
              <a:ahLst/>
              <a:cxnLst/>
              <a:rect l="l" t="t" r="r" b="b"/>
              <a:pathLst>
                <a:path w="10418" h="17653" extrusionOk="0">
                  <a:moveTo>
                    <a:pt x="5933" y="0"/>
                  </a:moveTo>
                  <a:cubicBezTo>
                    <a:pt x="3609" y="3402"/>
                    <a:pt x="1" y="13618"/>
                    <a:pt x="1" y="13618"/>
                  </a:cubicBezTo>
                  <a:lnTo>
                    <a:pt x="4163" y="17652"/>
                  </a:lnTo>
                  <a:cubicBezTo>
                    <a:pt x="6317" y="14373"/>
                    <a:pt x="10418" y="6693"/>
                    <a:pt x="10418" y="6693"/>
                  </a:cubicBezTo>
                  <a:lnTo>
                    <a:pt x="5933" y="0"/>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86" name="Google Shape;4586;p104"/>
            <p:cNvSpPr/>
            <p:nvPr/>
          </p:nvSpPr>
          <p:spPr>
            <a:xfrm>
              <a:off x="6439368" y="4084115"/>
              <a:ext cx="1295369" cy="1059397"/>
            </a:xfrm>
            <a:custGeom>
              <a:avLst/>
              <a:gdLst/>
              <a:ahLst/>
              <a:cxnLst/>
              <a:rect l="l" t="t" r="r" b="b"/>
              <a:pathLst>
                <a:path w="16296" h="13327" extrusionOk="0">
                  <a:moveTo>
                    <a:pt x="2763" y="1"/>
                  </a:moveTo>
                  <a:cubicBezTo>
                    <a:pt x="2763" y="1"/>
                    <a:pt x="420" y="5282"/>
                    <a:pt x="0" y="13326"/>
                  </a:cubicBezTo>
                  <a:lnTo>
                    <a:pt x="16295" y="13326"/>
                  </a:lnTo>
                  <a:cubicBezTo>
                    <a:pt x="16295" y="13326"/>
                    <a:pt x="15328" y="4844"/>
                    <a:pt x="12432"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87" name="Google Shape;4587;p104"/>
            <p:cNvSpPr/>
            <p:nvPr/>
          </p:nvSpPr>
          <p:spPr>
            <a:xfrm>
              <a:off x="7206764" y="2832622"/>
              <a:ext cx="149759" cy="500962"/>
            </a:xfrm>
            <a:custGeom>
              <a:avLst/>
              <a:gdLst/>
              <a:ahLst/>
              <a:cxnLst/>
              <a:rect l="l" t="t" r="r" b="b"/>
              <a:pathLst>
                <a:path w="1884" h="6302" extrusionOk="0">
                  <a:moveTo>
                    <a:pt x="161" y="1"/>
                  </a:moveTo>
                  <a:cubicBezTo>
                    <a:pt x="127" y="1"/>
                    <a:pt x="90" y="30"/>
                    <a:pt x="106" y="70"/>
                  </a:cubicBezTo>
                  <a:cubicBezTo>
                    <a:pt x="672" y="1537"/>
                    <a:pt x="1116" y="3058"/>
                    <a:pt x="1427" y="4603"/>
                  </a:cubicBezTo>
                  <a:cubicBezTo>
                    <a:pt x="1475" y="4822"/>
                    <a:pt x="1518" y="5035"/>
                    <a:pt x="1555" y="5254"/>
                  </a:cubicBezTo>
                  <a:cubicBezTo>
                    <a:pt x="1573" y="5364"/>
                    <a:pt x="1597" y="5479"/>
                    <a:pt x="1615" y="5595"/>
                  </a:cubicBezTo>
                  <a:cubicBezTo>
                    <a:pt x="1628" y="5668"/>
                    <a:pt x="1634" y="5747"/>
                    <a:pt x="1646" y="5826"/>
                  </a:cubicBezTo>
                  <a:cubicBezTo>
                    <a:pt x="1542" y="5851"/>
                    <a:pt x="1433" y="5863"/>
                    <a:pt x="1323" y="5881"/>
                  </a:cubicBezTo>
                  <a:cubicBezTo>
                    <a:pt x="1189" y="5905"/>
                    <a:pt x="1056" y="5930"/>
                    <a:pt x="928" y="5954"/>
                  </a:cubicBezTo>
                  <a:lnTo>
                    <a:pt x="526" y="6021"/>
                  </a:lnTo>
                  <a:cubicBezTo>
                    <a:pt x="380" y="6045"/>
                    <a:pt x="240" y="6070"/>
                    <a:pt x="100" y="6106"/>
                  </a:cubicBezTo>
                  <a:cubicBezTo>
                    <a:pt x="0" y="6136"/>
                    <a:pt x="8" y="6302"/>
                    <a:pt x="113" y="6302"/>
                  </a:cubicBezTo>
                  <a:cubicBezTo>
                    <a:pt x="117" y="6302"/>
                    <a:pt x="121" y="6301"/>
                    <a:pt x="125" y="6301"/>
                  </a:cubicBezTo>
                  <a:cubicBezTo>
                    <a:pt x="398" y="6277"/>
                    <a:pt x="678" y="6210"/>
                    <a:pt x="946" y="6155"/>
                  </a:cubicBezTo>
                  <a:cubicBezTo>
                    <a:pt x="1080" y="6131"/>
                    <a:pt x="1214" y="6106"/>
                    <a:pt x="1348" y="6082"/>
                  </a:cubicBezTo>
                  <a:cubicBezTo>
                    <a:pt x="1488" y="6051"/>
                    <a:pt x="1634" y="6027"/>
                    <a:pt x="1774" y="6009"/>
                  </a:cubicBezTo>
                  <a:cubicBezTo>
                    <a:pt x="1834" y="6009"/>
                    <a:pt x="1883" y="5960"/>
                    <a:pt x="1883" y="5899"/>
                  </a:cubicBezTo>
                  <a:cubicBezTo>
                    <a:pt x="1877" y="5802"/>
                    <a:pt x="1859" y="5699"/>
                    <a:pt x="1840" y="5601"/>
                  </a:cubicBezTo>
                  <a:lnTo>
                    <a:pt x="1840" y="5607"/>
                  </a:lnTo>
                  <a:cubicBezTo>
                    <a:pt x="1822" y="5504"/>
                    <a:pt x="1804" y="5406"/>
                    <a:pt x="1786" y="5309"/>
                  </a:cubicBezTo>
                  <a:cubicBezTo>
                    <a:pt x="1749" y="5108"/>
                    <a:pt x="1713" y="4907"/>
                    <a:pt x="1670" y="4713"/>
                  </a:cubicBezTo>
                  <a:cubicBezTo>
                    <a:pt x="1597" y="4323"/>
                    <a:pt x="1500" y="3940"/>
                    <a:pt x="1402" y="3563"/>
                  </a:cubicBezTo>
                  <a:cubicBezTo>
                    <a:pt x="1208" y="2784"/>
                    <a:pt x="970" y="2023"/>
                    <a:pt x="697" y="1269"/>
                  </a:cubicBezTo>
                  <a:cubicBezTo>
                    <a:pt x="544" y="855"/>
                    <a:pt x="374" y="441"/>
                    <a:pt x="204" y="27"/>
                  </a:cubicBezTo>
                  <a:cubicBezTo>
                    <a:pt x="195" y="9"/>
                    <a:pt x="178"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88" name="Google Shape;4588;p104"/>
            <p:cNvSpPr/>
            <p:nvPr/>
          </p:nvSpPr>
          <p:spPr>
            <a:xfrm>
              <a:off x="6420450" y="3571880"/>
              <a:ext cx="496336" cy="1509245"/>
            </a:xfrm>
            <a:custGeom>
              <a:avLst/>
              <a:gdLst/>
              <a:ahLst/>
              <a:cxnLst/>
              <a:rect l="l" t="t" r="r" b="b"/>
              <a:pathLst>
                <a:path w="6244" h="18986" extrusionOk="0">
                  <a:moveTo>
                    <a:pt x="1991" y="1"/>
                  </a:moveTo>
                  <a:cubicBezTo>
                    <a:pt x="1620" y="4053"/>
                    <a:pt x="1516" y="7856"/>
                    <a:pt x="822" y="11172"/>
                  </a:cubicBezTo>
                  <a:cubicBezTo>
                    <a:pt x="810" y="11215"/>
                    <a:pt x="804" y="11258"/>
                    <a:pt x="792" y="11300"/>
                  </a:cubicBezTo>
                  <a:cubicBezTo>
                    <a:pt x="780" y="11385"/>
                    <a:pt x="762" y="11471"/>
                    <a:pt x="743" y="11556"/>
                  </a:cubicBezTo>
                  <a:cubicBezTo>
                    <a:pt x="737" y="11592"/>
                    <a:pt x="725" y="11629"/>
                    <a:pt x="719" y="11665"/>
                  </a:cubicBezTo>
                  <a:cubicBezTo>
                    <a:pt x="342" y="13558"/>
                    <a:pt x="25" y="15633"/>
                    <a:pt x="1" y="18000"/>
                  </a:cubicBezTo>
                  <a:cubicBezTo>
                    <a:pt x="1" y="18000"/>
                    <a:pt x="2320" y="18986"/>
                    <a:pt x="3677" y="18986"/>
                  </a:cubicBezTo>
                  <a:cubicBezTo>
                    <a:pt x="3937" y="18986"/>
                    <a:pt x="4161" y="18950"/>
                    <a:pt x="4327" y="18864"/>
                  </a:cubicBezTo>
                  <a:cubicBezTo>
                    <a:pt x="5362" y="18328"/>
                    <a:pt x="5404" y="13795"/>
                    <a:pt x="6244" y="5203"/>
                  </a:cubicBezTo>
                  <a:lnTo>
                    <a:pt x="1991"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89" name="Google Shape;4589;p104"/>
            <p:cNvSpPr/>
            <p:nvPr/>
          </p:nvSpPr>
          <p:spPr>
            <a:xfrm>
              <a:off x="6579112" y="2879362"/>
              <a:ext cx="289423" cy="1136027"/>
            </a:xfrm>
            <a:custGeom>
              <a:avLst/>
              <a:gdLst/>
              <a:ahLst/>
              <a:cxnLst/>
              <a:rect l="l" t="t" r="r" b="b"/>
              <a:pathLst>
                <a:path w="3641" h="14291" extrusionOk="0">
                  <a:moveTo>
                    <a:pt x="1734" y="1"/>
                  </a:moveTo>
                  <a:cubicBezTo>
                    <a:pt x="1714" y="1"/>
                    <a:pt x="1694" y="11"/>
                    <a:pt x="1686" y="36"/>
                  </a:cubicBezTo>
                  <a:cubicBezTo>
                    <a:pt x="1333" y="1082"/>
                    <a:pt x="980" y="2129"/>
                    <a:pt x="634" y="3176"/>
                  </a:cubicBezTo>
                  <a:cubicBezTo>
                    <a:pt x="457" y="3699"/>
                    <a:pt x="287" y="4228"/>
                    <a:pt x="122" y="4752"/>
                  </a:cubicBezTo>
                  <a:cubicBezTo>
                    <a:pt x="49" y="4983"/>
                    <a:pt x="1" y="5220"/>
                    <a:pt x="214" y="5384"/>
                  </a:cubicBezTo>
                  <a:cubicBezTo>
                    <a:pt x="311" y="5445"/>
                    <a:pt x="415" y="5494"/>
                    <a:pt x="518" y="5536"/>
                  </a:cubicBezTo>
                  <a:lnTo>
                    <a:pt x="901" y="5707"/>
                  </a:lnTo>
                  <a:lnTo>
                    <a:pt x="1729" y="6084"/>
                  </a:lnTo>
                  <a:cubicBezTo>
                    <a:pt x="1936" y="6175"/>
                    <a:pt x="2143" y="6261"/>
                    <a:pt x="2350" y="6346"/>
                  </a:cubicBezTo>
                  <a:cubicBezTo>
                    <a:pt x="2088" y="6419"/>
                    <a:pt x="1820" y="6480"/>
                    <a:pt x="1552" y="6547"/>
                  </a:cubicBezTo>
                  <a:cubicBezTo>
                    <a:pt x="1199" y="6632"/>
                    <a:pt x="853" y="6723"/>
                    <a:pt x="500" y="6808"/>
                  </a:cubicBezTo>
                  <a:cubicBezTo>
                    <a:pt x="433" y="6826"/>
                    <a:pt x="402" y="6899"/>
                    <a:pt x="433" y="6966"/>
                  </a:cubicBezTo>
                  <a:cubicBezTo>
                    <a:pt x="1053" y="7794"/>
                    <a:pt x="1601" y="8682"/>
                    <a:pt x="2057" y="9619"/>
                  </a:cubicBezTo>
                  <a:cubicBezTo>
                    <a:pt x="2283" y="10076"/>
                    <a:pt x="2477" y="10550"/>
                    <a:pt x="2654" y="11031"/>
                  </a:cubicBezTo>
                  <a:cubicBezTo>
                    <a:pt x="2830" y="11512"/>
                    <a:pt x="2988" y="12005"/>
                    <a:pt x="3116" y="12504"/>
                  </a:cubicBezTo>
                  <a:cubicBezTo>
                    <a:pt x="3256" y="13069"/>
                    <a:pt x="3366" y="13641"/>
                    <a:pt x="3451" y="14219"/>
                  </a:cubicBezTo>
                  <a:cubicBezTo>
                    <a:pt x="3456" y="14268"/>
                    <a:pt x="3495" y="14290"/>
                    <a:pt x="3536" y="14290"/>
                  </a:cubicBezTo>
                  <a:cubicBezTo>
                    <a:pt x="3587" y="14290"/>
                    <a:pt x="3640" y="14256"/>
                    <a:pt x="3633" y="14195"/>
                  </a:cubicBezTo>
                  <a:cubicBezTo>
                    <a:pt x="3573" y="13672"/>
                    <a:pt x="3481" y="13155"/>
                    <a:pt x="3360" y="12644"/>
                  </a:cubicBezTo>
                  <a:lnTo>
                    <a:pt x="3360" y="12637"/>
                  </a:lnTo>
                  <a:cubicBezTo>
                    <a:pt x="3250" y="12132"/>
                    <a:pt x="3104" y="11633"/>
                    <a:pt x="2940" y="11147"/>
                  </a:cubicBezTo>
                  <a:cubicBezTo>
                    <a:pt x="2599" y="10155"/>
                    <a:pt x="2149" y="9200"/>
                    <a:pt x="1613" y="8299"/>
                  </a:cubicBezTo>
                  <a:cubicBezTo>
                    <a:pt x="1339" y="7837"/>
                    <a:pt x="1041" y="7398"/>
                    <a:pt x="713" y="6972"/>
                  </a:cubicBezTo>
                  <a:cubicBezTo>
                    <a:pt x="1011" y="6893"/>
                    <a:pt x="1303" y="6808"/>
                    <a:pt x="1601" y="6723"/>
                  </a:cubicBezTo>
                  <a:cubicBezTo>
                    <a:pt x="1948" y="6632"/>
                    <a:pt x="2295" y="6522"/>
                    <a:pt x="2642" y="6449"/>
                  </a:cubicBezTo>
                  <a:cubicBezTo>
                    <a:pt x="2721" y="6425"/>
                    <a:pt x="2733" y="6327"/>
                    <a:pt x="2666" y="6285"/>
                  </a:cubicBezTo>
                  <a:cubicBezTo>
                    <a:pt x="2429" y="6163"/>
                    <a:pt x="2191" y="6041"/>
                    <a:pt x="1954" y="5932"/>
                  </a:cubicBezTo>
                  <a:lnTo>
                    <a:pt x="1230" y="5603"/>
                  </a:lnTo>
                  <a:lnTo>
                    <a:pt x="518" y="5281"/>
                  </a:lnTo>
                  <a:cubicBezTo>
                    <a:pt x="439" y="5250"/>
                    <a:pt x="329" y="5214"/>
                    <a:pt x="299" y="5129"/>
                  </a:cubicBezTo>
                  <a:cubicBezTo>
                    <a:pt x="262" y="5050"/>
                    <a:pt x="311" y="4916"/>
                    <a:pt x="342" y="4825"/>
                  </a:cubicBezTo>
                  <a:cubicBezTo>
                    <a:pt x="658" y="3814"/>
                    <a:pt x="962" y="2798"/>
                    <a:pt x="1272" y="1782"/>
                  </a:cubicBezTo>
                  <a:cubicBezTo>
                    <a:pt x="1443" y="1210"/>
                    <a:pt x="1613" y="632"/>
                    <a:pt x="1784" y="60"/>
                  </a:cubicBezTo>
                  <a:cubicBezTo>
                    <a:pt x="1795" y="24"/>
                    <a:pt x="1764"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90" name="Google Shape;4590;p104"/>
            <p:cNvSpPr/>
            <p:nvPr/>
          </p:nvSpPr>
          <p:spPr>
            <a:xfrm>
              <a:off x="6842224" y="3699144"/>
              <a:ext cx="892514" cy="1388337"/>
            </a:xfrm>
            <a:custGeom>
              <a:avLst/>
              <a:gdLst/>
              <a:ahLst/>
              <a:cxnLst/>
              <a:rect l="l" t="t" r="r" b="b"/>
              <a:pathLst>
                <a:path w="11228" h="17465" extrusionOk="0">
                  <a:moveTo>
                    <a:pt x="8933" y="0"/>
                  </a:moveTo>
                  <a:lnTo>
                    <a:pt x="859" y="2781"/>
                  </a:lnTo>
                  <a:lnTo>
                    <a:pt x="1" y="9249"/>
                  </a:lnTo>
                  <a:cubicBezTo>
                    <a:pt x="1" y="9249"/>
                    <a:pt x="713" y="17092"/>
                    <a:pt x="1717" y="17384"/>
                  </a:cubicBezTo>
                  <a:cubicBezTo>
                    <a:pt x="1907" y="17439"/>
                    <a:pt x="2250" y="17465"/>
                    <a:pt x="2704" y="17465"/>
                  </a:cubicBezTo>
                  <a:cubicBezTo>
                    <a:pt x="4663" y="17465"/>
                    <a:pt x="8673" y="16987"/>
                    <a:pt x="11227" y="16320"/>
                  </a:cubicBezTo>
                  <a:cubicBezTo>
                    <a:pt x="10540" y="12042"/>
                    <a:pt x="8933" y="0"/>
                    <a:pt x="89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91" name="Google Shape;4591;p104"/>
            <p:cNvSpPr/>
            <p:nvPr/>
          </p:nvSpPr>
          <p:spPr>
            <a:xfrm>
              <a:off x="6924019" y="3381184"/>
              <a:ext cx="370185" cy="711378"/>
            </a:xfrm>
            <a:custGeom>
              <a:avLst/>
              <a:gdLst/>
              <a:ahLst/>
              <a:cxnLst/>
              <a:rect l="l" t="t" r="r" b="b"/>
              <a:pathLst>
                <a:path w="4657" h="8949" extrusionOk="0">
                  <a:moveTo>
                    <a:pt x="4517" y="0"/>
                  </a:moveTo>
                  <a:cubicBezTo>
                    <a:pt x="4485" y="0"/>
                    <a:pt x="4453" y="15"/>
                    <a:pt x="4430" y="51"/>
                  </a:cubicBezTo>
                  <a:lnTo>
                    <a:pt x="4436" y="51"/>
                  </a:lnTo>
                  <a:cubicBezTo>
                    <a:pt x="3755" y="1146"/>
                    <a:pt x="3116" y="2266"/>
                    <a:pt x="2507" y="3404"/>
                  </a:cubicBezTo>
                  <a:cubicBezTo>
                    <a:pt x="1905" y="4548"/>
                    <a:pt x="1345" y="5704"/>
                    <a:pt x="834" y="6872"/>
                  </a:cubicBezTo>
                  <a:cubicBezTo>
                    <a:pt x="548" y="7541"/>
                    <a:pt x="280" y="8211"/>
                    <a:pt x="12" y="8886"/>
                  </a:cubicBezTo>
                  <a:cubicBezTo>
                    <a:pt x="0" y="8919"/>
                    <a:pt x="34" y="8948"/>
                    <a:pt x="65" y="8948"/>
                  </a:cubicBezTo>
                  <a:cubicBezTo>
                    <a:pt x="81" y="8948"/>
                    <a:pt x="96" y="8941"/>
                    <a:pt x="104" y="8923"/>
                  </a:cubicBezTo>
                  <a:cubicBezTo>
                    <a:pt x="590" y="7736"/>
                    <a:pt x="1132" y="6574"/>
                    <a:pt x="1698" y="5424"/>
                  </a:cubicBezTo>
                  <a:cubicBezTo>
                    <a:pt x="2264" y="4274"/>
                    <a:pt x="2866" y="3130"/>
                    <a:pt x="3505" y="2010"/>
                  </a:cubicBezTo>
                  <a:cubicBezTo>
                    <a:pt x="3858" y="1384"/>
                    <a:pt x="4223" y="763"/>
                    <a:pt x="4606" y="148"/>
                  </a:cubicBezTo>
                  <a:cubicBezTo>
                    <a:pt x="4657" y="73"/>
                    <a:pt x="4589" y="0"/>
                    <a:pt x="451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92" name="Google Shape;4592;p104"/>
            <p:cNvSpPr/>
            <p:nvPr/>
          </p:nvSpPr>
          <p:spPr>
            <a:xfrm>
              <a:off x="6804545" y="2790731"/>
              <a:ext cx="354605" cy="1003752"/>
            </a:xfrm>
            <a:custGeom>
              <a:avLst/>
              <a:gdLst/>
              <a:ahLst/>
              <a:cxnLst/>
              <a:rect l="l" t="t" r="r" b="b"/>
              <a:pathLst>
                <a:path w="4461" h="12627" extrusionOk="0">
                  <a:moveTo>
                    <a:pt x="0" y="1"/>
                  </a:moveTo>
                  <a:cubicBezTo>
                    <a:pt x="0" y="1"/>
                    <a:pt x="0" y="5228"/>
                    <a:pt x="414" y="7473"/>
                  </a:cubicBezTo>
                  <a:cubicBezTo>
                    <a:pt x="779" y="9432"/>
                    <a:pt x="1905" y="12627"/>
                    <a:pt x="1905" y="12627"/>
                  </a:cubicBezTo>
                  <a:cubicBezTo>
                    <a:pt x="1905" y="12627"/>
                    <a:pt x="2732" y="9201"/>
                    <a:pt x="2982" y="7662"/>
                  </a:cubicBezTo>
                  <a:cubicBezTo>
                    <a:pt x="3383" y="5215"/>
                    <a:pt x="4460" y="2137"/>
                    <a:pt x="3809" y="135"/>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93" name="Google Shape;4593;p104"/>
            <p:cNvSpPr/>
            <p:nvPr/>
          </p:nvSpPr>
          <p:spPr>
            <a:xfrm>
              <a:off x="7354934" y="3033573"/>
              <a:ext cx="626938" cy="1094214"/>
            </a:xfrm>
            <a:custGeom>
              <a:avLst/>
              <a:gdLst/>
              <a:ahLst/>
              <a:cxnLst/>
              <a:rect l="l" t="t" r="r" b="b"/>
              <a:pathLst>
                <a:path w="7887" h="13765" extrusionOk="0">
                  <a:moveTo>
                    <a:pt x="4327" y="0"/>
                  </a:moveTo>
                  <a:cubicBezTo>
                    <a:pt x="2325" y="152"/>
                    <a:pt x="1" y="3517"/>
                    <a:pt x="3068" y="12851"/>
                  </a:cubicBezTo>
                  <a:lnTo>
                    <a:pt x="7887" y="13764"/>
                  </a:lnTo>
                  <a:cubicBezTo>
                    <a:pt x="7887" y="9359"/>
                    <a:pt x="6098" y="3012"/>
                    <a:pt x="43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94" name="Google Shape;4594;p104"/>
            <p:cNvSpPr/>
            <p:nvPr/>
          </p:nvSpPr>
          <p:spPr>
            <a:xfrm>
              <a:off x="6746518" y="1985575"/>
              <a:ext cx="275274" cy="407161"/>
            </a:xfrm>
            <a:custGeom>
              <a:avLst/>
              <a:gdLst/>
              <a:ahLst/>
              <a:cxnLst/>
              <a:rect l="l" t="t" r="r" b="b"/>
              <a:pathLst>
                <a:path w="3463" h="5122" extrusionOk="0">
                  <a:moveTo>
                    <a:pt x="1371" y="0"/>
                  </a:moveTo>
                  <a:cubicBezTo>
                    <a:pt x="852" y="0"/>
                    <a:pt x="325" y="181"/>
                    <a:pt x="0" y="686"/>
                  </a:cubicBezTo>
                  <a:lnTo>
                    <a:pt x="1911" y="5122"/>
                  </a:lnTo>
                  <a:lnTo>
                    <a:pt x="3402" y="4526"/>
                  </a:lnTo>
                  <a:cubicBezTo>
                    <a:pt x="3462" y="3321"/>
                    <a:pt x="2951" y="1915"/>
                    <a:pt x="2951" y="1915"/>
                  </a:cubicBezTo>
                  <a:cubicBezTo>
                    <a:pt x="3377" y="1733"/>
                    <a:pt x="3462" y="1106"/>
                    <a:pt x="2872" y="942"/>
                  </a:cubicBezTo>
                  <a:cubicBezTo>
                    <a:pt x="3263" y="614"/>
                    <a:pt x="2328" y="0"/>
                    <a:pt x="137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95" name="Google Shape;4595;p104"/>
            <p:cNvSpPr/>
            <p:nvPr/>
          </p:nvSpPr>
          <p:spPr>
            <a:xfrm>
              <a:off x="6305825" y="2280961"/>
              <a:ext cx="130205" cy="325124"/>
            </a:xfrm>
            <a:custGeom>
              <a:avLst/>
              <a:gdLst/>
              <a:ahLst/>
              <a:cxnLst/>
              <a:rect l="l" t="t" r="r" b="b"/>
              <a:pathLst>
                <a:path w="1638" h="4090" extrusionOk="0">
                  <a:moveTo>
                    <a:pt x="1206" y="0"/>
                  </a:moveTo>
                  <a:lnTo>
                    <a:pt x="1" y="189"/>
                  </a:lnTo>
                  <a:cubicBezTo>
                    <a:pt x="19" y="2386"/>
                    <a:pt x="1638" y="4089"/>
                    <a:pt x="1638" y="4089"/>
                  </a:cubicBezTo>
                  <a:lnTo>
                    <a:pt x="1206"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96" name="Google Shape;4596;p104"/>
            <p:cNvSpPr/>
            <p:nvPr/>
          </p:nvSpPr>
          <p:spPr>
            <a:xfrm>
              <a:off x="6655581" y="2386841"/>
              <a:ext cx="481789" cy="628786"/>
            </a:xfrm>
            <a:custGeom>
              <a:avLst/>
              <a:gdLst/>
              <a:ahLst/>
              <a:cxnLst/>
              <a:rect l="l" t="t" r="r" b="b"/>
              <a:pathLst>
                <a:path w="6061" h="7910" extrusionOk="0">
                  <a:moveTo>
                    <a:pt x="3633" y="1"/>
                  </a:moveTo>
                  <a:lnTo>
                    <a:pt x="0" y="3080"/>
                  </a:lnTo>
                  <a:lnTo>
                    <a:pt x="767" y="4449"/>
                  </a:lnTo>
                  <a:lnTo>
                    <a:pt x="1655" y="6025"/>
                  </a:lnTo>
                  <a:lnTo>
                    <a:pt x="2099" y="6865"/>
                  </a:lnTo>
                  <a:cubicBezTo>
                    <a:pt x="2454" y="7526"/>
                    <a:pt x="3137" y="7910"/>
                    <a:pt x="3845" y="7910"/>
                  </a:cubicBezTo>
                  <a:cubicBezTo>
                    <a:pt x="4121" y="7910"/>
                    <a:pt x="4401" y="7851"/>
                    <a:pt x="4667" y="7729"/>
                  </a:cubicBezTo>
                  <a:cubicBezTo>
                    <a:pt x="5616" y="7291"/>
                    <a:pt x="6061" y="6189"/>
                    <a:pt x="5683" y="5210"/>
                  </a:cubicBezTo>
                  <a:lnTo>
                    <a:pt x="3633" y="1"/>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97" name="Google Shape;4597;p104"/>
            <p:cNvSpPr/>
            <p:nvPr/>
          </p:nvSpPr>
          <p:spPr>
            <a:xfrm>
              <a:off x="6734356" y="2811557"/>
              <a:ext cx="152462" cy="343487"/>
            </a:xfrm>
            <a:custGeom>
              <a:avLst/>
              <a:gdLst/>
              <a:ahLst/>
              <a:cxnLst/>
              <a:rect l="l" t="t" r="r" b="b"/>
              <a:pathLst>
                <a:path w="1918" h="4321" extrusionOk="0">
                  <a:moveTo>
                    <a:pt x="263" y="0"/>
                  </a:moveTo>
                  <a:lnTo>
                    <a:pt x="1" y="67"/>
                  </a:lnTo>
                  <a:lnTo>
                    <a:pt x="1115" y="4321"/>
                  </a:lnTo>
                  <a:lnTo>
                    <a:pt x="1918" y="2489"/>
                  </a:lnTo>
                  <a:lnTo>
                    <a:pt x="263"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98" name="Google Shape;4598;p104"/>
            <p:cNvSpPr/>
            <p:nvPr/>
          </p:nvSpPr>
          <p:spPr>
            <a:xfrm>
              <a:off x="6915752" y="2666965"/>
              <a:ext cx="271458" cy="468290"/>
            </a:xfrm>
            <a:custGeom>
              <a:avLst/>
              <a:gdLst/>
              <a:ahLst/>
              <a:cxnLst/>
              <a:rect l="l" t="t" r="r" b="b"/>
              <a:pathLst>
                <a:path w="3415" h="5891" extrusionOk="0">
                  <a:moveTo>
                    <a:pt x="1741" y="0"/>
                  </a:moveTo>
                  <a:lnTo>
                    <a:pt x="1" y="4454"/>
                  </a:lnTo>
                  <a:lnTo>
                    <a:pt x="2252" y="5890"/>
                  </a:lnTo>
                  <a:lnTo>
                    <a:pt x="3414" y="1381"/>
                  </a:lnTo>
                  <a:lnTo>
                    <a:pt x="174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599" name="Google Shape;4599;p104"/>
            <p:cNvSpPr/>
            <p:nvPr/>
          </p:nvSpPr>
          <p:spPr>
            <a:xfrm>
              <a:off x="6702480" y="2570225"/>
              <a:ext cx="273366" cy="312008"/>
            </a:xfrm>
            <a:custGeom>
              <a:avLst/>
              <a:gdLst/>
              <a:ahLst/>
              <a:cxnLst/>
              <a:rect l="l" t="t" r="r" b="b"/>
              <a:pathLst>
                <a:path w="3439" h="3925" extrusionOk="0">
                  <a:moveTo>
                    <a:pt x="3195" y="0"/>
                  </a:moveTo>
                  <a:cubicBezTo>
                    <a:pt x="2307" y="189"/>
                    <a:pt x="0" y="1862"/>
                    <a:pt x="0" y="1862"/>
                  </a:cubicBezTo>
                  <a:lnTo>
                    <a:pt x="1169" y="3925"/>
                  </a:lnTo>
                  <a:cubicBezTo>
                    <a:pt x="2994" y="3073"/>
                    <a:pt x="3438" y="1126"/>
                    <a:pt x="3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00" name="Google Shape;4600;p104"/>
            <p:cNvSpPr/>
            <p:nvPr/>
          </p:nvSpPr>
          <p:spPr>
            <a:xfrm>
              <a:off x="6890156" y="2308782"/>
              <a:ext cx="231236" cy="254614"/>
            </a:xfrm>
            <a:custGeom>
              <a:avLst/>
              <a:gdLst/>
              <a:ahLst/>
              <a:cxnLst/>
              <a:rect l="l" t="t" r="r" b="b"/>
              <a:pathLst>
                <a:path w="2909" h="3203" extrusionOk="0">
                  <a:moveTo>
                    <a:pt x="1809" y="0"/>
                  </a:moveTo>
                  <a:cubicBezTo>
                    <a:pt x="1514" y="0"/>
                    <a:pt x="1212" y="142"/>
                    <a:pt x="998" y="356"/>
                  </a:cubicBezTo>
                  <a:cubicBezTo>
                    <a:pt x="463" y="892"/>
                    <a:pt x="0" y="2194"/>
                    <a:pt x="584" y="2839"/>
                  </a:cubicBezTo>
                  <a:cubicBezTo>
                    <a:pt x="802" y="3078"/>
                    <a:pt x="1126" y="3202"/>
                    <a:pt x="1451" y="3202"/>
                  </a:cubicBezTo>
                  <a:cubicBezTo>
                    <a:pt x="1580" y="3202"/>
                    <a:pt x="1709" y="3183"/>
                    <a:pt x="1832" y="3143"/>
                  </a:cubicBezTo>
                  <a:cubicBezTo>
                    <a:pt x="2264" y="2985"/>
                    <a:pt x="2605" y="2644"/>
                    <a:pt x="2757" y="2212"/>
                  </a:cubicBezTo>
                  <a:cubicBezTo>
                    <a:pt x="2903" y="1780"/>
                    <a:pt x="2909" y="1312"/>
                    <a:pt x="2769" y="879"/>
                  </a:cubicBezTo>
                  <a:cubicBezTo>
                    <a:pt x="2665" y="545"/>
                    <a:pt x="2471" y="210"/>
                    <a:pt x="2148" y="70"/>
                  </a:cubicBezTo>
                  <a:cubicBezTo>
                    <a:pt x="2040" y="22"/>
                    <a:pt x="1925" y="0"/>
                    <a:pt x="18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01" name="Google Shape;4601;p104"/>
            <p:cNvSpPr/>
            <p:nvPr/>
          </p:nvSpPr>
          <p:spPr>
            <a:xfrm>
              <a:off x="6977595" y="2392724"/>
              <a:ext cx="86565" cy="96106"/>
            </a:xfrm>
            <a:custGeom>
              <a:avLst/>
              <a:gdLst/>
              <a:ahLst/>
              <a:cxnLst/>
              <a:rect l="l" t="t" r="r" b="b"/>
              <a:pathLst>
                <a:path w="1089" h="1209" extrusionOk="0">
                  <a:moveTo>
                    <a:pt x="994" y="0"/>
                  </a:moveTo>
                  <a:cubicBezTo>
                    <a:pt x="986" y="0"/>
                    <a:pt x="978" y="2"/>
                    <a:pt x="969" y="6"/>
                  </a:cubicBezTo>
                  <a:cubicBezTo>
                    <a:pt x="537" y="207"/>
                    <a:pt x="196" y="462"/>
                    <a:pt x="56" y="937"/>
                  </a:cubicBezTo>
                  <a:cubicBezTo>
                    <a:pt x="0" y="1075"/>
                    <a:pt x="107" y="1208"/>
                    <a:pt x="236" y="1208"/>
                  </a:cubicBezTo>
                  <a:cubicBezTo>
                    <a:pt x="261" y="1208"/>
                    <a:pt x="286" y="1203"/>
                    <a:pt x="312" y="1193"/>
                  </a:cubicBezTo>
                  <a:cubicBezTo>
                    <a:pt x="361" y="1174"/>
                    <a:pt x="403" y="1132"/>
                    <a:pt x="422" y="1083"/>
                  </a:cubicBezTo>
                  <a:cubicBezTo>
                    <a:pt x="507" y="761"/>
                    <a:pt x="708" y="316"/>
                    <a:pt x="1030" y="116"/>
                  </a:cubicBezTo>
                  <a:cubicBezTo>
                    <a:pt x="1089" y="84"/>
                    <a:pt x="1049" y="0"/>
                    <a:pt x="99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02" name="Google Shape;4602;p104"/>
            <p:cNvSpPr/>
            <p:nvPr/>
          </p:nvSpPr>
          <p:spPr>
            <a:xfrm>
              <a:off x="6346445" y="2144476"/>
              <a:ext cx="631310" cy="676163"/>
            </a:xfrm>
            <a:custGeom>
              <a:avLst/>
              <a:gdLst/>
              <a:ahLst/>
              <a:cxnLst/>
              <a:rect l="l" t="t" r="r" b="b"/>
              <a:pathLst>
                <a:path w="7942" h="8506" extrusionOk="0">
                  <a:moveTo>
                    <a:pt x="4240" y="0"/>
                  </a:moveTo>
                  <a:cubicBezTo>
                    <a:pt x="3198" y="0"/>
                    <a:pt x="2002" y="371"/>
                    <a:pt x="1206" y="1042"/>
                  </a:cubicBezTo>
                  <a:cubicBezTo>
                    <a:pt x="786" y="1395"/>
                    <a:pt x="476" y="1839"/>
                    <a:pt x="360" y="2356"/>
                  </a:cubicBezTo>
                  <a:cubicBezTo>
                    <a:pt x="1" y="4005"/>
                    <a:pt x="816" y="6141"/>
                    <a:pt x="1924" y="7346"/>
                  </a:cubicBezTo>
                  <a:lnTo>
                    <a:pt x="1930" y="7340"/>
                  </a:lnTo>
                  <a:cubicBezTo>
                    <a:pt x="2551" y="8025"/>
                    <a:pt x="3439" y="8505"/>
                    <a:pt x="4360" y="8505"/>
                  </a:cubicBezTo>
                  <a:cubicBezTo>
                    <a:pt x="4403" y="8505"/>
                    <a:pt x="4447" y="8504"/>
                    <a:pt x="4492" y="8502"/>
                  </a:cubicBezTo>
                  <a:cubicBezTo>
                    <a:pt x="5830" y="8441"/>
                    <a:pt x="6944" y="7370"/>
                    <a:pt x="7485" y="6147"/>
                  </a:cubicBezTo>
                  <a:cubicBezTo>
                    <a:pt x="7796" y="5441"/>
                    <a:pt x="7942" y="4675"/>
                    <a:pt x="7905" y="3908"/>
                  </a:cubicBezTo>
                  <a:cubicBezTo>
                    <a:pt x="7844" y="2247"/>
                    <a:pt x="6974" y="665"/>
                    <a:pt x="5258" y="141"/>
                  </a:cubicBezTo>
                  <a:cubicBezTo>
                    <a:pt x="4954" y="46"/>
                    <a:pt x="4607" y="0"/>
                    <a:pt x="4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03" name="Google Shape;4603;p104"/>
            <p:cNvSpPr/>
            <p:nvPr/>
          </p:nvSpPr>
          <p:spPr>
            <a:xfrm>
              <a:off x="6477047" y="2507905"/>
              <a:ext cx="50397" cy="57871"/>
            </a:xfrm>
            <a:custGeom>
              <a:avLst/>
              <a:gdLst/>
              <a:ahLst/>
              <a:cxnLst/>
              <a:rect l="l" t="t" r="r" b="b"/>
              <a:pathLst>
                <a:path w="634" h="728" extrusionOk="0">
                  <a:moveTo>
                    <a:pt x="268" y="1"/>
                  </a:moveTo>
                  <a:cubicBezTo>
                    <a:pt x="254" y="1"/>
                    <a:pt x="240" y="2"/>
                    <a:pt x="226" y="5"/>
                  </a:cubicBezTo>
                  <a:cubicBezTo>
                    <a:pt x="80" y="36"/>
                    <a:pt x="1" y="218"/>
                    <a:pt x="50" y="419"/>
                  </a:cubicBezTo>
                  <a:cubicBezTo>
                    <a:pt x="94" y="596"/>
                    <a:pt x="228" y="727"/>
                    <a:pt x="366" y="727"/>
                  </a:cubicBezTo>
                  <a:cubicBezTo>
                    <a:pt x="380" y="727"/>
                    <a:pt x="395" y="726"/>
                    <a:pt x="409" y="723"/>
                  </a:cubicBezTo>
                  <a:cubicBezTo>
                    <a:pt x="555" y="693"/>
                    <a:pt x="634" y="504"/>
                    <a:pt x="585" y="309"/>
                  </a:cubicBezTo>
                  <a:cubicBezTo>
                    <a:pt x="535" y="128"/>
                    <a:pt x="401"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04" name="Google Shape;4604;p104"/>
            <p:cNvSpPr/>
            <p:nvPr/>
          </p:nvSpPr>
          <p:spPr>
            <a:xfrm>
              <a:off x="6648745" y="2459098"/>
              <a:ext cx="50874" cy="57791"/>
            </a:xfrm>
            <a:custGeom>
              <a:avLst/>
              <a:gdLst/>
              <a:ahLst/>
              <a:cxnLst/>
              <a:rect l="l" t="t" r="r" b="b"/>
              <a:pathLst>
                <a:path w="640" h="727" extrusionOk="0">
                  <a:moveTo>
                    <a:pt x="274" y="0"/>
                  </a:moveTo>
                  <a:cubicBezTo>
                    <a:pt x="260" y="0"/>
                    <a:pt x="246" y="2"/>
                    <a:pt x="232" y="5"/>
                  </a:cubicBezTo>
                  <a:cubicBezTo>
                    <a:pt x="86" y="35"/>
                    <a:pt x="1" y="218"/>
                    <a:pt x="56" y="418"/>
                  </a:cubicBezTo>
                  <a:cubicBezTo>
                    <a:pt x="100" y="595"/>
                    <a:pt x="234" y="727"/>
                    <a:pt x="368" y="727"/>
                  </a:cubicBezTo>
                  <a:cubicBezTo>
                    <a:pt x="382" y="727"/>
                    <a:pt x="395" y="725"/>
                    <a:pt x="409" y="723"/>
                  </a:cubicBezTo>
                  <a:cubicBezTo>
                    <a:pt x="561" y="686"/>
                    <a:pt x="640" y="504"/>
                    <a:pt x="585" y="309"/>
                  </a:cubicBezTo>
                  <a:cubicBezTo>
                    <a:pt x="541" y="127"/>
                    <a:pt x="407"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05" name="Google Shape;4605;p104"/>
            <p:cNvSpPr/>
            <p:nvPr/>
          </p:nvSpPr>
          <p:spPr>
            <a:xfrm>
              <a:off x="6548667" y="2449559"/>
              <a:ext cx="46979" cy="187284"/>
            </a:xfrm>
            <a:custGeom>
              <a:avLst/>
              <a:gdLst/>
              <a:ahLst/>
              <a:cxnLst/>
              <a:rect l="l" t="t" r="r" b="b"/>
              <a:pathLst>
                <a:path w="591" h="2356" extrusionOk="0">
                  <a:moveTo>
                    <a:pt x="153" y="1"/>
                  </a:moveTo>
                  <a:cubicBezTo>
                    <a:pt x="134" y="1"/>
                    <a:pt x="113" y="14"/>
                    <a:pt x="110" y="39"/>
                  </a:cubicBezTo>
                  <a:cubicBezTo>
                    <a:pt x="61" y="557"/>
                    <a:pt x="19" y="1068"/>
                    <a:pt x="7" y="1591"/>
                  </a:cubicBezTo>
                  <a:cubicBezTo>
                    <a:pt x="0" y="1798"/>
                    <a:pt x="13" y="2029"/>
                    <a:pt x="140" y="2200"/>
                  </a:cubicBezTo>
                  <a:cubicBezTo>
                    <a:pt x="207" y="2289"/>
                    <a:pt x="320" y="2355"/>
                    <a:pt x="434" y="2355"/>
                  </a:cubicBezTo>
                  <a:cubicBezTo>
                    <a:pt x="474" y="2355"/>
                    <a:pt x="515" y="2347"/>
                    <a:pt x="554" y="2327"/>
                  </a:cubicBezTo>
                  <a:cubicBezTo>
                    <a:pt x="591" y="2303"/>
                    <a:pt x="585" y="2242"/>
                    <a:pt x="542" y="2230"/>
                  </a:cubicBezTo>
                  <a:cubicBezTo>
                    <a:pt x="384" y="2181"/>
                    <a:pt x="232" y="2102"/>
                    <a:pt x="177" y="1932"/>
                  </a:cubicBezTo>
                  <a:cubicBezTo>
                    <a:pt x="110" y="1737"/>
                    <a:pt x="146" y="1506"/>
                    <a:pt x="153" y="1305"/>
                  </a:cubicBezTo>
                  <a:cubicBezTo>
                    <a:pt x="177" y="879"/>
                    <a:pt x="189" y="459"/>
                    <a:pt x="189" y="39"/>
                  </a:cubicBezTo>
                  <a:cubicBezTo>
                    <a:pt x="189" y="13"/>
                    <a:pt x="172"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06" name="Google Shape;4606;p104"/>
            <p:cNvSpPr/>
            <p:nvPr/>
          </p:nvSpPr>
          <p:spPr>
            <a:xfrm>
              <a:off x="6374902" y="2386921"/>
              <a:ext cx="110332" cy="56519"/>
            </a:xfrm>
            <a:custGeom>
              <a:avLst/>
              <a:gdLst/>
              <a:ahLst/>
              <a:cxnLst/>
              <a:rect l="l" t="t" r="r" b="b"/>
              <a:pathLst>
                <a:path w="1388" h="711" extrusionOk="0">
                  <a:moveTo>
                    <a:pt x="857" y="0"/>
                  </a:moveTo>
                  <a:cubicBezTo>
                    <a:pt x="497" y="0"/>
                    <a:pt x="1" y="222"/>
                    <a:pt x="14" y="475"/>
                  </a:cubicBezTo>
                  <a:cubicBezTo>
                    <a:pt x="23" y="645"/>
                    <a:pt x="149" y="711"/>
                    <a:pt x="316" y="711"/>
                  </a:cubicBezTo>
                  <a:cubicBezTo>
                    <a:pt x="728" y="711"/>
                    <a:pt x="1387" y="312"/>
                    <a:pt x="1158" y="91"/>
                  </a:cubicBezTo>
                  <a:cubicBezTo>
                    <a:pt x="1093" y="28"/>
                    <a:pt x="983"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07" name="Google Shape;4607;p104"/>
            <p:cNvSpPr/>
            <p:nvPr/>
          </p:nvSpPr>
          <p:spPr>
            <a:xfrm>
              <a:off x="6639047" y="2316652"/>
              <a:ext cx="132112" cy="57155"/>
            </a:xfrm>
            <a:custGeom>
              <a:avLst/>
              <a:gdLst/>
              <a:ahLst/>
              <a:cxnLst/>
              <a:rect l="l" t="t" r="r" b="b"/>
              <a:pathLst>
                <a:path w="1662" h="719" extrusionOk="0">
                  <a:moveTo>
                    <a:pt x="921" y="1"/>
                  </a:moveTo>
                  <a:cubicBezTo>
                    <a:pt x="516" y="1"/>
                    <a:pt x="16" y="192"/>
                    <a:pt x="7" y="464"/>
                  </a:cubicBezTo>
                  <a:cubicBezTo>
                    <a:pt x="1" y="642"/>
                    <a:pt x="236" y="719"/>
                    <a:pt x="519" y="719"/>
                  </a:cubicBezTo>
                  <a:cubicBezTo>
                    <a:pt x="1017" y="719"/>
                    <a:pt x="1662" y="480"/>
                    <a:pt x="1370" y="142"/>
                  </a:cubicBezTo>
                  <a:cubicBezTo>
                    <a:pt x="1284" y="44"/>
                    <a:pt x="1114" y="1"/>
                    <a:pt x="92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08" name="Google Shape;4608;p104"/>
            <p:cNvSpPr/>
            <p:nvPr/>
          </p:nvSpPr>
          <p:spPr>
            <a:xfrm>
              <a:off x="6644135" y="2614183"/>
              <a:ext cx="66136" cy="53419"/>
            </a:xfrm>
            <a:custGeom>
              <a:avLst/>
              <a:gdLst/>
              <a:ahLst/>
              <a:cxnLst/>
              <a:rect l="l" t="t" r="r" b="b"/>
              <a:pathLst>
                <a:path w="832" h="672" extrusionOk="0">
                  <a:moveTo>
                    <a:pt x="731" y="0"/>
                  </a:moveTo>
                  <a:cubicBezTo>
                    <a:pt x="597" y="0"/>
                    <a:pt x="16" y="399"/>
                    <a:pt x="4" y="518"/>
                  </a:cubicBezTo>
                  <a:cubicBezTo>
                    <a:pt x="0" y="575"/>
                    <a:pt x="144" y="671"/>
                    <a:pt x="322" y="671"/>
                  </a:cubicBezTo>
                  <a:cubicBezTo>
                    <a:pt x="413" y="671"/>
                    <a:pt x="512" y="646"/>
                    <a:pt x="607" y="579"/>
                  </a:cubicBezTo>
                  <a:cubicBezTo>
                    <a:pt x="832" y="415"/>
                    <a:pt x="832" y="80"/>
                    <a:pt x="759" y="7"/>
                  </a:cubicBezTo>
                  <a:lnTo>
                    <a:pt x="753" y="7"/>
                  </a:lnTo>
                  <a:cubicBezTo>
                    <a:pt x="748" y="2"/>
                    <a:pt x="741" y="0"/>
                    <a:pt x="7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09" name="Google Shape;4609;p104"/>
            <p:cNvSpPr/>
            <p:nvPr/>
          </p:nvSpPr>
          <p:spPr>
            <a:xfrm>
              <a:off x="6740238" y="2004494"/>
              <a:ext cx="275512" cy="416779"/>
            </a:xfrm>
            <a:custGeom>
              <a:avLst/>
              <a:gdLst/>
              <a:ahLst/>
              <a:cxnLst/>
              <a:rect l="l" t="t" r="r" b="b"/>
              <a:pathLst>
                <a:path w="3466" h="5243" extrusionOk="0">
                  <a:moveTo>
                    <a:pt x="1453" y="0"/>
                  </a:moveTo>
                  <a:cubicBezTo>
                    <a:pt x="735" y="0"/>
                    <a:pt x="58" y="721"/>
                    <a:pt x="0" y="2147"/>
                  </a:cubicBezTo>
                  <a:lnTo>
                    <a:pt x="0" y="2147"/>
                  </a:lnTo>
                  <a:cubicBezTo>
                    <a:pt x="0" y="2147"/>
                    <a:pt x="0" y="2146"/>
                    <a:pt x="0" y="2146"/>
                  </a:cubicBezTo>
                  <a:lnTo>
                    <a:pt x="0" y="2152"/>
                  </a:lnTo>
                  <a:cubicBezTo>
                    <a:pt x="0" y="2150"/>
                    <a:pt x="0" y="2149"/>
                    <a:pt x="0" y="2147"/>
                  </a:cubicBezTo>
                  <a:lnTo>
                    <a:pt x="0" y="2147"/>
                  </a:lnTo>
                  <a:cubicBezTo>
                    <a:pt x="146" y="3393"/>
                    <a:pt x="1348" y="5243"/>
                    <a:pt x="2035" y="5243"/>
                  </a:cubicBezTo>
                  <a:cubicBezTo>
                    <a:pt x="2156" y="5243"/>
                    <a:pt x="2262" y="5184"/>
                    <a:pt x="2343" y="5054"/>
                  </a:cubicBezTo>
                  <a:cubicBezTo>
                    <a:pt x="2878" y="4184"/>
                    <a:pt x="3158" y="3977"/>
                    <a:pt x="3158" y="3977"/>
                  </a:cubicBezTo>
                  <a:cubicBezTo>
                    <a:pt x="3466" y="1314"/>
                    <a:pt x="2422" y="0"/>
                    <a:pt x="145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10" name="Google Shape;4610;p104"/>
            <p:cNvSpPr/>
            <p:nvPr/>
          </p:nvSpPr>
          <p:spPr>
            <a:xfrm>
              <a:off x="6114891" y="1978262"/>
              <a:ext cx="660244" cy="437527"/>
            </a:xfrm>
            <a:custGeom>
              <a:avLst/>
              <a:gdLst/>
              <a:ahLst/>
              <a:cxnLst/>
              <a:rect l="l" t="t" r="r" b="b"/>
              <a:pathLst>
                <a:path w="8306" h="5504" extrusionOk="0">
                  <a:moveTo>
                    <a:pt x="6258" y="1"/>
                  </a:moveTo>
                  <a:cubicBezTo>
                    <a:pt x="5104" y="1"/>
                    <a:pt x="4001" y="690"/>
                    <a:pt x="3456" y="1435"/>
                  </a:cubicBezTo>
                  <a:cubicBezTo>
                    <a:pt x="2904" y="2192"/>
                    <a:pt x="2363" y="2369"/>
                    <a:pt x="1559" y="2369"/>
                  </a:cubicBezTo>
                  <a:cubicBezTo>
                    <a:pt x="1503" y="2369"/>
                    <a:pt x="1445" y="2368"/>
                    <a:pt x="1387" y="2366"/>
                  </a:cubicBezTo>
                  <a:cubicBezTo>
                    <a:pt x="1374" y="2366"/>
                    <a:pt x="1362" y="2366"/>
                    <a:pt x="1350" y="2366"/>
                  </a:cubicBezTo>
                  <a:cubicBezTo>
                    <a:pt x="220" y="2366"/>
                    <a:pt x="0" y="3760"/>
                    <a:pt x="1800" y="3802"/>
                  </a:cubicBezTo>
                  <a:cubicBezTo>
                    <a:pt x="1019" y="3939"/>
                    <a:pt x="1067" y="4702"/>
                    <a:pt x="1703" y="4702"/>
                  </a:cubicBezTo>
                  <a:cubicBezTo>
                    <a:pt x="1830" y="4702"/>
                    <a:pt x="1981" y="4671"/>
                    <a:pt x="2153" y="4599"/>
                  </a:cubicBezTo>
                  <a:lnTo>
                    <a:pt x="2153" y="4599"/>
                  </a:lnTo>
                  <a:cubicBezTo>
                    <a:pt x="2153" y="4599"/>
                    <a:pt x="1819" y="5056"/>
                    <a:pt x="2153" y="5372"/>
                  </a:cubicBezTo>
                  <a:cubicBezTo>
                    <a:pt x="2249" y="5464"/>
                    <a:pt x="2373" y="5504"/>
                    <a:pt x="2514" y="5504"/>
                  </a:cubicBezTo>
                  <a:cubicBezTo>
                    <a:pt x="3128" y="5504"/>
                    <a:pt x="4058" y="4747"/>
                    <a:pt x="4295" y="4253"/>
                  </a:cubicBezTo>
                  <a:cubicBezTo>
                    <a:pt x="4951" y="2921"/>
                    <a:pt x="5576" y="2303"/>
                    <a:pt x="6400" y="2303"/>
                  </a:cubicBezTo>
                  <a:cubicBezTo>
                    <a:pt x="6846" y="2303"/>
                    <a:pt x="7349" y="2483"/>
                    <a:pt x="7946" y="2829"/>
                  </a:cubicBezTo>
                  <a:lnTo>
                    <a:pt x="8305" y="906"/>
                  </a:lnTo>
                  <a:cubicBezTo>
                    <a:pt x="7680" y="255"/>
                    <a:pt x="6959" y="1"/>
                    <a:pt x="625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11" name="Google Shape;4611;p104"/>
            <p:cNvSpPr/>
            <p:nvPr/>
          </p:nvSpPr>
          <p:spPr>
            <a:xfrm>
              <a:off x="6990393" y="4279820"/>
              <a:ext cx="555715" cy="324329"/>
            </a:xfrm>
            <a:custGeom>
              <a:avLst/>
              <a:gdLst/>
              <a:ahLst/>
              <a:cxnLst/>
              <a:rect l="l" t="t" r="r" b="b"/>
              <a:pathLst>
                <a:path w="6991" h="4080" extrusionOk="0">
                  <a:moveTo>
                    <a:pt x="6674" y="2528"/>
                  </a:moveTo>
                  <a:cubicBezTo>
                    <a:pt x="6680" y="2589"/>
                    <a:pt x="6686" y="2650"/>
                    <a:pt x="6698" y="2705"/>
                  </a:cubicBezTo>
                  <a:cubicBezTo>
                    <a:pt x="6704" y="2741"/>
                    <a:pt x="6717" y="2778"/>
                    <a:pt x="6723" y="2814"/>
                  </a:cubicBezTo>
                  <a:cubicBezTo>
                    <a:pt x="6637" y="2820"/>
                    <a:pt x="6552" y="2838"/>
                    <a:pt x="6473" y="2851"/>
                  </a:cubicBezTo>
                  <a:lnTo>
                    <a:pt x="6467" y="2851"/>
                  </a:lnTo>
                  <a:lnTo>
                    <a:pt x="6029" y="2918"/>
                  </a:lnTo>
                  <a:cubicBezTo>
                    <a:pt x="5731" y="2960"/>
                    <a:pt x="5439" y="3009"/>
                    <a:pt x="5147" y="3057"/>
                  </a:cubicBezTo>
                  <a:cubicBezTo>
                    <a:pt x="4775" y="3118"/>
                    <a:pt x="4410" y="3185"/>
                    <a:pt x="4039" y="3258"/>
                  </a:cubicBezTo>
                  <a:lnTo>
                    <a:pt x="3887" y="3137"/>
                  </a:lnTo>
                  <a:lnTo>
                    <a:pt x="3753" y="3033"/>
                  </a:lnTo>
                  <a:cubicBezTo>
                    <a:pt x="4429" y="2918"/>
                    <a:pt x="5104" y="2802"/>
                    <a:pt x="5773" y="2680"/>
                  </a:cubicBezTo>
                  <a:lnTo>
                    <a:pt x="6260" y="2595"/>
                  </a:lnTo>
                  <a:lnTo>
                    <a:pt x="6510" y="2552"/>
                  </a:lnTo>
                  <a:cubicBezTo>
                    <a:pt x="6558" y="2546"/>
                    <a:pt x="6619" y="2534"/>
                    <a:pt x="6674" y="2528"/>
                  </a:cubicBezTo>
                  <a:close/>
                  <a:moveTo>
                    <a:pt x="60" y="0"/>
                  </a:moveTo>
                  <a:cubicBezTo>
                    <a:pt x="29" y="0"/>
                    <a:pt x="0" y="41"/>
                    <a:pt x="29" y="70"/>
                  </a:cubicBezTo>
                  <a:cubicBezTo>
                    <a:pt x="620" y="605"/>
                    <a:pt x="1216" y="1141"/>
                    <a:pt x="1818" y="1670"/>
                  </a:cubicBezTo>
                  <a:cubicBezTo>
                    <a:pt x="2293" y="2084"/>
                    <a:pt x="2767" y="2504"/>
                    <a:pt x="3254" y="2905"/>
                  </a:cubicBezTo>
                  <a:lnTo>
                    <a:pt x="3242" y="2905"/>
                  </a:lnTo>
                  <a:cubicBezTo>
                    <a:pt x="2907" y="2966"/>
                    <a:pt x="2573" y="3033"/>
                    <a:pt x="2238" y="3100"/>
                  </a:cubicBezTo>
                  <a:cubicBezTo>
                    <a:pt x="2128" y="3123"/>
                    <a:pt x="2167" y="3278"/>
                    <a:pt x="2270" y="3278"/>
                  </a:cubicBezTo>
                  <a:cubicBezTo>
                    <a:pt x="2275" y="3278"/>
                    <a:pt x="2281" y="3277"/>
                    <a:pt x="2287" y="3277"/>
                  </a:cubicBezTo>
                  <a:cubicBezTo>
                    <a:pt x="2682" y="3216"/>
                    <a:pt x="3084" y="3149"/>
                    <a:pt x="3479" y="3082"/>
                  </a:cubicBezTo>
                  <a:lnTo>
                    <a:pt x="3644" y="3222"/>
                  </a:lnTo>
                  <a:lnTo>
                    <a:pt x="3759" y="3313"/>
                  </a:lnTo>
                  <a:cubicBezTo>
                    <a:pt x="3638" y="3337"/>
                    <a:pt x="3516" y="3362"/>
                    <a:pt x="3388" y="3386"/>
                  </a:cubicBezTo>
                  <a:cubicBezTo>
                    <a:pt x="3066" y="3453"/>
                    <a:pt x="2737" y="3526"/>
                    <a:pt x="2408" y="3599"/>
                  </a:cubicBezTo>
                  <a:lnTo>
                    <a:pt x="2402" y="3563"/>
                  </a:lnTo>
                  <a:lnTo>
                    <a:pt x="2378" y="3502"/>
                  </a:lnTo>
                  <a:cubicBezTo>
                    <a:pt x="2366" y="3453"/>
                    <a:pt x="2354" y="3410"/>
                    <a:pt x="2342" y="3368"/>
                  </a:cubicBezTo>
                  <a:cubicBezTo>
                    <a:pt x="2337" y="3330"/>
                    <a:pt x="2310" y="3315"/>
                    <a:pt x="2283" y="3315"/>
                  </a:cubicBezTo>
                  <a:cubicBezTo>
                    <a:pt x="2243" y="3315"/>
                    <a:pt x="2202" y="3348"/>
                    <a:pt x="2220" y="3398"/>
                  </a:cubicBezTo>
                  <a:cubicBezTo>
                    <a:pt x="2232" y="3447"/>
                    <a:pt x="2238" y="3490"/>
                    <a:pt x="2244" y="3532"/>
                  </a:cubicBezTo>
                  <a:cubicBezTo>
                    <a:pt x="2244" y="3556"/>
                    <a:pt x="2256" y="3581"/>
                    <a:pt x="2256" y="3599"/>
                  </a:cubicBezTo>
                  <a:cubicBezTo>
                    <a:pt x="2256" y="3611"/>
                    <a:pt x="2256" y="3623"/>
                    <a:pt x="2262" y="3636"/>
                  </a:cubicBezTo>
                  <a:cubicBezTo>
                    <a:pt x="2256" y="3648"/>
                    <a:pt x="2250" y="3666"/>
                    <a:pt x="2256" y="3684"/>
                  </a:cubicBezTo>
                  <a:cubicBezTo>
                    <a:pt x="2256" y="3702"/>
                    <a:pt x="2269" y="3721"/>
                    <a:pt x="2281" y="3739"/>
                  </a:cubicBezTo>
                  <a:lnTo>
                    <a:pt x="2299" y="3757"/>
                  </a:lnTo>
                  <a:cubicBezTo>
                    <a:pt x="2313" y="3771"/>
                    <a:pt x="2334" y="3779"/>
                    <a:pt x="2355" y="3779"/>
                  </a:cubicBezTo>
                  <a:cubicBezTo>
                    <a:pt x="2372" y="3779"/>
                    <a:pt x="2389" y="3774"/>
                    <a:pt x="2402" y="3763"/>
                  </a:cubicBezTo>
                  <a:cubicBezTo>
                    <a:pt x="2415" y="3768"/>
                    <a:pt x="2428" y="3772"/>
                    <a:pt x="2439" y="3772"/>
                  </a:cubicBezTo>
                  <a:cubicBezTo>
                    <a:pt x="2443" y="3772"/>
                    <a:pt x="2447" y="3771"/>
                    <a:pt x="2451" y="3769"/>
                  </a:cubicBezTo>
                  <a:cubicBezTo>
                    <a:pt x="2962" y="3672"/>
                    <a:pt x="3473" y="3581"/>
                    <a:pt x="3984" y="3490"/>
                  </a:cubicBezTo>
                  <a:lnTo>
                    <a:pt x="4173" y="3642"/>
                  </a:lnTo>
                  <a:cubicBezTo>
                    <a:pt x="4350" y="3782"/>
                    <a:pt x="4526" y="3928"/>
                    <a:pt x="4709" y="4061"/>
                  </a:cubicBezTo>
                  <a:cubicBezTo>
                    <a:pt x="4726" y="4074"/>
                    <a:pt x="4744" y="4079"/>
                    <a:pt x="4762" y="4079"/>
                  </a:cubicBezTo>
                  <a:cubicBezTo>
                    <a:pt x="4847" y="4079"/>
                    <a:pt x="4918" y="3951"/>
                    <a:pt x="4842" y="3885"/>
                  </a:cubicBezTo>
                  <a:cubicBezTo>
                    <a:pt x="4660" y="3733"/>
                    <a:pt x="4465" y="3581"/>
                    <a:pt x="4277" y="3435"/>
                  </a:cubicBezTo>
                  <a:cubicBezTo>
                    <a:pt x="4830" y="3343"/>
                    <a:pt x="5384" y="3252"/>
                    <a:pt x="5944" y="3161"/>
                  </a:cubicBezTo>
                  <a:cubicBezTo>
                    <a:pt x="6108" y="3137"/>
                    <a:pt x="6266" y="3112"/>
                    <a:pt x="6431" y="3094"/>
                  </a:cubicBezTo>
                  <a:lnTo>
                    <a:pt x="6686" y="3051"/>
                  </a:lnTo>
                  <a:cubicBezTo>
                    <a:pt x="6741" y="3045"/>
                    <a:pt x="6802" y="3039"/>
                    <a:pt x="6856" y="3021"/>
                  </a:cubicBezTo>
                  <a:cubicBezTo>
                    <a:pt x="6868" y="3026"/>
                    <a:pt x="6879" y="3028"/>
                    <a:pt x="6891" y="3028"/>
                  </a:cubicBezTo>
                  <a:cubicBezTo>
                    <a:pt x="6923" y="3028"/>
                    <a:pt x="6954" y="3010"/>
                    <a:pt x="6972" y="2978"/>
                  </a:cubicBezTo>
                  <a:cubicBezTo>
                    <a:pt x="6990" y="2942"/>
                    <a:pt x="6990" y="2899"/>
                    <a:pt x="6978" y="2857"/>
                  </a:cubicBezTo>
                  <a:lnTo>
                    <a:pt x="6978" y="2857"/>
                  </a:lnTo>
                  <a:lnTo>
                    <a:pt x="6978" y="2869"/>
                  </a:lnTo>
                  <a:cubicBezTo>
                    <a:pt x="6966" y="2845"/>
                    <a:pt x="6960" y="2820"/>
                    <a:pt x="6948" y="2796"/>
                  </a:cubicBezTo>
                  <a:cubicBezTo>
                    <a:pt x="6936" y="2753"/>
                    <a:pt x="6917" y="2711"/>
                    <a:pt x="6905" y="2668"/>
                  </a:cubicBezTo>
                  <a:cubicBezTo>
                    <a:pt x="6875" y="2583"/>
                    <a:pt x="6856" y="2498"/>
                    <a:pt x="6838" y="2412"/>
                  </a:cubicBezTo>
                  <a:cubicBezTo>
                    <a:pt x="6850" y="2354"/>
                    <a:pt x="6801" y="2296"/>
                    <a:pt x="6743" y="2296"/>
                  </a:cubicBezTo>
                  <a:cubicBezTo>
                    <a:pt x="6740" y="2296"/>
                    <a:pt x="6738" y="2297"/>
                    <a:pt x="6735" y="2297"/>
                  </a:cubicBezTo>
                  <a:cubicBezTo>
                    <a:pt x="6583" y="2303"/>
                    <a:pt x="6437" y="2327"/>
                    <a:pt x="6291" y="2364"/>
                  </a:cubicBezTo>
                  <a:lnTo>
                    <a:pt x="5859" y="2443"/>
                  </a:lnTo>
                  <a:lnTo>
                    <a:pt x="4988" y="2595"/>
                  </a:lnTo>
                  <a:cubicBezTo>
                    <a:pt x="4496" y="2686"/>
                    <a:pt x="4009" y="2772"/>
                    <a:pt x="3522" y="2857"/>
                  </a:cubicBezTo>
                  <a:cubicBezTo>
                    <a:pt x="3333" y="2711"/>
                    <a:pt x="3145" y="2559"/>
                    <a:pt x="2956" y="2412"/>
                  </a:cubicBezTo>
                  <a:cubicBezTo>
                    <a:pt x="2329" y="1920"/>
                    <a:pt x="1715" y="1415"/>
                    <a:pt x="1106" y="897"/>
                  </a:cubicBezTo>
                  <a:cubicBezTo>
                    <a:pt x="766" y="605"/>
                    <a:pt x="419" y="307"/>
                    <a:pt x="84" y="9"/>
                  </a:cubicBezTo>
                  <a:cubicBezTo>
                    <a:pt x="77" y="3"/>
                    <a:pt x="68"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12" name="Google Shape;4612;p104"/>
            <p:cNvSpPr/>
            <p:nvPr/>
          </p:nvSpPr>
          <p:spPr>
            <a:xfrm>
              <a:off x="6477524" y="4401201"/>
              <a:ext cx="367005" cy="200321"/>
            </a:xfrm>
            <a:custGeom>
              <a:avLst/>
              <a:gdLst/>
              <a:ahLst/>
              <a:cxnLst/>
              <a:rect l="l" t="t" r="r" b="b"/>
              <a:pathLst>
                <a:path w="4617" h="2520" extrusionOk="0">
                  <a:moveTo>
                    <a:pt x="4562" y="1"/>
                  </a:moveTo>
                  <a:cubicBezTo>
                    <a:pt x="4553" y="1"/>
                    <a:pt x="4543" y="5"/>
                    <a:pt x="4534" y="15"/>
                  </a:cubicBezTo>
                  <a:cubicBezTo>
                    <a:pt x="4151" y="423"/>
                    <a:pt x="3743" y="812"/>
                    <a:pt x="3335" y="1202"/>
                  </a:cubicBezTo>
                  <a:cubicBezTo>
                    <a:pt x="3177" y="1354"/>
                    <a:pt x="3019" y="1500"/>
                    <a:pt x="2861" y="1646"/>
                  </a:cubicBezTo>
                  <a:cubicBezTo>
                    <a:pt x="2867" y="1591"/>
                    <a:pt x="2879" y="1537"/>
                    <a:pt x="2891" y="1476"/>
                  </a:cubicBezTo>
                  <a:cubicBezTo>
                    <a:pt x="2897" y="1433"/>
                    <a:pt x="2873" y="1397"/>
                    <a:pt x="2836" y="1378"/>
                  </a:cubicBezTo>
                  <a:cubicBezTo>
                    <a:pt x="2830" y="1354"/>
                    <a:pt x="2806" y="1330"/>
                    <a:pt x="2782" y="1324"/>
                  </a:cubicBezTo>
                  <a:cubicBezTo>
                    <a:pt x="2508" y="1269"/>
                    <a:pt x="2240" y="1226"/>
                    <a:pt x="1972" y="1171"/>
                  </a:cubicBezTo>
                  <a:cubicBezTo>
                    <a:pt x="1699" y="1123"/>
                    <a:pt x="1437" y="1062"/>
                    <a:pt x="1175" y="1001"/>
                  </a:cubicBezTo>
                  <a:cubicBezTo>
                    <a:pt x="816" y="922"/>
                    <a:pt x="457" y="837"/>
                    <a:pt x="98" y="746"/>
                  </a:cubicBezTo>
                  <a:cubicBezTo>
                    <a:pt x="92" y="788"/>
                    <a:pt x="80" y="831"/>
                    <a:pt x="74" y="873"/>
                  </a:cubicBezTo>
                  <a:cubicBezTo>
                    <a:pt x="427" y="971"/>
                    <a:pt x="780" y="1062"/>
                    <a:pt x="1139" y="1147"/>
                  </a:cubicBezTo>
                  <a:cubicBezTo>
                    <a:pt x="1400" y="1208"/>
                    <a:pt x="1662" y="1269"/>
                    <a:pt x="1924" y="1324"/>
                  </a:cubicBezTo>
                  <a:cubicBezTo>
                    <a:pt x="2191" y="1384"/>
                    <a:pt x="2453" y="1445"/>
                    <a:pt x="2715" y="1488"/>
                  </a:cubicBezTo>
                  <a:lnTo>
                    <a:pt x="2672" y="1713"/>
                  </a:lnTo>
                  <a:cubicBezTo>
                    <a:pt x="2672" y="1731"/>
                    <a:pt x="2666" y="1743"/>
                    <a:pt x="2660" y="1762"/>
                  </a:cubicBezTo>
                  <a:cubicBezTo>
                    <a:pt x="2417" y="1689"/>
                    <a:pt x="2161" y="1634"/>
                    <a:pt x="1918" y="1567"/>
                  </a:cubicBezTo>
                  <a:cubicBezTo>
                    <a:pt x="1650" y="1494"/>
                    <a:pt x="1382" y="1433"/>
                    <a:pt x="1114" y="1372"/>
                  </a:cubicBezTo>
                  <a:cubicBezTo>
                    <a:pt x="749" y="1287"/>
                    <a:pt x="378" y="1208"/>
                    <a:pt x="19" y="1123"/>
                  </a:cubicBezTo>
                  <a:lnTo>
                    <a:pt x="1" y="1232"/>
                  </a:lnTo>
                  <a:cubicBezTo>
                    <a:pt x="360" y="1342"/>
                    <a:pt x="713" y="1451"/>
                    <a:pt x="1066" y="1561"/>
                  </a:cubicBezTo>
                  <a:cubicBezTo>
                    <a:pt x="1334" y="1640"/>
                    <a:pt x="1595" y="1713"/>
                    <a:pt x="1863" y="1786"/>
                  </a:cubicBezTo>
                  <a:cubicBezTo>
                    <a:pt x="2082" y="1847"/>
                    <a:pt x="2301" y="1908"/>
                    <a:pt x="2514" y="1963"/>
                  </a:cubicBezTo>
                  <a:cubicBezTo>
                    <a:pt x="2374" y="2090"/>
                    <a:pt x="2228" y="2212"/>
                    <a:pt x="2094" y="2346"/>
                  </a:cubicBezTo>
                  <a:cubicBezTo>
                    <a:pt x="2019" y="2421"/>
                    <a:pt x="2086" y="2519"/>
                    <a:pt x="2168" y="2519"/>
                  </a:cubicBezTo>
                  <a:cubicBezTo>
                    <a:pt x="2192" y="2519"/>
                    <a:pt x="2217" y="2511"/>
                    <a:pt x="2240" y="2492"/>
                  </a:cubicBezTo>
                  <a:cubicBezTo>
                    <a:pt x="2398" y="2364"/>
                    <a:pt x="2544" y="2218"/>
                    <a:pt x="2697" y="2066"/>
                  </a:cubicBezTo>
                  <a:lnTo>
                    <a:pt x="2703" y="2066"/>
                  </a:lnTo>
                  <a:cubicBezTo>
                    <a:pt x="2706" y="2067"/>
                    <a:pt x="2710" y="2067"/>
                    <a:pt x="2714" y="2067"/>
                  </a:cubicBezTo>
                  <a:cubicBezTo>
                    <a:pt x="2746" y="2067"/>
                    <a:pt x="2776" y="2044"/>
                    <a:pt x="2782" y="2011"/>
                  </a:cubicBezTo>
                  <a:cubicBezTo>
                    <a:pt x="2788" y="1999"/>
                    <a:pt x="2794" y="1981"/>
                    <a:pt x="2800" y="1963"/>
                  </a:cubicBezTo>
                  <a:cubicBezTo>
                    <a:pt x="2818" y="1944"/>
                    <a:pt x="2843" y="1926"/>
                    <a:pt x="2861" y="1902"/>
                  </a:cubicBezTo>
                  <a:cubicBezTo>
                    <a:pt x="3062" y="1707"/>
                    <a:pt x="3256" y="1512"/>
                    <a:pt x="3451" y="1318"/>
                  </a:cubicBezTo>
                  <a:cubicBezTo>
                    <a:pt x="3847" y="910"/>
                    <a:pt x="4218" y="490"/>
                    <a:pt x="4589" y="70"/>
                  </a:cubicBezTo>
                  <a:cubicBezTo>
                    <a:pt x="4617" y="42"/>
                    <a:pt x="4592" y="1"/>
                    <a:pt x="456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13" name="Google Shape;4613;p104"/>
            <p:cNvSpPr/>
            <p:nvPr/>
          </p:nvSpPr>
          <p:spPr>
            <a:xfrm>
              <a:off x="7105892" y="3452407"/>
              <a:ext cx="875980" cy="790871"/>
            </a:xfrm>
            <a:custGeom>
              <a:avLst/>
              <a:gdLst/>
              <a:ahLst/>
              <a:cxnLst/>
              <a:rect l="l" t="t" r="r" b="b"/>
              <a:pathLst>
                <a:path w="11020" h="9949" extrusionOk="0">
                  <a:moveTo>
                    <a:pt x="4685" y="1"/>
                  </a:moveTo>
                  <a:lnTo>
                    <a:pt x="0" y="1498"/>
                  </a:lnTo>
                  <a:cubicBezTo>
                    <a:pt x="0" y="1498"/>
                    <a:pt x="1527" y="6177"/>
                    <a:pt x="4509" y="8848"/>
                  </a:cubicBezTo>
                  <a:cubicBezTo>
                    <a:pt x="5425" y="9666"/>
                    <a:pt x="6392" y="9949"/>
                    <a:pt x="7292" y="9949"/>
                  </a:cubicBezTo>
                  <a:cubicBezTo>
                    <a:pt x="9326" y="9949"/>
                    <a:pt x="11020" y="8501"/>
                    <a:pt x="11020" y="8501"/>
                  </a:cubicBezTo>
                  <a:lnTo>
                    <a:pt x="4685"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14" name="Google Shape;4614;p104"/>
            <p:cNvSpPr/>
            <p:nvPr/>
          </p:nvSpPr>
          <p:spPr>
            <a:xfrm>
              <a:off x="7105892" y="3450976"/>
              <a:ext cx="372490" cy="120829"/>
            </a:xfrm>
            <a:custGeom>
              <a:avLst/>
              <a:gdLst/>
              <a:ahLst/>
              <a:cxnLst/>
              <a:rect l="l" t="t" r="r" b="b"/>
              <a:pathLst>
                <a:path w="4686" h="1520" extrusionOk="0">
                  <a:moveTo>
                    <a:pt x="4389" y="1"/>
                  </a:moveTo>
                  <a:cubicBezTo>
                    <a:pt x="3256" y="1"/>
                    <a:pt x="1212" y="654"/>
                    <a:pt x="0" y="1516"/>
                  </a:cubicBezTo>
                  <a:cubicBezTo>
                    <a:pt x="0" y="1516"/>
                    <a:pt x="72" y="1520"/>
                    <a:pt x="201" y="1520"/>
                  </a:cubicBezTo>
                  <a:cubicBezTo>
                    <a:pt x="875" y="1520"/>
                    <a:pt x="3102" y="1408"/>
                    <a:pt x="4685" y="19"/>
                  </a:cubicBezTo>
                  <a:cubicBezTo>
                    <a:pt x="4596" y="7"/>
                    <a:pt x="4497" y="1"/>
                    <a:pt x="438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15" name="Google Shape;4615;p104"/>
            <p:cNvSpPr/>
            <p:nvPr/>
          </p:nvSpPr>
          <p:spPr>
            <a:xfrm>
              <a:off x="7198259" y="3289929"/>
              <a:ext cx="248645" cy="228382"/>
            </a:xfrm>
            <a:custGeom>
              <a:avLst/>
              <a:gdLst/>
              <a:ahLst/>
              <a:cxnLst/>
              <a:rect l="l" t="t" r="r" b="b"/>
              <a:pathLst>
                <a:path w="3128" h="2873" extrusionOk="0">
                  <a:moveTo>
                    <a:pt x="1582" y="0"/>
                  </a:moveTo>
                  <a:lnTo>
                    <a:pt x="0" y="712"/>
                  </a:lnTo>
                  <a:lnTo>
                    <a:pt x="627" y="2872"/>
                  </a:lnTo>
                  <a:cubicBezTo>
                    <a:pt x="2331" y="2872"/>
                    <a:pt x="3128" y="2136"/>
                    <a:pt x="3128" y="2136"/>
                  </a:cubicBezTo>
                  <a:lnTo>
                    <a:pt x="1582" y="0"/>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16" name="Google Shape;4616;p104"/>
            <p:cNvSpPr/>
            <p:nvPr/>
          </p:nvSpPr>
          <p:spPr>
            <a:xfrm>
              <a:off x="6691352" y="2961953"/>
              <a:ext cx="215338" cy="124406"/>
            </a:xfrm>
            <a:custGeom>
              <a:avLst/>
              <a:gdLst/>
              <a:ahLst/>
              <a:cxnLst/>
              <a:rect l="l" t="t" r="r" b="b"/>
              <a:pathLst>
                <a:path w="2709" h="1565" extrusionOk="0">
                  <a:moveTo>
                    <a:pt x="2641" y="1"/>
                  </a:moveTo>
                  <a:lnTo>
                    <a:pt x="505" y="214"/>
                  </a:lnTo>
                  <a:cubicBezTo>
                    <a:pt x="43" y="262"/>
                    <a:pt x="0" y="920"/>
                    <a:pt x="451" y="1023"/>
                  </a:cubicBezTo>
                  <a:lnTo>
                    <a:pt x="2708" y="1565"/>
                  </a:lnTo>
                  <a:lnTo>
                    <a:pt x="2641"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17" name="Google Shape;4617;p104"/>
            <p:cNvSpPr/>
            <p:nvPr/>
          </p:nvSpPr>
          <p:spPr>
            <a:xfrm>
              <a:off x="6898343" y="2981348"/>
              <a:ext cx="358500" cy="288081"/>
            </a:xfrm>
            <a:custGeom>
              <a:avLst/>
              <a:gdLst/>
              <a:ahLst/>
              <a:cxnLst/>
              <a:rect l="l" t="t" r="r" b="b"/>
              <a:pathLst>
                <a:path w="4510" h="3624" extrusionOk="0">
                  <a:moveTo>
                    <a:pt x="2757" y="0"/>
                  </a:moveTo>
                  <a:lnTo>
                    <a:pt x="1" y="1448"/>
                  </a:lnTo>
                  <a:cubicBezTo>
                    <a:pt x="1223" y="2714"/>
                    <a:pt x="2128" y="3624"/>
                    <a:pt x="3040" y="3624"/>
                  </a:cubicBezTo>
                  <a:cubicBezTo>
                    <a:pt x="3513" y="3624"/>
                    <a:pt x="3988" y="3379"/>
                    <a:pt x="4510" y="2811"/>
                  </a:cubicBezTo>
                  <a:lnTo>
                    <a:pt x="2757"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18" name="Google Shape;4618;p104"/>
            <p:cNvSpPr/>
            <p:nvPr/>
          </p:nvSpPr>
          <p:spPr>
            <a:xfrm>
              <a:off x="7112648" y="3204795"/>
              <a:ext cx="242365" cy="199526"/>
            </a:xfrm>
            <a:custGeom>
              <a:avLst/>
              <a:gdLst/>
              <a:ahLst/>
              <a:cxnLst/>
              <a:rect l="l" t="t" r="r" b="b"/>
              <a:pathLst>
                <a:path w="3049" h="2510" extrusionOk="0">
                  <a:moveTo>
                    <a:pt x="1814" y="0"/>
                  </a:moveTo>
                  <a:lnTo>
                    <a:pt x="0" y="536"/>
                  </a:lnTo>
                  <a:lnTo>
                    <a:pt x="499" y="2483"/>
                  </a:lnTo>
                  <a:cubicBezTo>
                    <a:pt x="499" y="2483"/>
                    <a:pt x="671" y="2509"/>
                    <a:pt x="927" y="2509"/>
                  </a:cubicBezTo>
                  <a:cubicBezTo>
                    <a:pt x="1537" y="2509"/>
                    <a:pt x="2629" y="2361"/>
                    <a:pt x="3049" y="1363"/>
                  </a:cubicBezTo>
                  <a:lnTo>
                    <a:pt x="181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19" name="Google Shape;4619;p104"/>
            <p:cNvSpPr/>
            <p:nvPr/>
          </p:nvSpPr>
          <p:spPr>
            <a:xfrm>
              <a:off x="7477428" y="3449466"/>
              <a:ext cx="423920" cy="595796"/>
            </a:xfrm>
            <a:custGeom>
              <a:avLst/>
              <a:gdLst/>
              <a:ahLst/>
              <a:cxnLst/>
              <a:rect l="l" t="t" r="r" b="b"/>
              <a:pathLst>
                <a:path w="5333" h="7495" extrusionOk="0">
                  <a:moveTo>
                    <a:pt x="103" y="1"/>
                  </a:moveTo>
                  <a:cubicBezTo>
                    <a:pt x="49" y="1"/>
                    <a:pt x="0" y="53"/>
                    <a:pt x="18" y="117"/>
                  </a:cubicBezTo>
                  <a:cubicBezTo>
                    <a:pt x="60" y="257"/>
                    <a:pt x="127" y="391"/>
                    <a:pt x="212" y="512"/>
                  </a:cubicBezTo>
                  <a:cubicBezTo>
                    <a:pt x="285" y="640"/>
                    <a:pt x="364" y="768"/>
                    <a:pt x="437" y="896"/>
                  </a:cubicBezTo>
                  <a:cubicBezTo>
                    <a:pt x="590" y="1145"/>
                    <a:pt x="742" y="1395"/>
                    <a:pt x="894" y="1644"/>
                  </a:cubicBezTo>
                  <a:cubicBezTo>
                    <a:pt x="1210" y="2143"/>
                    <a:pt x="1527" y="2636"/>
                    <a:pt x="1855" y="3123"/>
                  </a:cubicBezTo>
                  <a:cubicBezTo>
                    <a:pt x="2512" y="4102"/>
                    <a:pt x="3212" y="5052"/>
                    <a:pt x="3948" y="5970"/>
                  </a:cubicBezTo>
                  <a:cubicBezTo>
                    <a:pt x="4368" y="6488"/>
                    <a:pt x="4812" y="6981"/>
                    <a:pt x="5251" y="7480"/>
                  </a:cubicBezTo>
                  <a:cubicBezTo>
                    <a:pt x="5259" y="7490"/>
                    <a:pt x="5269" y="7494"/>
                    <a:pt x="5279" y="7494"/>
                  </a:cubicBezTo>
                  <a:cubicBezTo>
                    <a:pt x="5308" y="7494"/>
                    <a:pt x="5333" y="7452"/>
                    <a:pt x="5305" y="7425"/>
                  </a:cubicBezTo>
                  <a:cubicBezTo>
                    <a:pt x="4934" y="6968"/>
                    <a:pt x="4581" y="6500"/>
                    <a:pt x="4228" y="6031"/>
                  </a:cubicBezTo>
                  <a:cubicBezTo>
                    <a:pt x="4021" y="5758"/>
                    <a:pt x="3814" y="5484"/>
                    <a:pt x="3614" y="5210"/>
                  </a:cubicBezTo>
                  <a:lnTo>
                    <a:pt x="3614" y="5210"/>
                  </a:lnTo>
                  <a:cubicBezTo>
                    <a:pt x="3650" y="5222"/>
                    <a:pt x="3687" y="5234"/>
                    <a:pt x="3717" y="5246"/>
                  </a:cubicBezTo>
                  <a:cubicBezTo>
                    <a:pt x="3869" y="5307"/>
                    <a:pt x="4021" y="5368"/>
                    <a:pt x="4173" y="5435"/>
                  </a:cubicBezTo>
                  <a:cubicBezTo>
                    <a:pt x="4478" y="5563"/>
                    <a:pt x="4764" y="5715"/>
                    <a:pt x="5044" y="5885"/>
                  </a:cubicBezTo>
                  <a:cubicBezTo>
                    <a:pt x="5052" y="5892"/>
                    <a:pt x="5061" y="5895"/>
                    <a:pt x="5069" y="5895"/>
                  </a:cubicBezTo>
                  <a:cubicBezTo>
                    <a:pt x="5107" y="5895"/>
                    <a:pt x="5132" y="5836"/>
                    <a:pt x="5092" y="5806"/>
                  </a:cubicBezTo>
                  <a:cubicBezTo>
                    <a:pt x="4818" y="5611"/>
                    <a:pt x="4539" y="5435"/>
                    <a:pt x="4253" y="5277"/>
                  </a:cubicBezTo>
                  <a:cubicBezTo>
                    <a:pt x="4113" y="5198"/>
                    <a:pt x="3967" y="5125"/>
                    <a:pt x="3814" y="5058"/>
                  </a:cubicBezTo>
                  <a:cubicBezTo>
                    <a:pt x="3741" y="5021"/>
                    <a:pt x="3668" y="4991"/>
                    <a:pt x="3595" y="4960"/>
                  </a:cubicBezTo>
                  <a:cubicBezTo>
                    <a:pt x="3529" y="4930"/>
                    <a:pt x="3462" y="4906"/>
                    <a:pt x="3389" y="4900"/>
                  </a:cubicBezTo>
                  <a:cubicBezTo>
                    <a:pt x="3322" y="4802"/>
                    <a:pt x="3249" y="4711"/>
                    <a:pt x="3182" y="4614"/>
                  </a:cubicBezTo>
                  <a:cubicBezTo>
                    <a:pt x="2494" y="3670"/>
                    <a:pt x="1837" y="2703"/>
                    <a:pt x="1216" y="1711"/>
                  </a:cubicBezTo>
                  <a:cubicBezTo>
                    <a:pt x="1040" y="1431"/>
                    <a:pt x="869" y="1157"/>
                    <a:pt x="699" y="871"/>
                  </a:cubicBezTo>
                  <a:cubicBezTo>
                    <a:pt x="614" y="738"/>
                    <a:pt x="535" y="598"/>
                    <a:pt x="450" y="458"/>
                  </a:cubicBezTo>
                  <a:cubicBezTo>
                    <a:pt x="370" y="318"/>
                    <a:pt x="291" y="147"/>
                    <a:pt x="170" y="32"/>
                  </a:cubicBezTo>
                  <a:cubicBezTo>
                    <a:pt x="150" y="10"/>
                    <a:pt x="126" y="1"/>
                    <a:pt x="1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20" name="Google Shape;4620;p104"/>
            <p:cNvSpPr/>
            <p:nvPr/>
          </p:nvSpPr>
          <p:spPr>
            <a:xfrm>
              <a:off x="7119246" y="3631657"/>
              <a:ext cx="517639" cy="622665"/>
            </a:xfrm>
            <a:custGeom>
              <a:avLst/>
              <a:gdLst/>
              <a:ahLst/>
              <a:cxnLst/>
              <a:rect l="l" t="t" r="r" b="b"/>
              <a:pathLst>
                <a:path w="6512" h="7833" extrusionOk="0">
                  <a:moveTo>
                    <a:pt x="40" y="1"/>
                  </a:moveTo>
                  <a:cubicBezTo>
                    <a:pt x="21" y="1"/>
                    <a:pt x="1" y="22"/>
                    <a:pt x="9" y="46"/>
                  </a:cubicBezTo>
                  <a:cubicBezTo>
                    <a:pt x="471" y="1348"/>
                    <a:pt x="1061" y="2601"/>
                    <a:pt x="1761" y="3788"/>
                  </a:cubicBezTo>
                  <a:cubicBezTo>
                    <a:pt x="2120" y="4384"/>
                    <a:pt x="2509" y="4962"/>
                    <a:pt x="2929" y="5516"/>
                  </a:cubicBezTo>
                  <a:cubicBezTo>
                    <a:pt x="3343" y="6070"/>
                    <a:pt x="3787" y="6599"/>
                    <a:pt x="4323" y="7031"/>
                  </a:cubicBezTo>
                  <a:cubicBezTo>
                    <a:pt x="4867" y="7472"/>
                    <a:pt x="5557" y="7833"/>
                    <a:pt x="6265" y="7833"/>
                  </a:cubicBezTo>
                  <a:cubicBezTo>
                    <a:pt x="6309" y="7833"/>
                    <a:pt x="6354" y="7831"/>
                    <a:pt x="6398" y="7828"/>
                  </a:cubicBezTo>
                  <a:cubicBezTo>
                    <a:pt x="6400" y="7828"/>
                    <a:pt x="6402" y="7829"/>
                    <a:pt x="6404" y="7829"/>
                  </a:cubicBezTo>
                  <a:cubicBezTo>
                    <a:pt x="6507" y="7829"/>
                    <a:pt x="6511" y="7676"/>
                    <a:pt x="6410" y="7670"/>
                  </a:cubicBezTo>
                  <a:lnTo>
                    <a:pt x="6416" y="7670"/>
                  </a:lnTo>
                  <a:cubicBezTo>
                    <a:pt x="5759" y="7597"/>
                    <a:pt x="5138" y="7348"/>
                    <a:pt x="4609" y="6958"/>
                  </a:cubicBezTo>
                  <a:cubicBezTo>
                    <a:pt x="4067" y="6557"/>
                    <a:pt x="3623" y="6033"/>
                    <a:pt x="3215" y="5504"/>
                  </a:cubicBezTo>
                  <a:cubicBezTo>
                    <a:pt x="2509" y="4591"/>
                    <a:pt x="1877" y="3624"/>
                    <a:pt x="1317" y="2614"/>
                  </a:cubicBezTo>
                  <a:cubicBezTo>
                    <a:pt x="1463" y="2583"/>
                    <a:pt x="1609" y="2535"/>
                    <a:pt x="1749" y="2492"/>
                  </a:cubicBezTo>
                  <a:cubicBezTo>
                    <a:pt x="1901" y="2443"/>
                    <a:pt x="2053" y="2389"/>
                    <a:pt x="2205" y="2340"/>
                  </a:cubicBezTo>
                  <a:cubicBezTo>
                    <a:pt x="2522" y="2224"/>
                    <a:pt x="2838" y="2096"/>
                    <a:pt x="3148" y="1963"/>
                  </a:cubicBezTo>
                  <a:cubicBezTo>
                    <a:pt x="3757" y="1689"/>
                    <a:pt x="4341" y="1366"/>
                    <a:pt x="4895" y="995"/>
                  </a:cubicBezTo>
                  <a:cubicBezTo>
                    <a:pt x="5205" y="782"/>
                    <a:pt x="5503" y="563"/>
                    <a:pt x="5801" y="332"/>
                  </a:cubicBezTo>
                  <a:cubicBezTo>
                    <a:pt x="5852" y="291"/>
                    <a:pt x="5802" y="204"/>
                    <a:pt x="5745" y="204"/>
                  </a:cubicBezTo>
                  <a:cubicBezTo>
                    <a:pt x="5733" y="204"/>
                    <a:pt x="5721" y="208"/>
                    <a:pt x="5710" y="216"/>
                  </a:cubicBezTo>
                  <a:cubicBezTo>
                    <a:pt x="4664" y="1001"/>
                    <a:pt x="3501" y="1628"/>
                    <a:pt x="2266" y="2072"/>
                  </a:cubicBezTo>
                  <a:cubicBezTo>
                    <a:pt x="2090" y="2133"/>
                    <a:pt x="1913" y="2194"/>
                    <a:pt x="1731" y="2249"/>
                  </a:cubicBezTo>
                  <a:cubicBezTo>
                    <a:pt x="1554" y="2309"/>
                    <a:pt x="1366" y="2346"/>
                    <a:pt x="1195" y="2413"/>
                  </a:cubicBezTo>
                  <a:cubicBezTo>
                    <a:pt x="1134" y="2309"/>
                    <a:pt x="1080" y="2200"/>
                    <a:pt x="1025" y="2096"/>
                  </a:cubicBezTo>
                  <a:cubicBezTo>
                    <a:pt x="666" y="1421"/>
                    <a:pt x="343" y="727"/>
                    <a:pt x="63" y="22"/>
                  </a:cubicBezTo>
                  <a:cubicBezTo>
                    <a:pt x="59" y="7"/>
                    <a:pt x="50"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21" name="Google Shape;4621;p104"/>
            <p:cNvSpPr/>
            <p:nvPr/>
          </p:nvSpPr>
          <p:spPr>
            <a:xfrm>
              <a:off x="5540178" y="3631418"/>
              <a:ext cx="714456" cy="848264"/>
            </a:xfrm>
            <a:custGeom>
              <a:avLst/>
              <a:gdLst/>
              <a:ahLst/>
              <a:cxnLst/>
              <a:rect l="l" t="t" r="r" b="b"/>
              <a:pathLst>
                <a:path w="8988" h="10671" extrusionOk="0">
                  <a:moveTo>
                    <a:pt x="3931" y="0"/>
                  </a:moveTo>
                  <a:cubicBezTo>
                    <a:pt x="1217" y="438"/>
                    <a:pt x="1" y="2458"/>
                    <a:pt x="1" y="2458"/>
                  </a:cubicBezTo>
                  <a:cubicBezTo>
                    <a:pt x="1472" y="7746"/>
                    <a:pt x="6276" y="10671"/>
                    <a:pt x="8098" y="10671"/>
                  </a:cubicBezTo>
                  <a:cubicBezTo>
                    <a:pt x="8362" y="10671"/>
                    <a:pt x="8564" y="10609"/>
                    <a:pt x="8684" y="10484"/>
                  </a:cubicBezTo>
                  <a:lnTo>
                    <a:pt x="8678" y="10484"/>
                  </a:lnTo>
                  <a:cubicBezTo>
                    <a:pt x="8678" y="10484"/>
                    <a:pt x="8909" y="6401"/>
                    <a:pt x="8951" y="6261"/>
                  </a:cubicBezTo>
                  <a:cubicBezTo>
                    <a:pt x="8988" y="6121"/>
                    <a:pt x="3931" y="0"/>
                    <a:pt x="39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22" name="Google Shape;4622;p104"/>
            <p:cNvSpPr/>
            <p:nvPr/>
          </p:nvSpPr>
          <p:spPr>
            <a:xfrm>
              <a:off x="5540178" y="3631418"/>
              <a:ext cx="312555" cy="198334"/>
            </a:xfrm>
            <a:custGeom>
              <a:avLst/>
              <a:gdLst/>
              <a:ahLst/>
              <a:cxnLst/>
              <a:rect l="l" t="t" r="r" b="b"/>
              <a:pathLst>
                <a:path w="3932" h="2495" extrusionOk="0">
                  <a:moveTo>
                    <a:pt x="3931" y="0"/>
                  </a:moveTo>
                  <a:cubicBezTo>
                    <a:pt x="1254" y="347"/>
                    <a:pt x="1" y="2458"/>
                    <a:pt x="1" y="2458"/>
                  </a:cubicBezTo>
                  <a:cubicBezTo>
                    <a:pt x="147" y="2483"/>
                    <a:pt x="301" y="2495"/>
                    <a:pt x="458" y="2495"/>
                  </a:cubicBezTo>
                  <a:cubicBezTo>
                    <a:pt x="1862" y="2495"/>
                    <a:pt x="3576" y="1538"/>
                    <a:pt x="393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23" name="Google Shape;4623;p104"/>
            <p:cNvSpPr/>
            <p:nvPr/>
          </p:nvSpPr>
          <p:spPr>
            <a:xfrm>
              <a:off x="5654803" y="3475141"/>
              <a:ext cx="197930" cy="313995"/>
            </a:xfrm>
            <a:custGeom>
              <a:avLst/>
              <a:gdLst/>
              <a:ahLst/>
              <a:cxnLst/>
              <a:rect l="l" t="t" r="r" b="b"/>
              <a:pathLst>
                <a:path w="2490" h="3950" extrusionOk="0">
                  <a:moveTo>
                    <a:pt x="1966" y="1"/>
                  </a:moveTo>
                  <a:lnTo>
                    <a:pt x="116" y="202"/>
                  </a:lnTo>
                  <a:cubicBezTo>
                    <a:pt x="31" y="1108"/>
                    <a:pt x="1" y="2027"/>
                    <a:pt x="13" y="2940"/>
                  </a:cubicBezTo>
                  <a:cubicBezTo>
                    <a:pt x="13" y="3293"/>
                    <a:pt x="25" y="3627"/>
                    <a:pt x="37" y="3950"/>
                  </a:cubicBezTo>
                  <a:cubicBezTo>
                    <a:pt x="1272" y="3859"/>
                    <a:pt x="2179" y="2496"/>
                    <a:pt x="2489" y="1966"/>
                  </a:cubicBezTo>
                  <a:lnTo>
                    <a:pt x="2447" y="1826"/>
                  </a:lnTo>
                  <a:lnTo>
                    <a:pt x="1966" y="1"/>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24" name="Google Shape;4624;p104"/>
            <p:cNvSpPr/>
            <p:nvPr/>
          </p:nvSpPr>
          <p:spPr>
            <a:xfrm>
              <a:off x="6018072" y="3182061"/>
              <a:ext cx="213351" cy="124406"/>
            </a:xfrm>
            <a:custGeom>
              <a:avLst/>
              <a:gdLst/>
              <a:ahLst/>
              <a:cxnLst/>
              <a:rect l="l" t="t" r="r" b="b"/>
              <a:pathLst>
                <a:path w="2684" h="1565" extrusionOk="0">
                  <a:moveTo>
                    <a:pt x="25" y="0"/>
                  </a:moveTo>
                  <a:lnTo>
                    <a:pt x="0" y="1564"/>
                  </a:lnTo>
                  <a:lnTo>
                    <a:pt x="0" y="1564"/>
                  </a:lnTo>
                  <a:lnTo>
                    <a:pt x="2240" y="968"/>
                  </a:lnTo>
                  <a:cubicBezTo>
                    <a:pt x="2684" y="846"/>
                    <a:pt x="2623" y="195"/>
                    <a:pt x="2160" y="159"/>
                  </a:cubicBezTo>
                  <a:lnTo>
                    <a:pt x="25"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25" name="Google Shape;4625;p104"/>
            <p:cNvSpPr/>
            <p:nvPr/>
          </p:nvSpPr>
          <p:spPr>
            <a:xfrm>
              <a:off x="5670780" y="3206703"/>
              <a:ext cx="355559" cy="288717"/>
            </a:xfrm>
            <a:custGeom>
              <a:avLst/>
              <a:gdLst/>
              <a:ahLst/>
              <a:cxnLst/>
              <a:rect l="l" t="t" r="r" b="b"/>
              <a:pathLst>
                <a:path w="4473" h="3632" extrusionOk="0">
                  <a:moveTo>
                    <a:pt x="1686" y="1"/>
                  </a:moveTo>
                  <a:lnTo>
                    <a:pt x="0" y="2854"/>
                  </a:lnTo>
                  <a:cubicBezTo>
                    <a:pt x="522" y="3396"/>
                    <a:pt x="992" y="3631"/>
                    <a:pt x="1453" y="3631"/>
                  </a:cubicBezTo>
                  <a:cubicBezTo>
                    <a:pt x="2377" y="3631"/>
                    <a:pt x="3268" y="2690"/>
                    <a:pt x="4473" y="1376"/>
                  </a:cubicBezTo>
                  <a:lnTo>
                    <a:pt x="1686"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26" name="Google Shape;4626;p104"/>
            <p:cNvSpPr/>
            <p:nvPr/>
          </p:nvSpPr>
          <p:spPr>
            <a:xfrm>
              <a:off x="6020456" y="3833562"/>
              <a:ext cx="222016" cy="351118"/>
            </a:xfrm>
            <a:custGeom>
              <a:avLst/>
              <a:gdLst/>
              <a:ahLst/>
              <a:cxnLst/>
              <a:rect l="l" t="t" r="r" b="b"/>
              <a:pathLst>
                <a:path w="2793" h="4417" extrusionOk="0">
                  <a:moveTo>
                    <a:pt x="110" y="1"/>
                  </a:moveTo>
                  <a:cubicBezTo>
                    <a:pt x="62" y="7"/>
                    <a:pt x="25" y="37"/>
                    <a:pt x="13" y="80"/>
                  </a:cubicBezTo>
                  <a:cubicBezTo>
                    <a:pt x="7" y="86"/>
                    <a:pt x="7" y="92"/>
                    <a:pt x="7" y="92"/>
                  </a:cubicBezTo>
                  <a:cubicBezTo>
                    <a:pt x="7" y="98"/>
                    <a:pt x="7" y="98"/>
                    <a:pt x="7" y="104"/>
                  </a:cubicBezTo>
                  <a:cubicBezTo>
                    <a:pt x="1" y="134"/>
                    <a:pt x="7" y="171"/>
                    <a:pt x="31" y="195"/>
                  </a:cubicBezTo>
                  <a:cubicBezTo>
                    <a:pt x="153" y="305"/>
                    <a:pt x="281" y="408"/>
                    <a:pt x="396" y="518"/>
                  </a:cubicBezTo>
                  <a:cubicBezTo>
                    <a:pt x="518" y="627"/>
                    <a:pt x="634" y="743"/>
                    <a:pt x="749" y="865"/>
                  </a:cubicBezTo>
                  <a:cubicBezTo>
                    <a:pt x="968" y="1096"/>
                    <a:pt x="1181" y="1345"/>
                    <a:pt x="1370" y="1607"/>
                  </a:cubicBezTo>
                  <a:cubicBezTo>
                    <a:pt x="1753" y="2136"/>
                    <a:pt x="2076" y="2708"/>
                    <a:pt x="2331" y="3317"/>
                  </a:cubicBezTo>
                  <a:cubicBezTo>
                    <a:pt x="2471" y="3658"/>
                    <a:pt x="2587" y="4011"/>
                    <a:pt x="2672" y="4370"/>
                  </a:cubicBezTo>
                  <a:cubicBezTo>
                    <a:pt x="2680" y="4402"/>
                    <a:pt x="2703" y="4416"/>
                    <a:pt x="2726" y="4416"/>
                  </a:cubicBezTo>
                  <a:cubicBezTo>
                    <a:pt x="2759" y="4416"/>
                    <a:pt x="2792" y="4388"/>
                    <a:pt x="2782" y="4345"/>
                  </a:cubicBezTo>
                  <a:cubicBezTo>
                    <a:pt x="2654" y="3688"/>
                    <a:pt x="2441" y="3049"/>
                    <a:pt x="2149" y="2447"/>
                  </a:cubicBezTo>
                  <a:cubicBezTo>
                    <a:pt x="1844" y="1850"/>
                    <a:pt x="1461" y="1291"/>
                    <a:pt x="1005" y="798"/>
                  </a:cubicBezTo>
                  <a:cubicBezTo>
                    <a:pt x="877" y="664"/>
                    <a:pt x="749" y="530"/>
                    <a:pt x="615" y="402"/>
                  </a:cubicBezTo>
                  <a:lnTo>
                    <a:pt x="488" y="287"/>
                  </a:lnTo>
                  <a:lnTo>
                    <a:pt x="488" y="287"/>
                  </a:lnTo>
                  <a:cubicBezTo>
                    <a:pt x="530" y="299"/>
                    <a:pt x="567" y="305"/>
                    <a:pt x="609" y="317"/>
                  </a:cubicBezTo>
                  <a:cubicBezTo>
                    <a:pt x="780" y="360"/>
                    <a:pt x="944" y="420"/>
                    <a:pt x="1102" y="500"/>
                  </a:cubicBezTo>
                  <a:cubicBezTo>
                    <a:pt x="1425" y="652"/>
                    <a:pt x="1717" y="859"/>
                    <a:pt x="1978" y="1102"/>
                  </a:cubicBezTo>
                  <a:cubicBezTo>
                    <a:pt x="1993" y="1118"/>
                    <a:pt x="2009" y="1125"/>
                    <a:pt x="2025" y="1125"/>
                  </a:cubicBezTo>
                  <a:cubicBezTo>
                    <a:pt x="2074" y="1125"/>
                    <a:pt x="2117" y="1057"/>
                    <a:pt x="2076" y="1011"/>
                  </a:cubicBezTo>
                  <a:cubicBezTo>
                    <a:pt x="1838" y="706"/>
                    <a:pt x="1540" y="463"/>
                    <a:pt x="1206" y="293"/>
                  </a:cubicBezTo>
                  <a:cubicBezTo>
                    <a:pt x="1035" y="214"/>
                    <a:pt x="859" y="147"/>
                    <a:pt x="676" y="92"/>
                  </a:cubicBezTo>
                  <a:cubicBezTo>
                    <a:pt x="585" y="68"/>
                    <a:pt x="494" y="49"/>
                    <a:pt x="402" y="31"/>
                  </a:cubicBezTo>
                  <a:cubicBezTo>
                    <a:pt x="311" y="7"/>
                    <a:pt x="208" y="1"/>
                    <a:pt x="11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27" name="Google Shape;4627;p104"/>
            <p:cNvSpPr/>
            <p:nvPr/>
          </p:nvSpPr>
          <p:spPr>
            <a:xfrm>
              <a:off x="5620940" y="3786186"/>
              <a:ext cx="332825" cy="236093"/>
            </a:xfrm>
            <a:custGeom>
              <a:avLst/>
              <a:gdLst/>
              <a:ahLst/>
              <a:cxnLst/>
              <a:rect l="l" t="t" r="r" b="b"/>
              <a:pathLst>
                <a:path w="4187" h="2970" extrusionOk="0">
                  <a:moveTo>
                    <a:pt x="4108" y="1"/>
                  </a:moveTo>
                  <a:cubicBezTo>
                    <a:pt x="4090" y="1"/>
                    <a:pt x="4072" y="8"/>
                    <a:pt x="4059" y="25"/>
                  </a:cubicBezTo>
                  <a:cubicBezTo>
                    <a:pt x="3311" y="1077"/>
                    <a:pt x="2289" y="1899"/>
                    <a:pt x="1102" y="2410"/>
                  </a:cubicBezTo>
                  <a:cubicBezTo>
                    <a:pt x="944" y="2477"/>
                    <a:pt x="780" y="2538"/>
                    <a:pt x="609" y="2599"/>
                  </a:cubicBezTo>
                  <a:cubicBezTo>
                    <a:pt x="445" y="2653"/>
                    <a:pt x="256" y="2690"/>
                    <a:pt x="86" y="2757"/>
                  </a:cubicBezTo>
                  <a:cubicBezTo>
                    <a:pt x="37" y="2769"/>
                    <a:pt x="1" y="2824"/>
                    <a:pt x="7" y="2878"/>
                  </a:cubicBezTo>
                  <a:cubicBezTo>
                    <a:pt x="13" y="2933"/>
                    <a:pt x="62" y="2970"/>
                    <a:pt x="116" y="2970"/>
                  </a:cubicBezTo>
                  <a:cubicBezTo>
                    <a:pt x="281" y="2945"/>
                    <a:pt x="445" y="2903"/>
                    <a:pt x="603" y="2842"/>
                  </a:cubicBezTo>
                  <a:cubicBezTo>
                    <a:pt x="767" y="2787"/>
                    <a:pt x="926" y="2732"/>
                    <a:pt x="1084" y="2665"/>
                  </a:cubicBezTo>
                  <a:cubicBezTo>
                    <a:pt x="1382" y="2544"/>
                    <a:pt x="1674" y="2398"/>
                    <a:pt x="1960" y="2233"/>
                  </a:cubicBezTo>
                  <a:cubicBezTo>
                    <a:pt x="2532" y="1893"/>
                    <a:pt x="3043" y="1467"/>
                    <a:pt x="3487" y="974"/>
                  </a:cubicBezTo>
                  <a:cubicBezTo>
                    <a:pt x="3737" y="694"/>
                    <a:pt x="3956" y="396"/>
                    <a:pt x="4157" y="85"/>
                  </a:cubicBezTo>
                  <a:cubicBezTo>
                    <a:pt x="4186" y="39"/>
                    <a:pt x="4148" y="1"/>
                    <a:pt x="410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28" name="Google Shape;4628;p104"/>
            <p:cNvSpPr/>
            <p:nvPr/>
          </p:nvSpPr>
          <p:spPr>
            <a:xfrm>
              <a:off x="5831827" y="3174350"/>
              <a:ext cx="270981" cy="254058"/>
            </a:xfrm>
            <a:custGeom>
              <a:avLst/>
              <a:gdLst/>
              <a:ahLst/>
              <a:cxnLst/>
              <a:rect l="l" t="t" r="r" b="b"/>
              <a:pathLst>
                <a:path w="3409" h="3196" extrusionOk="0">
                  <a:moveTo>
                    <a:pt x="974" y="0"/>
                  </a:moveTo>
                  <a:lnTo>
                    <a:pt x="1" y="2848"/>
                  </a:lnTo>
                  <a:cubicBezTo>
                    <a:pt x="1" y="2848"/>
                    <a:pt x="993" y="3196"/>
                    <a:pt x="1394" y="3196"/>
                  </a:cubicBezTo>
                  <a:cubicBezTo>
                    <a:pt x="1426" y="3196"/>
                    <a:pt x="1455" y="3194"/>
                    <a:pt x="1479" y="3188"/>
                  </a:cubicBezTo>
                  <a:cubicBezTo>
                    <a:pt x="1790" y="3122"/>
                    <a:pt x="2185" y="2623"/>
                    <a:pt x="1674" y="2197"/>
                  </a:cubicBezTo>
                  <a:lnTo>
                    <a:pt x="1674" y="2197"/>
                  </a:lnTo>
                  <a:cubicBezTo>
                    <a:pt x="1773" y="2220"/>
                    <a:pt x="1866" y="2232"/>
                    <a:pt x="1953" y="2232"/>
                  </a:cubicBezTo>
                  <a:cubicBezTo>
                    <a:pt x="2277" y="2232"/>
                    <a:pt x="2529" y="2065"/>
                    <a:pt x="2721" y="1667"/>
                  </a:cubicBezTo>
                  <a:cubicBezTo>
                    <a:pt x="3280" y="1533"/>
                    <a:pt x="3408" y="858"/>
                    <a:pt x="2763" y="134"/>
                  </a:cubicBezTo>
                  <a:lnTo>
                    <a:pt x="97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29" name="Google Shape;4629;p104"/>
            <p:cNvSpPr/>
            <p:nvPr/>
          </p:nvSpPr>
          <p:spPr>
            <a:xfrm>
              <a:off x="5638825" y="3433568"/>
              <a:ext cx="202779" cy="207714"/>
            </a:xfrm>
            <a:custGeom>
              <a:avLst/>
              <a:gdLst/>
              <a:ahLst/>
              <a:cxnLst/>
              <a:rect l="l" t="t" r="r" b="b"/>
              <a:pathLst>
                <a:path w="2551" h="2613" extrusionOk="0">
                  <a:moveTo>
                    <a:pt x="402" y="0"/>
                  </a:moveTo>
                  <a:lnTo>
                    <a:pt x="1" y="2489"/>
                  </a:lnTo>
                  <a:cubicBezTo>
                    <a:pt x="278" y="2577"/>
                    <a:pt x="542" y="2613"/>
                    <a:pt x="788" y="2613"/>
                  </a:cubicBezTo>
                  <a:cubicBezTo>
                    <a:pt x="1836" y="2613"/>
                    <a:pt x="2550" y="1966"/>
                    <a:pt x="2550" y="1966"/>
                  </a:cubicBezTo>
                  <a:lnTo>
                    <a:pt x="2161" y="524"/>
                  </a:lnTo>
                  <a:lnTo>
                    <a:pt x="40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4630" name="Google Shape;4630;p104"/>
            <p:cNvGrpSpPr/>
            <p:nvPr/>
          </p:nvGrpSpPr>
          <p:grpSpPr>
            <a:xfrm rot="-1954639">
              <a:off x="5355708" y="2746997"/>
              <a:ext cx="2432923" cy="2573181"/>
              <a:chOff x="408117" y="2747510"/>
              <a:chExt cx="3282325" cy="3335002"/>
            </a:xfrm>
          </p:grpSpPr>
          <p:sp>
            <p:nvSpPr>
              <p:cNvPr id="4631" name="Google Shape;4631;p104"/>
              <p:cNvSpPr/>
              <p:nvPr/>
            </p:nvSpPr>
            <p:spPr>
              <a:xfrm rot="-370323">
                <a:off x="2372006" y="2874293"/>
                <a:ext cx="892965" cy="712647"/>
              </a:xfrm>
              <a:custGeom>
                <a:avLst/>
                <a:gdLst/>
                <a:ahLst/>
                <a:cxnLst/>
                <a:rect l="l" t="t" r="r" b="b"/>
                <a:pathLst>
                  <a:path w="3105" h="2478" fill="none" extrusionOk="0">
                    <a:moveTo>
                      <a:pt x="1" y="0"/>
                    </a:moveTo>
                    <a:lnTo>
                      <a:pt x="3104" y="2478"/>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32" name="Google Shape;4632;p104"/>
              <p:cNvSpPr/>
              <p:nvPr/>
            </p:nvSpPr>
            <p:spPr>
              <a:xfrm rot="-370323">
                <a:off x="2041193" y="3764700"/>
                <a:ext cx="588408" cy="469634"/>
              </a:xfrm>
              <a:custGeom>
                <a:avLst/>
                <a:gdLst/>
                <a:ahLst/>
                <a:cxnLst/>
                <a:rect l="l" t="t" r="r" b="b"/>
                <a:pathLst>
                  <a:path w="2046" h="1633" fill="none" extrusionOk="0">
                    <a:moveTo>
                      <a:pt x="0" y="1"/>
                    </a:moveTo>
                    <a:lnTo>
                      <a:pt x="2046" y="1632"/>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33" name="Google Shape;4633;p104"/>
              <p:cNvSpPr/>
              <p:nvPr/>
            </p:nvSpPr>
            <p:spPr>
              <a:xfrm rot="-370323">
                <a:off x="2243118" y="3405129"/>
                <a:ext cx="613716" cy="486889"/>
              </a:xfrm>
              <a:custGeom>
                <a:avLst/>
                <a:gdLst/>
                <a:ahLst/>
                <a:cxnLst/>
                <a:rect l="l" t="t" r="r" b="b"/>
                <a:pathLst>
                  <a:path w="2134" h="1693" fill="none" extrusionOk="0">
                    <a:moveTo>
                      <a:pt x="0" y="0"/>
                    </a:moveTo>
                    <a:lnTo>
                      <a:pt x="2134" y="1693"/>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34" name="Google Shape;4634;p104"/>
              <p:cNvSpPr/>
              <p:nvPr/>
            </p:nvSpPr>
            <p:spPr>
              <a:xfrm rot="-370318">
                <a:off x="2236103" y="3091640"/>
                <a:ext cx="867418" cy="691999"/>
              </a:xfrm>
              <a:custGeom>
                <a:avLst/>
                <a:gdLst/>
                <a:ahLst/>
                <a:cxnLst/>
                <a:rect l="l" t="t" r="r" b="b"/>
                <a:pathLst>
                  <a:path w="3105" h="2470" fill="none" extrusionOk="0">
                    <a:moveTo>
                      <a:pt x="1" y="1"/>
                    </a:moveTo>
                    <a:lnTo>
                      <a:pt x="3105"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35" name="Google Shape;4635;p104"/>
              <p:cNvSpPr/>
              <p:nvPr/>
            </p:nvSpPr>
            <p:spPr>
              <a:xfrm rot="-370323">
                <a:off x="1751218" y="3856947"/>
                <a:ext cx="892965" cy="710346"/>
              </a:xfrm>
              <a:custGeom>
                <a:avLst/>
                <a:gdLst/>
                <a:ahLst/>
                <a:cxnLst/>
                <a:rect l="l" t="t" r="r" b="b"/>
                <a:pathLst>
                  <a:path w="3105" h="2470" fill="none" extrusionOk="0">
                    <a:moveTo>
                      <a:pt x="1" y="0"/>
                    </a:moveTo>
                    <a:lnTo>
                      <a:pt x="3104"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36" name="Google Shape;4636;p104"/>
              <p:cNvSpPr/>
              <p:nvPr/>
            </p:nvSpPr>
            <p:spPr>
              <a:xfrm rot="-370323">
                <a:off x="1485562" y="4275911"/>
                <a:ext cx="892678" cy="710346"/>
              </a:xfrm>
              <a:custGeom>
                <a:avLst/>
                <a:gdLst/>
                <a:ahLst/>
                <a:cxnLst/>
                <a:rect l="l" t="t" r="r" b="b"/>
                <a:pathLst>
                  <a:path w="3104" h="2470" fill="none" extrusionOk="0">
                    <a:moveTo>
                      <a:pt x="0" y="0"/>
                    </a:moveTo>
                    <a:lnTo>
                      <a:pt x="3104"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37" name="Google Shape;4637;p104"/>
              <p:cNvSpPr/>
              <p:nvPr/>
            </p:nvSpPr>
            <p:spPr>
              <a:xfrm rot="-370323">
                <a:off x="1551423" y="4024506"/>
                <a:ext cx="979242" cy="778792"/>
              </a:xfrm>
              <a:custGeom>
                <a:avLst/>
                <a:gdLst/>
                <a:ahLst/>
                <a:cxnLst/>
                <a:rect l="l" t="t" r="r" b="b"/>
                <a:pathLst>
                  <a:path w="3405" h="2708" fill="none" extrusionOk="0">
                    <a:moveTo>
                      <a:pt x="1" y="1"/>
                    </a:moveTo>
                    <a:lnTo>
                      <a:pt x="3404" y="2707"/>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38" name="Google Shape;4638;p104"/>
              <p:cNvSpPr/>
              <p:nvPr/>
            </p:nvSpPr>
            <p:spPr>
              <a:xfrm rot="-370323">
                <a:off x="1226638" y="4875663"/>
                <a:ext cx="733066" cy="583519"/>
              </a:xfrm>
              <a:custGeom>
                <a:avLst/>
                <a:gdLst/>
                <a:ahLst/>
                <a:cxnLst/>
                <a:rect l="l" t="t" r="r" b="b"/>
                <a:pathLst>
                  <a:path w="2549" h="2029" fill="none" extrusionOk="0">
                    <a:moveTo>
                      <a:pt x="1" y="1"/>
                    </a:moveTo>
                    <a:lnTo>
                      <a:pt x="2549" y="202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39" name="Google Shape;4639;p104"/>
              <p:cNvSpPr/>
              <p:nvPr/>
            </p:nvSpPr>
            <p:spPr>
              <a:xfrm rot="-370287">
                <a:off x="830370" y="5192554"/>
                <a:ext cx="1007715" cy="781065"/>
              </a:xfrm>
              <a:custGeom>
                <a:avLst/>
                <a:gdLst/>
                <a:ahLst/>
                <a:cxnLst/>
                <a:rect l="l" t="t" r="r" b="b"/>
                <a:pathLst>
                  <a:path w="3105" h="2470" fill="none" extrusionOk="0">
                    <a:moveTo>
                      <a:pt x="1" y="1"/>
                    </a:moveTo>
                    <a:lnTo>
                      <a:pt x="3105"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40" name="Google Shape;4640;p104"/>
              <p:cNvSpPr/>
              <p:nvPr/>
            </p:nvSpPr>
            <p:spPr>
              <a:xfrm rot="-370323">
                <a:off x="1010719" y="5026129"/>
                <a:ext cx="892678" cy="710346"/>
              </a:xfrm>
              <a:custGeom>
                <a:avLst/>
                <a:gdLst/>
                <a:ahLst/>
                <a:cxnLst/>
                <a:rect l="l" t="t" r="r" b="b"/>
                <a:pathLst>
                  <a:path w="3104" h="2470" fill="none" extrusionOk="0">
                    <a:moveTo>
                      <a:pt x="0" y="0"/>
                    </a:moveTo>
                    <a:lnTo>
                      <a:pt x="3104" y="2469"/>
                    </a:lnTo>
                  </a:path>
                </a:pathLst>
              </a:custGeom>
              <a:noFill/>
              <a:ln w="38100" cap="flat" cmpd="sng">
                <a:solidFill>
                  <a:schemeClr val="accent2"/>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41" name="Google Shape;4641;p104"/>
              <p:cNvSpPr/>
              <p:nvPr/>
            </p:nvSpPr>
            <p:spPr>
              <a:xfrm rot="-370323">
                <a:off x="532900" y="2857335"/>
                <a:ext cx="2174464" cy="2438471"/>
              </a:xfrm>
              <a:custGeom>
                <a:avLst/>
                <a:gdLst/>
                <a:ahLst/>
                <a:cxnLst/>
                <a:rect l="l" t="t" r="r" b="b"/>
                <a:pathLst>
                  <a:path w="7561" h="8479" extrusionOk="0">
                    <a:moveTo>
                      <a:pt x="7196" y="0"/>
                    </a:moveTo>
                    <a:cubicBezTo>
                      <a:pt x="7149" y="0"/>
                      <a:pt x="7100" y="16"/>
                      <a:pt x="7058" y="48"/>
                    </a:cubicBezTo>
                    <a:cubicBezTo>
                      <a:pt x="6591" y="374"/>
                      <a:pt x="6238" y="842"/>
                      <a:pt x="6053" y="1388"/>
                    </a:cubicBezTo>
                    <a:cubicBezTo>
                      <a:pt x="5903" y="1873"/>
                      <a:pt x="5921" y="2402"/>
                      <a:pt x="6106" y="2887"/>
                    </a:cubicBezTo>
                    <a:cubicBezTo>
                      <a:pt x="6238" y="3213"/>
                      <a:pt x="6414" y="3522"/>
                      <a:pt x="6617" y="3813"/>
                    </a:cubicBezTo>
                    <a:cubicBezTo>
                      <a:pt x="6829" y="4139"/>
                      <a:pt x="6996" y="4492"/>
                      <a:pt x="7102" y="4871"/>
                    </a:cubicBezTo>
                    <a:cubicBezTo>
                      <a:pt x="7261" y="5444"/>
                      <a:pt x="7261" y="6079"/>
                      <a:pt x="6979" y="6617"/>
                    </a:cubicBezTo>
                    <a:cubicBezTo>
                      <a:pt x="6758" y="7040"/>
                      <a:pt x="6361" y="7348"/>
                      <a:pt x="5885" y="7445"/>
                    </a:cubicBezTo>
                    <a:cubicBezTo>
                      <a:pt x="5793" y="7462"/>
                      <a:pt x="5699" y="7469"/>
                      <a:pt x="5604" y="7469"/>
                    </a:cubicBezTo>
                    <a:cubicBezTo>
                      <a:pt x="5247" y="7469"/>
                      <a:pt x="4878" y="7365"/>
                      <a:pt x="4536" y="7260"/>
                    </a:cubicBezTo>
                    <a:cubicBezTo>
                      <a:pt x="4113" y="7128"/>
                      <a:pt x="3716" y="6961"/>
                      <a:pt x="3284" y="6872"/>
                    </a:cubicBezTo>
                    <a:cubicBezTo>
                      <a:pt x="3077" y="6822"/>
                      <a:pt x="2867" y="6796"/>
                      <a:pt x="2658" y="6796"/>
                    </a:cubicBezTo>
                    <a:cubicBezTo>
                      <a:pt x="2359" y="6796"/>
                      <a:pt x="2062" y="6848"/>
                      <a:pt x="1777" y="6952"/>
                    </a:cubicBezTo>
                    <a:cubicBezTo>
                      <a:pt x="1080" y="7207"/>
                      <a:pt x="533" y="7772"/>
                      <a:pt x="75" y="8336"/>
                    </a:cubicBezTo>
                    <a:cubicBezTo>
                      <a:pt x="1" y="8431"/>
                      <a:pt x="82" y="8479"/>
                      <a:pt x="176" y="8479"/>
                    </a:cubicBezTo>
                    <a:cubicBezTo>
                      <a:pt x="239" y="8479"/>
                      <a:pt x="308" y="8458"/>
                      <a:pt x="339" y="8415"/>
                    </a:cubicBezTo>
                    <a:cubicBezTo>
                      <a:pt x="745" y="7904"/>
                      <a:pt x="1221" y="7393"/>
                      <a:pt x="1838" y="7137"/>
                    </a:cubicBezTo>
                    <a:cubicBezTo>
                      <a:pt x="2079" y="7048"/>
                      <a:pt x="2330" y="7002"/>
                      <a:pt x="2582" y="7002"/>
                    </a:cubicBezTo>
                    <a:cubicBezTo>
                      <a:pt x="2754" y="7002"/>
                      <a:pt x="2928" y="7023"/>
                      <a:pt x="3099" y="7066"/>
                    </a:cubicBezTo>
                    <a:cubicBezTo>
                      <a:pt x="3906" y="7244"/>
                      <a:pt x="4675" y="7687"/>
                      <a:pt x="5509" y="7687"/>
                    </a:cubicBezTo>
                    <a:cubicBezTo>
                      <a:pt x="5587" y="7687"/>
                      <a:pt x="5665" y="7683"/>
                      <a:pt x="5744" y="7675"/>
                    </a:cubicBezTo>
                    <a:cubicBezTo>
                      <a:pt x="6838" y="7560"/>
                      <a:pt x="7561" y="6581"/>
                      <a:pt x="7534" y="5523"/>
                    </a:cubicBezTo>
                    <a:cubicBezTo>
                      <a:pt x="7516" y="4800"/>
                      <a:pt x="7217" y="4139"/>
                      <a:pt x="6820" y="3548"/>
                    </a:cubicBezTo>
                    <a:cubicBezTo>
                      <a:pt x="6476" y="3037"/>
                      <a:pt x="6229" y="2455"/>
                      <a:pt x="6282" y="1829"/>
                    </a:cubicBezTo>
                    <a:cubicBezTo>
                      <a:pt x="6326" y="1371"/>
                      <a:pt x="6511" y="939"/>
                      <a:pt x="6811" y="595"/>
                    </a:cubicBezTo>
                    <a:cubicBezTo>
                      <a:pt x="6943" y="427"/>
                      <a:pt x="7093" y="286"/>
                      <a:pt x="7270" y="171"/>
                    </a:cubicBezTo>
                    <a:cubicBezTo>
                      <a:pt x="7322" y="136"/>
                      <a:pt x="7349" y="57"/>
                      <a:pt x="7287" y="22"/>
                    </a:cubicBezTo>
                    <a:cubicBezTo>
                      <a:pt x="7259" y="7"/>
                      <a:pt x="7228" y="0"/>
                      <a:pt x="7196"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42" name="Google Shape;4642;p104"/>
              <p:cNvSpPr/>
              <p:nvPr/>
            </p:nvSpPr>
            <p:spPr>
              <a:xfrm rot="-370323">
                <a:off x="1414262" y="3458259"/>
                <a:ext cx="2147143" cy="2516121"/>
              </a:xfrm>
              <a:custGeom>
                <a:avLst/>
                <a:gdLst/>
                <a:ahLst/>
                <a:cxnLst/>
                <a:rect l="l" t="t" r="r" b="b"/>
                <a:pathLst>
                  <a:path w="7466" h="8749" extrusionOk="0">
                    <a:moveTo>
                      <a:pt x="7384" y="0"/>
                    </a:moveTo>
                    <a:cubicBezTo>
                      <a:pt x="7298" y="0"/>
                      <a:pt x="7165" y="29"/>
                      <a:pt x="7142" y="81"/>
                    </a:cubicBezTo>
                    <a:lnTo>
                      <a:pt x="7151" y="81"/>
                    </a:lnTo>
                    <a:cubicBezTo>
                      <a:pt x="6957" y="557"/>
                      <a:pt x="6622" y="962"/>
                      <a:pt x="6190" y="1244"/>
                    </a:cubicBezTo>
                    <a:cubicBezTo>
                      <a:pt x="5897" y="1416"/>
                      <a:pt x="5563" y="1505"/>
                      <a:pt x="5225" y="1505"/>
                    </a:cubicBezTo>
                    <a:cubicBezTo>
                      <a:pt x="5094" y="1505"/>
                      <a:pt x="4962" y="1492"/>
                      <a:pt x="4832" y="1465"/>
                    </a:cubicBezTo>
                    <a:cubicBezTo>
                      <a:pt x="4470" y="1394"/>
                      <a:pt x="4135" y="1244"/>
                      <a:pt x="3783" y="1139"/>
                    </a:cubicBezTo>
                    <a:cubicBezTo>
                      <a:pt x="3448" y="1024"/>
                      <a:pt x="3095" y="971"/>
                      <a:pt x="2733" y="953"/>
                    </a:cubicBezTo>
                    <a:cubicBezTo>
                      <a:pt x="2707" y="953"/>
                      <a:pt x="2681" y="952"/>
                      <a:pt x="2655" y="952"/>
                    </a:cubicBezTo>
                    <a:cubicBezTo>
                      <a:pt x="1632" y="952"/>
                      <a:pt x="461" y="1457"/>
                      <a:pt x="221" y="2540"/>
                    </a:cubicBezTo>
                    <a:cubicBezTo>
                      <a:pt x="0" y="3528"/>
                      <a:pt x="723" y="4383"/>
                      <a:pt x="1182" y="5177"/>
                    </a:cubicBezTo>
                    <a:cubicBezTo>
                      <a:pt x="1402" y="5573"/>
                      <a:pt x="1596" y="6006"/>
                      <a:pt x="1614" y="6473"/>
                    </a:cubicBezTo>
                    <a:cubicBezTo>
                      <a:pt x="1640" y="7090"/>
                      <a:pt x="1367" y="7681"/>
                      <a:pt x="1041" y="8183"/>
                    </a:cubicBezTo>
                    <a:cubicBezTo>
                      <a:pt x="917" y="8368"/>
                      <a:pt x="785" y="8545"/>
                      <a:pt x="653" y="8721"/>
                    </a:cubicBezTo>
                    <a:cubicBezTo>
                      <a:pt x="629" y="8745"/>
                      <a:pt x="688" y="8749"/>
                      <a:pt x="732" y="8749"/>
                    </a:cubicBezTo>
                    <a:cubicBezTo>
                      <a:pt x="754" y="8749"/>
                      <a:pt x="773" y="8748"/>
                      <a:pt x="776" y="8748"/>
                    </a:cubicBezTo>
                    <a:cubicBezTo>
                      <a:pt x="847" y="8739"/>
                      <a:pt x="917" y="8704"/>
                      <a:pt x="970" y="8659"/>
                    </a:cubicBezTo>
                    <a:cubicBezTo>
                      <a:pt x="1393" y="8122"/>
                      <a:pt x="1790" y="7513"/>
                      <a:pt x="1905" y="6826"/>
                    </a:cubicBezTo>
                    <a:cubicBezTo>
                      <a:pt x="1975" y="6349"/>
                      <a:pt x="1896" y="5873"/>
                      <a:pt x="1684" y="5450"/>
                    </a:cubicBezTo>
                    <a:cubicBezTo>
                      <a:pt x="1481" y="5018"/>
                      <a:pt x="1208" y="4639"/>
                      <a:pt x="970" y="4224"/>
                    </a:cubicBezTo>
                    <a:cubicBezTo>
                      <a:pt x="741" y="3819"/>
                      <a:pt x="503" y="3343"/>
                      <a:pt x="494" y="2849"/>
                    </a:cubicBezTo>
                    <a:cubicBezTo>
                      <a:pt x="494" y="2364"/>
                      <a:pt x="706" y="1897"/>
                      <a:pt x="1076" y="1571"/>
                    </a:cubicBezTo>
                    <a:cubicBezTo>
                      <a:pt x="1462" y="1216"/>
                      <a:pt x="1953" y="1080"/>
                      <a:pt x="2455" y="1080"/>
                    </a:cubicBezTo>
                    <a:cubicBezTo>
                      <a:pt x="2516" y="1080"/>
                      <a:pt x="2576" y="1082"/>
                      <a:pt x="2636" y="1086"/>
                    </a:cubicBezTo>
                    <a:cubicBezTo>
                      <a:pt x="3033" y="1112"/>
                      <a:pt x="3430" y="1209"/>
                      <a:pt x="3800" y="1350"/>
                    </a:cubicBezTo>
                    <a:cubicBezTo>
                      <a:pt x="4100" y="1474"/>
                      <a:pt x="4417" y="1562"/>
                      <a:pt x="4744" y="1606"/>
                    </a:cubicBezTo>
                    <a:cubicBezTo>
                      <a:pt x="4850" y="1619"/>
                      <a:pt x="4957" y="1625"/>
                      <a:pt x="5063" y="1625"/>
                    </a:cubicBezTo>
                    <a:cubicBezTo>
                      <a:pt x="5466" y="1625"/>
                      <a:pt x="5864" y="1533"/>
                      <a:pt x="6234" y="1359"/>
                    </a:cubicBezTo>
                    <a:cubicBezTo>
                      <a:pt x="6578" y="1183"/>
                      <a:pt x="6877" y="936"/>
                      <a:pt x="7107" y="627"/>
                    </a:cubicBezTo>
                    <a:cubicBezTo>
                      <a:pt x="7248" y="451"/>
                      <a:pt x="7362" y="266"/>
                      <a:pt x="7451" y="54"/>
                    </a:cubicBezTo>
                    <a:cubicBezTo>
                      <a:pt x="7451" y="45"/>
                      <a:pt x="7459" y="36"/>
                      <a:pt x="7459" y="28"/>
                    </a:cubicBezTo>
                    <a:cubicBezTo>
                      <a:pt x="7466" y="9"/>
                      <a:pt x="7432" y="0"/>
                      <a:pt x="738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4643" name="Google Shape;4643;p104"/>
            <p:cNvSpPr/>
            <p:nvPr/>
          </p:nvSpPr>
          <p:spPr>
            <a:xfrm>
              <a:off x="6672989" y="2843433"/>
              <a:ext cx="583854" cy="400563"/>
            </a:xfrm>
            <a:custGeom>
              <a:avLst/>
              <a:gdLst/>
              <a:ahLst/>
              <a:cxnLst/>
              <a:rect l="l" t="t" r="r" b="b"/>
              <a:pathLst>
                <a:path w="7345" h="5039" extrusionOk="0">
                  <a:moveTo>
                    <a:pt x="1943" y="0"/>
                  </a:moveTo>
                  <a:cubicBezTo>
                    <a:pt x="1815" y="0"/>
                    <a:pt x="1691" y="45"/>
                    <a:pt x="1588" y="129"/>
                  </a:cubicBezTo>
                  <a:lnTo>
                    <a:pt x="171" y="1346"/>
                  </a:lnTo>
                  <a:cubicBezTo>
                    <a:pt x="25" y="1467"/>
                    <a:pt x="0" y="1674"/>
                    <a:pt x="104" y="1826"/>
                  </a:cubicBezTo>
                  <a:cubicBezTo>
                    <a:pt x="171" y="1913"/>
                    <a:pt x="274" y="1959"/>
                    <a:pt x="377" y="1959"/>
                  </a:cubicBezTo>
                  <a:cubicBezTo>
                    <a:pt x="434" y="1959"/>
                    <a:pt x="490" y="1946"/>
                    <a:pt x="542" y="1918"/>
                  </a:cubicBezTo>
                  <a:lnTo>
                    <a:pt x="1862" y="1200"/>
                  </a:lnTo>
                  <a:lnTo>
                    <a:pt x="2702" y="1808"/>
                  </a:lnTo>
                  <a:cubicBezTo>
                    <a:pt x="2702" y="1808"/>
                    <a:pt x="3846" y="4254"/>
                    <a:pt x="5093" y="4729"/>
                  </a:cubicBezTo>
                  <a:cubicBezTo>
                    <a:pt x="5552" y="4946"/>
                    <a:pt x="5971" y="5039"/>
                    <a:pt x="6324" y="5039"/>
                  </a:cubicBezTo>
                  <a:cubicBezTo>
                    <a:pt x="6832" y="5039"/>
                    <a:pt x="7201" y="4845"/>
                    <a:pt x="7345" y="4546"/>
                  </a:cubicBezTo>
                  <a:lnTo>
                    <a:pt x="5458" y="1522"/>
                  </a:lnTo>
                  <a:cubicBezTo>
                    <a:pt x="5294" y="1248"/>
                    <a:pt x="5038" y="1041"/>
                    <a:pt x="4734" y="932"/>
                  </a:cubicBezTo>
                  <a:lnTo>
                    <a:pt x="2063" y="13"/>
                  </a:lnTo>
                  <a:cubicBezTo>
                    <a:pt x="2023" y="5"/>
                    <a:pt x="1983" y="0"/>
                    <a:pt x="19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44" name="Google Shape;4644;p104"/>
            <p:cNvSpPr/>
            <p:nvPr/>
          </p:nvSpPr>
          <p:spPr>
            <a:xfrm>
              <a:off x="6820046" y="2951301"/>
              <a:ext cx="274797" cy="255012"/>
            </a:xfrm>
            <a:custGeom>
              <a:avLst/>
              <a:gdLst/>
              <a:ahLst/>
              <a:cxnLst/>
              <a:rect l="l" t="t" r="r" b="b"/>
              <a:pathLst>
                <a:path w="3457" h="3208" extrusionOk="0">
                  <a:moveTo>
                    <a:pt x="2416" y="1"/>
                  </a:moveTo>
                  <a:lnTo>
                    <a:pt x="627" y="183"/>
                  </a:lnTo>
                  <a:cubicBezTo>
                    <a:pt x="0" y="920"/>
                    <a:pt x="146" y="1595"/>
                    <a:pt x="706" y="1711"/>
                  </a:cubicBezTo>
                  <a:cubicBezTo>
                    <a:pt x="906" y="2096"/>
                    <a:pt x="1151" y="2262"/>
                    <a:pt x="1462" y="2262"/>
                  </a:cubicBezTo>
                  <a:cubicBezTo>
                    <a:pt x="1559" y="2262"/>
                    <a:pt x="1661" y="2246"/>
                    <a:pt x="1771" y="2216"/>
                  </a:cubicBezTo>
                  <a:lnTo>
                    <a:pt x="1771" y="2216"/>
                  </a:lnTo>
                  <a:cubicBezTo>
                    <a:pt x="1266" y="2654"/>
                    <a:pt x="1673" y="3141"/>
                    <a:pt x="1990" y="3202"/>
                  </a:cubicBezTo>
                  <a:cubicBezTo>
                    <a:pt x="2010" y="3205"/>
                    <a:pt x="2034" y="3207"/>
                    <a:pt x="2060" y="3207"/>
                  </a:cubicBezTo>
                  <a:cubicBezTo>
                    <a:pt x="2449" y="3207"/>
                    <a:pt x="3456" y="2818"/>
                    <a:pt x="3456" y="2818"/>
                  </a:cubicBezTo>
                  <a:lnTo>
                    <a:pt x="241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45" name="Google Shape;4645;p104"/>
            <p:cNvSpPr/>
            <p:nvPr/>
          </p:nvSpPr>
          <p:spPr>
            <a:xfrm>
              <a:off x="6881651" y="2913146"/>
              <a:ext cx="106755" cy="42370"/>
            </a:xfrm>
            <a:custGeom>
              <a:avLst/>
              <a:gdLst/>
              <a:ahLst/>
              <a:cxnLst/>
              <a:rect l="l" t="t" r="r" b="b"/>
              <a:pathLst>
                <a:path w="1343" h="533" extrusionOk="0">
                  <a:moveTo>
                    <a:pt x="1300" y="0"/>
                  </a:moveTo>
                  <a:cubicBezTo>
                    <a:pt x="1063" y="0"/>
                    <a:pt x="825" y="37"/>
                    <a:pt x="600" y="104"/>
                  </a:cubicBezTo>
                  <a:cubicBezTo>
                    <a:pt x="478" y="140"/>
                    <a:pt x="369" y="189"/>
                    <a:pt x="259" y="250"/>
                  </a:cubicBezTo>
                  <a:cubicBezTo>
                    <a:pt x="162" y="311"/>
                    <a:pt x="77" y="396"/>
                    <a:pt x="16" y="493"/>
                  </a:cubicBezTo>
                  <a:lnTo>
                    <a:pt x="16" y="487"/>
                  </a:lnTo>
                  <a:lnTo>
                    <a:pt x="16" y="487"/>
                  </a:lnTo>
                  <a:cubicBezTo>
                    <a:pt x="1" y="508"/>
                    <a:pt x="16" y="532"/>
                    <a:pt x="35" y="532"/>
                  </a:cubicBezTo>
                  <a:cubicBezTo>
                    <a:pt x="39" y="532"/>
                    <a:pt x="43" y="531"/>
                    <a:pt x="46" y="530"/>
                  </a:cubicBezTo>
                  <a:cubicBezTo>
                    <a:pt x="150" y="487"/>
                    <a:pt x="253" y="432"/>
                    <a:pt x="351" y="377"/>
                  </a:cubicBezTo>
                  <a:cubicBezTo>
                    <a:pt x="448" y="329"/>
                    <a:pt x="539" y="274"/>
                    <a:pt x="643" y="225"/>
                  </a:cubicBezTo>
                  <a:cubicBezTo>
                    <a:pt x="850" y="134"/>
                    <a:pt x="1075" y="85"/>
                    <a:pt x="1300" y="73"/>
                  </a:cubicBezTo>
                  <a:cubicBezTo>
                    <a:pt x="1343" y="73"/>
                    <a:pt x="1343"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46" name="Google Shape;4646;p104"/>
            <p:cNvSpPr/>
            <p:nvPr/>
          </p:nvSpPr>
          <p:spPr>
            <a:xfrm>
              <a:off x="6877835" y="3000664"/>
              <a:ext cx="137677" cy="62243"/>
            </a:xfrm>
            <a:custGeom>
              <a:avLst/>
              <a:gdLst/>
              <a:ahLst/>
              <a:cxnLst/>
              <a:rect l="l" t="t" r="r" b="b"/>
              <a:pathLst>
                <a:path w="1732" h="783" extrusionOk="0">
                  <a:moveTo>
                    <a:pt x="1336" y="0"/>
                  </a:moveTo>
                  <a:cubicBezTo>
                    <a:pt x="1132" y="0"/>
                    <a:pt x="928" y="37"/>
                    <a:pt x="739" y="110"/>
                  </a:cubicBezTo>
                  <a:cubicBezTo>
                    <a:pt x="587" y="177"/>
                    <a:pt x="447" y="262"/>
                    <a:pt x="320" y="372"/>
                  </a:cubicBezTo>
                  <a:cubicBezTo>
                    <a:pt x="259" y="420"/>
                    <a:pt x="204" y="475"/>
                    <a:pt x="149" y="530"/>
                  </a:cubicBezTo>
                  <a:cubicBezTo>
                    <a:pt x="125" y="560"/>
                    <a:pt x="101" y="591"/>
                    <a:pt x="82" y="621"/>
                  </a:cubicBezTo>
                  <a:cubicBezTo>
                    <a:pt x="64" y="664"/>
                    <a:pt x="40" y="700"/>
                    <a:pt x="21" y="737"/>
                  </a:cubicBezTo>
                  <a:cubicBezTo>
                    <a:pt x="0" y="758"/>
                    <a:pt x="27" y="783"/>
                    <a:pt x="49" y="783"/>
                  </a:cubicBezTo>
                  <a:cubicBezTo>
                    <a:pt x="58" y="783"/>
                    <a:pt x="66" y="778"/>
                    <a:pt x="70" y="767"/>
                  </a:cubicBezTo>
                  <a:cubicBezTo>
                    <a:pt x="88" y="737"/>
                    <a:pt x="137" y="706"/>
                    <a:pt x="161" y="682"/>
                  </a:cubicBezTo>
                  <a:cubicBezTo>
                    <a:pt x="186" y="658"/>
                    <a:pt x="216" y="633"/>
                    <a:pt x="240" y="609"/>
                  </a:cubicBezTo>
                  <a:cubicBezTo>
                    <a:pt x="295" y="554"/>
                    <a:pt x="350" y="512"/>
                    <a:pt x="405" y="463"/>
                  </a:cubicBezTo>
                  <a:cubicBezTo>
                    <a:pt x="526" y="378"/>
                    <a:pt x="660" y="311"/>
                    <a:pt x="794" y="250"/>
                  </a:cubicBezTo>
                  <a:cubicBezTo>
                    <a:pt x="1014" y="150"/>
                    <a:pt x="1248" y="98"/>
                    <a:pt x="1483" y="98"/>
                  </a:cubicBezTo>
                  <a:cubicBezTo>
                    <a:pt x="1547" y="98"/>
                    <a:pt x="1612" y="102"/>
                    <a:pt x="1677" y="110"/>
                  </a:cubicBezTo>
                  <a:cubicBezTo>
                    <a:pt x="1725" y="110"/>
                    <a:pt x="1731" y="43"/>
                    <a:pt x="1689" y="37"/>
                  </a:cubicBezTo>
                  <a:cubicBezTo>
                    <a:pt x="1573" y="13"/>
                    <a:pt x="1454" y="0"/>
                    <a:pt x="13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47" name="Google Shape;4647;p104"/>
            <p:cNvSpPr/>
            <p:nvPr/>
          </p:nvSpPr>
          <p:spPr>
            <a:xfrm>
              <a:off x="6954940" y="3084288"/>
              <a:ext cx="77821" cy="26709"/>
            </a:xfrm>
            <a:custGeom>
              <a:avLst/>
              <a:gdLst/>
              <a:ahLst/>
              <a:cxnLst/>
              <a:rect l="l" t="t" r="r" b="b"/>
              <a:pathLst>
                <a:path w="979" h="336" extrusionOk="0">
                  <a:moveTo>
                    <a:pt x="925" y="1"/>
                  </a:moveTo>
                  <a:cubicBezTo>
                    <a:pt x="923" y="1"/>
                    <a:pt x="921" y="1"/>
                    <a:pt x="919" y="1"/>
                  </a:cubicBezTo>
                  <a:cubicBezTo>
                    <a:pt x="761" y="13"/>
                    <a:pt x="597" y="32"/>
                    <a:pt x="445" y="68"/>
                  </a:cubicBezTo>
                  <a:cubicBezTo>
                    <a:pt x="360" y="80"/>
                    <a:pt x="287" y="105"/>
                    <a:pt x="214" y="141"/>
                  </a:cubicBezTo>
                  <a:cubicBezTo>
                    <a:pt x="177" y="159"/>
                    <a:pt x="141" y="184"/>
                    <a:pt x="104" y="208"/>
                  </a:cubicBezTo>
                  <a:cubicBezTo>
                    <a:pt x="74" y="226"/>
                    <a:pt x="43" y="257"/>
                    <a:pt x="19" y="287"/>
                  </a:cubicBezTo>
                  <a:lnTo>
                    <a:pt x="19" y="281"/>
                  </a:lnTo>
                  <a:lnTo>
                    <a:pt x="19" y="281"/>
                  </a:lnTo>
                  <a:cubicBezTo>
                    <a:pt x="1" y="299"/>
                    <a:pt x="13" y="330"/>
                    <a:pt x="37" y="336"/>
                  </a:cubicBezTo>
                  <a:cubicBezTo>
                    <a:pt x="110" y="330"/>
                    <a:pt x="183" y="318"/>
                    <a:pt x="256" y="287"/>
                  </a:cubicBezTo>
                  <a:cubicBezTo>
                    <a:pt x="329" y="269"/>
                    <a:pt x="408" y="245"/>
                    <a:pt x="481" y="214"/>
                  </a:cubicBezTo>
                  <a:cubicBezTo>
                    <a:pt x="627" y="153"/>
                    <a:pt x="773" y="105"/>
                    <a:pt x="932" y="74"/>
                  </a:cubicBezTo>
                  <a:cubicBezTo>
                    <a:pt x="978" y="68"/>
                    <a:pt x="969"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48" name="Google Shape;4648;p104"/>
            <p:cNvSpPr/>
            <p:nvPr/>
          </p:nvSpPr>
          <p:spPr>
            <a:xfrm>
              <a:off x="7052316" y="3185638"/>
              <a:ext cx="155164" cy="75200"/>
            </a:xfrm>
            <a:custGeom>
              <a:avLst/>
              <a:gdLst/>
              <a:ahLst/>
              <a:cxnLst/>
              <a:rect l="l" t="t" r="r" b="b"/>
              <a:pathLst>
                <a:path w="1952" h="946" extrusionOk="0">
                  <a:moveTo>
                    <a:pt x="228" y="1"/>
                  </a:moveTo>
                  <a:cubicBezTo>
                    <a:pt x="169" y="1"/>
                    <a:pt x="110" y="14"/>
                    <a:pt x="53" y="41"/>
                  </a:cubicBezTo>
                  <a:lnTo>
                    <a:pt x="53" y="34"/>
                  </a:lnTo>
                  <a:lnTo>
                    <a:pt x="53" y="34"/>
                  </a:lnTo>
                  <a:cubicBezTo>
                    <a:pt x="1" y="66"/>
                    <a:pt x="31" y="130"/>
                    <a:pt x="79" y="130"/>
                  </a:cubicBezTo>
                  <a:cubicBezTo>
                    <a:pt x="87" y="130"/>
                    <a:pt x="94" y="129"/>
                    <a:pt x="102" y="126"/>
                  </a:cubicBezTo>
                  <a:cubicBezTo>
                    <a:pt x="129" y="115"/>
                    <a:pt x="156" y="110"/>
                    <a:pt x="181" y="110"/>
                  </a:cubicBezTo>
                  <a:cubicBezTo>
                    <a:pt x="346" y="110"/>
                    <a:pt x="480" y="308"/>
                    <a:pt x="559" y="424"/>
                  </a:cubicBezTo>
                  <a:cubicBezTo>
                    <a:pt x="656" y="576"/>
                    <a:pt x="784" y="704"/>
                    <a:pt x="942" y="795"/>
                  </a:cubicBezTo>
                  <a:cubicBezTo>
                    <a:pt x="1088" y="880"/>
                    <a:pt x="1252" y="929"/>
                    <a:pt x="1429" y="941"/>
                  </a:cubicBezTo>
                  <a:cubicBezTo>
                    <a:pt x="1461" y="944"/>
                    <a:pt x="1495" y="945"/>
                    <a:pt x="1530" y="945"/>
                  </a:cubicBezTo>
                  <a:cubicBezTo>
                    <a:pt x="1578" y="945"/>
                    <a:pt x="1628" y="942"/>
                    <a:pt x="1678" y="935"/>
                  </a:cubicBezTo>
                  <a:cubicBezTo>
                    <a:pt x="1763" y="923"/>
                    <a:pt x="1879" y="905"/>
                    <a:pt x="1922" y="825"/>
                  </a:cubicBezTo>
                  <a:cubicBezTo>
                    <a:pt x="1952" y="771"/>
                    <a:pt x="1928" y="698"/>
                    <a:pt x="1867" y="679"/>
                  </a:cubicBezTo>
                  <a:cubicBezTo>
                    <a:pt x="1852" y="676"/>
                    <a:pt x="1837" y="674"/>
                    <a:pt x="1822" y="674"/>
                  </a:cubicBezTo>
                  <a:cubicBezTo>
                    <a:pt x="1746" y="674"/>
                    <a:pt x="1670" y="719"/>
                    <a:pt x="1599" y="734"/>
                  </a:cubicBezTo>
                  <a:cubicBezTo>
                    <a:pt x="1540" y="748"/>
                    <a:pt x="1477" y="755"/>
                    <a:pt x="1416" y="755"/>
                  </a:cubicBezTo>
                  <a:cubicBezTo>
                    <a:pt x="1396" y="755"/>
                    <a:pt x="1375" y="754"/>
                    <a:pt x="1356" y="752"/>
                  </a:cubicBezTo>
                  <a:cubicBezTo>
                    <a:pt x="1185" y="734"/>
                    <a:pt x="1027" y="673"/>
                    <a:pt x="899" y="564"/>
                  </a:cubicBezTo>
                  <a:cubicBezTo>
                    <a:pt x="741" y="436"/>
                    <a:pt x="662" y="235"/>
                    <a:pt x="510" y="107"/>
                  </a:cubicBezTo>
                  <a:cubicBezTo>
                    <a:pt x="429" y="38"/>
                    <a:pt x="329" y="1"/>
                    <a:pt x="22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49" name="Google Shape;4649;p104"/>
            <p:cNvSpPr/>
            <p:nvPr/>
          </p:nvSpPr>
          <p:spPr>
            <a:xfrm>
              <a:off x="5670780" y="3061315"/>
              <a:ext cx="578051" cy="409386"/>
            </a:xfrm>
            <a:custGeom>
              <a:avLst/>
              <a:gdLst/>
              <a:ahLst/>
              <a:cxnLst/>
              <a:rect l="l" t="t" r="r" b="b"/>
              <a:pathLst>
                <a:path w="7272" h="5150" extrusionOk="0">
                  <a:moveTo>
                    <a:pt x="5295" y="0"/>
                  </a:moveTo>
                  <a:cubicBezTo>
                    <a:pt x="5252" y="0"/>
                    <a:pt x="5209" y="5"/>
                    <a:pt x="5166" y="16"/>
                  </a:cubicBezTo>
                  <a:lnTo>
                    <a:pt x="2520" y="1008"/>
                  </a:lnTo>
                  <a:cubicBezTo>
                    <a:pt x="2215" y="1118"/>
                    <a:pt x="1966" y="1331"/>
                    <a:pt x="1808" y="1611"/>
                  </a:cubicBezTo>
                  <a:lnTo>
                    <a:pt x="0" y="4683"/>
                  </a:lnTo>
                  <a:cubicBezTo>
                    <a:pt x="146" y="4968"/>
                    <a:pt x="499" y="5149"/>
                    <a:pt x="981" y="5149"/>
                  </a:cubicBezTo>
                  <a:cubicBezTo>
                    <a:pt x="1345" y="5149"/>
                    <a:pt x="1782" y="5046"/>
                    <a:pt x="2258" y="4805"/>
                  </a:cubicBezTo>
                  <a:cubicBezTo>
                    <a:pt x="3487" y="4300"/>
                    <a:pt x="4576" y="1830"/>
                    <a:pt x="4576" y="1830"/>
                  </a:cubicBezTo>
                  <a:lnTo>
                    <a:pt x="5398" y="1203"/>
                  </a:lnTo>
                  <a:lnTo>
                    <a:pt x="6730" y="1884"/>
                  </a:lnTo>
                  <a:cubicBezTo>
                    <a:pt x="6780" y="1908"/>
                    <a:pt x="6833" y="1920"/>
                    <a:pt x="6885" y="1920"/>
                  </a:cubicBezTo>
                  <a:cubicBezTo>
                    <a:pt x="6995" y="1920"/>
                    <a:pt x="7103" y="1870"/>
                    <a:pt x="7168" y="1775"/>
                  </a:cubicBezTo>
                  <a:cubicBezTo>
                    <a:pt x="7272" y="1623"/>
                    <a:pt x="7235" y="1416"/>
                    <a:pt x="7089" y="1300"/>
                  </a:cubicBezTo>
                  <a:lnTo>
                    <a:pt x="7089" y="1300"/>
                  </a:lnTo>
                  <a:lnTo>
                    <a:pt x="7095" y="1306"/>
                  </a:lnTo>
                  <a:lnTo>
                    <a:pt x="5641" y="126"/>
                  </a:lnTo>
                  <a:cubicBezTo>
                    <a:pt x="5542" y="45"/>
                    <a:pt x="5419" y="0"/>
                    <a:pt x="52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50" name="Google Shape;4650;p104"/>
            <p:cNvSpPr/>
            <p:nvPr/>
          </p:nvSpPr>
          <p:spPr>
            <a:xfrm>
              <a:off x="5931507" y="3135082"/>
              <a:ext cx="107709" cy="39985"/>
            </a:xfrm>
            <a:custGeom>
              <a:avLst/>
              <a:gdLst/>
              <a:ahLst/>
              <a:cxnLst/>
              <a:rect l="l" t="t" r="r" b="b"/>
              <a:pathLst>
                <a:path w="1355" h="503" extrusionOk="0">
                  <a:moveTo>
                    <a:pt x="102" y="0"/>
                  </a:moveTo>
                  <a:cubicBezTo>
                    <a:pt x="82" y="0"/>
                    <a:pt x="63" y="1"/>
                    <a:pt x="43" y="1"/>
                  </a:cubicBezTo>
                  <a:cubicBezTo>
                    <a:pt x="0" y="1"/>
                    <a:pt x="6" y="80"/>
                    <a:pt x="43" y="80"/>
                  </a:cubicBezTo>
                  <a:cubicBezTo>
                    <a:pt x="274" y="80"/>
                    <a:pt x="499" y="129"/>
                    <a:pt x="712" y="214"/>
                  </a:cubicBezTo>
                  <a:cubicBezTo>
                    <a:pt x="809" y="263"/>
                    <a:pt x="907" y="311"/>
                    <a:pt x="1004" y="360"/>
                  </a:cubicBezTo>
                  <a:cubicBezTo>
                    <a:pt x="1102" y="415"/>
                    <a:pt x="1205" y="464"/>
                    <a:pt x="1314" y="500"/>
                  </a:cubicBezTo>
                  <a:cubicBezTo>
                    <a:pt x="1317" y="502"/>
                    <a:pt x="1320" y="503"/>
                    <a:pt x="1323" y="503"/>
                  </a:cubicBezTo>
                  <a:cubicBezTo>
                    <a:pt x="1339" y="503"/>
                    <a:pt x="1354" y="479"/>
                    <a:pt x="1339" y="464"/>
                  </a:cubicBezTo>
                  <a:lnTo>
                    <a:pt x="1345" y="464"/>
                  </a:lnTo>
                  <a:cubicBezTo>
                    <a:pt x="1278" y="366"/>
                    <a:pt x="1193" y="281"/>
                    <a:pt x="1089" y="226"/>
                  </a:cubicBezTo>
                  <a:cubicBezTo>
                    <a:pt x="986" y="165"/>
                    <a:pt x="870" y="117"/>
                    <a:pt x="749" y="92"/>
                  </a:cubicBezTo>
                  <a:cubicBezTo>
                    <a:pt x="537" y="31"/>
                    <a:pt x="320"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51" name="Google Shape;4651;p104"/>
            <p:cNvSpPr/>
            <p:nvPr/>
          </p:nvSpPr>
          <p:spPr>
            <a:xfrm>
              <a:off x="5906468" y="3222601"/>
              <a:ext cx="139505" cy="59699"/>
            </a:xfrm>
            <a:custGeom>
              <a:avLst/>
              <a:gdLst/>
              <a:ahLst/>
              <a:cxnLst/>
              <a:rect l="l" t="t" r="r" b="b"/>
              <a:pathLst>
                <a:path w="1755" h="751" extrusionOk="0">
                  <a:moveTo>
                    <a:pt x="431" y="0"/>
                  </a:moveTo>
                  <a:cubicBezTo>
                    <a:pt x="303" y="0"/>
                    <a:pt x="174" y="15"/>
                    <a:pt x="47" y="44"/>
                  </a:cubicBezTo>
                  <a:cubicBezTo>
                    <a:pt x="1" y="50"/>
                    <a:pt x="10" y="117"/>
                    <a:pt x="54" y="117"/>
                  </a:cubicBezTo>
                  <a:cubicBezTo>
                    <a:pt x="56" y="117"/>
                    <a:pt x="58" y="117"/>
                    <a:pt x="60" y="117"/>
                  </a:cubicBezTo>
                  <a:cubicBezTo>
                    <a:pt x="135" y="106"/>
                    <a:pt x="210" y="101"/>
                    <a:pt x="286" y="101"/>
                  </a:cubicBezTo>
                  <a:cubicBezTo>
                    <a:pt x="510" y="101"/>
                    <a:pt x="733" y="148"/>
                    <a:pt x="942" y="239"/>
                  </a:cubicBezTo>
                  <a:cubicBezTo>
                    <a:pt x="1082" y="294"/>
                    <a:pt x="1216" y="360"/>
                    <a:pt x="1337" y="446"/>
                  </a:cubicBezTo>
                  <a:cubicBezTo>
                    <a:pt x="1398" y="482"/>
                    <a:pt x="1453" y="531"/>
                    <a:pt x="1508" y="580"/>
                  </a:cubicBezTo>
                  <a:cubicBezTo>
                    <a:pt x="1532" y="604"/>
                    <a:pt x="1563" y="634"/>
                    <a:pt x="1587" y="659"/>
                  </a:cubicBezTo>
                  <a:cubicBezTo>
                    <a:pt x="1617" y="683"/>
                    <a:pt x="1666" y="707"/>
                    <a:pt x="1678" y="738"/>
                  </a:cubicBezTo>
                  <a:cubicBezTo>
                    <a:pt x="1684" y="747"/>
                    <a:pt x="1693" y="750"/>
                    <a:pt x="1703" y="750"/>
                  </a:cubicBezTo>
                  <a:cubicBezTo>
                    <a:pt x="1727" y="750"/>
                    <a:pt x="1754" y="729"/>
                    <a:pt x="1733" y="707"/>
                  </a:cubicBezTo>
                  <a:cubicBezTo>
                    <a:pt x="1709" y="671"/>
                    <a:pt x="1684" y="634"/>
                    <a:pt x="1666" y="592"/>
                  </a:cubicBezTo>
                  <a:cubicBezTo>
                    <a:pt x="1648" y="561"/>
                    <a:pt x="1623" y="531"/>
                    <a:pt x="1593" y="507"/>
                  </a:cubicBezTo>
                  <a:cubicBezTo>
                    <a:pt x="1544" y="446"/>
                    <a:pt x="1483" y="397"/>
                    <a:pt x="1423" y="348"/>
                  </a:cubicBezTo>
                  <a:cubicBezTo>
                    <a:pt x="1295" y="245"/>
                    <a:pt x="1155" y="160"/>
                    <a:pt x="997" y="99"/>
                  </a:cubicBezTo>
                  <a:cubicBezTo>
                    <a:pt x="814" y="33"/>
                    <a:pt x="623" y="0"/>
                    <a:pt x="43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52" name="Google Shape;4652;p104"/>
            <p:cNvSpPr/>
            <p:nvPr/>
          </p:nvSpPr>
          <p:spPr>
            <a:xfrm>
              <a:off x="5892001" y="3307258"/>
              <a:ext cx="77741" cy="25279"/>
            </a:xfrm>
            <a:custGeom>
              <a:avLst/>
              <a:gdLst/>
              <a:ahLst/>
              <a:cxnLst/>
              <a:rect l="l" t="t" r="r" b="b"/>
              <a:pathLst>
                <a:path w="978" h="318" extrusionOk="0">
                  <a:moveTo>
                    <a:pt x="53" y="1"/>
                  </a:moveTo>
                  <a:cubicBezTo>
                    <a:pt x="10" y="1"/>
                    <a:pt x="0" y="69"/>
                    <a:pt x="53" y="74"/>
                  </a:cubicBezTo>
                  <a:cubicBezTo>
                    <a:pt x="205" y="105"/>
                    <a:pt x="357" y="147"/>
                    <a:pt x="503" y="202"/>
                  </a:cubicBezTo>
                  <a:cubicBezTo>
                    <a:pt x="576" y="233"/>
                    <a:pt x="649" y="257"/>
                    <a:pt x="728" y="281"/>
                  </a:cubicBezTo>
                  <a:cubicBezTo>
                    <a:pt x="795" y="306"/>
                    <a:pt x="868" y="318"/>
                    <a:pt x="947" y="318"/>
                  </a:cubicBezTo>
                  <a:cubicBezTo>
                    <a:pt x="966" y="312"/>
                    <a:pt x="978" y="281"/>
                    <a:pt x="966" y="263"/>
                  </a:cubicBezTo>
                  <a:cubicBezTo>
                    <a:pt x="935" y="233"/>
                    <a:pt x="911" y="208"/>
                    <a:pt x="874" y="190"/>
                  </a:cubicBezTo>
                  <a:cubicBezTo>
                    <a:pt x="838" y="166"/>
                    <a:pt x="801" y="141"/>
                    <a:pt x="765" y="129"/>
                  </a:cubicBezTo>
                  <a:cubicBezTo>
                    <a:pt x="692" y="93"/>
                    <a:pt x="619" y="68"/>
                    <a:pt x="540" y="56"/>
                  </a:cubicBezTo>
                  <a:cubicBezTo>
                    <a:pt x="382" y="26"/>
                    <a:pt x="217" y="7"/>
                    <a:pt x="59" y="1"/>
                  </a:cubicBezTo>
                  <a:cubicBezTo>
                    <a:pt x="57" y="1"/>
                    <a:pt x="55"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53" name="Google Shape;4653;p104"/>
            <p:cNvSpPr/>
            <p:nvPr/>
          </p:nvSpPr>
          <p:spPr>
            <a:xfrm>
              <a:off x="5721097" y="3409641"/>
              <a:ext cx="153734" cy="77903"/>
            </a:xfrm>
            <a:custGeom>
              <a:avLst/>
              <a:gdLst/>
              <a:ahLst/>
              <a:cxnLst/>
              <a:rect l="l" t="t" r="r" b="b"/>
              <a:pathLst>
                <a:path w="1934" h="980" extrusionOk="0">
                  <a:moveTo>
                    <a:pt x="1720" y="0"/>
                  </a:moveTo>
                  <a:cubicBezTo>
                    <a:pt x="1612" y="0"/>
                    <a:pt x="1505" y="42"/>
                    <a:pt x="1424" y="119"/>
                  </a:cubicBezTo>
                  <a:cubicBezTo>
                    <a:pt x="1272" y="253"/>
                    <a:pt x="1205" y="454"/>
                    <a:pt x="1047" y="587"/>
                  </a:cubicBezTo>
                  <a:cubicBezTo>
                    <a:pt x="919" y="697"/>
                    <a:pt x="761" y="764"/>
                    <a:pt x="597" y="782"/>
                  </a:cubicBezTo>
                  <a:cubicBezTo>
                    <a:pt x="566" y="787"/>
                    <a:pt x="535" y="789"/>
                    <a:pt x="504" y="789"/>
                  </a:cubicBezTo>
                  <a:cubicBezTo>
                    <a:pt x="453" y="789"/>
                    <a:pt x="402" y="784"/>
                    <a:pt x="353" y="776"/>
                  </a:cubicBezTo>
                  <a:cubicBezTo>
                    <a:pt x="285" y="761"/>
                    <a:pt x="208" y="719"/>
                    <a:pt x="136" y="719"/>
                  </a:cubicBezTo>
                  <a:cubicBezTo>
                    <a:pt x="119" y="719"/>
                    <a:pt x="102" y="721"/>
                    <a:pt x="85" y="727"/>
                  </a:cubicBezTo>
                  <a:cubicBezTo>
                    <a:pt x="25" y="746"/>
                    <a:pt x="0" y="813"/>
                    <a:pt x="31" y="867"/>
                  </a:cubicBezTo>
                  <a:cubicBezTo>
                    <a:pt x="79" y="946"/>
                    <a:pt x="195" y="965"/>
                    <a:pt x="280" y="971"/>
                  </a:cubicBezTo>
                  <a:cubicBezTo>
                    <a:pt x="320" y="977"/>
                    <a:pt x="361" y="980"/>
                    <a:pt x="403" y="980"/>
                  </a:cubicBezTo>
                  <a:cubicBezTo>
                    <a:pt x="444" y="980"/>
                    <a:pt x="487" y="977"/>
                    <a:pt x="530" y="971"/>
                  </a:cubicBezTo>
                  <a:cubicBezTo>
                    <a:pt x="700" y="953"/>
                    <a:pt x="864" y="904"/>
                    <a:pt x="1010" y="813"/>
                  </a:cubicBezTo>
                  <a:cubicBezTo>
                    <a:pt x="1162" y="721"/>
                    <a:pt x="1290" y="587"/>
                    <a:pt x="1382" y="435"/>
                  </a:cubicBezTo>
                  <a:cubicBezTo>
                    <a:pt x="1455" y="314"/>
                    <a:pt x="1584" y="110"/>
                    <a:pt x="1752" y="110"/>
                  </a:cubicBezTo>
                  <a:cubicBezTo>
                    <a:pt x="1778" y="110"/>
                    <a:pt x="1804" y="115"/>
                    <a:pt x="1832" y="125"/>
                  </a:cubicBezTo>
                  <a:cubicBezTo>
                    <a:pt x="1839" y="128"/>
                    <a:pt x="1846" y="129"/>
                    <a:pt x="1853" y="129"/>
                  </a:cubicBezTo>
                  <a:cubicBezTo>
                    <a:pt x="1903" y="129"/>
                    <a:pt x="1934" y="60"/>
                    <a:pt x="1880" y="34"/>
                  </a:cubicBezTo>
                  <a:cubicBezTo>
                    <a:pt x="1829" y="11"/>
                    <a:pt x="1775" y="0"/>
                    <a:pt x="172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654" name="Google Shape;4654;p104"/>
          <p:cNvGrpSpPr/>
          <p:nvPr/>
        </p:nvGrpSpPr>
        <p:grpSpPr>
          <a:xfrm rot="4242672">
            <a:off x="1042773" y="3896485"/>
            <a:ext cx="890563" cy="1081114"/>
            <a:chOff x="3397302" y="3304800"/>
            <a:chExt cx="1031123" cy="1251750"/>
          </a:xfrm>
        </p:grpSpPr>
        <p:sp>
          <p:nvSpPr>
            <p:cNvPr id="4655" name="Google Shape;4655;p104"/>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56" name="Google Shape;4656;p104"/>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57" name="Google Shape;4657;p104"/>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58" name="Google Shape;4658;p104"/>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59" name="Google Shape;4659;p104"/>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60" name="Google Shape;4660;p104"/>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61" name="Google Shape;4661;p104"/>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62" name="Google Shape;4662;p104"/>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63" name="Google Shape;4663;p104"/>
            <p:cNvSpPr/>
            <p:nvPr/>
          </p:nvSpPr>
          <p:spPr>
            <a:xfrm>
              <a:off x="3397302" y="3664259"/>
              <a:ext cx="231613" cy="229120"/>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64" name="Google Shape;4664;p104"/>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665" name="Google Shape;4665;p104"/>
          <p:cNvGrpSpPr/>
          <p:nvPr/>
        </p:nvGrpSpPr>
        <p:grpSpPr>
          <a:xfrm rot="6875452">
            <a:off x="7814577" y="737865"/>
            <a:ext cx="661390" cy="928978"/>
            <a:chOff x="2374700" y="1056350"/>
            <a:chExt cx="797300" cy="1119875"/>
          </a:xfrm>
        </p:grpSpPr>
        <p:sp>
          <p:nvSpPr>
            <p:cNvPr id="4666" name="Google Shape;4666;p104"/>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67" name="Google Shape;4667;p104"/>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68" name="Google Shape;4668;p104"/>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69" name="Google Shape;4669;p104"/>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70" name="Google Shape;4670;p104"/>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71" name="Google Shape;4671;p104"/>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72" name="Google Shape;4672;p104"/>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673" name="Google Shape;4673;p104"/>
          <p:cNvGrpSpPr/>
          <p:nvPr/>
        </p:nvGrpSpPr>
        <p:grpSpPr>
          <a:xfrm rot="5400000">
            <a:off x="3976550" y="-654424"/>
            <a:ext cx="1783856" cy="1890815"/>
            <a:chOff x="3403900" y="3304800"/>
            <a:chExt cx="1556050" cy="1649350"/>
          </a:xfrm>
        </p:grpSpPr>
        <p:sp>
          <p:nvSpPr>
            <p:cNvPr id="4674" name="Google Shape;4674;p104"/>
            <p:cNvSpPr/>
            <p:nvPr/>
          </p:nvSpPr>
          <p:spPr>
            <a:xfrm>
              <a:off x="3960075" y="3761850"/>
              <a:ext cx="510150" cy="213400"/>
            </a:xfrm>
            <a:custGeom>
              <a:avLst/>
              <a:gdLst/>
              <a:ahLst/>
              <a:cxnLst/>
              <a:rect l="l" t="t" r="r" b="b"/>
              <a:pathLst>
                <a:path w="20406" h="8536" extrusionOk="0">
                  <a:moveTo>
                    <a:pt x="19766" y="0"/>
                  </a:moveTo>
                  <a:cubicBezTo>
                    <a:pt x="19714" y="0"/>
                    <a:pt x="19658" y="10"/>
                    <a:pt x="19599" y="31"/>
                  </a:cubicBezTo>
                  <a:cubicBezTo>
                    <a:pt x="13161" y="2358"/>
                    <a:pt x="6967" y="5198"/>
                    <a:pt x="556" y="7524"/>
                  </a:cubicBezTo>
                  <a:cubicBezTo>
                    <a:pt x="1" y="7717"/>
                    <a:pt x="157" y="8536"/>
                    <a:pt x="640" y="8536"/>
                  </a:cubicBezTo>
                  <a:cubicBezTo>
                    <a:pt x="698" y="8536"/>
                    <a:pt x="760" y="8524"/>
                    <a:pt x="827" y="8498"/>
                  </a:cubicBezTo>
                  <a:cubicBezTo>
                    <a:pt x="7238" y="6171"/>
                    <a:pt x="13459" y="3358"/>
                    <a:pt x="19870" y="1005"/>
                  </a:cubicBezTo>
                  <a:cubicBezTo>
                    <a:pt x="20406" y="810"/>
                    <a:pt x="20239" y="0"/>
                    <a:pt x="19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75" name="Google Shape;4675;p104"/>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76" name="Google Shape;4676;p104"/>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77" name="Google Shape;4677;p104"/>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78" name="Google Shape;4678;p104"/>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79" name="Google Shape;4679;p104"/>
            <p:cNvSpPr/>
            <p:nvPr/>
          </p:nvSpPr>
          <p:spPr>
            <a:xfrm>
              <a:off x="4353000" y="3762125"/>
              <a:ext cx="113300" cy="745475"/>
            </a:xfrm>
            <a:custGeom>
              <a:avLst/>
              <a:gdLst/>
              <a:ahLst/>
              <a:cxnLst/>
              <a:rect l="l" t="t" r="r" b="b"/>
              <a:pathLst>
                <a:path w="4532" h="29819" extrusionOk="0">
                  <a:moveTo>
                    <a:pt x="4004" y="0"/>
                  </a:moveTo>
                  <a:cubicBezTo>
                    <a:pt x="3754" y="0"/>
                    <a:pt x="3503" y="169"/>
                    <a:pt x="3503" y="507"/>
                  </a:cubicBezTo>
                  <a:cubicBezTo>
                    <a:pt x="3530" y="4673"/>
                    <a:pt x="2773" y="8920"/>
                    <a:pt x="2259" y="13031"/>
                  </a:cubicBezTo>
                  <a:cubicBezTo>
                    <a:pt x="1529" y="18468"/>
                    <a:pt x="744" y="23905"/>
                    <a:pt x="41" y="29342"/>
                  </a:cubicBezTo>
                  <a:cubicBezTo>
                    <a:pt x="1" y="29663"/>
                    <a:pt x="226" y="29818"/>
                    <a:pt x="473" y="29818"/>
                  </a:cubicBezTo>
                  <a:cubicBezTo>
                    <a:pt x="725" y="29818"/>
                    <a:pt x="1001" y="29656"/>
                    <a:pt x="1042" y="29342"/>
                  </a:cubicBezTo>
                  <a:cubicBezTo>
                    <a:pt x="1772" y="23905"/>
                    <a:pt x="2557" y="18468"/>
                    <a:pt x="3260" y="13031"/>
                  </a:cubicBezTo>
                  <a:cubicBezTo>
                    <a:pt x="3801" y="8920"/>
                    <a:pt x="4531" y="4673"/>
                    <a:pt x="4504" y="507"/>
                  </a:cubicBezTo>
                  <a:cubicBezTo>
                    <a:pt x="4504" y="169"/>
                    <a:pt x="4254" y="0"/>
                    <a:pt x="4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80" name="Google Shape;4680;p104"/>
            <p:cNvSpPr/>
            <p:nvPr/>
          </p:nvSpPr>
          <p:spPr>
            <a:xfrm>
              <a:off x="4348800" y="4483000"/>
              <a:ext cx="542900" cy="320575"/>
            </a:xfrm>
            <a:custGeom>
              <a:avLst/>
              <a:gdLst/>
              <a:ahLst/>
              <a:cxnLst/>
              <a:rect l="l" t="t" r="r" b="b"/>
              <a:pathLst>
                <a:path w="21716" h="12823" extrusionOk="0">
                  <a:moveTo>
                    <a:pt x="709" y="1"/>
                  </a:moveTo>
                  <a:cubicBezTo>
                    <a:pt x="272" y="1"/>
                    <a:pt x="1" y="643"/>
                    <a:pt x="480" y="939"/>
                  </a:cubicBezTo>
                  <a:lnTo>
                    <a:pt x="20739" y="12760"/>
                  </a:lnTo>
                  <a:cubicBezTo>
                    <a:pt x="20823" y="12804"/>
                    <a:pt x="20904" y="12823"/>
                    <a:pt x="20981" y="12823"/>
                  </a:cubicBezTo>
                  <a:cubicBezTo>
                    <a:pt x="21428" y="12823"/>
                    <a:pt x="21715" y="12171"/>
                    <a:pt x="21253" y="11894"/>
                  </a:cubicBezTo>
                  <a:lnTo>
                    <a:pt x="966" y="74"/>
                  </a:lnTo>
                  <a:cubicBezTo>
                    <a:pt x="877" y="23"/>
                    <a:pt x="790" y="1"/>
                    <a:pt x="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81" name="Google Shape;4681;p104"/>
            <p:cNvSpPr/>
            <p:nvPr/>
          </p:nvSpPr>
          <p:spPr>
            <a:xfrm>
              <a:off x="3496325" y="4429725"/>
              <a:ext cx="250725" cy="370050"/>
            </a:xfrm>
            <a:custGeom>
              <a:avLst/>
              <a:gdLst/>
              <a:ahLst/>
              <a:cxnLst/>
              <a:rect l="l" t="t" r="r" b="b"/>
              <a:pathLst>
                <a:path w="10029" h="14802" extrusionOk="0">
                  <a:moveTo>
                    <a:pt x="9319" y="0"/>
                  </a:moveTo>
                  <a:cubicBezTo>
                    <a:pt x="9166" y="0"/>
                    <a:pt x="9015" y="68"/>
                    <a:pt x="8909" y="230"/>
                  </a:cubicBezTo>
                  <a:lnTo>
                    <a:pt x="226" y="14052"/>
                  </a:lnTo>
                  <a:cubicBezTo>
                    <a:pt x="1" y="14446"/>
                    <a:pt x="348" y="14801"/>
                    <a:pt x="700" y="14801"/>
                  </a:cubicBezTo>
                  <a:cubicBezTo>
                    <a:pt x="855" y="14801"/>
                    <a:pt x="1011" y="14732"/>
                    <a:pt x="1119" y="14566"/>
                  </a:cubicBezTo>
                  <a:lnTo>
                    <a:pt x="9802" y="744"/>
                  </a:lnTo>
                  <a:cubicBezTo>
                    <a:pt x="10029" y="366"/>
                    <a:pt x="9673" y="0"/>
                    <a:pt x="9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82" name="Google Shape;4682;p104"/>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83" name="Google Shape;4683;p104"/>
            <p:cNvSpPr/>
            <p:nvPr/>
          </p:nvSpPr>
          <p:spPr>
            <a:xfrm>
              <a:off x="4152750" y="4482950"/>
              <a:ext cx="230050" cy="422600"/>
            </a:xfrm>
            <a:custGeom>
              <a:avLst/>
              <a:gdLst/>
              <a:ahLst/>
              <a:cxnLst/>
              <a:rect l="l" t="t" r="r" b="b"/>
              <a:pathLst>
                <a:path w="9202" h="16904" extrusionOk="0">
                  <a:moveTo>
                    <a:pt x="8521" y="0"/>
                  </a:moveTo>
                  <a:cubicBezTo>
                    <a:pt x="8364" y="0"/>
                    <a:pt x="8208" y="77"/>
                    <a:pt x="8105" y="265"/>
                  </a:cubicBezTo>
                  <a:cubicBezTo>
                    <a:pt x="5292" y="5459"/>
                    <a:pt x="3047" y="10950"/>
                    <a:pt x="207" y="16143"/>
                  </a:cubicBezTo>
                  <a:cubicBezTo>
                    <a:pt x="1" y="16537"/>
                    <a:pt x="353" y="16904"/>
                    <a:pt x="696" y="16904"/>
                  </a:cubicBezTo>
                  <a:cubicBezTo>
                    <a:pt x="849" y="16904"/>
                    <a:pt x="1000" y="16832"/>
                    <a:pt x="1099" y="16657"/>
                  </a:cubicBezTo>
                  <a:cubicBezTo>
                    <a:pt x="3913" y="11464"/>
                    <a:pt x="6158" y="5973"/>
                    <a:pt x="8998" y="752"/>
                  </a:cubicBezTo>
                  <a:cubicBezTo>
                    <a:pt x="9201" y="363"/>
                    <a:pt x="8860" y="0"/>
                    <a:pt x="8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84" name="Google Shape;4684;p104"/>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85" name="Google Shape;4685;p104"/>
            <p:cNvSpPr/>
            <p:nvPr/>
          </p:nvSpPr>
          <p:spPr>
            <a:xfrm>
              <a:off x="4786800" y="4704600"/>
              <a:ext cx="173150" cy="172475"/>
            </a:xfrm>
            <a:custGeom>
              <a:avLst/>
              <a:gdLst/>
              <a:ahLst/>
              <a:cxnLst/>
              <a:rect l="l" t="t" r="r" b="b"/>
              <a:pathLst>
                <a:path w="6926" h="6899" extrusionOk="0">
                  <a:moveTo>
                    <a:pt x="3409" y="1"/>
                  </a:moveTo>
                  <a:cubicBezTo>
                    <a:pt x="1515" y="28"/>
                    <a:pt x="1" y="1597"/>
                    <a:pt x="28" y="3490"/>
                  </a:cubicBezTo>
                  <a:cubicBezTo>
                    <a:pt x="54" y="5394"/>
                    <a:pt x="1569" y="6899"/>
                    <a:pt x="3440" y="6899"/>
                  </a:cubicBezTo>
                  <a:cubicBezTo>
                    <a:pt x="3457" y="6899"/>
                    <a:pt x="3473" y="6899"/>
                    <a:pt x="3490" y="6898"/>
                  </a:cubicBezTo>
                  <a:cubicBezTo>
                    <a:pt x="5410" y="6871"/>
                    <a:pt x="6925" y="5302"/>
                    <a:pt x="6898" y="3409"/>
                  </a:cubicBezTo>
                  <a:cubicBezTo>
                    <a:pt x="6871" y="1516"/>
                    <a:pt x="5302" y="1"/>
                    <a:pt x="34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86" name="Google Shape;4686;p104"/>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87" name="Google Shape;4687;p104"/>
            <p:cNvSpPr/>
            <p:nvPr/>
          </p:nvSpPr>
          <p:spPr>
            <a:xfrm>
              <a:off x="4343875" y="3666600"/>
              <a:ext cx="218450" cy="216425"/>
            </a:xfrm>
            <a:custGeom>
              <a:avLst/>
              <a:gdLst/>
              <a:ahLst/>
              <a:cxnLst/>
              <a:rect l="l" t="t" r="r" b="b"/>
              <a:pathLst>
                <a:path w="8738" h="8657" extrusionOk="0">
                  <a:moveTo>
                    <a:pt x="4352" y="0"/>
                  </a:moveTo>
                  <a:cubicBezTo>
                    <a:pt x="4335" y="0"/>
                    <a:pt x="4318" y="0"/>
                    <a:pt x="4301" y="0"/>
                  </a:cubicBezTo>
                  <a:cubicBezTo>
                    <a:pt x="1921" y="27"/>
                    <a:pt x="0" y="2002"/>
                    <a:pt x="27" y="4382"/>
                  </a:cubicBezTo>
                  <a:cubicBezTo>
                    <a:pt x="81" y="6773"/>
                    <a:pt x="2002" y="8656"/>
                    <a:pt x="4385" y="8656"/>
                  </a:cubicBezTo>
                  <a:cubicBezTo>
                    <a:pt x="4402" y="8656"/>
                    <a:pt x="4419" y="8656"/>
                    <a:pt x="4436" y="8656"/>
                  </a:cubicBezTo>
                  <a:cubicBezTo>
                    <a:pt x="6817" y="8629"/>
                    <a:pt x="8737" y="6654"/>
                    <a:pt x="8710" y="4274"/>
                  </a:cubicBezTo>
                  <a:cubicBezTo>
                    <a:pt x="8656" y="1884"/>
                    <a:pt x="6736" y="0"/>
                    <a:pt x="4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88" name="Google Shape;4688;p104"/>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89" name="Google Shape;4689;p104"/>
            <p:cNvSpPr/>
            <p:nvPr/>
          </p:nvSpPr>
          <p:spPr>
            <a:xfrm>
              <a:off x="3403900" y="4678900"/>
              <a:ext cx="218450" cy="216450"/>
            </a:xfrm>
            <a:custGeom>
              <a:avLst/>
              <a:gdLst/>
              <a:ahLst/>
              <a:cxnLst/>
              <a:rect l="l" t="t" r="r" b="b"/>
              <a:pathLst>
                <a:path w="8738" h="8658" extrusionOk="0">
                  <a:moveTo>
                    <a:pt x="4352" y="1"/>
                  </a:moveTo>
                  <a:cubicBezTo>
                    <a:pt x="4335" y="1"/>
                    <a:pt x="4319" y="1"/>
                    <a:pt x="4302" y="1"/>
                  </a:cubicBezTo>
                  <a:cubicBezTo>
                    <a:pt x="1921" y="28"/>
                    <a:pt x="1" y="2003"/>
                    <a:pt x="28" y="4410"/>
                  </a:cubicBezTo>
                  <a:cubicBezTo>
                    <a:pt x="81" y="6758"/>
                    <a:pt x="1976" y="8658"/>
                    <a:pt x="4338" y="8658"/>
                  </a:cubicBezTo>
                  <a:cubicBezTo>
                    <a:pt x="4371" y="8658"/>
                    <a:pt x="4404" y="8657"/>
                    <a:pt x="4437" y="8657"/>
                  </a:cubicBezTo>
                  <a:cubicBezTo>
                    <a:pt x="6817" y="8630"/>
                    <a:pt x="8738" y="6682"/>
                    <a:pt x="8711" y="4275"/>
                  </a:cubicBezTo>
                  <a:cubicBezTo>
                    <a:pt x="8657" y="1911"/>
                    <a:pt x="6736" y="1"/>
                    <a:pt x="43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90" name="Google Shape;4690;p104"/>
            <p:cNvSpPr/>
            <p:nvPr/>
          </p:nvSpPr>
          <p:spPr>
            <a:xfrm>
              <a:off x="3515500" y="3748400"/>
              <a:ext cx="123100" cy="121775"/>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91" name="Google Shape;4691;p104"/>
            <p:cNvSpPr/>
            <p:nvPr/>
          </p:nvSpPr>
          <p:spPr>
            <a:xfrm>
              <a:off x="4107875" y="4831725"/>
              <a:ext cx="123100" cy="122425"/>
            </a:xfrm>
            <a:custGeom>
              <a:avLst/>
              <a:gdLst/>
              <a:ahLst/>
              <a:cxnLst/>
              <a:rect l="l" t="t" r="r" b="b"/>
              <a:pathLst>
                <a:path w="4924" h="4897" extrusionOk="0">
                  <a:moveTo>
                    <a:pt x="2457" y="1"/>
                  </a:moveTo>
                  <a:cubicBezTo>
                    <a:pt x="2441" y="1"/>
                    <a:pt x="2424" y="1"/>
                    <a:pt x="2408" y="1"/>
                  </a:cubicBezTo>
                  <a:cubicBezTo>
                    <a:pt x="1055" y="28"/>
                    <a:pt x="0" y="1137"/>
                    <a:pt x="0" y="2490"/>
                  </a:cubicBezTo>
                  <a:cubicBezTo>
                    <a:pt x="27" y="3815"/>
                    <a:pt x="1136" y="4897"/>
                    <a:pt x="2489" y="4897"/>
                  </a:cubicBezTo>
                  <a:cubicBezTo>
                    <a:pt x="3841" y="4870"/>
                    <a:pt x="4923" y="3761"/>
                    <a:pt x="4896" y="2408"/>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692" name="Google Shape;4692;p104"/>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21600000">
                                      <p:cBhvr>
                                        <p:cTn id="6" dur="4000" fill="hold"/>
                                        <p:tgtEl>
                                          <p:spTgt spid="4665"/>
                                        </p:tgtEl>
                                        <p:attrNameLst>
                                          <p:attrName>r</p:attrName>
                                        </p:attrNameLst>
                                      </p:cBhvr>
                                    </p:animRot>
                                  </p:childTnLst>
                                </p:cTn>
                              </p:par>
                              <p:par>
                                <p:cTn id="7" presetID="8" presetClass="emph" presetSubtype="0" fill="hold" nodeType="withEffect">
                                  <p:stCondLst>
                                    <p:cond delay="0"/>
                                  </p:stCondLst>
                                  <p:childTnLst>
                                    <p:animRot by="-21600000">
                                      <p:cBhvr>
                                        <p:cTn id="8" dur="4300" fill="hold"/>
                                        <p:tgtEl>
                                          <p:spTgt spid="4673"/>
                                        </p:tgtEl>
                                        <p:attrNameLst>
                                          <p:attrName>r</p:attrName>
                                        </p:attrNameLst>
                                      </p:cBhvr>
                                    </p:animRot>
                                  </p:childTnLst>
                                </p:cTn>
                              </p:par>
                              <p:par>
                                <p:cTn id="9" presetID="8" presetClass="emph" presetSubtype="0" fill="hold" nodeType="withEffect">
                                  <p:stCondLst>
                                    <p:cond delay="0"/>
                                  </p:stCondLst>
                                  <p:childTnLst>
                                    <p:animRot by="-21600000">
                                      <p:cBhvr>
                                        <p:cTn id="10" dur="3600" fill="hold"/>
                                        <p:tgtEl>
                                          <p:spTgt spid="465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4696"/>
        <p:cNvGrpSpPr/>
        <p:nvPr/>
      </p:nvGrpSpPr>
      <p:grpSpPr>
        <a:xfrm>
          <a:off x="0" y="0"/>
          <a:ext cx="0" cy="0"/>
          <a:chOff x="0" y="0"/>
          <a:chExt cx="0" cy="0"/>
        </a:xfrm>
      </p:grpSpPr>
      <p:sp>
        <p:nvSpPr>
          <p:cNvPr id="4697" name="Google Shape;4697;p105"/>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p>
            <a:pPr lvl="0" rtl="1"/>
            <a:r>
              <a:rPr lang="fa-IR" dirty="0">
                <a:solidFill>
                  <a:schemeClr val="bg2"/>
                </a:solidFill>
                <a:cs typeface="B Nazanin" panose="00000400000000000000" pitchFamily="2" charset="-78"/>
              </a:rPr>
              <a:t>جهش های </a:t>
            </a:r>
            <a:r>
              <a:rPr lang="en-US" dirty="0">
                <a:solidFill>
                  <a:schemeClr val="lt2"/>
                </a:solidFill>
                <a:cs typeface="B Nazanin" panose="00000400000000000000" pitchFamily="2" charset="-78"/>
              </a:rPr>
              <a:t>DNA</a:t>
            </a:r>
            <a:endParaRPr dirty="0">
              <a:cs typeface="B Nazanin" panose="00000400000000000000" pitchFamily="2" charset="-78"/>
            </a:endParaRPr>
          </a:p>
        </p:txBody>
      </p:sp>
      <p:sp>
        <p:nvSpPr>
          <p:cNvPr id="4698" name="Google Shape;4698;p105"/>
          <p:cNvSpPr/>
          <p:nvPr/>
        </p:nvSpPr>
        <p:spPr>
          <a:xfrm>
            <a:off x="614516" y="3326925"/>
            <a:ext cx="1929900" cy="489600"/>
          </a:xfrm>
          <a:prstGeom prst="rect">
            <a:avLst/>
          </a:prstGeom>
          <a:noFill/>
          <a:ln>
            <a:noFill/>
          </a:ln>
        </p:spPr>
        <p:txBody>
          <a:bodyPr spcFirstLastPara="1" wrap="square" lIns="91425" tIns="91425" rIns="91425" bIns="91425" anchor="ctr" anchorCtr="0">
            <a:noAutofit/>
          </a:bodyPr>
          <a:lstStyle/>
          <a:p>
            <a:pPr lvl="0" algn="r" rtl="1"/>
            <a:r>
              <a:rPr lang="fa-IR" b="1" dirty="0">
                <a:solidFill>
                  <a:schemeClr val="accent1"/>
                </a:solidFill>
                <a:latin typeface="Cairo"/>
                <a:ea typeface="Cairo"/>
                <a:cs typeface="B Nazanin" panose="00000400000000000000" pitchFamily="2" charset="-78"/>
                <a:sym typeface="Cairo"/>
              </a:rPr>
              <a:t>عنوان در اینجا</a:t>
            </a:r>
          </a:p>
        </p:txBody>
      </p:sp>
      <p:sp>
        <p:nvSpPr>
          <p:cNvPr id="4699" name="Google Shape;4699;p105"/>
          <p:cNvSpPr/>
          <p:nvPr/>
        </p:nvSpPr>
        <p:spPr>
          <a:xfrm>
            <a:off x="6599584" y="1612425"/>
            <a:ext cx="1880400" cy="4896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b="1" dirty="0">
                <a:solidFill>
                  <a:schemeClr val="accent1"/>
                </a:solidFill>
                <a:latin typeface="Cairo"/>
                <a:ea typeface="Cairo"/>
                <a:cs typeface="B Nazanin" panose="00000400000000000000" pitchFamily="2" charset="-78"/>
                <a:sym typeface="Cairo"/>
              </a:rPr>
              <a:t>عنوان در اینجا</a:t>
            </a:r>
            <a:endParaRPr b="1" dirty="0">
              <a:solidFill>
                <a:schemeClr val="accent1"/>
              </a:solidFill>
              <a:latin typeface="Cairo"/>
              <a:ea typeface="Cairo"/>
              <a:cs typeface="B Nazanin" panose="00000400000000000000" pitchFamily="2" charset="-78"/>
              <a:sym typeface="Cairo"/>
            </a:endParaRPr>
          </a:p>
        </p:txBody>
      </p:sp>
      <p:sp>
        <p:nvSpPr>
          <p:cNvPr id="4700" name="Google Shape;4700;p105"/>
          <p:cNvSpPr/>
          <p:nvPr/>
        </p:nvSpPr>
        <p:spPr>
          <a:xfrm>
            <a:off x="6599584" y="3326925"/>
            <a:ext cx="1929900" cy="489600"/>
          </a:xfrm>
          <a:prstGeom prst="rect">
            <a:avLst/>
          </a:prstGeom>
          <a:noFill/>
          <a:ln>
            <a:noFill/>
          </a:ln>
        </p:spPr>
        <p:txBody>
          <a:bodyPr spcFirstLastPara="1" wrap="square" lIns="91425" tIns="91425" rIns="91425" bIns="91425" anchor="ctr" anchorCtr="0">
            <a:noAutofit/>
          </a:bodyPr>
          <a:lstStyle/>
          <a:p>
            <a:pPr lvl="0" algn="r" rtl="1"/>
            <a:r>
              <a:rPr lang="fa-IR" b="1" dirty="0">
                <a:solidFill>
                  <a:schemeClr val="accent1"/>
                </a:solidFill>
                <a:latin typeface="Cairo"/>
                <a:ea typeface="Cairo"/>
                <a:cs typeface="B Nazanin" panose="00000400000000000000" pitchFamily="2" charset="-78"/>
                <a:sym typeface="Cairo"/>
              </a:rPr>
              <a:t>عنوان در اینجا</a:t>
            </a:r>
          </a:p>
        </p:txBody>
      </p:sp>
      <p:sp>
        <p:nvSpPr>
          <p:cNvPr id="4701" name="Google Shape;4701;p105"/>
          <p:cNvSpPr txBox="1"/>
          <p:nvPr/>
        </p:nvSpPr>
        <p:spPr>
          <a:xfrm>
            <a:off x="6599584" y="2012050"/>
            <a:ext cx="1929300" cy="543600"/>
          </a:xfrm>
          <a:prstGeom prst="rect">
            <a:avLst/>
          </a:prstGeom>
          <a:noFill/>
          <a:ln>
            <a:noFill/>
          </a:ln>
        </p:spPr>
        <p:txBody>
          <a:bodyPr spcFirstLastPara="1" wrap="square" lIns="91425" tIns="91425" rIns="91425" bIns="91425" anchor="ctr" anchorCtr="0">
            <a:noAutofit/>
          </a:bodyPr>
          <a:lstStyle/>
          <a:p>
            <a:pPr lvl="0" algn="r" rtl="1"/>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sp>
        <p:nvSpPr>
          <p:cNvPr id="4702" name="Google Shape;4702;p105"/>
          <p:cNvSpPr txBox="1"/>
          <p:nvPr/>
        </p:nvSpPr>
        <p:spPr>
          <a:xfrm>
            <a:off x="6599584" y="3726550"/>
            <a:ext cx="1929300" cy="543600"/>
          </a:xfrm>
          <a:prstGeom prst="rect">
            <a:avLst/>
          </a:prstGeom>
          <a:noFill/>
          <a:ln>
            <a:noFill/>
          </a:ln>
        </p:spPr>
        <p:txBody>
          <a:bodyPr spcFirstLastPara="1" wrap="square" lIns="91425" tIns="91425" rIns="91425" bIns="91425" anchor="ctr" anchorCtr="0">
            <a:noAutofit/>
          </a:bodyPr>
          <a:lstStyle/>
          <a:p>
            <a:pPr lvl="0" algn="r" rtl="1"/>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sp>
        <p:nvSpPr>
          <p:cNvPr id="4703" name="Google Shape;4703;p105"/>
          <p:cNvSpPr txBox="1"/>
          <p:nvPr/>
        </p:nvSpPr>
        <p:spPr>
          <a:xfrm>
            <a:off x="614516" y="3726550"/>
            <a:ext cx="1929900" cy="543600"/>
          </a:xfrm>
          <a:prstGeom prst="rect">
            <a:avLst/>
          </a:prstGeom>
          <a:noFill/>
          <a:ln>
            <a:noFill/>
          </a:ln>
        </p:spPr>
        <p:txBody>
          <a:bodyPr spcFirstLastPara="1" wrap="square" lIns="91425" tIns="91425" rIns="91425" bIns="91425" anchor="ctr" anchorCtr="0">
            <a:noAutofit/>
          </a:bodyPr>
          <a:lstStyle/>
          <a:p>
            <a:pPr lvl="0" algn="r"/>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sp>
        <p:nvSpPr>
          <p:cNvPr id="4704" name="Google Shape;4704;p105"/>
          <p:cNvSpPr/>
          <p:nvPr/>
        </p:nvSpPr>
        <p:spPr>
          <a:xfrm>
            <a:off x="614516" y="1612425"/>
            <a:ext cx="1929900" cy="489600"/>
          </a:xfrm>
          <a:prstGeom prst="rect">
            <a:avLst/>
          </a:prstGeom>
          <a:noFill/>
          <a:ln>
            <a:noFill/>
          </a:ln>
        </p:spPr>
        <p:txBody>
          <a:bodyPr spcFirstLastPara="1" wrap="square" lIns="91425" tIns="91425" rIns="91425" bIns="91425" anchor="ctr" anchorCtr="0">
            <a:noAutofit/>
          </a:bodyPr>
          <a:lstStyle/>
          <a:p>
            <a:pPr lvl="0" algn="r" rtl="1"/>
            <a:r>
              <a:rPr lang="fa-IR" b="1" dirty="0">
                <a:solidFill>
                  <a:schemeClr val="accent1"/>
                </a:solidFill>
                <a:latin typeface="Cairo"/>
                <a:ea typeface="Cairo"/>
                <a:cs typeface="B Nazanin" panose="00000400000000000000" pitchFamily="2" charset="-78"/>
                <a:sym typeface="Cairo"/>
              </a:rPr>
              <a:t>عنوان در اینجا</a:t>
            </a:r>
          </a:p>
        </p:txBody>
      </p:sp>
      <p:sp>
        <p:nvSpPr>
          <p:cNvPr id="4705" name="Google Shape;4705;p105"/>
          <p:cNvSpPr txBox="1"/>
          <p:nvPr/>
        </p:nvSpPr>
        <p:spPr>
          <a:xfrm>
            <a:off x="614516" y="2012050"/>
            <a:ext cx="1929900" cy="543600"/>
          </a:xfrm>
          <a:prstGeom prst="rect">
            <a:avLst/>
          </a:prstGeom>
          <a:noFill/>
          <a:ln>
            <a:noFill/>
          </a:ln>
        </p:spPr>
        <p:txBody>
          <a:bodyPr spcFirstLastPara="1" wrap="square" lIns="91425" tIns="91425" rIns="91425" bIns="91425" anchor="ctr" anchorCtr="0">
            <a:noAutofit/>
          </a:bodyPr>
          <a:lstStyle/>
          <a:p>
            <a:pPr lvl="0" algn="r"/>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grpSp>
        <p:nvGrpSpPr>
          <p:cNvPr id="4706" name="Google Shape;4706;p105"/>
          <p:cNvGrpSpPr/>
          <p:nvPr/>
        </p:nvGrpSpPr>
        <p:grpSpPr>
          <a:xfrm>
            <a:off x="3359393" y="1704625"/>
            <a:ext cx="2392680" cy="2620085"/>
            <a:chOff x="3379853" y="1637950"/>
            <a:chExt cx="2392680" cy="2620085"/>
          </a:xfrm>
        </p:grpSpPr>
        <p:grpSp>
          <p:nvGrpSpPr>
            <p:cNvPr id="4707" name="Google Shape;4707;p105"/>
            <p:cNvGrpSpPr/>
            <p:nvPr/>
          </p:nvGrpSpPr>
          <p:grpSpPr>
            <a:xfrm>
              <a:off x="3379853" y="1637950"/>
              <a:ext cx="2392680" cy="2620085"/>
              <a:chOff x="3379853" y="1637950"/>
              <a:chExt cx="2392680" cy="2620085"/>
            </a:xfrm>
          </p:grpSpPr>
          <p:sp>
            <p:nvSpPr>
              <p:cNvPr id="4708" name="Google Shape;4708;p105"/>
              <p:cNvSpPr/>
              <p:nvPr/>
            </p:nvSpPr>
            <p:spPr>
              <a:xfrm>
                <a:off x="4300550" y="1964525"/>
                <a:ext cx="551400" cy="38100"/>
              </a:xfrm>
              <a:prstGeom prst="roundRect">
                <a:avLst>
                  <a:gd name="adj" fmla="val 0"/>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09" name="Google Shape;4709;p105"/>
              <p:cNvSpPr/>
              <p:nvPr/>
            </p:nvSpPr>
            <p:spPr>
              <a:xfrm>
                <a:off x="4317200" y="2135975"/>
                <a:ext cx="507300" cy="38100"/>
              </a:xfrm>
              <a:prstGeom prst="roundRect">
                <a:avLst>
                  <a:gd name="adj" fmla="val 50000"/>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10" name="Google Shape;4710;p105"/>
              <p:cNvSpPr/>
              <p:nvPr/>
            </p:nvSpPr>
            <p:spPr>
              <a:xfrm>
                <a:off x="4395800" y="2297900"/>
                <a:ext cx="353700" cy="38100"/>
              </a:xfrm>
              <a:prstGeom prst="roundRect">
                <a:avLst>
                  <a:gd name="adj" fmla="val 50000"/>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11" name="Google Shape;4711;p105"/>
              <p:cNvSpPr/>
              <p:nvPr/>
            </p:nvSpPr>
            <p:spPr>
              <a:xfrm>
                <a:off x="4300550" y="2831300"/>
                <a:ext cx="551400" cy="38100"/>
              </a:xfrm>
              <a:prstGeom prst="roundRect">
                <a:avLst>
                  <a:gd name="adj" fmla="val 50000"/>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12" name="Google Shape;4712;p105"/>
              <p:cNvSpPr/>
              <p:nvPr/>
            </p:nvSpPr>
            <p:spPr>
              <a:xfrm>
                <a:off x="4300550" y="3012275"/>
                <a:ext cx="551400" cy="38100"/>
              </a:xfrm>
              <a:prstGeom prst="roundRect">
                <a:avLst>
                  <a:gd name="adj" fmla="val 0"/>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13" name="Google Shape;4713;p105"/>
              <p:cNvSpPr/>
              <p:nvPr/>
            </p:nvSpPr>
            <p:spPr>
              <a:xfrm>
                <a:off x="4395800" y="3186100"/>
                <a:ext cx="353700" cy="38100"/>
              </a:xfrm>
              <a:prstGeom prst="roundRect">
                <a:avLst>
                  <a:gd name="adj" fmla="val 50000"/>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14" name="Google Shape;4714;p105"/>
              <p:cNvSpPr/>
              <p:nvPr/>
            </p:nvSpPr>
            <p:spPr>
              <a:xfrm>
                <a:off x="4395800" y="2655075"/>
                <a:ext cx="353700" cy="38100"/>
              </a:xfrm>
              <a:prstGeom prst="roundRect">
                <a:avLst>
                  <a:gd name="adj" fmla="val 25000"/>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15" name="Google Shape;4715;p105"/>
              <p:cNvSpPr/>
              <p:nvPr/>
            </p:nvSpPr>
            <p:spPr>
              <a:xfrm rot="10800000" flipH="1">
                <a:off x="4300550" y="3881431"/>
                <a:ext cx="551400" cy="38100"/>
              </a:xfrm>
              <a:prstGeom prst="roundRect">
                <a:avLst>
                  <a:gd name="adj" fmla="val 0"/>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16" name="Google Shape;4716;p105"/>
              <p:cNvSpPr/>
              <p:nvPr/>
            </p:nvSpPr>
            <p:spPr>
              <a:xfrm rot="10800000" flipH="1">
                <a:off x="4317200" y="3709981"/>
                <a:ext cx="507300" cy="38100"/>
              </a:xfrm>
              <a:prstGeom prst="roundRect">
                <a:avLst>
                  <a:gd name="adj" fmla="val 6299"/>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17" name="Google Shape;4717;p105"/>
              <p:cNvSpPr/>
              <p:nvPr/>
            </p:nvSpPr>
            <p:spPr>
              <a:xfrm rot="10800000" flipH="1">
                <a:off x="4398181" y="3548056"/>
                <a:ext cx="353700" cy="38100"/>
              </a:xfrm>
              <a:prstGeom prst="roundRect">
                <a:avLst>
                  <a:gd name="adj" fmla="val 50000"/>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18" name="Google Shape;4718;p105"/>
              <p:cNvSpPr/>
              <p:nvPr/>
            </p:nvSpPr>
            <p:spPr>
              <a:xfrm rot="-9044926">
                <a:off x="3803877" y="1878944"/>
                <a:ext cx="1544632" cy="2138095"/>
              </a:xfrm>
              <a:custGeom>
                <a:avLst/>
                <a:gdLst/>
                <a:ahLst/>
                <a:cxnLst/>
                <a:rect l="l" t="t" r="r" b="b"/>
                <a:pathLst>
                  <a:path w="12023" h="16644" extrusionOk="0">
                    <a:moveTo>
                      <a:pt x="4488" y="5508"/>
                    </a:moveTo>
                    <a:lnTo>
                      <a:pt x="4563" y="5523"/>
                    </a:lnTo>
                    <a:cubicBezTo>
                      <a:pt x="4586" y="5523"/>
                      <a:pt x="4608" y="5531"/>
                      <a:pt x="4631" y="5531"/>
                    </a:cubicBezTo>
                    <a:cubicBezTo>
                      <a:pt x="4983" y="5628"/>
                      <a:pt x="5389" y="5733"/>
                      <a:pt x="5779" y="5868"/>
                    </a:cubicBezTo>
                    <a:cubicBezTo>
                      <a:pt x="6049" y="5959"/>
                      <a:pt x="6297" y="6049"/>
                      <a:pt x="6522" y="6154"/>
                    </a:cubicBezTo>
                    <a:cubicBezTo>
                      <a:pt x="6747" y="6244"/>
                      <a:pt x="6957" y="6364"/>
                      <a:pt x="7152" y="6506"/>
                    </a:cubicBezTo>
                    <a:cubicBezTo>
                      <a:pt x="7467" y="6724"/>
                      <a:pt x="7730" y="7024"/>
                      <a:pt x="7903" y="7369"/>
                    </a:cubicBezTo>
                    <a:cubicBezTo>
                      <a:pt x="7978" y="7527"/>
                      <a:pt x="8038" y="7692"/>
                      <a:pt x="8083" y="7857"/>
                    </a:cubicBezTo>
                    <a:cubicBezTo>
                      <a:pt x="8218" y="8292"/>
                      <a:pt x="8248" y="8750"/>
                      <a:pt x="8173" y="9193"/>
                    </a:cubicBezTo>
                    <a:cubicBezTo>
                      <a:pt x="8113" y="9576"/>
                      <a:pt x="8023" y="9951"/>
                      <a:pt x="7918" y="10326"/>
                    </a:cubicBezTo>
                    <a:cubicBezTo>
                      <a:pt x="7880" y="10446"/>
                      <a:pt x="7850" y="10566"/>
                      <a:pt x="7813" y="10686"/>
                    </a:cubicBezTo>
                    <a:cubicBezTo>
                      <a:pt x="7790" y="10769"/>
                      <a:pt x="7768" y="10859"/>
                      <a:pt x="7745" y="10949"/>
                    </a:cubicBezTo>
                    <a:cubicBezTo>
                      <a:pt x="7730" y="10986"/>
                      <a:pt x="7715" y="11031"/>
                      <a:pt x="7700" y="11069"/>
                    </a:cubicBezTo>
                    <a:lnTo>
                      <a:pt x="7670" y="11174"/>
                    </a:lnTo>
                    <a:lnTo>
                      <a:pt x="7610" y="11181"/>
                    </a:lnTo>
                    <a:cubicBezTo>
                      <a:pt x="7602" y="11189"/>
                      <a:pt x="7602" y="11189"/>
                      <a:pt x="7595" y="11189"/>
                    </a:cubicBezTo>
                    <a:cubicBezTo>
                      <a:pt x="7572" y="11196"/>
                      <a:pt x="7542" y="11196"/>
                      <a:pt x="7512" y="11196"/>
                    </a:cubicBezTo>
                    <a:cubicBezTo>
                      <a:pt x="7460" y="11181"/>
                      <a:pt x="7407" y="11166"/>
                      <a:pt x="7355" y="11151"/>
                    </a:cubicBezTo>
                    <a:lnTo>
                      <a:pt x="7190" y="11106"/>
                    </a:lnTo>
                    <a:cubicBezTo>
                      <a:pt x="7002" y="11054"/>
                      <a:pt x="6814" y="11001"/>
                      <a:pt x="6634" y="10949"/>
                    </a:cubicBezTo>
                    <a:cubicBezTo>
                      <a:pt x="6297" y="10851"/>
                      <a:pt x="5959" y="10739"/>
                      <a:pt x="5629" y="10604"/>
                    </a:cubicBezTo>
                    <a:cubicBezTo>
                      <a:pt x="5186" y="10416"/>
                      <a:pt x="4796" y="10131"/>
                      <a:pt x="4488" y="9763"/>
                    </a:cubicBezTo>
                    <a:cubicBezTo>
                      <a:pt x="4346" y="9606"/>
                      <a:pt x="4233" y="9433"/>
                      <a:pt x="4136" y="9245"/>
                    </a:cubicBezTo>
                    <a:cubicBezTo>
                      <a:pt x="3993" y="8975"/>
                      <a:pt x="3910" y="8683"/>
                      <a:pt x="3888" y="8382"/>
                    </a:cubicBezTo>
                    <a:cubicBezTo>
                      <a:pt x="3873" y="8150"/>
                      <a:pt x="3873" y="7910"/>
                      <a:pt x="3903" y="7677"/>
                    </a:cubicBezTo>
                    <a:cubicBezTo>
                      <a:pt x="3940" y="7414"/>
                      <a:pt x="3985" y="7152"/>
                      <a:pt x="4045" y="6897"/>
                    </a:cubicBezTo>
                    <a:cubicBezTo>
                      <a:pt x="4128" y="6499"/>
                      <a:pt x="4241" y="6116"/>
                      <a:pt x="4368" y="5696"/>
                    </a:cubicBezTo>
                    <a:cubicBezTo>
                      <a:pt x="4376" y="5636"/>
                      <a:pt x="4413" y="5583"/>
                      <a:pt x="4458" y="5538"/>
                    </a:cubicBezTo>
                    <a:lnTo>
                      <a:pt x="4488" y="5508"/>
                    </a:lnTo>
                    <a:close/>
                    <a:moveTo>
                      <a:pt x="3929" y="0"/>
                    </a:moveTo>
                    <a:cubicBezTo>
                      <a:pt x="3915" y="0"/>
                      <a:pt x="3901" y="3"/>
                      <a:pt x="3888" y="8"/>
                    </a:cubicBezTo>
                    <a:cubicBezTo>
                      <a:pt x="3865" y="30"/>
                      <a:pt x="3850" y="53"/>
                      <a:pt x="3843" y="83"/>
                    </a:cubicBezTo>
                    <a:cubicBezTo>
                      <a:pt x="3843" y="113"/>
                      <a:pt x="3850" y="143"/>
                      <a:pt x="3865" y="165"/>
                    </a:cubicBezTo>
                    <a:cubicBezTo>
                      <a:pt x="3873" y="188"/>
                      <a:pt x="3880" y="203"/>
                      <a:pt x="3888" y="218"/>
                    </a:cubicBezTo>
                    <a:cubicBezTo>
                      <a:pt x="3978" y="368"/>
                      <a:pt x="4053" y="526"/>
                      <a:pt x="4128" y="676"/>
                    </a:cubicBezTo>
                    <a:lnTo>
                      <a:pt x="4173" y="781"/>
                    </a:lnTo>
                    <a:cubicBezTo>
                      <a:pt x="4323" y="1088"/>
                      <a:pt x="4451" y="1404"/>
                      <a:pt x="4548" y="1726"/>
                    </a:cubicBezTo>
                    <a:cubicBezTo>
                      <a:pt x="4676" y="2086"/>
                      <a:pt x="4736" y="2469"/>
                      <a:pt x="4736" y="2844"/>
                    </a:cubicBezTo>
                    <a:cubicBezTo>
                      <a:pt x="4736" y="3099"/>
                      <a:pt x="4713" y="3355"/>
                      <a:pt x="4676" y="3602"/>
                    </a:cubicBezTo>
                    <a:cubicBezTo>
                      <a:pt x="4593" y="4082"/>
                      <a:pt x="4481" y="4548"/>
                      <a:pt x="4338" y="5013"/>
                    </a:cubicBezTo>
                    <a:cubicBezTo>
                      <a:pt x="4331" y="5036"/>
                      <a:pt x="4323" y="5058"/>
                      <a:pt x="4308" y="5088"/>
                    </a:cubicBezTo>
                    <a:lnTo>
                      <a:pt x="4286" y="5141"/>
                    </a:lnTo>
                    <a:lnTo>
                      <a:pt x="4256" y="5156"/>
                    </a:lnTo>
                    <a:cubicBezTo>
                      <a:pt x="4223" y="5168"/>
                      <a:pt x="4189" y="5174"/>
                      <a:pt x="4156" y="5174"/>
                    </a:cubicBezTo>
                    <a:cubicBezTo>
                      <a:pt x="4129" y="5174"/>
                      <a:pt x="4102" y="5170"/>
                      <a:pt x="4075" y="5163"/>
                    </a:cubicBezTo>
                    <a:cubicBezTo>
                      <a:pt x="3798" y="5088"/>
                      <a:pt x="3445" y="4983"/>
                      <a:pt x="3092" y="4863"/>
                    </a:cubicBezTo>
                    <a:cubicBezTo>
                      <a:pt x="2830" y="4765"/>
                      <a:pt x="2575" y="4660"/>
                      <a:pt x="2320" y="4533"/>
                    </a:cubicBezTo>
                    <a:cubicBezTo>
                      <a:pt x="1967" y="4360"/>
                      <a:pt x="1644" y="4128"/>
                      <a:pt x="1366" y="3850"/>
                    </a:cubicBezTo>
                    <a:cubicBezTo>
                      <a:pt x="1141" y="3610"/>
                      <a:pt x="931" y="3355"/>
                      <a:pt x="744" y="3092"/>
                    </a:cubicBezTo>
                    <a:cubicBezTo>
                      <a:pt x="564" y="2837"/>
                      <a:pt x="391" y="2574"/>
                      <a:pt x="241" y="2297"/>
                    </a:cubicBezTo>
                    <a:cubicBezTo>
                      <a:pt x="226" y="2274"/>
                      <a:pt x="211" y="2251"/>
                      <a:pt x="196" y="2221"/>
                    </a:cubicBezTo>
                    <a:cubicBezTo>
                      <a:pt x="152" y="2172"/>
                      <a:pt x="120" y="2155"/>
                      <a:pt x="86" y="2155"/>
                    </a:cubicBezTo>
                    <a:cubicBezTo>
                      <a:pt x="73" y="2155"/>
                      <a:pt x="60" y="2157"/>
                      <a:pt x="46" y="2161"/>
                    </a:cubicBezTo>
                    <a:cubicBezTo>
                      <a:pt x="16" y="2191"/>
                      <a:pt x="1" y="2229"/>
                      <a:pt x="1" y="2267"/>
                    </a:cubicBezTo>
                    <a:cubicBezTo>
                      <a:pt x="16" y="2319"/>
                      <a:pt x="46" y="2379"/>
                      <a:pt x="76" y="2432"/>
                    </a:cubicBezTo>
                    <a:lnTo>
                      <a:pt x="98" y="2462"/>
                    </a:lnTo>
                    <a:cubicBezTo>
                      <a:pt x="301" y="2822"/>
                      <a:pt x="534" y="3167"/>
                      <a:pt x="789" y="3490"/>
                    </a:cubicBezTo>
                    <a:cubicBezTo>
                      <a:pt x="916" y="3655"/>
                      <a:pt x="1051" y="3820"/>
                      <a:pt x="1201" y="3970"/>
                    </a:cubicBezTo>
                    <a:cubicBezTo>
                      <a:pt x="1517" y="4293"/>
                      <a:pt x="1877" y="4555"/>
                      <a:pt x="2282" y="4750"/>
                    </a:cubicBezTo>
                    <a:cubicBezTo>
                      <a:pt x="2597" y="4900"/>
                      <a:pt x="2912" y="5028"/>
                      <a:pt x="3243" y="5133"/>
                    </a:cubicBezTo>
                    <a:cubicBezTo>
                      <a:pt x="3400" y="5186"/>
                      <a:pt x="3558" y="5231"/>
                      <a:pt x="3715" y="5276"/>
                    </a:cubicBezTo>
                    <a:cubicBezTo>
                      <a:pt x="3798" y="5306"/>
                      <a:pt x="3888" y="5328"/>
                      <a:pt x="3978" y="5358"/>
                    </a:cubicBezTo>
                    <a:cubicBezTo>
                      <a:pt x="3985" y="5358"/>
                      <a:pt x="3993" y="5366"/>
                      <a:pt x="4000" y="5366"/>
                    </a:cubicBezTo>
                    <a:cubicBezTo>
                      <a:pt x="4060" y="5373"/>
                      <a:pt x="4113" y="5403"/>
                      <a:pt x="4151" y="5441"/>
                    </a:cubicBezTo>
                    <a:lnTo>
                      <a:pt x="4158" y="5463"/>
                    </a:lnTo>
                    <a:lnTo>
                      <a:pt x="4166" y="5478"/>
                    </a:lnTo>
                    <a:cubicBezTo>
                      <a:pt x="4181" y="5538"/>
                      <a:pt x="4173" y="5606"/>
                      <a:pt x="4151" y="5666"/>
                    </a:cubicBezTo>
                    <a:cubicBezTo>
                      <a:pt x="4143" y="5681"/>
                      <a:pt x="4143" y="5688"/>
                      <a:pt x="4136" y="5703"/>
                    </a:cubicBezTo>
                    <a:cubicBezTo>
                      <a:pt x="4105" y="5838"/>
                      <a:pt x="4068" y="5981"/>
                      <a:pt x="4030" y="6116"/>
                    </a:cubicBezTo>
                    <a:cubicBezTo>
                      <a:pt x="3978" y="6326"/>
                      <a:pt x="3918" y="6529"/>
                      <a:pt x="3865" y="6739"/>
                    </a:cubicBezTo>
                    <a:cubicBezTo>
                      <a:pt x="3798" y="7017"/>
                      <a:pt x="3745" y="7294"/>
                      <a:pt x="3708" y="7579"/>
                    </a:cubicBezTo>
                    <a:cubicBezTo>
                      <a:pt x="3670" y="7842"/>
                      <a:pt x="3663" y="8112"/>
                      <a:pt x="3685" y="8382"/>
                    </a:cubicBezTo>
                    <a:cubicBezTo>
                      <a:pt x="3708" y="8713"/>
                      <a:pt x="3798" y="9035"/>
                      <a:pt x="3948" y="9335"/>
                    </a:cubicBezTo>
                    <a:cubicBezTo>
                      <a:pt x="4083" y="9591"/>
                      <a:pt x="4248" y="9823"/>
                      <a:pt x="4451" y="10033"/>
                    </a:cubicBezTo>
                    <a:cubicBezTo>
                      <a:pt x="4743" y="10348"/>
                      <a:pt x="5096" y="10604"/>
                      <a:pt x="5494" y="10776"/>
                    </a:cubicBezTo>
                    <a:cubicBezTo>
                      <a:pt x="5606" y="10821"/>
                      <a:pt x="5726" y="10866"/>
                      <a:pt x="5846" y="10911"/>
                    </a:cubicBezTo>
                    <a:lnTo>
                      <a:pt x="5876" y="10919"/>
                    </a:lnTo>
                    <a:cubicBezTo>
                      <a:pt x="6139" y="11016"/>
                      <a:pt x="6417" y="11106"/>
                      <a:pt x="6687" y="11196"/>
                    </a:cubicBezTo>
                    <a:cubicBezTo>
                      <a:pt x="6837" y="11241"/>
                      <a:pt x="6995" y="11286"/>
                      <a:pt x="7145" y="11331"/>
                    </a:cubicBezTo>
                    <a:cubicBezTo>
                      <a:pt x="7220" y="11346"/>
                      <a:pt x="7287" y="11369"/>
                      <a:pt x="7362" y="11391"/>
                    </a:cubicBezTo>
                    <a:cubicBezTo>
                      <a:pt x="7392" y="11399"/>
                      <a:pt x="7415" y="11407"/>
                      <a:pt x="7437" y="11414"/>
                    </a:cubicBezTo>
                    <a:lnTo>
                      <a:pt x="7497" y="11429"/>
                    </a:lnTo>
                    <a:lnTo>
                      <a:pt x="7520" y="11459"/>
                    </a:lnTo>
                    <a:cubicBezTo>
                      <a:pt x="7557" y="11512"/>
                      <a:pt x="7572" y="11594"/>
                      <a:pt x="7542" y="11654"/>
                    </a:cubicBezTo>
                    <a:cubicBezTo>
                      <a:pt x="7437" y="11977"/>
                      <a:pt x="7355" y="12299"/>
                      <a:pt x="7295" y="12630"/>
                    </a:cubicBezTo>
                    <a:cubicBezTo>
                      <a:pt x="7242" y="12870"/>
                      <a:pt x="7205" y="13117"/>
                      <a:pt x="7182" y="13358"/>
                    </a:cubicBezTo>
                    <a:cubicBezTo>
                      <a:pt x="7145" y="13725"/>
                      <a:pt x="7160" y="14100"/>
                      <a:pt x="7227" y="14461"/>
                    </a:cubicBezTo>
                    <a:cubicBezTo>
                      <a:pt x="7272" y="14708"/>
                      <a:pt x="7340" y="14948"/>
                      <a:pt x="7430" y="15181"/>
                    </a:cubicBezTo>
                    <a:cubicBezTo>
                      <a:pt x="7512" y="15414"/>
                      <a:pt x="7602" y="15646"/>
                      <a:pt x="7722" y="15909"/>
                    </a:cubicBezTo>
                    <a:cubicBezTo>
                      <a:pt x="7805" y="16089"/>
                      <a:pt x="7903" y="16277"/>
                      <a:pt x="8023" y="16494"/>
                    </a:cubicBezTo>
                    <a:cubicBezTo>
                      <a:pt x="8038" y="16532"/>
                      <a:pt x="8060" y="16569"/>
                      <a:pt x="8090" y="16599"/>
                    </a:cubicBezTo>
                    <a:cubicBezTo>
                      <a:pt x="8111" y="16631"/>
                      <a:pt x="8143" y="16644"/>
                      <a:pt x="8176" y="16644"/>
                    </a:cubicBezTo>
                    <a:cubicBezTo>
                      <a:pt x="8190" y="16644"/>
                      <a:pt x="8204" y="16641"/>
                      <a:pt x="8218" y="16637"/>
                    </a:cubicBezTo>
                    <a:cubicBezTo>
                      <a:pt x="8255" y="16607"/>
                      <a:pt x="8270" y="16554"/>
                      <a:pt x="8255" y="16509"/>
                    </a:cubicBezTo>
                    <a:cubicBezTo>
                      <a:pt x="8255" y="16494"/>
                      <a:pt x="8248" y="16479"/>
                      <a:pt x="8240" y="16472"/>
                    </a:cubicBezTo>
                    <a:cubicBezTo>
                      <a:pt x="8233" y="16449"/>
                      <a:pt x="8218" y="16427"/>
                      <a:pt x="8203" y="16404"/>
                    </a:cubicBezTo>
                    <a:cubicBezTo>
                      <a:pt x="7970" y="15984"/>
                      <a:pt x="7768" y="15541"/>
                      <a:pt x="7610" y="15084"/>
                    </a:cubicBezTo>
                    <a:cubicBezTo>
                      <a:pt x="7415" y="14551"/>
                      <a:pt x="7340" y="13980"/>
                      <a:pt x="7385" y="13418"/>
                    </a:cubicBezTo>
                    <a:cubicBezTo>
                      <a:pt x="7452" y="12825"/>
                      <a:pt x="7580" y="12239"/>
                      <a:pt x="7760" y="11662"/>
                    </a:cubicBezTo>
                    <a:cubicBezTo>
                      <a:pt x="7775" y="11609"/>
                      <a:pt x="7820" y="11564"/>
                      <a:pt x="7880" y="11542"/>
                    </a:cubicBezTo>
                    <a:lnTo>
                      <a:pt x="7903" y="11534"/>
                    </a:lnTo>
                    <a:lnTo>
                      <a:pt x="7955" y="11542"/>
                    </a:lnTo>
                    <a:cubicBezTo>
                      <a:pt x="7985" y="11549"/>
                      <a:pt x="8015" y="11557"/>
                      <a:pt x="8045" y="11564"/>
                    </a:cubicBezTo>
                    <a:lnTo>
                      <a:pt x="8233" y="11617"/>
                    </a:lnTo>
                    <a:cubicBezTo>
                      <a:pt x="8420" y="11677"/>
                      <a:pt x="8623" y="11737"/>
                      <a:pt x="8818" y="11797"/>
                    </a:cubicBezTo>
                    <a:cubicBezTo>
                      <a:pt x="9096" y="11887"/>
                      <a:pt x="9366" y="11999"/>
                      <a:pt x="9636" y="12127"/>
                    </a:cubicBezTo>
                    <a:cubicBezTo>
                      <a:pt x="10049" y="12322"/>
                      <a:pt x="10416" y="12600"/>
                      <a:pt x="10732" y="12930"/>
                    </a:cubicBezTo>
                    <a:cubicBezTo>
                      <a:pt x="10994" y="13215"/>
                      <a:pt x="11234" y="13523"/>
                      <a:pt x="11445" y="13853"/>
                    </a:cubicBezTo>
                    <a:cubicBezTo>
                      <a:pt x="11527" y="13973"/>
                      <a:pt x="11602" y="14100"/>
                      <a:pt x="11677" y="14228"/>
                    </a:cubicBezTo>
                    <a:cubicBezTo>
                      <a:pt x="11722" y="14288"/>
                      <a:pt x="11760" y="14356"/>
                      <a:pt x="11797" y="14416"/>
                    </a:cubicBezTo>
                    <a:cubicBezTo>
                      <a:pt x="11812" y="14446"/>
                      <a:pt x="11835" y="14476"/>
                      <a:pt x="11857" y="14506"/>
                    </a:cubicBezTo>
                    <a:cubicBezTo>
                      <a:pt x="11879" y="14528"/>
                      <a:pt x="11909" y="14542"/>
                      <a:pt x="11938" y="14542"/>
                    </a:cubicBezTo>
                    <a:cubicBezTo>
                      <a:pt x="11949" y="14542"/>
                      <a:pt x="11960" y="14540"/>
                      <a:pt x="11970" y="14536"/>
                    </a:cubicBezTo>
                    <a:cubicBezTo>
                      <a:pt x="12000" y="14513"/>
                      <a:pt x="12022" y="14476"/>
                      <a:pt x="12015" y="14438"/>
                    </a:cubicBezTo>
                    <a:cubicBezTo>
                      <a:pt x="12007" y="14393"/>
                      <a:pt x="11992" y="14356"/>
                      <a:pt x="11977" y="14318"/>
                    </a:cubicBezTo>
                    <a:cubicBezTo>
                      <a:pt x="11955" y="14273"/>
                      <a:pt x="11925" y="14221"/>
                      <a:pt x="11895" y="14176"/>
                    </a:cubicBezTo>
                    <a:cubicBezTo>
                      <a:pt x="11850" y="14100"/>
                      <a:pt x="11805" y="14033"/>
                      <a:pt x="11760" y="13958"/>
                    </a:cubicBezTo>
                    <a:cubicBezTo>
                      <a:pt x="11647" y="13793"/>
                      <a:pt x="11542" y="13613"/>
                      <a:pt x="11422" y="13455"/>
                    </a:cubicBezTo>
                    <a:cubicBezTo>
                      <a:pt x="11249" y="13223"/>
                      <a:pt x="11069" y="13005"/>
                      <a:pt x="10882" y="12787"/>
                    </a:cubicBezTo>
                    <a:cubicBezTo>
                      <a:pt x="10537" y="12420"/>
                      <a:pt x="10131" y="12127"/>
                      <a:pt x="9674" y="11917"/>
                    </a:cubicBezTo>
                    <a:cubicBezTo>
                      <a:pt x="9396" y="11789"/>
                      <a:pt x="9111" y="11669"/>
                      <a:pt x="8826" y="11572"/>
                    </a:cubicBezTo>
                    <a:cubicBezTo>
                      <a:pt x="8593" y="11497"/>
                      <a:pt x="8345" y="11422"/>
                      <a:pt x="8098" y="11361"/>
                    </a:cubicBezTo>
                    <a:lnTo>
                      <a:pt x="8083" y="11354"/>
                    </a:lnTo>
                    <a:cubicBezTo>
                      <a:pt x="8023" y="11346"/>
                      <a:pt x="7963" y="11309"/>
                      <a:pt x="7933" y="11256"/>
                    </a:cubicBezTo>
                    <a:lnTo>
                      <a:pt x="7918" y="11241"/>
                    </a:lnTo>
                    <a:lnTo>
                      <a:pt x="7918" y="11219"/>
                    </a:lnTo>
                    <a:cubicBezTo>
                      <a:pt x="7918" y="11159"/>
                      <a:pt x="7925" y="11099"/>
                      <a:pt x="7948" y="11039"/>
                    </a:cubicBezTo>
                    <a:cubicBezTo>
                      <a:pt x="7955" y="11024"/>
                      <a:pt x="7963" y="11009"/>
                      <a:pt x="7963" y="10994"/>
                    </a:cubicBezTo>
                    <a:lnTo>
                      <a:pt x="8000" y="10859"/>
                    </a:lnTo>
                    <a:cubicBezTo>
                      <a:pt x="8090" y="10536"/>
                      <a:pt x="8188" y="10198"/>
                      <a:pt x="8248" y="9868"/>
                    </a:cubicBezTo>
                    <a:cubicBezTo>
                      <a:pt x="8270" y="9771"/>
                      <a:pt x="8293" y="9681"/>
                      <a:pt x="8315" y="9583"/>
                    </a:cubicBezTo>
                    <a:lnTo>
                      <a:pt x="8345" y="9448"/>
                    </a:lnTo>
                    <a:cubicBezTo>
                      <a:pt x="8420" y="9095"/>
                      <a:pt x="8443" y="8728"/>
                      <a:pt x="8398" y="8360"/>
                    </a:cubicBezTo>
                    <a:cubicBezTo>
                      <a:pt x="8360" y="8015"/>
                      <a:pt x="8263" y="7677"/>
                      <a:pt x="8128" y="7362"/>
                    </a:cubicBezTo>
                    <a:cubicBezTo>
                      <a:pt x="7940" y="6949"/>
                      <a:pt x="7647" y="6596"/>
                      <a:pt x="7272" y="6341"/>
                    </a:cubicBezTo>
                    <a:cubicBezTo>
                      <a:pt x="7077" y="6199"/>
                      <a:pt x="6867" y="6079"/>
                      <a:pt x="6642" y="5974"/>
                    </a:cubicBezTo>
                    <a:cubicBezTo>
                      <a:pt x="6402" y="5868"/>
                      <a:pt x="6154" y="5771"/>
                      <a:pt x="5899" y="5688"/>
                    </a:cubicBezTo>
                    <a:cubicBezTo>
                      <a:pt x="5651" y="5613"/>
                      <a:pt x="5396" y="5531"/>
                      <a:pt x="5149" y="5456"/>
                    </a:cubicBezTo>
                    <a:lnTo>
                      <a:pt x="4901" y="5381"/>
                    </a:lnTo>
                    <a:cubicBezTo>
                      <a:pt x="4863" y="5373"/>
                      <a:pt x="4833" y="5366"/>
                      <a:pt x="4803" y="5358"/>
                    </a:cubicBezTo>
                    <a:cubicBezTo>
                      <a:pt x="4758" y="5343"/>
                      <a:pt x="4706" y="5328"/>
                      <a:pt x="4661" y="5313"/>
                    </a:cubicBezTo>
                    <a:cubicBezTo>
                      <a:pt x="4638" y="5306"/>
                      <a:pt x="4616" y="5291"/>
                      <a:pt x="4593" y="5276"/>
                    </a:cubicBezTo>
                    <a:cubicBezTo>
                      <a:pt x="4586" y="5276"/>
                      <a:pt x="4578" y="5268"/>
                      <a:pt x="4571" y="5261"/>
                    </a:cubicBezTo>
                    <a:lnTo>
                      <a:pt x="4518" y="5231"/>
                    </a:lnTo>
                    <a:lnTo>
                      <a:pt x="4578" y="4960"/>
                    </a:lnTo>
                    <a:cubicBezTo>
                      <a:pt x="4601" y="4885"/>
                      <a:pt x="4623" y="4818"/>
                      <a:pt x="4638" y="4743"/>
                    </a:cubicBezTo>
                    <a:cubicBezTo>
                      <a:pt x="4683" y="4585"/>
                      <a:pt x="4721" y="4435"/>
                      <a:pt x="4758" y="4278"/>
                    </a:cubicBezTo>
                    <a:cubicBezTo>
                      <a:pt x="4833" y="3947"/>
                      <a:pt x="4893" y="3617"/>
                      <a:pt x="4923" y="3280"/>
                    </a:cubicBezTo>
                    <a:cubicBezTo>
                      <a:pt x="4968" y="2844"/>
                      <a:pt x="4938" y="2409"/>
                      <a:pt x="4841" y="1981"/>
                    </a:cubicBezTo>
                    <a:cubicBezTo>
                      <a:pt x="4766" y="1704"/>
                      <a:pt x="4676" y="1426"/>
                      <a:pt x="4563" y="1156"/>
                    </a:cubicBezTo>
                    <a:cubicBezTo>
                      <a:pt x="4488" y="961"/>
                      <a:pt x="4398" y="773"/>
                      <a:pt x="4316" y="593"/>
                    </a:cubicBezTo>
                    <a:lnTo>
                      <a:pt x="4256" y="458"/>
                    </a:lnTo>
                    <a:cubicBezTo>
                      <a:pt x="4188" y="330"/>
                      <a:pt x="4120" y="203"/>
                      <a:pt x="4045" y="83"/>
                    </a:cubicBezTo>
                    <a:cubicBezTo>
                      <a:pt x="4028" y="30"/>
                      <a:pt x="3979" y="0"/>
                      <a:pt x="392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4719" name="Google Shape;4719;p105"/>
            <p:cNvSpPr/>
            <p:nvPr/>
          </p:nvSpPr>
          <p:spPr>
            <a:xfrm>
              <a:off x="4779175" y="2862275"/>
              <a:ext cx="80400" cy="305975"/>
            </a:xfrm>
            <a:custGeom>
              <a:avLst/>
              <a:gdLst/>
              <a:ahLst/>
              <a:cxnLst/>
              <a:rect l="l" t="t" r="r" b="b"/>
              <a:pathLst>
                <a:path w="3216" h="12239" extrusionOk="0">
                  <a:moveTo>
                    <a:pt x="2857" y="0"/>
                  </a:moveTo>
                  <a:cubicBezTo>
                    <a:pt x="2913" y="738"/>
                    <a:pt x="3318" y="3008"/>
                    <a:pt x="3191" y="4429"/>
                  </a:cubicBezTo>
                  <a:cubicBezTo>
                    <a:pt x="3064" y="5850"/>
                    <a:pt x="2627" y="7222"/>
                    <a:pt x="2095" y="8524"/>
                  </a:cubicBezTo>
                  <a:cubicBezTo>
                    <a:pt x="1563" y="9826"/>
                    <a:pt x="349" y="11620"/>
                    <a:pt x="0" y="12239"/>
                  </a:cubicBezTo>
                </a:path>
              </a:pathLst>
            </a:custGeom>
            <a:noFill/>
            <a:ln w="76200" cap="flat" cmpd="sng">
              <a:solidFill>
                <a:schemeClr val="dk2"/>
              </a:solidFill>
              <a:prstDash val="solid"/>
              <a:round/>
              <a:headEnd type="none" w="med" len="med"/>
              <a:tailEnd type="none" w="med" len="med"/>
            </a:ln>
          </p:spPr>
        </p:sp>
        <p:cxnSp>
          <p:nvCxnSpPr>
            <p:cNvPr id="4720" name="Google Shape;4720;p105"/>
            <p:cNvCxnSpPr>
              <a:stCxn id="4712" idx="3"/>
            </p:cNvCxnSpPr>
            <p:nvPr/>
          </p:nvCxnSpPr>
          <p:spPr>
            <a:xfrm rot="10800000">
              <a:off x="4627850" y="3031325"/>
              <a:ext cx="224100" cy="0"/>
            </a:xfrm>
            <a:prstGeom prst="straightConnector1">
              <a:avLst/>
            </a:prstGeom>
            <a:noFill/>
            <a:ln w="76200" cap="flat" cmpd="sng">
              <a:solidFill>
                <a:schemeClr val="dk2"/>
              </a:solidFill>
              <a:prstDash val="solid"/>
              <a:round/>
              <a:headEnd type="none" w="med" len="med"/>
              <a:tailEnd type="none" w="med" len="med"/>
            </a:ln>
          </p:spPr>
        </p:cxnSp>
      </p:grpSp>
      <p:grpSp>
        <p:nvGrpSpPr>
          <p:cNvPr id="4721" name="Google Shape;4721;p105"/>
          <p:cNvGrpSpPr/>
          <p:nvPr/>
        </p:nvGrpSpPr>
        <p:grpSpPr>
          <a:xfrm rot="-1114487">
            <a:off x="2404078" y="1424528"/>
            <a:ext cx="1364044" cy="1493716"/>
            <a:chOff x="2113038" y="1386401"/>
            <a:chExt cx="2392652" cy="2620109"/>
          </a:xfrm>
        </p:grpSpPr>
        <p:grpSp>
          <p:nvGrpSpPr>
            <p:cNvPr id="4722" name="Google Shape;4722;p105"/>
            <p:cNvGrpSpPr/>
            <p:nvPr/>
          </p:nvGrpSpPr>
          <p:grpSpPr>
            <a:xfrm>
              <a:off x="2113038" y="1386401"/>
              <a:ext cx="2392652" cy="2620109"/>
              <a:chOff x="3379863" y="1637926"/>
              <a:chExt cx="2392652" cy="2620109"/>
            </a:xfrm>
          </p:grpSpPr>
          <p:sp>
            <p:nvSpPr>
              <p:cNvPr id="4723" name="Google Shape;4723;p105"/>
              <p:cNvSpPr/>
              <p:nvPr/>
            </p:nvSpPr>
            <p:spPr>
              <a:xfrm>
                <a:off x="4300550" y="1964525"/>
                <a:ext cx="551400" cy="38100"/>
              </a:xfrm>
              <a:prstGeom prst="roundRect">
                <a:avLst>
                  <a:gd name="adj" fmla="val 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24" name="Google Shape;4724;p105"/>
              <p:cNvSpPr/>
              <p:nvPr/>
            </p:nvSpPr>
            <p:spPr>
              <a:xfrm>
                <a:off x="4317200" y="2135975"/>
                <a:ext cx="507300" cy="38100"/>
              </a:xfrm>
              <a:prstGeom prst="roundRect">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25" name="Google Shape;4725;p105"/>
              <p:cNvSpPr/>
              <p:nvPr/>
            </p:nvSpPr>
            <p:spPr>
              <a:xfrm>
                <a:off x="4395800" y="2297900"/>
                <a:ext cx="353700" cy="38100"/>
              </a:xfrm>
              <a:prstGeom prst="roundRect">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26" name="Google Shape;4726;p105"/>
              <p:cNvSpPr/>
              <p:nvPr/>
            </p:nvSpPr>
            <p:spPr>
              <a:xfrm>
                <a:off x="4300550" y="2831300"/>
                <a:ext cx="551400" cy="38100"/>
              </a:xfrm>
              <a:prstGeom prst="roundRect">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27" name="Google Shape;4727;p105"/>
              <p:cNvSpPr/>
              <p:nvPr/>
            </p:nvSpPr>
            <p:spPr>
              <a:xfrm>
                <a:off x="4300550" y="3012275"/>
                <a:ext cx="551400" cy="38100"/>
              </a:xfrm>
              <a:prstGeom prst="roundRect">
                <a:avLst>
                  <a:gd name="adj" fmla="val 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28" name="Google Shape;4728;p105"/>
              <p:cNvSpPr/>
              <p:nvPr/>
            </p:nvSpPr>
            <p:spPr>
              <a:xfrm>
                <a:off x="4395800" y="3186100"/>
                <a:ext cx="353700" cy="38100"/>
              </a:xfrm>
              <a:prstGeom prst="roundRect">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29" name="Google Shape;4729;p105"/>
              <p:cNvSpPr/>
              <p:nvPr/>
            </p:nvSpPr>
            <p:spPr>
              <a:xfrm>
                <a:off x="4395800" y="2655075"/>
                <a:ext cx="353700" cy="38100"/>
              </a:xfrm>
              <a:prstGeom prst="roundRect">
                <a:avLst>
                  <a:gd name="adj" fmla="val 25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30" name="Google Shape;4730;p105"/>
              <p:cNvSpPr/>
              <p:nvPr/>
            </p:nvSpPr>
            <p:spPr>
              <a:xfrm rot="10800000" flipH="1">
                <a:off x="4300550" y="3881431"/>
                <a:ext cx="551400" cy="38100"/>
              </a:xfrm>
              <a:prstGeom prst="roundRect">
                <a:avLst>
                  <a:gd name="adj" fmla="val 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31" name="Google Shape;4731;p105"/>
              <p:cNvSpPr/>
              <p:nvPr/>
            </p:nvSpPr>
            <p:spPr>
              <a:xfrm rot="10800000" flipH="1">
                <a:off x="4317200" y="3709981"/>
                <a:ext cx="507300" cy="38100"/>
              </a:xfrm>
              <a:prstGeom prst="roundRect">
                <a:avLst>
                  <a:gd name="adj" fmla="val 6299"/>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32" name="Google Shape;4732;p105"/>
              <p:cNvSpPr/>
              <p:nvPr/>
            </p:nvSpPr>
            <p:spPr>
              <a:xfrm rot="10800000" flipH="1">
                <a:off x="4398181" y="3548056"/>
                <a:ext cx="353700" cy="38100"/>
              </a:xfrm>
              <a:prstGeom prst="roundRect">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33" name="Google Shape;4733;p105"/>
              <p:cNvSpPr/>
              <p:nvPr/>
            </p:nvSpPr>
            <p:spPr>
              <a:xfrm rot="-9044905">
                <a:off x="3803877" y="1878929"/>
                <a:ext cx="1544625" cy="2138103"/>
              </a:xfrm>
              <a:custGeom>
                <a:avLst/>
                <a:gdLst/>
                <a:ahLst/>
                <a:cxnLst/>
                <a:rect l="l" t="t" r="r" b="b"/>
                <a:pathLst>
                  <a:path w="12023" h="16644" extrusionOk="0">
                    <a:moveTo>
                      <a:pt x="4488" y="5508"/>
                    </a:moveTo>
                    <a:lnTo>
                      <a:pt x="4563" y="5523"/>
                    </a:lnTo>
                    <a:cubicBezTo>
                      <a:pt x="4586" y="5523"/>
                      <a:pt x="4608" y="5531"/>
                      <a:pt x="4631" y="5531"/>
                    </a:cubicBezTo>
                    <a:cubicBezTo>
                      <a:pt x="4983" y="5628"/>
                      <a:pt x="5389" y="5733"/>
                      <a:pt x="5779" y="5868"/>
                    </a:cubicBezTo>
                    <a:cubicBezTo>
                      <a:pt x="6049" y="5959"/>
                      <a:pt x="6297" y="6049"/>
                      <a:pt x="6522" y="6154"/>
                    </a:cubicBezTo>
                    <a:cubicBezTo>
                      <a:pt x="6747" y="6244"/>
                      <a:pt x="6957" y="6364"/>
                      <a:pt x="7152" y="6506"/>
                    </a:cubicBezTo>
                    <a:cubicBezTo>
                      <a:pt x="7467" y="6724"/>
                      <a:pt x="7730" y="7024"/>
                      <a:pt x="7903" y="7369"/>
                    </a:cubicBezTo>
                    <a:cubicBezTo>
                      <a:pt x="7978" y="7527"/>
                      <a:pt x="8038" y="7692"/>
                      <a:pt x="8083" y="7857"/>
                    </a:cubicBezTo>
                    <a:cubicBezTo>
                      <a:pt x="8218" y="8292"/>
                      <a:pt x="8248" y="8750"/>
                      <a:pt x="8173" y="9193"/>
                    </a:cubicBezTo>
                    <a:cubicBezTo>
                      <a:pt x="8113" y="9576"/>
                      <a:pt x="8023" y="9951"/>
                      <a:pt x="7918" y="10326"/>
                    </a:cubicBezTo>
                    <a:cubicBezTo>
                      <a:pt x="7880" y="10446"/>
                      <a:pt x="7850" y="10566"/>
                      <a:pt x="7813" y="10686"/>
                    </a:cubicBezTo>
                    <a:cubicBezTo>
                      <a:pt x="7790" y="10769"/>
                      <a:pt x="7768" y="10859"/>
                      <a:pt x="7745" y="10949"/>
                    </a:cubicBezTo>
                    <a:cubicBezTo>
                      <a:pt x="7730" y="10986"/>
                      <a:pt x="7715" y="11031"/>
                      <a:pt x="7700" y="11069"/>
                    </a:cubicBezTo>
                    <a:lnTo>
                      <a:pt x="7670" y="11174"/>
                    </a:lnTo>
                    <a:lnTo>
                      <a:pt x="7610" y="11181"/>
                    </a:lnTo>
                    <a:cubicBezTo>
                      <a:pt x="7602" y="11189"/>
                      <a:pt x="7602" y="11189"/>
                      <a:pt x="7595" y="11189"/>
                    </a:cubicBezTo>
                    <a:cubicBezTo>
                      <a:pt x="7572" y="11196"/>
                      <a:pt x="7542" y="11196"/>
                      <a:pt x="7512" y="11196"/>
                    </a:cubicBezTo>
                    <a:cubicBezTo>
                      <a:pt x="7460" y="11181"/>
                      <a:pt x="7407" y="11166"/>
                      <a:pt x="7355" y="11151"/>
                    </a:cubicBezTo>
                    <a:lnTo>
                      <a:pt x="7190" y="11106"/>
                    </a:lnTo>
                    <a:cubicBezTo>
                      <a:pt x="7002" y="11054"/>
                      <a:pt x="6814" y="11001"/>
                      <a:pt x="6634" y="10949"/>
                    </a:cubicBezTo>
                    <a:cubicBezTo>
                      <a:pt x="6297" y="10851"/>
                      <a:pt x="5959" y="10739"/>
                      <a:pt x="5629" y="10604"/>
                    </a:cubicBezTo>
                    <a:cubicBezTo>
                      <a:pt x="5186" y="10416"/>
                      <a:pt x="4796" y="10131"/>
                      <a:pt x="4488" y="9763"/>
                    </a:cubicBezTo>
                    <a:cubicBezTo>
                      <a:pt x="4346" y="9606"/>
                      <a:pt x="4233" y="9433"/>
                      <a:pt x="4136" y="9245"/>
                    </a:cubicBezTo>
                    <a:cubicBezTo>
                      <a:pt x="3993" y="8975"/>
                      <a:pt x="3910" y="8683"/>
                      <a:pt x="3888" y="8382"/>
                    </a:cubicBezTo>
                    <a:cubicBezTo>
                      <a:pt x="3873" y="8150"/>
                      <a:pt x="3873" y="7910"/>
                      <a:pt x="3903" y="7677"/>
                    </a:cubicBezTo>
                    <a:cubicBezTo>
                      <a:pt x="3940" y="7414"/>
                      <a:pt x="3985" y="7152"/>
                      <a:pt x="4045" y="6897"/>
                    </a:cubicBezTo>
                    <a:cubicBezTo>
                      <a:pt x="4128" y="6499"/>
                      <a:pt x="4241" y="6116"/>
                      <a:pt x="4368" y="5696"/>
                    </a:cubicBezTo>
                    <a:cubicBezTo>
                      <a:pt x="4376" y="5636"/>
                      <a:pt x="4413" y="5583"/>
                      <a:pt x="4458" y="5538"/>
                    </a:cubicBezTo>
                    <a:lnTo>
                      <a:pt x="4488" y="5508"/>
                    </a:lnTo>
                    <a:close/>
                    <a:moveTo>
                      <a:pt x="3929" y="0"/>
                    </a:moveTo>
                    <a:cubicBezTo>
                      <a:pt x="3915" y="0"/>
                      <a:pt x="3901" y="3"/>
                      <a:pt x="3888" y="8"/>
                    </a:cubicBezTo>
                    <a:cubicBezTo>
                      <a:pt x="3865" y="30"/>
                      <a:pt x="3850" y="53"/>
                      <a:pt x="3843" y="83"/>
                    </a:cubicBezTo>
                    <a:cubicBezTo>
                      <a:pt x="3843" y="113"/>
                      <a:pt x="3850" y="143"/>
                      <a:pt x="3865" y="165"/>
                    </a:cubicBezTo>
                    <a:cubicBezTo>
                      <a:pt x="3873" y="188"/>
                      <a:pt x="3880" y="203"/>
                      <a:pt x="3888" y="218"/>
                    </a:cubicBezTo>
                    <a:cubicBezTo>
                      <a:pt x="3978" y="368"/>
                      <a:pt x="4053" y="526"/>
                      <a:pt x="4128" y="676"/>
                    </a:cubicBezTo>
                    <a:lnTo>
                      <a:pt x="4173" y="781"/>
                    </a:lnTo>
                    <a:cubicBezTo>
                      <a:pt x="4323" y="1088"/>
                      <a:pt x="4451" y="1404"/>
                      <a:pt x="4548" y="1726"/>
                    </a:cubicBezTo>
                    <a:cubicBezTo>
                      <a:pt x="4676" y="2086"/>
                      <a:pt x="4736" y="2469"/>
                      <a:pt x="4736" y="2844"/>
                    </a:cubicBezTo>
                    <a:cubicBezTo>
                      <a:pt x="4736" y="3099"/>
                      <a:pt x="4713" y="3355"/>
                      <a:pt x="4676" y="3602"/>
                    </a:cubicBezTo>
                    <a:cubicBezTo>
                      <a:pt x="4593" y="4082"/>
                      <a:pt x="4481" y="4548"/>
                      <a:pt x="4338" y="5013"/>
                    </a:cubicBezTo>
                    <a:cubicBezTo>
                      <a:pt x="4331" y="5036"/>
                      <a:pt x="4323" y="5058"/>
                      <a:pt x="4308" y="5088"/>
                    </a:cubicBezTo>
                    <a:lnTo>
                      <a:pt x="4286" y="5141"/>
                    </a:lnTo>
                    <a:lnTo>
                      <a:pt x="4256" y="5156"/>
                    </a:lnTo>
                    <a:cubicBezTo>
                      <a:pt x="4223" y="5168"/>
                      <a:pt x="4189" y="5174"/>
                      <a:pt x="4156" y="5174"/>
                    </a:cubicBezTo>
                    <a:cubicBezTo>
                      <a:pt x="4129" y="5174"/>
                      <a:pt x="4102" y="5170"/>
                      <a:pt x="4075" y="5163"/>
                    </a:cubicBezTo>
                    <a:cubicBezTo>
                      <a:pt x="3798" y="5088"/>
                      <a:pt x="3445" y="4983"/>
                      <a:pt x="3092" y="4863"/>
                    </a:cubicBezTo>
                    <a:cubicBezTo>
                      <a:pt x="2830" y="4765"/>
                      <a:pt x="2575" y="4660"/>
                      <a:pt x="2320" y="4533"/>
                    </a:cubicBezTo>
                    <a:cubicBezTo>
                      <a:pt x="1967" y="4360"/>
                      <a:pt x="1644" y="4128"/>
                      <a:pt x="1366" y="3850"/>
                    </a:cubicBezTo>
                    <a:cubicBezTo>
                      <a:pt x="1141" y="3610"/>
                      <a:pt x="931" y="3355"/>
                      <a:pt x="744" y="3092"/>
                    </a:cubicBezTo>
                    <a:cubicBezTo>
                      <a:pt x="564" y="2837"/>
                      <a:pt x="391" y="2574"/>
                      <a:pt x="241" y="2297"/>
                    </a:cubicBezTo>
                    <a:cubicBezTo>
                      <a:pt x="226" y="2274"/>
                      <a:pt x="211" y="2251"/>
                      <a:pt x="196" y="2221"/>
                    </a:cubicBezTo>
                    <a:cubicBezTo>
                      <a:pt x="152" y="2172"/>
                      <a:pt x="120" y="2155"/>
                      <a:pt x="86" y="2155"/>
                    </a:cubicBezTo>
                    <a:cubicBezTo>
                      <a:pt x="73" y="2155"/>
                      <a:pt x="60" y="2157"/>
                      <a:pt x="46" y="2161"/>
                    </a:cubicBezTo>
                    <a:cubicBezTo>
                      <a:pt x="16" y="2191"/>
                      <a:pt x="1" y="2229"/>
                      <a:pt x="1" y="2267"/>
                    </a:cubicBezTo>
                    <a:cubicBezTo>
                      <a:pt x="16" y="2319"/>
                      <a:pt x="46" y="2379"/>
                      <a:pt x="76" y="2432"/>
                    </a:cubicBezTo>
                    <a:lnTo>
                      <a:pt x="98" y="2462"/>
                    </a:lnTo>
                    <a:cubicBezTo>
                      <a:pt x="301" y="2822"/>
                      <a:pt x="534" y="3167"/>
                      <a:pt x="789" y="3490"/>
                    </a:cubicBezTo>
                    <a:cubicBezTo>
                      <a:pt x="916" y="3655"/>
                      <a:pt x="1051" y="3820"/>
                      <a:pt x="1201" y="3970"/>
                    </a:cubicBezTo>
                    <a:cubicBezTo>
                      <a:pt x="1517" y="4293"/>
                      <a:pt x="1877" y="4555"/>
                      <a:pt x="2282" y="4750"/>
                    </a:cubicBezTo>
                    <a:cubicBezTo>
                      <a:pt x="2597" y="4900"/>
                      <a:pt x="2912" y="5028"/>
                      <a:pt x="3243" y="5133"/>
                    </a:cubicBezTo>
                    <a:cubicBezTo>
                      <a:pt x="3400" y="5186"/>
                      <a:pt x="3558" y="5231"/>
                      <a:pt x="3715" y="5276"/>
                    </a:cubicBezTo>
                    <a:cubicBezTo>
                      <a:pt x="3798" y="5306"/>
                      <a:pt x="3888" y="5328"/>
                      <a:pt x="3978" y="5358"/>
                    </a:cubicBezTo>
                    <a:cubicBezTo>
                      <a:pt x="3985" y="5358"/>
                      <a:pt x="3993" y="5366"/>
                      <a:pt x="4000" y="5366"/>
                    </a:cubicBezTo>
                    <a:cubicBezTo>
                      <a:pt x="4060" y="5373"/>
                      <a:pt x="4113" y="5403"/>
                      <a:pt x="4151" y="5441"/>
                    </a:cubicBezTo>
                    <a:lnTo>
                      <a:pt x="4158" y="5463"/>
                    </a:lnTo>
                    <a:lnTo>
                      <a:pt x="4166" y="5478"/>
                    </a:lnTo>
                    <a:cubicBezTo>
                      <a:pt x="4181" y="5538"/>
                      <a:pt x="4173" y="5606"/>
                      <a:pt x="4151" y="5666"/>
                    </a:cubicBezTo>
                    <a:cubicBezTo>
                      <a:pt x="4143" y="5681"/>
                      <a:pt x="4143" y="5688"/>
                      <a:pt x="4136" y="5703"/>
                    </a:cubicBezTo>
                    <a:cubicBezTo>
                      <a:pt x="4105" y="5838"/>
                      <a:pt x="4068" y="5981"/>
                      <a:pt x="4030" y="6116"/>
                    </a:cubicBezTo>
                    <a:cubicBezTo>
                      <a:pt x="3978" y="6326"/>
                      <a:pt x="3918" y="6529"/>
                      <a:pt x="3865" y="6739"/>
                    </a:cubicBezTo>
                    <a:cubicBezTo>
                      <a:pt x="3798" y="7017"/>
                      <a:pt x="3745" y="7294"/>
                      <a:pt x="3708" y="7579"/>
                    </a:cubicBezTo>
                    <a:cubicBezTo>
                      <a:pt x="3670" y="7842"/>
                      <a:pt x="3663" y="8112"/>
                      <a:pt x="3685" y="8382"/>
                    </a:cubicBezTo>
                    <a:cubicBezTo>
                      <a:pt x="3708" y="8713"/>
                      <a:pt x="3798" y="9035"/>
                      <a:pt x="3948" y="9335"/>
                    </a:cubicBezTo>
                    <a:cubicBezTo>
                      <a:pt x="4083" y="9591"/>
                      <a:pt x="4248" y="9823"/>
                      <a:pt x="4451" y="10033"/>
                    </a:cubicBezTo>
                    <a:cubicBezTo>
                      <a:pt x="4743" y="10348"/>
                      <a:pt x="5096" y="10604"/>
                      <a:pt x="5494" y="10776"/>
                    </a:cubicBezTo>
                    <a:cubicBezTo>
                      <a:pt x="5606" y="10821"/>
                      <a:pt x="5726" y="10866"/>
                      <a:pt x="5846" y="10911"/>
                    </a:cubicBezTo>
                    <a:lnTo>
                      <a:pt x="5876" y="10919"/>
                    </a:lnTo>
                    <a:cubicBezTo>
                      <a:pt x="6139" y="11016"/>
                      <a:pt x="6417" y="11106"/>
                      <a:pt x="6687" y="11196"/>
                    </a:cubicBezTo>
                    <a:cubicBezTo>
                      <a:pt x="6837" y="11241"/>
                      <a:pt x="6995" y="11286"/>
                      <a:pt x="7145" y="11331"/>
                    </a:cubicBezTo>
                    <a:cubicBezTo>
                      <a:pt x="7220" y="11346"/>
                      <a:pt x="7287" y="11369"/>
                      <a:pt x="7362" y="11391"/>
                    </a:cubicBezTo>
                    <a:cubicBezTo>
                      <a:pt x="7392" y="11399"/>
                      <a:pt x="7415" y="11407"/>
                      <a:pt x="7437" y="11414"/>
                    </a:cubicBezTo>
                    <a:lnTo>
                      <a:pt x="7497" y="11429"/>
                    </a:lnTo>
                    <a:lnTo>
                      <a:pt x="7520" y="11459"/>
                    </a:lnTo>
                    <a:cubicBezTo>
                      <a:pt x="7557" y="11512"/>
                      <a:pt x="7572" y="11594"/>
                      <a:pt x="7542" y="11654"/>
                    </a:cubicBezTo>
                    <a:cubicBezTo>
                      <a:pt x="7437" y="11977"/>
                      <a:pt x="7355" y="12299"/>
                      <a:pt x="7295" y="12630"/>
                    </a:cubicBezTo>
                    <a:cubicBezTo>
                      <a:pt x="7242" y="12870"/>
                      <a:pt x="7205" y="13117"/>
                      <a:pt x="7182" y="13358"/>
                    </a:cubicBezTo>
                    <a:cubicBezTo>
                      <a:pt x="7145" y="13725"/>
                      <a:pt x="7160" y="14100"/>
                      <a:pt x="7227" y="14461"/>
                    </a:cubicBezTo>
                    <a:cubicBezTo>
                      <a:pt x="7272" y="14708"/>
                      <a:pt x="7340" y="14948"/>
                      <a:pt x="7430" y="15181"/>
                    </a:cubicBezTo>
                    <a:cubicBezTo>
                      <a:pt x="7512" y="15414"/>
                      <a:pt x="7602" y="15646"/>
                      <a:pt x="7722" y="15909"/>
                    </a:cubicBezTo>
                    <a:cubicBezTo>
                      <a:pt x="7805" y="16089"/>
                      <a:pt x="7903" y="16277"/>
                      <a:pt x="8023" y="16494"/>
                    </a:cubicBezTo>
                    <a:cubicBezTo>
                      <a:pt x="8038" y="16532"/>
                      <a:pt x="8060" y="16569"/>
                      <a:pt x="8090" y="16599"/>
                    </a:cubicBezTo>
                    <a:cubicBezTo>
                      <a:pt x="8111" y="16631"/>
                      <a:pt x="8143" y="16644"/>
                      <a:pt x="8176" y="16644"/>
                    </a:cubicBezTo>
                    <a:cubicBezTo>
                      <a:pt x="8190" y="16644"/>
                      <a:pt x="8204" y="16641"/>
                      <a:pt x="8218" y="16637"/>
                    </a:cubicBezTo>
                    <a:cubicBezTo>
                      <a:pt x="8255" y="16607"/>
                      <a:pt x="8270" y="16554"/>
                      <a:pt x="8255" y="16509"/>
                    </a:cubicBezTo>
                    <a:cubicBezTo>
                      <a:pt x="8255" y="16494"/>
                      <a:pt x="8248" y="16479"/>
                      <a:pt x="8240" y="16472"/>
                    </a:cubicBezTo>
                    <a:cubicBezTo>
                      <a:pt x="8233" y="16449"/>
                      <a:pt x="8218" y="16427"/>
                      <a:pt x="8203" y="16404"/>
                    </a:cubicBezTo>
                    <a:cubicBezTo>
                      <a:pt x="7970" y="15984"/>
                      <a:pt x="7768" y="15541"/>
                      <a:pt x="7610" y="15084"/>
                    </a:cubicBezTo>
                    <a:cubicBezTo>
                      <a:pt x="7415" y="14551"/>
                      <a:pt x="7340" y="13980"/>
                      <a:pt x="7385" y="13418"/>
                    </a:cubicBezTo>
                    <a:cubicBezTo>
                      <a:pt x="7452" y="12825"/>
                      <a:pt x="7580" y="12239"/>
                      <a:pt x="7760" y="11662"/>
                    </a:cubicBezTo>
                    <a:cubicBezTo>
                      <a:pt x="7775" y="11609"/>
                      <a:pt x="7820" y="11564"/>
                      <a:pt x="7880" y="11542"/>
                    </a:cubicBezTo>
                    <a:lnTo>
                      <a:pt x="7903" y="11534"/>
                    </a:lnTo>
                    <a:lnTo>
                      <a:pt x="7955" y="11542"/>
                    </a:lnTo>
                    <a:cubicBezTo>
                      <a:pt x="7985" y="11549"/>
                      <a:pt x="8015" y="11557"/>
                      <a:pt x="8045" y="11564"/>
                    </a:cubicBezTo>
                    <a:lnTo>
                      <a:pt x="8233" y="11617"/>
                    </a:lnTo>
                    <a:cubicBezTo>
                      <a:pt x="8420" y="11677"/>
                      <a:pt x="8623" y="11737"/>
                      <a:pt x="8818" y="11797"/>
                    </a:cubicBezTo>
                    <a:cubicBezTo>
                      <a:pt x="9096" y="11887"/>
                      <a:pt x="9366" y="11999"/>
                      <a:pt x="9636" y="12127"/>
                    </a:cubicBezTo>
                    <a:cubicBezTo>
                      <a:pt x="10049" y="12322"/>
                      <a:pt x="10416" y="12600"/>
                      <a:pt x="10732" y="12930"/>
                    </a:cubicBezTo>
                    <a:cubicBezTo>
                      <a:pt x="10994" y="13215"/>
                      <a:pt x="11234" y="13523"/>
                      <a:pt x="11445" y="13853"/>
                    </a:cubicBezTo>
                    <a:cubicBezTo>
                      <a:pt x="11527" y="13973"/>
                      <a:pt x="11602" y="14100"/>
                      <a:pt x="11677" y="14228"/>
                    </a:cubicBezTo>
                    <a:cubicBezTo>
                      <a:pt x="11722" y="14288"/>
                      <a:pt x="11760" y="14356"/>
                      <a:pt x="11797" y="14416"/>
                    </a:cubicBezTo>
                    <a:cubicBezTo>
                      <a:pt x="11812" y="14446"/>
                      <a:pt x="11835" y="14476"/>
                      <a:pt x="11857" y="14506"/>
                    </a:cubicBezTo>
                    <a:cubicBezTo>
                      <a:pt x="11879" y="14528"/>
                      <a:pt x="11909" y="14542"/>
                      <a:pt x="11938" y="14542"/>
                    </a:cubicBezTo>
                    <a:cubicBezTo>
                      <a:pt x="11949" y="14542"/>
                      <a:pt x="11960" y="14540"/>
                      <a:pt x="11970" y="14536"/>
                    </a:cubicBezTo>
                    <a:cubicBezTo>
                      <a:pt x="12000" y="14513"/>
                      <a:pt x="12022" y="14476"/>
                      <a:pt x="12015" y="14438"/>
                    </a:cubicBezTo>
                    <a:cubicBezTo>
                      <a:pt x="12007" y="14393"/>
                      <a:pt x="11992" y="14356"/>
                      <a:pt x="11977" y="14318"/>
                    </a:cubicBezTo>
                    <a:cubicBezTo>
                      <a:pt x="11955" y="14273"/>
                      <a:pt x="11925" y="14221"/>
                      <a:pt x="11895" y="14176"/>
                    </a:cubicBezTo>
                    <a:cubicBezTo>
                      <a:pt x="11850" y="14100"/>
                      <a:pt x="11805" y="14033"/>
                      <a:pt x="11760" y="13958"/>
                    </a:cubicBezTo>
                    <a:cubicBezTo>
                      <a:pt x="11647" y="13793"/>
                      <a:pt x="11542" y="13613"/>
                      <a:pt x="11422" y="13455"/>
                    </a:cubicBezTo>
                    <a:cubicBezTo>
                      <a:pt x="11249" y="13223"/>
                      <a:pt x="11069" y="13005"/>
                      <a:pt x="10882" y="12787"/>
                    </a:cubicBezTo>
                    <a:cubicBezTo>
                      <a:pt x="10537" y="12420"/>
                      <a:pt x="10131" y="12127"/>
                      <a:pt x="9674" y="11917"/>
                    </a:cubicBezTo>
                    <a:cubicBezTo>
                      <a:pt x="9396" y="11789"/>
                      <a:pt x="9111" y="11669"/>
                      <a:pt x="8826" y="11572"/>
                    </a:cubicBezTo>
                    <a:cubicBezTo>
                      <a:pt x="8593" y="11497"/>
                      <a:pt x="8345" y="11422"/>
                      <a:pt x="8098" y="11361"/>
                    </a:cubicBezTo>
                    <a:lnTo>
                      <a:pt x="8083" y="11354"/>
                    </a:lnTo>
                    <a:cubicBezTo>
                      <a:pt x="8023" y="11346"/>
                      <a:pt x="7963" y="11309"/>
                      <a:pt x="7933" y="11256"/>
                    </a:cubicBezTo>
                    <a:lnTo>
                      <a:pt x="7918" y="11241"/>
                    </a:lnTo>
                    <a:lnTo>
                      <a:pt x="7918" y="11219"/>
                    </a:lnTo>
                    <a:cubicBezTo>
                      <a:pt x="7918" y="11159"/>
                      <a:pt x="7925" y="11099"/>
                      <a:pt x="7948" y="11039"/>
                    </a:cubicBezTo>
                    <a:cubicBezTo>
                      <a:pt x="7955" y="11024"/>
                      <a:pt x="7963" y="11009"/>
                      <a:pt x="7963" y="10994"/>
                    </a:cubicBezTo>
                    <a:lnTo>
                      <a:pt x="8000" y="10859"/>
                    </a:lnTo>
                    <a:cubicBezTo>
                      <a:pt x="8090" y="10536"/>
                      <a:pt x="8188" y="10198"/>
                      <a:pt x="8248" y="9868"/>
                    </a:cubicBezTo>
                    <a:cubicBezTo>
                      <a:pt x="8270" y="9771"/>
                      <a:pt x="8293" y="9681"/>
                      <a:pt x="8315" y="9583"/>
                    </a:cubicBezTo>
                    <a:lnTo>
                      <a:pt x="8345" y="9448"/>
                    </a:lnTo>
                    <a:cubicBezTo>
                      <a:pt x="8420" y="9095"/>
                      <a:pt x="8443" y="8728"/>
                      <a:pt x="8398" y="8360"/>
                    </a:cubicBezTo>
                    <a:cubicBezTo>
                      <a:pt x="8360" y="8015"/>
                      <a:pt x="8263" y="7677"/>
                      <a:pt x="8128" y="7362"/>
                    </a:cubicBezTo>
                    <a:cubicBezTo>
                      <a:pt x="7940" y="6949"/>
                      <a:pt x="7647" y="6596"/>
                      <a:pt x="7272" y="6341"/>
                    </a:cubicBezTo>
                    <a:cubicBezTo>
                      <a:pt x="7077" y="6199"/>
                      <a:pt x="6867" y="6079"/>
                      <a:pt x="6642" y="5974"/>
                    </a:cubicBezTo>
                    <a:cubicBezTo>
                      <a:pt x="6402" y="5868"/>
                      <a:pt x="6154" y="5771"/>
                      <a:pt x="5899" y="5688"/>
                    </a:cubicBezTo>
                    <a:cubicBezTo>
                      <a:pt x="5651" y="5613"/>
                      <a:pt x="5396" y="5531"/>
                      <a:pt x="5149" y="5456"/>
                    </a:cubicBezTo>
                    <a:lnTo>
                      <a:pt x="4901" y="5381"/>
                    </a:lnTo>
                    <a:cubicBezTo>
                      <a:pt x="4863" y="5373"/>
                      <a:pt x="4833" y="5366"/>
                      <a:pt x="4803" y="5358"/>
                    </a:cubicBezTo>
                    <a:cubicBezTo>
                      <a:pt x="4758" y="5343"/>
                      <a:pt x="4706" y="5328"/>
                      <a:pt x="4661" y="5313"/>
                    </a:cubicBezTo>
                    <a:cubicBezTo>
                      <a:pt x="4638" y="5306"/>
                      <a:pt x="4616" y="5291"/>
                      <a:pt x="4593" y="5276"/>
                    </a:cubicBezTo>
                    <a:cubicBezTo>
                      <a:pt x="4586" y="5276"/>
                      <a:pt x="4578" y="5268"/>
                      <a:pt x="4571" y="5261"/>
                    </a:cubicBezTo>
                    <a:lnTo>
                      <a:pt x="4518" y="5231"/>
                    </a:lnTo>
                    <a:lnTo>
                      <a:pt x="4578" y="4960"/>
                    </a:lnTo>
                    <a:cubicBezTo>
                      <a:pt x="4601" y="4885"/>
                      <a:pt x="4623" y="4818"/>
                      <a:pt x="4638" y="4743"/>
                    </a:cubicBezTo>
                    <a:cubicBezTo>
                      <a:pt x="4683" y="4585"/>
                      <a:pt x="4721" y="4435"/>
                      <a:pt x="4758" y="4278"/>
                    </a:cubicBezTo>
                    <a:cubicBezTo>
                      <a:pt x="4833" y="3947"/>
                      <a:pt x="4893" y="3617"/>
                      <a:pt x="4923" y="3280"/>
                    </a:cubicBezTo>
                    <a:cubicBezTo>
                      <a:pt x="4968" y="2844"/>
                      <a:pt x="4938" y="2409"/>
                      <a:pt x="4841" y="1981"/>
                    </a:cubicBezTo>
                    <a:cubicBezTo>
                      <a:pt x="4766" y="1704"/>
                      <a:pt x="4676" y="1426"/>
                      <a:pt x="4563" y="1156"/>
                    </a:cubicBezTo>
                    <a:cubicBezTo>
                      <a:pt x="4488" y="961"/>
                      <a:pt x="4398" y="773"/>
                      <a:pt x="4316" y="593"/>
                    </a:cubicBezTo>
                    <a:lnTo>
                      <a:pt x="4256" y="458"/>
                    </a:lnTo>
                    <a:cubicBezTo>
                      <a:pt x="4188" y="330"/>
                      <a:pt x="4120" y="203"/>
                      <a:pt x="4045" y="83"/>
                    </a:cubicBezTo>
                    <a:cubicBezTo>
                      <a:pt x="4028" y="30"/>
                      <a:pt x="3979" y="0"/>
                      <a:pt x="392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4734" name="Google Shape;4734;p105"/>
            <p:cNvSpPr/>
            <p:nvPr/>
          </p:nvSpPr>
          <p:spPr>
            <a:xfrm>
              <a:off x="3512350" y="2610750"/>
              <a:ext cx="80400" cy="305975"/>
            </a:xfrm>
            <a:custGeom>
              <a:avLst/>
              <a:gdLst/>
              <a:ahLst/>
              <a:cxnLst/>
              <a:rect l="l" t="t" r="r" b="b"/>
              <a:pathLst>
                <a:path w="3216" h="12239" extrusionOk="0">
                  <a:moveTo>
                    <a:pt x="2857" y="0"/>
                  </a:moveTo>
                  <a:cubicBezTo>
                    <a:pt x="2913" y="738"/>
                    <a:pt x="3318" y="3008"/>
                    <a:pt x="3191" y="4429"/>
                  </a:cubicBezTo>
                  <a:cubicBezTo>
                    <a:pt x="3064" y="5850"/>
                    <a:pt x="2627" y="7222"/>
                    <a:pt x="2095" y="8524"/>
                  </a:cubicBezTo>
                  <a:cubicBezTo>
                    <a:pt x="1563" y="9826"/>
                    <a:pt x="349" y="11620"/>
                    <a:pt x="0" y="12239"/>
                  </a:cubicBezTo>
                </a:path>
              </a:pathLst>
            </a:custGeom>
            <a:noFill/>
            <a:ln w="38100" cap="flat" cmpd="sng">
              <a:solidFill>
                <a:schemeClr val="accent2"/>
              </a:solidFill>
              <a:prstDash val="solid"/>
              <a:round/>
              <a:headEnd type="none" w="med" len="med"/>
              <a:tailEnd type="none" w="med" len="med"/>
            </a:ln>
          </p:spPr>
        </p:sp>
        <p:cxnSp>
          <p:nvCxnSpPr>
            <p:cNvPr id="4735" name="Google Shape;4735;p105"/>
            <p:cNvCxnSpPr>
              <a:stCxn id="4727" idx="3"/>
            </p:cNvCxnSpPr>
            <p:nvPr/>
          </p:nvCxnSpPr>
          <p:spPr>
            <a:xfrm rot="1116845" flipH="1">
              <a:off x="3366869" y="2744035"/>
              <a:ext cx="212411" cy="71531"/>
            </a:xfrm>
            <a:prstGeom prst="straightConnector1">
              <a:avLst/>
            </a:prstGeom>
            <a:noFill/>
            <a:ln w="38100" cap="flat" cmpd="sng">
              <a:solidFill>
                <a:schemeClr val="accent2"/>
              </a:solidFill>
              <a:prstDash val="solid"/>
              <a:round/>
              <a:headEnd type="none" w="med" len="med"/>
              <a:tailEnd type="none" w="med" len="med"/>
            </a:ln>
          </p:spPr>
        </p:cxnSp>
      </p:grpSp>
      <p:grpSp>
        <p:nvGrpSpPr>
          <p:cNvPr id="4736" name="Google Shape;4736;p105"/>
          <p:cNvGrpSpPr/>
          <p:nvPr/>
        </p:nvGrpSpPr>
        <p:grpSpPr>
          <a:xfrm>
            <a:off x="5173500" y="2922580"/>
            <a:ext cx="1768801" cy="1850412"/>
            <a:chOff x="5226856" y="2846380"/>
            <a:chExt cx="1768801" cy="1850412"/>
          </a:xfrm>
        </p:grpSpPr>
        <p:grpSp>
          <p:nvGrpSpPr>
            <p:cNvPr id="4737" name="Google Shape;4737;p105"/>
            <p:cNvGrpSpPr/>
            <p:nvPr/>
          </p:nvGrpSpPr>
          <p:grpSpPr>
            <a:xfrm rot="-1114487">
              <a:off x="5429234" y="3024728"/>
              <a:ext cx="1364044" cy="1493716"/>
              <a:chOff x="2113038" y="1386401"/>
              <a:chExt cx="2392652" cy="2620109"/>
            </a:xfrm>
          </p:grpSpPr>
          <p:grpSp>
            <p:nvGrpSpPr>
              <p:cNvPr id="4738" name="Google Shape;4738;p105"/>
              <p:cNvGrpSpPr/>
              <p:nvPr/>
            </p:nvGrpSpPr>
            <p:grpSpPr>
              <a:xfrm>
                <a:off x="2113038" y="1386401"/>
                <a:ext cx="2392652" cy="2620109"/>
                <a:chOff x="3379863" y="1637926"/>
                <a:chExt cx="2392652" cy="2620109"/>
              </a:xfrm>
            </p:grpSpPr>
            <p:sp>
              <p:nvSpPr>
                <p:cNvPr id="4739" name="Google Shape;4739;p105"/>
                <p:cNvSpPr/>
                <p:nvPr/>
              </p:nvSpPr>
              <p:spPr>
                <a:xfrm>
                  <a:off x="4300550" y="1964525"/>
                  <a:ext cx="551400" cy="38100"/>
                </a:xfrm>
                <a:prstGeom prst="roundRect">
                  <a:avLst>
                    <a:gd name="adj" fmla="val 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40" name="Google Shape;4740;p105"/>
                <p:cNvSpPr/>
                <p:nvPr/>
              </p:nvSpPr>
              <p:spPr>
                <a:xfrm>
                  <a:off x="4317200" y="2135975"/>
                  <a:ext cx="507300" cy="38100"/>
                </a:xfrm>
                <a:prstGeom prst="roundRect">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41" name="Google Shape;4741;p105"/>
                <p:cNvSpPr/>
                <p:nvPr/>
              </p:nvSpPr>
              <p:spPr>
                <a:xfrm>
                  <a:off x="4395800" y="2297900"/>
                  <a:ext cx="353700" cy="38100"/>
                </a:xfrm>
                <a:prstGeom prst="roundRect">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42" name="Google Shape;4742;p105"/>
                <p:cNvSpPr/>
                <p:nvPr/>
              </p:nvSpPr>
              <p:spPr>
                <a:xfrm>
                  <a:off x="4300550" y="2831300"/>
                  <a:ext cx="551400" cy="38100"/>
                </a:xfrm>
                <a:prstGeom prst="roundRect">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43" name="Google Shape;4743;p105"/>
                <p:cNvSpPr/>
                <p:nvPr/>
              </p:nvSpPr>
              <p:spPr>
                <a:xfrm>
                  <a:off x="4300550" y="3012275"/>
                  <a:ext cx="551400" cy="38100"/>
                </a:xfrm>
                <a:prstGeom prst="roundRect">
                  <a:avLst>
                    <a:gd name="adj" fmla="val 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44" name="Google Shape;4744;p105"/>
                <p:cNvSpPr/>
                <p:nvPr/>
              </p:nvSpPr>
              <p:spPr>
                <a:xfrm>
                  <a:off x="4395800" y="3186100"/>
                  <a:ext cx="353700" cy="38100"/>
                </a:xfrm>
                <a:prstGeom prst="roundRect">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45" name="Google Shape;4745;p105"/>
                <p:cNvSpPr/>
                <p:nvPr/>
              </p:nvSpPr>
              <p:spPr>
                <a:xfrm>
                  <a:off x="4395800" y="2655075"/>
                  <a:ext cx="353700" cy="38100"/>
                </a:xfrm>
                <a:prstGeom prst="roundRect">
                  <a:avLst>
                    <a:gd name="adj" fmla="val 25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46" name="Google Shape;4746;p105"/>
                <p:cNvSpPr/>
                <p:nvPr/>
              </p:nvSpPr>
              <p:spPr>
                <a:xfrm rot="10800000" flipH="1">
                  <a:off x="4300550" y="3881431"/>
                  <a:ext cx="551400" cy="38100"/>
                </a:xfrm>
                <a:prstGeom prst="roundRect">
                  <a:avLst>
                    <a:gd name="adj" fmla="val 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47" name="Google Shape;4747;p105"/>
                <p:cNvSpPr/>
                <p:nvPr/>
              </p:nvSpPr>
              <p:spPr>
                <a:xfrm rot="10800000" flipH="1">
                  <a:off x="4317200" y="3709981"/>
                  <a:ext cx="507300" cy="38100"/>
                </a:xfrm>
                <a:prstGeom prst="roundRect">
                  <a:avLst>
                    <a:gd name="adj" fmla="val 6299"/>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48" name="Google Shape;4748;p105"/>
                <p:cNvSpPr/>
                <p:nvPr/>
              </p:nvSpPr>
              <p:spPr>
                <a:xfrm rot="10800000" flipH="1">
                  <a:off x="4398181" y="3548056"/>
                  <a:ext cx="353700" cy="38100"/>
                </a:xfrm>
                <a:prstGeom prst="roundRect">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49" name="Google Shape;4749;p105"/>
                <p:cNvSpPr/>
                <p:nvPr/>
              </p:nvSpPr>
              <p:spPr>
                <a:xfrm rot="-9044905">
                  <a:off x="3803877" y="1878929"/>
                  <a:ext cx="1544625" cy="2138103"/>
                </a:xfrm>
                <a:custGeom>
                  <a:avLst/>
                  <a:gdLst/>
                  <a:ahLst/>
                  <a:cxnLst/>
                  <a:rect l="l" t="t" r="r" b="b"/>
                  <a:pathLst>
                    <a:path w="12023" h="16644" extrusionOk="0">
                      <a:moveTo>
                        <a:pt x="4488" y="5508"/>
                      </a:moveTo>
                      <a:lnTo>
                        <a:pt x="4563" y="5523"/>
                      </a:lnTo>
                      <a:cubicBezTo>
                        <a:pt x="4586" y="5523"/>
                        <a:pt x="4608" y="5531"/>
                        <a:pt x="4631" y="5531"/>
                      </a:cubicBezTo>
                      <a:cubicBezTo>
                        <a:pt x="4983" y="5628"/>
                        <a:pt x="5389" y="5733"/>
                        <a:pt x="5779" y="5868"/>
                      </a:cubicBezTo>
                      <a:cubicBezTo>
                        <a:pt x="6049" y="5959"/>
                        <a:pt x="6297" y="6049"/>
                        <a:pt x="6522" y="6154"/>
                      </a:cubicBezTo>
                      <a:cubicBezTo>
                        <a:pt x="6747" y="6244"/>
                        <a:pt x="6957" y="6364"/>
                        <a:pt x="7152" y="6506"/>
                      </a:cubicBezTo>
                      <a:cubicBezTo>
                        <a:pt x="7467" y="6724"/>
                        <a:pt x="7730" y="7024"/>
                        <a:pt x="7903" y="7369"/>
                      </a:cubicBezTo>
                      <a:cubicBezTo>
                        <a:pt x="7978" y="7527"/>
                        <a:pt x="8038" y="7692"/>
                        <a:pt x="8083" y="7857"/>
                      </a:cubicBezTo>
                      <a:cubicBezTo>
                        <a:pt x="8218" y="8292"/>
                        <a:pt x="8248" y="8750"/>
                        <a:pt x="8173" y="9193"/>
                      </a:cubicBezTo>
                      <a:cubicBezTo>
                        <a:pt x="8113" y="9576"/>
                        <a:pt x="8023" y="9951"/>
                        <a:pt x="7918" y="10326"/>
                      </a:cubicBezTo>
                      <a:cubicBezTo>
                        <a:pt x="7880" y="10446"/>
                        <a:pt x="7850" y="10566"/>
                        <a:pt x="7813" y="10686"/>
                      </a:cubicBezTo>
                      <a:cubicBezTo>
                        <a:pt x="7790" y="10769"/>
                        <a:pt x="7768" y="10859"/>
                        <a:pt x="7745" y="10949"/>
                      </a:cubicBezTo>
                      <a:cubicBezTo>
                        <a:pt x="7730" y="10986"/>
                        <a:pt x="7715" y="11031"/>
                        <a:pt x="7700" y="11069"/>
                      </a:cubicBezTo>
                      <a:lnTo>
                        <a:pt x="7670" y="11174"/>
                      </a:lnTo>
                      <a:lnTo>
                        <a:pt x="7610" y="11181"/>
                      </a:lnTo>
                      <a:cubicBezTo>
                        <a:pt x="7602" y="11189"/>
                        <a:pt x="7602" y="11189"/>
                        <a:pt x="7595" y="11189"/>
                      </a:cubicBezTo>
                      <a:cubicBezTo>
                        <a:pt x="7572" y="11196"/>
                        <a:pt x="7542" y="11196"/>
                        <a:pt x="7512" y="11196"/>
                      </a:cubicBezTo>
                      <a:cubicBezTo>
                        <a:pt x="7460" y="11181"/>
                        <a:pt x="7407" y="11166"/>
                        <a:pt x="7355" y="11151"/>
                      </a:cubicBezTo>
                      <a:lnTo>
                        <a:pt x="7190" y="11106"/>
                      </a:lnTo>
                      <a:cubicBezTo>
                        <a:pt x="7002" y="11054"/>
                        <a:pt x="6814" y="11001"/>
                        <a:pt x="6634" y="10949"/>
                      </a:cubicBezTo>
                      <a:cubicBezTo>
                        <a:pt x="6297" y="10851"/>
                        <a:pt x="5959" y="10739"/>
                        <a:pt x="5629" y="10604"/>
                      </a:cubicBezTo>
                      <a:cubicBezTo>
                        <a:pt x="5186" y="10416"/>
                        <a:pt x="4796" y="10131"/>
                        <a:pt x="4488" y="9763"/>
                      </a:cubicBezTo>
                      <a:cubicBezTo>
                        <a:pt x="4346" y="9606"/>
                        <a:pt x="4233" y="9433"/>
                        <a:pt x="4136" y="9245"/>
                      </a:cubicBezTo>
                      <a:cubicBezTo>
                        <a:pt x="3993" y="8975"/>
                        <a:pt x="3910" y="8683"/>
                        <a:pt x="3888" y="8382"/>
                      </a:cubicBezTo>
                      <a:cubicBezTo>
                        <a:pt x="3873" y="8150"/>
                        <a:pt x="3873" y="7910"/>
                        <a:pt x="3903" y="7677"/>
                      </a:cubicBezTo>
                      <a:cubicBezTo>
                        <a:pt x="3940" y="7414"/>
                        <a:pt x="3985" y="7152"/>
                        <a:pt x="4045" y="6897"/>
                      </a:cubicBezTo>
                      <a:cubicBezTo>
                        <a:pt x="4128" y="6499"/>
                        <a:pt x="4241" y="6116"/>
                        <a:pt x="4368" y="5696"/>
                      </a:cubicBezTo>
                      <a:cubicBezTo>
                        <a:pt x="4376" y="5636"/>
                        <a:pt x="4413" y="5583"/>
                        <a:pt x="4458" y="5538"/>
                      </a:cubicBezTo>
                      <a:lnTo>
                        <a:pt x="4488" y="5508"/>
                      </a:lnTo>
                      <a:close/>
                      <a:moveTo>
                        <a:pt x="3929" y="0"/>
                      </a:moveTo>
                      <a:cubicBezTo>
                        <a:pt x="3915" y="0"/>
                        <a:pt x="3901" y="3"/>
                        <a:pt x="3888" y="8"/>
                      </a:cubicBezTo>
                      <a:cubicBezTo>
                        <a:pt x="3865" y="30"/>
                        <a:pt x="3850" y="53"/>
                        <a:pt x="3843" y="83"/>
                      </a:cubicBezTo>
                      <a:cubicBezTo>
                        <a:pt x="3843" y="113"/>
                        <a:pt x="3850" y="143"/>
                        <a:pt x="3865" y="165"/>
                      </a:cubicBezTo>
                      <a:cubicBezTo>
                        <a:pt x="3873" y="188"/>
                        <a:pt x="3880" y="203"/>
                        <a:pt x="3888" y="218"/>
                      </a:cubicBezTo>
                      <a:cubicBezTo>
                        <a:pt x="3978" y="368"/>
                        <a:pt x="4053" y="526"/>
                        <a:pt x="4128" y="676"/>
                      </a:cubicBezTo>
                      <a:lnTo>
                        <a:pt x="4173" y="781"/>
                      </a:lnTo>
                      <a:cubicBezTo>
                        <a:pt x="4323" y="1088"/>
                        <a:pt x="4451" y="1404"/>
                        <a:pt x="4548" y="1726"/>
                      </a:cubicBezTo>
                      <a:cubicBezTo>
                        <a:pt x="4676" y="2086"/>
                        <a:pt x="4736" y="2469"/>
                        <a:pt x="4736" y="2844"/>
                      </a:cubicBezTo>
                      <a:cubicBezTo>
                        <a:pt x="4736" y="3099"/>
                        <a:pt x="4713" y="3355"/>
                        <a:pt x="4676" y="3602"/>
                      </a:cubicBezTo>
                      <a:cubicBezTo>
                        <a:pt x="4593" y="4082"/>
                        <a:pt x="4481" y="4548"/>
                        <a:pt x="4338" y="5013"/>
                      </a:cubicBezTo>
                      <a:cubicBezTo>
                        <a:pt x="4331" y="5036"/>
                        <a:pt x="4323" y="5058"/>
                        <a:pt x="4308" y="5088"/>
                      </a:cubicBezTo>
                      <a:lnTo>
                        <a:pt x="4286" y="5141"/>
                      </a:lnTo>
                      <a:lnTo>
                        <a:pt x="4256" y="5156"/>
                      </a:lnTo>
                      <a:cubicBezTo>
                        <a:pt x="4223" y="5168"/>
                        <a:pt x="4189" y="5174"/>
                        <a:pt x="4156" y="5174"/>
                      </a:cubicBezTo>
                      <a:cubicBezTo>
                        <a:pt x="4129" y="5174"/>
                        <a:pt x="4102" y="5170"/>
                        <a:pt x="4075" y="5163"/>
                      </a:cubicBezTo>
                      <a:cubicBezTo>
                        <a:pt x="3798" y="5088"/>
                        <a:pt x="3445" y="4983"/>
                        <a:pt x="3092" y="4863"/>
                      </a:cubicBezTo>
                      <a:cubicBezTo>
                        <a:pt x="2830" y="4765"/>
                        <a:pt x="2575" y="4660"/>
                        <a:pt x="2320" y="4533"/>
                      </a:cubicBezTo>
                      <a:cubicBezTo>
                        <a:pt x="1967" y="4360"/>
                        <a:pt x="1644" y="4128"/>
                        <a:pt x="1366" y="3850"/>
                      </a:cubicBezTo>
                      <a:cubicBezTo>
                        <a:pt x="1141" y="3610"/>
                        <a:pt x="931" y="3355"/>
                        <a:pt x="744" y="3092"/>
                      </a:cubicBezTo>
                      <a:cubicBezTo>
                        <a:pt x="564" y="2837"/>
                        <a:pt x="391" y="2574"/>
                        <a:pt x="241" y="2297"/>
                      </a:cubicBezTo>
                      <a:cubicBezTo>
                        <a:pt x="226" y="2274"/>
                        <a:pt x="211" y="2251"/>
                        <a:pt x="196" y="2221"/>
                      </a:cubicBezTo>
                      <a:cubicBezTo>
                        <a:pt x="152" y="2172"/>
                        <a:pt x="120" y="2155"/>
                        <a:pt x="86" y="2155"/>
                      </a:cubicBezTo>
                      <a:cubicBezTo>
                        <a:pt x="73" y="2155"/>
                        <a:pt x="60" y="2157"/>
                        <a:pt x="46" y="2161"/>
                      </a:cubicBezTo>
                      <a:cubicBezTo>
                        <a:pt x="16" y="2191"/>
                        <a:pt x="1" y="2229"/>
                        <a:pt x="1" y="2267"/>
                      </a:cubicBezTo>
                      <a:cubicBezTo>
                        <a:pt x="16" y="2319"/>
                        <a:pt x="46" y="2379"/>
                        <a:pt x="76" y="2432"/>
                      </a:cubicBezTo>
                      <a:lnTo>
                        <a:pt x="98" y="2462"/>
                      </a:lnTo>
                      <a:cubicBezTo>
                        <a:pt x="301" y="2822"/>
                        <a:pt x="534" y="3167"/>
                        <a:pt x="789" y="3490"/>
                      </a:cubicBezTo>
                      <a:cubicBezTo>
                        <a:pt x="916" y="3655"/>
                        <a:pt x="1051" y="3820"/>
                        <a:pt x="1201" y="3970"/>
                      </a:cubicBezTo>
                      <a:cubicBezTo>
                        <a:pt x="1517" y="4293"/>
                        <a:pt x="1877" y="4555"/>
                        <a:pt x="2282" y="4750"/>
                      </a:cubicBezTo>
                      <a:cubicBezTo>
                        <a:pt x="2597" y="4900"/>
                        <a:pt x="2912" y="5028"/>
                        <a:pt x="3243" y="5133"/>
                      </a:cubicBezTo>
                      <a:cubicBezTo>
                        <a:pt x="3400" y="5186"/>
                        <a:pt x="3558" y="5231"/>
                        <a:pt x="3715" y="5276"/>
                      </a:cubicBezTo>
                      <a:cubicBezTo>
                        <a:pt x="3798" y="5306"/>
                        <a:pt x="3888" y="5328"/>
                        <a:pt x="3978" y="5358"/>
                      </a:cubicBezTo>
                      <a:cubicBezTo>
                        <a:pt x="3985" y="5358"/>
                        <a:pt x="3993" y="5366"/>
                        <a:pt x="4000" y="5366"/>
                      </a:cubicBezTo>
                      <a:cubicBezTo>
                        <a:pt x="4060" y="5373"/>
                        <a:pt x="4113" y="5403"/>
                        <a:pt x="4151" y="5441"/>
                      </a:cubicBezTo>
                      <a:lnTo>
                        <a:pt x="4158" y="5463"/>
                      </a:lnTo>
                      <a:lnTo>
                        <a:pt x="4166" y="5478"/>
                      </a:lnTo>
                      <a:cubicBezTo>
                        <a:pt x="4181" y="5538"/>
                        <a:pt x="4173" y="5606"/>
                        <a:pt x="4151" y="5666"/>
                      </a:cubicBezTo>
                      <a:cubicBezTo>
                        <a:pt x="4143" y="5681"/>
                        <a:pt x="4143" y="5688"/>
                        <a:pt x="4136" y="5703"/>
                      </a:cubicBezTo>
                      <a:cubicBezTo>
                        <a:pt x="4105" y="5838"/>
                        <a:pt x="4068" y="5981"/>
                        <a:pt x="4030" y="6116"/>
                      </a:cubicBezTo>
                      <a:cubicBezTo>
                        <a:pt x="3978" y="6326"/>
                        <a:pt x="3918" y="6529"/>
                        <a:pt x="3865" y="6739"/>
                      </a:cubicBezTo>
                      <a:cubicBezTo>
                        <a:pt x="3798" y="7017"/>
                        <a:pt x="3745" y="7294"/>
                        <a:pt x="3708" y="7579"/>
                      </a:cubicBezTo>
                      <a:cubicBezTo>
                        <a:pt x="3670" y="7842"/>
                        <a:pt x="3663" y="8112"/>
                        <a:pt x="3685" y="8382"/>
                      </a:cubicBezTo>
                      <a:cubicBezTo>
                        <a:pt x="3708" y="8713"/>
                        <a:pt x="3798" y="9035"/>
                        <a:pt x="3948" y="9335"/>
                      </a:cubicBezTo>
                      <a:cubicBezTo>
                        <a:pt x="4083" y="9591"/>
                        <a:pt x="4248" y="9823"/>
                        <a:pt x="4451" y="10033"/>
                      </a:cubicBezTo>
                      <a:cubicBezTo>
                        <a:pt x="4743" y="10348"/>
                        <a:pt x="5096" y="10604"/>
                        <a:pt x="5494" y="10776"/>
                      </a:cubicBezTo>
                      <a:cubicBezTo>
                        <a:pt x="5606" y="10821"/>
                        <a:pt x="5726" y="10866"/>
                        <a:pt x="5846" y="10911"/>
                      </a:cubicBezTo>
                      <a:lnTo>
                        <a:pt x="5876" y="10919"/>
                      </a:lnTo>
                      <a:cubicBezTo>
                        <a:pt x="6139" y="11016"/>
                        <a:pt x="6417" y="11106"/>
                        <a:pt x="6687" y="11196"/>
                      </a:cubicBezTo>
                      <a:cubicBezTo>
                        <a:pt x="6837" y="11241"/>
                        <a:pt x="6995" y="11286"/>
                        <a:pt x="7145" y="11331"/>
                      </a:cubicBezTo>
                      <a:cubicBezTo>
                        <a:pt x="7220" y="11346"/>
                        <a:pt x="7287" y="11369"/>
                        <a:pt x="7362" y="11391"/>
                      </a:cubicBezTo>
                      <a:cubicBezTo>
                        <a:pt x="7392" y="11399"/>
                        <a:pt x="7415" y="11407"/>
                        <a:pt x="7437" y="11414"/>
                      </a:cubicBezTo>
                      <a:lnTo>
                        <a:pt x="7497" y="11429"/>
                      </a:lnTo>
                      <a:lnTo>
                        <a:pt x="7520" y="11459"/>
                      </a:lnTo>
                      <a:cubicBezTo>
                        <a:pt x="7557" y="11512"/>
                        <a:pt x="7572" y="11594"/>
                        <a:pt x="7542" y="11654"/>
                      </a:cubicBezTo>
                      <a:cubicBezTo>
                        <a:pt x="7437" y="11977"/>
                        <a:pt x="7355" y="12299"/>
                        <a:pt x="7295" y="12630"/>
                      </a:cubicBezTo>
                      <a:cubicBezTo>
                        <a:pt x="7242" y="12870"/>
                        <a:pt x="7205" y="13117"/>
                        <a:pt x="7182" y="13358"/>
                      </a:cubicBezTo>
                      <a:cubicBezTo>
                        <a:pt x="7145" y="13725"/>
                        <a:pt x="7160" y="14100"/>
                        <a:pt x="7227" y="14461"/>
                      </a:cubicBezTo>
                      <a:cubicBezTo>
                        <a:pt x="7272" y="14708"/>
                        <a:pt x="7340" y="14948"/>
                        <a:pt x="7430" y="15181"/>
                      </a:cubicBezTo>
                      <a:cubicBezTo>
                        <a:pt x="7512" y="15414"/>
                        <a:pt x="7602" y="15646"/>
                        <a:pt x="7722" y="15909"/>
                      </a:cubicBezTo>
                      <a:cubicBezTo>
                        <a:pt x="7805" y="16089"/>
                        <a:pt x="7903" y="16277"/>
                        <a:pt x="8023" y="16494"/>
                      </a:cubicBezTo>
                      <a:cubicBezTo>
                        <a:pt x="8038" y="16532"/>
                        <a:pt x="8060" y="16569"/>
                        <a:pt x="8090" y="16599"/>
                      </a:cubicBezTo>
                      <a:cubicBezTo>
                        <a:pt x="8111" y="16631"/>
                        <a:pt x="8143" y="16644"/>
                        <a:pt x="8176" y="16644"/>
                      </a:cubicBezTo>
                      <a:cubicBezTo>
                        <a:pt x="8190" y="16644"/>
                        <a:pt x="8204" y="16641"/>
                        <a:pt x="8218" y="16637"/>
                      </a:cubicBezTo>
                      <a:cubicBezTo>
                        <a:pt x="8255" y="16607"/>
                        <a:pt x="8270" y="16554"/>
                        <a:pt x="8255" y="16509"/>
                      </a:cubicBezTo>
                      <a:cubicBezTo>
                        <a:pt x="8255" y="16494"/>
                        <a:pt x="8248" y="16479"/>
                        <a:pt x="8240" y="16472"/>
                      </a:cubicBezTo>
                      <a:cubicBezTo>
                        <a:pt x="8233" y="16449"/>
                        <a:pt x="8218" y="16427"/>
                        <a:pt x="8203" y="16404"/>
                      </a:cubicBezTo>
                      <a:cubicBezTo>
                        <a:pt x="7970" y="15984"/>
                        <a:pt x="7768" y="15541"/>
                        <a:pt x="7610" y="15084"/>
                      </a:cubicBezTo>
                      <a:cubicBezTo>
                        <a:pt x="7415" y="14551"/>
                        <a:pt x="7340" y="13980"/>
                        <a:pt x="7385" y="13418"/>
                      </a:cubicBezTo>
                      <a:cubicBezTo>
                        <a:pt x="7452" y="12825"/>
                        <a:pt x="7580" y="12239"/>
                        <a:pt x="7760" y="11662"/>
                      </a:cubicBezTo>
                      <a:cubicBezTo>
                        <a:pt x="7775" y="11609"/>
                        <a:pt x="7820" y="11564"/>
                        <a:pt x="7880" y="11542"/>
                      </a:cubicBezTo>
                      <a:lnTo>
                        <a:pt x="7903" y="11534"/>
                      </a:lnTo>
                      <a:lnTo>
                        <a:pt x="7955" y="11542"/>
                      </a:lnTo>
                      <a:cubicBezTo>
                        <a:pt x="7985" y="11549"/>
                        <a:pt x="8015" y="11557"/>
                        <a:pt x="8045" y="11564"/>
                      </a:cubicBezTo>
                      <a:lnTo>
                        <a:pt x="8233" y="11617"/>
                      </a:lnTo>
                      <a:cubicBezTo>
                        <a:pt x="8420" y="11677"/>
                        <a:pt x="8623" y="11737"/>
                        <a:pt x="8818" y="11797"/>
                      </a:cubicBezTo>
                      <a:cubicBezTo>
                        <a:pt x="9096" y="11887"/>
                        <a:pt x="9366" y="11999"/>
                        <a:pt x="9636" y="12127"/>
                      </a:cubicBezTo>
                      <a:cubicBezTo>
                        <a:pt x="10049" y="12322"/>
                        <a:pt x="10416" y="12600"/>
                        <a:pt x="10732" y="12930"/>
                      </a:cubicBezTo>
                      <a:cubicBezTo>
                        <a:pt x="10994" y="13215"/>
                        <a:pt x="11234" y="13523"/>
                        <a:pt x="11445" y="13853"/>
                      </a:cubicBezTo>
                      <a:cubicBezTo>
                        <a:pt x="11527" y="13973"/>
                        <a:pt x="11602" y="14100"/>
                        <a:pt x="11677" y="14228"/>
                      </a:cubicBezTo>
                      <a:cubicBezTo>
                        <a:pt x="11722" y="14288"/>
                        <a:pt x="11760" y="14356"/>
                        <a:pt x="11797" y="14416"/>
                      </a:cubicBezTo>
                      <a:cubicBezTo>
                        <a:pt x="11812" y="14446"/>
                        <a:pt x="11835" y="14476"/>
                        <a:pt x="11857" y="14506"/>
                      </a:cubicBezTo>
                      <a:cubicBezTo>
                        <a:pt x="11879" y="14528"/>
                        <a:pt x="11909" y="14542"/>
                        <a:pt x="11938" y="14542"/>
                      </a:cubicBezTo>
                      <a:cubicBezTo>
                        <a:pt x="11949" y="14542"/>
                        <a:pt x="11960" y="14540"/>
                        <a:pt x="11970" y="14536"/>
                      </a:cubicBezTo>
                      <a:cubicBezTo>
                        <a:pt x="12000" y="14513"/>
                        <a:pt x="12022" y="14476"/>
                        <a:pt x="12015" y="14438"/>
                      </a:cubicBezTo>
                      <a:cubicBezTo>
                        <a:pt x="12007" y="14393"/>
                        <a:pt x="11992" y="14356"/>
                        <a:pt x="11977" y="14318"/>
                      </a:cubicBezTo>
                      <a:cubicBezTo>
                        <a:pt x="11955" y="14273"/>
                        <a:pt x="11925" y="14221"/>
                        <a:pt x="11895" y="14176"/>
                      </a:cubicBezTo>
                      <a:cubicBezTo>
                        <a:pt x="11850" y="14100"/>
                        <a:pt x="11805" y="14033"/>
                        <a:pt x="11760" y="13958"/>
                      </a:cubicBezTo>
                      <a:cubicBezTo>
                        <a:pt x="11647" y="13793"/>
                        <a:pt x="11542" y="13613"/>
                        <a:pt x="11422" y="13455"/>
                      </a:cubicBezTo>
                      <a:cubicBezTo>
                        <a:pt x="11249" y="13223"/>
                        <a:pt x="11069" y="13005"/>
                        <a:pt x="10882" y="12787"/>
                      </a:cubicBezTo>
                      <a:cubicBezTo>
                        <a:pt x="10537" y="12420"/>
                        <a:pt x="10131" y="12127"/>
                        <a:pt x="9674" y="11917"/>
                      </a:cubicBezTo>
                      <a:cubicBezTo>
                        <a:pt x="9396" y="11789"/>
                        <a:pt x="9111" y="11669"/>
                        <a:pt x="8826" y="11572"/>
                      </a:cubicBezTo>
                      <a:cubicBezTo>
                        <a:pt x="8593" y="11497"/>
                        <a:pt x="8345" y="11422"/>
                        <a:pt x="8098" y="11361"/>
                      </a:cubicBezTo>
                      <a:lnTo>
                        <a:pt x="8083" y="11354"/>
                      </a:lnTo>
                      <a:cubicBezTo>
                        <a:pt x="8023" y="11346"/>
                        <a:pt x="7963" y="11309"/>
                        <a:pt x="7933" y="11256"/>
                      </a:cubicBezTo>
                      <a:lnTo>
                        <a:pt x="7918" y="11241"/>
                      </a:lnTo>
                      <a:lnTo>
                        <a:pt x="7918" y="11219"/>
                      </a:lnTo>
                      <a:cubicBezTo>
                        <a:pt x="7918" y="11159"/>
                        <a:pt x="7925" y="11099"/>
                        <a:pt x="7948" y="11039"/>
                      </a:cubicBezTo>
                      <a:cubicBezTo>
                        <a:pt x="7955" y="11024"/>
                        <a:pt x="7963" y="11009"/>
                        <a:pt x="7963" y="10994"/>
                      </a:cubicBezTo>
                      <a:lnTo>
                        <a:pt x="8000" y="10859"/>
                      </a:lnTo>
                      <a:cubicBezTo>
                        <a:pt x="8090" y="10536"/>
                        <a:pt x="8188" y="10198"/>
                        <a:pt x="8248" y="9868"/>
                      </a:cubicBezTo>
                      <a:cubicBezTo>
                        <a:pt x="8270" y="9771"/>
                        <a:pt x="8293" y="9681"/>
                        <a:pt x="8315" y="9583"/>
                      </a:cubicBezTo>
                      <a:lnTo>
                        <a:pt x="8345" y="9448"/>
                      </a:lnTo>
                      <a:cubicBezTo>
                        <a:pt x="8420" y="9095"/>
                        <a:pt x="8443" y="8728"/>
                        <a:pt x="8398" y="8360"/>
                      </a:cubicBezTo>
                      <a:cubicBezTo>
                        <a:pt x="8360" y="8015"/>
                        <a:pt x="8263" y="7677"/>
                        <a:pt x="8128" y="7362"/>
                      </a:cubicBezTo>
                      <a:cubicBezTo>
                        <a:pt x="7940" y="6949"/>
                        <a:pt x="7647" y="6596"/>
                        <a:pt x="7272" y="6341"/>
                      </a:cubicBezTo>
                      <a:cubicBezTo>
                        <a:pt x="7077" y="6199"/>
                        <a:pt x="6867" y="6079"/>
                        <a:pt x="6642" y="5974"/>
                      </a:cubicBezTo>
                      <a:cubicBezTo>
                        <a:pt x="6402" y="5868"/>
                        <a:pt x="6154" y="5771"/>
                        <a:pt x="5899" y="5688"/>
                      </a:cubicBezTo>
                      <a:cubicBezTo>
                        <a:pt x="5651" y="5613"/>
                        <a:pt x="5396" y="5531"/>
                        <a:pt x="5149" y="5456"/>
                      </a:cubicBezTo>
                      <a:lnTo>
                        <a:pt x="4901" y="5381"/>
                      </a:lnTo>
                      <a:cubicBezTo>
                        <a:pt x="4863" y="5373"/>
                        <a:pt x="4833" y="5366"/>
                        <a:pt x="4803" y="5358"/>
                      </a:cubicBezTo>
                      <a:cubicBezTo>
                        <a:pt x="4758" y="5343"/>
                        <a:pt x="4706" y="5328"/>
                        <a:pt x="4661" y="5313"/>
                      </a:cubicBezTo>
                      <a:cubicBezTo>
                        <a:pt x="4638" y="5306"/>
                        <a:pt x="4616" y="5291"/>
                        <a:pt x="4593" y="5276"/>
                      </a:cubicBezTo>
                      <a:cubicBezTo>
                        <a:pt x="4586" y="5276"/>
                        <a:pt x="4578" y="5268"/>
                        <a:pt x="4571" y="5261"/>
                      </a:cubicBezTo>
                      <a:lnTo>
                        <a:pt x="4518" y="5231"/>
                      </a:lnTo>
                      <a:lnTo>
                        <a:pt x="4578" y="4960"/>
                      </a:lnTo>
                      <a:cubicBezTo>
                        <a:pt x="4601" y="4885"/>
                        <a:pt x="4623" y="4818"/>
                        <a:pt x="4638" y="4743"/>
                      </a:cubicBezTo>
                      <a:cubicBezTo>
                        <a:pt x="4683" y="4585"/>
                        <a:pt x="4721" y="4435"/>
                        <a:pt x="4758" y="4278"/>
                      </a:cubicBezTo>
                      <a:cubicBezTo>
                        <a:pt x="4833" y="3947"/>
                        <a:pt x="4893" y="3617"/>
                        <a:pt x="4923" y="3280"/>
                      </a:cubicBezTo>
                      <a:cubicBezTo>
                        <a:pt x="4968" y="2844"/>
                        <a:pt x="4938" y="2409"/>
                        <a:pt x="4841" y="1981"/>
                      </a:cubicBezTo>
                      <a:cubicBezTo>
                        <a:pt x="4766" y="1704"/>
                        <a:pt x="4676" y="1426"/>
                        <a:pt x="4563" y="1156"/>
                      </a:cubicBezTo>
                      <a:cubicBezTo>
                        <a:pt x="4488" y="961"/>
                        <a:pt x="4398" y="773"/>
                        <a:pt x="4316" y="593"/>
                      </a:cubicBezTo>
                      <a:lnTo>
                        <a:pt x="4256" y="458"/>
                      </a:lnTo>
                      <a:cubicBezTo>
                        <a:pt x="4188" y="330"/>
                        <a:pt x="4120" y="203"/>
                        <a:pt x="4045" y="83"/>
                      </a:cubicBezTo>
                      <a:cubicBezTo>
                        <a:pt x="4028" y="30"/>
                        <a:pt x="3979" y="0"/>
                        <a:pt x="392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4750" name="Google Shape;4750;p105"/>
              <p:cNvSpPr/>
              <p:nvPr/>
            </p:nvSpPr>
            <p:spPr>
              <a:xfrm>
                <a:off x="3511590" y="2456564"/>
                <a:ext cx="84575" cy="460150"/>
              </a:xfrm>
              <a:custGeom>
                <a:avLst/>
                <a:gdLst/>
                <a:ahLst/>
                <a:cxnLst/>
                <a:rect l="l" t="t" r="r" b="b"/>
                <a:pathLst>
                  <a:path w="3383" h="18406" extrusionOk="0">
                    <a:moveTo>
                      <a:pt x="0" y="0"/>
                    </a:moveTo>
                    <a:cubicBezTo>
                      <a:pt x="552" y="1331"/>
                      <a:pt x="2955" y="5537"/>
                      <a:pt x="3309" y="7985"/>
                    </a:cubicBezTo>
                    <a:cubicBezTo>
                      <a:pt x="3663" y="10434"/>
                      <a:pt x="2672" y="12954"/>
                      <a:pt x="2126" y="14691"/>
                    </a:cubicBezTo>
                    <a:cubicBezTo>
                      <a:pt x="1580" y="16428"/>
                      <a:pt x="380" y="17787"/>
                      <a:pt x="31" y="18406"/>
                    </a:cubicBezTo>
                  </a:path>
                </a:pathLst>
              </a:custGeom>
              <a:noFill/>
              <a:ln w="38100" cap="flat" cmpd="sng">
                <a:solidFill>
                  <a:schemeClr val="accent3"/>
                </a:solidFill>
                <a:prstDash val="solid"/>
                <a:round/>
                <a:headEnd type="none" w="med" len="med"/>
                <a:tailEnd type="none" w="med" len="med"/>
              </a:ln>
            </p:spPr>
          </p:sp>
          <p:cxnSp>
            <p:nvCxnSpPr>
              <p:cNvPr id="4751" name="Google Shape;4751;p105"/>
              <p:cNvCxnSpPr>
                <a:stCxn id="4743" idx="3"/>
              </p:cNvCxnSpPr>
              <p:nvPr/>
            </p:nvCxnSpPr>
            <p:spPr>
              <a:xfrm rot="1116845" flipH="1">
                <a:off x="3366869" y="2744035"/>
                <a:ext cx="212411" cy="71531"/>
              </a:xfrm>
              <a:prstGeom prst="straightConnector1">
                <a:avLst/>
              </a:prstGeom>
              <a:noFill/>
              <a:ln w="38100" cap="flat" cmpd="sng">
                <a:solidFill>
                  <a:schemeClr val="accent3"/>
                </a:solidFill>
                <a:prstDash val="solid"/>
                <a:round/>
                <a:headEnd type="none" w="med" len="med"/>
                <a:tailEnd type="none" w="med" len="med"/>
              </a:ln>
            </p:spPr>
          </p:cxnSp>
        </p:grpSp>
        <p:cxnSp>
          <p:nvCxnSpPr>
            <p:cNvPr id="4752" name="Google Shape;4752;p105"/>
            <p:cNvCxnSpPr/>
            <p:nvPr/>
          </p:nvCxnSpPr>
          <p:spPr>
            <a:xfrm rot="10800000" flipH="1">
              <a:off x="6128150" y="3667100"/>
              <a:ext cx="117900" cy="40500"/>
            </a:xfrm>
            <a:prstGeom prst="straightConnector1">
              <a:avLst/>
            </a:prstGeom>
            <a:noFill/>
            <a:ln w="38100" cap="flat" cmpd="sng">
              <a:solidFill>
                <a:schemeClr val="accent3"/>
              </a:solidFill>
              <a:prstDash val="solid"/>
              <a:round/>
              <a:headEnd type="none" w="med" len="med"/>
              <a:tailEnd type="none" w="med" len="med"/>
            </a:ln>
          </p:spPr>
        </p:cxnSp>
      </p:grpSp>
      <p:grpSp>
        <p:nvGrpSpPr>
          <p:cNvPr id="4753" name="Google Shape;4753;p105"/>
          <p:cNvGrpSpPr/>
          <p:nvPr/>
        </p:nvGrpSpPr>
        <p:grpSpPr>
          <a:xfrm>
            <a:off x="5173500" y="1246180"/>
            <a:ext cx="1768801" cy="1850412"/>
            <a:chOff x="5226856" y="1398580"/>
            <a:chExt cx="1768801" cy="1850412"/>
          </a:xfrm>
        </p:grpSpPr>
        <p:grpSp>
          <p:nvGrpSpPr>
            <p:cNvPr id="4754" name="Google Shape;4754;p105"/>
            <p:cNvGrpSpPr/>
            <p:nvPr/>
          </p:nvGrpSpPr>
          <p:grpSpPr>
            <a:xfrm rot="-9685513" flipH="1">
              <a:off x="5429234" y="1576928"/>
              <a:ext cx="1364044" cy="1493716"/>
              <a:chOff x="3379863" y="1637926"/>
              <a:chExt cx="2392652" cy="2620109"/>
            </a:xfrm>
          </p:grpSpPr>
          <p:sp>
            <p:nvSpPr>
              <p:cNvPr id="4755" name="Google Shape;4755;p105"/>
              <p:cNvSpPr/>
              <p:nvPr/>
            </p:nvSpPr>
            <p:spPr>
              <a:xfrm>
                <a:off x="4300550" y="1964525"/>
                <a:ext cx="551400" cy="38100"/>
              </a:xfrm>
              <a:prstGeom prst="roundRect">
                <a:avLst>
                  <a:gd name="adj" fmla="val 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56" name="Google Shape;4756;p105"/>
              <p:cNvSpPr/>
              <p:nvPr/>
            </p:nvSpPr>
            <p:spPr>
              <a:xfrm>
                <a:off x="4317200" y="2135975"/>
                <a:ext cx="507300" cy="38100"/>
              </a:xfrm>
              <a:prstGeom prst="roundRect">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57" name="Google Shape;4757;p105"/>
              <p:cNvSpPr/>
              <p:nvPr/>
            </p:nvSpPr>
            <p:spPr>
              <a:xfrm>
                <a:off x="4395800" y="2297900"/>
                <a:ext cx="353700" cy="381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58" name="Google Shape;4758;p105"/>
              <p:cNvSpPr/>
              <p:nvPr/>
            </p:nvSpPr>
            <p:spPr>
              <a:xfrm>
                <a:off x="4300550" y="2831300"/>
                <a:ext cx="551400" cy="381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59" name="Google Shape;4759;p105"/>
              <p:cNvSpPr/>
              <p:nvPr/>
            </p:nvSpPr>
            <p:spPr>
              <a:xfrm>
                <a:off x="4300550" y="3012275"/>
                <a:ext cx="551400" cy="38100"/>
              </a:xfrm>
              <a:prstGeom prst="roundRect">
                <a:avLst>
                  <a:gd name="adj" fmla="val 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60" name="Google Shape;4760;p105"/>
              <p:cNvSpPr/>
              <p:nvPr/>
            </p:nvSpPr>
            <p:spPr>
              <a:xfrm>
                <a:off x="4395800" y="3186100"/>
                <a:ext cx="353700" cy="38100"/>
              </a:xfrm>
              <a:prstGeom prst="roundRect">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61" name="Google Shape;4761;p105"/>
              <p:cNvSpPr/>
              <p:nvPr/>
            </p:nvSpPr>
            <p:spPr>
              <a:xfrm>
                <a:off x="4395800" y="2655075"/>
                <a:ext cx="353700" cy="38100"/>
              </a:xfrm>
              <a:prstGeom prst="roundRect">
                <a:avLst>
                  <a:gd name="adj" fmla="val 25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62" name="Google Shape;4762;p105"/>
              <p:cNvSpPr/>
              <p:nvPr/>
            </p:nvSpPr>
            <p:spPr>
              <a:xfrm rot="10800000" flipH="1">
                <a:off x="4300550" y="3881431"/>
                <a:ext cx="551400" cy="38100"/>
              </a:xfrm>
              <a:prstGeom prst="roundRect">
                <a:avLst>
                  <a:gd name="adj" fmla="val 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63" name="Google Shape;4763;p105"/>
              <p:cNvSpPr/>
              <p:nvPr/>
            </p:nvSpPr>
            <p:spPr>
              <a:xfrm rot="10800000" flipH="1">
                <a:off x="4317200" y="3709981"/>
                <a:ext cx="507300" cy="38100"/>
              </a:xfrm>
              <a:prstGeom prst="roundRect">
                <a:avLst>
                  <a:gd name="adj" fmla="val 6299"/>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64" name="Google Shape;4764;p105"/>
              <p:cNvSpPr/>
              <p:nvPr/>
            </p:nvSpPr>
            <p:spPr>
              <a:xfrm rot="10800000" flipH="1">
                <a:off x="4398181" y="3548056"/>
                <a:ext cx="353700" cy="381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65" name="Google Shape;4765;p105"/>
              <p:cNvSpPr/>
              <p:nvPr/>
            </p:nvSpPr>
            <p:spPr>
              <a:xfrm rot="-9044905">
                <a:off x="3803877" y="1878929"/>
                <a:ext cx="1544625" cy="2138103"/>
              </a:xfrm>
              <a:custGeom>
                <a:avLst/>
                <a:gdLst/>
                <a:ahLst/>
                <a:cxnLst/>
                <a:rect l="l" t="t" r="r" b="b"/>
                <a:pathLst>
                  <a:path w="12023" h="16644" extrusionOk="0">
                    <a:moveTo>
                      <a:pt x="4488" y="5508"/>
                    </a:moveTo>
                    <a:lnTo>
                      <a:pt x="4563" y="5523"/>
                    </a:lnTo>
                    <a:cubicBezTo>
                      <a:pt x="4586" y="5523"/>
                      <a:pt x="4608" y="5531"/>
                      <a:pt x="4631" y="5531"/>
                    </a:cubicBezTo>
                    <a:cubicBezTo>
                      <a:pt x="4983" y="5628"/>
                      <a:pt x="5389" y="5733"/>
                      <a:pt x="5779" y="5868"/>
                    </a:cubicBezTo>
                    <a:cubicBezTo>
                      <a:pt x="6049" y="5959"/>
                      <a:pt x="6297" y="6049"/>
                      <a:pt x="6522" y="6154"/>
                    </a:cubicBezTo>
                    <a:cubicBezTo>
                      <a:pt x="6747" y="6244"/>
                      <a:pt x="6957" y="6364"/>
                      <a:pt x="7152" y="6506"/>
                    </a:cubicBezTo>
                    <a:cubicBezTo>
                      <a:pt x="7467" y="6724"/>
                      <a:pt x="7730" y="7024"/>
                      <a:pt x="7903" y="7369"/>
                    </a:cubicBezTo>
                    <a:cubicBezTo>
                      <a:pt x="7978" y="7527"/>
                      <a:pt x="8038" y="7692"/>
                      <a:pt x="8083" y="7857"/>
                    </a:cubicBezTo>
                    <a:cubicBezTo>
                      <a:pt x="8218" y="8292"/>
                      <a:pt x="8248" y="8750"/>
                      <a:pt x="8173" y="9193"/>
                    </a:cubicBezTo>
                    <a:cubicBezTo>
                      <a:pt x="8113" y="9576"/>
                      <a:pt x="8023" y="9951"/>
                      <a:pt x="7918" y="10326"/>
                    </a:cubicBezTo>
                    <a:cubicBezTo>
                      <a:pt x="7880" y="10446"/>
                      <a:pt x="7850" y="10566"/>
                      <a:pt x="7813" y="10686"/>
                    </a:cubicBezTo>
                    <a:cubicBezTo>
                      <a:pt x="7790" y="10769"/>
                      <a:pt x="7768" y="10859"/>
                      <a:pt x="7745" y="10949"/>
                    </a:cubicBezTo>
                    <a:cubicBezTo>
                      <a:pt x="7730" y="10986"/>
                      <a:pt x="7715" y="11031"/>
                      <a:pt x="7700" y="11069"/>
                    </a:cubicBezTo>
                    <a:lnTo>
                      <a:pt x="7670" y="11174"/>
                    </a:lnTo>
                    <a:lnTo>
                      <a:pt x="7610" y="11181"/>
                    </a:lnTo>
                    <a:cubicBezTo>
                      <a:pt x="7602" y="11189"/>
                      <a:pt x="7602" y="11189"/>
                      <a:pt x="7595" y="11189"/>
                    </a:cubicBezTo>
                    <a:cubicBezTo>
                      <a:pt x="7572" y="11196"/>
                      <a:pt x="7542" y="11196"/>
                      <a:pt x="7512" y="11196"/>
                    </a:cubicBezTo>
                    <a:cubicBezTo>
                      <a:pt x="7460" y="11181"/>
                      <a:pt x="7407" y="11166"/>
                      <a:pt x="7355" y="11151"/>
                    </a:cubicBezTo>
                    <a:lnTo>
                      <a:pt x="7190" y="11106"/>
                    </a:lnTo>
                    <a:cubicBezTo>
                      <a:pt x="7002" y="11054"/>
                      <a:pt x="6814" y="11001"/>
                      <a:pt x="6634" y="10949"/>
                    </a:cubicBezTo>
                    <a:cubicBezTo>
                      <a:pt x="6297" y="10851"/>
                      <a:pt x="5959" y="10739"/>
                      <a:pt x="5629" y="10604"/>
                    </a:cubicBezTo>
                    <a:cubicBezTo>
                      <a:pt x="5186" y="10416"/>
                      <a:pt x="4796" y="10131"/>
                      <a:pt x="4488" y="9763"/>
                    </a:cubicBezTo>
                    <a:cubicBezTo>
                      <a:pt x="4346" y="9606"/>
                      <a:pt x="4233" y="9433"/>
                      <a:pt x="4136" y="9245"/>
                    </a:cubicBezTo>
                    <a:cubicBezTo>
                      <a:pt x="3993" y="8975"/>
                      <a:pt x="3910" y="8683"/>
                      <a:pt x="3888" y="8382"/>
                    </a:cubicBezTo>
                    <a:cubicBezTo>
                      <a:pt x="3873" y="8150"/>
                      <a:pt x="3873" y="7910"/>
                      <a:pt x="3903" y="7677"/>
                    </a:cubicBezTo>
                    <a:cubicBezTo>
                      <a:pt x="3940" y="7414"/>
                      <a:pt x="3985" y="7152"/>
                      <a:pt x="4045" y="6897"/>
                    </a:cubicBezTo>
                    <a:cubicBezTo>
                      <a:pt x="4128" y="6499"/>
                      <a:pt x="4241" y="6116"/>
                      <a:pt x="4368" y="5696"/>
                    </a:cubicBezTo>
                    <a:cubicBezTo>
                      <a:pt x="4376" y="5636"/>
                      <a:pt x="4413" y="5583"/>
                      <a:pt x="4458" y="5538"/>
                    </a:cubicBezTo>
                    <a:lnTo>
                      <a:pt x="4488" y="5508"/>
                    </a:lnTo>
                    <a:close/>
                    <a:moveTo>
                      <a:pt x="3929" y="0"/>
                    </a:moveTo>
                    <a:cubicBezTo>
                      <a:pt x="3915" y="0"/>
                      <a:pt x="3901" y="3"/>
                      <a:pt x="3888" y="8"/>
                    </a:cubicBezTo>
                    <a:cubicBezTo>
                      <a:pt x="3865" y="30"/>
                      <a:pt x="3850" y="53"/>
                      <a:pt x="3843" y="83"/>
                    </a:cubicBezTo>
                    <a:cubicBezTo>
                      <a:pt x="3843" y="113"/>
                      <a:pt x="3850" y="143"/>
                      <a:pt x="3865" y="165"/>
                    </a:cubicBezTo>
                    <a:cubicBezTo>
                      <a:pt x="3873" y="188"/>
                      <a:pt x="3880" y="203"/>
                      <a:pt x="3888" y="218"/>
                    </a:cubicBezTo>
                    <a:cubicBezTo>
                      <a:pt x="3978" y="368"/>
                      <a:pt x="4053" y="526"/>
                      <a:pt x="4128" y="676"/>
                    </a:cubicBezTo>
                    <a:lnTo>
                      <a:pt x="4173" y="781"/>
                    </a:lnTo>
                    <a:cubicBezTo>
                      <a:pt x="4323" y="1088"/>
                      <a:pt x="4451" y="1404"/>
                      <a:pt x="4548" y="1726"/>
                    </a:cubicBezTo>
                    <a:cubicBezTo>
                      <a:pt x="4676" y="2086"/>
                      <a:pt x="4736" y="2469"/>
                      <a:pt x="4736" y="2844"/>
                    </a:cubicBezTo>
                    <a:cubicBezTo>
                      <a:pt x="4736" y="3099"/>
                      <a:pt x="4713" y="3355"/>
                      <a:pt x="4676" y="3602"/>
                    </a:cubicBezTo>
                    <a:cubicBezTo>
                      <a:pt x="4593" y="4082"/>
                      <a:pt x="4481" y="4548"/>
                      <a:pt x="4338" y="5013"/>
                    </a:cubicBezTo>
                    <a:cubicBezTo>
                      <a:pt x="4331" y="5036"/>
                      <a:pt x="4323" y="5058"/>
                      <a:pt x="4308" y="5088"/>
                    </a:cubicBezTo>
                    <a:lnTo>
                      <a:pt x="4286" y="5141"/>
                    </a:lnTo>
                    <a:lnTo>
                      <a:pt x="4256" y="5156"/>
                    </a:lnTo>
                    <a:cubicBezTo>
                      <a:pt x="4223" y="5168"/>
                      <a:pt x="4189" y="5174"/>
                      <a:pt x="4156" y="5174"/>
                    </a:cubicBezTo>
                    <a:cubicBezTo>
                      <a:pt x="4129" y="5174"/>
                      <a:pt x="4102" y="5170"/>
                      <a:pt x="4075" y="5163"/>
                    </a:cubicBezTo>
                    <a:cubicBezTo>
                      <a:pt x="3798" y="5088"/>
                      <a:pt x="3445" y="4983"/>
                      <a:pt x="3092" y="4863"/>
                    </a:cubicBezTo>
                    <a:cubicBezTo>
                      <a:pt x="2830" y="4765"/>
                      <a:pt x="2575" y="4660"/>
                      <a:pt x="2320" y="4533"/>
                    </a:cubicBezTo>
                    <a:cubicBezTo>
                      <a:pt x="1967" y="4360"/>
                      <a:pt x="1644" y="4128"/>
                      <a:pt x="1366" y="3850"/>
                    </a:cubicBezTo>
                    <a:cubicBezTo>
                      <a:pt x="1141" y="3610"/>
                      <a:pt x="931" y="3355"/>
                      <a:pt x="744" y="3092"/>
                    </a:cubicBezTo>
                    <a:cubicBezTo>
                      <a:pt x="564" y="2837"/>
                      <a:pt x="391" y="2574"/>
                      <a:pt x="241" y="2297"/>
                    </a:cubicBezTo>
                    <a:cubicBezTo>
                      <a:pt x="226" y="2274"/>
                      <a:pt x="211" y="2251"/>
                      <a:pt x="196" y="2221"/>
                    </a:cubicBezTo>
                    <a:cubicBezTo>
                      <a:pt x="152" y="2172"/>
                      <a:pt x="120" y="2155"/>
                      <a:pt x="86" y="2155"/>
                    </a:cubicBezTo>
                    <a:cubicBezTo>
                      <a:pt x="73" y="2155"/>
                      <a:pt x="60" y="2157"/>
                      <a:pt x="46" y="2161"/>
                    </a:cubicBezTo>
                    <a:cubicBezTo>
                      <a:pt x="16" y="2191"/>
                      <a:pt x="1" y="2229"/>
                      <a:pt x="1" y="2267"/>
                    </a:cubicBezTo>
                    <a:cubicBezTo>
                      <a:pt x="16" y="2319"/>
                      <a:pt x="46" y="2379"/>
                      <a:pt x="76" y="2432"/>
                    </a:cubicBezTo>
                    <a:lnTo>
                      <a:pt x="98" y="2462"/>
                    </a:lnTo>
                    <a:cubicBezTo>
                      <a:pt x="301" y="2822"/>
                      <a:pt x="534" y="3167"/>
                      <a:pt x="789" y="3490"/>
                    </a:cubicBezTo>
                    <a:cubicBezTo>
                      <a:pt x="916" y="3655"/>
                      <a:pt x="1051" y="3820"/>
                      <a:pt x="1201" y="3970"/>
                    </a:cubicBezTo>
                    <a:cubicBezTo>
                      <a:pt x="1517" y="4293"/>
                      <a:pt x="1877" y="4555"/>
                      <a:pt x="2282" y="4750"/>
                    </a:cubicBezTo>
                    <a:cubicBezTo>
                      <a:pt x="2597" y="4900"/>
                      <a:pt x="2912" y="5028"/>
                      <a:pt x="3243" y="5133"/>
                    </a:cubicBezTo>
                    <a:cubicBezTo>
                      <a:pt x="3400" y="5186"/>
                      <a:pt x="3558" y="5231"/>
                      <a:pt x="3715" y="5276"/>
                    </a:cubicBezTo>
                    <a:cubicBezTo>
                      <a:pt x="3798" y="5306"/>
                      <a:pt x="3888" y="5328"/>
                      <a:pt x="3978" y="5358"/>
                    </a:cubicBezTo>
                    <a:cubicBezTo>
                      <a:pt x="3985" y="5358"/>
                      <a:pt x="3993" y="5366"/>
                      <a:pt x="4000" y="5366"/>
                    </a:cubicBezTo>
                    <a:cubicBezTo>
                      <a:pt x="4060" y="5373"/>
                      <a:pt x="4113" y="5403"/>
                      <a:pt x="4151" y="5441"/>
                    </a:cubicBezTo>
                    <a:lnTo>
                      <a:pt x="4158" y="5463"/>
                    </a:lnTo>
                    <a:lnTo>
                      <a:pt x="4166" y="5478"/>
                    </a:lnTo>
                    <a:cubicBezTo>
                      <a:pt x="4181" y="5538"/>
                      <a:pt x="4173" y="5606"/>
                      <a:pt x="4151" y="5666"/>
                    </a:cubicBezTo>
                    <a:cubicBezTo>
                      <a:pt x="4143" y="5681"/>
                      <a:pt x="4143" y="5688"/>
                      <a:pt x="4136" y="5703"/>
                    </a:cubicBezTo>
                    <a:cubicBezTo>
                      <a:pt x="4105" y="5838"/>
                      <a:pt x="4068" y="5981"/>
                      <a:pt x="4030" y="6116"/>
                    </a:cubicBezTo>
                    <a:cubicBezTo>
                      <a:pt x="3978" y="6326"/>
                      <a:pt x="3918" y="6529"/>
                      <a:pt x="3865" y="6739"/>
                    </a:cubicBezTo>
                    <a:cubicBezTo>
                      <a:pt x="3798" y="7017"/>
                      <a:pt x="3745" y="7294"/>
                      <a:pt x="3708" y="7579"/>
                    </a:cubicBezTo>
                    <a:cubicBezTo>
                      <a:pt x="3670" y="7842"/>
                      <a:pt x="3663" y="8112"/>
                      <a:pt x="3685" y="8382"/>
                    </a:cubicBezTo>
                    <a:cubicBezTo>
                      <a:pt x="3708" y="8713"/>
                      <a:pt x="3798" y="9035"/>
                      <a:pt x="3948" y="9335"/>
                    </a:cubicBezTo>
                    <a:cubicBezTo>
                      <a:pt x="4083" y="9591"/>
                      <a:pt x="4248" y="9823"/>
                      <a:pt x="4451" y="10033"/>
                    </a:cubicBezTo>
                    <a:cubicBezTo>
                      <a:pt x="4743" y="10348"/>
                      <a:pt x="5096" y="10604"/>
                      <a:pt x="5494" y="10776"/>
                    </a:cubicBezTo>
                    <a:cubicBezTo>
                      <a:pt x="5606" y="10821"/>
                      <a:pt x="5726" y="10866"/>
                      <a:pt x="5846" y="10911"/>
                    </a:cubicBezTo>
                    <a:lnTo>
                      <a:pt x="5876" y="10919"/>
                    </a:lnTo>
                    <a:cubicBezTo>
                      <a:pt x="6139" y="11016"/>
                      <a:pt x="6417" y="11106"/>
                      <a:pt x="6687" y="11196"/>
                    </a:cubicBezTo>
                    <a:cubicBezTo>
                      <a:pt x="6837" y="11241"/>
                      <a:pt x="6995" y="11286"/>
                      <a:pt x="7145" y="11331"/>
                    </a:cubicBezTo>
                    <a:cubicBezTo>
                      <a:pt x="7220" y="11346"/>
                      <a:pt x="7287" y="11369"/>
                      <a:pt x="7362" y="11391"/>
                    </a:cubicBezTo>
                    <a:cubicBezTo>
                      <a:pt x="7392" y="11399"/>
                      <a:pt x="7415" y="11407"/>
                      <a:pt x="7437" y="11414"/>
                    </a:cubicBezTo>
                    <a:lnTo>
                      <a:pt x="7497" y="11429"/>
                    </a:lnTo>
                    <a:lnTo>
                      <a:pt x="7520" y="11459"/>
                    </a:lnTo>
                    <a:cubicBezTo>
                      <a:pt x="7557" y="11512"/>
                      <a:pt x="7572" y="11594"/>
                      <a:pt x="7542" y="11654"/>
                    </a:cubicBezTo>
                    <a:cubicBezTo>
                      <a:pt x="7437" y="11977"/>
                      <a:pt x="7355" y="12299"/>
                      <a:pt x="7295" y="12630"/>
                    </a:cubicBezTo>
                    <a:cubicBezTo>
                      <a:pt x="7242" y="12870"/>
                      <a:pt x="7205" y="13117"/>
                      <a:pt x="7182" y="13358"/>
                    </a:cubicBezTo>
                    <a:cubicBezTo>
                      <a:pt x="7145" y="13725"/>
                      <a:pt x="7160" y="14100"/>
                      <a:pt x="7227" y="14461"/>
                    </a:cubicBezTo>
                    <a:cubicBezTo>
                      <a:pt x="7272" y="14708"/>
                      <a:pt x="7340" y="14948"/>
                      <a:pt x="7430" y="15181"/>
                    </a:cubicBezTo>
                    <a:cubicBezTo>
                      <a:pt x="7512" y="15414"/>
                      <a:pt x="7602" y="15646"/>
                      <a:pt x="7722" y="15909"/>
                    </a:cubicBezTo>
                    <a:cubicBezTo>
                      <a:pt x="7805" y="16089"/>
                      <a:pt x="7903" y="16277"/>
                      <a:pt x="8023" y="16494"/>
                    </a:cubicBezTo>
                    <a:cubicBezTo>
                      <a:pt x="8038" y="16532"/>
                      <a:pt x="8060" y="16569"/>
                      <a:pt x="8090" y="16599"/>
                    </a:cubicBezTo>
                    <a:cubicBezTo>
                      <a:pt x="8111" y="16631"/>
                      <a:pt x="8143" y="16644"/>
                      <a:pt x="8176" y="16644"/>
                    </a:cubicBezTo>
                    <a:cubicBezTo>
                      <a:pt x="8190" y="16644"/>
                      <a:pt x="8204" y="16641"/>
                      <a:pt x="8218" y="16637"/>
                    </a:cubicBezTo>
                    <a:cubicBezTo>
                      <a:pt x="8255" y="16607"/>
                      <a:pt x="8270" y="16554"/>
                      <a:pt x="8255" y="16509"/>
                    </a:cubicBezTo>
                    <a:cubicBezTo>
                      <a:pt x="8255" y="16494"/>
                      <a:pt x="8248" y="16479"/>
                      <a:pt x="8240" y="16472"/>
                    </a:cubicBezTo>
                    <a:cubicBezTo>
                      <a:pt x="8233" y="16449"/>
                      <a:pt x="8218" y="16427"/>
                      <a:pt x="8203" y="16404"/>
                    </a:cubicBezTo>
                    <a:cubicBezTo>
                      <a:pt x="7970" y="15984"/>
                      <a:pt x="7768" y="15541"/>
                      <a:pt x="7610" y="15084"/>
                    </a:cubicBezTo>
                    <a:cubicBezTo>
                      <a:pt x="7415" y="14551"/>
                      <a:pt x="7340" y="13980"/>
                      <a:pt x="7385" y="13418"/>
                    </a:cubicBezTo>
                    <a:cubicBezTo>
                      <a:pt x="7452" y="12825"/>
                      <a:pt x="7580" y="12239"/>
                      <a:pt x="7760" y="11662"/>
                    </a:cubicBezTo>
                    <a:cubicBezTo>
                      <a:pt x="7775" y="11609"/>
                      <a:pt x="7820" y="11564"/>
                      <a:pt x="7880" y="11542"/>
                    </a:cubicBezTo>
                    <a:lnTo>
                      <a:pt x="7903" y="11534"/>
                    </a:lnTo>
                    <a:lnTo>
                      <a:pt x="7955" y="11542"/>
                    </a:lnTo>
                    <a:cubicBezTo>
                      <a:pt x="7985" y="11549"/>
                      <a:pt x="8015" y="11557"/>
                      <a:pt x="8045" y="11564"/>
                    </a:cubicBezTo>
                    <a:lnTo>
                      <a:pt x="8233" y="11617"/>
                    </a:lnTo>
                    <a:cubicBezTo>
                      <a:pt x="8420" y="11677"/>
                      <a:pt x="8623" y="11737"/>
                      <a:pt x="8818" y="11797"/>
                    </a:cubicBezTo>
                    <a:cubicBezTo>
                      <a:pt x="9096" y="11887"/>
                      <a:pt x="9366" y="11999"/>
                      <a:pt x="9636" y="12127"/>
                    </a:cubicBezTo>
                    <a:cubicBezTo>
                      <a:pt x="10049" y="12322"/>
                      <a:pt x="10416" y="12600"/>
                      <a:pt x="10732" y="12930"/>
                    </a:cubicBezTo>
                    <a:cubicBezTo>
                      <a:pt x="10994" y="13215"/>
                      <a:pt x="11234" y="13523"/>
                      <a:pt x="11445" y="13853"/>
                    </a:cubicBezTo>
                    <a:cubicBezTo>
                      <a:pt x="11527" y="13973"/>
                      <a:pt x="11602" y="14100"/>
                      <a:pt x="11677" y="14228"/>
                    </a:cubicBezTo>
                    <a:cubicBezTo>
                      <a:pt x="11722" y="14288"/>
                      <a:pt x="11760" y="14356"/>
                      <a:pt x="11797" y="14416"/>
                    </a:cubicBezTo>
                    <a:cubicBezTo>
                      <a:pt x="11812" y="14446"/>
                      <a:pt x="11835" y="14476"/>
                      <a:pt x="11857" y="14506"/>
                    </a:cubicBezTo>
                    <a:cubicBezTo>
                      <a:pt x="11879" y="14528"/>
                      <a:pt x="11909" y="14542"/>
                      <a:pt x="11938" y="14542"/>
                    </a:cubicBezTo>
                    <a:cubicBezTo>
                      <a:pt x="11949" y="14542"/>
                      <a:pt x="11960" y="14540"/>
                      <a:pt x="11970" y="14536"/>
                    </a:cubicBezTo>
                    <a:cubicBezTo>
                      <a:pt x="12000" y="14513"/>
                      <a:pt x="12022" y="14476"/>
                      <a:pt x="12015" y="14438"/>
                    </a:cubicBezTo>
                    <a:cubicBezTo>
                      <a:pt x="12007" y="14393"/>
                      <a:pt x="11992" y="14356"/>
                      <a:pt x="11977" y="14318"/>
                    </a:cubicBezTo>
                    <a:cubicBezTo>
                      <a:pt x="11955" y="14273"/>
                      <a:pt x="11925" y="14221"/>
                      <a:pt x="11895" y="14176"/>
                    </a:cubicBezTo>
                    <a:cubicBezTo>
                      <a:pt x="11850" y="14100"/>
                      <a:pt x="11805" y="14033"/>
                      <a:pt x="11760" y="13958"/>
                    </a:cubicBezTo>
                    <a:cubicBezTo>
                      <a:pt x="11647" y="13793"/>
                      <a:pt x="11542" y="13613"/>
                      <a:pt x="11422" y="13455"/>
                    </a:cubicBezTo>
                    <a:cubicBezTo>
                      <a:pt x="11249" y="13223"/>
                      <a:pt x="11069" y="13005"/>
                      <a:pt x="10882" y="12787"/>
                    </a:cubicBezTo>
                    <a:cubicBezTo>
                      <a:pt x="10537" y="12420"/>
                      <a:pt x="10131" y="12127"/>
                      <a:pt x="9674" y="11917"/>
                    </a:cubicBezTo>
                    <a:cubicBezTo>
                      <a:pt x="9396" y="11789"/>
                      <a:pt x="9111" y="11669"/>
                      <a:pt x="8826" y="11572"/>
                    </a:cubicBezTo>
                    <a:cubicBezTo>
                      <a:pt x="8593" y="11497"/>
                      <a:pt x="8345" y="11422"/>
                      <a:pt x="8098" y="11361"/>
                    </a:cubicBezTo>
                    <a:lnTo>
                      <a:pt x="8083" y="11354"/>
                    </a:lnTo>
                    <a:cubicBezTo>
                      <a:pt x="8023" y="11346"/>
                      <a:pt x="7963" y="11309"/>
                      <a:pt x="7933" y="11256"/>
                    </a:cubicBezTo>
                    <a:lnTo>
                      <a:pt x="7918" y="11241"/>
                    </a:lnTo>
                    <a:lnTo>
                      <a:pt x="7918" y="11219"/>
                    </a:lnTo>
                    <a:cubicBezTo>
                      <a:pt x="7918" y="11159"/>
                      <a:pt x="7925" y="11099"/>
                      <a:pt x="7948" y="11039"/>
                    </a:cubicBezTo>
                    <a:cubicBezTo>
                      <a:pt x="7955" y="11024"/>
                      <a:pt x="7963" y="11009"/>
                      <a:pt x="7963" y="10994"/>
                    </a:cubicBezTo>
                    <a:lnTo>
                      <a:pt x="8000" y="10859"/>
                    </a:lnTo>
                    <a:cubicBezTo>
                      <a:pt x="8090" y="10536"/>
                      <a:pt x="8188" y="10198"/>
                      <a:pt x="8248" y="9868"/>
                    </a:cubicBezTo>
                    <a:cubicBezTo>
                      <a:pt x="8270" y="9771"/>
                      <a:pt x="8293" y="9681"/>
                      <a:pt x="8315" y="9583"/>
                    </a:cubicBezTo>
                    <a:lnTo>
                      <a:pt x="8345" y="9448"/>
                    </a:lnTo>
                    <a:cubicBezTo>
                      <a:pt x="8420" y="9095"/>
                      <a:pt x="8443" y="8728"/>
                      <a:pt x="8398" y="8360"/>
                    </a:cubicBezTo>
                    <a:cubicBezTo>
                      <a:pt x="8360" y="8015"/>
                      <a:pt x="8263" y="7677"/>
                      <a:pt x="8128" y="7362"/>
                    </a:cubicBezTo>
                    <a:cubicBezTo>
                      <a:pt x="7940" y="6949"/>
                      <a:pt x="7647" y="6596"/>
                      <a:pt x="7272" y="6341"/>
                    </a:cubicBezTo>
                    <a:cubicBezTo>
                      <a:pt x="7077" y="6199"/>
                      <a:pt x="6867" y="6079"/>
                      <a:pt x="6642" y="5974"/>
                    </a:cubicBezTo>
                    <a:cubicBezTo>
                      <a:pt x="6402" y="5868"/>
                      <a:pt x="6154" y="5771"/>
                      <a:pt x="5899" y="5688"/>
                    </a:cubicBezTo>
                    <a:cubicBezTo>
                      <a:pt x="5651" y="5613"/>
                      <a:pt x="5396" y="5531"/>
                      <a:pt x="5149" y="5456"/>
                    </a:cubicBezTo>
                    <a:lnTo>
                      <a:pt x="4901" y="5381"/>
                    </a:lnTo>
                    <a:cubicBezTo>
                      <a:pt x="4863" y="5373"/>
                      <a:pt x="4833" y="5366"/>
                      <a:pt x="4803" y="5358"/>
                    </a:cubicBezTo>
                    <a:cubicBezTo>
                      <a:pt x="4758" y="5343"/>
                      <a:pt x="4706" y="5328"/>
                      <a:pt x="4661" y="5313"/>
                    </a:cubicBezTo>
                    <a:cubicBezTo>
                      <a:pt x="4638" y="5306"/>
                      <a:pt x="4616" y="5291"/>
                      <a:pt x="4593" y="5276"/>
                    </a:cubicBezTo>
                    <a:cubicBezTo>
                      <a:pt x="4586" y="5276"/>
                      <a:pt x="4578" y="5268"/>
                      <a:pt x="4571" y="5261"/>
                    </a:cubicBezTo>
                    <a:lnTo>
                      <a:pt x="4518" y="5231"/>
                    </a:lnTo>
                    <a:lnTo>
                      <a:pt x="4578" y="4960"/>
                    </a:lnTo>
                    <a:cubicBezTo>
                      <a:pt x="4601" y="4885"/>
                      <a:pt x="4623" y="4818"/>
                      <a:pt x="4638" y="4743"/>
                    </a:cubicBezTo>
                    <a:cubicBezTo>
                      <a:pt x="4683" y="4585"/>
                      <a:pt x="4721" y="4435"/>
                      <a:pt x="4758" y="4278"/>
                    </a:cubicBezTo>
                    <a:cubicBezTo>
                      <a:pt x="4833" y="3947"/>
                      <a:pt x="4893" y="3617"/>
                      <a:pt x="4923" y="3280"/>
                    </a:cubicBezTo>
                    <a:cubicBezTo>
                      <a:pt x="4968" y="2844"/>
                      <a:pt x="4938" y="2409"/>
                      <a:pt x="4841" y="1981"/>
                    </a:cubicBezTo>
                    <a:cubicBezTo>
                      <a:pt x="4766" y="1704"/>
                      <a:pt x="4676" y="1426"/>
                      <a:pt x="4563" y="1156"/>
                    </a:cubicBezTo>
                    <a:cubicBezTo>
                      <a:pt x="4488" y="961"/>
                      <a:pt x="4398" y="773"/>
                      <a:pt x="4316" y="593"/>
                    </a:cubicBezTo>
                    <a:lnTo>
                      <a:pt x="4256" y="458"/>
                    </a:lnTo>
                    <a:cubicBezTo>
                      <a:pt x="4188" y="330"/>
                      <a:pt x="4120" y="203"/>
                      <a:pt x="4045" y="83"/>
                    </a:cubicBezTo>
                    <a:cubicBezTo>
                      <a:pt x="4028" y="30"/>
                      <a:pt x="3979" y="0"/>
                      <a:pt x="392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766" name="Google Shape;4766;p105"/>
            <p:cNvGrpSpPr/>
            <p:nvPr/>
          </p:nvGrpSpPr>
          <p:grpSpPr>
            <a:xfrm>
              <a:off x="6063794" y="2213904"/>
              <a:ext cx="246145" cy="353745"/>
              <a:chOff x="6063794" y="2213904"/>
              <a:chExt cx="246145" cy="353745"/>
            </a:xfrm>
          </p:grpSpPr>
          <p:grpSp>
            <p:nvGrpSpPr>
              <p:cNvPr id="4767" name="Google Shape;4767;p105"/>
              <p:cNvGrpSpPr/>
              <p:nvPr/>
            </p:nvGrpSpPr>
            <p:grpSpPr>
              <a:xfrm rot="-10602898" flipH="1">
                <a:off x="6073386" y="2220126"/>
                <a:ext cx="226960" cy="341300"/>
                <a:chOff x="6078645" y="3539962"/>
                <a:chExt cx="226973" cy="341319"/>
              </a:xfrm>
            </p:grpSpPr>
            <p:grpSp>
              <p:nvGrpSpPr>
                <p:cNvPr id="4768" name="Google Shape;4768;p105"/>
                <p:cNvGrpSpPr/>
                <p:nvPr/>
              </p:nvGrpSpPr>
              <p:grpSpPr>
                <a:xfrm rot="-1114487">
                  <a:off x="6125370" y="3553019"/>
                  <a:ext cx="133522" cy="315207"/>
                  <a:chOff x="3360796" y="2363828"/>
                  <a:chExt cx="234208" cy="552900"/>
                </a:xfrm>
              </p:grpSpPr>
              <p:sp>
                <p:nvSpPr>
                  <p:cNvPr id="4769" name="Google Shape;4769;p105"/>
                  <p:cNvSpPr/>
                  <p:nvPr/>
                </p:nvSpPr>
                <p:spPr>
                  <a:xfrm>
                    <a:off x="3439554" y="2363828"/>
                    <a:ext cx="155450" cy="552900"/>
                  </a:xfrm>
                  <a:custGeom>
                    <a:avLst/>
                    <a:gdLst/>
                    <a:ahLst/>
                    <a:cxnLst/>
                    <a:rect l="l" t="t" r="r" b="b"/>
                    <a:pathLst>
                      <a:path w="6218" h="22116" extrusionOk="0">
                        <a:moveTo>
                          <a:pt x="0" y="0"/>
                        </a:moveTo>
                        <a:cubicBezTo>
                          <a:pt x="862" y="1291"/>
                          <a:pt x="4166" y="5288"/>
                          <a:pt x="5174" y="7748"/>
                        </a:cubicBezTo>
                        <a:cubicBezTo>
                          <a:pt x="6182" y="10208"/>
                          <a:pt x="6427" y="12365"/>
                          <a:pt x="6050" y="14760"/>
                        </a:cubicBezTo>
                        <a:cubicBezTo>
                          <a:pt x="5673" y="17155"/>
                          <a:pt x="3435" y="20890"/>
                          <a:pt x="2912" y="22116"/>
                        </a:cubicBezTo>
                      </a:path>
                    </a:pathLst>
                  </a:custGeom>
                  <a:noFill/>
                  <a:ln w="38100" cap="flat" cmpd="sng">
                    <a:solidFill>
                      <a:schemeClr val="accent1"/>
                    </a:solidFill>
                    <a:prstDash val="solid"/>
                    <a:round/>
                    <a:headEnd type="none" w="med" len="med"/>
                    <a:tailEnd type="none" w="med" len="med"/>
                  </a:ln>
                </p:spPr>
              </p:sp>
              <p:cxnSp>
                <p:nvCxnSpPr>
                  <p:cNvPr id="4770" name="Google Shape;4770;p105"/>
                  <p:cNvCxnSpPr>
                    <a:stCxn id="4759" idx="3"/>
                  </p:cNvCxnSpPr>
                  <p:nvPr/>
                </p:nvCxnSpPr>
                <p:spPr>
                  <a:xfrm rot="1310794" flipH="1">
                    <a:off x="3365183" y="2757200"/>
                    <a:ext cx="212027" cy="64344"/>
                  </a:xfrm>
                  <a:prstGeom prst="straightConnector1">
                    <a:avLst/>
                  </a:prstGeom>
                  <a:noFill/>
                  <a:ln w="38100" cap="flat" cmpd="sng">
                    <a:solidFill>
                      <a:schemeClr val="accent1"/>
                    </a:solidFill>
                    <a:prstDash val="solid"/>
                    <a:round/>
                    <a:headEnd type="none" w="med" len="med"/>
                    <a:tailEnd type="none" w="med" len="med"/>
                  </a:ln>
                </p:spPr>
              </p:cxnSp>
            </p:grpSp>
            <p:cxnSp>
              <p:nvCxnSpPr>
                <p:cNvPr id="4771" name="Google Shape;4771;p105"/>
                <p:cNvCxnSpPr>
                  <a:endCxn id="4758" idx="3"/>
                </p:cNvCxnSpPr>
                <p:nvPr/>
              </p:nvCxnSpPr>
              <p:spPr>
                <a:xfrm rot="-10601557" flipH="1">
                  <a:off x="6129229" y="3674542"/>
                  <a:ext cx="119599" cy="36660"/>
                </a:xfrm>
                <a:prstGeom prst="straightConnector1">
                  <a:avLst/>
                </a:prstGeom>
                <a:noFill/>
                <a:ln w="38100" cap="flat" cmpd="sng">
                  <a:solidFill>
                    <a:schemeClr val="accent1"/>
                  </a:solidFill>
                  <a:prstDash val="solid"/>
                  <a:round/>
                  <a:headEnd type="none" w="med" len="med"/>
                  <a:tailEnd type="none" w="med" len="med"/>
                </a:ln>
              </p:spPr>
            </p:cxnSp>
          </p:grpSp>
          <p:cxnSp>
            <p:nvCxnSpPr>
              <p:cNvPr id="4772" name="Google Shape;4772;p105"/>
              <p:cNvCxnSpPr>
                <a:endCxn id="4761" idx="3"/>
              </p:cNvCxnSpPr>
              <p:nvPr/>
            </p:nvCxnSpPr>
            <p:spPr>
              <a:xfrm>
                <a:off x="6090681" y="2478051"/>
                <a:ext cx="64500" cy="25200"/>
              </a:xfrm>
              <a:prstGeom prst="straightConnector1">
                <a:avLst/>
              </a:prstGeom>
              <a:noFill/>
              <a:ln w="38100" cap="flat" cmpd="sng">
                <a:solidFill>
                  <a:schemeClr val="accent1"/>
                </a:solidFill>
                <a:prstDash val="solid"/>
                <a:round/>
                <a:headEnd type="none" w="med" len="med"/>
                <a:tailEnd type="none" w="med" len="med"/>
              </a:ln>
            </p:spPr>
          </p:cxnSp>
        </p:grpSp>
      </p:grpSp>
      <p:grpSp>
        <p:nvGrpSpPr>
          <p:cNvPr id="4773" name="Google Shape;4773;p105"/>
          <p:cNvGrpSpPr/>
          <p:nvPr/>
        </p:nvGrpSpPr>
        <p:grpSpPr>
          <a:xfrm>
            <a:off x="2201700" y="2922580"/>
            <a:ext cx="1768801" cy="1850412"/>
            <a:chOff x="2201700" y="2922580"/>
            <a:chExt cx="1768801" cy="1850412"/>
          </a:xfrm>
        </p:grpSpPr>
        <p:grpSp>
          <p:nvGrpSpPr>
            <p:cNvPr id="4774" name="Google Shape;4774;p105"/>
            <p:cNvGrpSpPr/>
            <p:nvPr/>
          </p:nvGrpSpPr>
          <p:grpSpPr>
            <a:xfrm rot="-9685513" flipH="1">
              <a:off x="2404078" y="3100928"/>
              <a:ext cx="1364044" cy="1493716"/>
              <a:chOff x="3379863" y="1637926"/>
              <a:chExt cx="2392652" cy="2620109"/>
            </a:xfrm>
          </p:grpSpPr>
          <p:sp>
            <p:nvSpPr>
              <p:cNvPr id="4775" name="Google Shape;4775;p105"/>
              <p:cNvSpPr/>
              <p:nvPr/>
            </p:nvSpPr>
            <p:spPr>
              <a:xfrm>
                <a:off x="4300550" y="1964525"/>
                <a:ext cx="551400" cy="38100"/>
              </a:xfrm>
              <a:prstGeom prst="roundRect">
                <a:avLst>
                  <a:gd name="adj" fmla="val 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76" name="Google Shape;4776;p105"/>
              <p:cNvSpPr/>
              <p:nvPr/>
            </p:nvSpPr>
            <p:spPr>
              <a:xfrm>
                <a:off x="4317200" y="2135975"/>
                <a:ext cx="507300" cy="38100"/>
              </a:xfrm>
              <a:prstGeom prst="roundRect">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77" name="Google Shape;4777;p105"/>
              <p:cNvSpPr/>
              <p:nvPr/>
            </p:nvSpPr>
            <p:spPr>
              <a:xfrm>
                <a:off x="4395800" y="2297900"/>
                <a:ext cx="353700" cy="38100"/>
              </a:xfrm>
              <a:prstGeom prst="roundRect">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78" name="Google Shape;4778;p105"/>
              <p:cNvSpPr/>
              <p:nvPr/>
            </p:nvSpPr>
            <p:spPr>
              <a:xfrm>
                <a:off x="4300550" y="2831300"/>
                <a:ext cx="551400" cy="38100"/>
              </a:xfrm>
              <a:prstGeom prst="roundRect">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79" name="Google Shape;4779;p105"/>
              <p:cNvSpPr/>
              <p:nvPr/>
            </p:nvSpPr>
            <p:spPr>
              <a:xfrm>
                <a:off x="4300550" y="3012275"/>
                <a:ext cx="551400" cy="38100"/>
              </a:xfrm>
              <a:prstGeom prst="roundRect">
                <a:avLst>
                  <a:gd name="adj" fmla="val 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80" name="Google Shape;4780;p105"/>
              <p:cNvSpPr/>
              <p:nvPr/>
            </p:nvSpPr>
            <p:spPr>
              <a:xfrm>
                <a:off x="4395800" y="3186100"/>
                <a:ext cx="353700" cy="38100"/>
              </a:xfrm>
              <a:prstGeom prst="roundRect">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81" name="Google Shape;4781;p105"/>
              <p:cNvSpPr/>
              <p:nvPr/>
            </p:nvSpPr>
            <p:spPr>
              <a:xfrm>
                <a:off x="4395800" y="2655075"/>
                <a:ext cx="353700" cy="38100"/>
              </a:xfrm>
              <a:prstGeom prst="roundRect">
                <a:avLst>
                  <a:gd name="adj" fmla="val 25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82" name="Google Shape;4782;p105"/>
              <p:cNvSpPr/>
              <p:nvPr/>
            </p:nvSpPr>
            <p:spPr>
              <a:xfrm rot="10800000" flipH="1">
                <a:off x="4300550" y="3881431"/>
                <a:ext cx="551400" cy="38100"/>
              </a:xfrm>
              <a:prstGeom prst="roundRect">
                <a:avLst>
                  <a:gd name="adj" fmla="val 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83" name="Google Shape;4783;p105"/>
              <p:cNvSpPr/>
              <p:nvPr/>
            </p:nvSpPr>
            <p:spPr>
              <a:xfrm rot="10800000" flipH="1">
                <a:off x="4317200" y="3709981"/>
                <a:ext cx="507300" cy="38100"/>
              </a:xfrm>
              <a:prstGeom prst="roundRect">
                <a:avLst>
                  <a:gd name="adj" fmla="val 6299"/>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84" name="Google Shape;4784;p105"/>
              <p:cNvSpPr/>
              <p:nvPr/>
            </p:nvSpPr>
            <p:spPr>
              <a:xfrm rot="10800000" flipH="1">
                <a:off x="4398181" y="3548056"/>
                <a:ext cx="353700" cy="38100"/>
              </a:xfrm>
              <a:prstGeom prst="roundRect">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85" name="Google Shape;4785;p105"/>
              <p:cNvSpPr/>
              <p:nvPr/>
            </p:nvSpPr>
            <p:spPr>
              <a:xfrm rot="-9044905">
                <a:off x="3803877" y="1878929"/>
                <a:ext cx="1544625" cy="2138103"/>
              </a:xfrm>
              <a:custGeom>
                <a:avLst/>
                <a:gdLst/>
                <a:ahLst/>
                <a:cxnLst/>
                <a:rect l="l" t="t" r="r" b="b"/>
                <a:pathLst>
                  <a:path w="12023" h="16644" extrusionOk="0">
                    <a:moveTo>
                      <a:pt x="4488" y="5508"/>
                    </a:moveTo>
                    <a:lnTo>
                      <a:pt x="4563" y="5523"/>
                    </a:lnTo>
                    <a:cubicBezTo>
                      <a:pt x="4586" y="5523"/>
                      <a:pt x="4608" y="5531"/>
                      <a:pt x="4631" y="5531"/>
                    </a:cubicBezTo>
                    <a:cubicBezTo>
                      <a:pt x="4983" y="5628"/>
                      <a:pt x="5389" y="5733"/>
                      <a:pt x="5779" y="5868"/>
                    </a:cubicBezTo>
                    <a:cubicBezTo>
                      <a:pt x="6049" y="5959"/>
                      <a:pt x="6297" y="6049"/>
                      <a:pt x="6522" y="6154"/>
                    </a:cubicBezTo>
                    <a:cubicBezTo>
                      <a:pt x="6747" y="6244"/>
                      <a:pt x="6957" y="6364"/>
                      <a:pt x="7152" y="6506"/>
                    </a:cubicBezTo>
                    <a:cubicBezTo>
                      <a:pt x="7467" y="6724"/>
                      <a:pt x="7730" y="7024"/>
                      <a:pt x="7903" y="7369"/>
                    </a:cubicBezTo>
                    <a:cubicBezTo>
                      <a:pt x="7978" y="7527"/>
                      <a:pt x="8038" y="7692"/>
                      <a:pt x="8083" y="7857"/>
                    </a:cubicBezTo>
                    <a:cubicBezTo>
                      <a:pt x="8218" y="8292"/>
                      <a:pt x="8248" y="8750"/>
                      <a:pt x="8173" y="9193"/>
                    </a:cubicBezTo>
                    <a:cubicBezTo>
                      <a:pt x="8113" y="9576"/>
                      <a:pt x="8023" y="9951"/>
                      <a:pt x="7918" y="10326"/>
                    </a:cubicBezTo>
                    <a:cubicBezTo>
                      <a:pt x="7880" y="10446"/>
                      <a:pt x="7850" y="10566"/>
                      <a:pt x="7813" y="10686"/>
                    </a:cubicBezTo>
                    <a:cubicBezTo>
                      <a:pt x="7790" y="10769"/>
                      <a:pt x="7768" y="10859"/>
                      <a:pt x="7745" y="10949"/>
                    </a:cubicBezTo>
                    <a:cubicBezTo>
                      <a:pt x="7730" y="10986"/>
                      <a:pt x="7715" y="11031"/>
                      <a:pt x="7700" y="11069"/>
                    </a:cubicBezTo>
                    <a:lnTo>
                      <a:pt x="7670" y="11174"/>
                    </a:lnTo>
                    <a:lnTo>
                      <a:pt x="7610" y="11181"/>
                    </a:lnTo>
                    <a:cubicBezTo>
                      <a:pt x="7602" y="11189"/>
                      <a:pt x="7602" y="11189"/>
                      <a:pt x="7595" y="11189"/>
                    </a:cubicBezTo>
                    <a:cubicBezTo>
                      <a:pt x="7572" y="11196"/>
                      <a:pt x="7542" y="11196"/>
                      <a:pt x="7512" y="11196"/>
                    </a:cubicBezTo>
                    <a:cubicBezTo>
                      <a:pt x="7460" y="11181"/>
                      <a:pt x="7407" y="11166"/>
                      <a:pt x="7355" y="11151"/>
                    </a:cubicBezTo>
                    <a:lnTo>
                      <a:pt x="7190" y="11106"/>
                    </a:lnTo>
                    <a:cubicBezTo>
                      <a:pt x="7002" y="11054"/>
                      <a:pt x="6814" y="11001"/>
                      <a:pt x="6634" y="10949"/>
                    </a:cubicBezTo>
                    <a:cubicBezTo>
                      <a:pt x="6297" y="10851"/>
                      <a:pt x="5959" y="10739"/>
                      <a:pt x="5629" y="10604"/>
                    </a:cubicBezTo>
                    <a:cubicBezTo>
                      <a:pt x="5186" y="10416"/>
                      <a:pt x="4796" y="10131"/>
                      <a:pt x="4488" y="9763"/>
                    </a:cubicBezTo>
                    <a:cubicBezTo>
                      <a:pt x="4346" y="9606"/>
                      <a:pt x="4233" y="9433"/>
                      <a:pt x="4136" y="9245"/>
                    </a:cubicBezTo>
                    <a:cubicBezTo>
                      <a:pt x="3993" y="8975"/>
                      <a:pt x="3910" y="8683"/>
                      <a:pt x="3888" y="8382"/>
                    </a:cubicBezTo>
                    <a:cubicBezTo>
                      <a:pt x="3873" y="8150"/>
                      <a:pt x="3873" y="7910"/>
                      <a:pt x="3903" y="7677"/>
                    </a:cubicBezTo>
                    <a:cubicBezTo>
                      <a:pt x="3940" y="7414"/>
                      <a:pt x="3985" y="7152"/>
                      <a:pt x="4045" y="6897"/>
                    </a:cubicBezTo>
                    <a:cubicBezTo>
                      <a:pt x="4128" y="6499"/>
                      <a:pt x="4241" y="6116"/>
                      <a:pt x="4368" y="5696"/>
                    </a:cubicBezTo>
                    <a:cubicBezTo>
                      <a:pt x="4376" y="5636"/>
                      <a:pt x="4413" y="5583"/>
                      <a:pt x="4458" y="5538"/>
                    </a:cubicBezTo>
                    <a:lnTo>
                      <a:pt x="4488" y="5508"/>
                    </a:lnTo>
                    <a:close/>
                    <a:moveTo>
                      <a:pt x="3929" y="0"/>
                    </a:moveTo>
                    <a:cubicBezTo>
                      <a:pt x="3915" y="0"/>
                      <a:pt x="3901" y="3"/>
                      <a:pt x="3888" y="8"/>
                    </a:cubicBezTo>
                    <a:cubicBezTo>
                      <a:pt x="3865" y="30"/>
                      <a:pt x="3850" y="53"/>
                      <a:pt x="3843" y="83"/>
                    </a:cubicBezTo>
                    <a:cubicBezTo>
                      <a:pt x="3843" y="113"/>
                      <a:pt x="3850" y="143"/>
                      <a:pt x="3865" y="165"/>
                    </a:cubicBezTo>
                    <a:cubicBezTo>
                      <a:pt x="3873" y="188"/>
                      <a:pt x="3880" y="203"/>
                      <a:pt x="3888" y="218"/>
                    </a:cubicBezTo>
                    <a:cubicBezTo>
                      <a:pt x="3978" y="368"/>
                      <a:pt x="4053" y="526"/>
                      <a:pt x="4128" y="676"/>
                    </a:cubicBezTo>
                    <a:lnTo>
                      <a:pt x="4173" y="781"/>
                    </a:lnTo>
                    <a:cubicBezTo>
                      <a:pt x="4323" y="1088"/>
                      <a:pt x="4451" y="1404"/>
                      <a:pt x="4548" y="1726"/>
                    </a:cubicBezTo>
                    <a:cubicBezTo>
                      <a:pt x="4676" y="2086"/>
                      <a:pt x="4736" y="2469"/>
                      <a:pt x="4736" y="2844"/>
                    </a:cubicBezTo>
                    <a:cubicBezTo>
                      <a:pt x="4736" y="3099"/>
                      <a:pt x="4713" y="3355"/>
                      <a:pt x="4676" y="3602"/>
                    </a:cubicBezTo>
                    <a:cubicBezTo>
                      <a:pt x="4593" y="4082"/>
                      <a:pt x="4481" y="4548"/>
                      <a:pt x="4338" y="5013"/>
                    </a:cubicBezTo>
                    <a:cubicBezTo>
                      <a:pt x="4331" y="5036"/>
                      <a:pt x="4323" y="5058"/>
                      <a:pt x="4308" y="5088"/>
                    </a:cubicBezTo>
                    <a:lnTo>
                      <a:pt x="4286" y="5141"/>
                    </a:lnTo>
                    <a:lnTo>
                      <a:pt x="4256" y="5156"/>
                    </a:lnTo>
                    <a:cubicBezTo>
                      <a:pt x="4223" y="5168"/>
                      <a:pt x="4189" y="5174"/>
                      <a:pt x="4156" y="5174"/>
                    </a:cubicBezTo>
                    <a:cubicBezTo>
                      <a:pt x="4129" y="5174"/>
                      <a:pt x="4102" y="5170"/>
                      <a:pt x="4075" y="5163"/>
                    </a:cubicBezTo>
                    <a:cubicBezTo>
                      <a:pt x="3798" y="5088"/>
                      <a:pt x="3445" y="4983"/>
                      <a:pt x="3092" y="4863"/>
                    </a:cubicBezTo>
                    <a:cubicBezTo>
                      <a:pt x="2830" y="4765"/>
                      <a:pt x="2575" y="4660"/>
                      <a:pt x="2320" y="4533"/>
                    </a:cubicBezTo>
                    <a:cubicBezTo>
                      <a:pt x="1967" y="4360"/>
                      <a:pt x="1644" y="4128"/>
                      <a:pt x="1366" y="3850"/>
                    </a:cubicBezTo>
                    <a:cubicBezTo>
                      <a:pt x="1141" y="3610"/>
                      <a:pt x="931" y="3355"/>
                      <a:pt x="744" y="3092"/>
                    </a:cubicBezTo>
                    <a:cubicBezTo>
                      <a:pt x="564" y="2837"/>
                      <a:pt x="391" y="2574"/>
                      <a:pt x="241" y="2297"/>
                    </a:cubicBezTo>
                    <a:cubicBezTo>
                      <a:pt x="226" y="2274"/>
                      <a:pt x="211" y="2251"/>
                      <a:pt x="196" y="2221"/>
                    </a:cubicBezTo>
                    <a:cubicBezTo>
                      <a:pt x="152" y="2172"/>
                      <a:pt x="120" y="2155"/>
                      <a:pt x="86" y="2155"/>
                    </a:cubicBezTo>
                    <a:cubicBezTo>
                      <a:pt x="73" y="2155"/>
                      <a:pt x="60" y="2157"/>
                      <a:pt x="46" y="2161"/>
                    </a:cubicBezTo>
                    <a:cubicBezTo>
                      <a:pt x="16" y="2191"/>
                      <a:pt x="1" y="2229"/>
                      <a:pt x="1" y="2267"/>
                    </a:cubicBezTo>
                    <a:cubicBezTo>
                      <a:pt x="16" y="2319"/>
                      <a:pt x="46" y="2379"/>
                      <a:pt x="76" y="2432"/>
                    </a:cubicBezTo>
                    <a:lnTo>
                      <a:pt x="98" y="2462"/>
                    </a:lnTo>
                    <a:cubicBezTo>
                      <a:pt x="301" y="2822"/>
                      <a:pt x="534" y="3167"/>
                      <a:pt x="789" y="3490"/>
                    </a:cubicBezTo>
                    <a:cubicBezTo>
                      <a:pt x="916" y="3655"/>
                      <a:pt x="1051" y="3820"/>
                      <a:pt x="1201" y="3970"/>
                    </a:cubicBezTo>
                    <a:cubicBezTo>
                      <a:pt x="1517" y="4293"/>
                      <a:pt x="1877" y="4555"/>
                      <a:pt x="2282" y="4750"/>
                    </a:cubicBezTo>
                    <a:cubicBezTo>
                      <a:pt x="2597" y="4900"/>
                      <a:pt x="2912" y="5028"/>
                      <a:pt x="3243" y="5133"/>
                    </a:cubicBezTo>
                    <a:cubicBezTo>
                      <a:pt x="3400" y="5186"/>
                      <a:pt x="3558" y="5231"/>
                      <a:pt x="3715" y="5276"/>
                    </a:cubicBezTo>
                    <a:cubicBezTo>
                      <a:pt x="3798" y="5306"/>
                      <a:pt x="3888" y="5328"/>
                      <a:pt x="3978" y="5358"/>
                    </a:cubicBezTo>
                    <a:cubicBezTo>
                      <a:pt x="3985" y="5358"/>
                      <a:pt x="3993" y="5366"/>
                      <a:pt x="4000" y="5366"/>
                    </a:cubicBezTo>
                    <a:cubicBezTo>
                      <a:pt x="4060" y="5373"/>
                      <a:pt x="4113" y="5403"/>
                      <a:pt x="4151" y="5441"/>
                    </a:cubicBezTo>
                    <a:lnTo>
                      <a:pt x="4158" y="5463"/>
                    </a:lnTo>
                    <a:lnTo>
                      <a:pt x="4166" y="5478"/>
                    </a:lnTo>
                    <a:cubicBezTo>
                      <a:pt x="4181" y="5538"/>
                      <a:pt x="4173" y="5606"/>
                      <a:pt x="4151" y="5666"/>
                    </a:cubicBezTo>
                    <a:cubicBezTo>
                      <a:pt x="4143" y="5681"/>
                      <a:pt x="4143" y="5688"/>
                      <a:pt x="4136" y="5703"/>
                    </a:cubicBezTo>
                    <a:cubicBezTo>
                      <a:pt x="4105" y="5838"/>
                      <a:pt x="4068" y="5981"/>
                      <a:pt x="4030" y="6116"/>
                    </a:cubicBezTo>
                    <a:cubicBezTo>
                      <a:pt x="3978" y="6326"/>
                      <a:pt x="3918" y="6529"/>
                      <a:pt x="3865" y="6739"/>
                    </a:cubicBezTo>
                    <a:cubicBezTo>
                      <a:pt x="3798" y="7017"/>
                      <a:pt x="3745" y="7294"/>
                      <a:pt x="3708" y="7579"/>
                    </a:cubicBezTo>
                    <a:cubicBezTo>
                      <a:pt x="3670" y="7842"/>
                      <a:pt x="3663" y="8112"/>
                      <a:pt x="3685" y="8382"/>
                    </a:cubicBezTo>
                    <a:cubicBezTo>
                      <a:pt x="3708" y="8713"/>
                      <a:pt x="3798" y="9035"/>
                      <a:pt x="3948" y="9335"/>
                    </a:cubicBezTo>
                    <a:cubicBezTo>
                      <a:pt x="4083" y="9591"/>
                      <a:pt x="4248" y="9823"/>
                      <a:pt x="4451" y="10033"/>
                    </a:cubicBezTo>
                    <a:cubicBezTo>
                      <a:pt x="4743" y="10348"/>
                      <a:pt x="5096" y="10604"/>
                      <a:pt x="5494" y="10776"/>
                    </a:cubicBezTo>
                    <a:cubicBezTo>
                      <a:pt x="5606" y="10821"/>
                      <a:pt x="5726" y="10866"/>
                      <a:pt x="5846" y="10911"/>
                    </a:cubicBezTo>
                    <a:lnTo>
                      <a:pt x="5876" y="10919"/>
                    </a:lnTo>
                    <a:cubicBezTo>
                      <a:pt x="6139" y="11016"/>
                      <a:pt x="6417" y="11106"/>
                      <a:pt x="6687" y="11196"/>
                    </a:cubicBezTo>
                    <a:cubicBezTo>
                      <a:pt x="6837" y="11241"/>
                      <a:pt x="6995" y="11286"/>
                      <a:pt x="7145" y="11331"/>
                    </a:cubicBezTo>
                    <a:cubicBezTo>
                      <a:pt x="7220" y="11346"/>
                      <a:pt x="7287" y="11369"/>
                      <a:pt x="7362" y="11391"/>
                    </a:cubicBezTo>
                    <a:cubicBezTo>
                      <a:pt x="7392" y="11399"/>
                      <a:pt x="7415" y="11407"/>
                      <a:pt x="7437" y="11414"/>
                    </a:cubicBezTo>
                    <a:lnTo>
                      <a:pt x="7497" y="11429"/>
                    </a:lnTo>
                    <a:lnTo>
                      <a:pt x="7520" y="11459"/>
                    </a:lnTo>
                    <a:cubicBezTo>
                      <a:pt x="7557" y="11512"/>
                      <a:pt x="7572" y="11594"/>
                      <a:pt x="7542" y="11654"/>
                    </a:cubicBezTo>
                    <a:cubicBezTo>
                      <a:pt x="7437" y="11977"/>
                      <a:pt x="7355" y="12299"/>
                      <a:pt x="7295" y="12630"/>
                    </a:cubicBezTo>
                    <a:cubicBezTo>
                      <a:pt x="7242" y="12870"/>
                      <a:pt x="7205" y="13117"/>
                      <a:pt x="7182" y="13358"/>
                    </a:cubicBezTo>
                    <a:cubicBezTo>
                      <a:pt x="7145" y="13725"/>
                      <a:pt x="7160" y="14100"/>
                      <a:pt x="7227" y="14461"/>
                    </a:cubicBezTo>
                    <a:cubicBezTo>
                      <a:pt x="7272" y="14708"/>
                      <a:pt x="7340" y="14948"/>
                      <a:pt x="7430" y="15181"/>
                    </a:cubicBezTo>
                    <a:cubicBezTo>
                      <a:pt x="7512" y="15414"/>
                      <a:pt x="7602" y="15646"/>
                      <a:pt x="7722" y="15909"/>
                    </a:cubicBezTo>
                    <a:cubicBezTo>
                      <a:pt x="7805" y="16089"/>
                      <a:pt x="7903" y="16277"/>
                      <a:pt x="8023" y="16494"/>
                    </a:cubicBezTo>
                    <a:cubicBezTo>
                      <a:pt x="8038" y="16532"/>
                      <a:pt x="8060" y="16569"/>
                      <a:pt x="8090" y="16599"/>
                    </a:cubicBezTo>
                    <a:cubicBezTo>
                      <a:pt x="8111" y="16631"/>
                      <a:pt x="8143" y="16644"/>
                      <a:pt x="8176" y="16644"/>
                    </a:cubicBezTo>
                    <a:cubicBezTo>
                      <a:pt x="8190" y="16644"/>
                      <a:pt x="8204" y="16641"/>
                      <a:pt x="8218" y="16637"/>
                    </a:cubicBezTo>
                    <a:cubicBezTo>
                      <a:pt x="8255" y="16607"/>
                      <a:pt x="8270" y="16554"/>
                      <a:pt x="8255" y="16509"/>
                    </a:cubicBezTo>
                    <a:cubicBezTo>
                      <a:pt x="8255" y="16494"/>
                      <a:pt x="8248" y="16479"/>
                      <a:pt x="8240" y="16472"/>
                    </a:cubicBezTo>
                    <a:cubicBezTo>
                      <a:pt x="8233" y="16449"/>
                      <a:pt x="8218" y="16427"/>
                      <a:pt x="8203" y="16404"/>
                    </a:cubicBezTo>
                    <a:cubicBezTo>
                      <a:pt x="7970" y="15984"/>
                      <a:pt x="7768" y="15541"/>
                      <a:pt x="7610" y="15084"/>
                    </a:cubicBezTo>
                    <a:cubicBezTo>
                      <a:pt x="7415" y="14551"/>
                      <a:pt x="7340" y="13980"/>
                      <a:pt x="7385" y="13418"/>
                    </a:cubicBezTo>
                    <a:cubicBezTo>
                      <a:pt x="7452" y="12825"/>
                      <a:pt x="7580" y="12239"/>
                      <a:pt x="7760" y="11662"/>
                    </a:cubicBezTo>
                    <a:cubicBezTo>
                      <a:pt x="7775" y="11609"/>
                      <a:pt x="7820" y="11564"/>
                      <a:pt x="7880" y="11542"/>
                    </a:cubicBezTo>
                    <a:lnTo>
                      <a:pt x="7903" y="11534"/>
                    </a:lnTo>
                    <a:lnTo>
                      <a:pt x="7955" y="11542"/>
                    </a:lnTo>
                    <a:cubicBezTo>
                      <a:pt x="7985" y="11549"/>
                      <a:pt x="8015" y="11557"/>
                      <a:pt x="8045" y="11564"/>
                    </a:cubicBezTo>
                    <a:lnTo>
                      <a:pt x="8233" y="11617"/>
                    </a:lnTo>
                    <a:cubicBezTo>
                      <a:pt x="8420" y="11677"/>
                      <a:pt x="8623" y="11737"/>
                      <a:pt x="8818" y="11797"/>
                    </a:cubicBezTo>
                    <a:cubicBezTo>
                      <a:pt x="9096" y="11887"/>
                      <a:pt x="9366" y="11999"/>
                      <a:pt x="9636" y="12127"/>
                    </a:cubicBezTo>
                    <a:cubicBezTo>
                      <a:pt x="10049" y="12322"/>
                      <a:pt x="10416" y="12600"/>
                      <a:pt x="10732" y="12930"/>
                    </a:cubicBezTo>
                    <a:cubicBezTo>
                      <a:pt x="10994" y="13215"/>
                      <a:pt x="11234" y="13523"/>
                      <a:pt x="11445" y="13853"/>
                    </a:cubicBezTo>
                    <a:cubicBezTo>
                      <a:pt x="11527" y="13973"/>
                      <a:pt x="11602" y="14100"/>
                      <a:pt x="11677" y="14228"/>
                    </a:cubicBezTo>
                    <a:cubicBezTo>
                      <a:pt x="11722" y="14288"/>
                      <a:pt x="11760" y="14356"/>
                      <a:pt x="11797" y="14416"/>
                    </a:cubicBezTo>
                    <a:cubicBezTo>
                      <a:pt x="11812" y="14446"/>
                      <a:pt x="11835" y="14476"/>
                      <a:pt x="11857" y="14506"/>
                    </a:cubicBezTo>
                    <a:cubicBezTo>
                      <a:pt x="11879" y="14528"/>
                      <a:pt x="11909" y="14542"/>
                      <a:pt x="11938" y="14542"/>
                    </a:cubicBezTo>
                    <a:cubicBezTo>
                      <a:pt x="11949" y="14542"/>
                      <a:pt x="11960" y="14540"/>
                      <a:pt x="11970" y="14536"/>
                    </a:cubicBezTo>
                    <a:cubicBezTo>
                      <a:pt x="12000" y="14513"/>
                      <a:pt x="12022" y="14476"/>
                      <a:pt x="12015" y="14438"/>
                    </a:cubicBezTo>
                    <a:cubicBezTo>
                      <a:pt x="12007" y="14393"/>
                      <a:pt x="11992" y="14356"/>
                      <a:pt x="11977" y="14318"/>
                    </a:cubicBezTo>
                    <a:cubicBezTo>
                      <a:pt x="11955" y="14273"/>
                      <a:pt x="11925" y="14221"/>
                      <a:pt x="11895" y="14176"/>
                    </a:cubicBezTo>
                    <a:cubicBezTo>
                      <a:pt x="11850" y="14100"/>
                      <a:pt x="11805" y="14033"/>
                      <a:pt x="11760" y="13958"/>
                    </a:cubicBezTo>
                    <a:cubicBezTo>
                      <a:pt x="11647" y="13793"/>
                      <a:pt x="11542" y="13613"/>
                      <a:pt x="11422" y="13455"/>
                    </a:cubicBezTo>
                    <a:cubicBezTo>
                      <a:pt x="11249" y="13223"/>
                      <a:pt x="11069" y="13005"/>
                      <a:pt x="10882" y="12787"/>
                    </a:cubicBezTo>
                    <a:cubicBezTo>
                      <a:pt x="10537" y="12420"/>
                      <a:pt x="10131" y="12127"/>
                      <a:pt x="9674" y="11917"/>
                    </a:cubicBezTo>
                    <a:cubicBezTo>
                      <a:pt x="9396" y="11789"/>
                      <a:pt x="9111" y="11669"/>
                      <a:pt x="8826" y="11572"/>
                    </a:cubicBezTo>
                    <a:cubicBezTo>
                      <a:pt x="8593" y="11497"/>
                      <a:pt x="8345" y="11422"/>
                      <a:pt x="8098" y="11361"/>
                    </a:cubicBezTo>
                    <a:lnTo>
                      <a:pt x="8083" y="11354"/>
                    </a:lnTo>
                    <a:cubicBezTo>
                      <a:pt x="8023" y="11346"/>
                      <a:pt x="7963" y="11309"/>
                      <a:pt x="7933" y="11256"/>
                    </a:cubicBezTo>
                    <a:lnTo>
                      <a:pt x="7918" y="11241"/>
                    </a:lnTo>
                    <a:lnTo>
                      <a:pt x="7918" y="11219"/>
                    </a:lnTo>
                    <a:cubicBezTo>
                      <a:pt x="7918" y="11159"/>
                      <a:pt x="7925" y="11099"/>
                      <a:pt x="7948" y="11039"/>
                    </a:cubicBezTo>
                    <a:cubicBezTo>
                      <a:pt x="7955" y="11024"/>
                      <a:pt x="7963" y="11009"/>
                      <a:pt x="7963" y="10994"/>
                    </a:cubicBezTo>
                    <a:lnTo>
                      <a:pt x="8000" y="10859"/>
                    </a:lnTo>
                    <a:cubicBezTo>
                      <a:pt x="8090" y="10536"/>
                      <a:pt x="8188" y="10198"/>
                      <a:pt x="8248" y="9868"/>
                    </a:cubicBezTo>
                    <a:cubicBezTo>
                      <a:pt x="8270" y="9771"/>
                      <a:pt x="8293" y="9681"/>
                      <a:pt x="8315" y="9583"/>
                    </a:cubicBezTo>
                    <a:lnTo>
                      <a:pt x="8345" y="9448"/>
                    </a:lnTo>
                    <a:cubicBezTo>
                      <a:pt x="8420" y="9095"/>
                      <a:pt x="8443" y="8728"/>
                      <a:pt x="8398" y="8360"/>
                    </a:cubicBezTo>
                    <a:cubicBezTo>
                      <a:pt x="8360" y="8015"/>
                      <a:pt x="8263" y="7677"/>
                      <a:pt x="8128" y="7362"/>
                    </a:cubicBezTo>
                    <a:cubicBezTo>
                      <a:pt x="7940" y="6949"/>
                      <a:pt x="7647" y="6596"/>
                      <a:pt x="7272" y="6341"/>
                    </a:cubicBezTo>
                    <a:cubicBezTo>
                      <a:pt x="7077" y="6199"/>
                      <a:pt x="6867" y="6079"/>
                      <a:pt x="6642" y="5974"/>
                    </a:cubicBezTo>
                    <a:cubicBezTo>
                      <a:pt x="6402" y="5868"/>
                      <a:pt x="6154" y="5771"/>
                      <a:pt x="5899" y="5688"/>
                    </a:cubicBezTo>
                    <a:cubicBezTo>
                      <a:pt x="5651" y="5613"/>
                      <a:pt x="5396" y="5531"/>
                      <a:pt x="5149" y="5456"/>
                    </a:cubicBezTo>
                    <a:lnTo>
                      <a:pt x="4901" y="5381"/>
                    </a:lnTo>
                    <a:cubicBezTo>
                      <a:pt x="4863" y="5373"/>
                      <a:pt x="4833" y="5366"/>
                      <a:pt x="4803" y="5358"/>
                    </a:cubicBezTo>
                    <a:cubicBezTo>
                      <a:pt x="4758" y="5343"/>
                      <a:pt x="4706" y="5328"/>
                      <a:pt x="4661" y="5313"/>
                    </a:cubicBezTo>
                    <a:cubicBezTo>
                      <a:pt x="4638" y="5306"/>
                      <a:pt x="4616" y="5291"/>
                      <a:pt x="4593" y="5276"/>
                    </a:cubicBezTo>
                    <a:cubicBezTo>
                      <a:pt x="4586" y="5276"/>
                      <a:pt x="4578" y="5268"/>
                      <a:pt x="4571" y="5261"/>
                    </a:cubicBezTo>
                    <a:lnTo>
                      <a:pt x="4518" y="5231"/>
                    </a:lnTo>
                    <a:lnTo>
                      <a:pt x="4578" y="4960"/>
                    </a:lnTo>
                    <a:cubicBezTo>
                      <a:pt x="4601" y="4885"/>
                      <a:pt x="4623" y="4818"/>
                      <a:pt x="4638" y="4743"/>
                    </a:cubicBezTo>
                    <a:cubicBezTo>
                      <a:pt x="4683" y="4585"/>
                      <a:pt x="4721" y="4435"/>
                      <a:pt x="4758" y="4278"/>
                    </a:cubicBezTo>
                    <a:cubicBezTo>
                      <a:pt x="4833" y="3947"/>
                      <a:pt x="4893" y="3617"/>
                      <a:pt x="4923" y="3280"/>
                    </a:cubicBezTo>
                    <a:cubicBezTo>
                      <a:pt x="4968" y="2844"/>
                      <a:pt x="4938" y="2409"/>
                      <a:pt x="4841" y="1981"/>
                    </a:cubicBezTo>
                    <a:cubicBezTo>
                      <a:pt x="4766" y="1704"/>
                      <a:pt x="4676" y="1426"/>
                      <a:pt x="4563" y="1156"/>
                    </a:cubicBezTo>
                    <a:cubicBezTo>
                      <a:pt x="4488" y="961"/>
                      <a:pt x="4398" y="773"/>
                      <a:pt x="4316" y="593"/>
                    </a:cubicBezTo>
                    <a:lnTo>
                      <a:pt x="4256" y="458"/>
                    </a:lnTo>
                    <a:cubicBezTo>
                      <a:pt x="4188" y="330"/>
                      <a:pt x="4120" y="203"/>
                      <a:pt x="4045" y="83"/>
                    </a:cubicBezTo>
                    <a:cubicBezTo>
                      <a:pt x="4028" y="30"/>
                      <a:pt x="3979" y="0"/>
                      <a:pt x="392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4786" name="Google Shape;4786;p105"/>
            <p:cNvSpPr/>
            <p:nvPr/>
          </p:nvSpPr>
          <p:spPr>
            <a:xfrm rot="966613">
              <a:off x="3080776" y="3831402"/>
              <a:ext cx="229201" cy="229201"/>
            </a:xfrm>
            <a:prstGeom prst="mathMultiply">
              <a:avLst>
                <a:gd name="adj1" fmla="val 15846"/>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cxnSp>
        <p:nvCxnSpPr>
          <p:cNvPr id="4787" name="Google Shape;4787;p105"/>
          <p:cNvCxnSpPr/>
          <p:nvPr/>
        </p:nvCxnSpPr>
        <p:spPr>
          <a:xfrm>
            <a:off x="3365107" y="2152650"/>
            <a:ext cx="743100" cy="0"/>
          </a:xfrm>
          <a:prstGeom prst="straightConnector1">
            <a:avLst/>
          </a:prstGeom>
          <a:noFill/>
          <a:ln w="19050" cap="flat" cmpd="sng">
            <a:solidFill>
              <a:schemeClr val="dk1"/>
            </a:solidFill>
            <a:prstDash val="solid"/>
            <a:round/>
            <a:headEnd type="oval" w="med" len="med"/>
            <a:tailEnd type="none" w="med" len="med"/>
          </a:ln>
        </p:spPr>
      </p:cxnSp>
      <p:cxnSp>
        <p:nvCxnSpPr>
          <p:cNvPr id="4788" name="Google Shape;4788;p105"/>
          <p:cNvCxnSpPr/>
          <p:nvPr/>
        </p:nvCxnSpPr>
        <p:spPr>
          <a:xfrm>
            <a:off x="3365107" y="3943350"/>
            <a:ext cx="743100" cy="0"/>
          </a:xfrm>
          <a:prstGeom prst="straightConnector1">
            <a:avLst/>
          </a:prstGeom>
          <a:noFill/>
          <a:ln w="19050" cap="flat" cmpd="sng">
            <a:solidFill>
              <a:schemeClr val="dk1"/>
            </a:solidFill>
            <a:prstDash val="solid"/>
            <a:round/>
            <a:headEnd type="oval" w="med" len="med"/>
            <a:tailEnd type="none" w="med" len="med"/>
          </a:ln>
        </p:spPr>
      </p:cxnSp>
      <p:cxnSp>
        <p:nvCxnSpPr>
          <p:cNvPr id="4789" name="Google Shape;4789;p105"/>
          <p:cNvCxnSpPr/>
          <p:nvPr/>
        </p:nvCxnSpPr>
        <p:spPr>
          <a:xfrm rot="10800000">
            <a:off x="5041507" y="2152650"/>
            <a:ext cx="743100" cy="0"/>
          </a:xfrm>
          <a:prstGeom prst="straightConnector1">
            <a:avLst/>
          </a:prstGeom>
          <a:noFill/>
          <a:ln w="19050" cap="flat" cmpd="sng">
            <a:solidFill>
              <a:schemeClr val="dk1"/>
            </a:solidFill>
            <a:prstDash val="solid"/>
            <a:round/>
            <a:headEnd type="oval" w="med" len="med"/>
            <a:tailEnd type="none" w="med" len="med"/>
          </a:ln>
        </p:spPr>
      </p:cxnSp>
      <p:cxnSp>
        <p:nvCxnSpPr>
          <p:cNvPr id="4790" name="Google Shape;4790;p105"/>
          <p:cNvCxnSpPr/>
          <p:nvPr/>
        </p:nvCxnSpPr>
        <p:spPr>
          <a:xfrm rot="10800000">
            <a:off x="5041507" y="3943350"/>
            <a:ext cx="743100" cy="0"/>
          </a:xfrm>
          <a:prstGeom prst="straightConnector1">
            <a:avLst/>
          </a:prstGeom>
          <a:noFill/>
          <a:ln w="19050" cap="flat" cmpd="sng">
            <a:solidFill>
              <a:schemeClr val="dk1"/>
            </a:solidFill>
            <a:prstDash val="solid"/>
            <a:round/>
            <a:headEnd type="oval" w="med" len="med"/>
            <a:tailEnd type="non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4794"/>
        <p:cNvGrpSpPr/>
        <p:nvPr/>
      </p:nvGrpSpPr>
      <p:grpSpPr>
        <a:xfrm>
          <a:off x="0" y="0"/>
          <a:ext cx="0" cy="0"/>
          <a:chOff x="0" y="0"/>
          <a:chExt cx="0" cy="0"/>
        </a:xfrm>
      </p:grpSpPr>
      <p:sp>
        <p:nvSpPr>
          <p:cNvPr id="4795" name="Google Shape;4795;p106"/>
          <p:cNvSpPr/>
          <p:nvPr/>
        </p:nvSpPr>
        <p:spPr>
          <a:xfrm flipH="1">
            <a:off x="3247251" y="714375"/>
            <a:ext cx="1235700" cy="12357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cs typeface="B Nazanin" panose="00000400000000000000" pitchFamily="2" charset="-78"/>
            </a:endParaRPr>
          </a:p>
        </p:txBody>
      </p:sp>
      <p:grpSp>
        <p:nvGrpSpPr>
          <p:cNvPr id="4796" name="Google Shape;4796;p106"/>
          <p:cNvGrpSpPr/>
          <p:nvPr/>
        </p:nvGrpSpPr>
        <p:grpSpPr>
          <a:xfrm rot="-5875890" flipH="1">
            <a:off x="1083272" y="317675"/>
            <a:ext cx="1783961" cy="1890926"/>
            <a:chOff x="3403900" y="3304800"/>
            <a:chExt cx="1556050" cy="1649350"/>
          </a:xfrm>
        </p:grpSpPr>
        <p:sp>
          <p:nvSpPr>
            <p:cNvPr id="4797" name="Google Shape;4797;p106"/>
            <p:cNvSpPr/>
            <p:nvPr/>
          </p:nvSpPr>
          <p:spPr>
            <a:xfrm>
              <a:off x="3960075" y="3761850"/>
              <a:ext cx="510150" cy="213400"/>
            </a:xfrm>
            <a:custGeom>
              <a:avLst/>
              <a:gdLst/>
              <a:ahLst/>
              <a:cxnLst/>
              <a:rect l="l" t="t" r="r" b="b"/>
              <a:pathLst>
                <a:path w="20406" h="8536" extrusionOk="0">
                  <a:moveTo>
                    <a:pt x="19766" y="0"/>
                  </a:moveTo>
                  <a:cubicBezTo>
                    <a:pt x="19714" y="0"/>
                    <a:pt x="19658" y="10"/>
                    <a:pt x="19599" y="31"/>
                  </a:cubicBezTo>
                  <a:cubicBezTo>
                    <a:pt x="13161" y="2358"/>
                    <a:pt x="6967" y="5198"/>
                    <a:pt x="556" y="7524"/>
                  </a:cubicBezTo>
                  <a:cubicBezTo>
                    <a:pt x="1" y="7717"/>
                    <a:pt x="157" y="8536"/>
                    <a:pt x="640" y="8536"/>
                  </a:cubicBezTo>
                  <a:cubicBezTo>
                    <a:pt x="698" y="8536"/>
                    <a:pt x="760" y="8524"/>
                    <a:pt x="827" y="8498"/>
                  </a:cubicBezTo>
                  <a:cubicBezTo>
                    <a:pt x="7238" y="6171"/>
                    <a:pt x="13459" y="3358"/>
                    <a:pt x="19870" y="1005"/>
                  </a:cubicBezTo>
                  <a:cubicBezTo>
                    <a:pt x="20406" y="810"/>
                    <a:pt x="20239" y="0"/>
                    <a:pt x="19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98" name="Google Shape;4798;p106"/>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799" name="Google Shape;4799;p106"/>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00" name="Google Shape;4800;p106"/>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01" name="Google Shape;4801;p106"/>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02" name="Google Shape;4802;p106"/>
            <p:cNvSpPr/>
            <p:nvPr/>
          </p:nvSpPr>
          <p:spPr>
            <a:xfrm>
              <a:off x="4353000" y="3762125"/>
              <a:ext cx="113300" cy="745475"/>
            </a:xfrm>
            <a:custGeom>
              <a:avLst/>
              <a:gdLst/>
              <a:ahLst/>
              <a:cxnLst/>
              <a:rect l="l" t="t" r="r" b="b"/>
              <a:pathLst>
                <a:path w="4532" h="29819" extrusionOk="0">
                  <a:moveTo>
                    <a:pt x="4004" y="0"/>
                  </a:moveTo>
                  <a:cubicBezTo>
                    <a:pt x="3754" y="0"/>
                    <a:pt x="3503" y="169"/>
                    <a:pt x="3503" y="507"/>
                  </a:cubicBezTo>
                  <a:cubicBezTo>
                    <a:pt x="3530" y="4673"/>
                    <a:pt x="2773" y="8920"/>
                    <a:pt x="2259" y="13031"/>
                  </a:cubicBezTo>
                  <a:cubicBezTo>
                    <a:pt x="1529" y="18468"/>
                    <a:pt x="744" y="23905"/>
                    <a:pt x="41" y="29342"/>
                  </a:cubicBezTo>
                  <a:cubicBezTo>
                    <a:pt x="1" y="29663"/>
                    <a:pt x="226" y="29818"/>
                    <a:pt x="473" y="29818"/>
                  </a:cubicBezTo>
                  <a:cubicBezTo>
                    <a:pt x="725" y="29818"/>
                    <a:pt x="1001" y="29656"/>
                    <a:pt x="1042" y="29342"/>
                  </a:cubicBezTo>
                  <a:cubicBezTo>
                    <a:pt x="1772" y="23905"/>
                    <a:pt x="2557" y="18468"/>
                    <a:pt x="3260" y="13031"/>
                  </a:cubicBezTo>
                  <a:cubicBezTo>
                    <a:pt x="3801" y="8920"/>
                    <a:pt x="4531" y="4673"/>
                    <a:pt x="4504" y="507"/>
                  </a:cubicBezTo>
                  <a:cubicBezTo>
                    <a:pt x="4504" y="169"/>
                    <a:pt x="4254" y="0"/>
                    <a:pt x="4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03" name="Google Shape;4803;p106"/>
            <p:cNvSpPr/>
            <p:nvPr/>
          </p:nvSpPr>
          <p:spPr>
            <a:xfrm>
              <a:off x="4348800" y="4483000"/>
              <a:ext cx="542900" cy="320575"/>
            </a:xfrm>
            <a:custGeom>
              <a:avLst/>
              <a:gdLst/>
              <a:ahLst/>
              <a:cxnLst/>
              <a:rect l="l" t="t" r="r" b="b"/>
              <a:pathLst>
                <a:path w="21716" h="12823" extrusionOk="0">
                  <a:moveTo>
                    <a:pt x="709" y="1"/>
                  </a:moveTo>
                  <a:cubicBezTo>
                    <a:pt x="272" y="1"/>
                    <a:pt x="1" y="643"/>
                    <a:pt x="480" y="939"/>
                  </a:cubicBezTo>
                  <a:lnTo>
                    <a:pt x="20739" y="12760"/>
                  </a:lnTo>
                  <a:cubicBezTo>
                    <a:pt x="20823" y="12804"/>
                    <a:pt x="20904" y="12823"/>
                    <a:pt x="20981" y="12823"/>
                  </a:cubicBezTo>
                  <a:cubicBezTo>
                    <a:pt x="21428" y="12823"/>
                    <a:pt x="21715" y="12171"/>
                    <a:pt x="21253" y="11894"/>
                  </a:cubicBezTo>
                  <a:lnTo>
                    <a:pt x="966" y="74"/>
                  </a:lnTo>
                  <a:cubicBezTo>
                    <a:pt x="877" y="23"/>
                    <a:pt x="790" y="1"/>
                    <a:pt x="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04" name="Google Shape;4804;p106"/>
            <p:cNvSpPr/>
            <p:nvPr/>
          </p:nvSpPr>
          <p:spPr>
            <a:xfrm>
              <a:off x="3496325" y="4429725"/>
              <a:ext cx="250725" cy="370050"/>
            </a:xfrm>
            <a:custGeom>
              <a:avLst/>
              <a:gdLst/>
              <a:ahLst/>
              <a:cxnLst/>
              <a:rect l="l" t="t" r="r" b="b"/>
              <a:pathLst>
                <a:path w="10029" h="14802" extrusionOk="0">
                  <a:moveTo>
                    <a:pt x="9319" y="0"/>
                  </a:moveTo>
                  <a:cubicBezTo>
                    <a:pt x="9166" y="0"/>
                    <a:pt x="9015" y="68"/>
                    <a:pt x="8909" y="230"/>
                  </a:cubicBezTo>
                  <a:lnTo>
                    <a:pt x="226" y="14052"/>
                  </a:lnTo>
                  <a:cubicBezTo>
                    <a:pt x="1" y="14446"/>
                    <a:pt x="348" y="14801"/>
                    <a:pt x="700" y="14801"/>
                  </a:cubicBezTo>
                  <a:cubicBezTo>
                    <a:pt x="855" y="14801"/>
                    <a:pt x="1011" y="14732"/>
                    <a:pt x="1119" y="14566"/>
                  </a:cubicBezTo>
                  <a:lnTo>
                    <a:pt x="9802" y="744"/>
                  </a:lnTo>
                  <a:cubicBezTo>
                    <a:pt x="10029" y="366"/>
                    <a:pt x="9673" y="0"/>
                    <a:pt x="9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05" name="Google Shape;4805;p106"/>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06" name="Google Shape;4806;p106"/>
            <p:cNvSpPr/>
            <p:nvPr/>
          </p:nvSpPr>
          <p:spPr>
            <a:xfrm>
              <a:off x="4152750" y="4482950"/>
              <a:ext cx="230050" cy="422600"/>
            </a:xfrm>
            <a:custGeom>
              <a:avLst/>
              <a:gdLst/>
              <a:ahLst/>
              <a:cxnLst/>
              <a:rect l="l" t="t" r="r" b="b"/>
              <a:pathLst>
                <a:path w="9202" h="16904" extrusionOk="0">
                  <a:moveTo>
                    <a:pt x="8521" y="0"/>
                  </a:moveTo>
                  <a:cubicBezTo>
                    <a:pt x="8364" y="0"/>
                    <a:pt x="8208" y="77"/>
                    <a:pt x="8105" y="265"/>
                  </a:cubicBezTo>
                  <a:cubicBezTo>
                    <a:pt x="5292" y="5459"/>
                    <a:pt x="3047" y="10950"/>
                    <a:pt x="207" y="16143"/>
                  </a:cubicBezTo>
                  <a:cubicBezTo>
                    <a:pt x="1" y="16537"/>
                    <a:pt x="353" y="16904"/>
                    <a:pt x="696" y="16904"/>
                  </a:cubicBezTo>
                  <a:cubicBezTo>
                    <a:pt x="849" y="16904"/>
                    <a:pt x="1000" y="16832"/>
                    <a:pt x="1099" y="16657"/>
                  </a:cubicBezTo>
                  <a:cubicBezTo>
                    <a:pt x="3913" y="11464"/>
                    <a:pt x="6158" y="5973"/>
                    <a:pt x="8998" y="752"/>
                  </a:cubicBezTo>
                  <a:cubicBezTo>
                    <a:pt x="9201" y="363"/>
                    <a:pt x="8860" y="0"/>
                    <a:pt x="8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07" name="Google Shape;4807;p106"/>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08" name="Google Shape;4808;p106"/>
            <p:cNvSpPr/>
            <p:nvPr/>
          </p:nvSpPr>
          <p:spPr>
            <a:xfrm>
              <a:off x="4786800" y="4704600"/>
              <a:ext cx="173150" cy="172475"/>
            </a:xfrm>
            <a:custGeom>
              <a:avLst/>
              <a:gdLst/>
              <a:ahLst/>
              <a:cxnLst/>
              <a:rect l="l" t="t" r="r" b="b"/>
              <a:pathLst>
                <a:path w="6926" h="6899" extrusionOk="0">
                  <a:moveTo>
                    <a:pt x="3409" y="1"/>
                  </a:moveTo>
                  <a:cubicBezTo>
                    <a:pt x="1515" y="28"/>
                    <a:pt x="1" y="1597"/>
                    <a:pt x="28" y="3490"/>
                  </a:cubicBezTo>
                  <a:cubicBezTo>
                    <a:pt x="54" y="5394"/>
                    <a:pt x="1569" y="6899"/>
                    <a:pt x="3440" y="6899"/>
                  </a:cubicBezTo>
                  <a:cubicBezTo>
                    <a:pt x="3457" y="6899"/>
                    <a:pt x="3473" y="6899"/>
                    <a:pt x="3490" y="6898"/>
                  </a:cubicBezTo>
                  <a:cubicBezTo>
                    <a:pt x="5410" y="6871"/>
                    <a:pt x="6925" y="5302"/>
                    <a:pt x="6898" y="3409"/>
                  </a:cubicBezTo>
                  <a:cubicBezTo>
                    <a:pt x="6871" y="1516"/>
                    <a:pt x="5302" y="1"/>
                    <a:pt x="34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09" name="Google Shape;4809;p106"/>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10" name="Google Shape;4810;p106"/>
            <p:cNvSpPr/>
            <p:nvPr/>
          </p:nvSpPr>
          <p:spPr>
            <a:xfrm>
              <a:off x="4343875" y="3666600"/>
              <a:ext cx="218450" cy="216425"/>
            </a:xfrm>
            <a:custGeom>
              <a:avLst/>
              <a:gdLst/>
              <a:ahLst/>
              <a:cxnLst/>
              <a:rect l="l" t="t" r="r" b="b"/>
              <a:pathLst>
                <a:path w="8738" h="8657" extrusionOk="0">
                  <a:moveTo>
                    <a:pt x="4352" y="0"/>
                  </a:moveTo>
                  <a:cubicBezTo>
                    <a:pt x="4335" y="0"/>
                    <a:pt x="4318" y="0"/>
                    <a:pt x="4301" y="0"/>
                  </a:cubicBezTo>
                  <a:cubicBezTo>
                    <a:pt x="1921" y="27"/>
                    <a:pt x="0" y="2002"/>
                    <a:pt x="27" y="4382"/>
                  </a:cubicBezTo>
                  <a:cubicBezTo>
                    <a:pt x="81" y="6773"/>
                    <a:pt x="2002" y="8656"/>
                    <a:pt x="4385" y="8656"/>
                  </a:cubicBezTo>
                  <a:cubicBezTo>
                    <a:pt x="4402" y="8656"/>
                    <a:pt x="4419" y="8656"/>
                    <a:pt x="4436" y="8656"/>
                  </a:cubicBezTo>
                  <a:cubicBezTo>
                    <a:pt x="6817" y="8629"/>
                    <a:pt x="8737" y="6654"/>
                    <a:pt x="8710" y="4274"/>
                  </a:cubicBezTo>
                  <a:cubicBezTo>
                    <a:pt x="8656" y="1884"/>
                    <a:pt x="6736" y="0"/>
                    <a:pt x="4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11" name="Google Shape;4811;p106"/>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12" name="Google Shape;4812;p106"/>
            <p:cNvSpPr/>
            <p:nvPr/>
          </p:nvSpPr>
          <p:spPr>
            <a:xfrm>
              <a:off x="3403900" y="4678900"/>
              <a:ext cx="218450" cy="216450"/>
            </a:xfrm>
            <a:custGeom>
              <a:avLst/>
              <a:gdLst/>
              <a:ahLst/>
              <a:cxnLst/>
              <a:rect l="l" t="t" r="r" b="b"/>
              <a:pathLst>
                <a:path w="8738" h="8658" extrusionOk="0">
                  <a:moveTo>
                    <a:pt x="4352" y="1"/>
                  </a:moveTo>
                  <a:cubicBezTo>
                    <a:pt x="4335" y="1"/>
                    <a:pt x="4319" y="1"/>
                    <a:pt x="4302" y="1"/>
                  </a:cubicBezTo>
                  <a:cubicBezTo>
                    <a:pt x="1921" y="28"/>
                    <a:pt x="1" y="2003"/>
                    <a:pt x="28" y="4410"/>
                  </a:cubicBezTo>
                  <a:cubicBezTo>
                    <a:pt x="81" y="6758"/>
                    <a:pt x="1976" y="8658"/>
                    <a:pt x="4338" y="8658"/>
                  </a:cubicBezTo>
                  <a:cubicBezTo>
                    <a:pt x="4371" y="8658"/>
                    <a:pt x="4404" y="8657"/>
                    <a:pt x="4437" y="8657"/>
                  </a:cubicBezTo>
                  <a:cubicBezTo>
                    <a:pt x="6817" y="8630"/>
                    <a:pt x="8738" y="6682"/>
                    <a:pt x="8711" y="4275"/>
                  </a:cubicBezTo>
                  <a:cubicBezTo>
                    <a:pt x="8657" y="1911"/>
                    <a:pt x="6736" y="1"/>
                    <a:pt x="43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13" name="Google Shape;4813;p106"/>
            <p:cNvSpPr/>
            <p:nvPr/>
          </p:nvSpPr>
          <p:spPr>
            <a:xfrm>
              <a:off x="3515500" y="3748400"/>
              <a:ext cx="123100" cy="121775"/>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14" name="Google Shape;4814;p106"/>
            <p:cNvSpPr/>
            <p:nvPr/>
          </p:nvSpPr>
          <p:spPr>
            <a:xfrm>
              <a:off x="4107875" y="4831725"/>
              <a:ext cx="123100" cy="122425"/>
            </a:xfrm>
            <a:custGeom>
              <a:avLst/>
              <a:gdLst/>
              <a:ahLst/>
              <a:cxnLst/>
              <a:rect l="l" t="t" r="r" b="b"/>
              <a:pathLst>
                <a:path w="4924" h="4897" extrusionOk="0">
                  <a:moveTo>
                    <a:pt x="2457" y="1"/>
                  </a:moveTo>
                  <a:cubicBezTo>
                    <a:pt x="2441" y="1"/>
                    <a:pt x="2424" y="1"/>
                    <a:pt x="2408" y="1"/>
                  </a:cubicBezTo>
                  <a:cubicBezTo>
                    <a:pt x="1055" y="28"/>
                    <a:pt x="0" y="1137"/>
                    <a:pt x="0" y="2490"/>
                  </a:cubicBezTo>
                  <a:cubicBezTo>
                    <a:pt x="27" y="3815"/>
                    <a:pt x="1136" y="4897"/>
                    <a:pt x="2489" y="4897"/>
                  </a:cubicBezTo>
                  <a:cubicBezTo>
                    <a:pt x="3841" y="4870"/>
                    <a:pt x="4923" y="3761"/>
                    <a:pt x="4896" y="2408"/>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15" name="Google Shape;4815;p106"/>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4816" name="Google Shape;4816;p106"/>
          <p:cNvSpPr txBox="1">
            <a:spLocks noGrp="1"/>
          </p:cNvSpPr>
          <p:nvPr>
            <p:ph type="title"/>
          </p:nvPr>
        </p:nvSpPr>
        <p:spPr>
          <a:xfrm>
            <a:off x="581025" y="2152650"/>
            <a:ext cx="3939900" cy="1590600"/>
          </a:xfrm>
          <a:prstGeom prst="rect">
            <a:avLst/>
          </a:prstGeom>
        </p:spPr>
        <p:txBody>
          <a:bodyPr spcFirstLastPara="1" wrap="square" lIns="91425" tIns="91425" rIns="91425" bIns="91425" anchor="ctr" anchorCtr="0">
            <a:noAutofit/>
          </a:bodyPr>
          <a:lstStyle/>
          <a:p>
            <a:pPr lvl="0" algn="r"/>
            <a:r>
              <a:rPr lang="fa-IR" dirty="0">
                <a:solidFill>
                  <a:schemeClr val="tx2"/>
                </a:solidFill>
                <a:cs typeface="B Nazanin" panose="00000400000000000000" pitchFamily="2" charset="-78"/>
              </a:rPr>
              <a:t>امتحان</a:t>
            </a:r>
            <a:r>
              <a:rPr lang="fa-IR" dirty="0">
                <a:cs typeface="B Nazanin" panose="00000400000000000000" pitchFamily="2" charset="-78"/>
              </a:rPr>
              <a:t> تجمعی</a:t>
            </a:r>
            <a:endParaRPr dirty="0">
              <a:solidFill>
                <a:schemeClr val="lt2"/>
              </a:solidFill>
              <a:cs typeface="B Nazanin" panose="00000400000000000000" pitchFamily="2" charset="-78"/>
            </a:endParaRPr>
          </a:p>
        </p:txBody>
      </p:sp>
      <p:sp>
        <p:nvSpPr>
          <p:cNvPr id="4817" name="Google Shape;4817;p106"/>
          <p:cNvSpPr txBox="1">
            <a:spLocks noGrp="1"/>
          </p:cNvSpPr>
          <p:nvPr>
            <p:ph type="title" idx="2"/>
          </p:nvPr>
        </p:nvSpPr>
        <p:spPr>
          <a:xfrm>
            <a:off x="3206250" y="819975"/>
            <a:ext cx="1314600" cy="102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400000000000000" pitchFamily="2" charset="-78"/>
              </a:rPr>
              <a:t>06</a:t>
            </a:r>
            <a:endParaRPr>
              <a:cs typeface="B Nazanin" panose="00000400000000000000" pitchFamily="2" charset="-78"/>
            </a:endParaRPr>
          </a:p>
        </p:txBody>
      </p:sp>
      <p:sp>
        <p:nvSpPr>
          <p:cNvPr id="4818" name="Google Shape;4818;p106"/>
          <p:cNvSpPr txBox="1">
            <a:spLocks noGrp="1"/>
          </p:cNvSpPr>
          <p:nvPr>
            <p:ph type="subTitle" idx="1"/>
          </p:nvPr>
        </p:nvSpPr>
        <p:spPr>
          <a:xfrm>
            <a:off x="1577550" y="3741775"/>
            <a:ext cx="2943300" cy="713400"/>
          </a:xfrm>
          <a:prstGeom prst="rect">
            <a:avLst/>
          </a:prstGeom>
        </p:spPr>
        <p:txBody>
          <a:bodyPr spcFirstLastPara="1" wrap="square" lIns="91425" tIns="91425" rIns="91425" bIns="91425" anchor="t" anchorCtr="0">
            <a:noAutofit/>
          </a:bodyPr>
          <a:lstStyle/>
          <a:p>
            <a:pPr marL="0" lvl="0" indent="0">
              <a:spcAft>
                <a:spcPts val="1200"/>
              </a:spcAft>
            </a:pPr>
            <a:r>
              <a:rPr lang="fa-IR" dirty="0">
                <a:cs typeface="B Nazanin" panose="00000400000000000000" pitchFamily="2" charset="-78"/>
              </a:rPr>
              <a:t>در صورت نیاز می توانید زیرنویس را در اینجا وارد کنید</a:t>
            </a:r>
            <a:endParaRPr dirty="0">
              <a:cs typeface="B Nazanin" panose="00000400000000000000" pitchFamily="2" charset="-78"/>
            </a:endParaRPr>
          </a:p>
        </p:txBody>
      </p:sp>
      <p:grpSp>
        <p:nvGrpSpPr>
          <p:cNvPr id="4819" name="Google Shape;4819;p106"/>
          <p:cNvGrpSpPr/>
          <p:nvPr/>
        </p:nvGrpSpPr>
        <p:grpSpPr>
          <a:xfrm>
            <a:off x="5317958" y="1427669"/>
            <a:ext cx="2886980" cy="3715776"/>
            <a:chOff x="-1786000" y="1197113"/>
            <a:chExt cx="2117175" cy="2724975"/>
          </a:xfrm>
        </p:grpSpPr>
        <p:sp>
          <p:nvSpPr>
            <p:cNvPr id="4820" name="Google Shape;4820;p106"/>
            <p:cNvSpPr/>
            <p:nvPr/>
          </p:nvSpPr>
          <p:spPr>
            <a:xfrm>
              <a:off x="-1379750" y="1217638"/>
              <a:ext cx="1333050" cy="1585650"/>
            </a:xfrm>
            <a:custGeom>
              <a:avLst/>
              <a:gdLst/>
              <a:ahLst/>
              <a:cxnLst/>
              <a:rect l="l" t="t" r="r" b="b"/>
              <a:pathLst>
                <a:path w="53322" h="63426" extrusionOk="0">
                  <a:moveTo>
                    <a:pt x="26661" y="0"/>
                  </a:moveTo>
                  <a:cubicBezTo>
                    <a:pt x="23319" y="0"/>
                    <a:pt x="19978" y="94"/>
                    <a:pt x="19358" y="280"/>
                  </a:cubicBezTo>
                  <a:cubicBezTo>
                    <a:pt x="18178" y="624"/>
                    <a:pt x="17013" y="1042"/>
                    <a:pt x="15878" y="1520"/>
                  </a:cubicBezTo>
                  <a:cubicBezTo>
                    <a:pt x="13816" y="2386"/>
                    <a:pt x="11860" y="3611"/>
                    <a:pt x="10486" y="5403"/>
                  </a:cubicBezTo>
                  <a:cubicBezTo>
                    <a:pt x="9829" y="6255"/>
                    <a:pt x="9336" y="7241"/>
                    <a:pt x="9067" y="8286"/>
                  </a:cubicBezTo>
                  <a:cubicBezTo>
                    <a:pt x="8753" y="9496"/>
                    <a:pt x="8738" y="10750"/>
                    <a:pt x="8723" y="12005"/>
                  </a:cubicBezTo>
                  <a:cubicBezTo>
                    <a:pt x="8694" y="13200"/>
                    <a:pt x="8619" y="14395"/>
                    <a:pt x="8469" y="15575"/>
                  </a:cubicBezTo>
                  <a:lnTo>
                    <a:pt x="8469" y="15605"/>
                  </a:lnTo>
                  <a:cubicBezTo>
                    <a:pt x="7573" y="18218"/>
                    <a:pt x="5662" y="20309"/>
                    <a:pt x="3959" y="22415"/>
                  </a:cubicBezTo>
                  <a:cubicBezTo>
                    <a:pt x="2301" y="24462"/>
                    <a:pt x="703" y="26747"/>
                    <a:pt x="344" y="29420"/>
                  </a:cubicBezTo>
                  <a:cubicBezTo>
                    <a:pt x="1" y="31885"/>
                    <a:pt x="1016" y="34215"/>
                    <a:pt x="1943" y="36440"/>
                  </a:cubicBezTo>
                  <a:cubicBezTo>
                    <a:pt x="2839" y="38561"/>
                    <a:pt x="3809" y="40891"/>
                    <a:pt x="3182" y="43221"/>
                  </a:cubicBezTo>
                  <a:cubicBezTo>
                    <a:pt x="2854" y="44446"/>
                    <a:pt x="2137" y="45506"/>
                    <a:pt x="1569" y="46626"/>
                  </a:cubicBezTo>
                  <a:cubicBezTo>
                    <a:pt x="1002" y="47747"/>
                    <a:pt x="598" y="48927"/>
                    <a:pt x="763" y="50211"/>
                  </a:cubicBezTo>
                  <a:cubicBezTo>
                    <a:pt x="1091" y="52780"/>
                    <a:pt x="3033" y="54901"/>
                    <a:pt x="4945" y="56499"/>
                  </a:cubicBezTo>
                  <a:cubicBezTo>
                    <a:pt x="6856" y="58082"/>
                    <a:pt x="9082" y="59292"/>
                    <a:pt x="11382" y="60248"/>
                  </a:cubicBezTo>
                  <a:cubicBezTo>
                    <a:pt x="13727" y="61234"/>
                    <a:pt x="16161" y="61980"/>
                    <a:pt x="18596" y="62697"/>
                  </a:cubicBezTo>
                  <a:cubicBezTo>
                    <a:pt x="19732" y="63031"/>
                    <a:pt x="20899" y="63426"/>
                    <a:pt x="22097" y="63426"/>
                  </a:cubicBezTo>
                  <a:cubicBezTo>
                    <a:pt x="22347" y="63426"/>
                    <a:pt x="22599" y="63408"/>
                    <a:pt x="22853" y="63369"/>
                  </a:cubicBezTo>
                  <a:cubicBezTo>
                    <a:pt x="23973" y="63190"/>
                    <a:pt x="24929" y="62533"/>
                    <a:pt x="25646" y="61652"/>
                  </a:cubicBezTo>
                  <a:cubicBezTo>
                    <a:pt x="26064" y="61114"/>
                    <a:pt x="26407" y="60532"/>
                    <a:pt x="26661" y="59904"/>
                  </a:cubicBezTo>
                  <a:cubicBezTo>
                    <a:pt x="26930" y="60532"/>
                    <a:pt x="27274" y="61114"/>
                    <a:pt x="27692" y="61652"/>
                  </a:cubicBezTo>
                  <a:cubicBezTo>
                    <a:pt x="28409" y="62533"/>
                    <a:pt x="29365" y="63190"/>
                    <a:pt x="30485" y="63369"/>
                  </a:cubicBezTo>
                  <a:cubicBezTo>
                    <a:pt x="30736" y="63408"/>
                    <a:pt x="30986" y="63426"/>
                    <a:pt x="31236" y="63426"/>
                  </a:cubicBezTo>
                  <a:cubicBezTo>
                    <a:pt x="32428" y="63426"/>
                    <a:pt x="33605" y="63031"/>
                    <a:pt x="34742" y="62697"/>
                  </a:cubicBezTo>
                  <a:cubicBezTo>
                    <a:pt x="37176" y="61980"/>
                    <a:pt x="39611" y="61234"/>
                    <a:pt x="41956" y="60248"/>
                  </a:cubicBezTo>
                  <a:cubicBezTo>
                    <a:pt x="44256" y="59292"/>
                    <a:pt x="46466" y="58082"/>
                    <a:pt x="48393" y="56499"/>
                  </a:cubicBezTo>
                  <a:cubicBezTo>
                    <a:pt x="50305" y="54901"/>
                    <a:pt x="52246" y="52780"/>
                    <a:pt x="52575" y="50211"/>
                  </a:cubicBezTo>
                  <a:cubicBezTo>
                    <a:pt x="52724" y="48927"/>
                    <a:pt x="52336" y="47747"/>
                    <a:pt x="51768" y="46626"/>
                  </a:cubicBezTo>
                  <a:cubicBezTo>
                    <a:pt x="51201" y="45506"/>
                    <a:pt x="50469" y="44446"/>
                    <a:pt x="50140" y="43221"/>
                  </a:cubicBezTo>
                  <a:cubicBezTo>
                    <a:pt x="49513" y="40891"/>
                    <a:pt x="50499" y="38561"/>
                    <a:pt x="51380" y="36440"/>
                  </a:cubicBezTo>
                  <a:cubicBezTo>
                    <a:pt x="52306" y="34215"/>
                    <a:pt x="53322" y="31885"/>
                    <a:pt x="52993" y="29420"/>
                  </a:cubicBezTo>
                  <a:cubicBezTo>
                    <a:pt x="52620" y="26747"/>
                    <a:pt x="51022" y="24462"/>
                    <a:pt x="49379" y="22415"/>
                  </a:cubicBezTo>
                  <a:cubicBezTo>
                    <a:pt x="47661" y="20309"/>
                    <a:pt x="45764" y="18233"/>
                    <a:pt x="44868" y="15605"/>
                  </a:cubicBezTo>
                  <a:lnTo>
                    <a:pt x="44853" y="15575"/>
                  </a:lnTo>
                  <a:cubicBezTo>
                    <a:pt x="44719" y="14395"/>
                    <a:pt x="44629" y="13200"/>
                    <a:pt x="44614" y="12005"/>
                  </a:cubicBezTo>
                  <a:cubicBezTo>
                    <a:pt x="44584" y="10750"/>
                    <a:pt x="44584" y="9496"/>
                    <a:pt x="44271" y="8286"/>
                  </a:cubicBezTo>
                  <a:cubicBezTo>
                    <a:pt x="43987" y="7241"/>
                    <a:pt x="43509" y="6255"/>
                    <a:pt x="42837" y="5403"/>
                  </a:cubicBezTo>
                  <a:cubicBezTo>
                    <a:pt x="41463" y="3611"/>
                    <a:pt x="39506" y="2386"/>
                    <a:pt x="37460" y="1520"/>
                  </a:cubicBezTo>
                  <a:cubicBezTo>
                    <a:pt x="36310" y="1042"/>
                    <a:pt x="35145" y="624"/>
                    <a:pt x="33965" y="280"/>
                  </a:cubicBezTo>
                  <a:cubicBezTo>
                    <a:pt x="33345" y="94"/>
                    <a:pt x="30003" y="0"/>
                    <a:pt x="26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21" name="Google Shape;4821;p106"/>
            <p:cNvSpPr/>
            <p:nvPr/>
          </p:nvSpPr>
          <p:spPr>
            <a:xfrm>
              <a:off x="-1288250" y="1574863"/>
              <a:ext cx="200900" cy="262925"/>
            </a:xfrm>
            <a:custGeom>
              <a:avLst/>
              <a:gdLst/>
              <a:ahLst/>
              <a:cxnLst/>
              <a:rect l="l" t="t" r="r" b="b"/>
              <a:pathLst>
                <a:path w="8036" h="10517" extrusionOk="0">
                  <a:moveTo>
                    <a:pt x="5223" y="1"/>
                  </a:moveTo>
                  <a:cubicBezTo>
                    <a:pt x="5200" y="1"/>
                    <a:pt x="5176" y="1"/>
                    <a:pt x="5153" y="1"/>
                  </a:cubicBezTo>
                  <a:cubicBezTo>
                    <a:pt x="2300" y="1"/>
                    <a:pt x="0" y="2361"/>
                    <a:pt x="0" y="5259"/>
                  </a:cubicBezTo>
                  <a:cubicBezTo>
                    <a:pt x="0" y="8156"/>
                    <a:pt x="2300" y="10516"/>
                    <a:pt x="5153" y="10516"/>
                  </a:cubicBezTo>
                  <a:cubicBezTo>
                    <a:pt x="6184" y="10516"/>
                    <a:pt x="7184" y="10202"/>
                    <a:pt x="8036" y="9620"/>
                  </a:cubicBezTo>
                  <a:lnTo>
                    <a:pt x="8036" y="882"/>
                  </a:lnTo>
                  <a:cubicBezTo>
                    <a:pt x="7204" y="313"/>
                    <a:pt x="6229" y="1"/>
                    <a:pt x="5223" y="1"/>
                  </a:cubicBezTo>
                  <a:close/>
                </a:path>
              </a:pathLst>
            </a:custGeom>
            <a:solidFill>
              <a:srgbClr val="DB7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22" name="Google Shape;4822;p106"/>
            <p:cNvSpPr/>
            <p:nvPr/>
          </p:nvSpPr>
          <p:spPr>
            <a:xfrm>
              <a:off x="-1227650" y="1640038"/>
              <a:ext cx="116400" cy="135000"/>
            </a:xfrm>
            <a:custGeom>
              <a:avLst/>
              <a:gdLst/>
              <a:ahLst/>
              <a:cxnLst/>
              <a:rect l="l" t="t" r="r" b="b"/>
              <a:pathLst>
                <a:path w="4656" h="5400" extrusionOk="0">
                  <a:moveTo>
                    <a:pt x="321" y="1"/>
                  </a:moveTo>
                  <a:cubicBezTo>
                    <a:pt x="153" y="1"/>
                    <a:pt x="1" y="200"/>
                    <a:pt x="145" y="367"/>
                  </a:cubicBezTo>
                  <a:lnTo>
                    <a:pt x="3789" y="4832"/>
                  </a:lnTo>
                  <a:lnTo>
                    <a:pt x="3789" y="4832"/>
                  </a:lnTo>
                  <a:lnTo>
                    <a:pt x="1803" y="4459"/>
                  </a:lnTo>
                  <a:cubicBezTo>
                    <a:pt x="1785" y="4455"/>
                    <a:pt x="1768" y="4453"/>
                    <a:pt x="1752" y="4453"/>
                  </a:cubicBezTo>
                  <a:cubicBezTo>
                    <a:pt x="1510" y="4453"/>
                    <a:pt x="1448" y="4850"/>
                    <a:pt x="1728" y="4892"/>
                  </a:cubicBezTo>
                  <a:lnTo>
                    <a:pt x="4312" y="5385"/>
                  </a:lnTo>
                  <a:lnTo>
                    <a:pt x="4357" y="5385"/>
                  </a:lnTo>
                  <a:lnTo>
                    <a:pt x="4357" y="5400"/>
                  </a:lnTo>
                  <a:cubicBezTo>
                    <a:pt x="4551" y="5400"/>
                    <a:pt x="4656" y="5176"/>
                    <a:pt x="4521" y="5027"/>
                  </a:cubicBezTo>
                  <a:lnTo>
                    <a:pt x="489" y="83"/>
                  </a:lnTo>
                  <a:cubicBezTo>
                    <a:pt x="439" y="25"/>
                    <a:pt x="379" y="1"/>
                    <a:pt x="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23" name="Google Shape;4823;p106"/>
            <p:cNvSpPr/>
            <p:nvPr/>
          </p:nvSpPr>
          <p:spPr>
            <a:xfrm>
              <a:off x="-360375" y="1574863"/>
              <a:ext cx="201300" cy="262925"/>
            </a:xfrm>
            <a:custGeom>
              <a:avLst/>
              <a:gdLst/>
              <a:ahLst/>
              <a:cxnLst/>
              <a:rect l="l" t="t" r="r" b="b"/>
              <a:pathLst>
                <a:path w="8052" h="10517" extrusionOk="0">
                  <a:moveTo>
                    <a:pt x="2813" y="1"/>
                  </a:moveTo>
                  <a:cubicBezTo>
                    <a:pt x="1807" y="1"/>
                    <a:pt x="833" y="313"/>
                    <a:pt x="1" y="882"/>
                  </a:cubicBezTo>
                  <a:lnTo>
                    <a:pt x="1" y="9620"/>
                  </a:lnTo>
                  <a:cubicBezTo>
                    <a:pt x="852" y="10202"/>
                    <a:pt x="1853" y="10516"/>
                    <a:pt x="2883" y="10516"/>
                  </a:cubicBezTo>
                  <a:cubicBezTo>
                    <a:pt x="5736" y="10516"/>
                    <a:pt x="8051" y="8156"/>
                    <a:pt x="8051" y="5259"/>
                  </a:cubicBezTo>
                  <a:cubicBezTo>
                    <a:pt x="8051" y="2346"/>
                    <a:pt x="5736" y="1"/>
                    <a:pt x="2883" y="1"/>
                  </a:cubicBezTo>
                  <a:cubicBezTo>
                    <a:pt x="2860" y="1"/>
                    <a:pt x="2836" y="1"/>
                    <a:pt x="2813" y="1"/>
                  </a:cubicBezTo>
                  <a:close/>
                </a:path>
              </a:pathLst>
            </a:custGeom>
            <a:solidFill>
              <a:srgbClr val="DB7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24" name="Google Shape;4824;p106"/>
            <p:cNvSpPr/>
            <p:nvPr/>
          </p:nvSpPr>
          <p:spPr>
            <a:xfrm>
              <a:off x="-336375" y="1639838"/>
              <a:ext cx="116250" cy="134850"/>
            </a:xfrm>
            <a:custGeom>
              <a:avLst/>
              <a:gdLst/>
              <a:ahLst/>
              <a:cxnLst/>
              <a:rect l="l" t="t" r="r" b="b"/>
              <a:pathLst>
                <a:path w="4650" h="5394" extrusionOk="0">
                  <a:moveTo>
                    <a:pt x="4338" y="0"/>
                  </a:moveTo>
                  <a:cubicBezTo>
                    <a:pt x="4278" y="0"/>
                    <a:pt x="4216" y="27"/>
                    <a:pt x="4164" y="91"/>
                  </a:cubicBezTo>
                  <a:lnTo>
                    <a:pt x="131" y="5020"/>
                  </a:lnTo>
                  <a:cubicBezTo>
                    <a:pt x="1" y="5164"/>
                    <a:pt x="95" y="5394"/>
                    <a:pt x="278" y="5394"/>
                  </a:cubicBezTo>
                  <a:cubicBezTo>
                    <a:pt x="284" y="5394"/>
                    <a:pt x="289" y="5393"/>
                    <a:pt x="295" y="5393"/>
                  </a:cubicBezTo>
                  <a:lnTo>
                    <a:pt x="340" y="5393"/>
                  </a:lnTo>
                  <a:lnTo>
                    <a:pt x="2939" y="4900"/>
                  </a:lnTo>
                  <a:cubicBezTo>
                    <a:pt x="3209" y="4843"/>
                    <a:pt x="3154" y="4449"/>
                    <a:pt x="2892" y="4449"/>
                  </a:cubicBezTo>
                  <a:cubicBezTo>
                    <a:pt x="2878" y="4449"/>
                    <a:pt x="2864" y="4450"/>
                    <a:pt x="2849" y="4452"/>
                  </a:cubicBezTo>
                  <a:lnTo>
                    <a:pt x="863" y="4825"/>
                  </a:lnTo>
                  <a:lnTo>
                    <a:pt x="4507" y="375"/>
                  </a:lnTo>
                  <a:cubicBezTo>
                    <a:pt x="4649" y="199"/>
                    <a:pt x="4503" y="0"/>
                    <a:pt x="43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25" name="Google Shape;4825;p106"/>
            <p:cNvSpPr/>
            <p:nvPr/>
          </p:nvSpPr>
          <p:spPr>
            <a:xfrm>
              <a:off x="-855875" y="2014363"/>
              <a:ext cx="252075" cy="466775"/>
            </a:xfrm>
            <a:custGeom>
              <a:avLst/>
              <a:gdLst/>
              <a:ahLst/>
              <a:cxnLst/>
              <a:rect l="l" t="t" r="r" b="b"/>
              <a:pathLst>
                <a:path w="10083" h="18671" extrusionOk="0">
                  <a:moveTo>
                    <a:pt x="2107" y="1"/>
                  </a:moveTo>
                  <a:cubicBezTo>
                    <a:pt x="942" y="1"/>
                    <a:pt x="1" y="942"/>
                    <a:pt x="1" y="2107"/>
                  </a:cubicBezTo>
                  <a:lnTo>
                    <a:pt x="1" y="16565"/>
                  </a:lnTo>
                  <a:cubicBezTo>
                    <a:pt x="1" y="17730"/>
                    <a:pt x="942" y="18671"/>
                    <a:pt x="2107" y="18671"/>
                  </a:cubicBezTo>
                  <a:lnTo>
                    <a:pt x="7991" y="18671"/>
                  </a:lnTo>
                  <a:cubicBezTo>
                    <a:pt x="9156" y="18671"/>
                    <a:pt x="10083" y="17730"/>
                    <a:pt x="10083" y="16565"/>
                  </a:cubicBezTo>
                  <a:lnTo>
                    <a:pt x="10083" y="2107"/>
                  </a:lnTo>
                  <a:cubicBezTo>
                    <a:pt x="10083" y="942"/>
                    <a:pt x="9156" y="1"/>
                    <a:pt x="7991" y="1"/>
                  </a:cubicBezTo>
                  <a:close/>
                </a:path>
              </a:pathLst>
            </a:custGeom>
            <a:solidFill>
              <a:srgbClr val="DB7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26" name="Google Shape;4826;p106"/>
            <p:cNvSpPr/>
            <p:nvPr/>
          </p:nvSpPr>
          <p:spPr>
            <a:xfrm>
              <a:off x="-1133300" y="1197513"/>
              <a:ext cx="821125" cy="995000"/>
            </a:xfrm>
            <a:custGeom>
              <a:avLst/>
              <a:gdLst/>
              <a:ahLst/>
              <a:cxnLst/>
              <a:rect l="l" t="t" r="r" b="b"/>
              <a:pathLst>
                <a:path w="32845" h="39800" extrusionOk="0">
                  <a:moveTo>
                    <a:pt x="15741" y="1"/>
                  </a:moveTo>
                  <a:cubicBezTo>
                    <a:pt x="12792" y="1"/>
                    <a:pt x="1358" y="909"/>
                    <a:pt x="747" y="13691"/>
                  </a:cubicBezTo>
                  <a:cubicBezTo>
                    <a:pt x="0" y="29359"/>
                    <a:pt x="6035" y="33586"/>
                    <a:pt x="6035" y="33586"/>
                  </a:cubicBezTo>
                  <a:cubicBezTo>
                    <a:pt x="6035" y="33586"/>
                    <a:pt x="12352" y="39187"/>
                    <a:pt x="13592" y="39530"/>
                  </a:cubicBezTo>
                  <a:cubicBezTo>
                    <a:pt x="13921" y="39635"/>
                    <a:pt x="15564" y="39725"/>
                    <a:pt x="16325" y="39784"/>
                  </a:cubicBezTo>
                  <a:lnTo>
                    <a:pt x="16325" y="39799"/>
                  </a:lnTo>
                  <a:lnTo>
                    <a:pt x="16534" y="39799"/>
                  </a:lnTo>
                  <a:lnTo>
                    <a:pt x="16534" y="39769"/>
                  </a:lnTo>
                  <a:cubicBezTo>
                    <a:pt x="17296" y="39725"/>
                    <a:pt x="18939" y="39620"/>
                    <a:pt x="19268" y="39530"/>
                  </a:cubicBezTo>
                  <a:cubicBezTo>
                    <a:pt x="20492" y="39172"/>
                    <a:pt x="26825" y="33571"/>
                    <a:pt x="26825" y="33571"/>
                  </a:cubicBezTo>
                  <a:cubicBezTo>
                    <a:pt x="26825" y="33571"/>
                    <a:pt x="32844" y="29359"/>
                    <a:pt x="32098" y="13691"/>
                  </a:cubicBezTo>
                  <a:cubicBezTo>
                    <a:pt x="31487" y="909"/>
                    <a:pt x="20109" y="1"/>
                    <a:pt x="17136" y="1"/>
                  </a:cubicBezTo>
                  <a:cubicBezTo>
                    <a:pt x="16691" y="1"/>
                    <a:pt x="16434" y="21"/>
                    <a:pt x="16430" y="25"/>
                  </a:cubicBezTo>
                  <a:cubicBezTo>
                    <a:pt x="16434" y="21"/>
                    <a:pt x="16183" y="1"/>
                    <a:pt x="157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27" name="Google Shape;4827;p106"/>
            <p:cNvSpPr/>
            <p:nvPr/>
          </p:nvSpPr>
          <p:spPr>
            <a:xfrm>
              <a:off x="-1020150" y="1835513"/>
              <a:ext cx="190075" cy="110175"/>
            </a:xfrm>
            <a:custGeom>
              <a:avLst/>
              <a:gdLst/>
              <a:ahLst/>
              <a:cxnLst/>
              <a:rect l="l" t="t" r="r" b="b"/>
              <a:pathLst>
                <a:path w="7603" h="4407" extrusionOk="0">
                  <a:moveTo>
                    <a:pt x="3794" y="1"/>
                  </a:moveTo>
                  <a:cubicBezTo>
                    <a:pt x="1703" y="1"/>
                    <a:pt x="0" y="986"/>
                    <a:pt x="0" y="2211"/>
                  </a:cubicBezTo>
                  <a:cubicBezTo>
                    <a:pt x="0" y="3421"/>
                    <a:pt x="1703" y="4407"/>
                    <a:pt x="3794" y="4407"/>
                  </a:cubicBezTo>
                  <a:cubicBezTo>
                    <a:pt x="5900" y="4407"/>
                    <a:pt x="7602" y="3421"/>
                    <a:pt x="7602" y="2211"/>
                  </a:cubicBezTo>
                  <a:cubicBezTo>
                    <a:pt x="7602" y="986"/>
                    <a:pt x="5900" y="1"/>
                    <a:pt x="37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28" name="Google Shape;4828;p106"/>
            <p:cNvSpPr/>
            <p:nvPr/>
          </p:nvSpPr>
          <p:spPr>
            <a:xfrm>
              <a:off x="-613900" y="1835513"/>
              <a:ext cx="189700" cy="110175"/>
            </a:xfrm>
            <a:custGeom>
              <a:avLst/>
              <a:gdLst/>
              <a:ahLst/>
              <a:cxnLst/>
              <a:rect l="l" t="t" r="r" b="b"/>
              <a:pathLst>
                <a:path w="7588" h="4407" extrusionOk="0">
                  <a:moveTo>
                    <a:pt x="3794" y="1"/>
                  </a:moveTo>
                  <a:cubicBezTo>
                    <a:pt x="1703" y="1"/>
                    <a:pt x="0" y="986"/>
                    <a:pt x="0" y="2211"/>
                  </a:cubicBezTo>
                  <a:cubicBezTo>
                    <a:pt x="0" y="3421"/>
                    <a:pt x="1703" y="4407"/>
                    <a:pt x="3794" y="4407"/>
                  </a:cubicBezTo>
                  <a:cubicBezTo>
                    <a:pt x="5885" y="4407"/>
                    <a:pt x="7588" y="3421"/>
                    <a:pt x="7588" y="2211"/>
                  </a:cubicBezTo>
                  <a:cubicBezTo>
                    <a:pt x="7588" y="986"/>
                    <a:pt x="5885" y="1"/>
                    <a:pt x="37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29" name="Google Shape;4829;p106"/>
            <p:cNvSpPr/>
            <p:nvPr/>
          </p:nvSpPr>
          <p:spPr>
            <a:xfrm>
              <a:off x="-805450" y="1731213"/>
              <a:ext cx="166550" cy="238000"/>
            </a:xfrm>
            <a:custGeom>
              <a:avLst/>
              <a:gdLst/>
              <a:ahLst/>
              <a:cxnLst/>
              <a:rect l="l" t="t" r="r" b="b"/>
              <a:pathLst>
                <a:path w="6662" h="9520" extrusionOk="0">
                  <a:moveTo>
                    <a:pt x="2138" y="0"/>
                  </a:moveTo>
                  <a:cubicBezTo>
                    <a:pt x="2010" y="0"/>
                    <a:pt x="1878" y="103"/>
                    <a:pt x="1912" y="274"/>
                  </a:cubicBezTo>
                  <a:cubicBezTo>
                    <a:pt x="2450" y="2963"/>
                    <a:pt x="2121" y="5039"/>
                    <a:pt x="956" y="6607"/>
                  </a:cubicBezTo>
                  <a:cubicBezTo>
                    <a:pt x="598" y="6951"/>
                    <a:pt x="0" y="7548"/>
                    <a:pt x="493" y="8190"/>
                  </a:cubicBezTo>
                  <a:cubicBezTo>
                    <a:pt x="702" y="8414"/>
                    <a:pt x="1031" y="8429"/>
                    <a:pt x="1315" y="8444"/>
                  </a:cubicBezTo>
                  <a:cubicBezTo>
                    <a:pt x="1643" y="8444"/>
                    <a:pt x="1792" y="8474"/>
                    <a:pt x="1822" y="8579"/>
                  </a:cubicBezTo>
                  <a:cubicBezTo>
                    <a:pt x="2002" y="9057"/>
                    <a:pt x="2420" y="9400"/>
                    <a:pt x="2928" y="9475"/>
                  </a:cubicBezTo>
                  <a:cubicBezTo>
                    <a:pt x="2957" y="9505"/>
                    <a:pt x="3002" y="9520"/>
                    <a:pt x="3047" y="9520"/>
                  </a:cubicBezTo>
                  <a:lnTo>
                    <a:pt x="3615" y="9520"/>
                  </a:lnTo>
                  <a:cubicBezTo>
                    <a:pt x="3659" y="9520"/>
                    <a:pt x="3704" y="9505"/>
                    <a:pt x="3734" y="9490"/>
                  </a:cubicBezTo>
                  <a:cubicBezTo>
                    <a:pt x="4242" y="9415"/>
                    <a:pt x="4660" y="9071"/>
                    <a:pt x="4839" y="8594"/>
                  </a:cubicBezTo>
                  <a:cubicBezTo>
                    <a:pt x="4869" y="8489"/>
                    <a:pt x="5019" y="8459"/>
                    <a:pt x="5347" y="8444"/>
                  </a:cubicBezTo>
                  <a:cubicBezTo>
                    <a:pt x="5646" y="8444"/>
                    <a:pt x="5960" y="8429"/>
                    <a:pt x="6199" y="8175"/>
                  </a:cubicBezTo>
                  <a:cubicBezTo>
                    <a:pt x="6662" y="7563"/>
                    <a:pt x="6064" y="6966"/>
                    <a:pt x="5736" y="6637"/>
                  </a:cubicBezTo>
                  <a:cubicBezTo>
                    <a:pt x="4541" y="5054"/>
                    <a:pt x="4227" y="2978"/>
                    <a:pt x="4750" y="274"/>
                  </a:cubicBezTo>
                  <a:cubicBezTo>
                    <a:pt x="4784" y="104"/>
                    <a:pt x="4658" y="7"/>
                    <a:pt x="4532" y="7"/>
                  </a:cubicBezTo>
                  <a:cubicBezTo>
                    <a:pt x="4437" y="7"/>
                    <a:pt x="4342" y="62"/>
                    <a:pt x="4317" y="185"/>
                  </a:cubicBezTo>
                  <a:cubicBezTo>
                    <a:pt x="3764" y="3022"/>
                    <a:pt x="4108" y="5218"/>
                    <a:pt x="5392" y="6921"/>
                  </a:cubicBezTo>
                  <a:cubicBezTo>
                    <a:pt x="5855" y="7384"/>
                    <a:pt x="6034" y="7653"/>
                    <a:pt x="5855" y="7892"/>
                  </a:cubicBezTo>
                  <a:cubicBezTo>
                    <a:pt x="5765" y="7981"/>
                    <a:pt x="5541" y="7996"/>
                    <a:pt x="5332" y="7996"/>
                  </a:cubicBezTo>
                  <a:cubicBezTo>
                    <a:pt x="4989" y="8011"/>
                    <a:pt x="4571" y="8026"/>
                    <a:pt x="4421" y="8429"/>
                  </a:cubicBezTo>
                  <a:cubicBezTo>
                    <a:pt x="4272" y="8803"/>
                    <a:pt x="3913" y="9057"/>
                    <a:pt x="3510" y="9071"/>
                  </a:cubicBezTo>
                  <a:lnTo>
                    <a:pt x="3152" y="9071"/>
                  </a:lnTo>
                  <a:cubicBezTo>
                    <a:pt x="2748" y="9057"/>
                    <a:pt x="2390" y="8803"/>
                    <a:pt x="2241" y="8429"/>
                  </a:cubicBezTo>
                  <a:cubicBezTo>
                    <a:pt x="2091" y="8026"/>
                    <a:pt x="1673" y="8011"/>
                    <a:pt x="1329" y="7996"/>
                  </a:cubicBezTo>
                  <a:cubicBezTo>
                    <a:pt x="1120" y="7996"/>
                    <a:pt x="896" y="7981"/>
                    <a:pt x="822" y="7906"/>
                  </a:cubicBezTo>
                  <a:cubicBezTo>
                    <a:pt x="627" y="7653"/>
                    <a:pt x="807" y="7384"/>
                    <a:pt x="1285" y="6906"/>
                  </a:cubicBezTo>
                  <a:cubicBezTo>
                    <a:pt x="2554" y="5203"/>
                    <a:pt x="2913" y="3008"/>
                    <a:pt x="2345" y="185"/>
                  </a:cubicBezTo>
                  <a:cubicBezTo>
                    <a:pt x="2326" y="57"/>
                    <a:pt x="2233" y="0"/>
                    <a:pt x="2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30" name="Google Shape;4830;p106"/>
            <p:cNvSpPr/>
            <p:nvPr/>
          </p:nvSpPr>
          <p:spPr>
            <a:xfrm>
              <a:off x="-1054875" y="1600338"/>
              <a:ext cx="236375" cy="95550"/>
            </a:xfrm>
            <a:custGeom>
              <a:avLst/>
              <a:gdLst/>
              <a:ahLst/>
              <a:cxnLst/>
              <a:rect l="l" t="t" r="r" b="b"/>
              <a:pathLst>
                <a:path w="9455" h="3822" extrusionOk="0">
                  <a:moveTo>
                    <a:pt x="5484" y="0"/>
                  </a:moveTo>
                  <a:cubicBezTo>
                    <a:pt x="1702" y="0"/>
                    <a:pt x="0" y="3821"/>
                    <a:pt x="0" y="3821"/>
                  </a:cubicBezTo>
                  <a:cubicBezTo>
                    <a:pt x="1511" y="2763"/>
                    <a:pt x="2779" y="2421"/>
                    <a:pt x="3842" y="2421"/>
                  </a:cubicBezTo>
                  <a:cubicBezTo>
                    <a:pt x="5789" y="2421"/>
                    <a:pt x="7046" y="3569"/>
                    <a:pt x="7842" y="3569"/>
                  </a:cubicBezTo>
                  <a:cubicBezTo>
                    <a:pt x="8103" y="3569"/>
                    <a:pt x="8314" y="3446"/>
                    <a:pt x="8484" y="3120"/>
                  </a:cubicBezTo>
                  <a:cubicBezTo>
                    <a:pt x="9454" y="1238"/>
                    <a:pt x="8155" y="580"/>
                    <a:pt x="8155" y="580"/>
                  </a:cubicBezTo>
                  <a:cubicBezTo>
                    <a:pt x="7170" y="170"/>
                    <a:pt x="6281" y="0"/>
                    <a:pt x="54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31" name="Google Shape;4831;p106"/>
            <p:cNvSpPr/>
            <p:nvPr/>
          </p:nvSpPr>
          <p:spPr>
            <a:xfrm>
              <a:off x="-643025" y="1600338"/>
              <a:ext cx="236375" cy="95550"/>
            </a:xfrm>
            <a:custGeom>
              <a:avLst/>
              <a:gdLst/>
              <a:ahLst/>
              <a:cxnLst/>
              <a:rect l="l" t="t" r="r" b="b"/>
              <a:pathLst>
                <a:path w="9455" h="3822" extrusionOk="0">
                  <a:moveTo>
                    <a:pt x="3971" y="0"/>
                  </a:moveTo>
                  <a:cubicBezTo>
                    <a:pt x="3174" y="0"/>
                    <a:pt x="2285" y="170"/>
                    <a:pt x="1300" y="580"/>
                  </a:cubicBezTo>
                  <a:cubicBezTo>
                    <a:pt x="1300" y="580"/>
                    <a:pt x="0" y="1238"/>
                    <a:pt x="971" y="3120"/>
                  </a:cubicBezTo>
                  <a:cubicBezTo>
                    <a:pt x="1141" y="3446"/>
                    <a:pt x="1352" y="3569"/>
                    <a:pt x="1612" y="3569"/>
                  </a:cubicBezTo>
                  <a:cubicBezTo>
                    <a:pt x="2408" y="3569"/>
                    <a:pt x="3666" y="2421"/>
                    <a:pt x="5612" y="2421"/>
                  </a:cubicBezTo>
                  <a:cubicBezTo>
                    <a:pt x="6675" y="2421"/>
                    <a:pt x="7944" y="2763"/>
                    <a:pt x="9455" y="3821"/>
                  </a:cubicBezTo>
                  <a:cubicBezTo>
                    <a:pt x="9455" y="3821"/>
                    <a:pt x="7753" y="0"/>
                    <a:pt x="39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32" name="Google Shape;4832;p106"/>
            <p:cNvSpPr/>
            <p:nvPr/>
          </p:nvSpPr>
          <p:spPr>
            <a:xfrm>
              <a:off x="-1008575" y="1727088"/>
              <a:ext cx="166925" cy="52825"/>
            </a:xfrm>
            <a:custGeom>
              <a:avLst/>
              <a:gdLst/>
              <a:ahLst/>
              <a:cxnLst/>
              <a:rect l="l" t="t" r="r" b="b"/>
              <a:pathLst>
                <a:path w="6677" h="2113" extrusionOk="0">
                  <a:moveTo>
                    <a:pt x="4419" y="1"/>
                  </a:moveTo>
                  <a:cubicBezTo>
                    <a:pt x="3061" y="1"/>
                    <a:pt x="2778" y="604"/>
                    <a:pt x="2778" y="604"/>
                  </a:cubicBezTo>
                  <a:lnTo>
                    <a:pt x="0" y="977"/>
                  </a:lnTo>
                  <a:lnTo>
                    <a:pt x="2778" y="1858"/>
                  </a:lnTo>
                  <a:cubicBezTo>
                    <a:pt x="2778" y="1858"/>
                    <a:pt x="3296" y="1171"/>
                    <a:pt x="4283" y="1171"/>
                  </a:cubicBezTo>
                  <a:cubicBezTo>
                    <a:pt x="4849" y="1171"/>
                    <a:pt x="5571" y="1398"/>
                    <a:pt x="6437" y="2112"/>
                  </a:cubicBezTo>
                  <a:cubicBezTo>
                    <a:pt x="6676" y="1261"/>
                    <a:pt x="6452" y="170"/>
                    <a:pt x="4869" y="21"/>
                  </a:cubicBezTo>
                  <a:cubicBezTo>
                    <a:pt x="4707" y="7"/>
                    <a:pt x="4558" y="1"/>
                    <a:pt x="44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33" name="Google Shape;4833;p106"/>
            <p:cNvSpPr/>
            <p:nvPr/>
          </p:nvSpPr>
          <p:spPr>
            <a:xfrm>
              <a:off x="-599350" y="1727088"/>
              <a:ext cx="166950" cy="52825"/>
            </a:xfrm>
            <a:custGeom>
              <a:avLst/>
              <a:gdLst/>
              <a:ahLst/>
              <a:cxnLst/>
              <a:rect l="l" t="t" r="r" b="b"/>
              <a:pathLst>
                <a:path w="6678" h="2113" extrusionOk="0">
                  <a:moveTo>
                    <a:pt x="2258" y="1"/>
                  </a:moveTo>
                  <a:cubicBezTo>
                    <a:pt x="2120" y="1"/>
                    <a:pt x="1970" y="7"/>
                    <a:pt x="1808" y="21"/>
                  </a:cubicBezTo>
                  <a:cubicBezTo>
                    <a:pt x="240" y="170"/>
                    <a:pt x="1" y="1261"/>
                    <a:pt x="240" y="2112"/>
                  </a:cubicBezTo>
                  <a:cubicBezTo>
                    <a:pt x="1106" y="1398"/>
                    <a:pt x="1828" y="1171"/>
                    <a:pt x="2394" y="1171"/>
                  </a:cubicBezTo>
                  <a:cubicBezTo>
                    <a:pt x="3381" y="1171"/>
                    <a:pt x="3899" y="1858"/>
                    <a:pt x="3899" y="1858"/>
                  </a:cubicBezTo>
                  <a:lnTo>
                    <a:pt x="6677" y="977"/>
                  </a:lnTo>
                  <a:lnTo>
                    <a:pt x="3899" y="604"/>
                  </a:lnTo>
                  <a:cubicBezTo>
                    <a:pt x="3899" y="604"/>
                    <a:pt x="3616" y="1"/>
                    <a:pt x="2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34" name="Google Shape;4834;p106"/>
            <p:cNvSpPr/>
            <p:nvPr/>
          </p:nvSpPr>
          <p:spPr>
            <a:xfrm>
              <a:off x="-843725" y="1992813"/>
              <a:ext cx="225100" cy="39525"/>
            </a:xfrm>
            <a:custGeom>
              <a:avLst/>
              <a:gdLst/>
              <a:ahLst/>
              <a:cxnLst/>
              <a:rect l="l" t="t" r="r" b="b"/>
              <a:pathLst>
                <a:path w="9004" h="1581" extrusionOk="0">
                  <a:moveTo>
                    <a:pt x="8663" y="0"/>
                  </a:moveTo>
                  <a:cubicBezTo>
                    <a:pt x="8630" y="0"/>
                    <a:pt x="8597" y="13"/>
                    <a:pt x="8566" y="41"/>
                  </a:cubicBezTo>
                  <a:cubicBezTo>
                    <a:pt x="8536" y="61"/>
                    <a:pt x="6718" y="1143"/>
                    <a:pt x="4318" y="1143"/>
                  </a:cubicBezTo>
                  <a:cubicBezTo>
                    <a:pt x="3108" y="1143"/>
                    <a:pt x="1748" y="868"/>
                    <a:pt x="396" y="41"/>
                  </a:cubicBezTo>
                  <a:cubicBezTo>
                    <a:pt x="366" y="30"/>
                    <a:pt x="337" y="25"/>
                    <a:pt x="309" y="25"/>
                  </a:cubicBezTo>
                  <a:cubicBezTo>
                    <a:pt x="118" y="25"/>
                    <a:pt x="0" y="271"/>
                    <a:pt x="157" y="415"/>
                  </a:cubicBezTo>
                  <a:cubicBezTo>
                    <a:pt x="1389" y="1177"/>
                    <a:pt x="2794" y="1580"/>
                    <a:pt x="4231" y="1580"/>
                  </a:cubicBezTo>
                  <a:cubicBezTo>
                    <a:pt x="4257" y="1580"/>
                    <a:pt x="4283" y="1580"/>
                    <a:pt x="4309" y="1580"/>
                  </a:cubicBezTo>
                  <a:cubicBezTo>
                    <a:pt x="5877" y="1565"/>
                    <a:pt x="7416" y="1176"/>
                    <a:pt x="8790" y="415"/>
                  </a:cubicBezTo>
                  <a:cubicBezTo>
                    <a:pt x="9003" y="339"/>
                    <a:pt x="8837" y="0"/>
                    <a:pt x="8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35" name="Google Shape;4835;p106"/>
            <p:cNvSpPr/>
            <p:nvPr/>
          </p:nvSpPr>
          <p:spPr>
            <a:xfrm>
              <a:off x="-1130325" y="1197113"/>
              <a:ext cx="817400" cy="751575"/>
            </a:xfrm>
            <a:custGeom>
              <a:avLst/>
              <a:gdLst/>
              <a:ahLst/>
              <a:cxnLst/>
              <a:rect l="l" t="t" r="r" b="b"/>
              <a:pathLst>
                <a:path w="32696" h="30063" extrusionOk="0">
                  <a:moveTo>
                    <a:pt x="17329" y="1"/>
                  </a:moveTo>
                  <a:cubicBezTo>
                    <a:pt x="16693" y="1"/>
                    <a:pt x="16316" y="36"/>
                    <a:pt x="16311" y="41"/>
                  </a:cubicBezTo>
                  <a:cubicBezTo>
                    <a:pt x="16316" y="36"/>
                    <a:pt x="15959" y="3"/>
                    <a:pt x="15348" y="3"/>
                  </a:cubicBezTo>
                  <a:cubicBezTo>
                    <a:pt x="12158" y="3"/>
                    <a:pt x="2046" y="913"/>
                    <a:pt x="479" y="11557"/>
                  </a:cubicBezTo>
                  <a:cubicBezTo>
                    <a:pt x="16" y="11601"/>
                    <a:pt x="1" y="29166"/>
                    <a:pt x="1" y="29166"/>
                  </a:cubicBezTo>
                  <a:cubicBezTo>
                    <a:pt x="1" y="29659"/>
                    <a:pt x="404" y="30047"/>
                    <a:pt x="897" y="30047"/>
                  </a:cubicBezTo>
                  <a:cubicBezTo>
                    <a:pt x="1390" y="30047"/>
                    <a:pt x="1793" y="29659"/>
                    <a:pt x="1793" y="29166"/>
                  </a:cubicBezTo>
                  <a:lnTo>
                    <a:pt x="1793" y="15081"/>
                  </a:lnTo>
                  <a:cubicBezTo>
                    <a:pt x="1877" y="15082"/>
                    <a:pt x="1965" y="15083"/>
                    <a:pt x="2056" y="15083"/>
                  </a:cubicBezTo>
                  <a:cubicBezTo>
                    <a:pt x="5779" y="15083"/>
                    <a:pt x="15947" y="14090"/>
                    <a:pt x="18163" y="3566"/>
                  </a:cubicBezTo>
                  <a:lnTo>
                    <a:pt x="18163" y="3566"/>
                  </a:lnTo>
                  <a:cubicBezTo>
                    <a:pt x="18163" y="3567"/>
                    <a:pt x="17641" y="12318"/>
                    <a:pt x="30918" y="15276"/>
                  </a:cubicBezTo>
                  <a:lnTo>
                    <a:pt x="30918" y="29166"/>
                  </a:lnTo>
                  <a:cubicBezTo>
                    <a:pt x="30918" y="29659"/>
                    <a:pt x="31306" y="30062"/>
                    <a:pt x="31799" y="30062"/>
                  </a:cubicBezTo>
                  <a:cubicBezTo>
                    <a:pt x="32292" y="30062"/>
                    <a:pt x="32696" y="29659"/>
                    <a:pt x="32696" y="29166"/>
                  </a:cubicBezTo>
                  <a:cubicBezTo>
                    <a:pt x="32696" y="29166"/>
                    <a:pt x="32292" y="11781"/>
                    <a:pt x="31814" y="11781"/>
                  </a:cubicBezTo>
                  <a:cubicBezTo>
                    <a:pt x="31814" y="11781"/>
                    <a:pt x="32128" y="11527"/>
                    <a:pt x="32128" y="11527"/>
                  </a:cubicBezTo>
                  <a:cubicBezTo>
                    <a:pt x="30567" y="922"/>
                    <a:pt x="20576" y="1"/>
                    <a:pt x="17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36" name="Google Shape;4836;p106"/>
            <p:cNvSpPr/>
            <p:nvPr/>
          </p:nvSpPr>
          <p:spPr>
            <a:xfrm>
              <a:off x="-1007475" y="2285088"/>
              <a:ext cx="567225" cy="1636625"/>
            </a:xfrm>
            <a:custGeom>
              <a:avLst/>
              <a:gdLst/>
              <a:ahLst/>
              <a:cxnLst/>
              <a:rect l="l" t="t" r="r" b="b"/>
              <a:pathLst>
                <a:path w="22689" h="65465" extrusionOk="0">
                  <a:moveTo>
                    <a:pt x="17789" y="0"/>
                  </a:moveTo>
                  <a:cubicBezTo>
                    <a:pt x="17789" y="0"/>
                    <a:pt x="15515" y="2509"/>
                    <a:pt x="11065" y="2509"/>
                  </a:cubicBezTo>
                  <a:cubicBezTo>
                    <a:pt x="9165" y="2509"/>
                    <a:pt x="6868" y="2052"/>
                    <a:pt x="4183" y="747"/>
                  </a:cubicBezTo>
                  <a:cubicBezTo>
                    <a:pt x="4032" y="675"/>
                    <a:pt x="3877" y="642"/>
                    <a:pt x="3726" y="642"/>
                  </a:cubicBezTo>
                  <a:cubicBezTo>
                    <a:pt x="3191" y="642"/>
                    <a:pt x="2713" y="1061"/>
                    <a:pt x="2689" y="1643"/>
                  </a:cubicBezTo>
                  <a:lnTo>
                    <a:pt x="1" y="65464"/>
                  </a:lnTo>
                  <a:lnTo>
                    <a:pt x="22688" y="65464"/>
                  </a:lnTo>
                  <a:lnTo>
                    <a:pt x="177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37" name="Google Shape;4837;p106"/>
            <p:cNvSpPr/>
            <p:nvPr/>
          </p:nvSpPr>
          <p:spPr>
            <a:xfrm>
              <a:off x="-1786000" y="2276863"/>
              <a:ext cx="972350" cy="1645225"/>
            </a:xfrm>
            <a:custGeom>
              <a:avLst/>
              <a:gdLst/>
              <a:ahLst/>
              <a:cxnLst/>
              <a:rect l="l" t="t" r="r" b="b"/>
              <a:pathLst>
                <a:path w="38894" h="65809" extrusionOk="0">
                  <a:moveTo>
                    <a:pt x="37161" y="1"/>
                  </a:moveTo>
                  <a:lnTo>
                    <a:pt x="32023" y="927"/>
                  </a:lnTo>
                  <a:cubicBezTo>
                    <a:pt x="31396" y="1001"/>
                    <a:pt x="17177" y="5064"/>
                    <a:pt x="14145" y="8499"/>
                  </a:cubicBezTo>
                  <a:cubicBezTo>
                    <a:pt x="11949" y="10979"/>
                    <a:pt x="6094" y="31291"/>
                    <a:pt x="1599" y="46257"/>
                  </a:cubicBezTo>
                  <a:cubicBezTo>
                    <a:pt x="31" y="51455"/>
                    <a:pt x="1" y="60162"/>
                    <a:pt x="5303" y="61297"/>
                  </a:cubicBezTo>
                  <a:lnTo>
                    <a:pt x="15549" y="61760"/>
                  </a:lnTo>
                  <a:lnTo>
                    <a:pt x="15280" y="65808"/>
                  </a:lnTo>
                  <a:lnTo>
                    <a:pt x="33726" y="65808"/>
                  </a:lnTo>
                  <a:cubicBezTo>
                    <a:pt x="35219" y="48169"/>
                    <a:pt x="38894" y="2510"/>
                    <a:pt x="37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38" name="Google Shape;4838;p106"/>
            <p:cNvSpPr/>
            <p:nvPr/>
          </p:nvSpPr>
          <p:spPr>
            <a:xfrm>
              <a:off x="-1392800" y="2796963"/>
              <a:ext cx="72450" cy="691975"/>
            </a:xfrm>
            <a:custGeom>
              <a:avLst/>
              <a:gdLst/>
              <a:ahLst/>
              <a:cxnLst/>
              <a:rect l="l" t="t" r="r" b="b"/>
              <a:pathLst>
                <a:path w="2898" h="27679" extrusionOk="0">
                  <a:moveTo>
                    <a:pt x="2648" y="1"/>
                  </a:moveTo>
                  <a:cubicBezTo>
                    <a:pt x="2539" y="1"/>
                    <a:pt x="2448" y="86"/>
                    <a:pt x="2435" y="196"/>
                  </a:cubicBezTo>
                  <a:lnTo>
                    <a:pt x="15" y="27425"/>
                  </a:lnTo>
                  <a:cubicBezTo>
                    <a:pt x="0" y="27559"/>
                    <a:pt x="90" y="27664"/>
                    <a:pt x="209" y="27678"/>
                  </a:cubicBezTo>
                  <a:lnTo>
                    <a:pt x="239" y="27678"/>
                  </a:lnTo>
                  <a:cubicBezTo>
                    <a:pt x="344" y="27678"/>
                    <a:pt x="448" y="27589"/>
                    <a:pt x="448" y="27469"/>
                  </a:cubicBezTo>
                  <a:lnTo>
                    <a:pt x="2883" y="241"/>
                  </a:lnTo>
                  <a:cubicBezTo>
                    <a:pt x="2898" y="122"/>
                    <a:pt x="2808" y="2"/>
                    <a:pt x="2674" y="2"/>
                  </a:cubicBezTo>
                  <a:cubicBezTo>
                    <a:pt x="2665" y="1"/>
                    <a:pt x="2656" y="1"/>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39" name="Google Shape;4839;p106"/>
            <p:cNvSpPr/>
            <p:nvPr/>
          </p:nvSpPr>
          <p:spPr>
            <a:xfrm>
              <a:off x="-1100825" y="2271313"/>
              <a:ext cx="252025" cy="842725"/>
            </a:xfrm>
            <a:custGeom>
              <a:avLst/>
              <a:gdLst/>
              <a:ahLst/>
              <a:cxnLst/>
              <a:rect l="l" t="t" r="r" b="b"/>
              <a:pathLst>
                <a:path w="10081" h="33709" extrusionOk="0">
                  <a:moveTo>
                    <a:pt x="9762" y="1"/>
                  </a:moveTo>
                  <a:cubicBezTo>
                    <a:pt x="9716" y="1"/>
                    <a:pt x="9666" y="18"/>
                    <a:pt x="9620" y="58"/>
                  </a:cubicBezTo>
                  <a:lnTo>
                    <a:pt x="598" y="7870"/>
                  </a:lnTo>
                  <a:cubicBezTo>
                    <a:pt x="464" y="7974"/>
                    <a:pt x="509" y="8183"/>
                    <a:pt x="673" y="8243"/>
                  </a:cubicBezTo>
                  <a:lnTo>
                    <a:pt x="5826" y="9961"/>
                  </a:lnTo>
                  <a:lnTo>
                    <a:pt x="61" y="18191"/>
                  </a:lnTo>
                  <a:cubicBezTo>
                    <a:pt x="16" y="18265"/>
                    <a:pt x="1" y="18355"/>
                    <a:pt x="46" y="18429"/>
                  </a:cubicBezTo>
                  <a:lnTo>
                    <a:pt x="8709" y="33589"/>
                  </a:lnTo>
                  <a:cubicBezTo>
                    <a:pt x="8738" y="33664"/>
                    <a:pt x="8813" y="33709"/>
                    <a:pt x="8888" y="33709"/>
                  </a:cubicBezTo>
                  <a:lnTo>
                    <a:pt x="8918" y="33709"/>
                  </a:lnTo>
                  <a:cubicBezTo>
                    <a:pt x="9082" y="33709"/>
                    <a:pt x="9186" y="33515"/>
                    <a:pt x="9097" y="33380"/>
                  </a:cubicBezTo>
                  <a:lnTo>
                    <a:pt x="509" y="18340"/>
                  </a:lnTo>
                  <a:lnTo>
                    <a:pt x="6364" y="9976"/>
                  </a:lnTo>
                  <a:cubicBezTo>
                    <a:pt x="6453" y="9841"/>
                    <a:pt x="6393" y="9677"/>
                    <a:pt x="6244" y="9632"/>
                  </a:cubicBezTo>
                  <a:lnTo>
                    <a:pt x="1181" y="7945"/>
                  </a:lnTo>
                  <a:lnTo>
                    <a:pt x="9903" y="402"/>
                  </a:lnTo>
                  <a:cubicBezTo>
                    <a:pt x="10081" y="248"/>
                    <a:pt x="9940" y="1"/>
                    <a:pt x="9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40" name="Google Shape;4840;p106"/>
            <p:cNvSpPr/>
            <p:nvPr/>
          </p:nvSpPr>
          <p:spPr>
            <a:xfrm>
              <a:off x="-1606575" y="3427838"/>
              <a:ext cx="695100" cy="181325"/>
            </a:xfrm>
            <a:custGeom>
              <a:avLst/>
              <a:gdLst/>
              <a:ahLst/>
              <a:cxnLst/>
              <a:rect l="l" t="t" r="r" b="b"/>
              <a:pathLst>
                <a:path w="27804" h="7253" extrusionOk="0">
                  <a:moveTo>
                    <a:pt x="303" y="0"/>
                  </a:moveTo>
                  <a:cubicBezTo>
                    <a:pt x="68" y="0"/>
                    <a:pt x="0" y="373"/>
                    <a:pt x="262" y="442"/>
                  </a:cubicBezTo>
                  <a:lnTo>
                    <a:pt x="27430" y="7253"/>
                  </a:lnTo>
                  <a:lnTo>
                    <a:pt x="27490" y="7253"/>
                  </a:lnTo>
                  <a:cubicBezTo>
                    <a:pt x="27759" y="7253"/>
                    <a:pt x="27803" y="6864"/>
                    <a:pt x="27549" y="6805"/>
                  </a:cubicBezTo>
                  <a:lnTo>
                    <a:pt x="366" y="9"/>
                  </a:lnTo>
                  <a:cubicBezTo>
                    <a:pt x="344" y="3"/>
                    <a:pt x="323" y="0"/>
                    <a:pt x="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41" name="Google Shape;4841;p106"/>
            <p:cNvSpPr/>
            <p:nvPr/>
          </p:nvSpPr>
          <p:spPr>
            <a:xfrm>
              <a:off x="-1405125" y="3794688"/>
              <a:ext cx="384250" cy="31800"/>
            </a:xfrm>
            <a:custGeom>
              <a:avLst/>
              <a:gdLst/>
              <a:ahLst/>
              <a:cxnLst/>
              <a:rect l="l" t="t" r="r" b="b"/>
              <a:pathLst>
                <a:path w="15370" h="1272" extrusionOk="0">
                  <a:moveTo>
                    <a:pt x="15156" y="0"/>
                  </a:moveTo>
                  <a:cubicBezTo>
                    <a:pt x="15147" y="0"/>
                    <a:pt x="15139" y="1"/>
                    <a:pt x="15130" y="2"/>
                  </a:cubicBezTo>
                  <a:lnTo>
                    <a:pt x="299" y="823"/>
                  </a:lnTo>
                  <a:cubicBezTo>
                    <a:pt x="0" y="823"/>
                    <a:pt x="15" y="1271"/>
                    <a:pt x="314" y="1271"/>
                  </a:cubicBezTo>
                  <a:lnTo>
                    <a:pt x="329" y="1271"/>
                  </a:lnTo>
                  <a:lnTo>
                    <a:pt x="15160" y="450"/>
                  </a:lnTo>
                  <a:cubicBezTo>
                    <a:pt x="15280" y="435"/>
                    <a:pt x="15369" y="331"/>
                    <a:pt x="15369" y="211"/>
                  </a:cubicBezTo>
                  <a:cubicBezTo>
                    <a:pt x="15369" y="99"/>
                    <a:pt x="15278" y="0"/>
                    <a:pt x="15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42" name="Google Shape;4842;p106"/>
            <p:cNvSpPr/>
            <p:nvPr/>
          </p:nvSpPr>
          <p:spPr>
            <a:xfrm>
              <a:off x="-641175" y="2276863"/>
              <a:ext cx="972350" cy="1644850"/>
            </a:xfrm>
            <a:custGeom>
              <a:avLst/>
              <a:gdLst/>
              <a:ahLst/>
              <a:cxnLst/>
              <a:rect l="l" t="t" r="r" b="b"/>
              <a:pathLst>
                <a:path w="38894" h="65794" extrusionOk="0">
                  <a:moveTo>
                    <a:pt x="1733" y="1"/>
                  </a:moveTo>
                  <a:lnTo>
                    <a:pt x="1733" y="1"/>
                  </a:lnTo>
                  <a:cubicBezTo>
                    <a:pt x="1" y="2510"/>
                    <a:pt x="3675" y="48169"/>
                    <a:pt x="5169" y="65793"/>
                  </a:cubicBezTo>
                  <a:lnTo>
                    <a:pt x="23600" y="65793"/>
                  </a:lnTo>
                  <a:lnTo>
                    <a:pt x="23331" y="61760"/>
                  </a:lnTo>
                  <a:lnTo>
                    <a:pt x="33592" y="61297"/>
                  </a:lnTo>
                  <a:cubicBezTo>
                    <a:pt x="38894" y="60162"/>
                    <a:pt x="38864" y="51455"/>
                    <a:pt x="37296" y="46257"/>
                  </a:cubicBezTo>
                  <a:cubicBezTo>
                    <a:pt x="32785" y="31291"/>
                    <a:pt x="26930" y="10979"/>
                    <a:pt x="24750" y="8499"/>
                  </a:cubicBezTo>
                  <a:cubicBezTo>
                    <a:pt x="21718" y="5064"/>
                    <a:pt x="7499" y="1001"/>
                    <a:pt x="6871" y="927"/>
                  </a:cubicBezTo>
                  <a:lnTo>
                    <a:pt x="173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43" name="Google Shape;4843;p106"/>
            <p:cNvSpPr/>
            <p:nvPr/>
          </p:nvSpPr>
          <p:spPr>
            <a:xfrm>
              <a:off x="-134475" y="2796638"/>
              <a:ext cx="72475" cy="692300"/>
            </a:xfrm>
            <a:custGeom>
              <a:avLst/>
              <a:gdLst/>
              <a:ahLst/>
              <a:cxnLst/>
              <a:rect l="l" t="t" r="r" b="b"/>
              <a:pathLst>
                <a:path w="2899" h="27692" extrusionOk="0">
                  <a:moveTo>
                    <a:pt x="210" y="0"/>
                  </a:moveTo>
                  <a:cubicBezTo>
                    <a:pt x="90" y="15"/>
                    <a:pt x="1" y="120"/>
                    <a:pt x="16" y="254"/>
                  </a:cubicBezTo>
                  <a:lnTo>
                    <a:pt x="2435" y="27482"/>
                  </a:lnTo>
                  <a:cubicBezTo>
                    <a:pt x="2450" y="27602"/>
                    <a:pt x="2540" y="27691"/>
                    <a:pt x="2659" y="27691"/>
                  </a:cubicBezTo>
                  <a:lnTo>
                    <a:pt x="2674" y="27677"/>
                  </a:lnTo>
                  <a:cubicBezTo>
                    <a:pt x="2809" y="27677"/>
                    <a:pt x="2898" y="27557"/>
                    <a:pt x="2883" y="27438"/>
                  </a:cubicBezTo>
                  <a:lnTo>
                    <a:pt x="449" y="209"/>
                  </a:lnTo>
                  <a:cubicBezTo>
                    <a:pt x="434" y="90"/>
                    <a:pt x="329" y="0"/>
                    <a:pt x="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44" name="Google Shape;4844;p106"/>
            <p:cNvSpPr/>
            <p:nvPr/>
          </p:nvSpPr>
          <p:spPr>
            <a:xfrm>
              <a:off x="-606025" y="2270938"/>
              <a:ext cx="251650" cy="843100"/>
            </a:xfrm>
            <a:custGeom>
              <a:avLst/>
              <a:gdLst/>
              <a:ahLst/>
              <a:cxnLst/>
              <a:rect l="l" t="t" r="r" b="b"/>
              <a:pathLst>
                <a:path w="10066" h="33724" extrusionOk="0">
                  <a:moveTo>
                    <a:pt x="327" y="1"/>
                  </a:moveTo>
                  <a:cubicBezTo>
                    <a:pt x="142" y="1"/>
                    <a:pt x="1" y="248"/>
                    <a:pt x="178" y="402"/>
                  </a:cubicBezTo>
                  <a:lnTo>
                    <a:pt x="8901" y="7960"/>
                  </a:lnTo>
                  <a:lnTo>
                    <a:pt x="3837" y="9647"/>
                  </a:lnTo>
                  <a:cubicBezTo>
                    <a:pt x="3688" y="9692"/>
                    <a:pt x="3643" y="9856"/>
                    <a:pt x="3718" y="9976"/>
                  </a:cubicBezTo>
                  <a:lnTo>
                    <a:pt x="9588" y="18355"/>
                  </a:lnTo>
                  <a:lnTo>
                    <a:pt x="1000" y="33380"/>
                  </a:lnTo>
                  <a:cubicBezTo>
                    <a:pt x="910" y="33530"/>
                    <a:pt x="1015" y="33724"/>
                    <a:pt x="1194" y="33724"/>
                  </a:cubicBezTo>
                  <a:cubicBezTo>
                    <a:pt x="1268" y="33724"/>
                    <a:pt x="1343" y="33679"/>
                    <a:pt x="1388" y="33619"/>
                  </a:cubicBezTo>
                  <a:lnTo>
                    <a:pt x="10021" y="18444"/>
                  </a:lnTo>
                  <a:cubicBezTo>
                    <a:pt x="10066" y="18370"/>
                    <a:pt x="10066" y="18265"/>
                    <a:pt x="10021" y="18206"/>
                  </a:cubicBezTo>
                  <a:lnTo>
                    <a:pt x="4256" y="9961"/>
                  </a:lnTo>
                  <a:lnTo>
                    <a:pt x="9408" y="8243"/>
                  </a:lnTo>
                  <a:cubicBezTo>
                    <a:pt x="9558" y="8184"/>
                    <a:pt x="9603" y="7989"/>
                    <a:pt x="9483" y="7870"/>
                  </a:cubicBezTo>
                  <a:lnTo>
                    <a:pt x="477" y="58"/>
                  </a:lnTo>
                  <a:cubicBezTo>
                    <a:pt x="427" y="18"/>
                    <a:pt x="375"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45" name="Google Shape;4845;p106"/>
            <p:cNvSpPr/>
            <p:nvPr/>
          </p:nvSpPr>
          <p:spPr>
            <a:xfrm>
              <a:off x="-543700" y="3427838"/>
              <a:ext cx="695450" cy="181325"/>
            </a:xfrm>
            <a:custGeom>
              <a:avLst/>
              <a:gdLst/>
              <a:ahLst/>
              <a:cxnLst/>
              <a:rect l="l" t="t" r="r" b="b"/>
              <a:pathLst>
                <a:path w="27818" h="7253" extrusionOk="0">
                  <a:moveTo>
                    <a:pt x="27504" y="0"/>
                  </a:moveTo>
                  <a:cubicBezTo>
                    <a:pt x="27483" y="0"/>
                    <a:pt x="27461" y="3"/>
                    <a:pt x="27437" y="9"/>
                  </a:cubicBezTo>
                  <a:lnTo>
                    <a:pt x="269" y="6805"/>
                  </a:lnTo>
                  <a:cubicBezTo>
                    <a:pt x="0" y="6864"/>
                    <a:pt x="45" y="7253"/>
                    <a:pt x="329" y="7253"/>
                  </a:cubicBezTo>
                  <a:cubicBezTo>
                    <a:pt x="344" y="7238"/>
                    <a:pt x="359" y="7238"/>
                    <a:pt x="374" y="7238"/>
                  </a:cubicBezTo>
                  <a:lnTo>
                    <a:pt x="27542" y="442"/>
                  </a:lnTo>
                  <a:cubicBezTo>
                    <a:pt x="27817" y="373"/>
                    <a:pt x="27750" y="0"/>
                    <a:pt x="27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46" name="Google Shape;4846;p106"/>
            <p:cNvSpPr/>
            <p:nvPr/>
          </p:nvSpPr>
          <p:spPr>
            <a:xfrm>
              <a:off x="-436050" y="3794713"/>
              <a:ext cx="386000" cy="31775"/>
            </a:xfrm>
            <a:custGeom>
              <a:avLst/>
              <a:gdLst/>
              <a:ahLst/>
              <a:cxnLst/>
              <a:rect l="l" t="t" r="r" b="b"/>
              <a:pathLst>
                <a:path w="15440" h="1271" extrusionOk="0">
                  <a:moveTo>
                    <a:pt x="295" y="1"/>
                  </a:moveTo>
                  <a:cubicBezTo>
                    <a:pt x="10" y="1"/>
                    <a:pt x="0" y="434"/>
                    <a:pt x="279" y="449"/>
                  </a:cubicBezTo>
                  <a:lnTo>
                    <a:pt x="15111" y="1270"/>
                  </a:lnTo>
                  <a:lnTo>
                    <a:pt x="15126" y="1270"/>
                  </a:lnTo>
                  <a:cubicBezTo>
                    <a:pt x="15424" y="1270"/>
                    <a:pt x="15439" y="822"/>
                    <a:pt x="15141" y="822"/>
                  </a:cubicBezTo>
                  <a:lnTo>
                    <a:pt x="309" y="1"/>
                  </a:lnTo>
                  <a:cubicBezTo>
                    <a:pt x="304" y="1"/>
                    <a:pt x="300" y="1"/>
                    <a:pt x="2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47" name="Google Shape;4847;p106"/>
            <p:cNvSpPr/>
            <p:nvPr/>
          </p:nvSpPr>
          <p:spPr>
            <a:xfrm>
              <a:off x="-1115750" y="3152488"/>
              <a:ext cx="712475" cy="769225"/>
            </a:xfrm>
            <a:custGeom>
              <a:avLst/>
              <a:gdLst/>
              <a:ahLst/>
              <a:cxnLst/>
              <a:rect l="l" t="t" r="r" b="b"/>
              <a:pathLst>
                <a:path w="28499" h="30769" extrusionOk="0">
                  <a:moveTo>
                    <a:pt x="5377" y="0"/>
                  </a:moveTo>
                  <a:cubicBezTo>
                    <a:pt x="2420" y="15"/>
                    <a:pt x="15" y="2420"/>
                    <a:pt x="0" y="5377"/>
                  </a:cubicBezTo>
                  <a:lnTo>
                    <a:pt x="0" y="25600"/>
                  </a:lnTo>
                  <a:cubicBezTo>
                    <a:pt x="15" y="28005"/>
                    <a:pt x="1614" y="30126"/>
                    <a:pt x="3944" y="30768"/>
                  </a:cubicBezTo>
                  <a:lnTo>
                    <a:pt x="24555" y="30768"/>
                  </a:lnTo>
                  <a:cubicBezTo>
                    <a:pt x="26885" y="30126"/>
                    <a:pt x="28483" y="28005"/>
                    <a:pt x="28498" y="25600"/>
                  </a:cubicBezTo>
                  <a:lnTo>
                    <a:pt x="28498" y="5377"/>
                  </a:lnTo>
                  <a:cubicBezTo>
                    <a:pt x="28483" y="2405"/>
                    <a:pt x="26078" y="0"/>
                    <a:pt x="23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48" name="Google Shape;4848;p106"/>
            <p:cNvSpPr/>
            <p:nvPr/>
          </p:nvSpPr>
          <p:spPr>
            <a:xfrm>
              <a:off x="-974975" y="3108788"/>
              <a:ext cx="430925" cy="110175"/>
            </a:xfrm>
            <a:custGeom>
              <a:avLst/>
              <a:gdLst/>
              <a:ahLst/>
              <a:cxnLst/>
              <a:rect l="l" t="t" r="r" b="b"/>
              <a:pathLst>
                <a:path w="17237" h="4407" extrusionOk="0">
                  <a:moveTo>
                    <a:pt x="2256" y="1"/>
                  </a:moveTo>
                  <a:cubicBezTo>
                    <a:pt x="1031" y="1"/>
                    <a:pt x="15" y="987"/>
                    <a:pt x="0" y="2211"/>
                  </a:cubicBezTo>
                  <a:cubicBezTo>
                    <a:pt x="15" y="3427"/>
                    <a:pt x="1016" y="4407"/>
                    <a:pt x="2228" y="4407"/>
                  </a:cubicBezTo>
                  <a:cubicBezTo>
                    <a:pt x="2237" y="4407"/>
                    <a:pt x="2246" y="4407"/>
                    <a:pt x="2256" y="4407"/>
                  </a:cubicBezTo>
                  <a:lnTo>
                    <a:pt x="14981" y="4407"/>
                  </a:lnTo>
                  <a:cubicBezTo>
                    <a:pt x="14990" y="4407"/>
                    <a:pt x="14999" y="4407"/>
                    <a:pt x="15008" y="4407"/>
                  </a:cubicBezTo>
                  <a:cubicBezTo>
                    <a:pt x="16221" y="4407"/>
                    <a:pt x="17221" y="3427"/>
                    <a:pt x="17236" y="2211"/>
                  </a:cubicBezTo>
                  <a:cubicBezTo>
                    <a:pt x="17221" y="987"/>
                    <a:pt x="16206" y="1"/>
                    <a:pt x="14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49" name="Google Shape;4849;p106"/>
            <p:cNvSpPr/>
            <p:nvPr/>
          </p:nvSpPr>
          <p:spPr>
            <a:xfrm>
              <a:off x="-881250" y="3298113"/>
              <a:ext cx="243475" cy="237500"/>
            </a:xfrm>
            <a:custGeom>
              <a:avLst/>
              <a:gdLst/>
              <a:ahLst/>
              <a:cxnLst/>
              <a:rect l="l" t="t" r="r" b="b"/>
              <a:pathLst>
                <a:path w="9739" h="9500" extrusionOk="0">
                  <a:moveTo>
                    <a:pt x="4869" y="0"/>
                  </a:moveTo>
                  <a:cubicBezTo>
                    <a:pt x="2181" y="0"/>
                    <a:pt x="0" y="2121"/>
                    <a:pt x="0" y="4750"/>
                  </a:cubicBezTo>
                  <a:cubicBezTo>
                    <a:pt x="0" y="7379"/>
                    <a:pt x="2181" y="9499"/>
                    <a:pt x="4869" y="9499"/>
                  </a:cubicBezTo>
                  <a:cubicBezTo>
                    <a:pt x="7558" y="9499"/>
                    <a:pt x="9738" y="7379"/>
                    <a:pt x="9738" y="4750"/>
                  </a:cubicBezTo>
                  <a:cubicBezTo>
                    <a:pt x="9738" y="2121"/>
                    <a:pt x="7558" y="0"/>
                    <a:pt x="48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50" name="Google Shape;4850;p106"/>
            <p:cNvSpPr/>
            <p:nvPr/>
          </p:nvSpPr>
          <p:spPr>
            <a:xfrm>
              <a:off x="-739750" y="3346638"/>
              <a:ext cx="63875" cy="62025"/>
            </a:xfrm>
            <a:custGeom>
              <a:avLst/>
              <a:gdLst/>
              <a:ahLst/>
              <a:cxnLst/>
              <a:rect l="l" t="t" r="r" b="b"/>
              <a:pathLst>
                <a:path w="2555" h="2481" extrusionOk="0">
                  <a:moveTo>
                    <a:pt x="1270" y="1"/>
                  </a:moveTo>
                  <a:cubicBezTo>
                    <a:pt x="568" y="1"/>
                    <a:pt x="1" y="554"/>
                    <a:pt x="1" y="1241"/>
                  </a:cubicBezTo>
                  <a:cubicBezTo>
                    <a:pt x="1" y="1928"/>
                    <a:pt x="568" y="2480"/>
                    <a:pt x="1270" y="2480"/>
                  </a:cubicBezTo>
                  <a:cubicBezTo>
                    <a:pt x="1987" y="2480"/>
                    <a:pt x="2555" y="1928"/>
                    <a:pt x="2555" y="1241"/>
                  </a:cubicBezTo>
                  <a:cubicBezTo>
                    <a:pt x="2555" y="554"/>
                    <a:pt x="1987" y="1"/>
                    <a:pt x="1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51" name="Google Shape;4851;p106"/>
            <p:cNvSpPr/>
            <p:nvPr/>
          </p:nvSpPr>
          <p:spPr>
            <a:xfrm>
              <a:off x="-843175" y="3363088"/>
              <a:ext cx="47450" cy="45950"/>
            </a:xfrm>
            <a:custGeom>
              <a:avLst/>
              <a:gdLst/>
              <a:ahLst/>
              <a:cxnLst/>
              <a:rect l="l" t="t" r="r" b="b"/>
              <a:pathLst>
                <a:path w="1898" h="1838" extrusionOk="0">
                  <a:moveTo>
                    <a:pt x="957" y="0"/>
                  </a:moveTo>
                  <a:cubicBezTo>
                    <a:pt x="434" y="0"/>
                    <a:pt x="1" y="403"/>
                    <a:pt x="1" y="911"/>
                  </a:cubicBezTo>
                  <a:cubicBezTo>
                    <a:pt x="1" y="1434"/>
                    <a:pt x="434" y="1837"/>
                    <a:pt x="957" y="1837"/>
                  </a:cubicBezTo>
                  <a:cubicBezTo>
                    <a:pt x="1479" y="1837"/>
                    <a:pt x="1897" y="1434"/>
                    <a:pt x="1897" y="911"/>
                  </a:cubicBezTo>
                  <a:cubicBezTo>
                    <a:pt x="1897" y="403"/>
                    <a:pt x="1479" y="0"/>
                    <a:pt x="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52" name="Google Shape;4852;p106"/>
            <p:cNvSpPr/>
            <p:nvPr/>
          </p:nvSpPr>
          <p:spPr>
            <a:xfrm>
              <a:off x="-774475" y="3442238"/>
              <a:ext cx="47450" cy="46325"/>
            </a:xfrm>
            <a:custGeom>
              <a:avLst/>
              <a:gdLst/>
              <a:ahLst/>
              <a:cxnLst/>
              <a:rect l="l" t="t" r="r" b="b"/>
              <a:pathLst>
                <a:path w="1898" h="1853" extrusionOk="0">
                  <a:moveTo>
                    <a:pt x="942" y="0"/>
                  </a:moveTo>
                  <a:cubicBezTo>
                    <a:pt x="419" y="0"/>
                    <a:pt x="1" y="419"/>
                    <a:pt x="1" y="927"/>
                  </a:cubicBezTo>
                  <a:cubicBezTo>
                    <a:pt x="1" y="1449"/>
                    <a:pt x="419" y="1853"/>
                    <a:pt x="942" y="1853"/>
                  </a:cubicBezTo>
                  <a:cubicBezTo>
                    <a:pt x="1465" y="1853"/>
                    <a:pt x="1898" y="1449"/>
                    <a:pt x="1898" y="927"/>
                  </a:cubicBezTo>
                  <a:cubicBezTo>
                    <a:pt x="1898" y="419"/>
                    <a:pt x="1465" y="0"/>
                    <a:pt x="9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53" name="Google Shape;4853;p106"/>
            <p:cNvSpPr/>
            <p:nvPr/>
          </p:nvSpPr>
          <p:spPr>
            <a:xfrm>
              <a:off x="-826000" y="3372038"/>
              <a:ext cx="127350" cy="106450"/>
            </a:xfrm>
            <a:custGeom>
              <a:avLst/>
              <a:gdLst/>
              <a:ahLst/>
              <a:cxnLst/>
              <a:rect l="l" t="t" r="r" b="b"/>
              <a:pathLst>
                <a:path w="5094" h="4258" extrusionOk="0">
                  <a:moveTo>
                    <a:pt x="4362" y="464"/>
                  </a:moveTo>
                  <a:lnTo>
                    <a:pt x="2883" y="3391"/>
                  </a:lnTo>
                  <a:lnTo>
                    <a:pt x="852" y="478"/>
                  </a:lnTo>
                  <a:lnTo>
                    <a:pt x="4362" y="464"/>
                  </a:lnTo>
                  <a:close/>
                  <a:moveTo>
                    <a:pt x="5094" y="1"/>
                  </a:moveTo>
                  <a:lnTo>
                    <a:pt x="1" y="45"/>
                  </a:lnTo>
                  <a:lnTo>
                    <a:pt x="2958" y="4257"/>
                  </a:lnTo>
                  <a:lnTo>
                    <a:pt x="50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54" name="Google Shape;4854;p106"/>
            <p:cNvSpPr/>
            <p:nvPr/>
          </p:nvSpPr>
          <p:spPr>
            <a:xfrm>
              <a:off x="-809950" y="3428788"/>
              <a:ext cx="13475" cy="13100"/>
            </a:xfrm>
            <a:custGeom>
              <a:avLst/>
              <a:gdLst/>
              <a:ahLst/>
              <a:cxnLst/>
              <a:rect l="l" t="t" r="r" b="b"/>
              <a:pathLst>
                <a:path w="539" h="524" extrusionOk="0">
                  <a:moveTo>
                    <a:pt x="270" y="1"/>
                  </a:moveTo>
                  <a:cubicBezTo>
                    <a:pt x="120" y="1"/>
                    <a:pt x="1" y="120"/>
                    <a:pt x="1" y="270"/>
                  </a:cubicBezTo>
                  <a:cubicBezTo>
                    <a:pt x="1" y="404"/>
                    <a:pt x="120" y="524"/>
                    <a:pt x="270" y="524"/>
                  </a:cubicBezTo>
                  <a:cubicBezTo>
                    <a:pt x="419" y="524"/>
                    <a:pt x="539" y="404"/>
                    <a:pt x="539" y="270"/>
                  </a:cubicBezTo>
                  <a:cubicBezTo>
                    <a:pt x="539" y="120"/>
                    <a:pt x="419"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55" name="Google Shape;4855;p106"/>
            <p:cNvSpPr/>
            <p:nvPr/>
          </p:nvSpPr>
          <p:spPr>
            <a:xfrm>
              <a:off x="-778950" y="3345163"/>
              <a:ext cx="13850" cy="13075"/>
            </a:xfrm>
            <a:custGeom>
              <a:avLst/>
              <a:gdLst/>
              <a:ahLst/>
              <a:cxnLst/>
              <a:rect l="l" t="t" r="r" b="b"/>
              <a:pathLst>
                <a:path w="554" h="523" extrusionOk="0">
                  <a:moveTo>
                    <a:pt x="269" y="0"/>
                  </a:moveTo>
                  <a:cubicBezTo>
                    <a:pt x="120" y="0"/>
                    <a:pt x="1" y="120"/>
                    <a:pt x="1" y="269"/>
                  </a:cubicBezTo>
                  <a:cubicBezTo>
                    <a:pt x="1" y="403"/>
                    <a:pt x="120" y="523"/>
                    <a:pt x="269" y="523"/>
                  </a:cubicBezTo>
                  <a:cubicBezTo>
                    <a:pt x="434" y="523"/>
                    <a:pt x="553" y="403"/>
                    <a:pt x="553" y="269"/>
                  </a:cubicBezTo>
                  <a:cubicBezTo>
                    <a:pt x="553" y="120"/>
                    <a:pt x="434"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56" name="Google Shape;4856;p106"/>
            <p:cNvSpPr/>
            <p:nvPr/>
          </p:nvSpPr>
          <p:spPr>
            <a:xfrm>
              <a:off x="-718825" y="3423563"/>
              <a:ext cx="13825" cy="13475"/>
            </a:xfrm>
            <a:custGeom>
              <a:avLst/>
              <a:gdLst/>
              <a:ahLst/>
              <a:cxnLst/>
              <a:rect l="l" t="t" r="r" b="b"/>
              <a:pathLst>
                <a:path w="553" h="539" extrusionOk="0">
                  <a:moveTo>
                    <a:pt x="269" y="1"/>
                  </a:moveTo>
                  <a:cubicBezTo>
                    <a:pt x="120" y="1"/>
                    <a:pt x="0" y="120"/>
                    <a:pt x="0" y="270"/>
                  </a:cubicBezTo>
                  <a:cubicBezTo>
                    <a:pt x="0" y="419"/>
                    <a:pt x="120" y="538"/>
                    <a:pt x="269" y="538"/>
                  </a:cubicBezTo>
                  <a:cubicBezTo>
                    <a:pt x="418" y="538"/>
                    <a:pt x="553" y="419"/>
                    <a:pt x="553" y="270"/>
                  </a:cubicBezTo>
                  <a:cubicBezTo>
                    <a:pt x="553" y="120"/>
                    <a:pt x="418" y="1"/>
                    <a:pt x="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57" name="Google Shape;4857;p106"/>
            <p:cNvSpPr/>
            <p:nvPr/>
          </p:nvSpPr>
          <p:spPr>
            <a:xfrm>
              <a:off x="-705400" y="3446338"/>
              <a:ext cx="358875" cy="354150"/>
            </a:xfrm>
            <a:custGeom>
              <a:avLst/>
              <a:gdLst/>
              <a:ahLst/>
              <a:cxnLst/>
              <a:rect l="l" t="t" r="r" b="b"/>
              <a:pathLst>
                <a:path w="14355" h="14166" extrusionOk="0">
                  <a:moveTo>
                    <a:pt x="12248" y="1"/>
                  </a:moveTo>
                  <a:cubicBezTo>
                    <a:pt x="12144" y="1"/>
                    <a:pt x="12069" y="61"/>
                    <a:pt x="12024" y="150"/>
                  </a:cubicBezTo>
                  <a:cubicBezTo>
                    <a:pt x="11651" y="1061"/>
                    <a:pt x="11950" y="2077"/>
                    <a:pt x="12069" y="3003"/>
                  </a:cubicBezTo>
                  <a:cubicBezTo>
                    <a:pt x="12129" y="3481"/>
                    <a:pt x="12159" y="3959"/>
                    <a:pt x="12144" y="4437"/>
                  </a:cubicBezTo>
                  <a:cubicBezTo>
                    <a:pt x="11890" y="4706"/>
                    <a:pt x="11487" y="4780"/>
                    <a:pt x="11128" y="4795"/>
                  </a:cubicBezTo>
                  <a:cubicBezTo>
                    <a:pt x="11015" y="4800"/>
                    <a:pt x="10902" y="4802"/>
                    <a:pt x="10788" y="4802"/>
                  </a:cubicBezTo>
                  <a:cubicBezTo>
                    <a:pt x="9824" y="4802"/>
                    <a:pt x="8853" y="4640"/>
                    <a:pt x="7917" y="4467"/>
                  </a:cubicBezTo>
                  <a:cubicBezTo>
                    <a:pt x="6827" y="4272"/>
                    <a:pt x="5751" y="4019"/>
                    <a:pt x="4661" y="3824"/>
                  </a:cubicBezTo>
                  <a:cubicBezTo>
                    <a:pt x="4473" y="3782"/>
                    <a:pt x="4277" y="3733"/>
                    <a:pt x="4079" y="3733"/>
                  </a:cubicBezTo>
                  <a:cubicBezTo>
                    <a:pt x="3994" y="3733"/>
                    <a:pt x="3909" y="3742"/>
                    <a:pt x="3825" y="3765"/>
                  </a:cubicBezTo>
                  <a:cubicBezTo>
                    <a:pt x="3630" y="3839"/>
                    <a:pt x="3466" y="4004"/>
                    <a:pt x="3421" y="4213"/>
                  </a:cubicBezTo>
                  <a:cubicBezTo>
                    <a:pt x="3302" y="4646"/>
                    <a:pt x="3571" y="4989"/>
                    <a:pt x="3690" y="5378"/>
                  </a:cubicBezTo>
                  <a:lnTo>
                    <a:pt x="2570" y="5124"/>
                  </a:lnTo>
                  <a:cubicBezTo>
                    <a:pt x="2359" y="5077"/>
                    <a:pt x="2141" y="5030"/>
                    <a:pt x="1929" y="5030"/>
                  </a:cubicBezTo>
                  <a:cubicBezTo>
                    <a:pt x="1735" y="5030"/>
                    <a:pt x="1546" y="5069"/>
                    <a:pt x="1375" y="5184"/>
                  </a:cubicBezTo>
                  <a:cubicBezTo>
                    <a:pt x="1121" y="5378"/>
                    <a:pt x="972" y="5676"/>
                    <a:pt x="957" y="6005"/>
                  </a:cubicBezTo>
                  <a:cubicBezTo>
                    <a:pt x="942" y="6289"/>
                    <a:pt x="1002" y="6573"/>
                    <a:pt x="1121" y="6826"/>
                  </a:cubicBezTo>
                  <a:cubicBezTo>
                    <a:pt x="1022" y="6790"/>
                    <a:pt x="917" y="6771"/>
                    <a:pt x="810" y="6771"/>
                  </a:cubicBezTo>
                  <a:cubicBezTo>
                    <a:pt x="740" y="6771"/>
                    <a:pt x="669" y="6779"/>
                    <a:pt x="598" y="6797"/>
                  </a:cubicBezTo>
                  <a:cubicBezTo>
                    <a:pt x="330" y="6841"/>
                    <a:pt x="106" y="7065"/>
                    <a:pt x="91" y="7349"/>
                  </a:cubicBezTo>
                  <a:cubicBezTo>
                    <a:pt x="106" y="7514"/>
                    <a:pt x="165" y="7678"/>
                    <a:pt x="270" y="7797"/>
                  </a:cubicBezTo>
                  <a:cubicBezTo>
                    <a:pt x="374" y="7962"/>
                    <a:pt x="464" y="8111"/>
                    <a:pt x="569" y="8260"/>
                  </a:cubicBezTo>
                  <a:cubicBezTo>
                    <a:pt x="643" y="8365"/>
                    <a:pt x="718" y="8469"/>
                    <a:pt x="793" y="8574"/>
                  </a:cubicBezTo>
                  <a:cubicBezTo>
                    <a:pt x="772" y="8571"/>
                    <a:pt x="752" y="8570"/>
                    <a:pt x="731" y="8570"/>
                  </a:cubicBezTo>
                  <a:cubicBezTo>
                    <a:pt x="633" y="8570"/>
                    <a:pt x="536" y="8599"/>
                    <a:pt x="449" y="8649"/>
                  </a:cubicBezTo>
                  <a:cubicBezTo>
                    <a:pt x="1" y="8888"/>
                    <a:pt x="180" y="9440"/>
                    <a:pt x="389" y="9784"/>
                  </a:cubicBezTo>
                  <a:cubicBezTo>
                    <a:pt x="643" y="10157"/>
                    <a:pt x="972" y="10486"/>
                    <a:pt x="1360" y="10710"/>
                  </a:cubicBezTo>
                  <a:cubicBezTo>
                    <a:pt x="1793" y="10994"/>
                    <a:pt x="2241" y="11262"/>
                    <a:pt x="2689" y="11501"/>
                  </a:cubicBezTo>
                  <a:cubicBezTo>
                    <a:pt x="5542" y="13055"/>
                    <a:pt x="8709" y="13951"/>
                    <a:pt x="11965" y="14160"/>
                  </a:cubicBezTo>
                  <a:cubicBezTo>
                    <a:pt x="12051" y="14163"/>
                    <a:pt x="12140" y="14165"/>
                    <a:pt x="12229" y="14165"/>
                  </a:cubicBezTo>
                  <a:cubicBezTo>
                    <a:pt x="12585" y="14165"/>
                    <a:pt x="12950" y="14127"/>
                    <a:pt x="13249" y="13936"/>
                  </a:cubicBezTo>
                  <a:cubicBezTo>
                    <a:pt x="13682" y="13652"/>
                    <a:pt x="13727" y="13144"/>
                    <a:pt x="13787" y="12681"/>
                  </a:cubicBezTo>
                  <a:cubicBezTo>
                    <a:pt x="14071" y="10531"/>
                    <a:pt x="14354" y="8365"/>
                    <a:pt x="14295" y="6184"/>
                  </a:cubicBezTo>
                  <a:cubicBezTo>
                    <a:pt x="14280" y="5124"/>
                    <a:pt x="14145" y="4048"/>
                    <a:pt x="13921" y="3018"/>
                  </a:cubicBezTo>
                  <a:cubicBezTo>
                    <a:pt x="13817" y="2495"/>
                    <a:pt x="13667" y="1987"/>
                    <a:pt x="13488" y="1479"/>
                  </a:cubicBezTo>
                  <a:cubicBezTo>
                    <a:pt x="13339" y="1046"/>
                    <a:pt x="13189" y="553"/>
                    <a:pt x="12831" y="240"/>
                  </a:cubicBezTo>
                  <a:cubicBezTo>
                    <a:pt x="12667" y="105"/>
                    <a:pt x="12457" y="16"/>
                    <a:pt x="12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58" name="Google Shape;4858;p106"/>
            <p:cNvSpPr/>
            <p:nvPr/>
          </p:nvSpPr>
          <p:spPr>
            <a:xfrm>
              <a:off x="-685975" y="3660663"/>
              <a:ext cx="175150" cy="77325"/>
            </a:xfrm>
            <a:custGeom>
              <a:avLst/>
              <a:gdLst/>
              <a:ahLst/>
              <a:cxnLst/>
              <a:rect l="l" t="t" r="r" b="b"/>
              <a:pathLst>
                <a:path w="7006" h="3093" fill="none" extrusionOk="0">
                  <a:moveTo>
                    <a:pt x="1" y="1"/>
                  </a:moveTo>
                  <a:lnTo>
                    <a:pt x="7006" y="3093"/>
                  </a:lnTo>
                </a:path>
              </a:pathLst>
            </a:custGeom>
            <a:noFill/>
            <a:ln w="4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59" name="Google Shape;4859;p106"/>
            <p:cNvSpPr/>
            <p:nvPr/>
          </p:nvSpPr>
          <p:spPr>
            <a:xfrm>
              <a:off x="-677750" y="3616988"/>
              <a:ext cx="182600" cy="60875"/>
            </a:xfrm>
            <a:custGeom>
              <a:avLst/>
              <a:gdLst/>
              <a:ahLst/>
              <a:cxnLst/>
              <a:rect l="l" t="t" r="r" b="b"/>
              <a:pathLst>
                <a:path w="7304" h="2435" fill="none" extrusionOk="0">
                  <a:moveTo>
                    <a:pt x="0" y="0"/>
                  </a:moveTo>
                  <a:lnTo>
                    <a:pt x="7304" y="2435"/>
                  </a:lnTo>
                </a:path>
              </a:pathLst>
            </a:custGeom>
            <a:noFill/>
            <a:ln w="4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60" name="Google Shape;4860;p106"/>
            <p:cNvSpPr/>
            <p:nvPr/>
          </p:nvSpPr>
          <p:spPr>
            <a:xfrm>
              <a:off x="-613150" y="3580763"/>
              <a:ext cx="123975" cy="45200"/>
            </a:xfrm>
            <a:custGeom>
              <a:avLst/>
              <a:gdLst/>
              <a:ahLst/>
              <a:cxnLst/>
              <a:rect l="l" t="t" r="r" b="b"/>
              <a:pathLst>
                <a:path w="4959" h="1808" fill="none" extrusionOk="0">
                  <a:moveTo>
                    <a:pt x="0" y="1"/>
                  </a:moveTo>
                  <a:lnTo>
                    <a:pt x="4959" y="1808"/>
                  </a:lnTo>
                </a:path>
              </a:pathLst>
            </a:custGeom>
            <a:noFill/>
            <a:ln w="4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61" name="Google Shape;4861;p106"/>
            <p:cNvSpPr/>
            <p:nvPr/>
          </p:nvSpPr>
          <p:spPr>
            <a:xfrm>
              <a:off x="-1165400" y="3446338"/>
              <a:ext cx="359225" cy="354300"/>
            </a:xfrm>
            <a:custGeom>
              <a:avLst/>
              <a:gdLst/>
              <a:ahLst/>
              <a:cxnLst/>
              <a:rect l="l" t="t" r="r" b="b"/>
              <a:pathLst>
                <a:path w="14369" h="14172" extrusionOk="0">
                  <a:moveTo>
                    <a:pt x="2106" y="1"/>
                  </a:moveTo>
                  <a:cubicBezTo>
                    <a:pt x="1882" y="16"/>
                    <a:pt x="1688" y="105"/>
                    <a:pt x="1523" y="240"/>
                  </a:cubicBezTo>
                  <a:cubicBezTo>
                    <a:pt x="1165" y="553"/>
                    <a:pt x="1016" y="1046"/>
                    <a:pt x="866" y="1479"/>
                  </a:cubicBezTo>
                  <a:cubicBezTo>
                    <a:pt x="687" y="1987"/>
                    <a:pt x="538" y="2495"/>
                    <a:pt x="418" y="3018"/>
                  </a:cubicBezTo>
                  <a:cubicBezTo>
                    <a:pt x="194" y="4048"/>
                    <a:pt x="75" y="5124"/>
                    <a:pt x="45" y="6184"/>
                  </a:cubicBezTo>
                  <a:cubicBezTo>
                    <a:pt x="0" y="8365"/>
                    <a:pt x="269" y="10531"/>
                    <a:pt x="568" y="12681"/>
                  </a:cubicBezTo>
                  <a:cubicBezTo>
                    <a:pt x="627" y="13159"/>
                    <a:pt x="687" y="13652"/>
                    <a:pt x="1120" y="13936"/>
                  </a:cubicBezTo>
                  <a:cubicBezTo>
                    <a:pt x="1408" y="14120"/>
                    <a:pt x="1758" y="14171"/>
                    <a:pt x="2095" y="14171"/>
                  </a:cubicBezTo>
                  <a:cubicBezTo>
                    <a:pt x="2195" y="14171"/>
                    <a:pt x="2294" y="14167"/>
                    <a:pt x="2390" y="14160"/>
                  </a:cubicBezTo>
                  <a:cubicBezTo>
                    <a:pt x="5646" y="13966"/>
                    <a:pt x="8812" y="13055"/>
                    <a:pt x="11680" y="11501"/>
                  </a:cubicBezTo>
                  <a:cubicBezTo>
                    <a:pt x="12128" y="11262"/>
                    <a:pt x="12576" y="11008"/>
                    <a:pt x="13009" y="10725"/>
                  </a:cubicBezTo>
                  <a:cubicBezTo>
                    <a:pt x="13397" y="10486"/>
                    <a:pt x="13726" y="10172"/>
                    <a:pt x="13980" y="9784"/>
                  </a:cubicBezTo>
                  <a:cubicBezTo>
                    <a:pt x="14174" y="9455"/>
                    <a:pt x="14368" y="8888"/>
                    <a:pt x="13920" y="8649"/>
                  </a:cubicBezTo>
                  <a:cubicBezTo>
                    <a:pt x="13816" y="8589"/>
                    <a:pt x="13696" y="8574"/>
                    <a:pt x="13577" y="8574"/>
                  </a:cubicBezTo>
                  <a:cubicBezTo>
                    <a:pt x="13636" y="8469"/>
                    <a:pt x="13711" y="8380"/>
                    <a:pt x="13786" y="8275"/>
                  </a:cubicBezTo>
                  <a:cubicBezTo>
                    <a:pt x="13890" y="8111"/>
                    <a:pt x="13995" y="7962"/>
                    <a:pt x="14085" y="7812"/>
                  </a:cubicBezTo>
                  <a:cubicBezTo>
                    <a:pt x="14189" y="7678"/>
                    <a:pt x="14264" y="7514"/>
                    <a:pt x="14279" y="7349"/>
                  </a:cubicBezTo>
                  <a:cubicBezTo>
                    <a:pt x="14249" y="7065"/>
                    <a:pt x="14040" y="6841"/>
                    <a:pt x="13756" y="6797"/>
                  </a:cubicBezTo>
                  <a:cubicBezTo>
                    <a:pt x="13691" y="6779"/>
                    <a:pt x="13624" y="6771"/>
                    <a:pt x="13556" y="6771"/>
                  </a:cubicBezTo>
                  <a:cubicBezTo>
                    <a:pt x="13453" y="6771"/>
                    <a:pt x="13348" y="6790"/>
                    <a:pt x="13248" y="6826"/>
                  </a:cubicBezTo>
                  <a:cubicBezTo>
                    <a:pt x="13368" y="6573"/>
                    <a:pt x="13427" y="6289"/>
                    <a:pt x="13412" y="6005"/>
                  </a:cubicBezTo>
                  <a:cubicBezTo>
                    <a:pt x="13397" y="5676"/>
                    <a:pt x="13233" y="5378"/>
                    <a:pt x="12979" y="5184"/>
                  </a:cubicBezTo>
                  <a:cubicBezTo>
                    <a:pt x="12801" y="5069"/>
                    <a:pt x="12609" y="5030"/>
                    <a:pt x="12415" y="5030"/>
                  </a:cubicBezTo>
                  <a:cubicBezTo>
                    <a:pt x="12202" y="5030"/>
                    <a:pt x="11987" y="5077"/>
                    <a:pt x="11784" y="5124"/>
                  </a:cubicBezTo>
                  <a:lnTo>
                    <a:pt x="10664" y="5378"/>
                  </a:lnTo>
                  <a:cubicBezTo>
                    <a:pt x="10769" y="4989"/>
                    <a:pt x="11053" y="4631"/>
                    <a:pt x="10933" y="4198"/>
                  </a:cubicBezTo>
                  <a:cubicBezTo>
                    <a:pt x="10873" y="4004"/>
                    <a:pt x="10724" y="3839"/>
                    <a:pt x="10515" y="3765"/>
                  </a:cubicBezTo>
                  <a:cubicBezTo>
                    <a:pt x="10432" y="3742"/>
                    <a:pt x="10349" y="3733"/>
                    <a:pt x="10264" y="3733"/>
                  </a:cubicBezTo>
                  <a:cubicBezTo>
                    <a:pt x="10072" y="3733"/>
                    <a:pt x="9875" y="3778"/>
                    <a:pt x="9678" y="3809"/>
                  </a:cubicBezTo>
                  <a:cubicBezTo>
                    <a:pt x="8603" y="4019"/>
                    <a:pt x="7513" y="4257"/>
                    <a:pt x="6437" y="4467"/>
                  </a:cubicBezTo>
                  <a:cubicBezTo>
                    <a:pt x="5482" y="4628"/>
                    <a:pt x="4502" y="4802"/>
                    <a:pt x="3542" y="4802"/>
                  </a:cubicBezTo>
                  <a:cubicBezTo>
                    <a:pt x="3436" y="4802"/>
                    <a:pt x="3331" y="4800"/>
                    <a:pt x="3226" y="4795"/>
                  </a:cubicBezTo>
                  <a:cubicBezTo>
                    <a:pt x="2868" y="4780"/>
                    <a:pt x="2464" y="4706"/>
                    <a:pt x="2211" y="4437"/>
                  </a:cubicBezTo>
                  <a:cubicBezTo>
                    <a:pt x="2196" y="3959"/>
                    <a:pt x="2211" y="3481"/>
                    <a:pt x="2270" y="3003"/>
                  </a:cubicBezTo>
                  <a:cubicBezTo>
                    <a:pt x="2405" y="2077"/>
                    <a:pt x="2688" y="1061"/>
                    <a:pt x="2330" y="135"/>
                  </a:cubicBezTo>
                  <a:cubicBezTo>
                    <a:pt x="2285" y="61"/>
                    <a:pt x="2196" y="1"/>
                    <a:pt x="21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62" name="Google Shape;4862;p106"/>
            <p:cNvSpPr/>
            <p:nvPr/>
          </p:nvSpPr>
          <p:spPr>
            <a:xfrm>
              <a:off x="-1001125" y="3660663"/>
              <a:ext cx="174775" cy="77325"/>
            </a:xfrm>
            <a:custGeom>
              <a:avLst/>
              <a:gdLst/>
              <a:ahLst/>
              <a:cxnLst/>
              <a:rect l="l" t="t" r="r" b="b"/>
              <a:pathLst>
                <a:path w="6991" h="3093" fill="none" extrusionOk="0">
                  <a:moveTo>
                    <a:pt x="6991" y="1"/>
                  </a:moveTo>
                  <a:lnTo>
                    <a:pt x="1" y="3093"/>
                  </a:lnTo>
                </a:path>
              </a:pathLst>
            </a:custGeom>
            <a:noFill/>
            <a:ln w="4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63" name="Google Shape;4863;p106"/>
            <p:cNvSpPr/>
            <p:nvPr/>
          </p:nvSpPr>
          <p:spPr>
            <a:xfrm>
              <a:off x="-1016800" y="3616988"/>
              <a:ext cx="182250" cy="60875"/>
            </a:xfrm>
            <a:custGeom>
              <a:avLst/>
              <a:gdLst/>
              <a:ahLst/>
              <a:cxnLst/>
              <a:rect l="l" t="t" r="r" b="b"/>
              <a:pathLst>
                <a:path w="7290" h="2435" fill="none" extrusionOk="0">
                  <a:moveTo>
                    <a:pt x="7289" y="0"/>
                  </a:moveTo>
                  <a:lnTo>
                    <a:pt x="0" y="2435"/>
                  </a:lnTo>
                </a:path>
              </a:pathLst>
            </a:custGeom>
            <a:noFill/>
            <a:ln w="4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64" name="Google Shape;4864;p106"/>
            <p:cNvSpPr/>
            <p:nvPr/>
          </p:nvSpPr>
          <p:spPr>
            <a:xfrm>
              <a:off x="-1023150" y="3580763"/>
              <a:ext cx="124000" cy="45200"/>
            </a:xfrm>
            <a:custGeom>
              <a:avLst/>
              <a:gdLst/>
              <a:ahLst/>
              <a:cxnLst/>
              <a:rect l="l" t="t" r="r" b="b"/>
              <a:pathLst>
                <a:path w="4960" h="1808" fill="none" extrusionOk="0">
                  <a:moveTo>
                    <a:pt x="4959" y="1"/>
                  </a:moveTo>
                  <a:lnTo>
                    <a:pt x="1" y="1808"/>
                  </a:lnTo>
                </a:path>
              </a:pathLst>
            </a:custGeom>
            <a:noFill/>
            <a:ln w="4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65" name="Google Shape;4865;p106"/>
            <p:cNvSpPr/>
            <p:nvPr/>
          </p:nvSpPr>
          <p:spPr>
            <a:xfrm>
              <a:off x="-610925" y="1920263"/>
              <a:ext cx="25" cy="25"/>
            </a:xfrm>
            <a:custGeom>
              <a:avLst/>
              <a:gdLst/>
              <a:ahLst/>
              <a:cxnLst/>
              <a:rect l="l" t="t" r="r" b="b"/>
              <a:pathLst>
                <a:path w="1" h="1" extrusionOk="0">
                  <a:moveTo>
                    <a:pt x="1" y="1"/>
                  </a:moveTo>
                  <a:close/>
                </a:path>
              </a:pathLst>
            </a:custGeom>
            <a:solidFill>
              <a:srgbClr val="1F02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866" name="Google Shape;4866;p106"/>
          <p:cNvGrpSpPr/>
          <p:nvPr/>
        </p:nvGrpSpPr>
        <p:grpSpPr>
          <a:xfrm>
            <a:off x="8021551" y="249229"/>
            <a:ext cx="621203" cy="2703435"/>
            <a:chOff x="12350780" y="-104766"/>
            <a:chExt cx="673902" cy="2932778"/>
          </a:xfrm>
        </p:grpSpPr>
        <p:sp>
          <p:nvSpPr>
            <p:cNvPr id="4867" name="Google Shape;4867;p106"/>
            <p:cNvSpPr/>
            <p:nvPr/>
          </p:nvSpPr>
          <p:spPr>
            <a:xfrm>
              <a:off x="12693563" y="1153063"/>
              <a:ext cx="237082" cy="103409"/>
            </a:xfrm>
            <a:custGeom>
              <a:avLst/>
              <a:gdLst/>
              <a:ahLst/>
              <a:cxnLst/>
              <a:rect l="l" t="t" r="r" b="b"/>
              <a:pathLst>
                <a:path w="8171" h="3564" extrusionOk="0">
                  <a:moveTo>
                    <a:pt x="6370" y="0"/>
                  </a:moveTo>
                  <a:cubicBezTo>
                    <a:pt x="5513" y="0"/>
                    <a:pt x="4755" y="619"/>
                    <a:pt x="4601" y="1487"/>
                  </a:cubicBezTo>
                  <a:lnTo>
                    <a:pt x="0" y="1487"/>
                  </a:lnTo>
                  <a:lnTo>
                    <a:pt x="0" y="1935"/>
                  </a:lnTo>
                  <a:lnTo>
                    <a:pt x="4586" y="1935"/>
                  </a:lnTo>
                  <a:cubicBezTo>
                    <a:pt x="4660" y="2866"/>
                    <a:pt x="5435" y="3563"/>
                    <a:pt x="6363" y="3563"/>
                  </a:cubicBezTo>
                  <a:cubicBezTo>
                    <a:pt x="6373" y="3563"/>
                    <a:pt x="6383" y="3563"/>
                    <a:pt x="6393" y="3563"/>
                  </a:cubicBezTo>
                  <a:cubicBezTo>
                    <a:pt x="7334" y="3548"/>
                    <a:pt x="8096" y="2801"/>
                    <a:pt x="8125" y="1861"/>
                  </a:cubicBezTo>
                  <a:cubicBezTo>
                    <a:pt x="8170" y="934"/>
                    <a:pt x="7483" y="113"/>
                    <a:pt x="6542" y="8"/>
                  </a:cubicBezTo>
                  <a:cubicBezTo>
                    <a:pt x="6484" y="3"/>
                    <a:pt x="6427" y="0"/>
                    <a:pt x="6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68" name="Google Shape;4868;p106"/>
            <p:cNvSpPr/>
            <p:nvPr/>
          </p:nvSpPr>
          <p:spPr>
            <a:xfrm>
              <a:off x="12693563" y="1308758"/>
              <a:ext cx="145278" cy="62237"/>
            </a:xfrm>
            <a:custGeom>
              <a:avLst/>
              <a:gdLst/>
              <a:ahLst/>
              <a:cxnLst/>
              <a:rect l="l" t="t" r="r" b="b"/>
              <a:pathLst>
                <a:path w="5007" h="2145" extrusionOk="0">
                  <a:moveTo>
                    <a:pt x="3889" y="0"/>
                  </a:moveTo>
                  <a:cubicBezTo>
                    <a:pt x="3424" y="0"/>
                    <a:pt x="2962" y="280"/>
                    <a:pt x="2853" y="886"/>
                  </a:cubicBezTo>
                  <a:lnTo>
                    <a:pt x="0" y="886"/>
                  </a:lnTo>
                  <a:lnTo>
                    <a:pt x="0" y="1169"/>
                  </a:lnTo>
                  <a:lnTo>
                    <a:pt x="2838" y="1169"/>
                  </a:lnTo>
                  <a:cubicBezTo>
                    <a:pt x="2890" y="1823"/>
                    <a:pt x="3392" y="2144"/>
                    <a:pt x="3897" y="2144"/>
                  </a:cubicBezTo>
                  <a:cubicBezTo>
                    <a:pt x="4419" y="2144"/>
                    <a:pt x="4944" y="1800"/>
                    <a:pt x="4974" y="1125"/>
                  </a:cubicBezTo>
                  <a:cubicBezTo>
                    <a:pt x="5006" y="401"/>
                    <a:pt x="4445" y="0"/>
                    <a:pt x="38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69" name="Google Shape;4869;p106"/>
            <p:cNvSpPr/>
            <p:nvPr/>
          </p:nvSpPr>
          <p:spPr>
            <a:xfrm>
              <a:off x="12693563" y="699559"/>
              <a:ext cx="237082" cy="104483"/>
            </a:xfrm>
            <a:custGeom>
              <a:avLst/>
              <a:gdLst/>
              <a:ahLst/>
              <a:cxnLst/>
              <a:rect l="l" t="t" r="r" b="b"/>
              <a:pathLst>
                <a:path w="8171" h="3601" extrusionOk="0">
                  <a:moveTo>
                    <a:pt x="6363" y="1"/>
                  </a:moveTo>
                  <a:cubicBezTo>
                    <a:pt x="5497" y="1"/>
                    <a:pt x="4765" y="613"/>
                    <a:pt x="4601" y="1479"/>
                  </a:cubicBezTo>
                  <a:lnTo>
                    <a:pt x="0" y="1479"/>
                  </a:lnTo>
                  <a:lnTo>
                    <a:pt x="0" y="1927"/>
                  </a:lnTo>
                  <a:lnTo>
                    <a:pt x="4586" y="1927"/>
                  </a:lnTo>
                  <a:cubicBezTo>
                    <a:pt x="4645" y="2868"/>
                    <a:pt x="5422" y="3600"/>
                    <a:pt x="6363" y="3600"/>
                  </a:cubicBezTo>
                  <a:cubicBezTo>
                    <a:pt x="7364" y="3600"/>
                    <a:pt x="8170" y="2794"/>
                    <a:pt x="8170" y="1808"/>
                  </a:cubicBezTo>
                  <a:cubicBezTo>
                    <a:pt x="8170" y="807"/>
                    <a:pt x="7364" y="1"/>
                    <a:pt x="6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70" name="Google Shape;4870;p106"/>
            <p:cNvSpPr/>
            <p:nvPr/>
          </p:nvSpPr>
          <p:spPr>
            <a:xfrm>
              <a:off x="12693563" y="981295"/>
              <a:ext cx="331119" cy="145626"/>
            </a:xfrm>
            <a:custGeom>
              <a:avLst/>
              <a:gdLst/>
              <a:ahLst/>
              <a:cxnLst/>
              <a:rect l="l" t="t" r="r" b="b"/>
              <a:pathLst>
                <a:path w="11412" h="5019" extrusionOk="0">
                  <a:moveTo>
                    <a:pt x="8851" y="1"/>
                  </a:moveTo>
                  <a:cubicBezTo>
                    <a:pt x="7642" y="1"/>
                    <a:pt x="6587" y="863"/>
                    <a:pt x="6378" y="2090"/>
                  </a:cubicBezTo>
                  <a:lnTo>
                    <a:pt x="0" y="2090"/>
                  </a:lnTo>
                  <a:lnTo>
                    <a:pt x="0" y="2717"/>
                  </a:lnTo>
                  <a:lnTo>
                    <a:pt x="6348" y="2717"/>
                  </a:lnTo>
                  <a:cubicBezTo>
                    <a:pt x="6451" y="4027"/>
                    <a:pt x="7540" y="5018"/>
                    <a:pt x="8844" y="5018"/>
                  </a:cubicBezTo>
                  <a:cubicBezTo>
                    <a:pt x="8863" y="5018"/>
                    <a:pt x="8883" y="5018"/>
                    <a:pt x="8902" y="5017"/>
                  </a:cubicBezTo>
                  <a:cubicBezTo>
                    <a:pt x="10216" y="4988"/>
                    <a:pt x="11292" y="3942"/>
                    <a:pt x="11352" y="2628"/>
                  </a:cubicBezTo>
                  <a:cubicBezTo>
                    <a:pt x="11411" y="1298"/>
                    <a:pt x="10426" y="163"/>
                    <a:pt x="9111" y="14"/>
                  </a:cubicBezTo>
                  <a:cubicBezTo>
                    <a:pt x="9024" y="5"/>
                    <a:pt x="8937" y="1"/>
                    <a:pt x="8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71" name="Google Shape;4871;p106"/>
            <p:cNvSpPr/>
            <p:nvPr/>
          </p:nvSpPr>
          <p:spPr>
            <a:xfrm>
              <a:off x="12693563" y="831316"/>
              <a:ext cx="331119" cy="147367"/>
            </a:xfrm>
            <a:custGeom>
              <a:avLst/>
              <a:gdLst/>
              <a:ahLst/>
              <a:cxnLst/>
              <a:rect l="l" t="t" r="r" b="b"/>
              <a:pathLst>
                <a:path w="11412" h="5079" extrusionOk="0">
                  <a:moveTo>
                    <a:pt x="8872" y="0"/>
                  </a:moveTo>
                  <a:cubicBezTo>
                    <a:pt x="7647" y="0"/>
                    <a:pt x="6602" y="866"/>
                    <a:pt x="6378" y="2076"/>
                  </a:cubicBezTo>
                  <a:lnTo>
                    <a:pt x="0" y="2076"/>
                  </a:lnTo>
                  <a:lnTo>
                    <a:pt x="0" y="2718"/>
                  </a:lnTo>
                  <a:lnTo>
                    <a:pt x="6348" y="2718"/>
                  </a:lnTo>
                  <a:cubicBezTo>
                    <a:pt x="6438" y="4033"/>
                    <a:pt x="7543" y="5078"/>
                    <a:pt x="8872" y="5078"/>
                  </a:cubicBezTo>
                  <a:cubicBezTo>
                    <a:pt x="10276" y="5078"/>
                    <a:pt x="11411" y="3943"/>
                    <a:pt x="11411" y="2539"/>
                  </a:cubicBezTo>
                  <a:cubicBezTo>
                    <a:pt x="11411" y="1135"/>
                    <a:pt x="10276" y="0"/>
                    <a:pt x="88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72" name="Google Shape;4872;p106"/>
            <p:cNvSpPr/>
            <p:nvPr/>
          </p:nvSpPr>
          <p:spPr>
            <a:xfrm>
              <a:off x="12693563" y="2723123"/>
              <a:ext cx="237082" cy="103438"/>
            </a:xfrm>
            <a:custGeom>
              <a:avLst/>
              <a:gdLst/>
              <a:ahLst/>
              <a:cxnLst/>
              <a:rect l="l" t="t" r="r" b="b"/>
              <a:pathLst>
                <a:path w="8171" h="3565" extrusionOk="0">
                  <a:moveTo>
                    <a:pt x="6366" y="1"/>
                  </a:moveTo>
                  <a:cubicBezTo>
                    <a:pt x="5511" y="1"/>
                    <a:pt x="4754" y="606"/>
                    <a:pt x="4601" y="1473"/>
                  </a:cubicBezTo>
                  <a:lnTo>
                    <a:pt x="0" y="1473"/>
                  </a:lnTo>
                  <a:lnTo>
                    <a:pt x="0" y="1936"/>
                  </a:lnTo>
                  <a:lnTo>
                    <a:pt x="4586" y="1936"/>
                  </a:lnTo>
                  <a:cubicBezTo>
                    <a:pt x="4660" y="2852"/>
                    <a:pt x="5436" y="3564"/>
                    <a:pt x="6364" y="3564"/>
                  </a:cubicBezTo>
                  <a:cubicBezTo>
                    <a:pt x="6374" y="3564"/>
                    <a:pt x="6383" y="3564"/>
                    <a:pt x="6393" y="3564"/>
                  </a:cubicBezTo>
                  <a:cubicBezTo>
                    <a:pt x="7334" y="3549"/>
                    <a:pt x="8096" y="2802"/>
                    <a:pt x="8125" y="1861"/>
                  </a:cubicBezTo>
                  <a:cubicBezTo>
                    <a:pt x="8170" y="920"/>
                    <a:pt x="7483" y="114"/>
                    <a:pt x="6542" y="9"/>
                  </a:cubicBezTo>
                  <a:cubicBezTo>
                    <a:pt x="6483" y="3"/>
                    <a:pt x="6425" y="1"/>
                    <a:pt x="6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73" name="Google Shape;4873;p106"/>
            <p:cNvSpPr/>
            <p:nvPr/>
          </p:nvSpPr>
          <p:spPr>
            <a:xfrm>
              <a:off x="12693563" y="2269387"/>
              <a:ext cx="237082" cy="103438"/>
            </a:xfrm>
            <a:custGeom>
              <a:avLst/>
              <a:gdLst/>
              <a:ahLst/>
              <a:cxnLst/>
              <a:rect l="l" t="t" r="r" b="b"/>
              <a:pathLst>
                <a:path w="8171" h="3565" extrusionOk="0">
                  <a:moveTo>
                    <a:pt x="6366" y="1"/>
                  </a:moveTo>
                  <a:cubicBezTo>
                    <a:pt x="5511" y="1"/>
                    <a:pt x="4754" y="606"/>
                    <a:pt x="4601" y="1473"/>
                  </a:cubicBezTo>
                  <a:lnTo>
                    <a:pt x="0" y="1473"/>
                  </a:lnTo>
                  <a:lnTo>
                    <a:pt x="0" y="1936"/>
                  </a:lnTo>
                  <a:lnTo>
                    <a:pt x="4586" y="1936"/>
                  </a:lnTo>
                  <a:cubicBezTo>
                    <a:pt x="4660" y="2852"/>
                    <a:pt x="5436" y="3564"/>
                    <a:pt x="6364" y="3564"/>
                  </a:cubicBezTo>
                  <a:cubicBezTo>
                    <a:pt x="6374" y="3564"/>
                    <a:pt x="6383" y="3564"/>
                    <a:pt x="6393" y="3564"/>
                  </a:cubicBezTo>
                  <a:cubicBezTo>
                    <a:pt x="7334" y="3549"/>
                    <a:pt x="8096" y="2802"/>
                    <a:pt x="8125" y="1861"/>
                  </a:cubicBezTo>
                  <a:cubicBezTo>
                    <a:pt x="8170" y="920"/>
                    <a:pt x="7483" y="114"/>
                    <a:pt x="6542" y="9"/>
                  </a:cubicBezTo>
                  <a:cubicBezTo>
                    <a:pt x="6483" y="4"/>
                    <a:pt x="6425" y="1"/>
                    <a:pt x="6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74" name="Google Shape;4874;p106"/>
            <p:cNvSpPr/>
            <p:nvPr/>
          </p:nvSpPr>
          <p:spPr>
            <a:xfrm>
              <a:off x="12693563" y="2130231"/>
              <a:ext cx="192863" cy="83534"/>
            </a:xfrm>
            <a:custGeom>
              <a:avLst/>
              <a:gdLst/>
              <a:ahLst/>
              <a:cxnLst/>
              <a:rect l="l" t="t" r="r" b="b"/>
              <a:pathLst>
                <a:path w="6647" h="2879" extrusionOk="0">
                  <a:moveTo>
                    <a:pt x="5163" y="1"/>
                  </a:moveTo>
                  <a:cubicBezTo>
                    <a:pt x="4471" y="1"/>
                    <a:pt x="3874" y="500"/>
                    <a:pt x="3749" y="1191"/>
                  </a:cubicBezTo>
                  <a:lnTo>
                    <a:pt x="0" y="1191"/>
                  </a:lnTo>
                  <a:lnTo>
                    <a:pt x="0" y="1564"/>
                  </a:lnTo>
                  <a:lnTo>
                    <a:pt x="3734" y="1564"/>
                  </a:lnTo>
                  <a:cubicBezTo>
                    <a:pt x="3793" y="2302"/>
                    <a:pt x="4420" y="2879"/>
                    <a:pt x="5169" y="2879"/>
                  </a:cubicBezTo>
                  <a:cubicBezTo>
                    <a:pt x="5179" y="2879"/>
                    <a:pt x="5188" y="2879"/>
                    <a:pt x="5198" y="2878"/>
                  </a:cubicBezTo>
                  <a:cubicBezTo>
                    <a:pt x="5960" y="2864"/>
                    <a:pt x="6572" y="2266"/>
                    <a:pt x="6602" y="1504"/>
                  </a:cubicBezTo>
                  <a:cubicBezTo>
                    <a:pt x="6647" y="743"/>
                    <a:pt x="6079" y="85"/>
                    <a:pt x="5332" y="11"/>
                  </a:cubicBezTo>
                  <a:cubicBezTo>
                    <a:pt x="5275" y="4"/>
                    <a:pt x="5219" y="1"/>
                    <a:pt x="5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75" name="Google Shape;4875;p106"/>
            <p:cNvSpPr/>
            <p:nvPr/>
          </p:nvSpPr>
          <p:spPr>
            <a:xfrm>
              <a:off x="12693563" y="1967456"/>
              <a:ext cx="170637" cy="73408"/>
            </a:xfrm>
            <a:custGeom>
              <a:avLst/>
              <a:gdLst/>
              <a:ahLst/>
              <a:cxnLst/>
              <a:rect l="l" t="t" r="r" b="b"/>
              <a:pathLst>
                <a:path w="5881" h="2530" extrusionOk="0">
                  <a:moveTo>
                    <a:pt x="4560" y="0"/>
                  </a:moveTo>
                  <a:cubicBezTo>
                    <a:pt x="4005" y="0"/>
                    <a:pt x="3454" y="333"/>
                    <a:pt x="3331" y="1050"/>
                  </a:cubicBezTo>
                  <a:lnTo>
                    <a:pt x="0" y="1050"/>
                  </a:lnTo>
                  <a:lnTo>
                    <a:pt x="0" y="1379"/>
                  </a:lnTo>
                  <a:lnTo>
                    <a:pt x="3316" y="1379"/>
                  </a:lnTo>
                  <a:cubicBezTo>
                    <a:pt x="3360" y="2027"/>
                    <a:pt x="3912" y="2529"/>
                    <a:pt x="4572" y="2529"/>
                  </a:cubicBezTo>
                  <a:cubicBezTo>
                    <a:pt x="4581" y="2529"/>
                    <a:pt x="4591" y="2529"/>
                    <a:pt x="4601" y="2529"/>
                  </a:cubicBezTo>
                  <a:cubicBezTo>
                    <a:pt x="5258" y="2529"/>
                    <a:pt x="5810" y="1991"/>
                    <a:pt x="5840" y="1319"/>
                  </a:cubicBezTo>
                  <a:cubicBezTo>
                    <a:pt x="5881" y="468"/>
                    <a:pt x="5218" y="0"/>
                    <a:pt x="4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76" name="Google Shape;4876;p106"/>
            <p:cNvSpPr/>
            <p:nvPr/>
          </p:nvSpPr>
          <p:spPr>
            <a:xfrm>
              <a:off x="12693563" y="1530607"/>
              <a:ext cx="170637" cy="73437"/>
            </a:xfrm>
            <a:custGeom>
              <a:avLst/>
              <a:gdLst/>
              <a:ahLst/>
              <a:cxnLst/>
              <a:rect l="l" t="t" r="r" b="b"/>
              <a:pathLst>
                <a:path w="5881" h="2531" extrusionOk="0">
                  <a:moveTo>
                    <a:pt x="4560" y="1"/>
                  </a:moveTo>
                  <a:cubicBezTo>
                    <a:pt x="4005" y="1"/>
                    <a:pt x="3454" y="334"/>
                    <a:pt x="3331" y="1051"/>
                  </a:cubicBezTo>
                  <a:lnTo>
                    <a:pt x="0" y="1051"/>
                  </a:lnTo>
                  <a:lnTo>
                    <a:pt x="0" y="1365"/>
                  </a:lnTo>
                  <a:lnTo>
                    <a:pt x="3316" y="1365"/>
                  </a:lnTo>
                  <a:cubicBezTo>
                    <a:pt x="3360" y="2027"/>
                    <a:pt x="3912" y="2530"/>
                    <a:pt x="4572" y="2530"/>
                  </a:cubicBezTo>
                  <a:cubicBezTo>
                    <a:pt x="4581" y="2530"/>
                    <a:pt x="4591" y="2530"/>
                    <a:pt x="4601" y="2530"/>
                  </a:cubicBezTo>
                  <a:cubicBezTo>
                    <a:pt x="5258" y="2515"/>
                    <a:pt x="5810" y="1992"/>
                    <a:pt x="5840" y="1320"/>
                  </a:cubicBezTo>
                  <a:cubicBezTo>
                    <a:pt x="5881" y="469"/>
                    <a:pt x="5218" y="1"/>
                    <a:pt x="4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77" name="Google Shape;4877;p106"/>
            <p:cNvSpPr/>
            <p:nvPr/>
          </p:nvSpPr>
          <p:spPr>
            <a:xfrm>
              <a:off x="12693563" y="-104331"/>
              <a:ext cx="170347" cy="74133"/>
            </a:xfrm>
            <a:custGeom>
              <a:avLst/>
              <a:gdLst/>
              <a:ahLst/>
              <a:cxnLst/>
              <a:rect l="l" t="t" r="r" b="b"/>
              <a:pathLst>
                <a:path w="5871" h="2555" extrusionOk="0">
                  <a:moveTo>
                    <a:pt x="4586" y="1"/>
                  </a:moveTo>
                  <a:cubicBezTo>
                    <a:pt x="3958" y="1"/>
                    <a:pt x="3436" y="434"/>
                    <a:pt x="3331" y="1046"/>
                  </a:cubicBezTo>
                  <a:lnTo>
                    <a:pt x="0" y="1046"/>
                  </a:lnTo>
                  <a:lnTo>
                    <a:pt x="0" y="1360"/>
                  </a:lnTo>
                  <a:lnTo>
                    <a:pt x="3316" y="1360"/>
                  </a:lnTo>
                  <a:cubicBezTo>
                    <a:pt x="3361" y="2032"/>
                    <a:pt x="3913" y="2555"/>
                    <a:pt x="4586" y="2555"/>
                  </a:cubicBezTo>
                  <a:cubicBezTo>
                    <a:pt x="5288" y="2555"/>
                    <a:pt x="5870" y="1987"/>
                    <a:pt x="5870" y="1285"/>
                  </a:cubicBezTo>
                  <a:cubicBezTo>
                    <a:pt x="5870" y="568"/>
                    <a:pt x="5288" y="1"/>
                    <a:pt x="4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78" name="Google Shape;4878;p106"/>
            <p:cNvSpPr/>
            <p:nvPr/>
          </p:nvSpPr>
          <p:spPr>
            <a:xfrm>
              <a:off x="12693563" y="1831231"/>
              <a:ext cx="201538" cy="87422"/>
            </a:xfrm>
            <a:custGeom>
              <a:avLst/>
              <a:gdLst/>
              <a:ahLst/>
              <a:cxnLst/>
              <a:rect l="l" t="t" r="r" b="b"/>
              <a:pathLst>
                <a:path w="6946" h="3013" extrusionOk="0">
                  <a:moveTo>
                    <a:pt x="5399" y="0"/>
                  </a:moveTo>
                  <a:cubicBezTo>
                    <a:pt x="4678" y="0"/>
                    <a:pt x="4053" y="516"/>
                    <a:pt x="3928" y="1250"/>
                  </a:cubicBezTo>
                  <a:lnTo>
                    <a:pt x="0" y="1250"/>
                  </a:lnTo>
                  <a:lnTo>
                    <a:pt x="0" y="1638"/>
                  </a:lnTo>
                  <a:lnTo>
                    <a:pt x="3899" y="1638"/>
                  </a:lnTo>
                  <a:cubicBezTo>
                    <a:pt x="3972" y="2420"/>
                    <a:pt x="4629" y="3012"/>
                    <a:pt x="5408" y="3012"/>
                  </a:cubicBezTo>
                  <a:cubicBezTo>
                    <a:pt x="5418" y="3012"/>
                    <a:pt x="5427" y="3012"/>
                    <a:pt x="5437" y="3012"/>
                  </a:cubicBezTo>
                  <a:cubicBezTo>
                    <a:pt x="6229" y="2997"/>
                    <a:pt x="6886" y="2370"/>
                    <a:pt x="6916" y="1563"/>
                  </a:cubicBezTo>
                  <a:cubicBezTo>
                    <a:pt x="6945" y="772"/>
                    <a:pt x="6363" y="85"/>
                    <a:pt x="5571" y="10"/>
                  </a:cubicBezTo>
                  <a:cubicBezTo>
                    <a:pt x="5514" y="4"/>
                    <a:pt x="5456" y="0"/>
                    <a:pt x="53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79" name="Google Shape;4879;p106"/>
            <p:cNvSpPr/>
            <p:nvPr/>
          </p:nvSpPr>
          <p:spPr>
            <a:xfrm>
              <a:off x="12693563" y="1683022"/>
              <a:ext cx="201538" cy="87422"/>
            </a:xfrm>
            <a:custGeom>
              <a:avLst/>
              <a:gdLst/>
              <a:ahLst/>
              <a:cxnLst/>
              <a:rect l="l" t="t" r="r" b="b"/>
              <a:pathLst>
                <a:path w="6946" h="3013" extrusionOk="0">
                  <a:moveTo>
                    <a:pt x="5403" y="0"/>
                  </a:moveTo>
                  <a:cubicBezTo>
                    <a:pt x="4680" y="0"/>
                    <a:pt x="4053" y="528"/>
                    <a:pt x="3928" y="1250"/>
                  </a:cubicBezTo>
                  <a:lnTo>
                    <a:pt x="0" y="1250"/>
                  </a:lnTo>
                  <a:lnTo>
                    <a:pt x="0" y="1638"/>
                  </a:lnTo>
                  <a:lnTo>
                    <a:pt x="3899" y="1638"/>
                  </a:lnTo>
                  <a:cubicBezTo>
                    <a:pt x="3972" y="2420"/>
                    <a:pt x="4629" y="3012"/>
                    <a:pt x="5408" y="3012"/>
                  </a:cubicBezTo>
                  <a:cubicBezTo>
                    <a:pt x="5418" y="3012"/>
                    <a:pt x="5427" y="3012"/>
                    <a:pt x="5437" y="3012"/>
                  </a:cubicBezTo>
                  <a:cubicBezTo>
                    <a:pt x="6229" y="2997"/>
                    <a:pt x="6886" y="2370"/>
                    <a:pt x="6916" y="1578"/>
                  </a:cubicBezTo>
                  <a:cubicBezTo>
                    <a:pt x="6945" y="787"/>
                    <a:pt x="6363" y="100"/>
                    <a:pt x="5571" y="10"/>
                  </a:cubicBezTo>
                  <a:cubicBezTo>
                    <a:pt x="5515" y="4"/>
                    <a:pt x="5459" y="0"/>
                    <a:pt x="54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80" name="Google Shape;4880;p106"/>
            <p:cNvSpPr/>
            <p:nvPr/>
          </p:nvSpPr>
          <p:spPr>
            <a:xfrm>
              <a:off x="12693563" y="2551383"/>
              <a:ext cx="331119" cy="145597"/>
            </a:xfrm>
            <a:custGeom>
              <a:avLst/>
              <a:gdLst/>
              <a:ahLst/>
              <a:cxnLst/>
              <a:rect l="l" t="t" r="r" b="b"/>
              <a:pathLst>
                <a:path w="11412" h="5018" extrusionOk="0">
                  <a:moveTo>
                    <a:pt x="8851" y="0"/>
                  </a:moveTo>
                  <a:cubicBezTo>
                    <a:pt x="7642" y="0"/>
                    <a:pt x="6587" y="863"/>
                    <a:pt x="6378" y="2090"/>
                  </a:cubicBezTo>
                  <a:lnTo>
                    <a:pt x="0" y="2090"/>
                  </a:lnTo>
                  <a:lnTo>
                    <a:pt x="0" y="2717"/>
                  </a:lnTo>
                  <a:lnTo>
                    <a:pt x="6348" y="2717"/>
                  </a:lnTo>
                  <a:cubicBezTo>
                    <a:pt x="6451" y="4027"/>
                    <a:pt x="7540" y="5018"/>
                    <a:pt x="8844" y="5018"/>
                  </a:cubicBezTo>
                  <a:cubicBezTo>
                    <a:pt x="8863" y="5018"/>
                    <a:pt x="8883" y="5017"/>
                    <a:pt x="8902" y="5017"/>
                  </a:cubicBezTo>
                  <a:cubicBezTo>
                    <a:pt x="10216" y="4987"/>
                    <a:pt x="11292" y="3942"/>
                    <a:pt x="11352" y="2627"/>
                  </a:cubicBezTo>
                  <a:cubicBezTo>
                    <a:pt x="11411" y="1298"/>
                    <a:pt x="10426" y="163"/>
                    <a:pt x="9111" y="13"/>
                  </a:cubicBezTo>
                  <a:cubicBezTo>
                    <a:pt x="9024" y="5"/>
                    <a:pt x="8937" y="0"/>
                    <a:pt x="88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81" name="Google Shape;4881;p106"/>
            <p:cNvSpPr/>
            <p:nvPr/>
          </p:nvSpPr>
          <p:spPr>
            <a:xfrm>
              <a:off x="12693563" y="2401347"/>
              <a:ext cx="331119" cy="145249"/>
            </a:xfrm>
            <a:custGeom>
              <a:avLst/>
              <a:gdLst/>
              <a:ahLst/>
              <a:cxnLst/>
              <a:rect l="l" t="t" r="r" b="b"/>
              <a:pathLst>
                <a:path w="11412" h="5006" extrusionOk="0">
                  <a:moveTo>
                    <a:pt x="8825" y="0"/>
                  </a:moveTo>
                  <a:cubicBezTo>
                    <a:pt x="7627" y="0"/>
                    <a:pt x="6586" y="859"/>
                    <a:pt x="6378" y="2078"/>
                  </a:cubicBezTo>
                  <a:lnTo>
                    <a:pt x="0" y="2078"/>
                  </a:lnTo>
                  <a:lnTo>
                    <a:pt x="0" y="2720"/>
                  </a:lnTo>
                  <a:lnTo>
                    <a:pt x="6348" y="2720"/>
                  </a:lnTo>
                  <a:cubicBezTo>
                    <a:pt x="6451" y="4015"/>
                    <a:pt x="7540" y="5006"/>
                    <a:pt x="8844" y="5006"/>
                  </a:cubicBezTo>
                  <a:cubicBezTo>
                    <a:pt x="8863" y="5006"/>
                    <a:pt x="8883" y="5006"/>
                    <a:pt x="8902" y="5005"/>
                  </a:cubicBezTo>
                  <a:cubicBezTo>
                    <a:pt x="10216" y="4975"/>
                    <a:pt x="11292" y="3930"/>
                    <a:pt x="11352" y="2615"/>
                  </a:cubicBezTo>
                  <a:cubicBezTo>
                    <a:pt x="11411" y="1286"/>
                    <a:pt x="10426" y="151"/>
                    <a:pt x="9111" y="17"/>
                  </a:cubicBezTo>
                  <a:cubicBezTo>
                    <a:pt x="9015" y="6"/>
                    <a:pt x="8920" y="0"/>
                    <a:pt x="8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82" name="Google Shape;4882;p106"/>
            <p:cNvSpPr/>
            <p:nvPr/>
          </p:nvSpPr>
          <p:spPr>
            <a:xfrm>
              <a:off x="12693563" y="481134"/>
              <a:ext cx="193298" cy="84550"/>
            </a:xfrm>
            <a:custGeom>
              <a:avLst/>
              <a:gdLst/>
              <a:ahLst/>
              <a:cxnLst/>
              <a:rect l="l" t="t" r="r" b="b"/>
              <a:pathLst>
                <a:path w="6662" h="2914" extrusionOk="0">
                  <a:moveTo>
                    <a:pt x="5198" y="1"/>
                  </a:moveTo>
                  <a:cubicBezTo>
                    <a:pt x="4496" y="1"/>
                    <a:pt x="3884" y="494"/>
                    <a:pt x="3764" y="1196"/>
                  </a:cubicBezTo>
                  <a:lnTo>
                    <a:pt x="0" y="1196"/>
                  </a:lnTo>
                  <a:lnTo>
                    <a:pt x="0" y="1569"/>
                  </a:lnTo>
                  <a:lnTo>
                    <a:pt x="3749" y="1554"/>
                  </a:lnTo>
                  <a:cubicBezTo>
                    <a:pt x="3794" y="2331"/>
                    <a:pt x="4436" y="2913"/>
                    <a:pt x="5198" y="2913"/>
                  </a:cubicBezTo>
                  <a:cubicBezTo>
                    <a:pt x="6005" y="2913"/>
                    <a:pt x="6662" y="2271"/>
                    <a:pt x="6662" y="1465"/>
                  </a:cubicBezTo>
                  <a:cubicBezTo>
                    <a:pt x="6662" y="643"/>
                    <a:pt x="6005" y="1"/>
                    <a:pt x="5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83" name="Google Shape;4883;p106"/>
            <p:cNvSpPr/>
            <p:nvPr/>
          </p:nvSpPr>
          <p:spPr>
            <a:xfrm>
              <a:off x="12693563" y="17445"/>
              <a:ext cx="237082" cy="104918"/>
            </a:xfrm>
            <a:custGeom>
              <a:avLst/>
              <a:gdLst/>
              <a:ahLst/>
              <a:cxnLst/>
              <a:rect l="l" t="t" r="r" b="b"/>
              <a:pathLst>
                <a:path w="8171" h="3616" extrusionOk="0">
                  <a:moveTo>
                    <a:pt x="6363" y="1"/>
                  </a:moveTo>
                  <a:cubicBezTo>
                    <a:pt x="5497" y="1"/>
                    <a:pt x="4765" y="628"/>
                    <a:pt x="4601" y="1479"/>
                  </a:cubicBezTo>
                  <a:lnTo>
                    <a:pt x="0" y="1479"/>
                  </a:lnTo>
                  <a:lnTo>
                    <a:pt x="0" y="1927"/>
                  </a:lnTo>
                  <a:lnTo>
                    <a:pt x="4586" y="1927"/>
                  </a:lnTo>
                  <a:cubicBezTo>
                    <a:pt x="4645" y="2868"/>
                    <a:pt x="5422" y="3600"/>
                    <a:pt x="6363" y="3615"/>
                  </a:cubicBezTo>
                  <a:cubicBezTo>
                    <a:pt x="7364" y="3615"/>
                    <a:pt x="8170" y="2794"/>
                    <a:pt x="8170" y="1808"/>
                  </a:cubicBezTo>
                  <a:cubicBezTo>
                    <a:pt x="8170" y="807"/>
                    <a:pt x="7364" y="1"/>
                    <a:pt x="6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84" name="Google Shape;4884;p106"/>
            <p:cNvSpPr/>
            <p:nvPr/>
          </p:nvSpPr>
          <p:spPr>
            <a:xfrm>
              <a:off x="12693563" y="299123"/>
              <a:ext cx="331119" cy="147396"/>
            </a:xfrm>
            <a:custGeom>
              <a:avLst/>
              <a:gdLst/>
              <a:ahLst/>
              <a:cxnLst/>
              <a:rect l="l" t="t" r="r" b="b"/>
              <a:pathLst>
                <a:path w="11412" h="5080" extrusionOk="0">
                  <a:moveTo>
                    <a:pt x="8872" y="1"/>
                  </a:moveTo>
                  <a:cubicBezTo>
                    <a:pt x="7647" y="1"/>
                    <a:pt x="6587" y="882"/>
                    <a:pt x="6378" y="2092"/>
                  </a:cubicBezTo>
                  <a:lnTo>
                    <a:pt x="0" y="2092"/>
                  </a:lnTo>
                  <a:lnTo>
                    <a:pt x="0" y="2734"/>
                  </a:lnTo>
                  <a:lnTo>
                    <a:pt x="6348" y="2734"/>
                  </a:lnTo>
                  <a:cubicBezTo>
                    <a:pt x="6438" y="4049"/>
                    <a:pt x="7543" y="5079"/>
                    <a:pt x="8872" y="5079"/>
                  </a:cubicBezTo>
                  <a:cubicBezTo>
                    <a:pt x="10276" y="5079"/>
                    <a:pt x="11411" y="3944"/>
                    <a:pt x="11411" y="2540"/>
                  </a:cubicBezTo>
                  <a:cubicBezTo>
                    <a:pt x="11411" y="1136"/>
                    <a:pt x="10276" y="1"/>
                    <a:pt x="88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85" name="Google Shape;4885;p106"/>
            <p:cNvSpPr/>
            <p:nvPr/>
          </p:nvSpPr>
          <p:spPr>
            <a:xfrm>
              <a:off x="12693563" y="149202"/>
              <a:ext cx="331119" cy="147367"/>
            </a:xfrm>
            <a:custGeom>
              <a:avLst/>
              <a:gdLst/>
              <a:ahLst/>
              <a:cxnLst/>
              <a:rect l="l" t="t" r="r" b="b"/>
              <a:pathLst>
                <a:path w="11412" h="5079" extrusionOk="0">
                  <a:moveTo>
                    <a:pt x="8872" y="0"/>
                  </a:moveTo>
                  <a:cubicBezTo>
                    <a:pt x="7647" y="0"/>
                    <a:pt x="6602" y="866"/>
                    <a:pt x="6378" y="2076"/>
                  </a:cubicBezTo>
                  <a:lnTo>
                    <a:pt x="0" y="2076"/>
                  </a:lnTo>
                  <a:lnTo>
                    <a:pt x="0" y="2718"/>
                  </a:lnTo>
                  <a:lnTo>
                    <a:pt x="6348" y="2718"/>
                  </a:lnTo>
                  <a:cubicBezTo>
                    <a:pt x="6438" y="4048"/>
                    <a:pt x="7543" y="5078"/>
                    <a:pt x="8872" y="5078"/>
                  </a:cubicBezTo>
                  <a:cubicBezTo>
                    <a:pt x="10276" y="5078"/>
                    <a:pt x="11411" y="3943"/>
                    <a:pt x="11411" y="2539"/>
                  </a:cubicBezTo>
                  <a:cubicBezTo>
                    <a:pt x="11411" y="1135"/>
                    <a:pt x="10276" y="0"/>
                    <a:pt x="88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86" name="Google Shape;4886;p106"/>
            <p:cNvSpPr/>
            <p:nvPr/>
          </p:nvSpPr>
          <p:spPr>
            <a:xfrm>
              <a:off x="12697887" y="2036715"/>
              <a:ext cx="72392" cy="102713"/>
            </a:xfrm>
            <a:custGeom>
              <a:avLst/>
              <a:gdLst/>
              <a:ahLst/>
              <a:cxnLst/>
              <a:rect l="l" t="t" r="r" b="b"/>
              <a:pathLst>
                <a:path w="2495" h="3540" extrusionOk="0">
                  <a:moveTo>
                    <a:pt x="723" y="1"/>
                  </a:moveTo>
                  <a:cubicBezTo>
                    <a:pt x="484" y="1"/>
                    <a:pt x="239" y="50"/>
                    <a:pt x="1" y="157"/>
                  </a:cubicBezTo>
                  <a:cubicBezTo>
                    <a:pt x="628" y="441"/>
                    <a:pt x="1031" y="1068"/>
                    <a:pt x="1031" y="1770"/>
                  </a:cubicBezTo>
                  <a:cubicBezTo>
                    <a:pt x="1031" y="2457"/>
                    <a:pt x="628" y="3084"/>
                    <a:pt x="1" y="3383"/>
                  </a:cubicBezTo>
                  <a:cubicBezTo>
                    <a:pt x="239" y="3490"/>
                    <a:pt x="484" y="3540"/>
                    <a:pt x="723" y="3540"/>
                  </a:cubicBezTo>
                  <a:cubicBezTo>
                    <a:pt x="1654" y="3540"/>
                    <a:pt x="2495" y="2792"/>
                    <a:pt x="2495" y="1770"/>
                  </a:cubicBezTo>
                  <a:cubicBezTo>
                    <a:pt x="2495" y="748"/>
                    <a:pt x="1654" y="1"/>
                    <a:pt x="7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87" name="Google Shape;4887;p106"/>
            <p:cNvSpPr/>
            <p:nvPr/>
          </p:nvSpPr>
          <p:spPr>
            <a:xfrm>
              <a:off x="12693563" y="2039530"/>
              <a:ext cx="4352" cy="3917"/>
            </a:xfrm>
            <a:custGeom>
              <a:avLst/>
              <a:gdLst/>
              <a:ahLst/>
              <a:cxnLst/>
              <a:rect l="l" t="t" r="r" b="b"/>
              <a:pathLst>
                <a:path w="150" h="135" extrusionOk="0">
                  <a:moveTo>
                    <a:pt x="0" y="0"/>
                  </a:moveTo>
                  <a:lnTo>
                    <a:pt x="0" y="135"/>
                  </a:lnTo>
                  <a:cubicBezTo>
                    <a:pt x="45" y="105"/>
                    <a:pt x="105" y="75"/>
                    <a:pt x="150" y="60"/>
                  </a:cubicBezTo>
                  <a:cubicBezTo>
                    <a:pt x="105" y="30"/>
                    <a:pt x="45" y="1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88" name="Google Shape;4888;p106"/>
            <p:cNvSpPr/>
            <p:nvPr/>
          </p:nvSpPr>
          <p:spPr>
            <a:xfrm>
              <a:off x="12693563" y="2132262"/>
              <a:ext cx="4352" cy="3917"/>
            </a:xfrm>
            <a:custGeom>
              <a:avLst/>
              <a:gdLst/>
              <a:ahLst/>
              <a:cxnLst/>
              <a:rect l="l" t="t" r="r" b="b"/>
              <a:pathLst>
                <a:path w="150" h="135" extrusionOk="0">
                  <a:moveTo>
                    <a:pt x="0" y="1"/>
                  </a:moveTo>
                  <a:lnTo>
                    <a:pt x="0" y="135"/>
                  </a:lnTo>
                  <a:cubicBezTo>
                    <a:pt x="45" y="120"/>
                    <a:pt x="105" y="90"/>
                    <a:pt x="150" y="75"/>
                  </a:cubicBezTo>
                  <a:cubicBezTo>
                    <a:pt x="90" y="45"/>
                    <a:pt x="45" y="3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89" name="Google Shape;4889;p106"/>
            <p:cNvSpPr/>
            <p:nvPr/>
          </p:nvSpPr>
          <p:spPr>
            <a:xfrm>
              <a:off x="12693563" y="2041271"/>
              <a:ext cx="44654" cy="93196"/>
            </a:xfrm>
            <a:custGeom>
              <a:avLst/>
              <a:gdLst/>
              <a:ahLst/>
              <a:cxnLst/>
              <a:rect l="l" t="t" r="r" b="b"/>
              <a:pathLst>
                <a:path w="1539" h="3212" extrusionOk="0">
                  <a:moveTo>
                    <a:pt x="150" y="0"/>
                  </a:moveTo>
                  <a:cubicBezTo>
                    <a:pt x="90" y="30"/>
                    <a:pt x="45" y="45"/>
                    <a:pt x="0" y="75"/>
                  </a:cubicBezTo>
                  <a:lnTo>
                    <a:pt x="0" y="3137"/>
                  </a:lnTo>
                  <a:cubicBezTo>
                    <a:pt x="45" y="3166"/>
                    <a:pt x="90" y="3196"/>
                    <a:pt x="150" y="3211"/>
                  </a:cubicBezTo>
                  <a:cubicBezTo>
                    <a:pt x="1539" y="2584"/>
                    <a:pt x="1539" y="627"/>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90" name="Google Shape;4890;p106"/>
            <p:cNvSpPr/>
            <p:nvPr/>
          </p:nvSpPr>
          <p:spPr>
            <a:xfrm>
              <a:off x="12697887" y="1396847"/>
              <a:ext cx="72392" cy="102684"/>
            </a:xfrm>
            <a:custGeom>
              <a:avLst/>
              <a:gdLst/>
              <a:ahLst/>
              <a:cxnLst/>
              <a:rect l="l" t="t" r="r" b="b"/>
              <a:pathLst>
                <a:path w="2495" h="3539" extrusionOk="0">
                  <a:moveTo>
                    <a:pt x="737" y="1"/>
                  </a:moveTo>
                  <a:cubicBezTo>
                    <a:pt x="494" y="1"/>
                    <a:pt x="244" y="53"/>
                    <a:pt x="1" y="165"/>
                  </a:cubicBezTo>
                  <a:cubicBezTo>
                    <a:pt x="628" y="448"/>
                    <a:pt x="1031" y="1076"/>
                    <a:pt x="1031" y="1763"/>
                  </a:cubicBezTo>
                  <a:cubicBezTo>
                    <a:pt x="1031" y="2465"/>
                    <a:pt x="628" y="3092"/>
                    <a:pt x="1" y="3376"/>
                  </a:cubicBezTo>
                  <a:cubicBezTo>
                    <a:pt x="241" y="3487"/>
                    <a:pt x="489" y="3538"/>
                    <a:pt x="730" y="3538"/>
                  </a:cubicBezTo>
                  <a:cubicBezTo>
                    <a:pt x="1658" y="3538"/>
                    <a:pt x="2495" y="2782"/>
                    <a:pt x="2495" y="1763"/>
                  </a:cubicBezTo>
                  <a:cubicBezTo>
                    <a:pt x="2495" y="746"/>
                    <a:pt x="1662" y="1"/>
                    <a:pt x="7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91" name="Google Shape;4891;p106"/>
            <p:cNvSpPr/>
            <p:nvPr/>
          </p:nvSpPr>
          <p:spPr>
            <a:xfrm>
              <a:off x="12693563" y="1399865"/>
              <a:ext cx="4352" cy="3946"/>
            </a:xfrm>
            <a:custGeom>
              <a:avLst/>
              <a:gdLst/>
              <a:ahLst/>
              <a:cxnLst/>
              <a:rect l="l" t="t" r="r" b="b"/>
              <a:pathLst>
                <a:path w="150" h="136" extrusionOk="0">
                  <a:moveTo>
                    <a:pt x="0" y="1"/>
                  </a:moveTo>
                  <a:lnTo>
                    <a:pt x="0" y="135"/>
                  </a:lnTo>
                  <a:cubicBezTo>
                    <a:pt x="45" y="106"/>
                    <a:pt x="105" y="76"/>
                    <a:pt x="150" y="61"/>
                  </a:cubicBezTo>
                  <a:cubicBezTo>
                    <a:pt x="105" y="31"/>
                    <a:pt x="45" y="1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92" name="Google Shape;4892;p106"/>
            <p:cNvSpPr/>
            <p:nvPr/>
          </p:nvSpPr>
          <p:spPr>
            <a:xfrm>
              <a:off x="12693563" y="1492191"/>
              <a:ext cx="4352" cy="3917"/>
            </a:xfrm>
            <a:custGeom>
              <a:avLst/>
              <a:gdLst/>
              <a:ahLst/>
              <a:cxnLst/>
              <a:rect l="l" t="t" r="r" b="b"/>
              <a:pathLst>
                <a:path w="150" h="135" extrusionOk="0">
                  <a:moveTo>
                    <a:pt x="0" y="0"/>
                  </a:moveTo>
                  <a:lnTo>
                    <a:pt x="0" y="135"/>
                  </a:lnTo>
                  <a:cubicBezTo>
                    <a:pt x="45" y="120"/>
                    <a:pt x="105" y="105"/>
                    <a:pt x="150" y="90"/>
                  </a:cubicBezTo>
                  <a:cubicBezTo>
                    <a:pt x="90" y="60"/>
                    <a:pt x="45" y="3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93" name="Google Shape;4893;p106"/>
            <p:cNvSpPr/>
            <p:nvPr/>
          </p:nvSpPr>
          <p:spPr>
            <a:xfrm>
              <a:off x="12693563" y="1401171"/>
              <a:ext cx="44654" cy="93196"/>
            </a:xfrm>
            <a:custGeom>
              <a:avLst/>
              <a:gdLst/>
              <a:ahLst/>
              <a:cxnLst/>
              <a:rect l="l" t="t" r="r" b="b"/>
              <a:pathLst>
                <a:path w="1539" h="3212" extrusionOk="0">
                  <a:moveTo>
                    <a:pt x="150" y="1"/>
                  </a:moveTo>
                  <a:cubicBezTo>
                    <a:pt x="90" y="31"/>
                    <a:pt x="45" y="61"/>
                    <a:pt x="0" y="90"/>
                  </a:cubicBezTo>
                  <a:lnTo>
                    <a:pt x="0" y="3137"/>
                  </a:lnTo>
                  <a:cubicBezTo>
                    <a:pt x="45" y="3167"/>
                    <a:pt x="90" y="3197"/>
                    <a:pt x="150" y="3212"/>
                  </a:cubicBezTo>
                  <a:cubicBezTo>
                    <a:pt x="1539" y="2600"/>
                    <a:pt x="1539" y="628"/>
                    <a:pt x="1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94" name="Google Shape;4894;p106"/>
            <p:cNvSpPr/>
            <p:nvPr/>
          </p:nvSpPr>
          <p:spPr>
            <a:xfrm>
              <a:off x="12697887" y="579089"/>
              <a:ext cx="72392" cy="102307"/>
            </a:xfrm>
            <a:custGeom>
              <a:avLst/>
              <a:gdLst/>
              <a:ahLst/>
              <a:cxnLst/>
              <a:rect l="l" t="t" r="r" b="b"/>
              <a:pathLst>
                <a:path w="2495" h="3526" extrusionOk="0">
                  <a:moveTo>
                    <a:pt x="718" y="0"/>
                  </a:moveTo>
                  <a:cubicBezTo>
                    <a:pt x="479" y="0"/>
                    <a:pt x="225" y="45"/>
                    <a:pt x="1" y="150"/>
                  </a:cubicBezTo>
                  <a:cubicBezTo>
                    <a:pt x="628" y="434"/>
                    <a:pt x="1031" y="1061"/>
                    <a:pt x="1031" y="1763"/>
                  </a:cubicBezTo>
                  <a:cubicBezTo>
                    <a:pt x="1031" y="2450"/>
                    <a:pt x="628" y="3077"/>
                    <a:pt x="1" y="3361"/>
                  </a:cubicBezTo>
                  <a:cubicBezTo>
                    <a:pt x="225" y="3466"/>
                    <a:pt x="479" y="3525"/>
                    <a:pt x="718" y="3525"/>
                  </a:cubicBezTo>
                  <a:cubicBezTo>
                    <a:pt x="1703" y="3525"/>
                    <a:pt x="2495" y="2734"/>
                    <a:pt x="2495" y="1763"/>
                  </a:cubicBezTo>
                  <a:cubicBezTo>
                    <a:pt x="2495" y="777"/>
                    <a:pt x="1703" y="0"/>
                    <a:pt x="71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95" name="Google Shape;4895;p106"/>
            <p:cNvSpPr/>
            <p:nvPr/>
          </p:nvSpPr>
          <p:spPr>
            <a:xfrm>
              <a:off x="12693563" y="674432"/>
              <a:ext cx="4352" cy="3917"/>
            </a:xfrm>
            <a:custGeom>
              <a:avLst/>
              <a:gdLst/>
              <a:ahLst/>
              <a:cxnLst/>
              <a:rect l="l" t="t" r="r" b="b"/>
              <a:pathLst>
                <a:path w="150" h="135" extrusionOk="0">
                  <a:moveTo>
                    <a:pt x="0" y="0"/>
                  </a:moveTo>
                  <a:lnTo>
                    <a:pt x="0" y="135"/>
                  </a:lnTo>
                  <a:cubicBezTo>
                    <a:pt x="45" y="120"/>
                    <a:pt x="105" y="105"/>
                    <a:pt x="150" y="75"/>
                  </a:cubicBezTo>
                  <a:cubicBezTo>
                    <a:pt x="90" y="60"/>
                    <a:pt x="45" y="3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96" name="Google Shape;4896;p106"/>
            <p:cNvSpPr/>
            <p:nvPr/>
          </p:nvSpPr>
          <p:spPr>
            <a:xfrm>
              <a:off x="12693563" y="582135"/>
              <a:ext cx="4352" cy="3917"/>
            </a:xfrm>
            <a:custGeom>
              <a:avLst/>
              <a:gdLst/>
              <a:ahLst/>
              <a:cxnLst/>
              <a:rect l="l" t="t" r="r" b="b"/>
              <a:pathLst>
                <a:path w="150" h="135" extrusionOk="0">
                  <a:moveTo>
                    <a:pt x="0" y="0"/>
                  </a:moveTo>
                  <a:lnTo>
                    <a:pt x="0" y="134"/>
                  </a:lnTo>
                  <a:cubicBezTo>
                    <a:pt x="45" y="105"/>
                    <a:pt x="105" y="75"/>
                    <a:pt x="150" y="45"/>
                  </a:cubicBezTo>
                  <a:cubicBezTo>
                    <a:pt x="105" y="30"/>
                    <a:pt x="45" y="1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97" name="Google Shape;4897;p106"/>
            <p:cNvSpPr/>
            <p:nvPr/>
          </p:nvSpPr>
          <p:spPr>
            <a:xfrm>
              <a:off x="12693563" y="583412"/>
              <a:ext cx="34702" cy="93225"/>
            </a:xfrm>
            <a:custGeom>
              <a:avLst/>
              <a:gdLst/>
              <a:ahLst/>
              <a:cxnLst/>
              <a:rect l="l" t="t" r="r" b="b"/>
              <a:pathLst>
                <a:path w="1196" h="3213" extrusionOk="0">
                  <a:moveTo>
                    <a:pt x="150" y="1"/>
                  </a:moveTo>
                  <a:cubicBezTo>
                    <a:pt x="90" y="16"/>
                    <a:pt x="45" y="46"/>
                    <a:pt x="0" y="75"/>
                  </a:cubicBezTo>
                  <a:lnTo>
                    <a:pt x="0" y="3122"/>
                  </a:lnTo>
                  <a:cubicBezTo>
                    <a:pt x="45" y="3152"/>
                    <a:pt x="90" y="3182"/>
                    <a:pt x="150" y="3212"/>
                  </a:cubicBezTo>
                  <a:cubicBezTo>
                    <a:pt x="777" y="2928"/>
                    <a:pt x="1180" y="2301"/>
                    <a:pt x="1195" y="1599"/>
                  </a:cubicBezTo>
                  <a:cubicBezTo>
                    <a:pt x="1180" y="912"/>
                    <a:pt x="777" y="285"/>
                    <a:pt x="1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98" name="Google Shape;4898;p106"/>
            <p:cNvSpPr/>
            <p:nvPr/>
          </p:nvSpPr>
          <p:spPr>
            <a:xfrm>
              <a:off x="12451868" y="1153296"/>
              <a:ext cx="241724" cy="104657"/>
            </a:xfrm>
            <a:custGeom>
              <a:avLst/>
              <a:gdLst/>
              <a:ahLst/>
              <a:cxnLst/>
              <a:rect l="l" t="t" r="r" b="b"/>
              <a:pathLst>
                <a:path w="8331" h="3607" extrusionOk="0">
                  <a:moveTo>
                    <a:pt x="2382" y="0"/>
                  </a:moveTo>
                  <a:cubicBezTo>
                    <a:pt x="826" y="0"/>
                    <a:pt x="0" y="1872"/>
                    <a:pt x="1071" y="3032"/>
                  </a:cubicBezTo>
                  <a:cubicBezTo>
                    <a:pt x="1441" y="3428"/>
                    <a:pt x="1913" y="3606"/>
                    <a:pt x="2378" y="3606"/>
                  </a:cubicBezTo>
                  <a:cubicBezTo>
                    <a:pt x="3265" y="3606"/>
                    <a:pt x="4124" y="2956"/>
                    <a:pt x="4193" y="1927"/>
                  </a:cubicBezTo>
                  <a:lnTo>
                    <a:pt x="8330" y="1927"/>
                  </a:lnTo>
                  <a:lnTo>
                    <a:pt x="8330" y="1464"/>
                  </a:lnTo>
                  <a:lnTo>
                    <a:pt x="4178" y="1464"/>
                  </a:lnTo>
                  <a:cubicBezTo>
                    <a:pt x="4014" y="613"/>
                    <a:pt x="3282" y="0"/>
                    <a:pt x="2401" y="0"/>
                  </a:cubicBezTo>
                  <a:cubicBezTo>
                    <a:pt x="2395" y="0"/>
                    <a:pt x="2388" y="0"/>
                    <a:pt x="2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899" name="Google Shape;4899;p106"/>
            <p:cNvSpPr/>
            <p:nvPr/>
          </p:nvSpPr>
          <p:spPr>
            <a:xfrm>
              <a:off x="12550664" y="1308874"/>
              <a:ext cx="142928" cy="62905"/>
            </a:xfrm>
            <a:custGeom>
              <a:avLst/>
              <a:gdLst/>
              <a:ahLst/>
              <a:cxnLst/>
              <a:rect l="l" t="t" r="r" b="b"/>
              <a:pathLst>
                <a:path w="4926" h="2168" extrusionOk="0">
                  <a:moveTo>
                    <a:pt x="1427" y="0"/>
                  </a:moveTo>
                  <a:cubicBezTo>
                    <a:pt x="498" y="0"/>
                    <a:pt x="1" y="1125"/>
                    <a:pt x="654" y="1823"/>
                  </a:cubicBezTo>
                  <a:cubicBezTo>
                    <a:pt x="875" y="2060"/>
                    <a:pt x="1159" y="2167"/>
                    <a:pt x="1439" y="2167"/>
                  </a:cubicBezTo>
                  <a:cubicBezTo>
                    <a:pt x="1969" y="2167"/>
                    <a:pt x="2482" y="1781"/>
                    <a:pt x="2521" y="1165"/>
                  </a:cubicBezTo>
                  <a:lnTo>
                    <a:pt x="4925" y="1165"/>
                  </a:lnTo>
                  <a:lnTo>
                    <a:pt x="4925" y="882"/>
                  </a:lnTo>
                  <a:lnTo>
                    <a:pt x="2506" y="882"/>
                  </a:lnTo>
                  <a:cubicBezTo>
                    <a:pt x="2416" y="374"/>
                    <a:pt x="1968" y="0"/>
                    <a:pt x="1445" y="0"/>
                  </a:cubicBezTo>
                  <a:cubicBezTo>
                    <a:pt x="1439" y="0"/>
                    <a:pt x="1433" y="0"/>
                    <a:pt x="1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00" name="Google Shape;4900;p106"/>
            <p:cNvSpPr/>
            <p:nvPr/>
          </p:nvSpPr>
          <p:spPr>
            <a:xfrm>
              <a:off x="12469074" y="699559"/>
              <a:ext cx="224518" cy="104483"/>
            </a:xfrm>
            <a:custGeom>
              <a:avLst/>
              <a:gdLst/>
              <a:ahLst/>
              <a:cxnLst/>
              <a:rect l="l" t="t" r="r" b="b"/>
              <a:pathLst>
                <a:path w="7738" h="3601" extrusionOk="0">
                  <a:moveTo>
                    <a:pt x="1808" y="1"/>
                  </a:moveTo>
                  <a:cubicBezTo>
                    <a:pt x="822" y="1"/>
                    <a:pt x="15" y="807"/>
                    <a:pt x="15" y="1793"/>
                  </a:cubicBezTo>
                  <a:cubicBezTo>
                    <a:pt x="1" y="2794"/>
                    <a:pt x="822" y="3600"/>
                    <a:pt x="1808" y="3600"/>
                  </a:cubicBezTo>
                  <a:cubicBezTo>
                    <a:pt x="2764" y="3600"/>
                    <a:pt x="3540" y="2868"/>
                    <a:pt x="3600" y="1927"/>
                  </a:cubicBezTo>
                  <a:lnTo>
                    <a:pt x="7737" y="1927"/>
                  </a:lnTo>
                  <a:lnTo>
                    <a:pt x="7737" y="1479"/>
                  </a:lnTo>
                  <a:lnTo>
                    <a:pt x="3585" y="1479"/>
                  </a:lnTo>
                  <a:cubicBezTo>
                    <a:pt x="3421" y="613"/>
                    <a:pt x="2689" y="1"/>
                    <a:pt x="18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01" name="Google Shape;4901;p106"/>
            <p:cNvSpPr/>
            <p:nvPr/>
          </p:nvSpPr>
          <p:spPr>
            <a:xfrm>
              <a:off x="12350896" y="981672"/>
              <a:ext cx="342696" cy="147222"/>
            </a:xfrm>
            <a:custGeom>
              <a:avLst/>
              <a:gdLst/>
              <a:ahLst/>
              <a:cxnLst/>
              <a:rect l="l" t="t" r="r" b="b"/>
              <a:pathLst>
                <a:path w="11811" h="5074" extrusionOk="0">
                  <a:moveTo>
                    <a:pt x="3353" y="1"/>
                  </a:moveTo>
                  <a:cubicBezTo>
                    <a:pt x="1155" y="1"/>
                    <a:pt x="0" y="2634"/>
                    <a:pt x="1505" y="4258"/>
                  </a:cubicBezTo>
                  <a:cubicBezTo>
                    <a:pt x="2026" y="4820"/>
                    <a:pt x="2693" y="5074"/>
                    <a:pt x="3349" y="5074"/>
                  </a:cubicBezTo>
                  <a:cubicBezTo>
                    <a:pt x="4593" y="5074"/>
                    <a:pt x="5798" y="4161"/>
                    <a:pt x="5896" y="2704"/>
                  </a:cubicBezTo>
                  <a:lnTo>
                    <a:pt x="11810" y="2704"/>
                  </a:lnTo>
                  <a:lnTo>
                    <a:pt x="11810" y="2077"/>
                  </a:lnTo>
                  <a:lnTo>
                    <a:pt x="5866" y="2077"/>
                  </a:lnTo>
                  <a:cubicBezTo>
                    <a:pt x="5657" y="867"/>
                    <a:pt x="4596" y="1"/>
                    <a:pt x="3372" y="1"/>
                  </a:cubicBezTo>
                  <a:cubicBezTo>
                    <a:pt x="3365" y="1"/>
                    <a:pt x="3359" y="1"/>
                    <a:pt x="33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02" name="Google Shape;4902;p106"/>
            <p:cNvSpPr/>
            <p:nvPr/>
          </p:nvSpPr>
          <p:spPr>
            <a:xfrm>
              <a:off x="12375472" y="831316"/>
              <a:ext cx="318120" cy="147367"/>
            </a:xfrm>
            <a:custGeom>
              <a:avLst/>
              <a:gdLst/>
              <a:ahLst/>
              <a:cxnLst/>
              <a:rect l="l" t="t" r="r" b="b"/>
              <a:pathLst>
                <a:path w="10964" h="5079" extrusionOk="0">
                  <a:moveTo>
                    <a:pt x="2525" y="0"/>
                  </a:moveTo>
                  <a:cubicBezTo>
                    <a:pt x="1136" y="0"/>
                    <a:pt x="0" y="1135"/>
                    <a:pt x="0" y="2539"/>
                  </a:cubicBezTo>
                  <a:cubicBezTo>
                    <a:pt x="0" y="3943"/>
                    <a:pt x="1136" y="5078"/>
                    <a:pt x="2525" y="5078"/>
                  </a:cubicBezTo>
                  <a:cubicBezTo>
                    <a:pt x="3869" y="5078"/>
                    <a:pt x="4959" y="4033"/>
                    <a:pt x="5049" y="2718"/>
                  </a:cubicBezTo>
                  <a:lnTo>
                    <a:pt x="10963" y="2718"/>
                  </a:lnTo>
                  <a:lnTo>
                    <a:pt x="10963" y="2076"/>
                  </a:lnTo>
                  <a:lnTo>
                    <a:pt x="5019" y="2076"/>
                  </a:lnTo>
                  <a:cubicBezTo>
                    <a:pt x="4795" y="866"/>
                    <a:pt x="3749" y="0"/>
                    <a:pt x="2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03" name="Google Shape;4903;p106"/>
            <p:cNvSpPr/>
            <p:nvPr/>
          </p:nvSpPr>
          <p:spPr>
            <a:xfrm>
              <a:off x="12451868" y="2723355"/>
              <a:ext cx="241724" cy="104657"/>
            </a:xfrm>
            <a:custGeom>
              <a:avLst/>
              <a:gdLst/>
              <a:ahLst/>
              <a:cxnLst/>
              <a:rect l="l" t="t" r="r" b="b"/>
              <a:pathLst>
                <a:path w="8331" h="3607" extrusionOk="0">
                  <a:moveTo>
                    <a:pt x="2382" y="1"/>
                  </a:moveTo>
                  <a:cubicBezTo>
                    <a:pt x="826" y="1"/>
                    <a:pt x="0" y="1873"/>
                    <a:pt x="1071" y="3033"/>
                  </a:cubicBezTo>
                  <a:cubicBezTo>
                    <a:pt x="1441" y="3428"/>
                    <a:pt x="1913" y="3607"/>
                    <a:pt x="2378" y="3607"/>
                  </a:cubicBezTo>
                  <a:cubicBezTo>
                    <a:pt x="3265" y="3607"/>
                    <a:pt x="4124" y="2957"/>
                    <a:pt x="4193" y="1928"/>
                  </a:cubicBezTo>
                  <a:lnTo>
                    <a:pt x="8330" y="1928"/>
                  </a:lnTo>
                  <a:lnTo>
                    <a:pt x="8330" y="1465"/>
                  </a:lnTo>
                  <a:lnTo>
                    <a:pt x="4178" y="1465"/>
                  </a:lnTo>
                  <a:cubicBezTo>
                    <a:pt x="4014" y="613"/>
                    <a:pt x="3282" y="1"/>
                    <a:pt x="2401" y="1"/>
                  </a:cubicBezTo>
                  <a:cubicBezTo>
                    <a:pt x="2395" y="1"/>
                    <a:pt x="2388" y="1"/>
                    <a:pt x="2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04" name="Google Shape;4904;p106"/>
            <p:cNvSpPr/>
            <p:nvPr/>
          </p:nvSpPr>
          <p:spPr>
            <a:xfrm>
              <a:off x="12451868" y="2269648"/>
              <a:ext cx="241724" cy="104512"/>
            </a:xfrm>
            <a:custGeom>
              <a:avLst/>
              <a:gdLst/>
              <a:ahLst/>
              <a:cxnLst/>
              <a:rect l="l" t="t" r="r" b="b"/>
              <a:pathLst>
                <a:path w="8331" h="3602" extrusionOk="0">
                  <a:moveTo>
                    <a:pt x="2382" y="0"/>
                  </a:moveTo>
                  <a:cubicBezTo>
                    <a:pt x="826" y="0"/>
                    <a:pt x="0" y="1872"/>
                    <a:pt x="1071" y="3017"/>
                  </a:cubicBezTo>
                  <a:cubicBezTo>
                    <a:pt x="1443" y="3420"/>
                    <a:pt x="1919" y="3602"/>
                    <a:pt x="2386" y="3602"/>
                  </a:cubicBezTo>
                  <a:cubicBezTo>
                    <a:pt x="3270" y="3602"/>
                    <a:pt x="4125" y="2953"/>
                    <a:pt x="4193" y="1927"/>
                  </a:cubicBezTo>
                  <a:lnTo>
                    <a:pt x="8330" y="1927"/>
                  </a:lnTo>
                  <a:lnTo>
                    <a:pt x="8330" y="1464"/>
                  </a:lnTo>
                  <a:lnTo>
                    <a:pt x="4178" y="1464"/>
                  </a:lnTo>
                  <a:cubicBezTo>
                    <a:pt x="4014" y="613"/>
                    <a:pt x="3282" y="0"/>
                    <a:pt x="2401" y="0"/>
                  </a:cubicBezTo>
                  <a:cubicBezTo>
                    <a:pt x="2395" y="0"/>
                    <a:pt x="2388" y="0"/>
                    <a:pt x="2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05" name="Google Shape;4905;p106"/>
            <p:cNvSpPr/>
            <p:nvPr/>
          </p:nvSpPr>
          <p:spPr>
            <a:xfrm>
              <a:off x="12499975" y="2130521"/>
              <a:ext cx="193617" cy="84376"/>
            </a:xfrm>
            <a:custGeom>
              <a:avLst/>
              <a:gdLst/>
              <a:ahLst/>
              <a:cxnLst/>
              <a:rect l="l" t="t" r="r" b="b"/>
              <a:pathLst>
                <a:path w="6673" h="2908" extrusionOk="0">
                  <a:moveTo>
                    <a:pt x="1904" y="1"/>
                  </a:moveTo>
                  <a:cubicBezTo>
                    <a:pt x="647" y="1"/>
                    <a:pt x="0" y="1514"/>
                    <a:pt x="862" y="2435"/>
                  </a:cubicBezTo>
                  <a:cubicBezTo>
                    <a:pt x="1162" y="2761"/>
                    <a:pt x="1544" y="2908"/>
                    <a:pt x="1920" y="2908"/>
                  </a:cubicBezTo>
                  <a:cubicBezTo>
                    <a:pt x="2629" y="2908"/>
                    <a:pt x="3313" y="2384"/>
                    <a:pt x="3371" y="1554"/>
                  </a:cubicBezTo>
                  <a:lnTo>
                    <a:pt x="6672" y="1554"/>
                  </a:lnTo>
                  <a:lnTo>
                    <a:pt x="6672" y="1181"/>
                  </a:lnTo>
                  <a:lnTo>
                    <a:pt x="3357" y="1181"/>
                  </a:lnTo>
                  <a:cubicBezTo>
                    <a:pt x="3222" y="494"/>
                    <a:pt x="2625" y="1"/>
                    <a:pt x="1923" y="1"/>
                  </a:cubicBezTo>
                  <a:cubicBezTo>
                    <a:pt x="1917" y="1"/>
                    <a:pt x="1910" y="1"/>
                    <a:pt x="19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06" name="Google Shape;4906;p106"/>
            <p:cNvSpPr/>
            <p:nvPr/>
          </p:nvSpPr>
          <p:spPr>
            <a:xfrm>
              <a:off x="12523797" y="1967572"/>
              <a:ext cx="169796" cy="74423"/>
            </a:xfrm>
            <a:custGeom>
              <a:avLst/>
              <a:gdLst/>
              <a:ahLst/>
              <a:cxnLst/>
              <a:rect l="l" t="t" r="r" b="b"/>
              <a:pathLst>
                <a:path w="5852" h="2565" extrusionOk="0">
                  <a:moveTo>
                    <a:pt x="1681" y="1"/>
                  </a:moveTo>
                  <a:cubicBezTo>
                    <a:pt x="573" y="1"/>
                    <a:pt x="1" y="1335"/>
                    <a:pt x="758" y="2152"/>
                  </a:cubicBezTo>
                  <a:cubicBezTo>
                    <a:pt x="1022" y="2436"/>
                    <a:pt x="1359" y="2565"/>
                    <a:pt x="1691" y="2565"/>
                  </a:cubicBezTo>
                  <a:cubicBezTo>
                    <a:pt x="2316" y="2565"/>
                    <a:pt x="2920" y="2107"/>
                    <a:pt x="2969" y="1375"/>
                  </a:cubicBezTo>
                  <a:lnTo>
                    <a:pt x="5851" y="1375"/>
                  </a:lnTo>
                  <a:lnTo>
                    <a:pt x="5851" y="1046"/>
                  </a:lnTo>
                  <a:lnTo>
                    <a:pt x="2969" y="1046"/>
                  </a:lnTo>
                  <a:cubicBezTo>
                    <a:pt x="2849" y="434"/>
                    <a:pt x="2326" y="1"/>
                    <a:pt x="1699" y="1"/>
                  </a:cubicBezTo>
                  <a:cubicBezTo>
                    <a:pt x="1693" y="1"/>
                    <a:pt x="1687" y="1"/>
                    <a:pt x="16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07" name="Google Shape;4907;p106"/>
            <p:cNvSpPr/>
            <p:nvPr/>
          </p:nvSpPr>
          <p:spPr>
            <a:xfrm>
              <a:off x="12523797" y="1530752"/>
              <a:ext cx="169796" cy="74307"/>
            </a:xfrm>
            <a:custGeom>
              <a:avLst/>
              <a:gdLst/>
              <a:ahLst/>
              <a:cxnLst/>
              <a:rect l="l" t="t" r="r" b="b"/>
              <a:pathLst>
                <a:path w="5852" h="2561" extrusionOk="0">
                  <a:moveTo>
                    <a:pt x="1730" y="0"/>
                  </a:moveTo>
                  <a:cubicBezTo>
                    <a:pt x="1719" y="0"/>
                    <a:pt x="1709" y="0"/>
                    <a:pt x="1699" y="1"/>
                  </a:cubicBezTo>
                  <a:cubicBezTo>
                    <a:pt x="1693" y="1"/>
                    <a:pt x="1687" y="0"/>
                    <a:pt x="1681" y="0"/>
                  </a:cubicBezTo>
                  <a:cubicBezTo>
                    <a:pt x="573" y="0"/>
                    <a:pt x="1" y="1334"/>
                    <a:pt x="758" y="2151"/>
                  </a:cubicBezTo>
                  <a:cubicBezTo>
                    <a:pt x="1020" y="2433"/>
                    <a:pt x="1353" y="2560"/>
                    <a:pt x="1682" y="2560"/>
                  </a:cubicBezTo>
                  <a:cubicBezTo>
                    <a:pt x="2310" y="2560"/>
                    <a:pt x="2920" y="2095"/>
                    <a:pt x="2969" y="1360"/>
                  </a:cubicBezTo>
                  <a:lnTo>
                    <a:pt x="5851" y="1360"/>
                  </a:lnTo>
                  <a:lnTo>
                    <a:pt x="5851" y="1046"/>
                  </a:lnTo>
                  <a:lnTo>
                    <a:pt x="2969" y="1046"/>
                  </a:lnTo>
                  <a:cubicBezTo>
                    <a:pt x="2851" y="444"/>
                    <a:pt x="2343" y="0"/>
                    <a:pt x="17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08" name="Google Shape;4908;p106"/>
            <p:cNvSpPr/>
            <p:nvPr/>
          </p:nvSpPr>
          <p:spPr>
            <a:xfrm>
              <a:off x="12535809" y="-104766"/>
              <a:ext cx="157784" cy="74569"/>
            </a:xfrm>
            <a:custGeom>
              <a:avLst/>
              <a:gdLst/>
              <a:ahLst/>
              <a:cxnLst/>
              <a:rect l="l" t="t" r="r" b="b"/>
              <a:pathLst>
                <a:path w="5438" h="2570" extrusionOk="0">
                  <a:moveTo>
                    <a:pt x="1285" y="1"/>
                  </a:moveTo>
                  <a:cubicBezTo>
                    <a:pt x="583" y="1"/>
                    <a:pt x="1" y="583"/>
                    <a:pt x="1" y="1285"/>
                  </a:cubicBezTo>
                  <a:cubicBezTo>
                    <a:pt x="1" y="2002"/>
                    <a:pt x="583" y="2570"/>
                    <a:pt x="1285" y="2570"/>
                  </a:cubicBezTo>
                  <a:cubicBezTo>
                    <a:pt x="1957" y="2570"/>
                    <a:pt x="2525" y="2047"/>
                    <a:pt x="2570" y="1375"/>
                  </a:cubicBezTo>
                  <a:lnTo>
                    <a:pt x="5437" y="1375"/>
                  </a:lnTo>
                  <a:lnTo>
                    <a:pt x="5437" y="1061"/>
                  </a:lnTo>
                  <a:lnTo>
                    <a:pt x="2555" y="1061"/>
                  </a:lnTo>
                  <a:cubicBezTo>
                    <a:pt x="2435" y="449"/>
                    <a:pt x="1912" y="1"/>
                    <a:pt x="1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09" name="Google Shape;4909;p106"/>
            <p:cNvSpPr/>
            <p:nvPr/>
          </p:nvSpPr>
          <p:spPr>
            <a:xfrm>
              <a:off x="12489878" y="1831086"/>
              <a:ext cx="203714" cy="88902"/>
            </a:xfrm>
            <a:custGeom>
              <a:avLst/>
              <a:gdLst/>
              <a:ahLst/>
              <a:cxnLst/>
              <a:rect l="l" t="t" r="r" b="b"/>
              <a:pathLst>
                <a:path w="7021" h="3064" extrusionOk="0">
                  <a:moveTo>
                    <a:pt x="2032" y="0"/>
                  </a:moveTo>
                  <a:cubicBezTo>
                    <a:pt x="702" y="0"/>
                    <a:pt x="0" y="1583"/>
                    <a:pt x="912" y="2569"/>
                  </a:cubicBezTo>
                  <a:cubicBezTo>
                    <a:pt x="1226" y="2910"/>
                    <a:pt x="1629" y="3063"/>
                    <a:pt x="2024" y="3063"/>
                  </a:cubicBezTo>
                  <a:cubicBezTo>
                    <a:pt x="2773" y="3063"/>
                    <a:pt x="3497" y="2513"/>
                    <a:pt x="3555" y="1643"/>
                  </a:cubicBezTo>
                  <a:lnTo>
                    <a:pt x="7020" y="1643"/>
                  </a:lnTo>
                  <a:lnTo>
                    <a:pt x="7020" y="1255"/>
                  </a:lnTo>
                  <a:lnTo>
                    <a:pt x="3540" y="1255"/>
                  </a:lnTo>
                  <a:cubicBezTo>
                    <a:pt x="3406" y="523"/>
                    <a:pt x="2779" y="0"/>
                    <a:pt x="20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10" name="Google Shape;4910;p106"/>
            <p:cNvSpPr/>
            <p:nvPr/>
          </p:nvSpPr>
          <p:spPr>
            <a:xfrm>
              <a:off x="12489994" y="1683284"/>
              <a:ext cx="203598" cy="88612"/>
            </a:xfrm>
            <a:custGeom>
              <a:avLst/>
              <a:gdLst/>
              <a:ahLst/>
              <a:cxnLst/>
              <a:rect l="l" t="t" r="r" b="b"/>
              <a:pathLst>
                <a:path w="7017" h="3054" extrusionOk="0">
                  <a:moveTo>
                    <a:pt x="2009" y="1"/>
                  </a:moveTo>
                  <a:cubicBezTo>
                    <a:pt x="692" y="1"/>
                    <a:pt x="1" y="1589"/>
                    <a:pt x="908" y="2570"/>
                  </a:cubicBezTo>
                  <a:cubicBezTo>
                    <a:pt x="1220" y="2903"/>
                    <a:pt x="1619" y="3053"/>
                    <a:pt x="2011" y="3053"/>
                  </a:cubicBezTo>
                  <a:cubicBezTo>
                    <a:pt x="2763" y="3053"/>
                    <a:pt x="3492" y="2502"/>
                    <a:pt x="3551" y="1629"/>
                  </a:cubicBezTo>
                  <a:lnTo>
                    <a:pt x="7016" y="1629"/>
                  </a:lnTo>
                  <a:lnTo>
                    <a:pt x="7016" y="1256"/>
                  </a:lnTo>
                  <a:lnTo>
                    <a:pt x="3536" y="1256"/>
                  </a:lnTo>
                  <a:cubicBezTo>
                    <a:pt x="3402" y="524"/>
                    <a:pt x="2775" y="1"/>
                    <a:pt x="2028" y="1"/>
                  </a:cubicBezTo>
                  <a:cubicBezTo>
                    <a:pt x="2022" y="1"/>
                    <a:pt x="2015" y="1"/>
                    <a:pt x="2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11" name="Google Shape;4911;p106"/>
            <p:cNvSpPr/>
            <p:nvPr/>
          </p:nvSpPr>
          <p:spPr>
            <a:xfrm>
              <a:off x="12350780" y="2551325"/>
              <a:ext cx="342812" cy="147657"/>
            </a:xfrm>
            <a:custGeom>
              <a:avLst/>
              <a:gdLst/>
              <a:ahLst/>
              <a:cxnLst/>
              <a:rect l="l" t="t" r="r" b="b"/>
              <a:pathLst>
                <a:path w="11815" h="5089" extrusionOk="0">
                  <a:moveTo>
                    <a:pt x="3376" y="1"/>
                  </a:moveTo>
                  <a:cubicBezTo>
                    <a:pt x="1165" y="1"/>
                    <a:pt x="0" y="2644"/>
                    <a:pt x="1509" y="4272"/>
                  </a:cubicBezTo>
                  <a:cubicBezTo>
                    <a:pt x="2030" y="4834"/>
                    <a:pt x="2697" y="5088"/>
                    <a:pt x="3353" y="5088"/>
                  </a:cubicBezTo>
                  <a:cubicBezTo>
                    <a:pt x="4597" y="5088"/>
                    <a:pt x="5802" y="4176"/>
                    <a:pt x="5900" y="2719"/>
                  </a:cubicBezTo>
                  <a:lnTo>
                    <a:pt x="11814" y="2719"/>
                  </a:lnTo>
                  <a:lnTo>
                    <a:pt x="11814" y="2092"/>
                  </a:lnTo>
                  <a:lnTo>
                    <a:pt x="5870" y="2092"/>
                  </a:lnTo>
                  <a:cubicBezTo>
                    <a:pt x="5661" y="882"/>
                    <a:pt x="4600" y="15"/>
                    <a:pt x="3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12" name="Google Shape;4912;p106"/>
            <p:cNvSpPr/>
            <p:nvPr/>
          </p:nvSpPr>
          <p:spPr>
            <a:xfrm>
              <a:off x="12350896" y="2401376"/>
              <a:ext cx="342696" cy="147251"/>
            </a:xfrm>
            <a:custGeom>
              <a:avLst/>
              <a:gdLst/>
              <a:ahLst/>
              <a:cxnLst/>
              <a:rect l="l" t="t" r="r" b="b"/>
              <a:pathLst>
                <a:path w="11811" h="5075" extrusionOk="0">
                  <a:moveTo>
                    <a:pt x="3353" y="1"/>
                  </a:moveTo>
                  <a:cubicBezTo>
                    <a:pt x="1155" y="1"/>
                    <a:pt x="0" y="2634"/>
                    <a:pt x="1505" y="4257"/>
                  </a:cubicBezTo>
                  <a:cubicBezTo>
                    <a:pt x="2026" y="4820"/>
                    <a:pt x="2694" y="5074"/>
                    <a:pt x="3351" y="5074"/>
                  </a:cubicBezTo>
                  <a:cubicBezTo>
                    <a:pt x="4594" y="5074"/>
                    <a:pt x="5798" y="4165"/>
                    <a:pt x="5896" y="2719"/>
                  </a:cubicBezTo>
                  <a:lnTo>
                    <a:pt x="11810" y="2719"/>
                  </a:lnTo>
                  <a:lnTo>
                    <a:pt x="11810" y="2077"/>
                  </a:lnTo>
                  <a:lnTo>
                    <a:pt x="5866" y="2077"/>
                  </a:lnTo>
                  <a:cubicBezTo>
                    <a:pt x="5657" y="867"/>
                    <a:pt x="4596" y="1"/>
                    <a:pt x="3372" y="1"/>
                  </a:cubicBezTo>
                  <a:cubicBezTo>
                    <a:pt x="3365" y="1"/>
                    <a:pt x="3359" y="1"/>
                    <a:pt x="33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13" name="Google Shape;4913;p106"/>
            <p:cNvSpPr/>
            <p:nvPr/>
          </p:nvSpPr>
          <p:spPr>
            <a:xfrm>
              <a:off x="12513293" y="481134"/>
              <a:ext cx="180299" cy="84550"/>
            </a:xfrm>
            <a:custGeom>
              <a:avLst/>
              <a:gdLst/>
              <a:ahLst/>
              <a:cxnLst/>
              <a:rect l="l" t="t" r="r" b="b"/>
              <a:pathLst>
                <a:path w="6214" h="2914" extrusionOk="0">
                  <a:moveTo>
                    <a:pt x="1464" y="1"/>
                  </a:moveTo>
                  <a:cubicBezTo>
                    <a:pt x="657" y="1"/>
                    <a:pt x="0" y="658"/>
                    <a:pt x="0" y="1465"/>
                  </a:cubicBezTo>
                  <a:cubicBezTo>
                    <a:pt x="0" y="2271"/>
                    <a:pt x="657" y="2913"/>
                    <a:pt x="1464" y="2913"/>
                  </a:cubicBezTo>
                  <a:cubicBezTo>
                    <a:pt x="2225" y="2913"/>
                    <a:pt x="2853" y="2331"/>
                    <a:pt x="2912" y="1554"/>
                  </a:cubicBezTo>
                  <a:lnTo>
                    <a:pt x="6213" y="1554"/>
                  </a:lnTo>
                  <a:lnTo>
                    <a:pt x="6213" y="1181"/>
                  </a:lnTo>
                  <a:lnTo>
                    <a:pt x="2898" y="1181"/>
                  </a:lnTo>
                  <a:cubicBezTo>
                    <a:pt x="2763" y="494"/>
                    <a:pt x="2166" y="1"/>
                    <a:pt x="14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14" name="Google Shape;4914;p106"/>
            <p:cNvSpPr/>
            <p:nvPr/>
          </p:nvSpPr>
          <p:spPr>
            <a:xfrm>
              <a:off x="12469509" y="17445"/>
              <a:ext cx="224083" cy="104483"/>
            </a:xfrm>
            <a:custGeom>
              <a:avLst/>
              <a:gdLst/>
              <a:ahLst/>
              <a:cxnLst/>
              <a:rect l="l" t="t" r="r" b="b"/>
              <a:pathLst>
                <a:path w="7723" h="3601" extrusionOk="0">
                  <a:moveTo>
                    <a:pt x="1793" y="1"/>
                  </a:moveTo>
                  <a:cubicBezTo>
                    <a:pt x="807" y="1"/>
                    <a:pt x="0" y="807"/>
                    <a:pt x="0" y="1808"/>
                  </a:cubicBezTo>
                  <a:cubicBezTo>
                    <a:pt x="0" y="2794"/>
                    <a:pt x="807" y="3600"/>
                    <a:pt x="1793" y="3600"/>
                  </a:cubicBezTo>
                  <a:cubicBezTo>
                    <a:pt x="2749" y="3600"/>
                    <a:pt x="3525" y="2868"/>
                    <a:pt x="3585" y="1927"/>
                  </a:cubicBezTo>
                  <a:lnTo>
                    <a:pt x="7722" y="1927"/>
                  </a:lnTo>
                  <a:lnTo>
                    <a:pt x="7722" y="1464"/>
                  </a:lnTo>
                  <a:lnTo>
                    <a:pt x="3570" y="1464"/>
                  </a:lnTo>
                  <a:cubicBezTo>
                    <a:pt x="3406" y="613"/>
                    <a:pt x="2659" y="1"/>
                    <a:pt x="1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15" name="Google Shape;4915;p106"/>
            <p:cNvSpPr/>
            <p:nvPr/>
          </p:nvSpPr>
          <p:spPr>
            <a:xfrm>
              <a:off x="12375472" y="299558"/>
              <a:ext cx="318120" cy="146961"/>
            </a:xfrm>
            <a:custGeom>
              <a:avLst/>
              <a:gdLst/>
              <a:ahLst/>
              <a:cxnLst/>
              <a:rect l="l" t="t" r="r" b="b"/>
              <a:pathLst>
                <a:path w="10964" h="5065" extrusionOk="0">
                  <a:moveTo>
                    <a:pt x="2525" y="1"/>
                  </a:moveTo>
                  <a:cubicBezTo>
                    <a:pt x="1136" y="1"/>
                    <a:pt x="0" y="1136"/>
                    <a:pt x="0" y="2540"/>
                  </a:cubicBezTo>
                  <a:cubicBezTo>
                    <a:pt x="0" y="3929"/>
                    <a:pt x="1136" y="5064"/>
                    <a:pt x="2525" y="5064"/>
                  </a:cubicBezTo>
                  <a:cubicBezTo>
                    <a:pt x="3869" y="5064"/>
                    <a:pt x="4959" y="4034"/>
                    <a:pt x="5049" y="2704"/>
                  </a:cubicBezTo>
                  <a:lnTo>
                    <a:pt x="10963" y="2704"/>
                  </a:lnTo>
                  <a:lnTo>
                    <a:pt x="10963" y="2077"/>
                  </a:lnTo>
                  <a:lnTo>
                    <a:pt x="5019" y="2077"/>
                  </a:lnTo>
                  <a:cubicBezTo>
                    <a:pt x="4810" y="882"/>
                    <a:pt x="3764" y="1"/>
                    <a:pt x="25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16" name="Google Shape;4916;p106"/>
            <p:cNvSpPr/>
            <p:nvPr/>
          </p:nvSpPr>
          <p:spPr>
            <a:xfrm>
              <a:off x="12375472" y="149202"/>
              <a:ext cx="318120" cy="147367"/>
            </a:xfrm>
            <a:custGeom>
              <a:avLst/>
              <a:gdLst/>
              <a:ahLst/>
              <a:cxnLst/>
              <a:rect l="l" t="t" r="r" b="b"/>
              <a:pathLst>
                <a:path w="10964" h="5079" extrusionOk="0">
                  <a:moveTo>
                    <a:pt x="2525" y="0"/>
                  </a:moveTo>
                  <a:cubicBezTo>
                    <a:pt x="1136" y="0"/>
                    <a:pt x="0" y="1135"/>
                    <a:pt x="0" y="2539"/>
                  </a:cubicBezTo>
                  <a:cubicBezTo>
                    <a:pt x="0" y="3943"/>
                    <a:pt x="1136" y="5078"/>
                    <a:pt x="2525" y="5078"/>
                  </a:cubicBezTo>
                  <a:cubicBezTo>
                    <a:pt x="3869" y="5078"/>
                    <a:pt x="4959" y="4048"/>
                    <a:pt x="5049" y="2718"/>
                  </a:cubicBezTo>
                  <a:lnTo>
                    <a:pt x="10963" y="2718"/>
                  </a:lnTo>
                  <a:lnTo>
                    <a:pt x="10963" y="2076"/>
                  </a:lnTo>
                  <a:lnTo>
                    <a:pt x="5019" y="2076"/>
                  </a:lnTo>
                  <a:cubicBezTo>
                    <a:pt x="4810" y="866"/>
                    <a:pt x="3749" y="0"/>
                    <a:pt x="2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17" name="Google Shape;4917;p106"/>
            <p:cNvSpPr/>
            <p:nvPr/>
          </p:nvSpPr>
          <p:spPr>
            <a:xfrm>
              <a:off x="12625175" y="2036831"/>
              <a:ext cx="68417" cy="102394"/>
            </a:xfrm>
            <a:custGeom>
              <a:avLst/>
              <a:gdLst/>
              <a:ahLst/>
              <a:cxnLst/>
              <a:rect l="l" t="t" r="r" b="b"/>
              <a:pathLst>
                <a:path w="2358" h="3529" extrusionOk="0">
                  <a:moveTo>
                    <a:pt x="1753" y="0"/>
                  </a:moveTo>
                  <a:cubicBezTo>
                    <a:pt x="820" y="0"/>
                    <a:pt x="0" y="756"/>
                    <a:pt x="12" y="1766"/>
                  </a:cubicBezTo>
                  <a:cubicBezTo>
                    <a:pt x="12" y="2737"/>
                    <a:pt x="804" y="3529"/>
                    <a:pt x="1775" y="3529"/>
                  </a:cubicBezTo>
                  <a:cubicBezTo>
                    <a:pt x="1969" y="3529"/>
                    <a:pt x="2163" y="3499"/>
                    <a:pt x="2357" y="3424"/>
                  </a:cubicBezTo>
                  <a:lnTo>
                    <a:pt x="2357" y="3290"/>
                  </a:lnTo>
                  <a:cubicBezTo>
                    <a:pt x="1162" y="2617"/>
                    <a:pt x="1162" y="900"/>
                    <a:pt x="2357" y="243"/>
                  </a:cubicBezTo>
                  <a:lnTo>
                    <a:pt x="2357" y="108"/>
                  </a:lnTo>
                  <a:cubicBezTo>
                    <a:pt x="2155" y="35"/>
                    <a:pt x="1952" y="0"/>
                    <a:pt x="1753"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18" name="Google Shape;4918;p106"/>
            <p:cNvSpPr/>
            <p:nvPr/>
          </p:nvSpPr>
          <p:spPr>
            <a:xfrm>
              <a:off x="12667566" y="2043418"/>
              <a:ext cx="26026" cy="88873"/>
            </a:xfrm>
            <a:custGeom>
              <a:avLst/>
              <a:gdLst/>
              <a:ahLst/>
              <a:cxnLst/>
              <a:rect l="l" t="t" r="r" b="b"/>
              <a:pathLst>
                <a:path w="897" h="3063" extrusionOk="0">
                  <a:moveTo>
                    <a:pt x="896" y="1"/>
                  </a:moveTo>
                  <a:cubicBezTo>
                    <a:pt x="344" y="314"/>
                    <a:pt x="0" y="897"/>
                    <a:pt x="0" y="1539"/>
                  </a:cubicBezTo>
                  <a:cubicBezTo>
                    <a:pt x="0" y="2166"/>
                    <a:pt x="344" y="2749"/>
                    <a:pt x="896" y="3063"/>
                  </a:cubicBezTo>
                  <a:lnTo>
                    <a:pt x="89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19" name="Google Shape;4919;p106"/>
            <p:cNvSpPr/>
            <p:nvPr/>
          </p:nvSpPr>
          <p:spPr>
            <a:xfrm>
              <a:off x="12625175" y="1396847"/>
              <a:ext cx="68417" cy="102394"/>
            </a:xfrm>
            <a:custGeom>
              <a:avLst/>
              <a:gdLst/>
              <a:ahLst/>
              <a:cxnLst/>
              <a:rect l="l" t="t" r="r" b="b"/>
              <a:pathLst>
                <a:path w="2358" h="3529" extrusionOk="0">
                  <a:moveTo>
                    <a:pt x="1775" y="0"/>
                  </a:moveTo>
                  <a:cubicBezTo>
                    <a:pt x="804" y="0"/>
                    <a:pt x="12" y="792"/>
                    <a:pt x="12" y="1763"/>
                  </a:cubicBezTo>
                  <a:cubicBezTo>
                    <a:pt x="0" y="2773"/>
                    <a:pt x="820" y="3528"/>
                    <a:pt x="1753" y="3528"/>
                  </a:cubicBezTo>
                  <a:cubicBezTo>
                    <a:pt x="1952" y="3528"/>
                    <a:pt x="2155" y="3494"/>
                    <a:pt x="2357" y="3421"/>
                  </a:cubicBezTo>
                  <a:lnTo>
                    <a:pt x="2357" y="3286"/>
                  </a:lnTo>
                  <a:cubicBezTo>
                    <a:pt x="1162" y="2614"/>
                    <a:pt x="1162" y="897"/>
                    <a:pt x="2357" y="239"/>
                  </a:cubicBezTo>
                  <a:lnTo>
                    <a:pt x="2357" y="105"/>
                  </a:lnTo>
                  <a:cubicBezTo>
                    <a:pt x="2163" y="45"/>
                    <a:pt x="1969" y="15"/>
                    <a:pt x="1775"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20" name="Google Shape;4920;p106"/>
            <p:cNvSpPr/>
            <p:nvPr/>
          </p:nvSpPr>
          <p:spPr>
            <a:xfrm>
              <a:off x="12667566" y="1403782"/>
              <a:ext cx="26026" cy="88438"/>
            </a:xfrm>
            <a:custGeom>
              <a:avLst/>
              <a:gdLst/>
              <a:ahLst/>
              <a:cxnLst/>
              <a:rect l="l" t="t" r="r" b="b"/>
              <a:pathLst>
                <a:path w="897" h="3048" extrusionOk="0">
                  <a:moveTo>
                    <a:pt x="896" y="0"/>
                  </a:moveTo>
                  <a:cubicBezTo>
                    <a:pt x="344" y="314"/>
                    <a:pt x="0" y="897"/>
                    <a:pt x="0" y="1524"/>
                  </a:cubicBezTo>
                  <a:cubicBezTo>
                    <a:pt x="0" y="2151"/>
                    <a:pt x="344" y="2734"/>
                    <a:pt x="896" y="3047"/>
                  </a:cubicBezTo>
                  <a:lnTo>
                    <a:pt x="896"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21" name="Google Shape;4921;p106"/>
            <p:cNvSpPr/>
            <p:nvPr/>
          </p:nvSpPr>
          <p:spPr>
            <a:xfrm>
              <a:off x="12625523" y="579089"/>
              <a:ext cx="68069" cy="102307"/>
            </a:xfrm>
            <a:custGeom>
              <a:avLst/>
              <a:gdLst/>
              <a:ahLst/>
              <a:cxnLst/>
              <a:rect l="l" t="t" r="r" b="b"/>
              <a:pathLst>
                <a:path w="2346" h="3526" extrusionOk="0">
                  <a:moveTo>
                    <a:pt x="1763" y="0"/>
                  </a:moveTo>
                  <a:cubicBezTo>
                    <a:pt x="792" y="0"/>
                    <a:pt x="0" y="792"/>
                    <a:pt x="0" y="1763"/>
                  </a:cubicBezTo>
                  <a:cubicBezTo>
                    <a:pt x="0" y="2734"/>
                    <a:pt x="792" y="3525"/>
                    <a:pt x="1763" y="3525"/>
                  </a:cubicBezTo>
                  <a:cubicBezTo>
                    <a:pt x="1957" y="3525"/>
                    <a:pt x="2151" y="3481"/>
                    <a:pt x="2345" y="3421"/>
                  </a:cubicBezTo>
                  <a:lnTo>
                    <a:pt x="2345" y="3271"/>
                  </a:lnTo>
                  <a:cubicBezTo>
                    <a:pt x="1793" y="2973"/>
                    <a:pt x="1449" y="2390"/>
                    <a:pt x="1449" y="1748"/>
                  </a:cubicBezTo>
                  <a:cubicBezTo>
                    <a:pt x="1449" y="1121"/>
                    <a:pt x="1793" y="538"/>
                    <a:pt x="2345" y="224"/>
                  </a:cubicBezTo>
                  <a:lnTo>
                    <a:pt x="2345" y="105"/>
                  </a:lnTo>
                  <a:cubicBezTo>
                    <a:pt x="2151" y="30"/>
                    <a:pt x="1957" y="0"/>
                    <a:pt x="1763"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22" name="Google Shape;4922;p106"/>
            <p:cNvSpPr/>
            <p:nvPr/>
          </p:nvSpPr>
          <p:spPr>
            <a:xfrm>
              <a:off x="12667566" y="586023"/>
              <a:ext cx="26026" cy="88002"/>
            </a:xfrm>
            <a:custGeom>
              <a:avLst/>
              <a:gdLst/>
              <a:ahLst/>
              <a:cxnLst/>
              <a:rect l="l" t="t" r="r" b="b"/>
              <a:pathLst>
                <a:path w="897" h="3033" extrusionOk="0">
                  <a:moveTo>
                    <a:pt x="896" y="0"/>
                  </a:moveTo>
                  <a:cubicBezTo>
                    <a:pt x="344" y="299"/>
                    <a:pt x="0" y="882"/>
                    <a:pt x="0" y="1524"/>
                  </a:cubicBezTo>
                  <a:cubicBezTo>
                    <a:pt x="0" y="2151"/>
                    <a:pt x="344" y="2734"/>
                    <a:pt x="896" y="3032"/>
                  </a:cubicBezTo>
                  <a:lnTo>
                    <a:pt x="896"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923" name="Google Shape;4923;p106"/>
          <p:cNvGrpSpPr/>
          <p:nvPr/>
        </p:nvGrpSpPr>
        <p:grpSpPr>
          <a:xfrm rot="1551809">
            <a:off x="4844519" y="363647"/>
            <a:ext cx="1519063" cy="1256740"/>
            <a:chOff x="193669" y="148127"/>
            <a:chExt cx="2323487" cy="1922250"/>
          </a:xfrm>
        </p:grpSpPr>
        <p:sp>
          <p:nvSpPr>
            <p:cNvPr id="4924" name="Google Shape;4924;p106"/>
            <p:cNvSpPr/>
            <p:nvPr/>
          </p:nvSpPr>
          <p:spPr>
            <a:xfrm rot="8392807">
              <a:off x="1938296" y="346149"/>
              <a:ext cx="284522" cy="651226"/>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25" name="Google Shape;4925;p106"/>
            <p:cNvSpPr/>
            <p:nvPr/>
          </p:nvSpPr>
          <p:spPr>
            <a:xfrm rot="-1368678">
              <a:off x="2331166" y="764963"/>
              <a:ext cx="161260" cy="160124"/>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26" name="Google Shape;4926;p106"/>
            <p:cNvSpPr/>
            <p:nvPr/>
          </p:nvSpPr>
          <p:spPr>
            <a:xfrm rot="2541214">
              <a:off x="375899" y="290031"/>
              <a:ext cx="284505" cy="651194"/>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4927" name="Google Shape;4927;p106"/>
            <p:cNvGrpSpPr/>
            <p:nvPr/>
          </p:nvGrpSpPr>
          <p:grpSpPr>
            <a:xfrm rot="-3943890">
              <a:off x="413745" y="559232"/>
              <a:ext cx="579901" cy="745140"/>
              <a:chOff x="234492" y="148127"/>
              <a:chExt cx="579920" cy="745164"/>
            </a:xfrm>
          </p:grpSpPr>
          <p:sp>
            <p:nvSpPr>
              <p:cNvPr id="4928" name="Google Shape;4928;p106"/>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29" name="Google Shape;4929;p106"/>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4930" name="Google Shape;4930;p106"/>
            <p:cNvGrpSpPr/>
            <p:nvPr/>
          </p:nvGrpSpPr>
          <p:grpSpPr>
            <a:xfrm>
              <a:off x="416768" y="148127"/>
              <a:ext cx="1867051" cy="1922250"/>
              <a:chOff x="111968" y="148127"/>
              <a:chExt cx="1867051" cy="1922250"/>
            </a:xfrm>
          </p:grpSpPr>
          <p:sp>
            <p:nvSpPr>
              <p:cNvPr id="4931" name="Google Shape;4931;p106"/>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32" name="Google Shape;4932;p106"/>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4933" name="Google Shape;4933;p106"/>
              <p:cNvGrpSpPr/>
              <p:nvPr/>
            </p:nvGrpSpPr>
            <p:grpSpPr>
              <a:xfrm rot="2700200">
                <a:off x="519774" y="342293"/>
                <a:ext cx="1051439" cy="1589031"/>
                <a:chOff x="2374700" y="932638"/>
                <a:chExt cx="864662" cy="1306680"/>
              </a:xfrm>
            </p:grpSpPr>
            <p:sp>
              <p:nvSpPr>
                <p:cNvPr id="4934" name="Google Shape;4934;p106"/>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35" name="Google Shape;4935;p106"/>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36" name="Google Shape;4936;p106"/>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37" name="Google Shape;4937;p106"/>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38" name="Google Shape;4938;p106"/>
                <p:cNvSpPr/>
                <p:nvPr/>
              </p:nvSpPr>
              <p:spPr>
                <a:xfrm>
                  <a:off x="2966745" y="1386898"/>
                  <a:ext cx="272617" cy="271098"/>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39" name="Google Shape;4939;p106"/>
                <p:cNvSpPr/>
                <p:nvPr/>
              </p:nvSpPr>
              <p:spPr>
                <a:xfrm>
                  <a:off x="2548853" y="932638"/>
                  <a:ext cx="249594" cy="24704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40" name="Google Shape;4940;p106"/>
                <p:cNvSpPr/>
                <p:nvPr/>
              </p:nvSpPr>
              <p:spPr>
                <a:xfrm>
                  <a:off x="2601160" y="2017689"/>
                  <a:ext cx="222919" cy="22163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grpSp>
      <p:sp>
        <p:nvSpPr>
          <p:cNvPr id="4941" name="Google Shape;4941;p106">
            <a:hlinkClick r:id="rId3" action="ppaction://hlinksldjump"/>
          </p:cNvPr>
          <p:cNvSpPr/>
          <p:nvPr/>
        </p:nvSpPr>
        <p:spPr>
          <a:xfrm>
            <a:off x="7907817" y="4154139"/>
            <a:ext cx="490089" cy="364199"/>
          </a:xfrm>
          <a:custGeom>
            <a:avLst/>
            <a:gdLst/>
            <a:ahLst/>
            <a:cxnLst/>
            <a:rect l="l" t="t" r="r" b="b"/>
            <a:pathLst>
              <a:path w="943" h="701" extrusionOk="0">
                <a:moveTo>
                  <a:pt x="487" y="1"/>
                </a:moveTo>
                <a:cubicBezTo>
                  <a:pt x="0" y="1"/>
                  <a:pt x="0" y="700"/>
                  <a:pt x="487" y="700"/>
                </a:cubicBezTo>
                <a:cubicBezTo>
                  <a:pt x="943" y="700"/>
                  <a:pt x="943" y="1"/>
                  <a:pt x="487" y="1"/>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4942" name="Google Shape;4942;p106"/>
          <p:cNvGrpSpPr/>
          <p:nvPr/>
        </p:nvGrpSpPr>
        <p:grpSpPr>
          <a:xfrm>
            <a:off x="7908030" y="4154152"/>
            <a:ext cx="490089" cy="364199"/>
            <a:chOff x="7908030" y="4154152"/>
            <a:chExt cx="490089" cy="364199"/>
          </a:xfrm>
        </p:grpSpPr>
        <p:sp>
          <p:nvSpPr>
            <p:cNvPr id="4943" name="Google Shape;4943;p106"/>
            <p:cNvSpPr/>
            <p:nvPr/>
          </p:nvSpPr>
          <p:spPr>
            <a:xfrm>
              <a:off x="7908030" y="4154152"/>
              <a:ext cx="490089" cy="364199"/>
            </a:xfrm>
            <a:custGeom>
              <a:avLst/>
              <a:gdLst/>
              <a:ahLst/>
              <a:cxnLst/>
              <a:rect l="l" t="t" r="r" b="b"/>
              <a:pathLst>
                <a:path w="943" h="701" extrusionOk="0">
                  <a:moveTo>
                    <a:pt x="487" y="1"/>
                  </a:moveTo>
                  <a:cubicBezTo>
                    <a:pt x="0" y="1"/>
                    <a:pt x="0" y="700"/>
                    <a:pt x="487" y="700"/>
                  </a:cubicBezTo>
                  <a:cubicBezTo>
                    <a:pt x="943" y="700"/>
                    <a:pt x="943" y="1"/>
                    <a:pt x="4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4944" name="Google Shape;4944;p106"/>
            <p:cNvGrpSpPr/>
            <p:nvPr/>
          </p:nvGrpSpPr>
          <p:grpSpPr>
            <a:xfrm>
              <a:off x="8028832" y="4216171"/>
              <a:ext cx="248075" cy="240151"/>
              <a:chOff x="4413424" y="4296701"/>
              <a:chExt cx="317151" cy="306981"/>
            </a:xfrm>
          </p:grpSpPr>
          <p:sp>
            <p:nvSpPr>
              <p:cNvPr id="4945" name="Google Shape;4945;p106"/>
              <p:cNvSpPr/>
              <p:nvPr/>
            </p:nvSpPr>
            <p:spPr>
              <a:xfrm>
                <a:off x="4413424" y="4296701"/>
                <a:ext cx="317151" cy="154491"/>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cs typeface="B Nazanin" panose="00000400000000000000" pitchFamily="2" charset="-78"/>
                </a:endParaRPr>
              </a:p>
            </p:txBody>
          </p:sp>
          <p:grpSp>
            <p:nvGrpSpPr>
              <p:cNvPr id="4946" name="Google Shape;4946;p106"/>
              <p:cNvGrpSpPr/>
              <p:nvPr/>
            </p:nvGrpSpPr>
            <p:grpSpPr>
              <a:xfrm>
                <a:off x="4451997" y="4376976"/>
                <a:ext cx="239968" cy="226706"/>
                <a:chOff x="4217800" y="4370325"/>
                <a:chExt cx="260100" cy="245725"/>
              </a:xfrm>
            </p:grpSpPr>
            <p:sp>
              <p:nvSpPr>
                <p:cNvPr id="4947" name="Google Shape;4947;p106"/>
                <p:cNvSpPr/>
                <p:nvPr/>
              </p:nvSpPr>
              <p:spPr>
                <a:xfrm>
                  <a:off x="4217800" y="4370325"/>
                  <a:ext cx="260100" cy="112200"/>
                </a:xfrm>
                <a:prstGeom prst="triangle">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4948" name="Google Shape;4948;p106"/>
                <p:cNvSpPr/>
                <p:nvPr/>
              </p:nvSpPr>
              <p:spPr>
                <a:xfrm rot="10800000">
                  <a:off x="4217800" y="4481950"/>
                  <a:ext cx="260100" cy="134100"/>
                </a:xfrm>
                <a:prstGeom prst="round2SameRect">
                  <a:avLst>
                    <a:gd name="adj1" fmla="val 7736"/>
                    <a:gd name="adj2" fmla="val 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grpSp>
      <p:sp>
        <p:nvSpPr>
          <p:cNvPr id="4949" name="Google Shape;4949;p106">
            <a:hlinkClick r:id="rId4" action="ppaction://hlinksldjump"/>
          </p:cNvPr>
          <p:cNvSpPr/>
          <p:nvPr/>
        </p:nvSpPr>
        <p:spPr>
          <a:xfrm>
            <a:off x="7956730" y="4154150"/>
            <a:ext cx="364200" cy="364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4819"/>
                                        </p:tgtEl>
                                        <p:attrNameLst>
                                          <p:attrName>style.visibility</p:attrName>
                                        </p:attrNameLst>
                                      </p:cBhvr>
                                      <p:to>
                                        <p:strVal val="visible"/>
                                      </p:to>
                                    </p:set>
                                    <p:anim calcmode="lin" valueType="num">
                                      <p:cBhvr additive="base">
                                        <p:cTn id="7" dur="1600"/>
                                        <p:tgtEl>
                                          <p:spTgt spid="4819"/>
                                        </p:tgtEl>
                                        <p:attrNameLst>
                                          <p:attrName>ppt_w</p:attrName>
                                        </p:attrNameLst>
                                      </p:cBhvr>
                                      <p:tavLst>
                                        <p:tav tm="0">
                                          <p:val>
                                            <p:strVal val="0"/>
                                          </p:val>
                                        </p:tav>
                                        <p:tav tm="100000">
                                          <p:val>
                                            <p:strVal val="#ppt_w"/>
                                          </p:val>
                                        </p:tav>
                                      </p:tavLst>
                                    </p:anim>
                                    <p:anim calcmode="lin" valueType="num">
                                      <p:cBhvr additive="base">
                                        <p:cTn id="8" dur="1600"/>
                                        <p:tgtEl>
                                          <p:spTgt spid="4819"/>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4953"/>
        <p:cNvGrpSpPr/>
        <p:nvPr/>
      </p:nvGrpSpPr>
      <p:grpSpPr>
        <a:xfrm>
          <a:off x="0" y="0"/>
          <a:ext cx="0" cy="0"/>
          <a:chOff x="0" y="0"/>
          <a:chExt cx="0" cy="0"/>
        </a:xfrm>
      </p:grpSpPr>
      <p:sp>
        <p:nvSpPr>
          <p:cNvPr id="4954" name="Google Shape;4954;p107"/>
          <p:cNvSpPr txBox="1">
            <a:spLocks noGrp="1"/>
          </p:cNvSpPr>
          <p:nvPr>
            <p:ph type="title"/>
          </p:nvPr>
        </p:nvSpPr>
        <p:spPr>
          <a:xfrm>
            <a:off x="14753" y="475939"/>
            <a:ext cx="4696800" cy="768900"/>
          </a:xfrm>
          <a:prstGeom prst="rect">
            <a:avLst/>
          </a:prstGeom>
        </p:spPr>
        <p:txBody>
          <a:bodyPr spcFirstLastPara="1" wrap="square" lIns="91425" tIns="91425" rIns="91425" bIns="91425" anchor="ctr" anchorCtr="0">
            <a:noAutofit/>
          </a:bodyPr>
          <a:lstStyle/>
          <a:p>
            <a:pPr lvl="0" algn="r" rtl="1"/>
            <a:r>
              <a:rPr lang="fa-IR" dirty="0">
                <a:cs typeface="B Nazanin" panose="00000400000000000000" pitchFamily="2" charset="-78"/>
              </a:rPr>
              <a:t>درسته عزیزترین</a:t>
            </a:r>
            <a:endParaRPr dirty="0">
              <a:cs typeface="B Nazanin" panose="00000400000000000000" pitchFamily="2" charset="-78"/>
            </a:endParaRPr>
          </a:p>
        </p:txBody>
      </p:sp>
      <p:sp>
        <p:nvSpPr>
          <p:cNvPr id="4955" name="Google Shape;4955;p107"/>
          <p:cNvSpPr txBox="1">
            <a:spLocks noGrp="1"/>
          </p:cNvSpPr>
          <p:nvPr>
            <p:ph type="subTitle" idx="1"/>
          </p:nvPr>
        </p:nvSpPr>
        <p:spPr>
          <a:xfrm>
            <a:off x="-57757" y="1136781"/>
            <a:ext cx="4696800" cy="598800"/>
          </a:xfrm>
          <a:prstGeom prst="rect">
            <a:avLst/>
          </a:prstGeom>
        </p:spPr>
        <p:txBody>
          <a:bodyPr spcFirstLastPara="1" wrap="square" lIns="91425" tIns="91425" rIns="91425" bIns="91425" anchor="ctr" anchorCtr="0">
            <a:noAutofit/>
          </a:bodyPr>
          <a:lstStyle/>
          <a:p>
            <a:pPr marL="0" lvl="0" indent="0" algn="r" rtl="1"/>
            <a:r>
              <a:rPr lang="fa-IR" dirty="0">
                <a:cs typeface="B Nazanin" panose="00000400000000000000" pitchFamily="2" charset="-78"/>
              </a:rPr>
              <a:t>قالب پاورپوینت ژنتیک قابل ویرایش می باشد</a:t>
            </a:r>
            <a:endParaRPr dirty="0">
              <a:cs typeface="B Nazanin" panose="00000400000000000000" pitchFamily="2" charset="-78"/>
            </a:endParaRPr>
          </a:p>
        </p:txBody>
      </p:sp>
      <p:sp>
        <p:nvSpPr>
          <p:cNvPr id="4956" name="Google Shape;4956;p107"/>
          <p:cNvSpPr txBox="1">
            <a:spLocks noGrp="1"/>
          </p:cNvSpPr>
          <p:nvPr>
            <p:ph type="title" idx="2"/>
          </p:nvPr>
        </p:nvSpPr>
        <p:spPr>
          <a:xfrm>
            <a:off x="-86685" y="1905388"/>
            <a:ext cx="4696800" cy="7689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dirty="0">
                <a:cs typeface="B Nazanin" panose="00000400000000000000" pitchFamily="2" charset="-78"/>
              </a:rPr>
              <a:t>333,000.000</a:t>
            </a:r>
            <a:endParaRPr dirty="0">
              <a:cs typeface="B Nazanin" panose="00000400000000000000" pitchFamily="2" charset="-78"/>
            </a:endParaRPr>
          </a:p>
        </p:txBody>
      </p:sp>
      <p:sp>
        <p:nvSpPr>
          <p:cNvPr id="4957" name="Google Shape;4957;p107"/>
          <p:cNvSpPr txBox="1">
            <a:spLocks noGrp="1"/>
          </p:cNvSpPr>
          <p:nvPr>
            <p:ph type="subTitle" idx="3"/>
          </p:nvPr>
        </p:nvSpPr>
        <p:spPr>
          <a:xfrm>
            <a:off x="-142715" y="2543742"/>
            <a:ext cx="4696800" cy="598800"/>
          </a:xfrm>
          <a:prstGeom prst="rect">
            <a:avLst/>
          </a:prstGeom>
        </p:spPr>
        <p:txBody>
          <a:bodyPr spcFirstLastPara="1" wrap="square" lIns="91425" tIns="91425" rIns="91425" bIns="91425" anchor="ctr" anchorCtr="0">
            <a:noAutofit/>
          </a:bodyPr>
          <a:lstStyle/>
          <a:p>
            <a:pPr marL="0" lvl="0" indent="0" algn="r" rtl="1"/>
            <a:r>
              <a:rPr lang="fa-IR" dirty="0">
                <a:cs typeface="B Nazanin" panose="00000400000000000000" pitchFamily="2" charset="-78"/>
              </a:rPr>
              <a:t>قالب پاورپوینت ژنتیک قابل ویرایش می باشد</a:t>
            </a:r>
            <a:endParaRPr dirty="0">
              <a:cs typeface="B Nazanin" panose="00000400000000000000" pitchFamily="2" charset="-78"/>
            </a:endParaRPr>
          </a:p>
        </p:txBody>
      </p:sp>
      <p:sp>
        <p:nvSpPr>
          <p:cNvPr id="4958" name="Google Shape;4958;p107"/>
          <p:cNvSpPr txBox="1">
            <a:spLocks noGrp="1"/>
          </p:cNvSpPr>
          <p:nvPr>
            <p:ph type="title" idx="4"/>
          </p:nvPr>
        </p:nvSpPr>
        <p:spPr>
          <a:xfrm>
            <a:off x="13216" y="3191661"/>
            <a:ext cx="4696800" cy="768900"/>
          </a:xfrm>
          <a:prstGeom prst="rect">
            <a:avLst/>
          </a:prstGeom>
        </p:spPr>
        <p:txBody>
          <a:bodyPr spcFirstLastPara="1" wrap="square" lIns="91425" tIns="91425" rIns="91425" bIns="91425" anchor="ctr" anchorCtr="0">
            <a:noAutofit/>
          </a:bodyPr>
          <a:lstStyle/>
          <a:p>
            <a:pPr lvl="0" algn="r" rtl="1"/>
            <a:r>
              <a:rPr lang="fa-IR" dirty="0">
                <a:cs typeface="B Nazanin" panose="00000400000000000000" pitchFamily="2" charset="-78"/>
              </a:rPr>
              <a:t>386000 کیلومتر</a:t>
            </a:r>
            <a:endParaRPr dirty="0">
              <a:cs typeface="B Nazanin" panose="00000400000000000000" pitchFamily="2" charset="-78"/>
            </a:endParaRPr>
          </a:p>
        </p:txBody>
      </p:sp>
      <p:sp>
        <p:nvSpPr>
          <p:cNvPr id="4959" name="Google Shape;4959;p107"/>
          <p:cNvSpPr txBox="1">
            <a:spLocks noGrp="1"/>
          </p:cNvSpPr>
          <p:nvPr>
            <p:ph type="subTitle" idx="5"/>
          </p:nvPr>
        </p:nvSpPr>
        <p:spPr>
          <a:xfrm>
            <a:off x="21254" y="3830968"/>
            <a:ext cx="4696800" cy="598800"/>
          </a:xfrm>
          <a:prstGeom prst="rect">
            <a:avLst/>
          </a:prstGeom>
        </p:spPr>
        <p:txBody>
          <a:bodyPr spcFirstLastPara="1" wrap="square" lIns="91425" tIns="91425" rIns="91425" bIns="91425" anchor="ctr" anchorCtr="0">
            <a:noAutofit/>
          </a:bodyPr>
          <a:lstStyle/>
          <a:p>
            <a:pPr marL="0" lvl="0" indent="0" algn="r" rtl="1"/>
            <a:r>
              <a:rPr lang="fa-IR" dirty="0">
                <a:cs typeface="B Nazanin" panose="00000400000000000000" pitchFamily="2" charset="-78"/>
              </a:rPr>
              <a:t>قالب پاورپوینت ژنتیک قابل ویرایش می باشد</a:t>
            </a:r>
            <a:endParaRPr dirty="0">
              <a:cs typeface="B Nazanin" panose="00000400000000000000" pitchFamily="2" charset="-78"/>
            </a:endParaRPr>
          </a:p>
        </p:txBody>
      </p:sp>
      <p:grpSp>
        <p:nvGrpSpPr>
          <p:cNvPr id="4960" name="Google Shape;4960;p107"/>
          <p:cNvGrpSpPr/>
          <p:nvPr/>
        </p:nvGrpSpPr>
        <p:grpSpPr>
          <a:xfrm rot="451006">
            <a:off x="6125557" y="-4602"/>
            <a:ext cx="2361243" cy="9011351"/>
            <a:chOff x="9065175" y="1446600"/>
            <a:chExt cx="682175" cy="2603425"/>
          </a:xfrm>
        </p:grpSpPr>
        <p:sp>
          <p:nvSpPr>
            <p:cNvPr id="4961" name="Google Shape;4961;p107"/>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62" name="Google Shape;4962;p107"/>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63" name="Google Shape;4963;p107"/>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64" name="Google Shape;4964;p107"/>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65" name="Google Shape;4965;p107"/>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66" name="Google Shape;4966;p107"/>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67" name="Google Shape;4967;p107"/>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68" name="Google Shape;4968;p107"/>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69" name="Google Shape;4969;p107"/>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70" name="Google Shape;4970;p107"/>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71" name="Google Shape;4971;p107"/>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72" name="Google Shape;4972;p107"/>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73" name="Google Shape;4973;p107"/>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74" name="Google Shape;4974;p107"/>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75" name="Google Shape;4975;p107"/>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76" name="Google Shape;4976;p107"/>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77" name="Google Shape;4977;p107"/>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78" name="Google Shape;4978;p107"/>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79" name="Google Shape;4979;p107"/>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80" name="Google Shape;4980;p107"/>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81" name="Google Shape;4981;p107"/>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82" name="Google Shape;4982;p107"/>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83" name="Google Shape;4983;p107"/>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84" name="Google Shape;4984;p107"/>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85" name="Google Shape;4985;p107"/>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86" name="Google Shape;4986;p107"/>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4987" name="Google Shape;4987;p107"/>
          <p:cNvGrpSpPr/>
          <p:nvPr/>
        </p:nvGrpSpPr>
        <p:grpSpPr>
          <a:xfrm rot="5400000">
            <a:off x="4777875" y="788838"/>
            <a:ext cx="1783856" cy="1890815"/>
            <a:chOff x="3403900" y="3304800"/>
            <a:chExt cx="1556050" cy="1649350"/>
          </a:xfrm>
        </p:grpSpPr>
        <p:sp>
          <p:nvSpPr>
            <p:cNvPr id="4988" name="Google Shape;4988;p107"/>
            <p:cNvSpPr/>
            <p:nvPr/>
          </p:nvSpPr>
          <p:spPr>
            <a:xfrm>
              <a:off x="3960075" y="3761850"/>
              <a:ext cx="510150" cy="213400"/>
            </a:xfrm>
            <a:custGeom>
              <a:avLst/>
              <a:gdLst/>
              <a:ahLst/>
              <a:cxnLst/>
              <a:rect l="l" t="t" r="r" b="b"/>
              <a:pathLst>
                <a:path w="20406" h="8536" extrusionOk="0">
                  <a:moveTo>
                    <a:pt x="19766" y="0"/>
                  </a:moveTo>
                  <a:cubicBezTo>
                    <a:pt x="19714" y="0"/>
                    <a:pt x="19658" y="10"/>
                    <a:pt x="19599" y="31"/>
                  </a:cubicBezTo>
                  <a:cubicBezTo>
                    <a:pt x="13161" y="2358"/>
                    <a:pt x="6967" y="5198"/>
                    <a:pt x="556" y="7524"/>
                  </a:cubicBezTo>
                  <a:cubicBezTo>
                    <a:pt x="1" y="7717"/>
                    <a:pt x="157" y="8536"/>
                    <a:pt x="640" y="8536"/>
                  </a:cubicBezTo>
                  <a:cubicBezTo>
                    <a:pt x="698" y="8536"/>
                    <a:pt x="760" y="8524"/>
                    <a:pt x="827" y="8498"/>
                  </a:cubicBezTo>
                  <a:cubicBezTo>
                    <a:pt x="7238" y="6171"/>
                    <a:pt x="13459" y="3358"/>
                    <a:pt x="19870" y="1005"/>
                  </a:cubicBezTo>
                  <a:cubicBezTo>
                    <a:pt x="20406" y="810"/>
                    <a:pt x="20239" y="0"/>
                    <a:pt x="19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89" name="Google Shape;4989;p107"/>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90" name="Google Shape;4990;p107"/>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91" name="Google Shape;4991;p107"/>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92" name="Google Shape;4992;p107"/>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93" name="Google Shape;4993;p107"/>
            <p:cNvSpPr/>
            <p:nvPr/>
          </p:nvSpPr>
          <p:spPr>
            <a:xfrm>
              <a:off x="4353000" y="3762125"/>
              <a:ext cx="113300" cy="745475"/>
            </a:xfrm>
            <a:custGeom>
              <a:avLst/>
              <a:gdLst/>
              <a:ahLst/>
              <a:cxnLst/>
              <a:rect l="l" t="t" r="r" b="b"/>
              <a:pathLst>
                <a:path w="4532" h="29819" extrusionOk="0">
                  <a:moveTo>
                    <a:pt x="4004" y="0"/>
                  </a:moveTo>
                  <a:cubicBezTo>
                    <a:pt x="3754" y="0"/>
                    <a:pt x="3503" y="169"/>
                    <a:pt x="3503" y="507"/>
                  </a:cubicBezTo>
                  <a:cubicBezTo>
                    <a:pt x="3530" y="4673"/>
                    <a:pt x="2773" y="8920"/>
                    <a:pt x="2259" y="13031"/>
                  </a:cubicBezTo>
                  <a:cubicBezTo>
                    <a:pt x="1529" y="18468"/>
                    <a:pt x="744" y="23905"/>
                    <a:pt x="41" y="29342"/>
                  </a:cubicBezTo>
                  <a:cubicBezTo>
                    <a:pt x="1" y="29663"/>
                    <a:pt x="226" y="29818"/>
                    <a:pt x="473" y="29818"/>
                  </a:cubicBezTo>
                  <a:cubicBezTo>
                    <a:pt x="725" y="29818"/>
                    <a:pt x="1001" y="29656"/>
                    <a:pt x="1042" y="29342"/>
                  </a:cubicBezTo>
                  <a:cubicBezTo>
                    <a:pt x="1772" y="23905"/>
                    <a:pt x="2557" y="18468"/>
                    <a:pt x="3260" y="13031"/>
                  </a:cubicBezTo>
                  <a:cubicBezTo>
                    <a:pt x="3801" y="8920"/>
                    <a:pt x="4531" y="4673"/>
                    <a:pt x="4504" y="507"/>
                  </a:cubicBezTo>
                  <a:cubicBezTo>
                    <a:pt x="4504" y="169"/>
                    <a:pt x="4254" y="0"/>
                    <a:pt x="4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94" name="Google Shape;4994;p107"/>
            <p:cNvSpPr/>
            <p:nvPr/>
          </p:nvSpPr>
          <p:spPr>
            <a:xfrm>
              <a:off x="4348800" y="4483000"/>
              <a:ext cx="542900" cy="320575"/>
            </a:xfrm>
            <a:custGeom>
              <a:avLst/>
              <a:gdLst/>
              <a:ahLst/>
              <a:cxnLst/>
              <a:rect l="l" t="t" r="r" b="b"/>
              <a:pathLst>
                <a:path w="21716" h="12823" extrusionOk="0">
                  <a:moveTo>
                    <a:pt x="709" y="1"/>
                  </a:moveTo>
                  <a:cubicBezTo>
                    <a:pt x="272" y="1"/>
                    <a:pt x="1" y="643"/>
                    <a:pt x="480" y="939"/>
                  </a:cubicBezTo>
                  <a:lnTo>
                    <a:pt x="20739" y="12760"/>
                  </a:lnTo>
                  <a:cubicBezTo>
                    <a:pt x="20823" y="12804"/>
                    <a:pt x="20904" y="12823"/>
                    <a:pt x="20981" y="12823"/>
                  </a:cubicBezTo>
                  <a:cubicBezTo>
                    <a:pt x="21428" y="12823"/>
                    <a:pt x="21715" y="12171"/>
                    <a:pt x="21253" y="11894"/>
                  </a:cubicBezTo>
                  <a:lnTo>
                    <a:pt x="966" y="74"/>
                  </a:lnTo>
                  <a:cubicBezTo>
                    <a:pt x="877" y="23"/>
                    <a:pt x="790" y="1"/>
                    <a:pt x="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95" name="Google Shape;4995;p107"/>
            <p:cNvSpPr/>
            <p:nvPr/>
          </p:nvSpPr>
          <p:spPr>
            <a:xfrm>
              <a:off x="3496325" y="4429725"/>
              <a:ext cx="250725" cy="370050"/>
            </a:xfrm>
            <a:custGeom>
              <a:avLst/>
              <a:gdLst/>
              <a:ahLst/>
              <a:cxnLst/>
              <a:rect l="l" t="t" r="r" b="b"/>
              <a:pathLst>
                <a:path w="10029" h="14802" extrusionOk="0">
                  <a:moveTo>
                    <a:pt x="9319" y="0"/>
                  </a:moveTo>
                  <a:cubicBezTo>
                    <a:pt x="9166" y="0"/>
                    <a:pt x="9015" y="68"/>
                    <a:pt x="8909" y="230"/>
                  </a:cubicBezTo>
                  <a:lnTo>
                    <a:pt x="226" y="14052"/>
                  </a:lnTo>
                  <a:cubicBezTo>
                    <a:pt x="1" y="14446"/>
                    <a:pt x="348" y="14801"/>
                    <a:pt x="700" y="14801"/>
                  </a:cubicBezTo>
                  <a:cubicBezTo>
                    <a:pt x="855" y="14801"/>
                    <a:pt x="1011" y="14732"/>
                    <a:pt x="1119" y="14566"/>
                  </a:cubicBezTo>
                  <a:lnTo>
                    <a:pt x="9802" y="744"/>
                  </a:lnTo>
                  <a:cubicBezTo>
                    <a:pt x="10029" y="366"/>
                    <a:pt x="9673" y="0"/>
                    <a:pt x="9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96" name="Google Shape;4996;p107"/>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97" name="Google Shape;4997;p107"/>
            <p:cNvSpPr/>
            <p:nvPr/>
          </p:nvSpPr>
          <p:spPr>
            <a:xfrm>
              <a:off x="4152750" y="4482950"/>
              <a:ext cx="230050" cy="422600"/>
            </a:xfrm>
            <a:custGeom>
              <a:avLst/>
              <a:gdLst/>
              <a:ahLst/>
              <a:cxnLst/>
              <a:rect l="l" t="t" r="r" b="b"/>
              <a:pathLst>
                <a:path w="9202" h="16904" extrusionOk="0">
                  <a:moveTo>
                    <a:pt x="8521" y="0"/>
                  </a:moveTo>
                  <a:cubicBezTo>
                    <a:pt x="8364" y="0"/>
                    <a:pt x="8208" y="77"/>
                    <a:pt x="8105" y="265"/>
                  </a:cubicBezTo>
                  <a:cubicBezTo>
                    <a:pt x="5292" y="5459"/>
                    <a:pt x="3047" y="10950"/>
                    <a:pt x="207" y="16143"/>
                  </a:cubicBezTo>
                  <a:cubicBezTo>
                    <a:pt x="1" y="16537"/>
                    <a:pt x="353" y="16904"/>
                    <a:pt x="696" y="16904"/>
                  </a:cubicBezTo>
                  <a:cubicBezTo>
                    <a:pt x="849" y="16904"/>
                    <a:pt x="1000" y="16832"/>
                    <a:pt x="1099" y="16657"/>
                  </a:cubicBezTo>
                  <a:cubicBezTo>
                    <a:pt x="3913" y="11464"/>
                    <a:pt x="6158" y="5973"/>
                    <a:pt x="8998" y="752"/>
                  </a:cubicBezTo>
                  <a:cubicBezTo>
                    <a:pt x="9201" y="363"/>
                    <a:pt x="8860" y="0"/>
                    <a:pt x="8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98" name="Google Shape;4998;p107"/>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4999" name="Google Shape;4999;p107"/>
            <p:cNvSpPr/>
            <p:nvPr/>
          </p:nvSpPr>
          <p:spPr>
            <a:xfrm>
              <a:off x="4786800" y="4704600"/>
              <a:ext cx="173150" cy="172475"/>
            </a:xfrm>
            <a:custGeom>
              <a:avLst/>
              <a:gdLst/>
              <a:ahLst/>
              <a:cxnLst/>
              <a:rect l="l" t="t" r="r" b="b"/>
              <a:pathLst>
                <a:path w="6926" h="6899" extrusionOk="0">
                  <a:moveTo>
                    <a:pt x="3409" y="1"/>
                  </a:moveTo>
                  <a:cubicBezTo>
                    <a:pt x="1515" y="28"/>
                    <a:pt x="1" y="1597"/>
                    <a:pt x="28" y="3490"/>
                  </a:cubicBezTo>
                  <a:cubicBezTo>
                    <a:pt x="54" y="5394"/>
                    <a:pt x="1569" y="6899"/>
                    <a:pt x="3440" y="6899"/>
                  </a:cubicBezTo>
                  <a:cubicBezTo>
                    <a:pt x="3457" y="6899"/>
                    <a:pt x="3473" y="6899"/>
                    <a:pt x="3490" y="6898"/>
                  </a:cubicBezTo>
                  <a:cubicBezTo>
                    <a:pt x="5410" y="6871"/>
                    <a:pt x="6925" y="5302"/>
                    <a:pt x="6898" y="3409"/>
                  </a:cubicBezTo>
                  <a:cubicBezTo>
                    <a:pt x="6871" y="1516"/>
                    <a:pt x="5302" y="1"/>
                    <a:pt x="34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00" name="Google Shape;5000;p107"/>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01" name="Google Shape;5001;p107"/>
            <p:cNvSpPr/>
            <p:nvPr/>
          </p:nvSpPr>
          <p:spPr>
            <a:xfrm>
              <a:off x="4343875" y="3666600"/>
              <a:ext cx="218450" cy="216425"/>
            </a:xfrm>
            <a:custGeom>
              <a:avLst/>
              <a:gdLst/>
              <a:ahLst/>
              <a:cxnLst/>
              <a:rect l="l" t="t" r="r" b="b"/>
              <a:pathLst>
                <a:path w="8738" h="8657" extrusionOk="0">
                  <a:moveTo>
                    <a:pt x="4352" y="0"/>
                  </a:moveTo>
                  <a:cubicBezTo>
                    <a:pt x="4335" y="0"/>
                    <a:pt x="4318" y="0"/>
                    <a:pt x="4301" y="0"/>
                  </a:cubicBezTo>
                  <a:cubicBezTo>
                    <a:pt x="1921" y="27"/>
                    <a:pt x="0" y="2002"/>
                    <a:pt x="27" y="4382"/>
                  </a:cubicBezTo>
                  <a:cubicBezTo>
                    <a:pt x="81" y="6773"/>
                    <a:pt x="2002" y="8656"/>
                    <a:pt x="4385" y="8656"/>
                  </a:cubicBezTo>
                  <a:cubicBezTo>
                    <a:pt x="4402" y="8656"/>
                    <a:pt x="4419" y="8656"/>
                    <a:pt x="4436" y="8656"/>
                  </a:cubicBezTo>
                  <a:cubicBezTo>
                    <a:pt x="6817" y="8629"/>
                    <a:pt x="8737" y="6654"/>
                    <a:pt x="8710" y="4274"/>
                  </a:cubicBezTo>
                  <a:cubicBezTo>
                    <a:pt x="8656" y="1884"/>
                    <a:pt x="6736" y="0"/>
                    <a:pt x="4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02" name="Google Shape;5002;p107"/>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03" name="Google Shape;5003;p107"/>
            <p:cNvSpPr/>
            <p:nvPr/>
          </p:nvSpPr>
          <p:spPr>
            <a:xfrm>
              <a:off x="3403900" y="4678900"/>
              <a:ext cx="218450" cy="216450"/>
            </a:xfrm>
            <a:custGeom>
              <a:avLst/>
              <a:gdLst/>
              <a:ahLst/>
              <a:cxnLst/>
              <a:rect l="l" t="t" r="r" b="b"/>
              <a:pathLst>
                <a:path w="8738" h="8658" extrusionOk="0">
                  <a:moveTo>
                    <a:pt x="4352" y="1"/>
                  </a:moveTo>
                  <a:cubicBezTo>
                    <a:pt x="4335" y="1"/>
                    <a:pt x="4319" y="1"/>
                    <a:pt x="4302" y="1"/>
                  </a:cubicBezTo>
                  <a:cubicBezTo>
                    <a:pt x="1921" y="28"/>
                    <a:pt x="1" y="2003"/>
                    <a:pt x="28" y="4410"/>
                  </a:cubicBezTo>
                  <a:cubicBezTo>
                    <a:pt x="81" y="6758"/>
                    <a:pt x="1976" y="8658"/>
                    <a:pt x="4338" y="8658"/>
                  </a:cubicBezTo>
                  <a:cubicBezTo>
                    <a:pt x="4371" y="8658"/>
                    <a:pt x="4404" y="8657"/>
                    <a:pt x="4437" y="8657"/>
                  </a:cubicBezTo>
                  <a:cubicBezTo>
                    <a:pt x="6817" y="8630"/>
                    <a:pt x="8738" y="6682"/>
                    <a:pt x="8711" y="4275"/>
                  </a:cubicBezTo>
                  <a:cubicBezTo>
                    <a:pt x="8657" y="1911"/>
                    <a:pt x="6736" y="1"/>
                    <a:pt x="43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04" name="Google Shape;5004;p107"/>
            <p:cNvSpPr/>
            <p:nvPr/>
          </p:nvSpPr>
          <p:spPr>
            <a:xfrm>
              <a:off x="3515500" y="3748400"/>
              <a:ext cx="123100" cy="121775"/>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05" name="Google Shape;5005;p107"/>
            <p:cNvSpPr/>
            <p:nvPr/>
          </p:nvSpPr>
          <p:spPr>
            <a:xfrm>
              <a:off x="4107875" y="4831725"/>
              <a:ext cx="123100" cy="122425"/>
            </a:xfrm>
            <a:custGeom>
              <a:avLst/>
              <a:gdLst/>
              <a:ahLst/>
              <a:cxnLst/>
              <a:rect l="l" t="t" r="r" b="b"/>
              <a:pathLst>
                <a:path w="4924" h="4897" extrusionOk="0">
                  <a:moveTo>
                    <a:pt x="2457" y="1"/>
                  </a:moveTo>
                  <a:cubicBezTo>
                    <a:pt x="2441" y="1"/>
                    <a:pt x="2424" y="1"/>
                    <a:pt x="2408" y="1"/>
                  </a:cubicBezTo>
                  <a:cubicBezTo>
                    <a:pt x="1055" y="28"/>
                    <a:pt x="0" y="1137"/>
                    <a:pt x="0" y="2490"/>
                  </a:cubicBezTo>
                  <a:cubicBezTo>
                    <a:pt x="27" y="3815"/>
                    <a:pt x="1136" y="4897"/>
                    <a:pt x="2489" y="4897"/>
                  </a:cubicBezTo>
                  <a:cubicBezTo>
                    <a:pt x="3841" y="4870"/>
                    <a:pt x="4923" y="3761"/>
                    <a:pt x="4896" y="2408"/>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06" name="Google Shape;5006;p107"/>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5010"/>
        <p:cNvGrpSpPr/>
        <p:nvPr/>
      </p:nvGrpSpPr>
      <p:grpSpPr>
        <a:xfrm>
          <a:off x="0" y="0"/>
          <a:ext cx="0" cy="0"/>
          <a:chOff x="0" y="0"/>
          <a:chExt cx="0" cy="0"/>
        </a:xfrm>
      </p:grpSpPr>
      <p:sp>
        <p:nvSpPr>
          <p:cNvPr id="5011" name="Google Shape;5011;p108"/>
          <p:cNvSpPr/>
          <p:nvPr/>
        </p:nvSpPr>
        <p:spPr>
          <a:xfrm flipH="1">
            <a:off x="5807776" y="3622199"/>
            <a:ext cx="275400" cy="275400"/>
          </a:xfrm>
          <a:prstGeom prst="ellipse">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2"/>
              </a:solidFill>
              <a:cs typeface="B Nazanin" panose="00000400000000000000" pitchFamily="2" charset="-78"/>
            </a:endParaRPr>
          </a:p>
        </p:txBody>
      </p:sp>
      <p:cxnSp>
        <p:nvCxnSpPr>
          <p:cNvPr id="5012" name="Google Shape;5012;p108"/>
          <p:cNvCxnSpPr>
            <a:stCxn id="5013" idx="2"/>
            <a:endCxn id="5011" idx="6"/>
          </p:cNvCxnSpPr>
          <p:nvPr/>
        </p:nvCxnSpPr>
        <p:spPr>
          <a:xfrm>
            <a:off x="3356577" y="2571750"/>
            <a:ext cx="2451300" cy="1188000"/>
          </a:xfrm>
          <a:prstGeom prst="straightConnector1">
            <a:avLst/>
          </a:prstGeom>
          <a:noFill/>
          <a:ln w="38100" cap="flat" cmpd="sng">
            <a:solidFill>
              <a:schemeClr val="accent4"/>
            </a:solidFill>
            <a:prstDash val="solid"/>
            <a:round/>
            <a:headEnd type="none" w="med" len="med"/>
            <a:tailEnd type="none" w="med" len="med"/>
          </a:ln>
        </p:spPr>
      </p:cxnSp>
      <p:cxnSp>
        <p:nvCxnSpPr>
          <p:cNvPr id="5014" name="Google Shape;5014;p108"/>
          <p:cNvCxnSpPr>
            <a:stCxn id="5013" idx="2"/>
            <a:endCxn id="5015" idx="6"/>
          </p:cNvCxnSpPr>
          <p:nvPr/>
        </p:nvCxnSpPr>
        <p:spPr>
          <a:xfrm rot="10800000" flipH="1">
            <a:off x="3356577" y="1627050"/>
            <a:ext cx="2923500" cy="944700"/>
          </a:xfrm>
          <a:prstGeom prst="straightConnector1">
            <a:avLst/>
          </a:prstGeom>
          <a:noFill/>
          <a:ln w="38100" cap="flat" cmpd="sng">
            <a:solidFill>
              <a:schemeClr val="accent4"/>
            </a:solidFill>
            <a:prstDash val="solid"/>
            <a:round/>
            <a:headEnd type="none" w="med" len="med"/>
            <a:tailEnd type="none" w="med" len="med"/>
          </a:ln>
        </p:spPr>
      </p:cxnSp>
      <p:sp>
        <p:nvSpPr>
          <p:cNvPr id="5015" name="Google Shape;5015;p108"/>
          <p:cNvSpPr/>
          <p:nvPr/>
        </p:nvSpPr>
        <p:spPr>
          <a:xfrm flipH="1">
            <a:off x="6280152" y="1252000"/>
            <a:ext cx="750000" cy="750300"/>
          </a:xfrm>
          <a:prstGeom prst="ellipse">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2"/>
              </a:solidFill>
              <a:cs typeface="B Nazanin" panose="00000400000000000000" pitchFamily="2" charset="-78"/>
            </a:endParaRPr>
          </a:p>
        </p:txBody>
      </p:sp>
      <p:cxnSp>
        <p:nvCxnSpPr>
          <p:cNvPr id="5016" name="Google Shape;5016;p108"/>
          <p:cNvCxnSpPr>
            <a:stCxn id="5011" idx="1"/>
            <a:endCxn id="5015" idx="6"/>
          </p:cNvCxnSpPr>
          <p:nvPr/>
        </p:nvCxnSpPr>
        <p:spPr>
          <a:xfrm rot="10800000" flipH="1">
            <a:off x="6042844" y="1627030"/>
            <a:ext cx="237300" cy="2035500"/>
          </a:xfrm>
          <a:prstGeom prst="straightConnector1">
            <a:avLst/>
          </a:prstGeom>
          <a:noFill/>
          <a:ln w="38100" cap="flat" cmpd="sng">
            <a:solidFill>
              <a:schemeClr val="accent4"/>
            </a:solidFill>
            <a:prstDash val="solid"/>
            <a:round/>
            <a:headEnd type="none" w="med" len="med"/>
            <a:tailEnd type="none" w="med" len="med"/>
          </a:ln>
        </p:spPr>
      </p:cxnSp>
      <p:sp>
        <p:nvSpPr>
          <p:cNvPr id="5017" name="Google Shape;5017;p108"/>
          <p:cNvSpPr/>
          <p:nvPr/>
        </p:nvSpPr>
        <p:spPr>
          <a:xfrm flipH="1">
            <a:off x="5570450" y="542200"/>
            <a:ext cx="2169300" cy="2169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2"/>
              </a:solidFill>
              <a:cs typeface="B Nazanin" panose="00000400000000000000" pitchFamily="2" charset="-78"/>
            </a:endParaRPr>
          </a:p>
        </p:txBody>
      </p:sp>
      <p:sp>
        <p:nvSpPr>
          <p:cNvPr id="5018" name="Google Shape;5018;p108"/>
          <p:cNvSpPr txBox="1">
            <a:spLocks noGrp="1"/>
          </p:cNvSpPr>
          <p:nvPr>
            <p:ph type="title" idx="2"/>
          </p:nvPr>
        </p:nvSpPr>
        <p:spPr>
          <a:xfrm>
            <a:off x="5796100" y="811025"/>
            <a:ext cx="1718100" cy="621600"/>
          </a:xfrm>
          <a:prstGeom prst="rect">
            <a:avLst/>
          </a:prstGeom>
        </p:spPr>
        <p:txBody>
          <a:bodyPr spcFirstLastPara="1" wrap="square" lIns="91425" tIns="0" rIns="91425" bIns="0" anchor="t" anchorCtr="0">
            <a:noAutofit/>
          </a:bodyPr>
          <a:lstStyle/>
          <a:p>
            <a:pPr marL="0" lvl="0" indent="0" algn="ctr" rtl="1">
              <a:spcBef>
                <a:spcPts val="0"/>
              </a:spcBef>
              <a:spcAft>
                <a:spcPts val="0"/>
              </a:spcAft>
              <a:buNone/>
            </a:pPr>
            <a:r>
              <a:rPr lang="en">
                <a:cs typeface="B Nazanin" panose="00000400000000000000" pitchFamily="2" charset="-78"/>
              </a:rPr>
              <a:t>98%</a:t>
            </a:r>
            <a:endParaRPr>
              <a:cs typeface="B Nazanin" panose="00000400000000000000" pitchFamily="2" charset="-78"/>
            </a:endParaRPr>
          </a:p>
        </p:txBody>
      </p:sp>
      <p:sp>
        <p:nvSpPr>
          <p:cNvPr id="5019" name="Google Shape;5019;p108"/>
          <p:cNvSpPr txBox="1">
            <a:spLocks noGrp="1"/>
          </p:cNvSpPr>
          <p:nvPr>
            <p:ph type="subTitle" idx="3"/>
          </p:nvPr>
        </p:nvSpPr>
        <p:spPr>
          <a:xfrm>
            <a:off x="5796100" y="1491900"/>
            <a:ext cx="1718100" cy="848700"/>
          </a:xfrm>
          <a:prstGeom prst="rect">
            <a:avLst/>
          </a:prstGeom>
        </p:spPr>
        <p:txBody>
          <a:bodyPr spcFirstLastPara="1" wrap="square" lIns="91425" tIns="0" rIns="91425" bIns="0" anchor="t" anchorCtr="0">
            <a:noAutofit/>
          </a:bodyPr>
          <a:lstStyle/>
          <a:p>
            <a:pPr marL="0" lvl="0" indent="0" rtl="1"/>
            <a:r>
              <a:rPr lang="fa-IR" dirty="0">
                <a:cs typeface="B Nazanin" panose="00000400000000000000" pitchFamily="2" charset="-78"/>
              </a:rPr>
              <a:t>بیش از 98 درصد از ژنوم ما </a:t>
            </a:r>
            <a:r>
              <a:rPr lang="en-US" dirty="0">
                <a:cs typeface="B Nazanin" panose="00000400000000000000" pitchFamily="2" charset="-78"/>
              </a:rPr>
              <a:t>DNA </a:t>
            </a:r>
            <a:r>
              <a:rPr lang="fa-IR" dirty="0">
                <a:cs typeface="B Nazanin" panose="00000400000000000000" pitchFamily="2" charset="-78"/>
              </a:rPr>
              <a:t>غیر کد کننده است</a:t>
            </a:r>
            <a:endParaRPr dirty="0">
              <a:cs typeface="B Nazanin" panose="00000400000000000000" pitchFamily="2" charset="-78"/>
            </a:endParaRPr>
          </a:p>
        </p:txBody>
      </p:sp>
      <p:sp>
        <p:nvSpPr>
          <p:cNvPr id="5013" name="Google Shape;5013;p108"/>
          <p:cNvSpPr/>
          <p:nvPr/>
        </p:nvSpPr>
        <p:spPr>
          <a:xfrm flipH="1">
            <a:off x="2606577" y="2196600"/>
            <a:ext cx="750000" cy="750300"/>
          </a:xfrm>
          <a:prstGeom prst="ellipse">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2"/>
              </a:solidFill>
              <a:cs typeface="B Nazanin" panose="00000400000000000000" pitchFamily="2" charset="-78"/>
            </a:endParaRPr>
          </a:p>
        </p:txBody>
      </p:sp>
      <p:sp>
        <p:nvSpPr>
          <p:cNvPr id="5020" name="Google Shape;5020;p108"/>
          <p:cNvSpPr/>
          <p:nvPr/>
        </p:nvSpPr>
        <p:spPr>
          <a:xfrm flipH="1">
            <a:off x="1391100" y="981250"/>
            <a:ext cx="3180900" cy="31809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2"/>
              </a:solidFill>
              <a:cs typeface="B Nazanin" panose="00000400000000000000" pitchFamily="2" charset="-78"/>
            </a:endParaRPr>
          </a:p>
        </p:txBody>
      </p:sp>
      <p:sp>
        <p:nvSpPr>
          <p:cNvPr id="5021" name="Google Shape;5021;p108"/>
          <p:cNvSpPr txBox="1">
            <a:spLocks noGrp="1"/>
          </p:cNvSpPr>
          <p:nvPr>
            <p:ph type="title"/>
          </p:nvPr>
        </p:nvSpPr>
        <p:spPr>
          <a:xfrm>
            <a:off x="1659250" y="1618135"/>
            <a:ext cx="2644800" cy="1018500"/>
          </a:xfrm>
          <a:prstGeom prst="rect">
            <a:avLst/>
          </a:prstGeom>
        </p:spPr>
        <p:txBody>
          <a:bodyPr spcFirstLastPara="1" wrap="square" lIns="91425" tIns="0" rIns="91425" bIns="0" anchor="t" anchorCtr="0">
            <a:noAutofit/>
          </a:bodyPr>
          <a:lstStyle/>
          <a:p>
            <a:pPr marL="0" lvl="0" indent="0" algn="ctr" rtl="1">
              <a:spcBef>
                <a:spcPts val="0"/>
              </a:spcBef>
              <a:spcAft>
                <a:spcPts val="0"/>
              </a:spcAft>
              <a:buNone/>
            </a:pPr>
            <a:r>
              <a:rPr lang="en">
                <a:cs typeface="B Nazanin" panose="00000400000000000000" pitchFamily="2" charset="-78"/>
              </a:rPr>
              <a:t>20,000</a:t>
            </a:r>
            <a:endParaRPr>
              <a:cs typeface="B Nazanin" panose="00000400000000000000" pitchFamily="2" charset="-78"/>
            </a:endParaRPr>
          </a:p>
        </p:txBody>
      </p:sp>
      <p:sp>
        <p:nvSpPr>
          <p:cNvPr id="5022" name="Google Shape;5022;p108"/>
          <p:cNvSpPr txBox="1">
            <a:spLocks noGrp="1"/>
          </p:cNvSpPr>
          <p:nvPr>
            <p:ph type="subTitle" idx="1"/>
          </p:nvPr>
        </p:nvSpPr>
        <p:spPr>
          <a:xfrm>
            <a:off x="1659175" y="2636635"/>
            <a:ext cx="2644800" cy="748200"/>
          </a:xfrm>
          <a:prstGeom prst="rect">
            <a:avLst/>
          </a:prstGeom>
        </p:spPr>
        <p:txBody>
          <a:bodyPr spcFirstLastPara="1" wrap="square" lIns="91425" tIns="0" rIns="91425" bIns="0" anchor="t" anchorCtr="0">
            <a:noAutofit/>
          </a:bodyPr>
          <a:lstStyle/>
          <a:p>
            <a:pPr marL="0" lvl="0" indent="0" rtl="1"/>
            <a:r>
              <a:rPr lang="fa-IR" dirty="0">
                <a:cs typeface="B Nazanin" panose="00000400000000000000" pitchFamily="2" charset="-78"/>
              </a:rPr>
              <a:t>این تعداد تقریبی ژن در ژنوم انسان است</a:t>
            </a:r>
            <a:endParaRPr dirty="0">
              <a:cs typeface="B Nazanin" panose="00000400000000000000" pitchFamily="2" charset="-78"/>
            </a:endParaRPr>
          </a:p>
        </p:txBody>
      </p:sp>
      <p:sp>
        <p:nvSpPr>
          <p:cNvPr id="5023" name="Google Shape;5023;p108"/>
          <p:cNvSpPr/>
          <p:nvPr/>
        </p:nvSpPr>
        <p:spPr>
          <a:xfrm flipH="1">
            <a:off x="5570448" y="3384815"/>
            <a:ext cx="750000" cy="750300"/>
          </a:xfrm>
          <a:prstGeom prst="ellipse">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2"/>
              </a:solidFill>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455"/>
        <p:cNvGrpSpPr/>
        <p:nvPr/>
      </p:nvGrpSpPr>
      <p:grpSpPr>
        <a:xfrm>
          <a:off x="0" y="0"/>
          <a:ext cx="0" cy="0"/>
          <a:chOff x="0" y="0"/>
          <a:chExt cx="0" cy="0"/>
        </a:xfrm>
      </p:grpSpPr>
      <p:sp>
        <p:nvSpPr>
          <p:cNvPr id="2456" name="Google Shape;2456;p68"/>
          <p:cNvSpPr txBox="1">
            <a:spLocks noGrp="1"/>
          </p:cNvSpPr>
          <p:nvPr>
            <p:ph type="body" idx="1"/>
          </p:nvPr>
        </p:nvSpPr>
        <p:spPr>
          <a:xfrm>
            <a:off x="729317" y="1376138"/>
            <a:ext cx="4117800" cy="2616600"/>
          </a:xfrm>
          <a:prstGeom prst="rect">
            <a:avLst/>
          </a:prstGeom>
        </p:spPr>
        <p:txBody>
          <a:bodyPr spcFirstLastPara="1" wrap="square" lIns="91425" tIns="91425" rIns="91425" bIns="91425" anchor="ctr" anchorCtr="0">
            <a:noAutofit/>
          </a:bodyPr>
          <a:lstStyle/>
          <a:p>
            <a:pPr marL="0" lvl="0" indent="0" algn="r" rtl="1">
              <a:lnSpc>
                <a:spcPct val="150000"/>
              </a:lnSpc>
              <a:buNone/>
            </a:pPr>
            <a:r>
              <a:rPr lang="fa-IR" dirty="0">
                <a:solidFill>
                  <a:schemeClr val="dk1"/>
                </a:solidFill>
                <a:cs typeface="B Nazanin" panose="00000400000000000000" pitchFamily="2" charset="-78"/>
              </a:rPr>
              <a:t>آیا می دانید چه چیزی به شما کمک می کند تا نظر خود را روشن کنید؟ لیست هایی مانند این:</a:t>
            </a:r>
          </a:p>
          <a:p>
            <a:pPr marL="0" lvl="0" indent="0" algn="r" rtl="1">
              <a:lnSpc>
                <a:spcPct val="150000"/>
              </a:lnSpc>
              <a:buNone/>
            </a:pPr>
            <a:r>
              <a:rPr lang="fa-IR" dirty="0">
                <a:solidFill>
                  <a:schemeClr val="dk1"/>
                </a:solidFill>
                <a:cs typeface="B Nazanin" panose="00000400000000000000" pitchFamily="2" charset="-78"/>
              </a:rPr>
              <a:t>آنها ساده هستند</a:t>
            </a:r>
          </a:p>
          <a:p>
            <a:pPr marL="0" lvl="0" indent="0" algn="r" rtl="1">
              <a:lnSpc>
                <a:spcPct val="150000"/>
              </a:lnSpc>
              <a:buNone/>
            </a:pPr>
            <a:r>
              <a:rPr lang="fa-IR" dirty="0">
                <a:solidFill>
                  <a:schemeClr val="dk1"/>
                </a:solidFill>
                <a:cs typeface="B Nazanin" panose="00000400000000000000" pitchFamily="2" charset="-78"/>
              </a:rPr>
              <a:t>شما می توانید ایده های خود را به وضوح سازماندهی کنید</a:t>
            </a:r>
          </a:p>
          <a:p>
            <a:pPr marL="0" lvl="0" indent="0" algn="r" rtl="1">
              <a:lnSpc>
                <a:spcPct val="150000"/>
              </a:lnSpc>
              <a:buNone/>
            </a:pPr>
            <a:r>
              <a:rPr lang="fa-IR" dirty="0">
                <a:solidFill>
                  <a:schemeClr val="dk1"/>
                </a:solidFill>
                <a:cs typeface="B Nazanin" panose="00000400000000000000" pitchFamily="2" charset="-78"/>
              </a:rPr>
              <a:t>خرید شیر را هرگز فراموش نخواهید کرد!</a:t>
            </a:r>
          </a:p>
          <a:p>
            <a:pPr marL="0" lvl="0" indent="0" algn="r" rtl="1">
              <a:lnSpc>
                <a:spcPct val="150000"/>
              </a:lnSpc>
              <a:buNone/>
            </a:pPr>
            <a:r>
              <a:rPr lang="fa-IR" dirty="0">
                <a:solidFill>
                  <a:schemeClr val="dk1"/>
                </a:solidFill>
                <a:cs typeface="B Nazanin" panose="00000400000000000000" pitchFamily="2" charset="-78"/>
              </a:rPr>
              <a:t>و مهم‌ترین چیز: مخاطب از ارائه شما غافل نخواهد شد</a:t>
            </a:r>
            <a:endParaRPr dirty="0">
              <a:cs typeface="B Nazanin" panose="00000400000000000000" pitchFamily="2" charset="-78"/>
            </a:endParaRPr>
          </a:p>
        </p:txBody>
      </p:sp>
      <p:sp>
        <p:nvSpPr>
          <p:cNvPr id="2457" name="Google Shape;2457;p68"/>
          <p:cNvSpPr txBox="1">
            <a:spLocks noGrp="1"/>
          </p:cNvSpPr>
          <p:nvPr>
            <p:ph type="title"/>
          </p:nvPr>
        </p:nvSpPr>
        <p:spPr>
          <a:xfrm>
            <a:off x="720000" y="524372"/>
            <a:ext cx="4294800" cy="1137000"/>
          </a:xfrm>
          <a:prstGeom prst="rect">
            <a:avLst/>
          </a:prstGeom>
        </p:spPr>
        <p:txBody>
          <a:bodyPr spcFirstLastPara="1" wrap="square" lIns="91425" tIns="91425" rIns="91425" bIns="91425" anchor="t" anchorCtr="0">
            <a:noAutofit/>
          </a:bodyPr>
          <a:lstStyle/>
          <a:p>
            <a:pPr lvl="0" algn="r" rtl="1"/>
            <a:r>
              <a:rPr lang="fa-IR" dirty="0">
                <a:solidFill>
                  <a:schemeClr val="tx2"/>
                </a:solidFill>
                <a:cs typeface="B Nazanin" panose="00000400000000000000" pitchFamily="2" charset="-78"/>
              </a:rPr>
              <a:t>ژنتیک</a:t>
            </a:r>
            <a:r>
              <a:rPr lang="fa-IR" dirty="0">
                <a:solidFill>
                  <a:schemeClr val="accent4"/>
                </a:solidFill>
                <a:cs typeface="B Nazanin" panose="00000400000000000000" pitchFamily="2" charset="-78"/>
              </a:rPr>
              <a:t> مولکولی </a:t>
            </a:r>
            <a:r>
              <a:rPr lang="fa-IR" dirty="0">
                <a:solidFill>
                  <a:schemeClr val="bg2"/>
                </a:solidFill>
                <a:cs typeface="B Nazanin" panose="00000400000000000000" pitchFamily="2" charset="-78"/>
              </a:rPr>
              <a:t>چیست؟</a:t>
            </a:r>
            <a:endParaRPr dirty="0">
              <a:solidFill>
                <a:schemeClr val="bg2"/>
              </a:solidFill>
              <a:cs typeface="B Nazanin" panose="00000400000000000000" pitchFamily="2" charset="-78"/>
            </a:endParaRPr>
          </a:p>
        </p:txBody>
      </p:sp>
      <p:grpSp>
        <p:nvGrpSpPr>
          <p:cNvPr id="2458" name="Google Shape;2458;p68"/>
          <p:cNvGrpSpPr/>
          <p:nvPr/>
        </p:nvGrpSpPr>
        <p:grpSpPr>
          <a:xfrm>
            <a:off x="5511675" y="779924"/>
            <a:ext cx="3255746" cy="4393079"/>
            <a:chOff x="5747180" y="899945"/>
            <a:chExt cx="3031138" cy="4090009"/>
          </a:xfrm>
        </p:grpSpPr>
        <p:sp>
          <p:nvSpPr>
            <p:cNvPr id="2459" name="Google Shape;2459;p68"/>
            <p:cNvSpPr/>
            <p:nvPr/>
          </p:nvSpPr>
          <p:spPr>
            <a:xfrm>
              <a:off x="6771763" y="1813568"/>
              <a:ext cx="1784407" cy="1931941"/>
            </a:xfrm>
            <a:custGeom>
              <a:avLst/>
              <a:gdLst/>
              <a:ahLst/>
              <a:cxnLst/>
              <a:rect l="l" t="t" r="r" b="b"/>
              <a:pathLst>
                <a:path w="63232" h="68460" extrusionOk="0">
                  <a:moveTo>
                    <a:pt x="10078" y="1"/>
                  </a:moveTo>
                  <a:cubicBezTo>
                    <a:pt x="7986" y="1"/>
                    <a:pt x="5918" y="457"/>
                    <a:pt x="4022" y="1345"/>
                  </a:cubicBezTo>
                  <a:cubicBezTo>
                    <a:pt x="2755" y="1945"/>
                    <a:pt x="1654" y="2779"/>
                    <a:pt x="720" y="3780"/>
                  </a:cubicBezTo>
                  <a:cubicBezTo>
                    <a:pt x="1" y="4550"/>
                    <a:pt x="705" y="5597"/>
                    <a:pt x="1493" y="5597"/>
                  </a:cubicBezTo>
                  <a:cubicBezTo>
                    <a:pt x="1729" y="5597"/>
                    <a:pt x="1973" y="5504"/>
                    <a:pt x="2188" y="5281"/>
                  </a:cubicBezTo>
                  <a:cubicBezTo>
                    <a:pt x="2988" y="4414"/>
                    <a:pt x="3922" y="3713"/>
                    <a:pt x="4990" y="3213"/>
                  </a:cubicBezTo>
                  <a:lnTo>
                    <a:pt x="4990" y="3213"/>
                  </a:lnTo>
                  <a:cubicBezTo>
                    <a:pt x="4956" y="3580"/>
                    <a:pt x="5156" y="3947"/>
                    <a:pt x="5490" y="4113"/>
                  </a:cubicBezTo>
                  <a:cubicBezTo>
                    <a:pt x="11161" y="7149"/>
                    <a:pt x="13529" y="13587"/>
                    <a:pt x="14863" y="19491"/>
                  </a:cubicBezTo>
                  <a:cubicBezTo>
                    <a:pt x="15697" y="23127"/>
                    <a:pt x="16231" y="26796"/>
                    <a:pt x="17198" y="30332"/>
                  </a:cubicBezTo>
                  <a:cubicBezTo>
                    <a:pt x="18199" y="33935"/>
                    <a:pt x="19467" y="37437"/>
                    <a:pt x="20901" y="40873"/>
                  </a:cubicBezTo>
                  <a:cubicBezTo>
                    <a:pt x="23603" y="47411"/>
                    <a:pt x="26472" y="54049"/>
                    <a:pt x="30975" y="59620"/>
                  </a:cubicBezTo>
                  <a:cubicBezTo>
                    <a:pt x="34010" y="63389"/>
                    <a:pt x="38013" y="66758"/>
                    <a:pt x="42583" y="68460"/>
                  </a:cubicBezTo>
                  <a:lnTo>
                    <a:pt x="52924" y="57885"/>
                  </a:lnTo>
                  <a:cubicBezTo>
                    <a:pt x="55892" y="53115"/>
                    <a:pt x="52924" y="48079"/>
                    <a:pt x="52924" y="48078"/>
                  </a:cubicBezTo>
                  <a:lnTo>
                    <a:pt x="52924" y="48078"/>
                  </a:lnTo>
                  <a:cubicBezTo>
                    <a:pt x="56293" y="50380"/>
                    <a:pt x="55592" y="53682"/>
                    <a:pt x="55592" y="53682"/>
                  </a:cubicBezTo>
                  <a:lnTo>
                    <a:pt x="63231" y="45743"/>
                  </a:lnTo>
                  <a:cubicBezTo>
                    <a:pt x="62431" y="44009"/>
                    <a:pt x="61463" y="42307"/>
                    <a:pt x="60396" y="40706"/>
                  </a:cubicBezTo>
                  <a:cubicBezTo>
                    <a:pt x="58594" y="37971"/>
                    <a:pt x="56493" y="35469"/>
                    <a:pt x="54125" y="33201"/>
                  </a:cubicBezTo>
                  <a:cubicBezTo>
                    <a:pt x="51690" y="30933"/>
                    <a:pt x="48721" y="29231"/>
                    <a:pt x="45518" y="28264"/>
                  </a:cubicBezTo>
                  <a:cubicBezTo>
                    <a:pt x="39814" y="26563"/>
                    <a:pt x="31875" y="26563"/>
                    <a:pt x="28673" y="20559"/>
                  </a:cubicBezTo>
                  <a:cubicBezTo>
                    <a:pt x="27973" y="19124"/>
                    <a:pt x="27439" y="17590"/>
                    <a:pt x="27072" y="16055"/>
                  </a:cubicBezTo>
                  <a:cubicBezTo>
                    <a:pt x="26672" y="14521"/>
                    <a:pt x="26171" y="12986"/>
                    <a:pt x="25538" y="11519"/>
                  </a:cubicBezTo>
                  <a:cubicBezTo>
                    <a:pt x="24370" y="8717"/>
                    <a:pt x="22602" y="6215"/>
                    <a:pt x="20367" y="4147"/>
                  </a:cubicBezTo>
                  <a:cubicBezTo>
                    <a:pt x="18199" y="2112"/>
                    <a:pt x="15464" y="744"/>
                    <a:pt x="12528" y="211"/>
                  </a:cubicBezTo>
                  <a:cubicBezTo>
                    <a:pt x="11714" y="70"/>
                    <a:pt x="10894" y="1"/>
                    <a:pt x="1007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60" name="Google Shape;2460;p68"/>
            <p:cNvSpPr/>
            <p:nvPr/>
          </p:nvSpPr>
          <p:spPr>
            <a:xfrm>
              <a:off x="6992556" y="2488788"/>
              <a:ext cx="345497" cy="366211"/>
            </a:xfrm>
            <a:custGeom>
              <a:avLst/>
              <a:gdLst/>
              <a:ahLst/>
              <a:cxnLst/>
              <a:rect l="l" t="t" r="r" b="b"/>
              <a:pathLst>
                <a:path w="12243" h="12977" extrusionOk="0">
                  <a:moveTo>
                    <a:pt x="9941" y="1"/>
                  </a:moveTo>
                  <a:cubicBezTo>
                    <a:pt x="6539" y="7039"/>
                    <a:pt x="1" y="7039"/>
                    <a:pt x="1" y="7039"/>
                  </a:cubicBezTo>
                  <a:cubicBezTo>
                    <a:pt x="1268" y="8874"/>
                    <a:pt x="2336" y="10875"/>
                    <a:pt x="3170" y="12977"/>
                  </a:cubicBezTo>
                  <a:cubicBezTo>
                    <a:pt x="4571" y="12143"/>
                    <a:pt x="5905" y="11209"/>
                    <a:pt x="7173" y="10141"/>
                  </a:cubicBezTo>
                  <a:cubicBezTo>
                    <a:pt x="8207" y="9207"/>
                    <a:pt x="9174" y="8207"/>
                    <a:pt x="10041" y="7106"/>
                  </a:cubicBezTo>
                  <a:cubicBezTo>
                    <a:pt x="10508" y="6505"/>
                    <a:pt x="10942" y="5872"/>
                    <a:pt x="11376" y="5271"/>
                  </a:cubicBezTo>
                  <a:cubicBezTo>
                    <a:pt x="11643" y="4904"/>
                    <a:pt x="11909" y="4504"/>
                    <a:pt x="12243" y="4170"/>
                  </a:cubicBezTo>
                  <a:cubicBezTo>
                    <a:pt x="11342" y="2836"/>
                    <a:pt x="10575" y="1435"/>
                    <a:pt x="9941" y="1"/>
                  </a:cubicBezTo>
                  <a:close/>
                </a:path>
              </a:pathLst>
            </a:custGeom>
            <a:solidFill>
              <a:srgbClr val="DB7D67"/>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61" name="Google Shape;2461;p68"/>
            <p:cNvSpPr/>
            <p:nvPr/>
          </p:nvSpPr>
          <p:spPr>
            <a:xfrm>
              <a:off x="6664922" y="1815176"/>
              <a:ext cx="739025" cy="911478"/>
            </a:xfrm>
            <a:custGeom>
              <a:avLst/>
              <a:gdLst/>
              <a:ahLst/>
              <a:cxnLst/>
              <a:rect l="l" t="t" r="r" b="b"/>
              <a:pathLst>
                <a:path w="26188" h="32299" extrusionOk="0">
                  <a:moveTo>
                    <a:pt x="12484" y="1"/>
                  </a:moveTo>
                  <a:cubicBezTo>
                    <a:pt x="6153" y="1"/>
                    <a:pt x="1" y="5230"/>
                    <a:pt x="536" y="13997"/>
                  </a:cubicBezTo>
                  <a:cubicBezTo>
                    <a:pt x="536" y="14130"/>
                    <a:pt x="570" y="14264"/>
                    <a:pt x="570" y="14431"/>
                  </a:cubicBezTo>
                  <a:cubicBezTo>
                    <a:pt x="1203" y="21469"/>
                    <a:pt x="3172" y="31509"/>
                    <a:pt x="7041" y="32210"/>
                  </a:cubicBezTo>
                  <a:cubicBezTo>
                    <a:pt x="7380" y="32268"/>
                    <a:pt x="7766" y="32299"/>
                    <a:pt x="8190" y="32299"/>
                  </a:cubicBezTo>
                  <a:cubicBezTo>
                    <a:pt x="12602" y="32299"/>
                    <a:pt x="21166" y="29021"/>
                    <a:pt x="24787" y="20135"/>
                  </a:cubicBezTo>
                  <a:cubicBezTo>
                    <a:pt x="26188" y="16766"/>
                    <a:pt x="25554" y="12096"/>
                    <a:pt x="23619" y="7826"/>
                  </a:cubicBezTo>
                  <a:cubicBezTo>
                    <a:pt x="21199" y="2431"/>
                    <a:pt x="16800" y="1"/>
                    <a:pt x="12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62" name="Google Shape;2462;p68"/>
            <p:cNvSpPr/>
            <p:nvPr/>
          </p:nvSpPr>
          <p:spPr>
            <a:xfrm>
              <a:off x="6815589" y="2085750"/>
              <a:ext cx="166639" cy="70522"/>
            </a:xfrm>
            <a:custGeom>
              <a:avLst/>
              <a:gdLst/>
              <a:ahLst/>
              <a:cxnLst/>
              <a:rect l="l" t="t" r="r" b="b"/>
              <a:pathLst>
                <a:path w="5905" h="2499" extrusionOk="0">
                  <a:moveTo>
                    <a:pt x="2889" y="1"/>
                  </a:moveTo>
                  <a:cubicBezTo>
                    <a:pt x="2233" y="1"/>
                    <a:pt x="1495" y="208"/>
                    <a:pt x="701" y="773"/>
                  </a:cubicBezTo>
                  <a:cubicBezTo>
                    <a:pt x="701" y="773"/>
                    <a:pt x="1" y="1307"/>
                    <a:pt x="835" y="2307"/>
                  </a:cubicBezTo>
                  <a:cubicBezTo>
                    <a:pt x="951" y="2442"/>
                    <a:pt x="1065" y="2498"/>
                    <a:pt x="1185" y="2498"/>
                  </a:cubicBezTo>
                  <a:cubicBezTo>
                    <a:pt x="1760" y="2498"/>
                    <a:pt x="2468" y="1221"/>
                    <a:pt x="4161" y="1221"/>
                  </a:cubicBezTo>
                  <a:cubicBezTo>
                    <a:pt x="4652" y="1221"/>
                    <a:pt x="5227" y="1329"/>
                    <a:pt x="5905" y="1607"/>
                  </a:cubicBezTo>
                  <a:cubicBezTo>
                    <a:pt x="5905" y="1607"/>
                    <a:pt x="4714" y="1"/>
                    <a:pt x="288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63" name="Google Shape;2463;p68"/>
            <p:cNvSpPr/>
            <p:nvPr/>
          </p:nvSpPr>
          <p:spPr>
            <a:xfrm>
              <a:off x="6635799" y="2143234"/>
              <a:ext cx="99814" cy="70719"/>
            </a:xfrm>
            <a:custGeom>
              <a:avLst/>
              <a:gdLst/>
              <a:ahLst/>
              <a:cxnLst/>
              <a:rect l="l" t="t" r="r" b="b"/>
              <a:pathLst>
                <a:path w="3537" h="2506" extrusionOk="0">
                  <a:moveTo>
                    <a:pt x="2220" y="1"/>
                  </a:moveTo>
                  <a:cubicBezTo>
                    <a:pt x="297" y="1"/>
                    <a:pt x="1" y="2505"/>
                    <a:pt x="1" y="2505"/>
                  </a:cubicBezTo>
                  <a:cubicBezTo>
                    <a:pt x="639" y="1611"/>
                    <a:pt x="1254" y="1382"/>
                    <a:pt x="1780" y="1382"/>
                  </a:cubicBezTo>
                  <a:cubicBezTo>
                    <a:pt x="2331" y="1382"/>
                    <a:pt x="2786" y="1633"/>
                    <a:pt x="3070" y="1633"/>
                  </a:cubicBezTo>
                  <a:cubicBezTo>
                    <a:pt x="3223" y="1633"/>
                    <a:pt x="3326" y="1561"/>
                    <a:pt x="3370" y="1338"/>
                  </a:cubicBezTo>
                  <a:cubicBezTo>
                    <a:pt x="3536" y="304"/>
                    <a:pt x="2936" y="104"/>
                    <a:pt x="2936" y="104"/>
                  </a:cubicBezTo>
                  <a:cubicBezTo>
                    <a:pt x="2675" y="33"/>
                    <a:pt x="2437" y="1"/>
                    <a:pt x="222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64" name="Google Shape;2464;p68"/>
            <p:cNvSpPr/>
            <p:nvPr/>
          </p:nvSpPr>
          <p:spPr>
            <a:xfrm>
              <a:off x="6727119" y="2196965"/>
              <a:ext cx="94142" cy="239136"/>
            </a:xfrm>
            <a:custGeom>
              <a:avLst/>
              <a:gdLst/>
              <a:ahLst/>
              <a:cxnLst/>
              <a:rect l="l" t="t" r="r" b="b"/>
              <a:pathLst>
                <a:path w="3336" h="8474" fill="none" extrusionOk="0">
                  <a:moveTo>
                    <a:pt x="1368" y="1"/>
                  </a:moveTo>
                  <a:cubicBezTo>
                    <a:pt x="1368" y="1"/>
                    <a:pt x="0" y="7706"/>
                    <a:pt x="834" y="8107"/>
                  </a:cubicBezTo>
                  <a:cubicBezTo>
                    <a:pt x="1635" y="8474"/>
                    <a:pt x="3336" y="7807"/>
                    <a:pt x="3336" y="7807"/>
                  </a:cubicBezTo>
                </a:path>
              </a:pathLst>
            </a:custGeom>
            <a:solidFill>
              <a:schemeClr val="dk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65" name="Google Shape;2465;p68"/>
            <p:cNvSpPr/>
            <p:nvPr/>
          </p:nvSpPr>
          <p:spPr>
            <a:xfrm>
              <a:off x="6762874" y="2499144"/>
              <a:ext cx="125240" cy="64398"/>
            </a:xfrm>
            <a:custGeom>
              <a:avLst/>
              <a:gdLst/>
              <a:ahLst/>
              <a:cxnLst/>
              <a:rect l="l" t="t" r="r" b="b"/>
              <a:pathLst>
                <a:path w="4438" h="2282" extrusionOk="0">
                  <a:moveTo>
                    <a:pt x="2836" y="1"/>
                  </a:moveTo>
                  <a:cubicBezTo>
                    <a:pt x="2836" y="1"/>
                    <a:pt x="2469" y="768"/>
                    <a:pt x="2136" y="901"/>
                  </a:cubicBezTo>
                  <a:cubicBezTo>
                    <a:pt x="2095" y="916"/>
                    <a:pt x="2047" y="923"/>
                    <a:pt x="1994" y="923"/>
                  </a:cubicBezTo>
                  <a:cubicBezTo>
                    <a:pt x="1573" y="923"/>
                    <a:pt x="835" y="501"/>
                    <a:pt x="835" y="501"/>
                  </a:cubicBezTo>
                  <a:lnTo>
                    <a:pt x="1" y="1568"/>
                  </a:lnTo>
                  <a:cubicBezTo>
                    <a:pt x="682" y="2088"/>
                    <a:pt x="1304" y="2281"/>
                    <a:pt x="1854" y="2281"/>
                  </a:cubicBezTo>
                  <a:cubicBezTo>
                    <a:pt x="3457" y="2281"/>
                    <a:pt x="4437" y="634"/>
                    <a:pt x="4437" y="634"/>
                  </a:cubicBezTo>
                  <a:lnTo>
                    <a:pt x="2836" y="1"/>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66" name="Google Shape;2466;p68"/>
            <p:cNvSpPr/>
            <p:nvPr/>
          </p:nvSpPr>
          <p:spPr>
            <a:xfrm>
              <a:off x="6759121" y="2513819"/>
              <a:ext cx="132211" cy="32199"/>
            </a:xfrm>
            <a:custGeom>
              <a:avLst/>
              <a:gdLst/>
              <a:ahLst/>
              <a:cxnLst/>
              <a:rect l="l" t="t" r="r" b="b"/>
              <a:pathLst>
                <a:path w="4685" h="1141" extrusionOk="0">
                  <a:moveTo>
                    <a:pt x="4545" y="1"/>
                  </a:moveTo>
                  <a:cubicBezTo>
                    <a:pt x="4532" y="1"/>
                    <a:pt x="4518" y="5"/>
                    <a:pt x="4504" y="14"/>
                  </a:cubicBezTo>
                  <a:cubicBezTo>
                    <a:pt x="4473" y="14"/>
                    <a:pt x="2611" y="972"/>
                    <a:pt x="627" y="972"/>
                  </a:cubicBezTo>
                  <a:cubicBezTo>
                    <a:pt x="452" y="972"/>
                    <a:pt x="276" y="965"/>
                    <a:pt x="100" y="948"/>
                  </a:cubicBezTo>
                  <a:cubicBezTo>
                    <a:pt x="0" y="948"/>
                    <a:pt x="0" y="1082"/>
                    <a:pt x="100" y="1115"/>
                  </a:cubicBezTo>
                  <a:cubicBezTo>
                    <a:pt x="307" y="1132"/>
                    <a:pt x="512" y="1141"/>
                    <a:pt x="714" y="1141"/>
                  </a:cubicBezTo>
                  <a:cubicBezTo>
                    <a:pt x="1295" y="1141"/>
                    <a:pt x="1858" y="1072"/>
                    <a:pt x="2402" y="948"/>
                  </a:cubicBezTo>
                  <a:cubicBezTo>
                    <a:pt x="3169" y="748"/>
                    <a:pt x="3903" y="515"/>
                    <a:pt x="4570" y="181"/>
                  </a:cubicBezTo>
                  <a:cubicBezTo>
                    <a:pt x="4685" y="152"/>
                    <a:pt x="4627" y="1"/>
                    <a:pt x="45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67" name="Google Shape;2467;p68"/>
            <p:cNvSpPr/>
            <p:nvPr/>
          </p:nvSpPr>
          <p:spPr>
            <a:xfrm>
              <a:off x="6683801" y="2244431"/>
              <a:ext cx="43346" cy="47240"/>
            </a:xfrm>
            <a:custGeom>
              <a:avLst/>
              <a:gdLst/>
              <a:ahLst/>
              <a:cxnLst/>
              <a:rect l="l" t="t" r="r" b="b"/>
              <a:pathLst>
                <a:path w="1536" h="1674" extrusionOk="0">
                  <a:moveTo>
                    <a:pt x="744" y="1"/>
                  </a:moveTo>
                  <a:cubicBezTo>
                    <a:pt x="697" y="1"/>
                    <a:pt x="649" y="7"/>
                    <a:pt x="601" y="20"/>
                  </a:cubicBezTo>
                  <a:cubicBezTo>
                    <a:pt x="234" y="87"/>
                    <a:pt x="1" y="520"/>
                    <a:pt x="101" y="987"/>
                  </a:cubicBezTo>
                  <a:cubicBezTo>
                    <a:pt x="217" y="1394"/>
                    <a:pt x="510" y="1674"/>
                    <a:pt x="826" y="1674"/>
                  </a:cubicBezTo>
                  <a:cubicBezTo>
                    <a:pt x="873" y="1674"/>
                    <a:pt x="920" y="1668"/>
                    <a:pt x="968" y="1655"/>
                  </a:cubicBezTo>
                  <a:cubicBezTo>
                    <a:pt x="1335" y="1588"/>
                    <a:pt x="1535" y="1154"/>
                    <a:pt x="1435" y="687"/>
                  </a:cubicBezTo>
                  <a:cubicBezTo>
                    <a:pt x="1348" y="281"/>
                    <a:pt x="1059"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68" name="Google Shape;2468;p68"/>
            <p:cNvSpPr/>
            <p:nvPr/>
          </p:nvSpPr>
          <p:spPr>
            <a:xfrm>
              <a:off x="6893730" y="2196711"/>
              <a:ext cx="43318" cy="46958"/>
            </a:xfrm>
            <a:custGeom>
              <a:avLst/>
              <a:gdLst/>
              <a:ahLst/>
              <a:cxnLst/>
              <a:rect l="l" t="t" r="r" b="b"/>
              <a:pathLst>
                <a:path w="1535" h="1664" extrusionOk="0">
                  <a:moveTo>
                    <a:pt x="704" y="1"/>
                  </a:moveTo>
                  <a:cubicBezTo>
                    <a:pt x="670" y="1"/>
                    <a:pt x="635" y="4"/>
                    <a:pt x="601" y="10"/>
                  </a:cubicBezTo>
                  <a:cubicBezTo>
                    <a:pt x="234" y="110"/>
                    <a:pt x="0" y="544"/>
                    <a:pt x="100" y="977"/>
                  </a:cubicBezTo>
                  <a:cubicBezTo>
                    <a:pt x="188" y="1384"/>
                    <a:pt x="502" y="1664"/>
                    <a:pt x="824" y="1664"/>
                  </a:cubicBezTo>
                  <a:cubicBezTo>
                    <a:pt x="872" y="1664"/>
                    <a:pt x="920" y="1657"/>
                    <a:pt x="968" y="1644"/>
                  </a:cubicBezTo>
                  <a:cubicBezTo>
                    <a:pt x="1335" y="1578"/>
                    <a:pt x="1535" y="1144"/>
                    <a:pt x="1435" y="677"/>
                  </a:cubicBezTo>
                  <a:cubicBezTo>
                    <a:pt x="1344" y="284"/>
                    <a:pt x="1034" y="1"/>
                    <a:pt x="70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69" name="Google Shape;2469;p68"/>
            <p:cNvSpPr/>
            <p:nvPr/>
          </p:nvSpPr>
          <p:spPr>
            <a:xfrm>
              <a:off x="6885264" y="2181556"/>
              <a:ext cx="106389" cy="27684"/>
            </a:xfrm>
            <a:custGeom>
              <a:avLst/>
              <a:gdLst/>
              <a:ahLst/>
              <a:cxnLst/>
              <a:rect l="l" t="t" r="r" b="b"/>
              <a:pathLst>
                <a:path w="3770" h="981" extrusionOk="0">
                  <a:moveTo>
                    <a:pt x="1279" y="0"/>
                  </a:moveTo>
                  <a:cubicBezTo>
                    <a:pt x="885" y="0"/>
                    <a:pt x="411" y="174"/>
                    <a:pt x="0" y="814"/>
                  </a:cubicBezTo>
                  <a:cubicBezTo>
                    <a:pt x="0" y="814"/>
                    <a:pt x="390" y="370"/>
                    <a:pt x="1007" y="370"/>
                  </a:cubicBezTo>
                  <a:cubicBezTo>
                    <a:pt x="1362" y="370"/>
                    <a:pt x="1793" y="517"/>
                    <a:pt x="2268" y="981"/>
                  </a:cubicBezTo>
                  <a:lnTo>
                    <a:pt x="3770" y="80"/>
                  </a:lnTo>
                  <a:lnTo>
                    <a:pt x="2102" y="247"/>
                  </a:lnTo>
                  <a:cubicBezTo>
                    <a:pt x="2102" y="247"/>
                    <a:pt x="1747" y="0"/>
                    <a:pt x="127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0" name="Google Shape;2470;p68"/>
            <p:cNvSpPr/>
            <p:nvPr/>
          </p:nvSpPr>
          <p:spPr>
            <a:xfrm>
              <a:off x="6625442" y="2231167"/>
              <a:ext cx="105458" cy="40213"/>
            </a:xfrm>
            <a:custGeom>
              <a:avLst/>
              <a:gdLst/>
              <a:ahLst/>
              <a:cxnLst/>
              <a:rect l="l" t="t" r="r" b="b"/>
              <a:pathLst>
                <a:path w="3737" h="1425" extrusionOk="0">
                  <a:moveTo>
                    <a:pt x="2759" y="0"/>
                  </a:moveTo>
                  <a:cubicBezTo>
                    <a:pt x="1983" y="0"/>
                    <a:pt x="1602" y="690"/>
                    <a:pt x="1602" y="690"/>
                  </a:cubicBezTo>
                  <a:lnTo>
                    <a:pt x="1" y="1291"/>
                  </a:lnTo>
                  <a:lnTo>
                    <a:pt x="1769" y="1424"/>
                  </a:lnTo>
                  <a:cubicBezTo>
                    <a:pt x="2146" y="431"/>
                    <a:pt x="2771" y="230"/>
                    <a:pt x="3216" y="230"/>
                  </a:cubicBezTo>
                  <a:cubicBezTo>
                    <a:pt x="3518" y="230"/>
                    <a:pt x="3737" y="323"/>
                    <a:pt x="3737" y="323"/>
                  </a:cubicBezTo>
                  <a:cubicBezTo>
                    <a:pt x="3361" y="87"/>
                    <a:pt x="3035" y="0"/>
                    <a:pt x="275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1" name="Google Shape;2471;p68"/>
            <p:cNvSpPr/>
            <p:nvPr/>
          </p:nvSpPr>
          <p:spPr>
            <a:xfrm>
              <a:off x="6908799" y="2243556"/>
              <a:ext cx="201463" cy="116803"/>
            </a:xfrm>
            <a:custGeom>
              <a:avLst/>
              <a:gdLst/>
              <a:ahLst/>
              <a:cxnLst/>
              <a:rect l="l" t="t" r="r" b="b"/>
              <a:pathLst>
                <a:path w="7139" h="4139" extrusionOk="0">
                  <a:moveTo>
                    <a:pt x="4398" y="0"/>
                  </a:moveTo>
                  <a:cubicBezTo>
                    <a:pt x="3997" y="0"/>
                    <a:pt x="3570" y="49"/>
                    <a:pt x="3136" y="151"/>
                  </a:cubicBezTo>
                  <a:cubicBezTo>
                    <a:pt x="1301" y="551"/>
                    <a:pt x="0" y="1752"/>
                    <a:pt x="234" y="2820"/>
                  </a:cubicBezTo>
                  <a:cubicBezTo>
                    <a:pt x="437" y="3635"/>
                    <a:pt x="1457" y="4138"/>
                    <a:pt x="2745" y="4138"/>
                  </a:cubicBezTo>
                  <a:cubicBezTo>
                    <a:pt x="3144" y="4138"/>
                    <a:pt x="3569" y="4090"/>
                    <a:pt x="4003" y="3987"/>
                  </a:cubicBezTo>
                  <a:cubicBezTo>
                    <a:pt x="5838" y="3587"/>
                    <a:pt x="7139" y="2386"/>
                    <a:pt x="6905" y="1319"/>
                  </a:cubicBezTo>
                  <a:cubicBezTo>
                    <a:pt x="6727" y="504"/>
                    <a:pt x="5693" y="0"/>
                    <a:pt x="4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2" name="Google Shape;2472;p68"/>
            <p:cNvSpPr/>
            <p:nvPr/>
          </p:nvSpPr>
          <p:spPr>
            <a:xfrm>
              <a:off x="6691336" y="2314642"/>
              <a:ext cx="44277" cy="84745"/>
            </a:xfrm>
            <a:custGeom>
              <a:avLst/>
              <a:gdLst/>
              <a:ahLst/>
              <a:cxnLst/>
              <a:rect l="l" t="t" r="r" b="b"/>
              <a:pathLst>
                <a:path w="1569" h="3003" extrusionOk="0">
                  <a:moveTo>
                    <a:pt x="1" y="1"/>
                  </a:moveTo>
                  <a:cubicBezTo>
                    <a:pt x="234" y="968"/>
                    <a:pt x="267" y="2369"/>
                    <a:pt x="501" y="3003"/>
                  </a:cubicBezTo>
                  <a:cubicBezTo>
                    <a:pt x="1101" y="2469"/>
                    <a:pt x="1568" y="1802"/>
                    <a:pt x="1435" y="1201"/>
                  </a:cubicBezTo>
                  <a:cubicBezTo>
                    <a:pt x="1302" y="634"/>
                    <a:pt x="835" y="16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3" name="Google Shape;2473;p68"/>
            <p:cNvSpPr/>
            <p:nvPr/>
          </p:nvSpPr>
          <p:spPr>
            <a:xfrm>
              <a:off x="7320162" y="2112954"/>
              <a:ext cx="247433" cy="282031"/>
            </a:xfrm>
            <a:custGeom>
              <a:avLst/>
              <a:gdLst/>
              <a:ahLst/>
              <a:cxnLst/>
              <a:rect l="l" t="t" r="r" b="b"/>
              <a:pathLst>
                <a:path w="8768" h="9994" extrusionOk="0">
                  <a:moveTo>
                    <a:pt x="3318" y="0"/>
                  </a:moveTo>
                  <a:cubicBezTo>
                    <a:pt x="3105" y="0"/>
                    <a:pt x="2888" y="14"/>
                    <a:pt x="2669" y="42"/>
                  </a:cubicBezTo>
                  <a:cubicBezTo>
                    <a:pt x="1668" y="143"/>
                    <a:pt x="734" y="543"/>
                    <a:pt x="0" y="1210"/>
                  </a:cubicBezTo>
                  <a:lnTo>
                    <a:pt x="934" y="9416"/>
                  </a:lnTo>
                  <a:cubicBezTo>
                    <a:pt x="1690" y="9811"/>
                    <a:pt x="2488" y="9994"/>
                    <a:pt x="3269" y="9994"/>
                  </a:cubicBezTo>
                  <a:cubicBezTo>
                    <a:pt x="5590" y="9994"/>
                    <a:pt x="7757" y="8376"/>
                    <a:pt x="8206" y="5880"/>
                  </a:cubicBezTo>
                  <a:cubicBezTo>
                    <a:pt x="8767" y="2794"/>
                    <a:pt x="6358" y="0"/>
                    <a:pt x="33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4" name="Google Shape;2474;p68"/>
            <p:cNvSpPr/>
            <p:nvPr/>
          </p:nvSpPr>
          <p:spPr>
            <a:xfrm>
              <a:off x="7374740" y="2181923"/>
              <a:ext cx="94170" cy="144035"/>
            </a:xfrm>
            <a:custGeom>
              <a:avLst/>
              <a:gdLst/>
              <a:ahLst/>
              <a:cxnLst/>
              <a:rect l="l" t="t" r="r" b="b"/>
              <a:pathLst>
                <a:path w="3337" h="5104" fill="none" extrusionOk="0">
                  <a:moveTo>
                    <a:pt x="3337" y="0"/>
                  </a:moveTo>
                  <a:lnTo>
                    <a:pt x="1" y="5104"/>
                  </a:lnTo>
                  <a:lnTo>
                    <a:pt x="2436" y="4337"/>
                  </a:lnTo>
                </a:path>
              </a:pathLst>
            </a:custGeom>
            <a:solidFill>
              <a:schemeClr val="dk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5" name="Google Shape;2475;p68"/>
            <p:cNvSpPr/>
            <p:nvPr/>
          </p:nvSpPr>
          <p:spPr>
            <a:xfrm>
              <a:off x="6687583" y="1803437"/>
              <a:ext cx="726721" cy="753756"/>
            </a:xfrm>
            <a:custGeom>
              <a:avLst/>
              <a:gdLst/>
              <a:ahLst/>
              <a:cxnLst/>
              <a:rect l="l" t="t" r="r" b="b"/>
              <a:pathLst>
                <a:path w="25752" h="26710" extrusionOk="0">
                  <a:moveTo>
                    <a:pt x="12234" y="1"/>
                  </a:moveTo>
                  <a:cubicBezTo>
                    <a:pt x="6728" y="1"/>
                    <a:pt x="1246" y="3919"/>
                    <a:pt x="0" y="10410"/>
                  </a:cubicBezTo>
                  <a:cubicBezTo>
                    <a:pt x="534" y="10243"/>
                    <a:pt x="3403" y="9176"/>
                    <a:pt x="4370" y="6040"/>
                  </a:cubicBezTo>
                  <a:cubicBezTo>
                    <a:pt x="4370" y="6040"/>
                    <a:pt x="10174" y="11878"/>
                    <a:pt x="18146" y="12078"/>
                  </a:cubicBezTo>
                  <a:lnTo>
                    <a:pt x="18146" y="12111"/>
                  </a:lnTo>
                  <a:lnTo>
                    <a:pt x="21249" y="25021"/>
                  </a:lnTo>
                  <a:cubicBezTo>
                    <a:pt x="21479" y="26026"/>
                    <a:pt x="22376" y="26710"/>
                    <a:pt x="23388" y="26710"/>
                  </a:cubicBezTo>
                  <a:cubicBezTo>
                    <a:pt x="23551" y="26710"/>
                    <a:pt x="23717" y="26692"/>
                    <a:pt x="23884" y="26655"/>
                  </a:cubicBezTo>
                  <a:cubicBezTo>
                    <a:pt x="25051" y="26355"/>
                    <a:pt x="25752" y="25187"/>
                    <a:pt x="25452" y="24020"/>
                  </a:cubicBezTo>
                  <a:lnTo>
                    <a:pt x="22483" y="11644"/>
                  </a:lnTo>
                  <a:cubicBezTo>
                    <a:pt x="23083" y="11477"/>
                    <a:pt x="23717" y="11311"/>
                    <a:pt x="24284" y="11077"/>
                  </a:cubicBezTo>
                  <a:cubicBezTo>
                    <a:pt x="23951" y="9876"/>
                    <a:pt x="23550" y="8675"/>
                    <a:pt x="23050" y="7541"/>
                  </a:cubicBezTo>
                  <a:cubicBezTo>
                    <a:pt x="20703" y="2311"/>
                    <a:pt x="16462" y="1"/>
                    <a:pt x="1223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6" name="Google Shape;2476;p68"/>
            <p:cNvSpPr/>
            <p:nvPr/>
          </p:nvSpPr>
          <p:spPr>
            <a:xfrm>
              <a:off x="6911621" y="2615862"/>
              <a:ext cx="1866697" cy="2374092"/>
            </a:xfrm>
            <a:custGeom>
              <a:avLst/>
              <a:gdLst/>
              <a:ahLst/>
              <a:cxnLst/>
              <a:rect l="l" t="t" r="r" b="b"/>
              <a:pathLst>
                <a:path w="66148" h="84128" extrusionOk="0">
                  <a:moveTo>
                    <a:pt x="15311" y="1"/>
                  </a:moveTo>
                  <a:cubicBezTo>
                    <a:pt x="15011" y="435"/>
                    <a:pt x="14711" y="868"/>
                    <a:pt x="14444" y="1302"/>
                  </a:cubicBezTo>
                  <a:cubicBezTo>
                    <a:pt x="13943" y="2036"/>
                    <a:pt x="13476" y="2736"/>
                    <a:pt x="12909" y="3437"/>
                  </a:cubicBezTo>
                  <a:cubicBezTo>
                    <a:pt x="11041" y="5672"/>
                    <a:pt x="8773" y="7573"/>
                    <a:pt x="6205" y="9007"/>
                  </a:cubicBezTo>
                  <a:cubicBezTo>
                    <a:pt x="8406" y="15445"/>
                    <a:pt x="7305" y="22283"/>
                    <a:pt x="2869" y="33391"/>
                  </a:cubicBezTo>
                  <a:cubicBezTo>
                    <a:pt x="0" y="40530"/>
                    <a:pt x="4870" y="47368"/>
                    <a:pt x="10674" y="52505"/>
                  </a:cubicBezTo>
                  <a:lnTo>
                    <a:pt x="12809" y="84094"/>
                  </a:lnTo>
                  <a:lnTo>
                    <a:pt x="66147" y="84128"/>
                  </a:lnTo>
                  <a:cubicBezTo>
                    <a:pt x="64480" y="75889"/>
                    <a:pt x="60110" y="61011"/>
                    <a:pt x="59409" y="59877"/>
                  </a:cubicBezTo>
                  <a:cubicBezTo>
                    <a:pt x="45232" y="20749"/>
                    <a:pt x="21716" y="5471"/>
                    <a:pt x="17546" y="3003"/>
                  </a:cubicBezTo>
                  <a:cubicBezTo>
                    <a:pt x="16679" y="1936"/>
                    <a:pt x="15945" y="935"/>
                    <a:pt x="153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7" name="Google Shape;2477;p68"/>
            <p:cNvSpPr/>
            <p:nvPr/>
          </p:nvSpPr>
          <p:spPr>
            <a:xfrm>
              <a:off x="7065985" y="2596560"/>
              <a:ext cx="345497" cy="434475"/>
            </a:xfrm>
            <a:custGeom>
              <a:avLst/>
              <a:gdLst/>
              <a:ahLst/>
              <a:cxnLst/>
              <a:rect l="l" t="t" r="r" b="b"/>
              <a:pathLst>
                <a:path w="12243" h="15396" extrusionOk="0">
                  <a:moveTo>
                    <a:pt x="10131" y="0"/>
                  </a:moveTo>
                  <a:cubicBezTo>
                    <a:pt x="9917" y="0"/>
                    <a:pt x="9697" y="55"/>
                    <a:pt x="9474" y="185"/>
                  </a:cubicBezTo>
                  <a:cubicBezTo>
                    <a:pt x="9474" y="185"/>
                    <a:pt x="3637" y="7423"/>
                    <a:pt x="1" y="8624"/>
                  </a:cubicBezTo>
                  <a:lnTo>
                    <a:pt x="868" y="15395"/>
                  </a:lnTo>
                  <a:cubicBezTo>
                    <a:pt x="868" y="15395"/>
                    <a:pt x="9975" y="8991"/>
                    <a:pt x="12243" y="1619"/>
                  </a:cubicBezTo>
                  <a:cubicBezTo>
                    <a:pt x="12243" y="1619"/>
                    <a:pt x="11291" y="0"/>
                    <a:pt x="10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8" name="Google Shape;2478;p68"/>
            <p:cNvSpPr/>
            <p:nvPr/>
          </p:nvSpPr>
          <p:spPr>
            <a:xfrm>
              <a:off x="5771646" y="969479"/>
              <a:ext cx="689104" cy="2869212"/>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9" name="Google Shape;2479;p68"/>
            <p:cNvSpPr/>
            <p:nvPr/>
          </p:nvSpPr>
          <p:spPr>
            <a:xfrm>
              <a:off x="5747180" y="899945"/>
              <a:ext cx="770039" cy="2919077"/>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0" name="Google Shape;2480;p68"/>
            <p:cNvSpPr/>
            <p:nvPr/>
          </p:nvSpPr>
          <p:spPr>
            <a:xfrm>
              <a:off x="5944861" y="2932773"/>
              <a:ext cx="444465" cy="225337"/>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1" name="Google Shape;2481;p68"/>
            <p:cNvSpPr/>
            <p:nvPr/>
          </p:nvSpPr>
          <p:spPr>
            <a:xfrm>
              <a:off x="5834718" y="2747367"/>
              <a:ext cx="561126" cy="275201"/>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2" name="Google Shape;2482;p68"/>
            <p:cNvSpPr/>
            <p:nvPr/>
          </p:nvSpPr>
          <p:spPr>
            <a:xfrm>
              <a:off x="5801785" y="2584482"/>
              <a:ext cx="518796" cy="264873"/>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3" name="Google Shape;2483;p68"/>
            <p:cNvSpPr/>
            <p:nvPr/>
          </p:nvSpPr>
          <p:spPr>
            <a:xfrm>
              <a:off x="5859185" y="2455178"/>
              <a:ext cx="335874" cy="176714"/>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4" name="Google Shape;2484;p68"/>
            <p:cNvSpPr/>
            <p:nvPr/>
          </p:nvSpPr>
          <p:spPr>
            <a:xfrm>
              <a:off x="6112403" y="2739353"/>
              <a:ext cx="294899" cy="152360"/>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5" name="Google Shape;2485;p68"/>
            <p:cNvSpPr/>
            <p:nvPr/>
          </p:nvSpPr>
          <p:spPr>
            <a:xfrm>
              <a:off x="6048400" y="2574266"/>
              <a:ext cx="286123" cy="152727"/>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6" name="Google Shape;2486;p68"/>
            <p:cNvSpPr/>
            <p:nvPr/>
          </p:nvSpPr>
          <p:spPr>
            <a:xfrm>
              <a:off x="6018289" y="2445921"/>
              <a:ext cx="189018" cy="105966"/>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7" name="Google Shape;2487;p68"/>
            <p:cNvSpPr/>
            <p:nvPr/>
          </p:nvSpPr>
          <p:spPr>
            <a:xfrm>
              <a:off x="6155720" y="2920723"/>
              <a:ext cx="249493" cy="132888"/>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8" name="Google Shape;2488;p68"/>
            <p:cNvSpPr/>
            <p:nvPr/>
          </p:nvSpPr>
          <p:spPr>
            <a:xfrm>
              <a:off x="5842845" y="2064246"/>
              <a:ext cx="421155" cy="214641"/>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9" name="Google Shape;2489;p68"/>
            <p:cNvSpPr/>
            <p:nvPr/>
          </p:nvSpPr>
          <p:spPr>
            <a:xfrm>
              <a:off x="5820890" y="1865944"/>
              <a:ext cx="557966" cy="284937"/>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90" name="Google Shape;2490;p68"/>
            <p:cNvSpPr/>
            <p:nvPr/>
          </p:nvSpPr>
          <p:spPr>
            <a:xfrm>
              <a:off x="5896209" y="1696483"/>
              <a:ext cx="534402" cy="272718"/>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91" name="Google Shape;2491;p68"/>
            <p:cNvSpPr/>
            <p:nvPr/>
          </p:nvSpPr>
          <p:spPr>
            <a:xfrm>
              <a:off x="6016709" y="1570368"/>
              <a:ext cx="387489" cy="200221"/>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92" name="Google Shape;2492;p68"/>
            <p:cNvSpPr/>
            <p:nvPr/>
          </p:nvSpPr>
          <p:spPr>
            <a:xfrm>
              <a:off x="6001555" y="1561083"/>
              <a:ext cx="234198" cy="126651"/>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93" name="Google Shape;2493;p68"/>
            <p:cNvSpPr/>
            <p:nvPr/>
          </p:nvSpPr>
          <p:spPr>
            <a:xfrm>
              <a:off x="5888364" y="1690387"/>
              <a:ext cx="279632" cy="149848"/>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94" name="Google Shape;2494;p68"/>
            <p:cNvSpPr/>
            <p:nvPr/>
          </p:nvSpPr>
          <p:spPr>
            <a:xfrm>
              <a:off x="5810449" y="1860723"/>
              <a:ext cx="258693" cy="139548"/>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95" name="Google Shape;2495;p68"/>
            <p:cNvSpPr/>
            <p:nvPr/>
          </p:nvSpPr>
          <p:spPr>
            <a:xfrm>
              <a:off x="5835649" y="2058461"/>
              <a:ext cx="227848" cy="123491"/>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96" name="Google Shape;2496;p68"/>
            <p:cNvSpPr/>
            <p:nvPr/>
          </p:nvSpPr>
          <p:spPr>
            <a:xfrm>
              <a:off x="5925304" y="3433480"/>
              <a:ext cx="397394" cy="118214"/>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97" name="Google Shape;2497;p68"/>
            <p:cNvSpPr/>
            <p:nvPr/>
          </p:nvSpPr>
          <p:spPr>
            <a:xfrm>
              <a:off x="5807345" y="3606864"/>
              <a:ext cx="572810" cy="155690"/>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98" name="Google Shape;2498;p68"/>
            <p:cNvSpPr/>
            <p:nvPr/>
          </p:nvSpPr>
          <p:spPr>
            <a:xfrm>
              <a:off x="5971500" y="1225265"/>
              <a:ext cx="422453" cy="9631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99" name="Google Shape;2499;p68"/>
            <p:cNvSpPr/>
            <p:nvPr/>
          </p:nvSpPr>
          <p:spPr>
            <a:xfrm>
              <a:off x="5865167" y="999364"/>
              <a:ext cx="596543" cy="134892"/>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00" name="Google Shape;2500;p68"/>
            <p:cNvSpPr/>
            <p:nvPr/>
          </p:nvSpPr>
          <p:spPr>
            <a:xfrm>
              <a:off x="6211878" y="993777"/>
              <a:ext cx="257366" cy="76504"/>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01" name="Google Shape;2501;p68"/>
            <p:cNvSpPr/>
            <p:nvPr/>
          </p:nvSpPr>
          <p:spPr>
            <a:xfrm>
              <a:off x="6174233" y="1218634"/>
              <a:ext cx="227933" cy="69111"/>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02" name="Google Shape;2502;p68"/>
            <p:cNvSpPr/>
            <p:nvPr/>
          </p:nvSpPr>
          <p:spPr>
            <a:xfrm>
              <a:off x="5907046" y="3423857"/>
              <a:ext cx="226155" cy="79891"/>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03" name="Google Shape;2503;p68"/>
            <p:cNvSpPr/>
            <p:nvPr/>
          </p:nvSpPr>
          <p:spPr>
            <a:xfrm>
              <a:off x="5794053" y="3599894"/>
              <a:ext cx="310900" cy="101536"/>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04" name="Google Shape;2504;p68"/>
            <p:cNvSpPr/>
            <p:nvPr/>
          </p:nvSpPr>
          <p:spPr>
            <a:xfrm>
              <a:off x="6381650" y="3554403"/>
              <a:ext cx="87567" cy="65922"/>
            </a:xfrm>
            <a:custGeom>
              <a:avLst/>
              <a:gdLst/>
              <a:ahLst/>
              <a:cxnLst/>
              <a:rect l="l" t="t" r="r" b="b"/>
              <a:pathLst>
                <a:path w="3103" h="2336" extrusionOk="0">
                  <a:moveTo>
                    <a:pt x="0" y="0"/>
                  </a:moveTo>
                  <a:lnTo>
                    <a:pt x="1935" y="2335"/>
                  </a:lnTo>
                  <a:cubicBezTo>
                    <a:pt x="1935" y="2335"/>
                    <a:pt x="3102" y="1534"/>
                    <a:pt x="3036" y="1168"/>
                  </a:cubicBezTo>
                  <a:cubicBezTo>
                    <a:pt x="2969" y="801"/>
                    <a:pt x="0" y="0"/>
                    <a:pt x="0" y="0"/>
                  </a:cubicBezTo>
                  <a:close/>
                </a:path>
              </a:pathLst>
            </a:custGeom>
            <a:solidFill>
              <a:srgbClr val="DB7D67"/>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05" name="Google Shape;2505;p68"/>
            <p:cNvSpPr/>
            <p:nvPr/>
          </p:nvSpPr>
          <p:spPr>
            <a:xfrm>
              <a:off x="6257369" y="3452331"/>
              <a:ext cx="494245" cy="504037"/>
            </a:xfrm>
            <a:custGeom>
              <a:avLst/>
              <a:gdLst/>
              <a:ahLst/>
              <a:cxnLst/>
              <a:rect l="l" t="t" r="r" b="b"/>
              <a:pathLst>
                <a:path w="17514" h="17861" extrusionOk="0">
                  <a:moveTo>
                    <a:pt x="1269" y="0"/>
                  </a:moveTo>
                  <a:cubicBezTo>
                    <a:pt x="1123" y="0"/>
                    <a:pt x="984" y="43"/>
                    <a:pt x="868" y="148"/>
                  </a:cubicBezTo>
                  <a:cubicBezTo>
                    <a:pt x="568" y="448"/>
                    <a:pt x="735" y="882"/>
                    <a:pt x="835" y="1182"/>
                  </a:cubicBezTo>
                  <a:cubicBezTo>
                    <a:pt x="1235" y="2116"/>
                    <a:pt x="1736" y="3017"/>
                    <a:pt x="2269" y="3884"/>
                  </a:cubicBezTo>
                  <a:cubicBezTo>
                    <a:pt x="2136" y="3917"/>
                    <a:pt x="2002" y="4017"/>
                    <a:pt x="1902" y="4151"/>
                  </a:cubicBezTo>
                  <a:cubicBezTo>
                    <a:pt x="1836" y="4351"/>
                    <a:pt x="1802" y="4551"/>
                    <a:pt x="1869" y="4751"/>
                  </a:cubicBezTo>
                  <a:cubicBezTo>
                    <a:pt x="1769" y="4785"/>
                    <a:pt x="1635" y="4818"/>
                    <a:pt x="1502" y="4885"/>
                  </a:cubicBezTo>
                  <a:cubicBezTo>
                    <a:pt x="1202" y="5051"/>
                    <a:pt x="1002" y="5352"/>
                    <a:pt x="902" y="5685"/>
                  </a:cubicBezTo>
                  <a:cubicBezTo>
                    <a:pt x="868" y="5885"/>
                    <a:pt x="868" y="6052"/>
                    <a:pt x="868" y="6252"/>
                  </a:cubicBezTo>
                  <a:cubicBezTo>
                    <a:pt x="902" y="6319"/>
                    <a:pt x="902" y="6419"/>
                    <a:pt x="868" y="6519"/>
                  </a:cubicBezTo>
                  <a:cubicBezTo>
                    <a:pt x="802" y="6552"/>
                    <a:pt x="735" y="6586"/>
                    <a:pt x="635" y="6619"/>
                  </a:cubicBezTo>
                  <a:cubicBezTo>
                    <a:pt x="368" y="6753"/>
                    <a:pt x="134" y="7019"/>
                    <a:pt x="68" y="7353"/>
                  </a:cubicBezTo>
                  <a:cubicBezTo>
                    <a:pt x="1" y="7687"/>
                    <a:pt x="68" y="8054"/>
                    <a:pt x="234" y="8387"/>
                  </a:cubicBezTo>
                  <a:cubicBezTo>
                    <a:pt x="535" y="9021"/>
                    <a:pt x="968" y="9621"/>
                    <a:pt x="1469" y="10088"/>
                  </a:cubicBezTo>
                  <a:cubicBezTo>
                    <a:pt x="1969" y="10589"/>
                    <a:pt x="2536" y="11056"/>
                    <a:pt x="3103" y="11456"/>
                  </a:cubicBezTo>
                  <a:cubicBezTo>
                    <a:pt x="4404" y="12290"/>
                    <a:pt x="5772" y="13057"/>
                    <a:pt x="7173" y="13691"/>
                  </a:cubicBezTo>
                  <a:cubicBezTo>
                    <a:pt x="7440" y="13824"/>
                    <a:pt x="7706" y="13958"/>
                    <a:pt x="8007" y="14091"/>
                  </a:cubicBezTo>
                  <a:cubicBezTo>
                    <a:pt x="10208" y="15792"/>
                    <a:pt x="13177" y="17861"/>
                    <a:pt x="13177" y="17861"/>
                  </a:cubicBezTo>
                  <a:lnTo>
                    <a:pt x="17513" y="13090"/>
                  </a:lnTo>
                  <a:lnTo>
                    <a:pt x="11643" y="10822"/>
                  </a:lnTo>
                  <a:cubicBezTo>
                    <a:pt x="11643" y="10689"/>
                    <a:pt x="11609" y="10555"/>
                    <a:pt x="11609" y="10389"/>
                  </a:cubicBezTo>
                  <a:cubicBezTo>
                    <a:pt x="11576" y="9855"/>
                    <a:pt x="11509" y="9288"/>
                    <a:pt x="11442" y="8721"/>
                  </a:cubicBezTo>
                  <a:cubicBezTo>
                    <a:pt x="11342" y="7620"/>
                    <a:pt x="11209" y="6519"/>
                    <a:pt x="11042" y="5385"/>
                  </a:cubicBezTo>
                  <a:cubicBezTo>
                    <a:pt x="10942" y="4851"/>
                    <a:pt x="10875" y="4284"/>
                    <a:pt x="10775" y="3717"/>
                  </a:cubicBezTo>
                  <a:cubicBezTo>
                    <a:pt x="10709" y="3450"/>
                    <a:pt x="10675" y="3183"/>
                    <a:pt x="10642" y="2883"/>
                  </a:cubicBezTo>
                  <a:cubicBezTo>
                    <a:pt x="10609" y="2750"/>
                    <a:pt x="10575" y="2616"/>
                    <a:pt x="10542" y="2483"/>
                  </a:cubicBezTo>
                  <a:cubicBezTo>
                    <a:pt x="10542" y="2383"/>
                    <a:pt x="10475" y="2316"/>
                    <a:pt x="10408" y="2249"/>
                  </a:cubicBezTo>
                  <a:cubicBezTo>
                    <a:pt x="10338" y="2226"/>
                    <a:pt x="10267" y="2215"/>
                    <a:pt x="10197" y="2215"/>
                  </a:cubicBezTo>
                  <a:cubicBezTo>
                    <a:pt x="10071" y="2215"/>
                    <a:pt x="9949" y="2251"/>
                    <a:pt x="9841" y="2316"/>
                  </a:cubicBezTo>
                  <a:cubicBezTo>
                    <a:pt x="9641" y="2416"/>
                    <a:pt x="9508" y="2583"/>
                    <a:pt x="9408" y="2783"/>
                  </a:cubicBezTo>
                  <a:cubicBezTo>
                    <a:pt x="9174" y="3217"/>
                    <a:pt x="9007" y="3684"/>
                    <a:pt x="8941" y="4151"/>
                  </a:cubicBezTo>
                  <a:cubicBezTo>
                    <a:pt x="8741" y="5218"/>
                    <a:pt x="8607" y="6286"/>
                    <a:pt x="8474" y="7353"/>
                  </a:cubicBezTo>
                  <a:lnTo>
                    <a:pt x="8274" y="7253"/>
                  </a:lnTo>
                  <a:cubicBezTo>
                    <a:pt x="7406" y="6719"/>
                    <a:pt x="6606" y="6085"/>
                    <a:pt x="5939" y="5352"/>
                  </a:cubicBezTo>
                  <a:cubicBezTo>
                    <a:pt x="5238" y="4551"/>
                    <a:pt x="4571" y="3717"/>
                    <a:pt x="4004" y="2850"/>
                  </a:cubicBezTo>
                  <a:cubicBezTo>
                    <a:pt x="3670" y="2416"/>
                    <a:pt x="3370" y="1949"/>
                    <a:pt x="3070" y="1516"/>
                  </a:cubicBezTo>
                  <a:cubicBezTo>
                    <a:pt x="2803" y="1082"/>
                    <a:pt x="2503" y="715"/>
                    <a:pt x="2136" y="381"/>
                  </a:cubicBezTo>
                  <a:cubicBezTo>
                    <a:pt x="1930" y="199"/>
                    <a:pt x="1584" y="0"/>
                    <a:pt x="12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06" name="Google Shape;2506;p68"/>
            <p:cNvSpPr/>
            <p:nvPr/>
          </p:nvSpPr>
          <p:spPr>
            <a:xfrm>
              <a:off x="6322331" y="3562869"/>
              <a:ext cx="47099" cy="79101"/>
            </a:xfrm>
            <a:custGeom>
              <a:avLst/>
              <a:gdLst/>
              <a:ahLst/>
              <a:cxnLst/>
              <a:rect l="l" t="t" r="r" b="b"/>
              <a:pathLst>
                <a:path w="1669" h="2803" fill="none" extrusionOk="0">
                  <a:moveTo>
                    <a:pt x="1" y="0"/>
                  </a:moveTo>
                  <a:lnTo>
                    <a:pt x="1668" y="2802"/>
                  </a:lnTo>
                </a:path>
              </a:pathLst>
            </a:custGeom>
            <a:solidFill>
              <a:schemeClr val="dk1"/>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07" name="Google Shape;2507;p68"/>
            <p:cNvSpPr/>
            <p:nvPr/>
          </p:nvSpPr>
          <p:spPr>
            <a:xfrm>
              <a:off x="6311043" y="3587336"/>
              <a:ext cx="21673" cy="79101"/>
            </a:xfrm>
            <a:custGeom>
              <a:avLst/>
              <a:gdLst/>
              <a:ahLst/>
              <a:cxnLst/>
              <a:rect l="l" t="t" r="r" b="b"/>
              <a:pathLst>
                <a:path w="768" h="2803" fill="none" extrusionOk="0">
                  <a:moveTo>
                    <a:pt x="0" y="1"/>
                  </a:moveTo>
                  <a:cubicBezTo>
                    <a:pt x="0" y="968"/>
                    <a:pt x="267" y="1935"/>
                    <a:pt x="768" y="2803"/>
                  </a:cubicBezTo>
                </a:path>
              </a:pathLst>
            </a:custGeom>
            <a:solidFill>
              <a:schemeClr val="dk1"/>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08" name="Google Shape;2508;p68"/>
            <p:cNvSpPr/>
            <p:nvPr/>
          </p:nvSpPr>
          <p:spPr>
            <a:xfrm>
              <a:off x="6281864" y="3636297"/>
              <a:ext cx="27317" cy="64031"/>
            </a:xfrm>
            <a:custGeom>
              <a:avLst/>
              <a:gdLst/>
              <a:ahLst/>
              <a:cxnLst/>
              <a:rect l="l" t="t" r="r" b="b"/>
              <a:pathLst>
                <a:path w="968" h="2269" fill="none" extrusionOk="0">
                  <a:moveTo>
                    <a:pt x="0" y="0"/>
                  </a:moveTo>
                  <a:cubicBezTo>
                    <a:pt x="0" y="0"/>
                    <a:pt x="234" y="1568"/>
                    <a:pt x="968" y="2268"/>
                  </a:cubicBezTo>
                </a:path>
              </a:pathLst>
            </a:custGeom>
            <a:solidFill>
              <a:schemeClr val="dk1"/>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09" name="Google Shape;2509;p68"/>
            <p:cNvSpPr/>
            <p:nvPr/>
          </p:nvSpPr>
          <p:spPr>
            <a:xfrm>
              <a:off x="6539795" y="2939405"/>
              <a:ext cx="1589350" cy="1693087"/>
            </a:xfrm>
            <a:custGeom>
              <a:avLst/>
              <a:gdLst/>
              <a:ahLst/>
              <a:cxnLst/>
              <a:rect l="l" t="t" r="r" b="b"/>
              <a:pathLst>
                <a:path w="56320" h="59996" extrusionOk="0">
                  <a:moveTo>
                    <a:pt x="35028" y="0"/>
                  </a:moveTo>
                  <a:cubicBezTo>
                    <a:pt x="31957" y="0"/>
                    <a:pt x="28914" y="1895"/>
                    <a:pt x="28154" y="5481"/>
                  </a:cubicBezTo>
                  <a:cubicBezTo>
                    <a:pt x="27820" y="7283"/>
                    <a:pt x="27753" y="9151"/>
                    <a:pt x="28053" y="10952"/>
                  </a:cubicBezTo>
                  <a:cubicBezTo>
                    <a:pt x="29755" y="24362"/>
                    <a:pt x="35959" y="45577"/>
                    <a:pt x="35959" y="45577"/>
                  </a:cubicBezTo>
                  <a:lnTo>
                    <a:pt x="4003" y="29632"/>
                  </a:lnTo>
                  <a:lnTo>
                    <a:pt x="0" y="34636"/>
                  </a:lnTo>
                  <a:cubicBezTo>
                    <a:pt x="0" y="34636"/>
                    <a:pt x="33591" y="59787"/>
                    <a:pt x="36726" y="59787"/>
                  </a:cubicBezTo>
                  <a:cubicBezTo>
                    <a:pt x="37052" y="59787"/>
                    <a:pt x="38438" y="59996"/>
                    <a:pt x="40296" y="59996"/>
                  </a:cubicBezTo>
                  <a:cubicBezTo>
                    <a:pt x="46047" y="59996"/>
                    <a:pt x="56319" y="57995"/>
                    <a:pt x="53672" y="41607"/>
                  </a:cubicBezTo>
                  <a:cubicBezTo>
                    <a:pt x="51370" y="27030"/>
                    <a:pt x="45232" y="12220"/>
                    <a:pt x="41496" y="4147"/>
                  </a:cubicBezTo>
                  <a:cubicBezTo>
                    <a:pt x="40216" y="1342"/>
                    <a:pt x="37612" y="0"/>
                    <a:pt x="350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10" name="Google Shape;2510;p68"/>
            <p:cNvSpPr/>
            <p:nvPr/>
          </p:nvSpPr>
          <p:spPr>
            <a:xfrm>
              <a:off x="7096124" y="2883219"/>
              <a:ext cx="1014791" cy="1764089"/>
            </a:xfrm>
            <a:custGeom>
              <a:avLst/>
              <a:gdLst/>
              <a:ahLst/>
              <a:cxnLst/>
              <a:rect l="l" t="t" r="r" b="b"/>
              <a:pathLst>
                <a:path w="35960" h="62512" fill="none" extrusionOk="0">
                  <a:moveTo>
                    <a:pt x="0" y="39462"/>
                  </a:moveTo>
                  <a:lnTo>
                    <a:pt x="16245" y="47568"/>
                  </a:lnTo>
                  <a:cubicBezTo>
                    <a:pt x="16245" y="47568"/>
                    <a:pt x="10041" y="26353"/>
                    <a:pt x="8339" y="12976"/>
                  </a:cubicBezTo>
                  <a:cubicBezTo>
                    <a:pt x="8073" y="11142"/>
                    <a:pt x="8106" y="9307"/>
                    <a:pt x="8473" y="7506"/>
                  </a:cubicBezTo>
                  <a:cubicBezTo>
                    <a:pt x="9874" y="901"/>
                    <a:pt x="18980" y="0"/>
                    <a:pt x="21816" y="6138"/>
                  </a:cubicBezTo>
                  <a:cubicBezTo>
                    <a:pt x="25518" y="14244"/>
                    <a:pt x="31656" y="29054"/>
                    <a:pt x="33991" y="43665"/>
                  </a:cubicBezTo>
                  <a:cubicBezTo>
                    <a:pt x="35959" y="55840"/>
                    <a:pt x="30789" y="60077"/>
                    <a:pt x="25618" y="61444"/>
                  </a:cubicBezTo>
                  <a:cubicBezTo>
                    <a:pt x="21415" y="62512"/>
                    <a:pt x="16946" y="61811"/>
                    <a:pt x="13243" y="59510"/>
                  </a:cubicBezTo>
                  <a:lnTo>
                    <a:pt x="4570" y="54172"/>
                  </a:lnTo>
                </a:path>
              </a:pathLst>
            </a:custGeom>
            <a:solidFill>
              <a:schemeClr val="dk1"/>
            </a:solidFill>
            <a:ln w="108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511" name="Google Shape;2511;p68"/>
          <p:cNvGrpSpPr/>
          <p:nvPr/>
        </p:nvGrpSpPr>
        <p:grpSpPr>
          <a:xfrm rot="249564">
            <a:off x="4479362" y="3963474"/>
            <a:ext cx="872876" cy="1059643"/>
            <a:chOff x="3397302" y="3304800"/>
            <a:chExt cx="1031123" cy="1251750"/>
          </a:xfrm>
        </p:grpSpPr>
        <p:sp>
          <p:nvSpPr>
            <p:cNvPr id="2512" name="Google Shape;2512;p68"/>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13" name="Google Shape;2513;p68"/>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14" name="Google Shape;2514;p68"/>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15" name="Google Shape;2515;p68"/>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16" name="Google Shape;2516;p68"/>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17" name="Google Shape;2517;p68"/>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18" name="Google Shape;2518;p68"/>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19" name="Google Shape;2519;p68"/>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20" name="Google Shape;2520;p68"/>
            <p:cNvSpPr/>
            <p:nvPr/>
          </p:nvSpPr>
          <p:spPr>
            <a:xfrm>
              <a:off x="3397302" y="3664259"/>
              <a:ext cx="231613" cy="229120"/>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21" name="Google Shape;2521;p68"/>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5027"/>
        <p:cNvGrpSpPr/>
        <p:nvPr/>
      </p:nvGrpSpPr>
      <p:grpSpPr>
        <a:xfrm>
          <a:off x="0" y="0"/>
          <a:ext cx="0" cy="0"/>
          <a:chOff x="0" y="0"/>
          <a:chExt cx="0" cy="0"/>
        </a:xfrm>
      </p:grpSpPr>
      <p:sp>
        <p:nvSpPr>
          <p:cNvPr id="5028" name="Google Shape;5028;p109"/>
          <p:cNvSpPr/>
          <p:nvPr/>
        </p:nvSpPr>
        <p:spPr>
          <a:xfrm>
            <a:off x="6354038" y="1435350"/>
            <a:ext cx="615600" cy="615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029" name="Google Shape;5029;p109"/>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p>
            <a:pPr lvl="0" algn="r" rtl="1"/>
            <a:r>
              <a:rPr lang="fa-IR" dirty="0">
                <a:solidFill>
                  <a:schemeClr val="bg2"/>
                </a:solidFill>
                <a:cs typeface="B Nazanin" panose="00000400000000000000" pitchFamily="2" charset="-78"/>
              </a:rPr>
              <a:t>ساختار</a:t>
            </a:r>
            <a:r>
              <a:rPr lang="fa-IR" dirty="0">
                <a:solidFill>
                  <a:schemeClr val="accent4"/>
                </a:solidFill>
                <a:cs typeface="B Nazanin" panose="00000400000000000000" pitchFamily="2" charset="-78"/>
              </a:rPr>
              <a:t> </a:t>
            </a:r>
            <a:r>
              <a:rPr lang="fa-IR" dirty="0">
                <a:solidFill>
                  <a:schemeClr val="tx2"/>
                </a:solidFill>
                <a:cs typeface="B Nazanin" panose="00000400000000000000" pitchFamily="2" charset="-78"/>
              </a:rPr>
              <a:t>و تکثیر </a:t>
            </a:r>
            <a:r>
              <a:rPr lang="en-US" dirty="0">
                <a:solidFill>
                  <a:schemeClr val="accent4"/>
                </a:solidFill>
                <a:cs typeface="B Nazanin" panose="00000400000000000000" pitchFamily="2" charset="-78"/>
              </a:rPr>
              <a:t>DNA</a:t>
            </a:r>
            <a:endParaRPr dirty="0">
              <a:cs typeface="B Nazanin" panose="00000400000000000000" pitchFamily="2" charset="-78"/>
            </a:endParaRPr>
          </a:p>
        </p:txBody>
      </p:sp>
      <p:grpSp>
        <p:nvGrpSpPr>
          <p:cNvPr id="5030" name="Google Shape;5030;p109"/>
          <p:cNvGrpSpPr/>
          <p:nvPr/>
        </p:nvGrpSpPr>
        <p:grpSpPr>
          <a:xfrm rot="1617032">
            <a:off x="1443146" y="1914116"/>
            <a:ext cx="1795492" cy="2948922"/>
            <a:chOff x="7513950" y="307875"/>
            <a:chExt cx="3104750" cy="5099250"/>
          </a:xfrm>
        </p:grpSpPr>
        <p:sp>
          <p:nvSpPr>
            <p:cNvPr id="5031" name="Google Shape;5031;p109"/>
            <p:cNvSpPr/>
            <p:nvPr/>
          </p:nvSpPr>
          <p:spPr>
            <a:xfrm>
              <a:off x="7513950" y="520625"/>
              <a:ext cx="3104750" cy="4602625"/>
            </a:xfrm>
            <a:custGeom>
              <a:avLst/>
              <a:gdLst/>
              <a:ahLst/>
              <a:cxnLst/>
              <a:rect l="l" t="t" r="r" b="b"/>
              <a:pathLst>
                <a:path w="124190" h="184105" extrusionOk="0">
                  <a:moveTo>
                    <a:pt x="121906" y="1"/>
                  </a:moveTo>
                  <a:cubicBezTo>
                    <a:pt x="121399" y="1"/>
                    <a:pt x="120904" y="256"/>
                    <a:pt x="120599" y="874"/>
                  </a:cubicBezTo>
                  <a:cubicBezTo>
                    <a:pt x="116704" y="8556"/>
                    <a:pt x="111240" y="15318"/>
                    <a:pt x="104099" y="20241"/>
                  </a:cubicBezTo>
                  <a:cubicBezTo>
                    <a:pt x="98635" y="24028"/>
                    <a:pt x="92576" y="26678"/>
                    <a:pt x="86382" y="29005"/>
                  </a:cubicBezTo>
                  <a:cubicBezTo>
                    <a:pt x="80431" y="31223"/>
                    <a:pt x="74913" y="33603"/>
                    <a:pt x="69693" y="37282"/>
                  </a:cubicBezTo>
                  <a:cubicBezTo>
                    <a:pt x="62552" y="42259"/>
                    <a:pt x="56357" y="48994"/>
                    <a:pt x="54248" y="57650"/>
                  </a:cubicBezTo>
                  <a:cubicBezTo>
                    <a:pt x="51705" y="68091"/>
                    <a:pt x="54843" y="79208"/>
                    <a:pt x="59089" y="88783"/>
                  </a:cubicBezTo>
                  <a:cubicBezTo>
                    <a:pt x="62227" y="95924"/>
                    <a:pt x="66203" y="102606"/>
                    <a:pt x="67502" y="110450"/>
                  </a:cubicBezTo>
                  <a:cubicBezTo>
                    <a:pt x="68313" y="115129"/>
                    <a:pt x="67853" y="119944"/>
                    <a:pt x="66149" y="124353"/>
                  </a:cubicBezTo>
                  <a:cubicBezTo>
                    <a:pt x="64229" y="129222"/>
                    <a:pt x="60685" y="133496"/>
                    <a:pt x="56736" y="136850"/>
                  </a:cubicBezTo>
                  <a:cubicBezTo>
                    <a:pt x="50758" y="141935"/>
                    <a:pt x="43482" y="144126"/>
                    <a:pt x="36044" y="146047"/>
                  </a:cubicBezTo>
                  <a:cubicBezTo>
                    <a:pt x="20490" y="150104"/>
                    <a:pt x="5559" y="161194"/>
                    <a:pt x="1069" y="177261"/>
                  </a:cubicBezTo>
                  <a:cubicBezTo>
                    <a:pt x="609" y="178992"/>
                    <a:pt x="285" y="180724"/>
                    <a:pt x="122" y="182482"/>
                  </a:cubicBezTo>
                  <a:cubicBezTo>
                    <a:pt x="1" y="183564"/>
                    <a:pt x="785" y="184105"/>
                    <a:pt x="1630" y="184105"/>
                  </a:cubicBezTo>
                  <a:cubicBezTo>
                    <a:pt x="2476" y="184105"/>
                    <a:pt x="3382" y="183564"/>
                    <a:pt x="3503" y="182482"/>
                  </a:cubicBezTo>
                  <a:lnTo>
                    <a:pt x="3476" y="182482"/>
                  </a:lnTo>
                  <a:cubicBezTo>
                    <a:pt x="4261" y="174908"/>
                    <a:pt x="8480" y="167875"/>
                    <a:pt x="13674" y="162465"/>
                  </a:cubicBezTo>
                  <a:cubicBezTo>
                    <a:pt x="19679" y="156298"/>
                    <a:pt x="27253" y="151862"/>
                    <a:pt x="35584" y="149671"/>
                  </a:cubicBezTo>
                  <a:cubicBezTo>
                    <a:pt x="42671" y="147751"/>
                    <a:pt x="49703" y="145992"/>
                    <a:pt x="55817" y="141773"/>
                  </a:cubicBezTo>
                  <a:cubicBezTo>
                    <a:pt x="63769" y="136282"/>
                    <a:pt x="70071" y="127842"/>
                    <a:pt x="71099" y="118051"/>
                  </a:cubicBezTo>
                  <a:cubicBezTo>
                    <a:pt x="72019" y="109368"/>
                    <a:pt x="68746" y="100983"/>
                    <a:pt x="65013" y="93328"/>
                  </a:cubicBezTo>
                  <a:cubicBezTo>
                    <a:pt x="60956" y="84997"/>
                    <a:pt x="57115" y="76314"/>
                    <a:pt x="56736" y="66901"/>
                  </a:cubicBezTo>
                  <a:cubicBezTo>
                    <a:pt x="56547" y="61951"/>
                    <a:pt x="57412" y="56974"/>
                    <a:pt x="59766" y="52592"/>
                  </a:cubicBezTo>
                  <a:cubicBezTo>
                    <a:pt x="61794" y="48778"/>
                    <a:pt x="64689" y="45559"/>
                    <a:pt x="67962" y="42800"/>
                  </a:cubicBezTo>
                  <a:cubicBezTo>
                    <a:pt x="73182" y="38418"/>
                    <a:pt x="79052" y="35361"/>
                    <a:pt x="85354" y="32981"/>
                  </a:cubicBezTo>
                  <a:cubicBezTo>
                    <a:pt x="91305" y="30736"/>
                    <a:pt x="97283" y="28437"/>
                    <a:pt x="102747" y="25137"/>
                  </a:cubicBezTo>
                  <a:cubicBezTo>
                    <a:pt x="109590" y="21052"/>
                    <a:pt x="115460" y="15480"/>
                    <a:pt x="119896" y="8826"/>
                  </a:cubicBezTo>
                  <a:cubicBezTo>
                    <a:pt x="121221" y="6824"/>
                    <a:pt x="122439" y="4715"/>
                    <a:pt x="123521" y="2551"/>
                  </a:cubicBezTo>
                  <a:cubicBezTo>
                    <a:pt x="124190" y="1231"/>
                    <a:pt x="123020" y="1"/>
                    <a:pt x="121906" y="1"/>
                  </a:cubicBezTo>
                  <a:close/>
                </a:path>
              </a:pathLst>
            </a:custGeom>
            <a:solidFill>
              <a:schemeClr val="lt2"/>
            </a:solid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032" name="Google Shape;5032;p109"/>
            <p:cNvSpPr/>
            <p:nvPr/>
          </p:nvSpPr>
          <p:spPr>
            <a:xfrm>
              <a:off x="8242600" y="307875"/>
              <a:ext cx="1622275" cy="5099250"/>
            </a:xfrm>
            <a:custGeom>
              <a:avLst/>
              <a:gdLst/>
              <a:ahLst/>
              <a:cxnLst/>
              <a:rect l="l" t="t" r="r" b="b"/>
              <a:pathLst>
                <a:path w="64891" h="203970" extrusionOk="0">
                  <a:moveTo>
                    <a:pt x="56756" y="1"/>
                  </a:moveTo>
                  <a:cubicBezTo>
                    <a:pt x="56245" y="1"/>
                    <a:pt x="55736" y="238"/>
                    <a:pt x="55397" y="809"/>
                  </a:cubicBezTo>
                  <a:lnTo>
                    <a:pt x="55370" y="782"/>
                  </a:lnTo>
                  <a:cubicBezTo>
                    <a:pt x="51258" y="7571"/>
                    <a:pt x="48878" y="15199"/>
                    <a:pt x="48959" y="23179"/>
                  </a:cubicBezTo>
                  <a:cubicBezTo>
                    <a:pt x="49013" y="30130"/>
                    <a:pt x="50798" y="36920"/>
                    <a:pt x="53125" y="43438"/>
                  </a:cubicBezTo>
                  <a:cubicBezTo>
                    <a:pt x="57101" y="54691"/>
                    <a:pt x="64431" y="67242"/>
                    <a:pt x="58643" y="79170"/>
                  </a:cubicBezTo>
                  <a:cubicBezTo>
                    <a:pt x="51745" y="93452"/>
                    <a:pt x="34515" y="98267"/>
                    <a:pt x="21666" y="105408"/>
                  </a:cubicBezTo>
                  <a:cubicBezTo>
                    <a:pt x="14742" y="109276"/>
                    <a:pt x="7655" y="114307"/>
                    <a:pt x="3841" y="121475"/>
                  </a:cubicBezTo>
                  <a:cubicBezTo>
                    <a:pt x="54" y="128589"/>
                    <a:pt x="0" y="137029"/>
                    <a:pt x="1352" y="144819"/>
                  </a:cubicBezTo>
                  <a:cubicBezTo>
                    <a:pt x="2191" y="149336"/>
                    <a:pt x="3516" y="153745"/>
                    <a:pt x="5275" y="157992"/>
                  </a:cubicBezTo>
                  <a:cubicBezTo>
                    <a:pt x="7222" y="162834"/>
                    <a:pt x="9278" y="167594"/>
                    <a:pt x="9927" y="172815"/>
                  </a:cubicBezTo>
                  <a:cubicBezTo>
                    <a:pt x="11063" y="182634"/>
                    <a:pt x="9305" y="192561"/>
                    <a:pt x="4896" y="201406"/>
                  </a:cubicBezTo>
                  <a:cubicBezTo>
                    <a:pt x="4226" y="202745"/>
                    <a:pt x="5399" y="203970"/>
                    <a:pt x="6514" y="203970"/>
                  </a:cubicBezTo>
                  <a:cubicBezTo>
                    <a:pt x="7020" y="203970"/>
                    <a:pt x="7513" y="203718"/>
                    <a:pt x="7817" y="203110"/>
                  </a:cubicBezTo>
                  <a:cubicBezTo>
                    <a:pt x="11712" y="195320"/>
                    <a:pt x="13714" y="186718"/>
                    <a:pt x="13633" y="178008"/>
                  </a:cubicBezTo>
                  <a:cubicBezTo>
                    <a:pt x="13633" y="173653"/>
                    <a:pt x="12984" y="169352"/>
                    <a:pt x="11685" y="165214"/>
                  </a:cubicBezTo>
                  <a:cubicBezTo>
                    <a:pt x="10279" y="160886"/>
                    <a:pt x="8250" y="156802"/>
                    <a:pt x="6816" y="152501"/>
                  </a:cubicBezTo>
                  <a:cubicBezTo>
                    <a:pt x="4274" y="144846"/>
                    <a:pt x="2813" y="136244"/>
                    <a:pt x="4815" y="128292"/>
                  </a:cubicBezTo>
                  <a:cubicBezTo>
                    <a:pt x="6871" y="120177"/>
                    <a:pt x="13281" y="114470"/>
                    <a:pt x="20152" y="110196"/>
                  </a:cubicBezTo>
                  <a:cubicBezTo>
                    <a:pt x="33189" y="102135"/>
                    <a:pt x="49446" y="98078"/>
                    <a:pt x="58940" y="85175"/>
                  </a:cubicBezTo>
                  <a:cubicBezTo>
                    <a:pt x="62862" y="79874"/>
                    <a:pt x="64891" y="73193"/>
                    <a:pt x="64080" y="66593"/>
                  </a:cubicBezTo>
                  <a:cubicBezTo>
                    <a:pt x="63349" y="60588"/>
                    <a:pt x="61050" y="54907"/>
                    <a:pt x="58913" y="49308"/>
                  </a:cubicBezTo>
                  <a:cubicBezTo>
                    <a:pt x="56208" y="42302"/>
                    <a:pt x="53449" y="35161"/>
                    <a:pt x="52611" y="27669"/>
                  </a:cubicBezTo>
                  <a:cubicBezTo>
                    <a:pt x="51583" y="18716"/>
                    <a:pt x="53639" y="10168"/>
                    <a:pt x="58291" y="2513"/>
                  </a:cubicBezTo>
                  <a:cubicBezTo>
                    <a:pt x="59079" y="1218"/>
                    <a:pt x="57914" y="1"/>
                    <a:pt x="5675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5033" name="Google Shape;5033;p109"/>
          <p:cNvSpPr txBox="1"/>
          <p:nvPr/>
        </p:nvSpPr>
        <p:spPr>
          <a:xfrm>
            <a:off x="723900" y="1209675"/>
            <a:ext cx="4572000" cy="790500"/>
          </a:xfrm>
          <a:prstGeom prst="rect">
            <a:avLst/>
          </a:prstGeom>
          <a:noFill/>
          <a:ln>
            <a:noFill/>
          </a:ln>
        </p:spPr>
        <p:txBody>
          <a:bodyPr spcFirstLastPara="1" wrap="square" lIns="91425" tIns="91425" rIns="91425" bIns="91425" anchor="t" anchorCtr="0">
            <a:noAutofit/>
          </a:bodyPr>
          <a:lstStyle/>
          <a:p>
            <a:pPr lvl="0" algn="r" rtl="1">
              <a:lnSpc>
                <a:spcPct val="150000"/>
              </a:lnSpc>
            </a:pPr>
            <a:r>
              <a:rPr lang="fa-IR" dirty="0">
                <a:latin typeface="Oxygen"/>
                <a:ea typeface="Oxygen"/>
                <a:cs typeface="B Nazanin" panose="00000400000000000000" pitchFamily="2" charset="-78"/>
                <a:sym typeface="Oxygen"/>
              </a:rPr>
              <a:t>تصویر زیر یک مارپیچ </a:t>
            </a:r>
            <a:r>
              <a:rPr lang="en-US" dirty="0">
                <a:latin typeface="Oxygen"/>
                <a:ea typeface="Oxygen"/>
                <a:cs typeface="B Nazanin" panose="00000400000000000000" pitchFamily="2" charset="-78"/>
                <a:sym typeface="Oxygen"/>
              </a:rPr>
              <a:t>DNA </a:t>
            </a:r>
            <a:r>
              <a:rPr lang="fa-IR" dirty="0">
                <a:latin typeface="Oxygen"/>
                <a:ea typeface="Oxygen"/>
                <a:cs typeface="B Nazanin" panose="00000400000000000000" pitchFamily="2" charset="-78"/>
                <a:sym typeface="Oxygen"/>
              </a:rPr>
              <a:t>را نشان می دهد که برای تولید دو مولکول جدید همانندسازی می شود. کدام تصویر دو مولکول </a:t>
            </a:r>
            <a:r>
              <a:rPr lang="en-US" dirty="0">
                <a:latin typeface="Oxygen"/>
                <a:ea typeface="Oxygen"/>
                <a:cs typeface="B Nazanin" panose="00000400000000000000" pitchFamily="2" charset="-78"/>
                <a:sym typeface="Oxygen"/>
              </a:rPr>
              <a:t>DNA </a:t>
            </a:r>
            <a:r>
              <a:rPr lang="fa-IR" dirty="0">
                <a:latin typeface="Oxygen"/>
                <a:ea typeface="Oxygen"/>
                <a:cs typeface="B Nazanin" panose="00000400000000000000" pitchFamily="2" charset="-78"/>
                <a:sym typeface="Oxygen"/>
              </a:rPr>
              <a:t>جدید را بهتر نشان می دهد؟</a:t>
            </a:r>
            <a:endParaRPr dirty="0">
              <a:solidFill>
                <a:schemeClr val="dk1"/>
              </a:solidFill>
              <a:latin typeface="Oxygen"/>
              <a:ea typeface="Oxygen"/>
              <a:cs typeface="B Nazanin" panose="00000400000000000000" pitchFamily="2" charset="-78"/>
              <a:sym typeface="Oxygen"/>
            </a:endParaRPr>
          </a:p>
        </p:txBody>
      </p:sp>
      <p:grpSp>
        <p:nvGrpSpPr>
          <p:cNvPr id="5034" name="Google Shape;5034;p109"/>
          <p:cNvGrpSpPr/>
          <p:nvPr/>
        </p:nvGrpSpPr>
        <p:grpSpPr>
          <a:xfrm rot="-1270158">
            <a:off x="7063584" y="1502752"/>
            <a:ext cx="998163" cy="1639385"/>
            <a:chOff x="7513950" y="307875"/>
            <a:chExt cx="3104750" cy="5099250"/>
          </a:xfrm>
        </p:grpSpPr>
        <p:sp>
          <p:nvSpPr>
            <p:cNvPr id="5035" name="Google Shape;5035;p109"/>
            <p:cNvSpPr/>
            <p:nvPr/>
          </p:nvSpPr>
          <p:spPr>
            <a:xfrm>
              <a:off x="7513950" y="520625"/>
              <a:ext cx="3104750" cy="4602625"/>
            </a:xfrm>
            <a:custGeom>
              <a:avLst/>
              <a:gdLst/>
              <a:ahLst/>
              <a:cxnLst/>
              <a:rect l="l" t="t" r="r" b="b"/>
              <a:pathLst>
                <a:path w="124190" h="184105" extrusionOk="0">
                  <a:moveTo>
                    <a:pt x="121906" y="1"/>
                  </a:moveTo>
                  <a:cubicBezTo>
                    <a:pt x="121399" y="1"/>
                    <a:pt x="120904" y="256"/>
                    <a:pt x="120599" y="874"/>
                  </a:cubicBezTo>
                  <a:cubicBezTo>
                    <a:pt x="116704" y="8556"/>
                    <a:pt x="111240" y="15318"/>
                    <a:pt x="104099" y="20241"/>
                  </a:cubicBezTo>
                  <a:cubicBezTo>
                    <a:pt x="98635" y="24028"/>
                    <a:pt x="92576" y="26678"/>
                    <a:pt x="86382" y="29005"/>
                  </a:cubicBezTo>
                  <a:cubicBezTo>
                    <a:pt x="80431" y="31223"/>
                    <a:pt x="74913" y="33603"/>
                    <a:pt x="69693" y="37282"/>
                  </a:cubicBezTo>
                  <a:cubicBezTo>
                    <a:pt x="62552" y="42259"/>
                    <a:pt x="56357" y="48994"/>
                    <a:pt x="54248" y="57650"/>
                  </a:cubicBezTo>
                  <a:cubicBezTo>
                    <a:pt x="51705" y="68091"/>
                    <a:pt x="54843" y="79208"/>
                    <a:pt x="59089" y="88783"/>
                  </a:cubicBezTo>
                  <a:cubicBezTo>
                    <a:pt x="62227" y="95924"/>
                    <a:pt x="66203" y="102606"/>
                    <a:pt x="67502" y="110450"/>
                  </a:cubicBezTo>
                  <a:cubicBezTo>
                    <a:pt x="68313" y="115129"/>
                    <a:pt x="67853" y="119944"/>
                    <a:pt x="66149" y="124353"/>
                  </a:cubicBezTo>
                  <a:cubicBezTo>
                    <a:pt x="64229" y="129222"/>
                    <a:pt x="60685" y="133496"/>
                    <a:pt x="56736" y="136850"/>
                  </a:cubicBezTo>
                  <a:cubicBezTo>
                    <a:pt x="50758" y="141935"/>
                    <a:pt x="43482" y="144126"/>
                    <a:pt x="36044" y="146047"/>
                  </a:cubicBezTo>
                  <a:cubicBezTo>
                    <a:pt x="20490" y="150104"/>
                    <a:pt x="5559" y="161194"/>
                    <a:pt x="1069" y="177261"/>
                  </a:cubicBezTo>
                  <a:cubicBezTo>
                    <a:pt x="609" y="178992"/>
                    <a:pt x="285" y="180724"/>
                    <a:pt x="122" y="182482"/>
                  </a:cubicBezTo>
                  <a:cubicBezTo>
                    <a:pt x="1" y="183564"/>
                    <a:pt x="785" y="184105"/>
                    <a:pt x="1630" y="184105"/>
                  </a:cubicBezTo>
                  <a:cubicBezTo>
                    <a:pt x="2476" y="184105"/>
                    <a:pt x="3382" y="183564"/>
                    <a:pt x="3503" y="182482"/>
                  </a:cubicBezTo>
                  <a:lnTo>
                    <a:pt x="3476" y="182482"/>
                  </a:lnTo>
                  <a:cubicBezTo>
                    <a:pt x="4261" y="174908"/>
                    <a:pt x="8480" y="167875"/>
                    <a:pt x="13674" y="162465"/>
                  </a:cubicBezTo>
                  <a:cubicBezTo>
                    <a:pt x="19679" y="156298"/>
                    <a:pt x="27253" y="151862"/>
                    <a:pt x="35584" y="149671"/>
                  </a:cubicBezTo>
                  <a:cubicBezTo>
                    <a:pt x="42671" y="147751"/>
                    <a:pt x="49703" y="145992"/>
                    <a:pt x="55817" y="141773"/>
                  </a:cubicBezTo>
                  <a:cubicBezTo>
                    <a:pt x="63769" y="136282"/>
                    <a:pt x="70071" y="127842"/>
                    <a:pt x="71099" y="118051"/>
                  </a:cubicBezTo>
                  <a:cubicBezTo>
                    <a:pt x="72019" y="109368"/>
                    <a:pt x="68746" y="100983"/>
                    <a:pt x="65013" y="93328"/>
                  </a:cubicBezTo>
                  <a:cubicBezTo>
                    <a:pt x="60956" y="84997"/>
                    <a:pt x="57115" y="76314"/>
                    <a:pt x="56736" y="66901"/>
                  </a:cubicBezTo>
                  <a:cubicBezTo>
                    <a:pt x="56547" y="61951"/>
                    <a:pt x="57412" y="56974"/>
                    <a:pt x="59766" y="52592"/>
                  </a:cubicBezTo>
                  <a:cubicBezTo>
                    <a:pt x="61794" y="48778"/>
                    <a:pt x="64689" y="45559"/>
                    <a:pt x="67962" y="42800"/>
                  </a:cubicBezTo>
                  <a:cubicBezTo>
                    <a:pt x="73182" y="38418"/>
                    <a:pt x="79052" y="35361"/>
                    <a:pt x="85354" y="32981"/>
                  </a:cubicBezTo>
                  <a:cubicBezTo>
                    <a:pt x="91305" y="30736"/>
                    <a:pt x="97283" y="28437"/>
                    <a:pt x="102747" y="25137"/>
                  </a:cubicBezTo>
                  <a:cubicBezTo>
                    <a:pt x="109590" y="21052"/>
                    <a:pt x="115460" y="15480"/>
                    <a:pt x="119896" y="8826"/>
                  </a:cubicBezTo>
                  <a:cubicBezTo>
                    <a:pt x="121221" y="6824"/>
                    <a:pt x="122439" y="4715"/>
                    <a:pt x="123521" y="2551"/>
                  </a:cubicBezTo>
                  <a:cubicBezTo>
                    <a:pt x="124190" y="1231"/>
                    <a:pt x="123020" y="1"/>
                    <a:pt x="1219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036" name="Google Shape;5036;p109"/>
            <p:cNvSpPr/>
            <p:nvPr/>
          </p:nvSpPr>
          <p:spPr>
            <a:xfrm>
              <a:off x="8242600" y="307875"/>
              <a:ext cx="1622275" cy="5099250"/>
            </a:xfrm>
            <a:custGeom>
              <a:avLst/>
              <a:gdLst/>
              <a:ahLst/>
              <a:cxnLst/>
              <a:rect l="l" t="t" r="r" b="b"/>
              <a:pathLst>
                <a:path w="64891" h="203970" extrusionOk="0">
                  <a:moveTo>
                    <a:pt x="56756" y="1"/>
                  </a:moveTo>
                  <a:cubicBezTo>
                    <a:pt x="56245" y="1"/>
                    <a:pt x="55736" y="238"/>
                    <a:pt x="55397" y="809"/>
                  </a:cubicBezTo>
                  <a:lnTo>
                    <a:pt x="55370" y="782"/>
                  </a:lnTo>
                  <a:cubicBezTo>
                    <a:pt x="51258" y="7571"/>
                    <a:pt x="48878" y="15199"/>
                    <a:pt x="48959" y="23179"/>
                  </a:cubicBezTo>
                  <a:cubicBezTo>
                    <a:pt x="49013" y="30130"/>
                    <a:pt x="50798" y="36920"/>
                    <a:pt x="53125" y="43438"/>
                  </a:cubicBezTo>
                  <a:cubicBezTo>
                    <a:pt x="57101" y="54691"/>
                    <a:pt x="64431" y="67242"/>
                    <a:pt x="58643" y="79170"/>
                  </a:cubicBezTo>
                  <a:cubicBezTo>
                    <a:pt x="51745" y="93452"/>
                    <a:pt x="34515" y="98267"/>
                    <a:pt x="21666" y="105408"/>
                  </a:cubicBezTo>
                  <a:cubicBezTo>
                    <a:pt x="14742" y="109276"/>
                    <a:pt x="7655" y="114307"/>
                    <a:pt x="3841" y="121475"/>
                  </a:cubicBezTo>
                  <a:cubicBezTo>
                    <a:pt x="54" y="128589"/>
                    <a:pt x="0" y="137029"/>
                    <a:pt x="1352" y="144819"/>
                  </a:cubicBezTo>
                  <a:cubicBezTo>
                    <a:pt x="2191" y="149336"/>
                    <a:pt x="3516" y="153745"/>
                    <a:pt x="5275" y="157992"/>
                  </a:cubicBezTo>
                  <a:cubicBezTo>
                    <a:pt x="7222" y="162834"/>
                    <a:pt x="9278" y="167594"/>
                    <a:pt x="9927" y="172815"/>
                  </a:cubicBezTo>
                  <a:cubicBezTo>
                    <a:pt x="11063" y="182634"/>
                    <a:pt x="9305" y="192561"/>
                    <a:pt x="4896" y="201406"/>
                  </a:cubicBezTo>
                  <a:cubicBezTo>
                    <a:pt x="4226" y="202745"/>
                    <a:pt x="5399" y="203970"/>
                    <a:pt x="6514" y="203970"/>
                  </a:cubicBezTo>
                  <a:cubicBezTo>
                    <a:pt x="7020" y="203970"/>
                    <a:pt x="7513" y="203718"/>
                    <a:pt x="7817" y="203110"/>
                  </a:cubicBezTo>
                  <a:cubicBezTo>
                    <a:pt x="11712" y="195320"/>
                    <a:pt x="13714" y="186718"/>
                    <a:pt x="13633" y="178008"/>
                  </a:cubicBezTo>
                  <a:cubicBezTo>
                    <a:pt x="13633" y="173653"/>
                    <a:pt x="12984" y="169352"/>
                    <a:pt x="11685" y="165214"/>
                  </a:cubicBezTo>
                  <a:cubicBezTo>
                    <a:pt x="10279" y="160886"/>
                    <a:pt x="8250" y="156802"/>
                    <a:pt x="6816" y="152501"/>
                  </a:cubicBezTo>
                  <a:cubicBezTo>
                    <a:pt x="4274" y="144846"/>
                    <a:pt x="2813" y="136244"/>
                    <a:pt x="4815" y="128292"/>
                  </a:cubicBezTo>
                  <a:cubicBezTo>
                    <a:pt x="6871" y="120177"/>
                    <a:pt x="13281" y="114470"/>
                    <a:pt x="20152" y="110196"/>
                  </a:cubicBezTo>
                  <a:cubicBezTo>
                    <a:pt x="33189" y="102135"/>
                    <a:pt x="49446" y="98078"/>
                    <a:pt x="58940" y="85175"/>
                  </a:cubicBezTo>
                  <a:cubicBezTo>
                    <a:pt x="62862" y="79874"/>
                    <a:pt x="64891" y="73193"/>
                    <a:pt x="64080" y="66593"/>
                  </a:cubicBezTo>
                  <a:cubicBezTo>
                    <a:pt x="63349" y="60588"/>
                    <a:pt x="61050" y="54907"/>
                    <a:pt x="58913" y="49308"/>
                  </a:cubicBezTo>
                  <a:cubicBezTo>
                    <a:pt x="56208" y="42302"/>
                    <a:pt x="53449" y="35161"/>
                    <a:pt x="52611" y="27669"/>
                  </a:cubicBezTo>
                  <a:cubicBezTo>
                    <a:pt x="51583" y="18716"/>
                    <a:pt x="53639" y="10168"/>
                    <a:pt x="58291" y="2513"/>
                  </a:cubicBezTo>
                  <a:cubicBezTo>
                    <a:pt x="59079" y="1218"/>
                    <a:pt x="57914" y="1"/>
                    <a:pt x="5675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037" name="Google Shape;5037;p109"/>
          <p:cNvGrpSpPr/>
          <p:nvPr/>
        </p:nvGrpSpPr>
        <p:grpSpPr>
          <a:xfrm rot="1270158" flipH="1">
            <a:off x="7642827" y="1502752"/>
            <a:ext cx="998163" cy="1639385"/>
            <a:chOff x="7513950" y="307875"/>
            <a:chExt cx="3104750" cy="5099250"/>
          </a:xfrm>
        </p:grpSpPr>
        <p:sp>
          <p:nvSpPr>
            <p:cNvPr id="5038" name="Google Shape;5038;p109"/>
            <p:cNvSpPr/>
            <p:nvPr/>
          </p:nvSpPr>
          <p:spPr>
            <a:xfrm>
              <a:off x="7513950" y="520625"/>
              <a:ext cx="3104750" cy="4602625"/>
            </a:xfrm>
            <a:custGeom>
              <a:avLst/>
              <a:gdLst/>
              <a:ahLst/>
              <a:cxnLst/>
              <a:rect l="l" t="t" r="r" b="b"/>
              <a:pathLst>
                <a:path w="124190" h="184105" extrusionOk="0">
                  <a:moveTo>
                    <a:pt x="121906" y="1"/>
                  </a:moveTo>
                  <a:cubicBezTo>
                    <a:pt x="121399" y="1"/>
                    <a:pt x="120904" y="256"/>
                    <a:pt x="120599" y="874"/>
                  </a:cubicBezTo>
                  <a:cubicBezTo>
                    <a:pt x="116704" y="8556"/>
                    <a:pt x="111240" y="15318"/>
                    <a:pt x="104099" y="20241"/>
                  </a:cubicBezTo>
                  <a:cubicBezTo>
                    <a:pt x="98635" y="24028"/>
                    <a:pt x="92576" y="26678"/>
                    <a:pt x="86382" y="29005"/>
                  </a:cubicBezTo>
                  <a:cubicBezTo>
                    <a:pt x="80431" y="31223"/>
                    <a:pt x="74913" y="33603"/>
                    <a:pt x="69693" y="37282"/>
                  </a:cubicBezTo>
                  <a:cubicBezTo>
                    <a:pt x="62552" y="42259"/>
                    <a:pt x="56357" y="48994"/>
                    <a:pt x="54248" y="57650"/>
                  </a:cubicBezTo>
                  <a:cubicBezTo>
                    <a:pt x="51705" y="68091"/>
                    <a:pt x="54843" y="79208"/>
                    <a:pt x="59089" y="88783"/>
                  </a:cubicBezTo>
                  <a:cubicBezTo>
                    <a:pt x="62227" y="95924"/>
                    <a:pt x="66203" y="102606"/>
                    <a:pt x="67502" y="110450"/>
                  </a:cubicBezTo>
                  <a:cubicBezTo>
                    <a:pt x="68313" y="115129"/>
                    <a:pt x="67853" y="119944"/>
                    <a:pt x="66149" y="124353"/>
                  </a:cubicBezTo>
                  <a:cubicBezTo>
                    <a:pt x="64229" y="129222"/>
                    <a:pt x="60685" y="133496"/>
                    <a:pt x="56736" y="136850"/>
                  </a:cubicBezTo>
                  <a:cubicBezTo>
                    <a:pt x="50758" y="141935"/>
                    <a:pt x="43482" y="144126"/>
                    <a:pt x="36044" y="146047"/>
                  </a:cubicBezTo>
                  <a:cubicBezTo>
                    <a:pt x="20490" y="150104"/>
                    <a:pt x="5559" y="161194"/>
                    <a:pt x="1069" y="177261"/>
                  </a:cubicBezTo>
                  <a:cubicBezTo>
                    <a:pt x="609" y="178992"/>
                    <a:pt x="285" y="180724"/>
                    <a:pt x="122" y="182482"/>
                  </a:cubicBezTo>
                  <a:cubicBezTo>
                    <a:pt x="1" y="183564"/>
                    <a:pt x="785" y="184105"/>
                    <a:pt x="1630" y="184105"/>
                  </a:cubicBezTo>
                  <a:cubicBezTo>
                    <a:pt x="2476" y="184105"/>
                    <a:pt x="3382" y="183564"/>
                    <a:pt x="3503" y="182482"/>
                  </a:cubicBezTo>
                  <a:lnTo>
                    <a:pt x="3476" y="182482"/>
                  </a:lnTo>
                  <a:cubicBezTo>
                    <a:pt x="4261" y="174908"/>
                    <a:pt x="8480" y="167875"/>
                    <a:pt x="13674" y="162465"/>
                  </a:cubicBezTo>
                  <a:cubicBezTo>
                    <a:pt x="19679" y="156298"/>
                    <a:pt x="27253" y="151862"/>
                    <a:pt x="35584" y="149671"/>
                  </a:cubicBezTo>
                  <a:cubicBezTo>
                    <a:pt x="42671" y="147751"/>
                    <a:pt x="49703" y="145992"/>
                    <a:pt x="55817" y="141773"/>
                  </a:cubicBezTo>
                  <a:cubicBezTo>
                    <a:pt x="63769" y="136282"/>
                    <a:pt x="70071" y="127842"/>
                    <a:pt x="71099" y="118051"/>
                  </a:cubicBezTo>
                  <a:cubicBezTo>
                    <a:pt x="72019" y="109368"/>
                    <a:pt x="68746" y="100983"/>
                    <a:pt x="65013" y="93328"/>
                  </a:cubicBezTo>
                  <a:cubicBezTo>
                    <a:pt x="60956" y="84997"/>
                    <a:pt x="57115" y="76314"/>
                    <a:pt x="56736" y="66901"/>
                  </a:cubicBezTo>
                  <a:cubicBezTo>
                    <a:pt x="56547" y="61951"/>
                    <a:pt x="57412" y="56974"/>
                    <a:pt x="59766" y="52592"/>
                  </a:cubicBezTo>
                  <a:cubicBezTo>
                    <a:pt x="61794" y="48778"/>
                    <a:pt x="64689" y="45559"/>
                    <a:pt x="67962" y="42800"/>
                  </a:cubicBezTo>
                  <a:cubicBezTo>
                    <a:pt x="73182" y="38418"/>
                    <a:pt x="79052" y="35361"/>
                    <a:pt x="85354" y="32981"/>
                  </a:cubicBezTo>
                  <a:cubicBezTo>
                    <a:pt x="91305" y="30736"/>
                    <a:pt x="97283" y="28437"/>
                    <a:pt x="102747" y="25137"/>
                  </a:cubicBezTo>
                  <a:cubicBezTo>
                    <a:pt x="109590" y="21052"/>
                    <a:pt x="115460" y="15480"/>
                    <a:pt x="119896" y="8826"/>
                  </a:cubicBezTo>
                  <a:cubicBezTo>
                    <a:pt x="121221" y="6824"/>
                    <a:pt x="122439" y="4715"/>
                    <a:pt x="123521" y="2551"/>
                  </a:cubicBezTo>
                  <a:cubicBezTo>
                    <a:pt x="124190" y="1231"/>
                    <a:pt x="123020" y="1"/>
                    <a:pt x="121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039" name="Google Shape;5039;p109"/>
            <p:cNvSpPr/>
            <p:nvPr/>
          </p:nvSpPr>
          <p:spPr>
            <a:xfrm>
              <a:off x="8242600" y="307875"/>
              <a:ext cx="1622275" cy="5099250"/>
            </a:xfrm>
            <a:custGeom>
              <a:avLst/>
              <a:gdLst/>
              <a:ahLst/>
              <a:cxnLst/>
              <a:rect l="l" t="t" r="r" b="b"/>
              <a:pathLst>
                <a:path w="64891" h="203970" extrusionOk="0">
                  <a:moveTo>
                    <a:pt x="56756" y="1"/>
                  </a:moveTo>
                  <a:cubicBezTo>
                    <a:pt x="56245" y="1"/>
                    <a:pt x="55736" y="238"/>
                    <a:pt x="55397" y="809"/>
                  </a:cubicBezTo>
                  <a:lnTo>
                    <a:pt x="55370" y="782"/>
                  </a:lnTo>
                  <a:cubicBezTo>
                    <a:pt x="51258" y="7571"/>
                    <a:pt x="48878" y="15199"/>
                    <a:pt x="48959" y="23179"/>
                  </a:cubicBezTo>
                  <a:cubicBezTo>
                    <a:pt x="49013" y="30130"/>
                    <a:pt x="50798" y="36920"/>
                    <a:pt x="53125" y="43438"/>
                  </a:cubicBezTo>
                  <a:cubicBezTo>
                    <a:pt x="57101" y="54691"/>
                    <a:pt x="64431" y="67242"/>
                    <a:pt x="58643" y="79170"/>
                  </a:cubicBezTo>
                  <a:cubicBezTo>
                    <a:pt x="51745" y="93452"/>
                    <a:pt x="34515" y="98267"/>
                    <a:pt x="21666" y="105408"/>
                  </a:cubicBezTo>
                  <a:cubicBezTo>
                    <a:pt x="14742" y="109276"/>
                    <a:pt x="7655" y="114307"/>
                    <a:pt x="3841" y="121475"/>
                  </a:cubicBezTo>
                  <a:cubicBezTo>
                    <a:pt x="54" y="128589"/>
                    <a:pt x="0" y="137029"/>
                    <a:pt x="1352" y="144819"/>
                  </a:cubicBezTo>
                  <a:cubicBezTo>
                    <a:pt x="2191" y="149336"/>
                    <a:pt x="3516" y="153745"/>
                    <a:pt x="5275" y="157992"/>
                  </a:cubicBezTo>
                  <a:cubicBezTo>
                    <a:pt x="7222" y="162834"/>
                    <a:pt x="9278" y="167594"/>
                    <a:pt x="9927" y="172815"/>
                  </a:cubicBezTo>
                  <a:cubicBezTo>
                    <a:pt x="11063" y="182634"/>
                    <a:pt x="9305" y="192561"/>
                    <a:pt x="4896" y="201406"/>
                  </a:cubicBezTo>
                  <a:cubicBezTo>
                    <a:pt x="4226" y="202745"/>
                    <a:pt x="5399" y="203970"/>
                    <a:pt x="6514" y="203970"/>
                  </a:cubicBezTo>
                  <a:cubicBezTo>
                    <a:pt x="7020" y="203970"/>
                    <a:pt x="7513" y="203718"/>
                    <a:pt x="7817" y="203110"/>
                  </a:cubicBezTo>
                  <a:cubicBezTo>
                    <a:pt x="11712" y="195320"/>
                    <a:pt x="13714" y="186718"/>
                    <a:pt x="13633" y="178008"/>
                  </a:cubicBezTo>
                  <a:cubicBezTo>
                    <a:pt x="13633" y="173653"/>
                    <a:pt x="12984" y="169352"/>
                    <a:pt x="11685" y="165214"/>
                  </a:cubicBezTo>
                  <a:cubicBezTo>
                    <a:pt x="10279" y="160886"/>
                    <a:pt x="8250" y="156802"/>
                    <a:pt x="6816" y="152501"/>
                  </a:cubicBezTo>
                  <a:cubicBezTo>
                    <a:pt x="4274" y="144846"/>
                    <a:pt x="2813" y="136244"/>
                    <a:pt x="4815" y="128292"/>
                  </a:cubicBezTo>
                  <a:cubicBezTo>
                    <a:pt x="6871" y="120177"/>
                    <a:pt x="13281" y="114470"/>
                    <a:pt x="20152" y="110196"/>
                  </a:cubicBezTo>
                  <a:cubicBezTo>
                    <a:pt x="33189" y="102135"/>
                    <a:pt x="49446" y="98078"/>
                    <a:pt x="58940" y="85175"/>
                  </a:cubicBezTo>
                  <a:cubicBezTo>
                    <a:pt x="62862" y="79874"/>
                    <a:pt x="64891" y="73193"/>
                    <a:pt x="64080" y="66593"/>
                  </a:cubicBezTo>
                  <a:cubicBezTo>
                    <a:pt x="63349" y="60588"/>
                    <a:pt x="61050" y="54907"/>
                    <a:pt x="58913" y="49308"/>
                  </a:cubicBezTo>
                  <a:cubicBezTo>
                    <a:pt x="56208" y="42302"/>
                    <a:pt x="53449" y="35161"/>
                    <a:pt x="52611" y="27669"/>
                  </a:cubicBezTo>
                  <a:cubicBezTo>
                    <a:pt x="51583" y="18716"/>
                    <a:pt x="53639" y="10168"/>
                    <a:pt x="58291" y="2513"/>
                  </a:cubicBezTo>
                  <a:cubicBezTo>
                    <a:pt x="59079" y="1218"/>
                    <a:pt x="57914" y="1"/>
                    <a:pt x="56756" y="1"/>
                  </a:cubicBezTo>
                  <a:close/>
                </a:path>
              </a:pathLst>
            </a:custGeom>
            <a:solidFill>
              <a:schemeClr val="lt2"/>
            </a:solid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040" name="Google Shape;5040;p109"/>
          <p:cNvGrpSpPr/>
          <p:nvPr/>
        </p:nvGrpSpPr>
        <p:grpSpPr>
          <a:xfrm rot="-1269841">
            <a:off x="4211945" y="3023603"/>
            <a:ext cx="969162" cy="1591754"/>
            <a:chOff x="7513950" y="307875"/>
            <a:chExt cx="3104750" cy="5099250"/>
          </a:xfrm>
        </p:grpSpPr>
        <p:sp>
          <p:nvSpPr>
            <p:cNvPr id="5041" name="Google Shape;5041;p109"/>
            <p:cNvSpPr/>
            <p:nvPr/>
          </p:nvSpPr>
          <p:spPr>
            <a:xfrm>
              <a:off x="7513950" y="520625"/>
              <a:ext cx="3104750" cy="4602625"/>
            </a:xfrm>
            <a:custGeom>
              <a:avLst/>
              <a:gdLst/>
              <a:ahLst/>
              <a:cxnLst/>
              <a:rect l="l" t="t" r="r" b="b"/>
              <a:pathLst>
                <a:path w="124190" h="184105" extrusionOk="0">
                  <a:moveTo>
                    <a:pt x="121906" y="1"/>
                  </a:moveTo>
                  <a:cubicBezTo>
                    <a:pt x="121399" y="1"/>
                    <a:pt x="120904" y="256"/>
                    <a:pt x="120599" y="874"/>
                  </a:cubicBezTo>
                  <a:cubicBezTo>
                    <a:pt x="116704" y="8556"/>
                    <a:pt x="111240" y="15318"/>
                    <a:pt x="104099" y="20241"/>
                  </a:cubicBezTo>
                  <a:cubicBezTo>
                    <a:pt x="98635" y="24028"/>
                    <a:pt x="92576" y="26678"/>
                    <a:pt x="86382" y="29005"/>
                  </a:cubicBezTo>
                  <a:cubicBezTo>
                    <a:pt x="80431" y="31223"/>
                    <a:pt x="74913" y="33603"/>
                    <a:pt x="69693" y="37282"/>
                  </a:cubicBezTo>
                  <a:cubicBezTo>
                    <a:pt x="62552" y="42259"/>
                    <a:pt x="56357" y="48994"/>
                    <a:pt x="54248" y="57650"/>
                  </a:cubicBezTo>
                  <a:cubicBezTo>
                    <a:pt x="51705" y="68091"/>
                    <a:pt x="54843" y="79208"/>
                    <a:pt x="59089" y="88783"/>
                  </a:cubicBezTo>
                  <a:cubicBezTo>
                    <a:pt x="62227" y="95924"/>
                    <a:pt x="66203" y="102606"/>
                    <a:pt x="67502" y="110450"/>
                  </a:cubicBezTo>
                  <a:cubicBezTo>
                    <a:pt x="68313" y="115129"/>
                    <a:pt x="67853" y="119944"/>
                    <a:pt x="66149" y="124353"/>
                  </a:cubicBezTo>
                  <a:cubicBezTo>
                    <a:pt x="64229" y="129222"/>
                    <a:pt x="60685" y="133496"/>
                    <a:pt x="56736" y="136850"/>
                  </a:cubicBezTo>
                  <a:cubicBezTo>
                    <a:pt x="50758" y="141935"/>
                    <a:pt x="43482" y="144126"/>
                    <a:pt x="36044" y="146047"/>
                  </a:cubicBezTo>
                  <a:cubicBezTo>
                    <a:pt x="20490" y="150104"/>
                    <a:pt x="5559" y="161194"/>
                    <a:pt x="1069" y="177261"/>
                  </a:cubicBezTo>
                  <a:cubicBezTo>
                    <a:pt x="609" y="178992"/>
                    <a:pt x="285" y="180724"/>
                    <a:pt x="122" y="182482"/>
                  </a:cubicBezTo>
                  <a:cubicBezTo>
                    <a:pt x="1" y="183564"/>
                    <a:pt x="785" y="184105"/>
                    <a:pt x="1630" y="184105"/>
                  </a:cubicBezTo>
                  <a:cubicBezTo>
                    <a:pt x="2476" y="184105"/>
                    <a:pt x="3382" y="183564"/>
                    <a:pt x="3503" y="182482"/>
                  </a:cubicBezTo>
                  <a:lnTo>
                    <a:pt x="3476" y="182482"/>
                  </a:lnTo>
                  <a:cubicBezTo>
                    <a:pt x="4261" y="174908"/>
                    <a:pt x="8480" y="167875"/>
                    <a:pt x="13674" y="162465"/>
                  </a:cubicBezTo>
                  <a:cubicBezTo>
                    <a:pt x="19679" y="156298"/>
                    <a:pt x="27253" y="151862"/>
                    <a:pt x="35584" y="149671"/>
                  </a:cubicBezTo>
                  <a:cubicBezTo>
                    <a:pt x="42671" y="147751"/>
                    <a:pt x="49703" y="145992"/>
                    <a:pt x="55817" y="141773"/>
                  </a:cubicBezTo>
                  <a:cubicBezTo>
                    <a:pt x="63769" y="136282"/>
                    <a:pt x="70071" y="127842"/>
                    <a:pt x="71099" y="118051"/>
                  </a:cubicBezTo>
                  <a:cubicBezTo>
                    <a:pt x="72019" y="109368"/>
                    <a:pt x="68746" y="100983"/>
                    <a:pt x="65013" y="93328"/>
                  </a:cubicBezTo>
                  <a:cubicBezTo>
                    <a:pt x="60956" y="84997"/>
                    <a:pt x="57115" y="76314"/>
                    <a:pt x="56736" y="66901"/>
                  </a:cubicBezTo>
                  <a:cubicBezTo>
                    <a:pt x="56547" y="61951"/>
                    <a:pt x="57412" y="56974"/>
                    <a:pt x="59766" y="52592"/>
                  </a:cubicBezTo>
                  <a:cubicBezTo>
                    <a:pt x="61794" y="48778"/>
                    <a:pt x="64689" y="45559"/>
                    <a:pt x="67962" y="42800"/>
                  </a:cubicBezTo>
                  <a:cubicBezTo>
                    <a:pt x="73182" y="38418"/>
                    <a:pt x="79052" y="35361"/>
                    <a:pt x="85354" y="32981"/>
                  </a:cubicBezTo>
                  <a:cubicBezTo>
                    <a:pt x="91305" y="30736"/>
                    <a:pt x="97283" y="28437"/>
                    <a:pt x="102747" y="25137"/>
                  </a:cubicBezTo>
                  <a:cubicBezTo>
                    <a:pt x="109590" y="21052"/>
                    <a:pt x="115460" y="15480"/>
                    <a:pt x="119896" y="8826"/>
                  </a:cubicBezTo>
                  <a:cubicBezTo>
                    <a:pt x="121221" y="6824"/>
                    <a:pt x="122439" y="4715"/>
                    <a:pt x="123521" y="2551"/>
                  </a:cubicBezTo>
                  <a:cubicBezTo>
                    <a:pt x="124190" y="1231"/>
                    <a:pt x="123020" y="1"/>
                    <a:pt x="121906" y="1"/>
                  </a:cubicBezTo>
                  <a:close/>
                </a:path>
              </a:pathLst>
            </a:custGeom>
            <a:solidFill>
              <a:schemeClr val="lt2"/>
            </a:solid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042" name="Google Shape;5042;p109"/>
            <p:cNvSpPr/>
            <p:nvPr/>
          </p:nvSpPr>
          <p:spPr>
            <a:xfrm>
              <a:off x="8242600" y="307875"/>
              <a:ext cx="1622275" cy="5099250"/>
            </a:xfrm>
            <a:custGeom>
              <a:avLst/>
              <a:gdLst/>
              <a:ahLst/>
              <a:cxnLst/>
              <a:rect l="l" t="t" r="r" b="b"/>
              <a:pathLst>
                <a:path w="64891" h="203970" extrusionOk="0">
                  <a:moveTo>
                    <a:pt x="56756" y="1"/>
                  </a:moveTo>
                  <a:cubicBezTo>
                    <a:pt x="56245" y="1"/>
                    <a:pt x="55736" y="238"/>
                    <a:pt x="55397" y="809"/>
                  </a:cubicBezTo>
                  <a:lnTo>
                    <a:pt x="55370" y="782"/>
                  </a:lnTo>
                  <a:cubicBezTo>
                    <a:pt x="51258" y="7571"/>
                    <a:pt x="48878" y="15199"/>
                    <a:pt x="48959" y="23179"/>
                  </a:cubicBezTo>
                  <a:cubicBezTo>
                    <a:pt x="49013" y="30130"/>
                    <a:pt x="50798" y="36920"/>
                    <a:pt x="53125" y="43438"/>
                  </a:cubicBezTo>
                  <a:cubicBezTo>
                    <a:pt x="57101" y="54691"/>
                    <a:pt x="64431" y="67242"/>
                    <a:pt x="58643" y="79170"/>
                  </a:cubicBezTo>
                  <a:cubicBezTo>
                    <a:pt x="51745" y="93452"/>
                    <a:pt x="34515" y="98267"/>
                    <a:pt x="21666" y="105408"/>
                  </a:cubicBezTo>
                  <a:cubicBezTo>
                    <a:pt x="14742" y="109276"/>
                    <a:pt x="7655" y="114307"/>
                    <a:pt x="3841" y="121475"/>
                  </a:cubicBezTo>
                  <a:cubicBezTo>
                    <a:pt x="54" y="128589"/>
                    <a:pt x="0" y="137029"/>
                    <a:pt x="1352" y="144819"/>
                  </a:cubicBezTo>
                  <a:cubicBezTo>
                    <a:pt x="2191" y="149336"/>
                    <a:pt x="3516" y="153745"/>
                    <a:pt x="5275" y="157992"/>
                  </a:cubicBezTo>
                  <a:cubicBezTo>
                    <a:pt x="7222" y="162834"/>
                    <a:pt x="9278" y="167594"/>
                    <a:pt x="9927" y="172815"/>
                  </a:cubicBezTo>
                  <a:cubicBezTo>
                    <a:pt x="11063" y="182634"/>
                    <a:pt x="9305" y="192561"/>
                    <a:pt x="4896" y="201406"/>
                  </a:cubicBezTo>
                  <a:cubicBezTo>
                    <a:pt x="4226" y="202745"/>
                    <a:pt x="5399" y="203970"/>
                    <a:pt x="6514" y="203970"/>
                  </a:cubicBezTo>
                  <a:cubicBezTo>
                    <a:pt x="7020" y="203970"/>
                    <a:pt x="7513" y="203718"/>
                    <a:pt x="7817" y="203110"/>
                  </a:cubicBezTo>
                  <a:cubicBezTo>
                    <a:pt x="11712" y="195320"/>
                    <a:pt x="13714" y="186718"/>
                    <a:pt x="13633" y="178008"/>
                  </a:cubicBezTo>
                  <a:cubicBezTo>
                    <a:pt x="13633" y="173653"/>
                    <a:pt x="12984" y="169352"/>
                    <a:pt x="11685" y="165214"/>
                  </a:cubicBezTo>
                  <a:cubicBezTo>
                    <a:pt x="10279" y="160886"/>
                    <a:pt x="8250" y="156802"/>
                    <a:pt x="6816" y="152501"/>
                  </a:cubicBezTo>
                  <a:cubicBezTo>
                    <a:pt x="4274" y="144846"/>
                    <a:pt x="2813" y="136244"/>
                    <a:pt x="4815" y="128292"/>
                  </a:cubicBezTo>
                  <a:cubicBezTo>
                    <a:pt x="6871" y="120177"/>
                    <a:pt x="13281" y="114470"/>
                    <a:pt x="20152" y="110196"/>
                  </a:cubicBezTo>
                  <a:cubicBezTo>
                    <a:pt x="33189" y="102135"/>
                    <a:pt x="49446" y="98078"/>
                    <a:pt x="58940" y="85175"/>
                  </a:cubicBezTo>
                  <a:cubicBezTo>
                    <a:pt x="62862" y="79874"/>
                    <a:pt x="64891" y="73193"/>
                    <a:pt x="64080" y="66593"/>
                  </a:cubicBezTo>
                  <a:cubicBezTo>
                    <a:pt x="63349" y="60588"/>
                    <a:pt x="61050" y="54907"/>
                    <a:pt x="58913" y="49308"/>
                  </a:cubicBezTo>
                  <a:cubicBezTo>
                    <a:pt x="56208" y="42302"/>
                    <a:pt x="53449" y="35161"/>
                    <a:pt x="52611" y="27669"/>
                  </a:cubicBezTo>
                  <a:cubicBezTo>
                    <a:pt x="51583" y="18716"/>
                    <a:pt x="53639" y="10168"/>
                    <a:pt x="58291" y="2513"/>
                  </a:cubicBezTo>
                  <a:cubicBezTo>
                    <a:pt x="59079" y="1218"/>
                    <a:pt x="57914" y="1"/>
                    <a:pt x="56756" y="1"/>
                  </a:cubicBezTo>
                  <a:close/>
                </a:path>
              </a:pathLst>
            </a:custGeom>
            <a:solidFill>
              <a:schemeClr val="dk2"/>
            </a:solid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043" name="Google Shape;5043;p109"/>
          <p:cNvGrpSpPr/>
          <p:nvPr/>
        </p:nvGrpSpPr>
        <p:grpSpPr>
          <a:xfrm rot="1269841" flipH="1">
            <a:off x="4773991" y="3023603"/>
            <a:ext cx="969162" cy="1591754"/>
            <a:chOff x="7513950" y="307875"/>
            <a:chExt cx="3104750" cy="5099250"/>
          </a:xfrm>
        </p:grpSpPr>
        <p:sp>
          <p:nvSpPr>
            <p:cNvPr id="5044" name="Google Shape;5044;p109"/>
            <p:cNvSpPr/>
            <p:nvPr/>
          </p:nvSpPr>
          <p:spPr>
            <a:xfrm>
              <a:off x="7513950" y="520625"/>
              <a:ext cx="3104750" cy="4602625"/>
            </a:xfrm>
            <a:custGeom>
              <a:avLst/>
              <a:gdLst/>
              <a:ahLst/>
              <a:cxnLst/>
              <a:rect l="l" t="t" r="r" b="b"/>
              <a:pathLst>
                <a:path w="124190" h="184105" extrusionOk="0">
                  <a:moveTo>
                    <a:pt x="121906" y="1"/>
                  </a:moveTo>
                  <a:cubicBezTo>
                    <a:pt x="121399" y="1"/>
                    <a:pt x="120904" y="256"/>
                    <a:pt x="120599" y="874"/>
                  </a:cubicBezTo>
                  <a:cubicBezTo>
                    <a:pt x="116704" y="8556"/>
                    <a:pt x="111240" y="15318"/>
                    <a:pt x="104099" y="20241"/>
                  </a:cubicBezTo>
                  <a:cubicBezTo>
                    <a:pt x="98635" y="24028"/>
                    <a:pt x="92576" y="26678"/>
                    <a:pt x="86382" y="29005"/>
                  </a:cubicBezTo>
                  <a:cubicBezTo>
                    <a:pt x="80431" y="31223"/>
                    <a:pt x="74913" y="33603"/>
                    <a:pt x="69693" y="37282"/>
                  </a:cubicBezTo>
                  <a:cubicBezTo>
                    <a:pt x="62552" y="42259"/>
                    <a:pt x="56357" y="48994"/>
                    <a:pt x="54248" y="57650"/>
                  </a:cubicBezTo>
                  <a:cubicBezTo>
                    <a:pt x="51705" y="68091"/>
                    <a:pt x="54843" y="79208"/>
                    <a:pt x="59089" y="88783"/>
                  </a:cubicBezTo>
                  <a:cubicBezTo>
                    <a:pt x="62227" y="95924"/>
                    <a:pt x="66203" y="102606"/>
                    <a:pt x="67502" y="110450"/>
                  </a:cubicBezTo>
                  <a:cubicBezTo>
                    <a:pt x="68313" y="115129"/>
                    <a:pt x="67853" y="119944"/>
                    <a:pt x="66149" y="124353"/>
                  </a:cubicBezTo>
                  <a:cubicBezTo>
                    <a:pt x="64229" y="129222"/>
                    <a:pt x="60685" y="133496"/>
                    <a:pt x="56736" y="136850"/>
                  </a:cubicBezTo>
                  <a:cubicBezTo>
                    <a:pt x="50758" y="141935"/>
                    <a:pt x="43482" y="144126"/>
                    <a:pt x="36044" y="146047"/>
                  </a:cubicBezTo>
                  <a:cubicBezTo>
                    <a:pt x="20490" y="150104"/>
                    <a:pt x="5559" y="161194"/>
                    <a:pt x="1069" y="177261"/>
                  </a:cubicBezTo>
                  <a:cubicBezTo>
                    <a:pt x="609" y="178992"/>
                    <a:pt x="285" y="180724"/>
                    <a:pt x="122" y="182482"/>
                  </a:cubicBezTo>
                  <a:cubicBezTo>
                    <a:pt x="1" y="183564"/>
                    <a:pt x="785" y="184105"/>
                    <a:pt x="1630" y="184105"/>
                  </a:cubicBezTo>
                  <a:cubicBezTo>
                    <a:pt x="2476" y="184105"/>
                    <a:pt x="3382" y="183564"/>
                    <a:pt x="3503" y="182482"/>
                  </a:cubicBezTo>
                  <a:lnTo>
                    <a:pt x="3476" y="182482"/>
                  </a:lnTo>
                  <a:cubicBezTo>
                    <a:pt x="4261" y="174908"/>
                    <a:pt x="8480" y="167875"/>
                    <a:pt x="13674" y="162465"/>
                  </a:cubicBezTo>
                  <a:cubicBezTo>
                    <a:pt x="19679" y="156298"/>
                    <a:pt x="27253" y="151862"/>
                    <a:pt x="35584" y="149671"/>
                  </a:cubicBezTo>
                  <a:cubicBezTo>
                    <a:pt x="42671" y="147751"/>
                    <a:pt x="49703" y="145992"/>
                    <a:pt x="55817" y="141773"/>
                  </a:cubicBezTo>
                  <a:cubicBezTo>
                    <a:pt x="63769" y="136282"/>
                    <a:pt x="70071" y="127842"/>
                    <a:pt x="71099" y="118051"/>
                  </a:cubicBezTo>
                  <a:cubicBezTo>
                    <a:pt x="72019" y="109368"/>
                    <a:pt x="68746" y="100983"/>
                    <a:pt x="65013" y="93328"/>
                  </a:cubicBezTo>
                  <a:cubicBezTo>
                    <a:pt x="60956" y="84997"/>
                    <a:pt x="57115" y="76314"/>
                    <a:pt x="56736" y="66901"/>
                  </a:cubicBezTo>
                  <a:cubicBezTo>
                    <a:pt x="56547" y="61951"/>
                    <a:pt x="57412" y="56974"/>
                    <a:pt x="59766" y="52592"/>
                  </a:cubicBezTo>
                  <a:cubicBezTo>
                    <a:pt x="61794" y="48778"/>
                    <a:pt x="64689" y="45559"/>
                    <a:pt x="67962" y="42800"/>
                  </a:cubicBezTo>
                  <a:cubicBezTo>
                    <a:pt x="73182" y="38418"/>
                    <a:pt x="79052" y="35361"/>
                    <a:pt x="85354" y="32981"/>
                  </a:cubicBezTo>
                  <a:cubicBezTo>
                    <a:pt x="91305" y="30736"/>
                    <a:pt x="97283" y="28437"/>
                    <a:pt x="102747" y="25137"/>
                  </a:cubicBezTo>
                  <a:cubicBezTo>
                    <a:pt x="109590" y="21052"/>
                    <a:pt x="115460" y="15480"/>
                    <a:pt x="119896" y="8826"/>
                  </a:cubicBezTo>
                  <a:cubicBezTo>
                    <a:pt x="121221" y="6824"/>
                    <a:pt x="122439" y="4715"/>
                    <a:pt x="123521" y="2551"/>
                  </a:cubicBezTo>
                  <a:cubicBezTo>
                    <a:pt x="124190" y="1231"/>
                    <a:pt x="123020" y="1"/>
                    <a:pt x="121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045" name="Google Shape;5045;p109"/>
            <p:cNvSpPr/>
            <p:nvPr/>
          </p:nvSpPr>
          <p:spPr>
            <a:xfrm>
              <a:off x="8242600" y="307875"/>
              <a:ext cx="1622275" cy="5099250"/>
            </a:xfrm>
            <a:custGeom>
              <a:avLst/>
              <a:gdLst/>
              <a:ahLst/>
              <a:cxnLst/>
              <a:rect l="l" t="t" r="r" b="b"/>
              <a:pathLst>
                <a:path w="64891" h="203970" extrusionOk="0">
                  <a:moveTo>
                    <a:pt x="56756" y="1"/>
                  </a:moveTo>
                  <a:cubicBezTo>
                    <a:pt x="56245" y="1"/>
                    <a:pt x="55736" y="238"/>
                    <a:pt x="55397" y="809"/>
                  </a:cubicBezTo>
                  <a:lnTo>
                    <a:pt x="55370" y="782"/>
                  </a:lnTo>
                  <a:cubicBezTo>
                    <a:pt x="51258" y="7571"/>
                    <a:pt x="48878" y="15199"/>
                    <a:pt x="48959" y="23179"/>
                  </a:cubicBezTo>
                  <a:cubicBezTo>
                    <a:pt x="49013" y="30130"/>
                    <a:pt x="50798" y="36920"/>
                    <a:pt x="53125" y="43438"/>
                  </a:cubicBezTo>
                  <a:cubicBezTo>
                    <a:pt x="57101" y="54691"/>
                    <a:pt x="64431" y="67242"/>
                    <a:pt x="58643" y="79170"/>
                  </a:cubicBezTo>
                  <a:cubicBezTo>
                    <a:pt x="51745" y="93452"/>
                    <a:pt x="34515" y="98267"/>
                    <a:pt x="21666" y="105408"/>
                  </a:cubicBezTo>
                  <a:cubicBezTo>
                    <a:pt x="14742" y="109276"/>
                    <a:pt x="7655" y="114307"/>
                    <a:pt x="3841" y="121475"/>
                  </a:cubicBezTo>
                  <a:cubicBezTo>
                    <a:pt x="54" y="128589"/>
                    <a:pt x="0" y="137029"/>
                    <a:pt x="1352" y="144819"/>
                  </a:cubicBezTo>
                  <a:cubicBezTo>
                    <a:pt x="2191" y="149336"/>
                    <a:pt x="3516" y="153745"/>
                    <a:pt x="5275" y="157992"/>
                  </a:cubicBezTo>
                  <a:cubicBezTo>
                    <a:pt x="7222" y="162834"/>
                    <a:pt x="9278" y="167594"/>
                    <a:pt x="9927" y="172815"/>
                  </a:cubicBezTo>
                  <a:cubicBezTo>
                    <a:pt x="11063" y="182634"/>
                    <a:pt x="9305" y="192561"/>
                    <a:pt x="4896" y="201406"/>
                  </a:cubicBezTo>
                  <a:cubicBezTo>
                    <a:pt x="4226" y="202745"/>
                    <a:pt x="5399" y="203970"/>
                    <a:pt x="6514" y="203970"/>
                  </a:cubicBezTo>
                  <a:cubicBezTo>
                    <a:pt x="7020" y="203970"/>
                    <a:pt x="7513" y="203718"/>
                    <a:pt x="7817" y="203110"/>
                  </a:cubicBezTo>
                  <a:cubicBezTo>
                    <a:pt x="11712" y="195320"/>
                    <a:pt x="13714" y="186718"/>
                    <a:pt x="13633" y="178008"/>
                  </a:cubicBezTo>
                  <a:cubicBezTo>
                    <a:pt x="13633" y="173653"/>
                    <a:pt x="12984" y="169352"/>
                    <a:pt x="11685" y="165214"/>
                  </a:cubicBezTo>
                  <a:cubicBezTo>
                    <a:pt x="10279" y="160886"/>
                    <a:pt x="8250" y="156802"/>
                    <a:pt x="6816" y="152501"/>
                  </a:cubicBezTo>
                  <a:cubicBezTo>
                    <a:pt x="4274" y="144846"/>
                    <a:pt x="2813" y="136244"/>
                    <a:pt x="4815" y="128292"/>
                  </a:cubicBezTo>
                  <a:cubicBezTo>
                    <a:pt x="6871" y="120177"/>
                    <a:pt x="13281" y="114470"/>
                    <a:pt x="20152" y="110196"/>
                  </a:cubicBezTo>
                  <a:cubicBezTo>
                    <a:pt x="33189" y="102135"/>
                    <a:pt x="49446" y="98078"/>
                    <a:pt x="58940" y="85175"/>
                  </a:cubicBezTo>
                  <a:cubicBezTo>
                    <a:pt x="62862" y="79874"/>
                    <a:pt x="64891" y="73193"/>
                    <a:pt x="64080" y="66593"/>
                  </a:cubicBezTo>
                  <a:cubicBezTo>
                    <a:pt x="63349" y="60588"/>
                    <a:pt x="61050" y="54907"/>
                    <a:pt x="58913" y="49308"/>
                  </a:cubicBezTo>
                  <a:cubicBezTo>
                    <a:pt x="56208" y="42302"/>
                    <a:pt x="53449" y="35161"/>
                    <a:pt x="52611" y="27669"/>
                  </a:cubicBezTo>
                  <a:cubicBezTo>
                    <a:pt x="51583" y="18716"/>
                    <a:pt x="53639" y="10168"/>
                    <a:pt x="58291" y="2513"/>
                  </a:cubicBezTo>
                  <a:cubicBezTo>
                    <a:pt x="59079" y="1218"/>
                    <a:pt x="57914" y="1"/>
                    <a:pt x="567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5046" name="Google Shape;5046;p109"/>
          <p:cNvSpPr txBox="1"/>
          <p:nvPr/>
        </p:nvSpPr>
        <p:spPr>
          <a:xfrm>
            <a:off x="6376988" y="1543050"/>
            <a:ext cx="569700" cy="400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4"/>
                </a:solidFill>
                <a:latin typeface="Cairo"/>
                <a:ea typeface="Cairo"/>
                <a:cs typeface="B Nazanin" panose="00000400000000000000" pitchFamily="2" charset="-78"/>
                <a:sym typeface="Cairo"/>
              </a:rPr>
              <a:t>A</a:t>
            </a:r>
            <a:endParaRPr sz="2200" b="1">
              <a:solidFill>
                <a:schemeClr val="accent4"/>
              </a:solidFill>
              <a:latin typeface="Cairo"/>
              <a:ea typeface="Cairo"/>
              <a:cs typeface="B Nazanin" panose="00000400000000000000" pitchFamily="2" charset="-78"/>
              <a:sym typeface="Cairo"/>
            </a:endParaRPr>
          </a:p>
        </p:txBody>
      </p:sp>
      <p:sp>
        <p:nvSpPr>
          <p:cNvPr id="5047" name="Google Shape;5047;p109"/>
          <p:cNvSpPr/>
          <p:nvPr/>
        </p:nvSpPr>
        <p:spPr>
          <a:xfrm>
            <a:off x="5763488" y="2902200"/>
            <a:ext cx="615600" cy="61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048" name="Google Shape;5048;p109"/>
          <p:cNvSpPr txBox="1"/>
          <p:nvPr/>
        </p:nvSpPr>
        <p:spPr>
          <a:xfrm>
            <a:off x="5786438" y="3009900"/>
            <a:ext cx="569700" cy="400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4"/>
                </a:solidFill>
                <a:latin typeface="Cairo"/>
                <a:ea typeface="Cairo"/>
                <a:cs typeface="B Nazanin" panose="00000400000000000000" pitchFamily="2" charset="-78"/>
                <a:sym typeface="Cairo"/>
              </a:rPr>
              <a:t>B</a:t>
            </a:r>
            <a:endParaRPr sz="2200" b="1">
              <a:solidFill>
                <a:schemeClr val="accent4"/>
              </a:solidFill>
              <a:latin typeface="Cairo"/>
              <a:ea typeface="Cairo"/>
              <a:cs typeface="B Nazanin" panose="00000400000000000000" pitchFamily="2" charset="-78"/>
              <a:sym typeface="Cairo"/>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5052"/>
        <p:cNvGrpSpPr/>
        <p:nvPr/>
      </p:nvGrpSpPr>
      <p:grpSpPr>
        <a:xfrm>
          <a:off x="0" y="0"/>
          <a:ext cx="0" cy="0"/>
          <a:chOff x="0" y="0"/>
          <a:chExt cx="0" cy="0"/>
        </a:xfrm>
      </p:grpSpPr>
      <p:sp>
        <p:nvSpPr>
          <p:cNvPr id="5053" name="Google Shape;5053;p110"/>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p>
            <a:pPr lvl="0" rtl="1"/>
            <a:r>
              <a:rPr lang="fa-IR" dirty="0">
                <a:solidFill>
                  <a:schemeClr val="lt2"/>
                </a:solidFill>
                <a:cs typeface="B Nazanin" panose="00000400000000000000" pitchFamily="2" charset="-78"/>
              </a:rPr>
              <a:t>به سوالات </a:t>
            </a:r>
            <a:r>
              <a:rPr lang="fa-IR" dirty="0">
                <a:solidFill>
                  <a:schemeClr val="bg2"/>
                </a:solidFill>
                <a:cs typeface="B Nazanin" panose="00000400000000000000" pitchFamily="2" charset="-78"/>
              </a:rPr>
              <a:t>پاسخ دهید</a:t>
            </a:r>
            <a:endParaRPr dirty="0">
              <a:solidFill>
                <a:schemeClr val="bg2"/>
              </a:solidFill>
              <a:cs typeface="B Nazanin" panose="00000400000000000000" pitchFamily="2" charset="-78"/>
            </a:endParaRPr>
          </a:p>
        </p:txBody>
      </p:sp>
      <p:sp>
        <p:nvSpPr>
          <p:cNvPr id="5054" name="Google Shape;5054;p110"/>
          <p:cNvSpPr/>
          <p:nvPr/>
        </p:nvSpPr>
        <p:spPr>
          <a:xfrm flipH="1">
            <a:off x="856837" y="1285997"/>
            <a:ext cx="506100" cy="506400"/>
          </a:xfrm>
          <a:prstGeom prst="ellipse">
            <a:avLst/>
          </a:prstGeom>
          <a:solidFill>
            <a:schemeClr val="accent1"/>
          </a:solidFill>
          <a:ln>
            <a:noFill/>
          </a:ln>
        </p:spPr>
        <p:txBody>
          <a:bodyPr spcFirstLastPara="1" wrap="square" lIns="0" tIns="0" rIns="0" bIns="0" anchor="ctr" anchorCtr="0">
            <a:noAutofit/>
          </a:bodyPr>
          <a:lstStyle/>
          <a:p>
            <a:pPr marL="0" lvl="0" indent="0" algn="ctr" rtl="1">
              <a:spcBef>
                <a:spcPts val="0"/>
              </a:spcBef>
              <a:spcAft>
                <a:spcPts val="0"/>
              </a:spcAft>
              <a:buNone/>
            </a:pPr>
            <a:r>
              <a:rPr lang="en" sz="2200" b="1">
                <a:solidFill>
                  <a:schemeClr val="accent4"/>
                </a:solidFill>
                <a:latin typeface="Cairo"/>
                <a:ea typeface="Cairo"/>
                <a:cs typeface="B Nazanin" panose="00000400000000000000" pitchFamily="2" charset="-78"/>
                <a:sym typeface="Cairo"/>
              </a:rPr>
              <a:t>01</a:t>
            </a:r>
            <a:endParaRPr sz="2200" b="1">
              <a:solidFill>
                <a:schemeClr val="accent4"/>
              </a:solidFill>
              <a:latin typeface="Cairo"/>
              <a:ea typeface="Cairo"/>
              <a:cs typeface="B Nazanin" panose="00000400000000000000" pitchFamily="2" charset="-78"/>
              <a:sym typeface="Cairo"/>
            </a:endParaRPr>
          </a:p>
        </p:txBody>
      </p:sp>
      <p:sp>
        <p:nvSpPr>
          <p:cNvPr id="5055" name="Google Shape;5055;p110"/>
          <p:cNvSpPr txBox="1"/>
          <p:nvPr/>
        </p:nvSpPr>
        <p:spPr>
          <a:xfrm>
            <a:off x="1472014" y="1419800"/>
            <a:ext cx="2831100" cy="238800"/>
          </a:xfrm>
          <a:prstGeom prst="rect">
            <a:avLst/>
          </a:prstGeom>
          <a:noFill/>
          <a:ln>
            <a:noFill/>
          </a:ln>
        </p:spPr>
        <p:txBody>
          <a:bodyPr spcFirstLastPara="1" wrap="square" lIns="91425" tIns="0" rIns="91425" bIns="0" anchor="t" anchorCtr="0">
            <a:noAutofit/>
          </a:bodyPr>
          <a:lstStyle/>
          <a:p>
            <a:pPr lvl="0" algn="r" rtl="1"/>
            <a:r>
              <a:rPr lang="fa-IR" sz="1600" b="1" dirty="0">
                <a:solidFill>
                  <a:schemeClr val="dk1"/>
                </a:solidFill>
                <a:latin typeface="Oxygen"/>
                <a:ea typeface="Oxygen"/>
                <a:cs typeface="B Nazanin" panose="00000400000000000000" pitchFamily="2" charset="-78"/>
                <a:sym typeface="Oxygen"/>
              </a:rPr>
              <a:t>رونویسی چیست؟</a:t>
            </a:r>
            <a:endParaRPr sz="1600" b="1" dirty="0">
              <a:solidFill>
                <a:schemeClr val="dk1"/>
              </a:solidFill>
              <a:latin typeface="Oxygen"/>
              <a:ea typeface="Oxygen"/>
              <a:cs typeface="B Nazanin" panose="00000400000000000000" pitchFamily="2" charset="-78"/>
              <a:sym typeface="Oxygen"/>
            </a:endParaRPr>
          </a:p>
        </p:txBody>
      </p:sp>
      <p:sp>
        <p:nvSpPr>
          <p:cNvPr id="5056" name="Google Shape;5056;p110"/>
          <p:cNvSpPr txBox="1"/>
          <p:nvPr/>
        </p:nvSpPr>
        <p:spPr>
          <a:xfrm>
            <a:off x="1472014" y="1743725"/>
            <a:ext cx="2831100" cy="506700"/>
          </a:xfrm>
          <a:prstGeom prst="rect">
            <a:avLst/>
          </a:prstGeom>
          <a:noFill/>
          <a:ln>
            <a:noFill/>
          </a:ln>
        </p:spPr>
        <p:txBody>
          <a:bodyPr spcFirstLastPara="1" wrap="square" lIns="91425" tIns="0" rIns="91425" bIns="0" anchor="t" anchorCtr="0">
            <a:noAutofit/>
          </a:bodyPr>
          <a:lstStyle/>
          <a:p>
            <a:pPr lvl="0" algn="r" rtl="1"/>
            <a:r>
              <a:rPr lang="fa-IR" dirty="0">
                <a:solidFill>
                  <a:schemeClr val="dk1"/>
                </a:solidFill>
                <a:latin typeface="Oxygen"/>
                <a:ea typeface="Oxygen"/>
                <a:cs typeface="B Nazanin" panose="00000400000000000000" pitchFamily="2" charset="-78"/>
                <a:sym typeface="Oxygen"/>
              </a:rPr>
              <a:t>جواب رو اینجا بنویس</a:t>
            </a:r>
            <a:endParaRPr dirty="0">
              <a:solidFill>
                <a:schemeClr val="dk1"/>
              </a:solidFill>
              <a:latin typeface="Oxygen"/>
              <a:ea typeface="Oxygen"/>
              <a:cs typeface="B Nazanin" panose="00000400000000000000" pitchFamily="2" charset="-78"/>
              <a:sym typeface="Oxygen"/>
            </a:endParaRPr>
          </a:p>
        </p:txBody>
      </p:sp>
      <p:grpSp>
        <p:nvGrpSpPr>
          <p:cNvPr id="5057" name="Google Shape;5057;p110"/>
          <p:cNvGrpSpPr/>
          <p:nvPr/>
        </p:nvGrpSpPr>
        <p:grpSpPr>
          <a:xfrm>
            <a:off x="1578775" y="2001025"/>
            <a:ext cx="2677800" cy="224600"/>
            <a:chOff x="1578775" y="2001025"/>
            <a:chExt cx="2677800" cy="224600"/>
          </a:xfrm>
        </p:grpSpPr>
        <p:cxnSp>
          <p:nvCxnSpPr>
            <p:cNvPr id="5058" name="Google Shape;5058;p110"/>
            <p:cNvCxnSpPr/>
            <p:nvPr/>
          </p:nvCxnSpPr>
          <p:spPr>
            <a:xfrm>
              <a:off x="1578775" y="2001025"/>
              <a:ext cx="2677800" cy="0"/>
            </a:xfrm>
            <a:prstGeom prst="straightConnector1">
              <a:avLst/>
            </a:prstGeom>
            <a:noFill/>
            <a:ln w="28575" cap="flat" cmpd="sng">
              <a:solidFill>
                <a:schemeClr val="accent4"/>
              </a:solidFill>
              <a:prstDash val="solid"/>
              <a:round/>
              <a:headEnd type="none" w="med" len="med"/>
              <a:tailEnd type="none" w="med" len="med"/>
            </a:ln>
          </p:spPr>
        </p:cxnSp>
        <p:cxnSp>
          <p:nvCxnSpPr>
            <p:cNvPr id="5059" name="Google Shape;5059;p110"/>
            <p:cNvCxnSpPr/>
            <p:nvPr/>
          </p:nvCxnSpPr>
          <p:spPr>
            <a:xfrm>
              <a:off x="1578775" y="2225625"/>
              <a:ext cx="2677800" cy="0"/>
            </a:xfrm>
            <a:prstGeom prst="straightConnector1">
              <a:avLst/>
            </a:prstGeom>
            <a:noFill/>
            <a:ln w="28575" cap="flat" cmpd="sng">
              <a:solidFill>
                <a:schemeClr val="accent4"/>
              </a:solidFill>
              <a:prstDash val="solid"/>
              <a:round/>
              <a:headEnd type="none" w="med" len="med"/>
              <a:tailEnd type="none" w="med" len="med"/>
            </a:ln>
          </p:spPr>
        </p:cxnSp>
      </p:grpSp>
      <p:sp>
        <p:nvSpPr>
          <p:cNvPr id="5060" name="Google Shape;5060;p110"/>
          <p:cNvSpPr/>
          <p:nvPr/>
        </p:nvSpPr>
        <p:spPr>
          <a:xfrm flipH="1">
            <a:off x="856973" y="2368419"/>
            <a:ext cx="506100" cy="506700"/>
          </a:xfrm>
          <a:prstGeom prst="ellipse">
            <a:avLst/>
          </a:prstGeom>
          <a:solidFill>
            <a:schemeClr val="dk2"/>
          </a:solidFill>
          <a:ln>
            <a:noFill/>
          </a:ln>
        </p:spPr>
        <p:txBody>
          <a:bodyPr spcFirstLastPara="1" wrap="square" lIns="0" tIns="0" rIns="0" bIns="0" anchor="ctr" anchorCtr="0">
            <a:noAutofit/>
          </a:bodyPr>
          <a:lstStyle/>
          <a:p>
            <a:pPr marL="0" lvl="0" indent="0" algn="ctr" rtl="1">
              <a:spcBef>
                <a:spcPts val="0"/>
              </a:spcBef>
              <a:spcAft>
                <a:spcPts val="0"/>
              </a:spcAft>
              <a:buNone/>
            </a:pPr>
            <a:r>
              <a:rPr lang="en" sz="2200" b="1">
                <a:solidFill>
                  <a:schemeClr val="accent4"/>
                </a:solidFill>
                <a:latin typeface="Cairo"/>
                <a:ea typeface="Cairo"/>
                <a:cs typeface="B Nazanin" panose="00000400000000000000" pitchFamily="2" charset="-78"/>
                <a:sym typeface="Cairo"/>
              </a:rPr>
              <a:t>02</a:t>
            </a:r>
            <a:endParaRPr sz="2200" b="1">
              <a:solidFill>
                <a:schemeClr val="accent4"/>
              </a:solidFill>
              <a:latin typeface="Cairo"/>
              <a:ea typeface="Cairo"/>
              <a:cs typeface="B Nazanin" panose="00000400000000000000" pitchFamily="2" charset="-78"/>
              <a:sym typeface="Cairo"/>
            </a:endParaRPr>
          </a:p>
        </p:txBody>
      </p:sp>
      <p:sp>
        <p:nvSpPr>
          <p:cNvPr id="5061" name="Google Shape;5061;p110"/>
          <p:cNvSpPr txBox="1"/>
          <p:nvPr/>
        </p:nvSpPr>
        <p:spPr>
          <a:xfrm>
            <a:off x="1472014" y="2502368"/>
            <a:ext cx="2831100" cy="238800"/>
          </a:xfrm>
          <a:prstGeom prst="rect">
            <a:avLst/>
          </a:prstGeom>
          <a:noFill/>
          <a:ln>
            <a:noFill/>
          </a:ln>
        </p:spPr>
        <p:txBody>
          <a:bodyPr spcFirstLastPara="1" wrap="square" lIns="91425" tIns="0" rIns="91425" bIns="0" anchor="t" anchorCtr="0">
            <a:noAutofit/>
          </a:bodyPr>
          <a:lstStyle/>
          <a:p>
            <a:pPr lvl="0" algn="r" rtl="1"/>
            <a:r>
              <a:rPr lang="fa-IR" sz="1600" b="1" dirty="0">
                <a:solidFill>
                  <a:schemeClr val="dk1"/>
                </a:solidFill>
                <a:latin typeface="Oxygen"/>
                <a:ea typeface="Oxygen"/>
                <a:cs typeface="B Nazanin" panose="00000400000000000000" pitchFamily="2" charset="-78"/>
                <a:sym typeface="Oxygen"/>
              </a:rPr>
              <a:t>اجزای </a:t>
            </a:r>
            <a:r>
              <a:rPr lang="en-US" sz="1600" b="1" dirty="0">
                <a:solidFill>
                  <a:schemeClr val="dk1"/>
                </a:solidFill>
                <a:latin typeface="Oxygen"/>
                <a:ea typeface="Oxygen"/>
                <a:cs typeface="B Nazanin" panose="00000400000000000000" pitchFamily="2" charset="-78"/>
                <a:sym typeface="Oxygen"/>
              </a:rPr>
              <a:t>DNA</a:t>
            </a:r>
            <a:endParaRPr sz="1600" b="1" dirty="0">
              <a:solidFill>
                <a:schemeClr val="dk1"/>
              </a:solidFill>
              <a:latin typeface="Oxygen"/>
              <a:ea typeface="Oxygen"/>
              <a:cs typeface="B Nazanin" panose="00000400000000000000" pitchFamily="2" charset="-78"/>
              <a:sym typeface="Oxygen"/>
            </a:endParaRPr>
          </a:p>
        </p:txBody>
      </p:sp>
      <p:sp>
        <p:nvSpPr>
          <p:cNvPr id="5062" name="Google Shape;5062;p110"/>
          <p:cNvSpPr txBox="1"/>
          <p:nvPr/>
        </p:nvSpPr>
        <p:spPr>
          <a:xfrm>
            <a:off x="1472014" y="2852599"/>
            <a:ext cx="2831100" cy="506700"/>
          </a:xfrm>
          <a:prstGeom prst="rect">
            <a:avLst/>
          </a:prstGeom>
          <a:noFill/>
          <a:ln>
            <a:noFill/>
          </a:ln>
        </p:spPr>
        <p:txBody>
          <a:bodyPr spcFirstLastPara="1" wrap="square" lIns="91425" tIns="0" rIns="91425" bIns="0" anchor="t" anchorCtr="0">
            <a:noAutofit/>
          </a:bodyPr>
          <a:lstStyle/>
          <a:p>
            <a:pPr lvl="0" algn="r" rtl="1"/>
            <a:r>
              <a:rPr lang="fa-IR" dirty="0">
                <a:solidFill>
                  <a:schemeClr val="dk1"/>
                </a:solidFill>
                <a:latin typeface="Oxygen"/>
                <a:ea typeface="Oxygen"/>
                <a:cs typeface="B Nazanin" panose="00000400000000000000" pitchFamily="2" charset="-78"/>
                <a:sym typeface="Oxygen"/>
              </a:rPr>
              <a:t>جواب رو اینجا بنویس</a:t>
            </a:r>
            <a:endParaRPr dirty="0">
              <a:solidFill>
                <a:schemeClr val="dk1"/>
              </a:solidFill>
              <a:latin typeface="Oxygen"/>
              <a:ea typeface="Oxygen"/>
              <a:cs typeface="B Nazanin" panose="00000400000000000000" pitchFamily="2" charset="-78"/>
              <a:sym typeface="Oxygen"/>
            </a:endParaRPr>
          </a:p>
        </p:txBody>
      </p:sp>
      <p:grpSp>
        <p:nvGrpSpPr>
          <p:cNvPr id="5063" name="Google Shape;5063;p110"/>
          <p:cNvGrpSpPr/>
          <p:nvPr/>
        </p:nvGrpSpPr>
        <p:grpSpPr>
          <a:xfrm>
            <a:off x="1578775" y="3109901"/>
            <a:ext cx="2677800" cy="224600"/>
            <a:chOff x="1578775" y="3109901"/>
            <a:chExt cx="2677800" cy="224600"/>
          </a:xfrm>
        </p:grpSpPr>
        <p:cxnSp>
          <p:nvCxnSpPr>
            <p:cNvPr id="5064" name="Google Shape;5064;p110"/>
            <p:cNvCxnSpPr/>
            <p:nvPr/>
          </p:nvCxnSpPr>
          <p:spPr>
            <a:xfrm>
              <a:off x="1578775" y="3109901"/>
              <a:ext cx="2677800" cy="0"/>
            </a:xfrm>
            <a:prstGeom prst="straightConnector1">
              <a:avLst/>
            </a:prstGeom>
            <a:noFill/>
            <a:ln w="28575" cap="flat" cmpd="sng">
              <a:solidFill>
                <a:schemeClr val="accent4"/>
              </a:solidFill>
              <a:prstDash val="solid"/>
              <a:round/>
              <a:headEnd type="none" w="med" len="med"/>
              <a:tailEnd type="none" w="med" len="med"/>
            </a:ln>
          </p:spPr>
        </p:cxnSp>
        <p:cxnSp>
          <p:nvCxnSpPr>
            <p:cNvPr id="5065" name="Google Shape;5065;p110"/>
            <p:cNvCxnSpPr/>
            <p:nvPr/>
          </p:nvCxnSpPr>
          <p:spPr>
            <a:xfrm>
              <a:off x="1578775" y="3334501"/>
              <a:ext cx="2677800" cy="0"/>
            </a:xfrm>
            <a:prstGeom prst="straightConnector1">
              <a:avLst/>
            </a:prstGeom>
            <a:noFill/>
            <a:ln w="28575" cap="flat" cmpd="sng">
              <a:solidFill>
                <a:schemeClr val="accent4"/>
              </a:solidFill>
              <a:prstDash val="solid"/>
              <a:round/>
              <a:headEnd type="none" w="med" len="med"/>
              <a:tailEnd type="none" w="med" len="med"/>
            </a:ln>
          </p:spPr>
        </p:cxnSp>
      </p:grpSp>
      <p:sp>
        <p:nvSpPr>
          <p:cNvPr id="5066" name="Google Shape;5066;p110"/>
          <p:cNvSpPr/>
          <p:nvPr/>
        </p:nvSpPr>
        <p:spPr>
          <a:xfrm flipH="1">
            <a:off x="856898" y="3470053"/>
            <a:ext cx="506100" cy="506400"/>
          </a:xfrm>
          <a:prstGeom prst="ellipse">
            <a:avLst/>
          </a:prstGeom>
          <a:solidFill>
            <a:schemeClr val="accent2"/>
          </a:solidFill>
          <a:ln>
            <a:noFill/>
          </a:ln>
        </p:spPr>
        <p:txBody>
          <a:bodyPr spcFirstLastPara="1" wrap="square" lIns="0" tIns="0" rIns="0" bIns="0" anchor="ctr" anchorCtr="0">
            <a:noAutofit/>
          </a:bodyPr>
          <a:lstStyle/>
          <a:p>
            <a:pPr marL="0" lvl="0" indent="0" algn="ctr" rtl="1">
              <a:spcBef>
                <a:spcPts val="0"/>
              </a:spcBef>
              <a:spcAft>
                <a:spcPts val="0"/>
              </a:spcAft>
              <a:buNone/>
            </a:pPr>
            <a:r>
              <a:rPr lang="en" sz="2200" b="1">
                <a:solidFill>
                  <a:schemeClr val="accent4"/>
                </a:solidFill>
                <a:latin typeface="Cairo"/>
                <a:ea typeface="Cairo"/>
                <a:cs typeface="B Nazanin" panose="00000400000000000000" pitchFamily="2" charset="-78"/>
                <a:sym typeface="Cairo"/>
              </a:rPr>
              <a:t>03</a:t>
            </a:r>
            <a:endParaRPr sz="2200" b="1">
              <a:solidFill>
                <a:schemeClr val="accent4"/>
              </a:solidFill>
              <a:latin typeface="Cairo"/>
              <a:ea typeface="Cairo"/>
              <a:cs typeface="B Nazanin" panose="00000400000000000000" pitchFamily="2" charset="-78"/>
              <a:sym typeface="Cairo"/>
            </a:endParaRPr>
          </a:p>
        </p:txBody>
      </p:sp>
      <p:sp>
        <p:nvSpPr>
          <p:cNvPr id="5067" name="Google Shape;5067;p110"/>
          <p:cNvSpPr txBox="1"/>
          <p:nvPr/>
        </p:nvSpPr>
        <p:spPr>
          <a:xfrm>
            <a:off x="1472014" y="3603850"/>
            <a:ext cx="2831100" cy="238800"/>
          </a:xfrm>
          <a:prstGeom prst="rect">
            <a:avLst/>
          </a:prstGeom>
          <a:noFill/>
          <a:ln>
            <a:noFill/>
          </a:ln>
        </p:spPr>
        <p:txBody>
          <a:bodyPr spcFirstLastPara="1" wrap="square" lIns="91425" tIns="0" rIns="91425" bIns="0" anchor="t" anchorCtr="0">
            <a:noAutofit/>
          </a:bodyPr>
          <a:lstStyle/>
          <a:p>
            <a:pPr lvl="0" algn="r" rtl="1"/>
            <a:r>
              <a:rPr lang="fa-IR" sz="1600" b="1" dirty="0">
                <a:solidFill>
                  <a:schemeClr val="dk1"/>
                </a:solidFill>
                <a:latin typeface="Oxygen"/>
                <a:ea typeface="Oxygen"/>
                <a:cs typeface="B Nazanin" panose="00000400000000000000" pitchFamily="2" charset="-78"/>
                <a:sym typeface="Oxygen"/>
              </a:rPr>
              <a:t>کروموزوم چیست؟</a:t>
            </a:r>
            <a:endParaRPr sz="1600" b="1" dirty="0">
              <a:solidFill>
                <a:schemeClr val="dk1"/>
              </a:solidFill>
              <a:latin typeface="Oxygen"/>
              <a:ea typeface="Oxygen"/>
              <a:cs typeface="B Nazanin" panose="00000400000000000000" pitchFamily="2" charset="-78"/>
              <a:sym typeface="Oxygen"/>
            </a:endParaRPr>
          </a:p>
        </p:txBody>
      </p:sp>
      <p:sp>
        <p:nvSpPr>
          <p:cNvPr id="5068" name="Google Shape;5068;p110"/>
          <p:cNvSpPr txBox="1"/>
          <p:nvPr/>
        </p:nvSpPr>
        <p:spPr>
          <a:xfrm>
            <a:off x="1472014" y="3947426"/>
            <a:ext cx="2831100" cy="506700"/>
          </a:xfrm>
          <a:prstGeom prst="rect">
            <a:avLst/>
          </a:prstGeom>
          <a:noFill/>
          <a:ln>
            <a:noFill/>
          </a:ln>
        </p:spPr>
        <p:txBody>
          <a:bodyPr spcFirstLastPara="1" wrap="square" lIns="91425" tIns="0" rIns="91425" bIns="0" anchor="t" anchorCtr="0">
            <a:noAutofit/>
          </a:bodyPr>
          <a:lstStyle/>
          <a:p>
            <a:pPr lvl="0" algn="r" rtl="1"/>
            <a:r>
              <a:rPr lang="fa-IR" dirty="0">
                <a:solidFill>
                  <a:schemeClr val="dk1"/>
                </a:solidFill>
                <a:latin typeface="Oxygen"/>
                <a:ea typeface="Oxygen"/>
                <a:cs typeface="B Nazanin" panose="00000400000000000000" pitchFamily="2" charset="-78"/>
                <a:sym typeface="Oxygen"/>
              </a:rPr>
              <a:t>جواب رو اینجا بنویس</a:t>
            </a:r>
            <a:endParaRPr dirty="0">
              <a:solidFill>
                <a:schemeClr val="dk1"/>
              </a:solidFill>
              <a:latin typeface="Oxygen"/>
              <a:ea typeface="Oxygen"/>
              <a:cs typeface="B Nazanin" panose="00000400000000000000" pitchFamily="2" charset="-78"/>
              <a:sym typeface="Oxygen"/>
            </a:endParaRPr>
          </a:p>
        </p:txBody>
      </p:sp>
      <p:grpSp>
        <p:nvGrpSpPr>
          <p:cNvPr id="5069" name="Google Shape;5069;p110"/>
          <p:cNvGrpSpPr/>
          <p:nvPr/>
        </p:nvGrpSpPr>
        <p:grpSpPr>
          <a:xfrm>
            <a:off x="1625410" y="4204730"/>
            <a:ext cx="2677800" cy="245670"/>
            <a:chOff x="1625410" y="4204730"/>
            <a:chExt cx="2677800" cy="245670"/>
          </a:xfrm>
        </p:grpSpPr>
        <p:cxnSp>
          <p:nvCxnSpPr>
            <p:cNvPr id="5070" name="Google Shape;5070;p110"/>
            <p:cNvCxnSpPr/>
            <p:nvPr/>
          </p:nvCxnSpPr>
          <p:spPr>
            <a:xfrm>
              <a:off x="1625410" y="4204730"/>
              <a:ext cx="2677800" cy="0"/>
            </a:xfrm>
            <a:prstGeom prst="straightConnector1">
              <a:avLst/>
            </a:prstGeom>
            <a:noFill/>
            <a:ln w="28575" cap="flat" cmpd="sng">
              <a:solidFill>
                <a:schemeClr val="accent4"/>
              </a:solidFill>
              <a:prstDash val="solid"/>
              <a:round/>
              <a:headEnd type="none" w="med" len="med"/>
              <a:tailEnd type="none" w="med" len="med"/>
            </a:ln>
          </p:spPr>
        </p:cxnSp>
        <p:cxnSp>
          <p:nvCxnSpPr>
            <p:cNvPr id="5071" name="Google Shape;5071;p110"/>
            <p:cNvCxnSpPr/>
            <p:nvPr/>
          </p:nvCxnSpPr>
          <p:spPr>
            <a:xfrm>
              <a:off x="1625410" y="4450400"/>
              <a:ext cx="2677800" cy="0"/>
            </a:xfrm>
            <a:prstGeom prst="straightConnector1">
              <a:avLst/>
            </a:prstGeom>
            <a:noFill/>
            <a:ln w="28575" cap="flat" cmpd="sng">
              <a:solidFill>
                <a:schemeClr val="accent4"/>
              </a:solidFill>
              <a:prstDash val="solid"/>
              <a:round/>
              <a:headEnd type="none" w="med" len="med"/>
              <a:tailEnd type="none" w="med" len="med"/>
            </a:ln>
          </p:spPr>
        </p:cxnSp>
      </p:grpSp>
      <p:sp>
        <p:nvSpPr>
          <p:cNvPr id="5072" name="Google Shape;5072;p110"/>
          <p:cNvSpPr/>
          <p:nvPr/>
        </p:nvSpPr>
        <p:spPr>
          <a:xfrm flipH="1">
            <a:off x="4841023" y="1285997"/>
            <a:ext cx="506100" cy="506400"/>
          </a:xfrm>
          <a:prstGeom prst="ellipse">
            <a:avLst/>
          </a:prstGeom>
          <a:solidFill>
            <a:schemeClr val="dk2"/>
          </a:solidFill>
          <a:ln>
            <a:noFill/>
          </a:ln>
        </p:spPr>
        <p:txBody>
          <a:bodyPr spcFirstLastPara="1" wrap="square" lIns="0" tIns="0" rIns="0" bIns="0" anchor="ctr" anchorCtr="0">
            <a:noAutofit/>
          </a:bodyPr>
          <a:lstStyle/>
          <a:p>
            <a:pPr marL="0" lvl="0" indent="0" algn="ctr" rtl="1">
              <a:spcBef>
                <a:spcPts val="0"/>
              </a:spcBef>
              <a:spcAft>
                <a:spcPts val="0"/>
              </a:spcAft>
              <a:buNone/>
            </a:pPr>
            <a:r>
              <a:rPr lang="en" sz="2200" b="1">
                <a:solidFill>
                  <a:schemeClr val="accent4"/>
                </a:solidFill>
                <a:latin typeface="Cairo"/>
                <a:ea typeface="Cairo"/>
                <a:cs typeface="B Nazanin" panose="00000400000000000000" pitchFamily="2" charset="-78"/>
                <a:sym typeface="Cairo"/>
              </a:rPr>
              <a:t>04</a:t>
            </a:r>
            <a:endParaRPr sz="2200" b="1">
              <a:solidFill>
                <a:schemeClr val="accent4"/>
              </a:solidFill>
              <a:latin typeface="Cairo"/>
              <a:ea typeface="Cairo"/>
              <a:cs typeface="B Nazanin" panose="00000400000000000000" pitchFamily="2" charset="-78"/>
              <a:sym typeface="Cairo"/>
            </a:endParaRPr>
          </a:p>
        </p:txBody>
      </p:sp>
      <p:sp>
        <p:nvSpPr>
          <p:cNvPr id="5073" name="Google Shape;5073;p110"/>
          <p:cNvSpPr txBox="1"/>
          <p:nvPr/>
        </p:nvSpPr>
        <p:spPr>
          <a:xfrm>
            <a:off x="5456064" y="1419800"/>
            <a:ext cx="2831100" cy="238800"/>
          </a:xfrm>
          <a:prstGeom prst="rect">
            <a:avLst/>
          </a:prstGeom>
          <a:noFill/>
          <a:ln>
            <a:noFill/>
          </a:ln>
        </p:spPr>
        <p:txBody>
          <a:bodyPr spcFirstLastPara="1" wrap="square" lIns="91425" tIns="0" rIns="91425" bIns="0" anchor="t" anchorCtr="0">
            <a:noAutofit/>
          </a:bodyPr>
          <a:lstStyle/>
          <a:p>
            <a:pPr lvl="0" algn="r" rtl="1"/>
            <a:r>
              <a:rPr lang="fa-IR" sz="1600" b="1" dirty="0">
                <a:solidFill>
                  <a:schemeClr val="dk1"/>
                </a:solidFill>
                <a:latin typeface="Oxygen"/>
                <a:ea typeface="Oxygen"/>
                <a:cs typeface="B Nazanin" panose="00000400000000000000" pitchFamily="2" charset="-78"/>
                <a:sym typeface="Oxygen"/>
              </a:rPr>
              <a:t>نام </a:t>
            </a:r>
            <a:r>
              <a:rPr lang="en-US" sz="1600" b="1" dirty="0">
                <a:solidFill>
                  <a:schemeClr val="dk1"/>
                </a:solidFill>
                <a:latin typeface="Oxygen"/>
                <a:ea typeface="Oxygen"/>
                <a:cs typeface="B Nazanin" panose="00000400000000000000" pitchFamily="2" charset="-78"/>
                <a:sym typeface="Oxygen"/>
              </a:rPr>
              <a:t>RNA </a:t>
            </a:r>
            <a:r>
              <a:rPr lang="fa-IR" sz="1600" b="1" dirty="0">
                <a:solidFill>
                  <a:schemeClr val="dk1"/>
                </a:solidFill>
                <a:latin typeface="Oxygen"/>
                <a:ea typeface="Oxygen"/>
                <a:cs typeface="B Nazanin" panose="00000400000000000000" pitchFamily="2" charset="-78"/>
                <a:sym typeface="Oxygen"/>
              </a:rPr>
              <a:t>چیست؟</a:t>
            </a:r>
            <a:endParaRPr sz="1600" b="1" dirty="0">
              <a:solidFill>
                <a:schemeClr val="dk1"/>
              </a:solidFill>
              <a:latin typeface="Oxygen"/>
              <a:ea typeface="Oxygen"/>
              <a:cs typeface="B Nazanin" panose="00000400000000000000" pitchFamily="2" charset="-78"/>
              <a:sym typeface="Oxygen"/>
            </a:endParaRPr>
          </a:p>
        </p:txBody>
      </p:sp>
      <p:sp>
        <p:nvSpPr>
          <p:cNvPr id="5074" name="Google Shape;5074;p110"/>
          <p:cNvSpPr txBox="1"/>
          <p:nvPr/>
        </p:nvSpPr>
        <p:spPr>
          <a:xfrm>
            <a:off x="5456064" y="1743725"/>
            <a:ext cx="2831100" cy="506700"/>
          </a:xfrm>
          <a:prstGeom prst="rect">
            <a:avLst/>
          </a:prstGeom>
          <a:noFill/>
          <a:ln>
            <a:noFill/>
          </a:ln>
        </p:spPr>
        <p:txBody>
          <a:bodyPr spcFirstLastPara="1" wrap="square" lIns="91425" tIns="0" rIns="91425" bIns="0" anchor="t" anchorCtr="0">
            <a:noAutofit/>
          </a:bodyPr>
          <a:lstStyle/>
          <a:p>
            <a:pPr lvl="0" algn="r" rtl="1"/>
            <a:r>
              <a:rPr lang="fa-IR" dirty="0">
                <a:solidFill>
                  <a:schemeClr val="dk1"/>
                </a:solidFill>
                <a:latin typeface="Oxygen"/>
                <a:ea typeface="Oxygen"/>
                <a:cs typeface="B Nazanin" panose="00000400000000000000" pitchFamily="2" charset="-78"/>
                <a:sym typeface="Oxygen"/>
              </a:rPr>
              <a:t>جواب رو اینجا بنویس</a:t>
            </a:r>
            <a:endParaRPr dirty="0">
              <a:solidFill>
                <a:schemeClr val="dk1"/>
              </a:solidFill>
              <a:latin typeface="Oxygen"/>
              <a:ea typeface="Oxygen"/>
              <a:cs typeface="B Nazanin" panose="00000400000000000000" pitchFamily="2" charset="-78"/>
              <a:sym typeface="Oxygen"/>
            </a:endParaRPr>
          </a:p>
        </p:txBody>
      </p:sp>
      <p:grpSp>
        <p:nvGrpSpPr>
          <p:cNvPr id="5075" name="Google Shape;5075;p110"/>
          <p:cNvGrpSpPr/>
          <p:nvPr/>
        </p:nvGrpSpPr>
        <p:grpSpPr>
          <a:xfrm>
            <a:off x="5562825" y="2001025"/>
            <a:ext cx="2631900" cy="224600"/>
            <a:chOff x="5562825" y="2001025"/>
            <a:chExt cx="2631900" cy="224600"/>
          </a:xfrm>
        </p:grpSpPr>
        <p:cxnSp>
          <p:nvCxnSpPr>
            <p:cNvPr id="5076" name="Google Shape;5076;p110"/>
            <p:cNvCxnSpPr/>
            <p:nvPr/>
          </p:nvCxnSpPr>
          <p:spPr>
            <a:xfrm>
              <a:off x="5562825" y="2001025"/>
              <a:ext cx="2631900" cy="0"/>
            </a:xfrm>
            <a:prstGeom prst="straightConnector1">
              <a:avLst/>
            </a:prstGeom>
            <a:noFill/>
            <a:ln w="28575" cap="flat" cmpd="sng">
              <a:solidFill>
                <a:schemeClr val="accent4"/>
              </a:solidFill>
              <a:prstDash val="solid"/>
              <a:round/>
              <a:headEnd type="none" w="med" len="med"/>
              <a:tailEnd type="none" w="med" len="med"/>
            </a:ln>
          </p:spPr>
        </p:cxnSp>
        <p:cxnSp>
          <p:nvCxnSpPr>
            <p:cNvPr id="5077" name="Google Shape;5077;p110"/>
            <p:cNvCxnSpPr/>
            <p:nvPr/>
          </p:nvCxnSpPr>
          <p:spPr>
            <a:xfrm>
              <a:off x="5562825" y="2225625"/>
              <a:ext cx="2631900" cy="0"/>
            </a:xfrm>
            <a:prstGeom prst="straightConnector1">
              <a:avLst/>
            </a:prstGeom>
            <a:noFill/>
            <a:ln w="28575" cap="flat" cmpd="sng">
              <a:solidFill>
                <a:schemeClr val="accent4"/>
              </a:solidFill>
              <a:prstDash val="solid"/>
              <a:round/>
              <a:headEnd type="none" w="med" len="med"/>
              <a:tailEnd type="none" w="med" len="med"/>
            </a:ln>
          </p:spPr>
        </p:cxnSp>
      </p:grpSp>
      <p:sp>
        <p:nvSpPr>
          <p:cNvPr id="5078" name="Google Shape;5078;p110"/>
          <p:cNvSpPr/>
          <p:nvPr/>
        </p:nvSpPr>
        <p:spPr>
          <a:xfrm flipH="1">
            <a:off x="4841023" y="2368569"/>
            <a:ext cx="506100" cy="506400"/>
          </a:xfrm>
          <a:prstGeom prst="ellipse">
            <a:avLst/>
          </a:prstGeom>
          <a:solidFill>
            <a:schemeClr val="accent2"/>
          </a:solidFill>
          <a:ln>
            <a:noFill/>
          </a:ln>
        </p:spPr>
        <p:txBody>
          <a:bodyPr spcFirstLastPara="1" wrap="square" lIns="0" tIns="0" rIns="0" bIns="0" anchor="ctr" anchorCtr="0">
            <a:noAutofit/>
          </a:bodyPr>
          <a:lstStyle/>
          <a:p>
            <a:pPr marL="0" lvl="0" indent="0" algn="ctr" rtl="1">
              <a:spcBef>
                <a:spcPts val="0"/>
              </a:spcBef>
              <a:spcAft>
                <a:spcPts val="0"/>
              </a:spcAft>
              <a:buNone/>
            </a:pPr>
            <a:r>
              <a:rPr lang="en" sz="2200" b="1">
                <a:solidFill>
                  <a:schemeClr val="accent4"/>
                </a:solidFill>
                <a:latin typeface="Cairo"/>
                <a:ea typeface="Cairo"/>
                <a:cs typeface="B Nazanin" panose="00000400000000000000" pitchFamily="2" charset="-78"/>
                <a:sym typeface="Cairo"/>
              </a:rPr>
              <a:t>05</a:t>
            </a:r>
            <a:endParaRPr sz="2200" b="1">
              <a:solidFill>
                <a:schemeClr val="accent4"/>
              </a:solidFill>
              <a:latin typeface="Cairo"/>
              <a:ea typeface="Cairo"/>
              <a:cs typeface="B Nazanin" panose="00000400000000000000" pitchFamily="2" charset="-78"/>
              <a:sym typeface="Cairo"/>
            </a:endParaRPr>
          </a:p>
        </p:txBody>
      </p:sp>
      <p:sp>
        <p:nvSpPr>
          <p:cNvPr id="5079" name="Google Shape;5079;p110"/>
          <p:cNvSpPr txBox="1"/>
          <p:nvPr/>
        </p:nvSpPr>
        <p:spPr>
          <a:xfrm>
            <a:off x="5456064" y="2502296"/>
            <a:ext cx="2831100" cy="238800"/>
          </a:xfrm>
          <a:prstGeom prst="rect">
            <a:avLst/>
          </a:prstGeom>
          <a:noFill/>
          <a:ln>
            <a:noFill/>
          </a:ln>
        </p:spPr>
        <p:txBody>
          <a:bodyPr spcFirstLastPara="1" wrap="square" lIns="91425" tIns="0" rIns="91425" bIns="0" anchor="t" anchorCtr="0">
            <a:noAutofit/>
          </a:bodyPr>
          <a:lstStyle/>
          <a:p>
            <a:pPr lvl="0" algn="r" rtl="1"/>
            <a:r>
              <a:rPr lang="fa-IR" sz="1600" b="1" dirty="0">
                <a:solidFill>
                  <a:schemeClr val="dk1"/>
                </a:solidFill>
                <a:latin typeface="Oxygen"/>
                <a:ea typeface="Oxygen"/>
                <a:cs typeface="B Nazanin" panose="00000400000000000000" pitchFamily="2" charset="-78"/>
                <a:sym typeface="Oxygen"/>
              </a:rPr>
              <a:t>ترجمه چیست؟</a:t>
            </a:r>
            <a:endParaRPr sz="1600" b="1" dirty="0">
              <a:solidFill>
                <a:schemeClr val="dk1"/>
              </a:solidFill>
              <a:latin typeface="Oxygen"/>
              <a:ea typeface="Oxygen"/>
              <a:cs typeface="B Nazanin" panose="00000400000000000000" pitchFamily="2" charset="-78"/>
              <a:sym typeface="Oxygen"/>
            </a:endParaRPr>
          </a:p>
        </p:txBody>
      </p:sp>
      <p:sp>
        <p:nvSpPr>
          <p:cNvPr id="5080" name="Google Shape;5080;p110"/>
          <p:cNvSpPr txBox="1"/>
          <p:nvPr/>
        </p:nvSpPr>
        <p:spPr>
          <a:xfrm>
            <a:off x="5456064" y="2852599"/>
            <a:ext cx="2831100" cy="506700"/>
          </a:xfrm>
          <a:prstGeom prst="rect">
            <a:avLst/>
          </a:prstGeom>
          <a:noFill/>
          <a:ln>
            <a:noFill/>
          </a:ln>
        </p:spPr>
        <p:txBody>
          <a:bodyPr spcFirstLastPara="1" wrap="square" lIns="91425" tIns="0" rIns="91425" bIns="0" anchor="t" anchorCtr="0">
            <a:noAutofit/>
          </a:bodyPr>
          <a:lstStyle/>
          <a:p>
            <a:pPr lvl="0" algn="r" rtl="1"/>
            <a:r>
              <a:rPr lang="fa-IR" dirty="0">
                <a:solidFill>
                  <a:schemeClr val="dk1"/>
                </a:solidFill>
                <a:latin typeface="Oxygen"/>
                <a:ea typeface="Oxygen"/>
                <a:cs typeface="B Nazanin" panose="00000400000000000000" pitchFamily="2" charset="-78"/>
                <a:sym typeface="Oxygen"/>
              </a:rPr>
              <a:t>جواب رو اینجا بنویس</a:t>
            </a:r>
            <a:endParaRPr dirty="0">
              <a:solidFill>
                <a:schemeClr val="dk1"/>
              </a:solidFill>
              <a:latin typeface="Oxygen"/>
              <a:ea typeface="Oxygen"/>
              <a:cs typeface="B Nazanin" panose="00000400000000000000" pitchFamily="2" charset="-78"/>
              <a:sym typeface="Oxygen"/>
            </a:endParaRPr>
          </a:p>
        </p:txBody>
      </p:sp>
      <p:grpSp>
        <p:nvGrpSpPr>
          <p:cNvPr id="5081" name="Google Shape;5081;p110"/>
          <p:cNvGrpSpPr/>
          <p:nvPr/>
        </p:nvGrpSpPr>
        <p:grpSpPr>
          <a:xfrm>
            <a:off x="5562825" y="3109901"/>
            <a:ext cx="2631900" cy="224600"/>
            <a:chOff x="5562825" y="3109901"/>
            <a:chExt cx="2631900" cy="224600"/>
          </a:xfrm>
        </p:grpSpPr>
        <p:cxnSp>
          <p:nvCxnSpPr>
            <p:cNvPr id="5082" name="Google Shape;5082;p110"/>
            <p:cNvCxnSpPr/>
            <p:nvPr/>
          </p:nvCxnSpPr>
          <p:spPr>
            <a:xfrm>
              <a:off x="5562825" y="3109901"/>
              <a:ext cx="2631900" cy="0"/>
            </a:xfrm>
            <a:prstGeom prst="straightConnector1">
              <a:avLst/>
            </a:prstGeom>
            <a:noFill/>
            <a:ln w="28575" cap="flat" cmpd="sng">
              <a:solidFill>
                <a:schemeClr val="accent4"/>
              </a:solidFill>
              <a:prstDash val="solid"/>
              <a:round/>
              <a:headEnd type="none" w="med" len="med"/>
              <a:tailEnd type="none" w="med" len="med"/>
            </a:ln>
          </p:spPr>
        </p:cxnSp>
        <p:cxnSp>
          <p:nvCxnSpPr>
            <p:cNvPr id="5083" name="Google Shape;5083;p110"/>
            <p:cNvCxnSpPr/>
            <p:nvPr/>
          </p:nvCxnSpPr>
          <p:spPr>
            <a:xfrm>
              <a:off x="5562825" y="3334501"/>
              <a:ext cx="2631900" cy="0"/>
            </a:xfrm>
            <a:prstGeom prst="straightConnector1">
              <a:avLst/>
            </a:prstGeom>
            <a:noFill/>
            <a:ln w="28575" cap="flat" cmpd="sng">
              <a:solidFill>
                <a:schemeClr val="accent4"/>
              </a:solidFill>
              <a:prstDash val="solid"/>
              <a:round/>
              <a:headEnd type="none" w="med" len="med"/>
              <a:tailEnd type="none" w="med" len="med"/>
            </a:ln>
          </p:spPr>
        </p:cxnSp>
      </p:grpSp>
      <p:sp>
        <p:nvSpPr>
          <p:cNvPr id="5084" name="Google Shape;5084;p110"/>
          <p:cNvSpPr/>
          <p:nvPr/>
        </p:nvSpPr>
        <p:spPr>
          <a:xfrm flipH="1">
            <a:off x="4841023" y="3470053"/>
            <a:ext cx="506100" cy="506400"/>
          </a:xfrm>
          <a:prstGeom prst="ellipse">
            <a:avLst/>
          </a:prstGeom>
          <a:solidFill>
            <a:schemeClr val="accent1"/>
          </a:solidFill>
          <a:ln>
            <a:noFill/>
          </a:ln>
        </p:spPr>
        <p:txBody>
          <a:bodyPr spcFirstLastPara="1" wrap="square" lIns="0" tIns="0" rIns="0" bIns="0" anchor="ctr" anchorCtr="0">
            <a:noAutofit/>
          </a:bodyPr>
          <a:lstStyle/>
          <a:p>
            <a:pPr marL="0" lvl="0" indent="0" algn="ctr" rtl="1">
              <a:spcBef>
                <a:spcPts val="0"/>
              </a:spcBef>
              <a:spcAft>
                <a:spcPts val="0"/>
              </a:spcAft>
              <a:buNone/>
            </a:pPr>
            <a:r>
              <a:rPr lang="en" sz="2200" b="1">
                <a:solidFill>
                  <a:schemeClr val="accent4"/>
                </a:solidFill>
                <a:latin typeface="Cairo"/>
                <a:ea typeface="Cairo"/>
                <a:cs typeface="B Nazanin" panose="00000400000000000000" pitchFamily="2" charset="-78"/>
                <a:sym typeface="Cairo"/>
              </a:rPr>
              <a:t>06</a:t>
            </a:r>
            <a:endParaRPr sz="2200" b="1">
              <a:solidFill>
                <a:schemeClr val="accent4"/>
              </a:solidFill>
              <a:latin typeface="Cairo"/>
              <a:ea typeface="Cairo"/>
              <a:cs typeface="B Nazanin" panose="00000400000000000000" pitchFamily="2" charset="-78"/>
              <a:sym typeface="Cairo"/>
            </a:endParaRPr>
          </a:p>
        </p:txBody>
      </p:sp>
      <p:sp>
        <p:nvSpPr>
          <p:cNvPr id="5085" name="Google Shape;5085;p110"/>
          <p:cNvSpPr txBox="1"/>
          <p:nvPr/>
        </p:nvSpPr>
        <p:spPr>
          <a:xfrm>
            <a:off x="5456064" y="3603851"/>
            <a:ext cx="2831100" cy="238800"/>
          </a:xfrm>
          <a:prstGeom prst="rect">
            <a:avLst/>
          </a:prstGeom>
          <a:noFill/>
          <a:ln>
            <a:noFill/>
          </a:ln>
        </p:spPr>
        <p:txBody>
          <a:bodyPr spcFirstLastPara="1" wrap="square" lIns="91425" tIns="0" rIns="91425" bIns="0" anchor="t" anchorCtr="0">
            <a:noAutofit/>
          </a:bodyPr>
          <a:lstStyle/>
          <a:p>
            <a:pPr lvl="0" algn="r" rtl="1"/>
            <a:r>
              <a:rPr lang="fa-IR" sz="1600" b="1" dirty="0">
                <a:solidFill>
                  <a:schemeClr val="dk1"/>
                </a:solidFill>
                <a:latin typeface="Oxygen"/>
                <a:ea typeface="Oxygen"/>
                <a:cs typeface="B Nazanin" panose="00000400000000000000" pitchFamily="2" charset="-78"/>
                <a:sym typeface="Oxygen"/>
              </a:rPr>
              <a:t>ژنوم چیست؟</a:t>
            </a:r>
            <a:endParaRPr sz="1600" b="1" dirty="0">
              <a:solidFill>
                <a:schemeClr val="dk1"/>
              </a:solidFill>
              <a:latin typeface="Oxygen"/>
              <a:ea typeface="Oxygen"/>
              <a:cs typeface="B Nazanin" panose="00000400000000000000" pitchFamily="2" charset="-78"/>
              <a:sym typeface="Oxygen"/>
            </a:endParaRPr>
          </a:p>
        </p:txBody>
      </p:sp>
      <p:sp>
        <p:nvSpPr>
          <p:cNvPr id="5086" name="Google Shape;5086;p110"/>
          <p:cNvSpPr txBox="1"/>
          <p:nvPr/>
        </p:nvSpPr>
        <p:spPr>
          <a:xfrm>
            <a:off x="5456064" y="3947426"/>
            <a:ext cx="2831100" cy="506700"/>
          </a:xfrm>
          <a:prstGeom prst="rect">
            <a:avLst/>
          </a:prstGeom>
          <a:noFill/>
          <a:ln>
            <a:noFill/>
          </a:ln>
        </p:spPr>
        <p:txBody>
          <a:bodyPr spcFirstLastPara="1" wrap="square" lIns="91425" tIns="0" rIns="91425" bIns="0" anchor="t" anchorCtr="0">
            <a:noAutofit/>
          </a:bodyPr>
          <a:lstStyle/>
          <a:p>
            <a:pPr lvl="0" algn="r" rtl="1"/>
            <a:r>
              <a:rPr lang="fa-IR" dirty="0">
                <a:solidFill>
                  <a:schemeClr val="dk1"/>
                </a:solidFill>
                <a:latin typeface="Oxygen"/>
                <a:ea typeface="Oxygen"/>
                <a:cs typeface="B Nazanin" panose="00000400000000000000" pitchFamily="2" charset="-78"/>
                <a:sym typeface="Oxygen"/>
              </a:rPr>
              <a:t>جواب رو اینجا بنویس</a:t>
            </a:r>
            <a:endParaRPr dirty="0">
              <a:solidFill>
                <a:schemeClr val="dk1"/>
              </a:solidFill>
              <a:latin typeface="Oxygen"/>
              <a:ea typeface="Oxygen"/>
              <a:cs typeface="B Nazanin" panose="00000400000000000000" pitchFamily="2" charset="-78"/>
              <a:sym typeface="Oxygen"/>
            </a:endParaRPr>
          </a:p>
        </p:txBody>
      </p:sp>
      <p:grpSp>
        <p:nvGrpSpPr>
          <p:cNvPr id="5087" name="Google Shape;5087;p110"/>
          <p:cNvGrpSpPr/>
          <p:nvPr/>
        </p:nvGrpSpPr>
        <p:grpSpPr>
          <a:xfrm>
            <a:off x="5608666" y="4204730"/>
            <a:ext cx="2631900" cy="245670"/>
            <a:chOff x="5608666" y="4204730"/>
            <a:chExt cx="2631900" cy="245670"/>
          </a:xfrm>
        </p:grpSpPr>
        <p:cxnSp>
          <p:nvCxnSpPr>
            <p:cNvPr id="5088" name="Google Shape;5088;p110"/>
            <p:cNvCxnSpPr/>
            <p:nvPr/>
          </p:nvCxnSpPr>
          <p:spPr>
            <a:xfrm>
              <a:off x="5608666" y="4204730"/>
              <a:ext cx="2631900" cy="0"/>
            </a:xfrm>
            <a:prstGeom prst="straightConnector1">
              <a:avLst/>
            </a:prstGeom>
            <a:noFill/>
            <a:ln w="28575" cap="flat" cmpd="sng">
              <a:solidFill>
                <a:schemeClr val="accent4"/>
              </a:solidFill>
              <a:prstDash val="solid"/>
              <a:round/>
              <a:headEnd type="none" w="med" len="med"/>
              <a:tailEnd type="none" w="med" len="med"/>
            </a:ln>
          </p:spPr>
        </p:cxnSp>
        <p:cxnSp>
          <p:nvCxnSpPr>
            <p:cNvPr id="5089" name="Google Shape;5089;p110"/>
            <p:cNvCxnSpPr/>
            <p:nvPr/>
          </p:nvCxnSpPr>
          <p:spPr>
            <a:xfrm>
              <a:off x="5608666" y="4450400"/>
              <a:ext cx="2631900" cy="0"/>
            </a:xfrm>
            <a:prstGeom prst="straightConnector1">
              <a:avLst/>
            </a:prstGeom>
            <a:noFill/>
            <a:ln w="28575" cap="flat" cmpd="sng">
              <a:solidFill>
                <a:schemeClr val="accent4"/>
              </a:solidFill>
              <a:prstDash val="solid"/>
              <a:round/>
              <a:headEnd type="none" w="med" len="med"/>
              <a:tailEnd type="none" w="med" len="med"/>
            </a:ln>
          </p:spPr>
        </p:cxnSp>
      </p:grpSp>
      <p:grpSp>
        <p:nvGrpSpPr>
          <p:cNvPr id="5090" name="Google Shape;5090;p110"/>
          <p:cNvGrpSpPr/>
          <p:nvPr/>
        </p:nvGrpSpPr>
        <p:grpSpPr>
          <a:xfrm rot="8100000" flipH="1">
            <a:off x="-452753" y="4165684"/>
            <a:ext cx="1924526" cy="1364190"/>
            <a:chOff x="193669" y="148127"/>
            <a:chExt cx="1982873" cy="1405549"/>
          </a:xfrm>
        </p:grpSpPr>
        <p:sp>
          <p:nvSpPr>
            <p:cNvPr id="5091" name="Google Shape;5091;p110"/>
            <p:cNvSpPr/>
            <p:nvPr/>
          </p:nvSpPr>
          <p:spPr>
            <a:xfrm rot="2541214">
              <a:off x="375899" y="290031"/>
              <a:ext cx="284505" cy="651194"/>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5092" name="Google Shape;5092;p110"/>
            <p:cNvGrpSpPr/>
            <p:nvPr/>
          </p:nvGrpSpPr>
          <p:grpSpPr>
            <a:xfrm rot="-3943890">
              <a:off x="413745" y="559232"/>
              <a:ext cx="579901" cy="745140"/>
              <a:chOff x="234492" y="148127"/>
              <a:chExt cx="579920" cy="745164"/>
            </a:xfrm>
          </p:grpSpPr>
          <p:sp>
            <p:nvSpPr>
              <p:cNvPr id="5093" name="Google Shape;5093;p110"/>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94" name="Google Shape;5094;p110"/>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5095" name="Google Shape;5095;p110"/>
            <p:cNvGrpSpPr/>
            <p:nvPr/>
          </p:nvGrpSpPr>
          <p:grpSpPr>
            <a:xfrm>
              <a:off x="539292" y="148127"/>
              <a:ext cx="1637250" cy="1405549"/>
              <a:chOff x="234492" y="148127"/>
              <a:chExt cx="1637250" cy="1405549"/>
            </a:xfrm>
          </p:grpSpPr>
          <p:sp>
            <p:nvSpPr>
              <p:cNvPr id="5096" name="Google Shape;5096;p110"/>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097" name="Google Shape;5097;p110"/>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5098" name="Google Shape;5098;p110"/>
              <p:cNvGrpSpPr/>
              <p:nvPr/>
            </p:nvGrpSpPr>
            <p:grpSpPr>
              <a:xfrm rot="2700200">
                <a:off x="726654" y="558761"/>
                <a:ext cx="1036634" cy="736202"/>
                <a:chOff x="2374700" y="1045220"/>
                <a:chExt cx="852487" cy="605389"/>
              </a:xfrm>
            </p:grpSpPr>
            <p:sp>
              <p:nvSpPr>
                <p:cNvPr id="5099" name="Google Shape;5099;p110"/>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100" name="Google Shape;5100;p110"/>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101" name="Google Shape;5101;p110"/>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102" name="Google Shape;5102;p110"/>
                <p:cNvSpPr/>
                <p:nvPr/>
              </p:nvSpPr>
              <p:spPr>
                <a:xfrm>
                  <a:off x="2991366" y="1416101"/>
                  <a:ext cx="235822" cy="234508"/>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103" name="Google Shape;5103;p110"/>
                <p:cNvSpPr/>
                <p:nvPr/>
              </p:nvSpPr>
              <p:spPr>
                <a:xfrm>
                  <a:off x="2576281" y="1045220"/>
                  <a:ext cx="119040" cy="117808"/>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5107"/>
        <p:cNvGrpSpPr/>
        <p:nvPr/>
      </p:nvGrpSpPr>
      <p:grpSpPr>
        <a:xfrm>
          <a:off x="0" y="0"/>
          <a:ext cx="0" cy="0"/>
          <a:chOff x="0" y="0"/>
          <a:chExt cx="0" cy="0"/>
        </a:xfrm>
      </p:grpSpPr>
      <p:sp>
        <p:nvSpPr>
          <p:cNvPr id="5108" name="Google Shape;5108;p111"/>
          <p:cNvSpPr txBox="1">
            <a:spLocks noGrp="1"/>
          </p:cNvSpPr>
          <p:nvPr>
            <p:ph type="title"/>
          </p:nvPr>
        </p:nvSpPr>
        <p:spPr>
          <a:xfrm>
            <a:off x="163738" y="219755"/>
            <a:ext cx="7724400" cy="572700"/>
          </a:xfrm>
          <a:prstGeom prst="rect">
            <a:avLst/>
          </a:prstGeom>
        </p:spPr>
        <p:txBody>
          <a:bodyPr spcFirstLastPara="1" wrap="square" lIns="91425" tIns="91425" rIns="91425" bIns="91425" anchor="t" anchorCtr="0">
            <a:noAutofit/>
          </a:bodyPr>
          <a:lstStyle/>
          <a:p>
            <a:pPr lvl="0" algn="r" rtl="1"/>
            <a:r>
              <a:rPr lang="fa-IR" dirty="0">
                <a:solidFill>
                  <a:schemeClr val="tx2"/>
                </a:solidFill>
                <a:cs typeface="B Nazanin" panose="00000400000000000000" pitchFamily="2" charset="-78"/>
              </a:rPr>
              <a:t>تست واحد </a:t>
            </a:r>
            <a:r>
              <a:rPr lang="en-US" dirty="0">
                <a:solidFill>
                  <a:schemeClr val="accent4"/>
                </a:solidFill>
                <a:cs typeface="B Nazanin" panose="00000400000000000000" pitchFamily="2" charset="-78"/>
              </a:rPr>
              <a:t>DNA </a:t>
            </a:r>
            <a:r>
              <a:rPr lang="en-US" dirty="0">
                <a:solidFill>
                  <a:schemeClr val="bg2"/>
                </a:solidFill>
                <a:cs typeface="B Nazanin" panose="00000400000000000000" pitchFamily="2" charset="-78"/>
              </a:rPr>
              <a:t>- 1 </a:t>
            </a:r>
            <a:r>
              <a:rPr lang="fa-IR" dirty="0">
                <a:solidFill>
                  <a:schemeClr val="bg2"/>
                </a:solidFill>
                <a:cs typeface="B Nazanin" panose="00000400000000000000" pitchFamily="2" charset="-78"/>
              </a:rPr>
              <a:t>تمرین</a:t>
            </a:r>
            <a:endParaRPr dirty="0">
              <a:solidFill>
                <a:schemeClr val="bg2"/>
              </a:solidFill>
              <a:cs typeface="B Nazanin" panose="00000400000000000000" pitchFamily="2" charset="-78"/>
            </a:endParaRPr>
          </a:p>
        </p:txBody>
      </p:sp>
      <p:sp>
        <p:nvSpPr>
          <p:cNvPr id="5109" name="Google Shape;5109;p111"/>
          <p:cNvSpPr txBox="1"/>
          <p:nvPr/>
        </p:nvSpPr>
        <p:spPr>
          <a:xfrm>
            <a:off x="713225" y="1156335"/>
            <a:ext cx="7724400" cy="572700"/>
          </a:xfrm>
          <a:prstGeom prst="rect">
            <a:avLst/>
          </a:prstGeom>
          <a:noFill/>
          <a:ln>
            <a:noFill/>
          </a:ln>
        </p:spPr>
        <p:txBody>
          <a:bodyPr spcFirstLastPara="1" wrap="square" lIns="91425" tIns="91425" rIns="91425" bIns="91425" anchor="t" anchorCtr="0">
            <a:noAutofit/>
          </a:bodyPr>
          <a:lstStyle/>
          <a:p>
            <a:pPr lvl="0" algn="r" rtl="1"/>
            <a:r>
              <a:rPr lang="fa-IR" dirty="0">
                <a:latin typeface="Oxygen"/>
                <a:ea typeface="Oxygen"/>
                <a:cs typeface="B Nazanin" panose="00000400000000000000" pitchFamily="2" charset="-78"/>
                <a:sym typeface="Oxygen"/>
              </a:rPr>
              <a:t>نمونه‌های </a:t>
            </a:r>
            <a:r>
              <a:rPr lang="en-US" dirty="0">
                <a:latin typeface="Oxygen"/>
                <a:ea typeface="Oxygen"/>
                <a:cs typeface="B Nazanin" panose="00000400000000000000" pitchFamily="2" charset="-78"/>
                <a:sym typeface="Oxygen"/>
              </a:rPr>
              <a:t>DNA </a:t>
            </a:r>
            <a:r>
              <a:rPr lang="fa-IR" dirty="0">
                <a:latin typeface="Oxygen"/>
                <a:ea typeface="Oxygen"/>
                <a:cs typeface="B Nazanin" panose="00000400000000000000" pitchFamily="2" charset="-78"/>
                <a:sym typeface="Oxygen"/>
              </a:rPr>
              <a:t>از چهار ارگانیسم مختلف با استفاده از روشی که </a:t>
            </a:r>
            <a:r>
              <a:rPr lang="en-US" dirty="0">
                <a:latin typeface="Oxygen"/>
                <a:ea typeface="Oxygen"/>
                <a:cs typeface="B Nazanin" panose="00000400000000000000" pitchFamily="2" charset="-78"/>
                <a:sym typeface="Oxygen"/>
              </a:rPr>
              <a:t>DNA </a:t>
            </a:r>
            <a:r>
              <a:rPr lang="fa-IR" dirty="0">
                <a:latin typeface="Oxygen"/>
                <a:ea typeface="Oxygen"/>
                <a:cs typeface="B Nazanin" panose="00000400000000000000" pitchFamily="2" charset="-78"/>
                <a:sym typeface="Oxygen"/>
              </a:rPr>
              <a:t>هر نمونه را بر اساس اندازه جدا می‌کند، تجزیه و تحلیل شد</a:t>
            </a:r>
            <a:endParaRPr dirty="0">
              <a:latin typeface="Oxygen"/>
              <a:ea typeface="Oxygen"/>
              <a:cs typeface="B Nazanin" panose="00000400000000000000" pitchFamily="2" charset="-78"/>
              <a:sym typeface="Oxygen"/>
            </a:endParaRPr>
          </a:p>
        </p:txBody>
      </p:sp>
      <p:graphicFrame>
        <p:nvGraphicFramePr>
          <p:cNvPr id="5110" name="Google Shape;5110;p111"/>
          <p:cNvGraphicFramePr/>
          <p:nvPr>
            <p:extLst>
              <p:ext uri="{D42A27DB-BD31-4B8C-83A1-F6EECF244321}">
                <p14:modId xmlns:p14="http://schemas.microsoft.com/office/powerpoint/2010/main" val="1426409689"/>
              </p:ext>
            </p:extLst>
          </p:nvPr>
        </p:nvGraphicFramePr>
        <p:xfrm>
          <a:off x="1555900" y="1909035"/>
          <a:ext cx="6032200" cy="2789320"/>
        </p:xfrm>
        <a:graphic>
          <a:graphicData uri="http://schemas.openxmlformats.org/drawingml/2006/table">
            <a:tbl>
              <a:tblPr>
                <a:noFill/>
                <a:tableStyleId>{ED22D8AE-1FEC-42C9-899D-30F8AE08AC3A}</a:tableStyleId>
              </a:tblPr>
              <a:tblGrid>
                <a:gridCol w="1452500">
                  <a:extLst>
                    <a:ext uri="{9D8B030D-6E8A-4147-A177-3AD203B41FA5}">
                      <a16:colId xmlns:a16="http://schemas.microsoft.com/office/drawing/2014/main" val="20000"/>
                    </a:ext>
                  </a:extLst>
                </a:gridCol>
                <a:gridCol w="1144925">
                  <a:extLst>
                    <a:ext uri="{9D8B030D-6E8A-4147-A177-3AD203B41FA5}">
                      <a16:colId xmlns:a16="http://schemas.microsoft.com/office/drawing/2014/main" val="20001"/>
                    </a:ext>
                  </a:extLst>
                </a:gridCol>
                <a:gridCol w="1144925">
                  <a:extLst>
                    <a:ext uri="{9D8B030D-6E8A-4147-A177-3AD203B41FA5}">
                      <a16:colId xmlns:a16="http://schemas.microsoft.com/office/drawing/2014/main" val="20002"/>
                    </a:ext>
                  </a:extLst>
                </a:gridCol>
                <a:gridCol w="1144925">
                  <a:extLst>
                    <a:ext uri="{9D8B030D-6E8A-4147-A177-3AD203B41FA5}">
                      <a16:colId xmlns:a16="http://schemas.microsoft.com/office/drawing/2014/main" val="20003"/>
                    </a:ext>
                  </a:extLst>
                </a:gridCol>
                <a:gridCol w="1144925">
                  <a:extLst>
                    <a:ext uri="{9D8B030D-6E8A-4147-A177-3AD203B41FA5}">
                      <a16:colId xmlns:a16="http://schemas.microsoft.com/office/drawing/2014/main" val="20004"/>
                    </a:ext>
                  </a:extLst>
                </a:gridCol>
              </a:tblGrid>
              <a:tr h="409550">
                <a:tc>
                  <a:txBody>
                    <a:bodyPr/>
                    <a:lstStyle/>
                    <a:p>
                      <a:pPr marL="0" lvl="0" indent="0" algn="r" rtl="1">
                        <a:spcBef>
                          <a:spcPts val="0"/>
                        </a:spcBef>
                        <a:spcAft>
                          <a:spcPts val="0"/>
                        </a:spcAft>
                        <a:buNone/>
                      </a:pPr>
                      <a:endParaRPr b="1">
                        <a:solidFill>
                          <a:schemeClr val="dk2"/>
                        </a:solidFill>
                        <a:latin typeface="Oxygen"/>
                        <a:ea typeface="Oxygen"/>
                        <a:cs typeface="B Nazanin" panose="00000400000000000000" pitchFamily="2" charset="-78"/>
                        <a:sym typeface="Oxygen"/>
                      </a:endParaRPr>
                    </a:p>
                  </a:txBody>
                  <a:tcPr marL="91425" marR="91425" marT="91425" marB="91425">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r>
                        <a:rPr lang="en" sz="1800" b="1">
                          <a:solidFill>
                            <a:schemeClr val="dk2"/>
                          </a:solidFill>
                          <a:latin typeface="Cairo"/>
                          <a:ea typeface="Cairo"/>
                          <a:cs typeface="B Nazanin" panose="00000400000000000000" pitchFamily="2" charset="-78"/>
                          <a:sym typeface="Cairo"/>
                        </a:rPr>
                        <a:t>A</a:t>
                      </a:r>
                      <a:endParaRPr sz="1800" b="1">
                        <a:solidFill>
                          <a:schemeClr val="dk2"/>
                        </a:solidFill>
                        <a:latin typeface="Cairo"/>
                        <a:ea typeface="Cairo"/>
                        <a:cs typeface="B Nazanin" panose="00000400000000000000" pitchFamily="2" charset="-78"/>
                        <a:sym typeface="Cairo"/>
                      </a:endParaRPr>
                    </a:p>
                  </a:txBody>
                  <a:tcPr marL="91425" marR="91425" marT="91425" marB="91425">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r>
                        <a:rPr lang="en" sz="1800" b="1">
                          <a:solidFill>
                            <a:schemeClr val="lt2"/>
                          </a:solidFill>
                          <a:latin typeface="Cairo"/>
                          <a:ea typeface="Cairo"/>
                          <a:cs typeface="B Nazanin" panose="00000400000000000000" pitchFamily="2" charset="-78"/>
                          <a:sym typeface="Cairo"/>
                        </a:rPr>
                        <a:t>B</a:t>
                      </a:r>
                      <a:endParaRPr sz="1800" b="1">
                        <a:solidFill>
                          <a:schemeClr val="lt2"/>
                        </a:solidFill>
                        <a:latin typeface="Cairo"/>
                        <a:ea typeface="Cairo"/>
                        <a:cs typeface="B Nazanin" panose="00000400000000000000" pitchFamily="2" charset="-78"/>
                        <a:sym typeface="Cairo"/>
                      </a:endParaRPr>
                    </a:p>
                  </a:txBody>
                  <a:tcPr marL="91425" marR="91425" marT="91425" marB="91425">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r>
                        <a:rPr lang="en" sz="1800" b="1">
                          <a:solidFill>
                            <a:schemeClr val="accent2"/>
                          </a:solidFill>
                          <a:latin typeface="Cairo"/>
                          <a:ea typeface="Cairo"/>
                          <a:cs typeface="B Nazanin" panose="00000400000000000000" pitchFamily="2" charset="-78"/>
                          <a:sym typeface="Cairo"/>
                        </a:rPr>
                        <a:t>C</a:t>
                      </a:r>
                      <a:endParaRPr sz="1800" b="1">
                        <a:solidFill>
                          <a:schemeClr val="accent2"/>
                        </a:solidFill>
                        <a:latin typeface="Cairo"/>
                        <a:ea typeface="Cairo"/>
                        <a:cs typeface="B Nazanin" panose="00000400000000000000" pitchFamily="2" charset="-78"/>
                        <a:sym typeface="Cairo"/>
                      </a:endParaRPr>
                    </a:p>
                  </a:txBody>
                  <a:tcPr marL="91425" marR="91425" marT="91425" marB="91425">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r>
                        <a:rPr lang="en" sz="1800" b="1">
                          <a:solidFill>
                            <a:schemeClr val="accent1"/>
                          </a:solidFill>
                          <a:latin typeface="Cairo"/>
                          <a:ea typeface="Cairo"/>
                          <a:cs typeface="B Nazanin" panose="00000400000000000000" pitchFamily="2" charset="-78"/>
                          <a:sym typeface="Cairo"/>
                        </a:rPr>
                        <a:t>D</a:t>
                      </a:r>
                      <a:endParaRPr sz="1800" b="1">
                        <a:solidFill>
                          <a:schemeClr val="accent1"/>
                        </a:solidFill>
                        <a:latin typeface="Cairo"/>
                        <a:ea typeface="Cairo"/>
                        <a:cs typeface="B Nazanin" panose="00000400000000000000" pitchFamily="2" charset="-78"/>
                        <a:sym typeface="Cairo"/>
                      </a:endParaRPr>
                    </a:p>
                  </a:txBody>
                  <a:tcPr marL="91425" marR="91425" marT="91425" marB="91425">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396200">
                <a:tc>
                  <a:txBody>
                    <a:bodyPr/>
                    <a:lstStyle/>
                    <a:p>
                      <a:pPr marL="0" lvl="0" indent="0" algn="ctr" rtl="1">
                        <a:spcBef>
                          <a:spcPts val="0"/>
                        </a:spcBef>
                        <a:spcAft>
                          <a:spcPts val="0"/>
                        </a:spcAft>
                        <a:buNone/>
                      </a:pPr>
                      <a:r>
                        <a:rPr lang="fa-IR" dirty="0">
                          <a:latin typeface="Oxygen"/>
                          <a:ea typeface="Oxygen"/>
                          <a:cs typeface="B Nazanin" panose="00000400000000000000" pitchFamily="2" charset="-78"/>
                          <a:sym typeface="Oxygen"/>
                        </a:rPr>
                        <a:t>چاه</a:t>
                      </a:r>
                      <a:endParaRPr dirty="0">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307950">
                <a:tc>
                  <a:txBody>
                    <a:bodyPr/>
                    <a:lstStyle/>
                    <a:p>
                      <a:pPr marL="0" lvl="0" indent="0" algn="ctr" rtl="1">
                        <a:spcBef>
                          <a:spcPts val="0"/>
                        </a:spcBef>
                        <a:spcAft>
                          <a:spcPts val="0"/>
                        </a:spcAft>
                        <a:buNone/>
                      </a:pPr>
                      <a:endParaRPr dirty="0">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307950">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r h="307950">
                <a:tc>
                  <a:txBody>
                    <a:bodyPr/>
                    <a:lstStyle/>
                    <a:p>
                      <a:pPr marL="0" lvl="0" indent="0" algn="ctr" rtl="1">
                        <a:spcBef>
                          <a:spcPts val="0"/>
                        </a:spcBef>
                        <a:spcAft>
                          <a:spcPts val="0"/>
                        </a:spcAft>
                        <a:buNone/>
                      </a:pPr>
                      <a:endParaRPr dirty="0">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4"/>
                  </a:ext>
                </a:extLst>
              </a:tr>
              <a:tr h="307950">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5"/>
                  </a:ext>
                </a:extLst>
              </a:tr>
              <a:tr h="307950">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6"/>
                  </a:ext>
                </a:extLst>
              </a:tr>
              <a:tr h="396200">
                <a:tc>
                  <a:txBody>
                    <a:bodyPr/>
                    <a:lstStyle/>
                    <a:p>
                      <a:pPr marL="0" lvl="0" indent="0" algn="ctr" rtl="1">
                        <a:spcBef>
                          <a:spcPts val="0"/>
                        </a:spcBef>
                        <a:spcAft>
                          <a:spcPts val="0"/>
                        </a:spcAft>
                        <a:buNone/>
                      </a:pPr>
                      <a:r>
                        <a:rPr lang="fa-IR" dirty="0">
                          <a:latin typeface="Oxygen"/>
                          <a:ea typeface="Oxygen"/>
                          <a:cs typeface="B Nazanin" panose="00000400000000000000" pitchFamily="2" charset="-78"/>
                          <a:sym typeface="Oxygen"/>
                        </a:rPr>
                        <a:t>گروه </a:t>
                      </a:r>
                      <a:r>
                        <a:rPr lang="en-US" dirty="0">
                          <a:latin typeface="Oxygen"/>
                          <a:ea typeface="Oxygen"/>
                          <a:cs typeface="B Nazanin" panose="00000400000000000000" pitchFamily="2" charset="-78"/>
                          <a:sym typeface="Oxygen"/>
                        </a:rPr>
                        <a:t>X</a:t>
                      </a:r>
                      <a:endParaRPr dirty="0">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1">
                        <a:spcBef>
                          <a:spcPts val="0"/>
                        </a:spcBef>
                        <a:spcAft>
                          <a:spcPts val="0"/>
                        </a:spcAft>
                        <a:buNone/>
                      </a:pPr>
                      <a:endParaRPr>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1">
                        <a:spcBef>
                          <a:spcPts val="0"/>
                        </a:spcBef>
                        <a:spcAft>
                          <a:spcPts val="0"/>
                        </a:spcAft>
                        <a:buNone/>
                      </a:pPr>
                      <a:endParaRPr dirty="0">
                        <a:latin typeface="Oxygen"/>
                        <a:ea typeface="Oxygen"/>
                        <a:cs typeface="B Nazanin" panose="00000400000000000000" pitchFamily="2" charset="-78"/>
                        <a:sym typeface="Oxygen"/>
                      </a:endParaRPr>
                    </a:p>
                  </a:txBody>
                  <a:tcPr marL="91425" marR="91425" marT="0" marB="0"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accent4"/>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sp>
        <p:nvSpPr>
          <p:cNvPr id="5111" name="Google Shape;5111;p111"/>
          <p:cNvSpPr/>
          <p:nvPr/>
        </p:nvSpPr>
        <p:spPr>
          <a:xfrm>
            <a:off x="3121138" y="2286000"/>
            <a:ext cx="904800" cy="266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12" name="Google Shape;5112;p111"/>
          <p:cNvSpPr/>
          <p:nvPr/>
        </p:nvSpPr>
        <p:spPr>
          <a:xfrm>
            <a:off x="4253025" y="2286000"/>
            <a:ext cx="904800" cy="266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13" name="Google Shape;5113;p111"/>
          <p:cNvSpPr/>
          <p:nvPr/>
        </p:nvSpPr>
        <p:spPr>
          <a:xfrm>
            <a:off x="5402375" y="2286000"/>
            <a:ext cx="904800" cy="2667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14" name="Google Shape;5114;p111"/>
          <p:cNvSpPr/>
          <p:nvPr/>
        </p:nvSpPr>
        <p:spPr>
          <a:xfrm>
            <a:off x="6546963" y="2286000"/>
            <a:ext cx="904800" cy="266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15" name="Google Shape;5115;p111"/>
          <p:cNvSpPr/>
          <p:nvPr/>
        </p:nvSpPr>
        <p:spPr>
          <a:xfrm>
            <a:off x="3121138" y="2683669"/>
            <a:ext cx="904800" cy="570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16" name="Google Shape;5116;p111"/>
          <p:cNvSpPr/>
          <p:nvPr/>
        </p:nvSpPr>
        <p:spPr>
          <a:xfrm>
            <a:off x="4253025" y="2683669"/>
            <a:ext cx="904800" cy="570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17" name="Google Shape;5117;p111"/>
          <p:cNvSpPr/>
          <p:nvPr/>
        </p:nvSpPr>
        <p:spPr>
          <a:xfrm>
            <a:off x="4253025" y="2988469"/>
            <a:ext cx="904800" cy="570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18" name="Google Shape;5118;p111"/>
          <p:cNvSpPr/>
          <p:nvPr/>
        </p:nvSpPr>
        <p:spPr>
          <a:xfrm>
            <a:off x="5402375" y="2988469"/>
            <a:ext cx="904800" cy="570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19" name="Google Shape;5119;p111"/>
          <p:cNvSpPr/>
          <p:nvPr/>
        </p:nvSpPr>
        <p:spPr>
          <a:xfrm>
            <a:off x="6546963" y="2988469"/>
            <a:ext cx="904800" cy="570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20" name="Google Shape;5120;p111"/>
          <p:cNvSpPr/>
          <p:nvPr/>
        </p:nvSpPr>
        <p:spPr>
          <a:xfrm>
            <a:off x="6546963" y="2693194"/>
            <a:ext cx="904800" cy="570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21" name="Google Shape;5121;p111"/>
          <p:cNvSpPr/>
          <p:nvPr/>
        </p:nvSpPr>
        <p:spPr>
          <a:xfrm>
            <a:off x="4253025" y="3455194"/>
            <a:ext cx="904800" cy="570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22" name="Google Shape;5122;p111"/>
          <p:cNvSpPr/>
          <p:nvPr/>
        </p:nvSpPr>
        <p:spPr>
          <a:xfrm>
            <a:off x="5402375" y="3455194"/>
            <a:ext cx="904800" cy="570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23" name="Google Shape;5123;p111"/>
          <p:cNvSpPr/>
          <p:nvPr/>
        </p:nvSpPr>
        <p:spPr>
          <a:xfrm>
            <a:off x="6546963" y="3455194"/>
            <a:ext cx="904800" cy="570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24" name="Google Shape;5124;p111"/>
          <p:cNvSpPr/>
          <p:nvPr/>
        </p:nvSpPr>
        <p:spPr>
          <a:xfrm>
            <a:off x="4253025" y="3588544"/>
            <a:ext cx="904800" cy="570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25" name="Google Shape;5125;p111"/>
          <p:cNvSpPr/>
          <p:nvPr/>
        </p:nvSpPr>
        <p:spPr>
          <a:xfrm>
            <a:off x="6546963" y="3588544"/>
            <a:ext cx="904800" cy="570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26" name="Google Shape;5126;p111"/>
          <p:cNvSpPr/>
          <p:nvPr/>
        </p:nvSpPr>
        <p:spPr>
          <a:xfrm>
            <a:off x="3121138" y="3455194"/>
            <a:ext cx="904800" cy="570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27" name="Google Shape;5127;p111"/>
          <p:cNvSpPr/>
          <p:nvPr/>
        </p:nvSpPr>
        <p:spPr>
          <a:xfrm>
            <a:off x="5402375" y="4055269"/>
            <a:ext cx="904800" cy="570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28" name="Google Shape;5128;p111"/>
          <p:cNvSpPr/>
          <p:nvPr/>
        </p:nvSpPr>
        <p:spPr>
          <a:xfrm>
            <a:off x="6546963" y="4055269"/>
            <a:ext cx="904800" cy="570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29" name="Google Shape;5129;p111"/>
          <p:cNvSpPr/>
          <p:nvPr/>
        </p:nvSpPr>
        <p:spPr>
          <a:xfrm>
            <a:off x="3121138" y="4055269"/>
            <a:ext cx="904800" cy="570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30" name="Google Shape;5130;p111"/>
          <p:cNvSpPr/>
          <p:nvPr/>
        </p:nvSpPr>
        <p:spPr>
          <a:xfrm>
            <a:off x="3121138" y="4436269"/>
            <a:ext cx="904800" cy="570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5134"/>
        <p:cNvGrpSpPr/>
        <p:nvPr/>
      </p:nvGrpSpPr>
      <p:grpSpPr>
        <a:xfrm>
          <a:off x="0" y="0"/>
          <a:ext cx="0" cy="0"/>
          <a:chOff x="0" y="0"/>
          <a:chExt cx="0" cy="0"/>
        </a:xfrm>
      </p:grpSpPr>
      <p:sp>
        <p:nvSpPr>
          <p:cNvPr id="5135" name="Google Shape;5135;p112"/>
          <p:cNvSpPr txBox="1">
            <a:spLocks noGrp="1"/>
          </p:cNvSpPr>
          <p:nvPr>
            <p:ph type="title"/>
          </p:nvPr>
        </p:nvSpPr>
        <p:spPr>
          <a:xfrm>
            <a:off x="-414535" y="261813"/>
            <a:ext cx="7724400" cy="572700"/>
          </a:xfrm>
          <a:prstGeom prst="rect">
            <a:avLst/>
          </a:prstGeom>
        </p:spPr>
        <p:txBody>
          <a:bodyPr spcFirstLastPara="1" wrap="square" lIns="91425" tIns="91425" rIns="91425" bIns="91425" anchor="t" anchorCtr="0">
            <a:noAutofit/>
          </a:bodyPr>
          <a:lstStyle/>
          <a:p>
            <a:pPr lvl="0" algn="r" rtl="1"/>
            <a:r>
              <a:rPr lang="fa-IR" dirty="0">
                <a:solidFill>
                  <a:schemeClr val="bg2"/>
                </a:solidFill>
                <a:cs typeface="B Nazanin" panose="00000400000000000000" pitchFamily="2" charset="-78"/>
              </a:rPr>
              <a:t>تست واحد </a:t>
            </a:r>
            <a:r>
              <a:rPr lang="en-US" dirty="0">
                <a:solidFill>
                  <a:schemeClr val="tx2"/>
                </a:solidFill>
                <a:cs typeface="B Nazanin" panose="00000400000000000000" pitchFamily="2" charset="-78"/>
              </a:rPr>
              <a:t>DNA - 1 </a:t>
            </a:r>
            <a:r>
              <a:rPr lang="fa-IR" dirty="0">
                <a:solidFill>
                  <a:schemeClr val="accent4"/>
                </a:solidFill>
                <a:cs typeface="B Nazanin" panose="00000400000000000000" pitchFamily="2" charset="-78"/>
              </a:rPr>
              <a:t>تمرین</a:t>
            </a:r>
            <a:endParaRPr dirty="0">
              <a:cs typeface="B Nazanin" panose="00000400000000000000" pitchFamily="2" charset="-78"/>
            </a:endParaRPr>
          </a:p>
        </p:txBody>
      </p:sp>
      <p:sp>
        <p:nvSpPr>
          <p:cNvPr id="5136" name="Google Shape;5136;p112"/>
          <p:cNvSpPr txBox="1"/>
          <p:nvPr/>
        </p:nvSpPr>
        <p:spPr>
          <a:xfrm>
            <a:off x="1568550" y="1209675"/>
            <a:ext cx="3003600" cy="962100"/>
          </a:xfrm>
          <a:prstGeom prst="rect">
            <a:avLst/>
          </a:prstGeom>
          <a:noFill/>
          <a:ln>
            <a:noFill/>
          </a:ln>
        </p:spPr>
        <p:txBody>
          <a:bodyPr spcFirstLastPara="1" wrap="square" lIns="91425" tIns="91425" rIns="91425" bIns="91425" anchor="t" anchorCtr="0">
            <a:noAutofit/>
          </a:bodyPr>
          <a:lstStyle/>
          <a:p>
            <a:pPr lvl="0" algn="r" rtl="1">
              <a:lnSpc>
                <a:spcPct val="200000"/>
              </a:lnSpc>
            </a:pPr>
            <a:r>
              <a:rPr lang="fa-IR" dirty="0">
                <a:solidFill>
                  <a:schemeClr val="dk1"/>
                </a:solidFill>
                <a:latin typeface="Oxygen"/>
                <a:ea typeface="Oxygen"/>
                <a:cs typeface="B Nazanin" panose="00000400000000000000" pitchFamily="2" charset="-78"/>
                <a:sym typeface="Oxygen"/>
              </a:rPr>
              <a:t>باند </a:t>
            </a:r>
            <a:r>
              <a:rPr lang="en-US" dirty="0">
                <a:solidFill>
                  <a:schemeClr val="dk1"/>
                </a:solidFill>
                <a:latin typeface="Oxygen"/>
                <a:ea typeface="Oxygen"/>
                <a:cs typeface="B Nazanin" panose="00000400000000000000" pitchFamily="2" charset="-78"/>
                <a:sym typeface="Oxygen"/>
              </a:rPr>
              <a:t>X </a:t>
            </a:r>
            <a:r>
              <a:rPr lang="fa-IR" dirty="0">
                <a:solidFill>
                  <a:schemeClr val="dk1"/>
                </a:solidFill>
                <a:latin typeface="Oxygen"/>
                <a:ea typeface="Oxygen"/>
                <a:cs typeface="B Nazanin" panose="00000400000000000000" pitchFamily="2" charset="-78"/>
                <a:sym typeface="Oxygen"/>
              </a:rPr>
              <a:t>چه چیزی را نشان می دهد؟ 1 پاسخ را انتخاب کنید</a:t>
            </a:r>
            <a:endParaRPr b="1" dirty="0">
              <a:solidFill>
                <a:schemeClr val="dk1"/>
              </a:solidFill>
              <a:highlight>
                <a:schemeClr val="accent4"/>
              </a:highlight>
              <a:latin typeface="Oxygen"/>
              <a:ea typeface="Oxygen"/>
              <a:cs typeface="B Nazanin" panose="00000400000000000000" pitchFamily="2" charset="-78"/>
              <a:sym typeface="Oxygen"/>
            </a:endParaRPr>
          </a:p>
        </p:txBody>
      </p:sp>
      <p:graphicFrame>
        <p:nvGraphicFramePr>
          <p:cNvPr id="5137" name="Google Shape;5137;p112"/>
          <p:cNvGraphicFramePr/>
          <p:nvPr>
            <p:extLst>
              <p:ext uri="{D42A27DB-BD31-4B8C-83A1-F6EECF244321}">
                <p14:modId xmlns:p14="http://schemas.microsoft.com/office/powerpoint/2010/main" val="1555687499"/>
              </p:ext>
            </p:extLst>
          </p:nvPr>
        </p:nvGraphicFramePr>
        <p:xfrm>
          <a:off x="2475293" y="2319935"/>
          <a:ext cx="5582875" cy="2161400"/>
        </p:xfrm>
        <a:graphic>
          <a:graphicData uri="http://schemas.openxmlformats.org/drawingml/2006/table">
            <a:tbl>
              <a:tblPr>
                <a:noFill/>
                <a:tableStyleId>{ED22D8AE-1FEC-42C9-899D-30F8AE08AC3A}</a:tableStyleId>
              </a:tblPr>
              <a:tblGrid>
                <a:gridCol w="310260">
                  <a:extLst>
                    <a:ext uri="{9D8B030D-6E8A-4147-A177-3AD203B41FA5}">
                      <a16:colId xmlns:a16="http://schemas.microsoft.com/office/drawing/2014/main" val="20000"/>
                    </a:ext>
                  </a:extLst>
                </a:gridCol>
                <a:gridCol w="5272615">
                  <a:extLst>
                    <a:ext uri="{9D8B030D-6E8A-4147-A177-3AD203B41FA5}">
                      <a16:colId xmlns:a16="http://schemas.microsoft.com/office/drawing/2014/main" val="20001"/>
                    </a:ext>
                  </a:extLst>
                </a:gridCol>
              </a:tblGrid>
              <a:tr h="540350">
                <a:tc>
                  <a:txBody>
                    <a:bodyPr/>
                    <a:lstStyle/>
                    <a:p>
                      <a:pPr marL="0" lvl="0" indent="0" algn="l" rtl="0">
                        <a:spcBef>
                          <a:spcPts val="0"/>
                        </a:spcBef>
                        <a:spcAft>
                          <a:spcPts val="0"/>
                        </a:spcAft>
                        <a:buNone/>
                      </a:pPr>
                      <a:r>
                        <a:rPr lang="en" sz="2200" b="1" dirty="0">
                          <a:solidFill>
                            <a:schemeClr val="accent4"/>
                          </a:solidFill>
                          <a:latin typeface="Cairo"/>
                          <a:ea typeface="Cairo"/>
                          <a:cs typeface="B Nazanin" panose="00000400000000000000" pitchFamily="2" charset="-78"/>
                          <a:sym typeface="Cairo"/>
                        </a:rPr>
                        <a:t>A</a:t>
                      </a:r>
                      <a:endParaRPr sz="2200" b="1" dirty="0">
                        <a:solidFill>
                          <a:schemeClr val="accent4"/>
                        </a:solidFill>
                        <a:latin typeface="Cairo"/>
                        <a:ea typeface="Cairo"/>
                        <a:cs typeface="B Nazanin" panose="00000400000000000000" pitchFamily="2" charset="-78"/>
                        <a:sym typeface="Cairo"/>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r" rtl="1">
                        <a:spcBef>
                          <a:spcPts val="0"/>
                        </a:spcBef>
                        <a:spcAft>
                          <a:spcPts val="0"/>
                        </a:spcAft>
                        <a:buNone/>
                      </a:pPr>
                      <a:r>
                        <a:rPr lang="fa-IR" dirty="0">
                          <a:solidFill>
                            <a:schemeClr val="dk1"/>
                          </a:solidFill>
                          <a:latin typeface="Oxygen"/>
                          <a:ea typeface="Oxygen"/>
                          <a:cs typeface="B Nazanin" panose="00000400000000000000" pitchFamily="2" charset="-78"/>
                          <a:sym typeface="Oxygen"/>
                        </a:rPr>
                        <a:t>کوچکترین قطعه </a:t>
                      </a:r>
                      <a:r>
                        <a:rPr lang="en-US" dirty="0">
                          <a:solidFill>
                            <a:schemeClr val="dk1"/>
                          </a:solidFill>
                          <a:latin typeface="Oxygen"/>
                          <a:ea typeface="Oxygen"/>
                          <a:cs typeface="B Nazanin" panose="00000400000000000000" pitchFamily="2" charset="-78"/>
                          <a:sym typeface="Oxygen"/>
                        </a:rPr>
                        <a:t>DNA </a:t>
                      </a:r>
                      <a:r>
                        <a:rPr lang="fa-IR" dirty="0">
                          <a:solidFill>
                            <a:schemeClr val="dk1"/>
                          </a:solidFill>
                          <a:latin typeface="Oxygen"/>
                          <a:ea typeface="Oxygen"/>
                          <a:cs typeface="B Nazanin" panose="00000400000000000000" pitchFamily="2" charset="-78"/>
                          <a:sym typeface="Oxygen"/>
                        </a:rPr>
                        <a:t>که کندترین حرکت را دارد</a:t>
                      </a:r>
                      <a:endParaRPr dirty="0">
                        <a:solidFill>
                          <a:schemeClr val="dk1"/>
                        </a:solidFill>
                        <a:latin typeface="Oxygen"/>
                        <a:ea typeface="Oxygen"/>
                        <a:cs typeface="B Nazanin" panose="00000400000000000000" pitchFamily="2" charset="-78"/>
                        <a:sym typeface="Oxyge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540350">
                <a:tc>
                  <a:txBody>
                    <a:bodyPr/>
                    <a:lstStyle/>
                    <a:p>
                      <a:pPr marL="0" lvl="0" indent="0" algn="l" rtl="0">
                        <a:spcBef>
                          <a:spcPts val="0"/>
                        </a:spcBef>
                        <a:spcAft>
                          <a:spcPts val="0"/>
                        </a:spcAft>
                        <a:buNone/>
                      </a:pPr>
                      <a:r>
                        <a:rPr lang="en" sz="2200" b="1" dirty="0">
                          <a:solidFill>
                            <a:schemeClr val="accent4"/>
                          </a:solidFill>
                          <a:latin typeface="Cairo"/>
                          <a:ea typeface="Cairo"/>
                          <a:cs typeface="B Nazanin" panose="00000400000000000000" pitchFamily="2" charset="-78"/>
                          <a:sym typeface="Cairo"/>
                        </a:rPr>
                        <a:t>B</a:t>
                      </a:r>
                      <a:endParaRPr sz="2200" b="1" dirty="0">
                        <a:solidFill>
                          <a:schemeClr val="accent4"/>
                        </a:solidFill>
                        <a:latin typeface="Cairo"/>
                        <a:ea typeface="Cairo"/>
                        <a:cs typeface="B Nazanin" panose="00000400000000000000" pitchFamily="2" charset="-78"/>
                        <a:sym typeface="Cairo"/>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r" rtl="1">
                        <a:spcBef>
                          <a:spcPts val="0"/>
                        </a:spcBef>
                        <a:spcAft>
                          <a:spcPts val="0"/>
                        </a:spcAft>
                        <a:buNone/>
                      </a:pPr>
                      <a:r>
                        <a:rPr lang="fa-IR" dirty="0">
                          <a:solidFill>
                            <a:schemeClr val="dk1"/>
                          </a:solidFill>
                          <a:latin typeface="Oxygen"/>
                          <a:ea typeface="Oxygen"/>
                          <a:cs typeface="B Nazanin" panose="00000400000000000000" pitchFamily="2" charset="-78"/>
                          <a:sym typeface="Oxygen"/>
                        </a:rPr>
                        <a:t>کوچکترین قطعه </a:t>
                      </a:r>
                      <a:r>
                        <a:rPr lang="en-US" dirty="0">
                          <a:solidFill>
                            <a:schemeClr val="dk1"/>
                          </a:solidFill>
                          <a:latin typeface="Oxygen"/>
                          <a:ea typeface="Oxygen"/>
                          <a:cs typeface="B Nazanin" panose="00000400000000000000" pitchFamily="2" charset="-78"/>
                          <a:sym typeface="Oxygen"/>
                        </a:rPr>
                        <a:t>DNA </a:t>
                      </a:r>
                      <a:r>
                        <a:rPr lang="fa-IR" dirty="0">
                          <a:solidFill>
                            <a:schemeClr val="dk1"/>
                          </a:solidFill>
                          <a:latin typeface="Oxygen"/>
                          <a:ea typeface="Oxygen"/>
                          <a:cs typeface="B Nazanin" panose="00000400000000000000" pitchFamily="2" charset="-78"/>
                          <a:sym typeface="Oxygen"/>
                        </a:rPr>
                        <a:t>که کندترین حرکت را دارد</a:t>
                      </a:r>
                      <a:endParaRPr dirty="0">
                        <a:solidFill>
                          <a:schemeClr val="dk1"/>
                        </a:solidFill>
                        <a:latin typeface="Oxygen"/>
                        <a:ea typeface="Oxygen"/>
                        <a:cs typeface="B Nazanin" panose="00000400000000000000" pitchFamily="2" charset="-78"/>
                        <a:sym typeface="Oxyge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540350">
                <a:tc>
                  <a:txBody>
                    <a:bodyPr/>
                    <a:lstStyle/>
                    <a:p>
                      <a:pPr marL="0" lvl="0" indent="0" algn="l" rtl="0">
                        <a:spcBef>
                          <a:spcPts val="0"/>
                        </a:spcBef>
                        <a:spcAft>
                          <a:spcPts val="0"/>
                        </a:spcAft>
                        <a:buNone/>
                      </a:pPr>
                      <a:r>
                        <a:rPr lang="en" sz="2200" b="1" dirty="0">
                          <a:solidFill>
                            <a:schemeClr val="accent4"/>
                          </a:solidFill>
                          <a:latin typeface="Cairo"/>
                          <a:ea typeface="Cairo"/>
                          <a:cs typeface="B Nazanin" panose="00000400000000000000" pitchFamily="2" charset="-78"/>
                          <a:sym typeface="Cairo"/>
                        </a:rPr>
                        <a:t>C</a:t>
                      </a:r>
                      <a:endParaRPr sz="2200" b="1" dirty="0">
                        <a:solidFill>
                          <a:schemeClr val="accent4"/>
                        </a:solidFill>
                        <a:latin typeface="Cairo"/>
                        <a:ea typeface="Cairo"/>
                        <a:cs typeface="B Nazanin" panose="00000400000000000000" pitchFamily="2" charset="-78"/>
                        <a:sym typeface="Cairo"/>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r" rtl="1">
                        <a:spcBef>
                          <a:spcPts val="0"/>
                        </a:spcBef>
                        <a:spcAft>
                          <a:spcPts val="0"/>
                        </a:spcAft>
                        <a:buNone/>
                      </a:pPr>
                      <a:r>
                        <a:rPr lang="fa-IR" dirty="0">
                          <a:solidFill>
                            <a:schemeClr val="dk1"/>
                          </a:solidFill>
                          <a:latin typeface="Oxygen"/>
                          <a:ea typeface="Oxygen"/>
                          <a:cs typeface="B Nazanin" panose="00000400000000000000" pitchFamily="2" charset="-78"/>
                          <a:sym typeface="Oxygen"/>
                        </a:rPr>
                        <a:t>کوچکترین قطعه </a:t>
                      </a:r>
                      <a:r>
                        <a:rPr lang="en-US" dirty="0">
                          <a:solidFill>
                            <a:schemeClr val="dk1"/>
                          </a:solidFill>
                          <a:latin typeface="Oxygen"/>
                          <a:ea typeface="Oxygen"/>
                          <a:cs typeface="B Nazanin" panose="00000400000000000000" pitchFamily="2" charset="-78"/>
                          <a:sym typeface="Oxygen"/>
                        </a:rPr>
                        <a:t>DNA </a:t>
                      </a:r>
                      <a:r>
                        <a:rPr lang="fa-IR" dirty="0">
                          <a:solidFill>
                            <a:schemeClr val="dk1"/>
                          </a:solidFill>
                          <a:latin typeface="Oxygen"/>
                          <a:ea typeface="Oxygen"/>
                          <a:cs typeface="B Nazanin" panose="00000400000000000000" pitchFamily="2" charset="-78"/>
                          <a:sym typeface="Oxygen"/>
                        </a:rPr>
                        <a:t>که کندترین حرکت را دارد</a:t>
                      </a:r>
                      <a:endParaRPr dirty="0">
                        <a:solidFill>
                          <a:schemeClr val="dk1"/>
                        </a:solidFill>
                        <a:latin typeface="Oxygen"/>
                        <a:ea typeface="Oxygen"/>
                        <a:cs typeface="B Nazanin" panose="00000400000000000000" pitchFamily="2" charset="-78"/>
                        <a:sym typeface="Oxyge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540350">
                <a:tc>
                  <a:txBody>
                    <a:bodyPr/>
                    <a:lstStyle/>
                    <a:p>
                      <a:pPr marL="0" lvl="0" indent="0" algn="l" rtl="0">
                        <a:spcBef>
                          <a:spcPts val="0"/>
                        </a:spcBef>
                        <a:spcAft>
                          <a:spcPts val="0"/>
                        </a:spcAft>
                        <a:buNone/>
                      </a:pPr>
                      <a:r>
                        <a:rPr lang="en" sz="2200" b="1" dirty="0">
                          <a:solidFill>
                            <a:schemeClr val="accent4"/>
                          </a:solidFill>
                          <a:latin typeface="Cairo"/>
                          <a:ea typeface="Cairo"/>
                          <a:cs typeface="B Nazanin" panose="00000400000000000000" pitchFamily="2" charset="-78"/>
                          <a:sym typeface="Cairo"/>
                        </a:rPr>
                        <a:t>D</a:t>
                      </a:r>
                      <a:endParaRPr sz="2200" b="1" dirty="0">
                        <a:solidFill>
                          <a:schemeClr val="accent4"/>
                        </a:solidFill>
                        <a:latin typeface="Cairo"/>
                        <a:ea typeface="Cairo"/>
                        <a:cs typeface="B Nazanin" panose="00000400000000000000" pitchFamily="2" charset="-78"/>
                        <a:sym typeface="Cairo"/>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r" rtl="1">
                        <a:spcBef>
                          <a:spcPts val="0"/>
                        </a:spcBef>
                        <a:spcAft>
                          <a:spcPts val="0"/>
                        </a:spcAft>
                        <a:buNone/>
                      </a:pPr>
                      <a:r>
                        <a:rPr lang="fa-IR" dirty="0">
                          <a:solidFill>
                            <a:schemeClr val="dk1"/>
                          </a:solidFill>
                          <a:latin typeface="Oxygen"/>
                          <a:ea typeface="Oxygen"/>
                          <a:cs typeface="B Nazanin" panose="00000400000000000000" pitchFamily="2" charset="-78"/>
                          <a:sym typeface="Oxygen"/>
                        </a:rPr>
                        <a:t>کوچکترین قطعه </a:t>
                      </a:r>
                      <a:r>
                        <a:rPr lang="en-US" dirty="0">
                          <a:solidFill>
                            <a:schemeClr val="dk1"/>
                          </a:solidFill>
                          <a:latin typeface="Oxygen"/>
                          <a:ea typeface="Oxygen"/>
                          <a:cs typeface="B Nazanin" panose="00000400000000000000" pitchFamily="2" charset="-78"/>
                          <a:sym typeface="Oxygen"/>
                        </a:rPr>
                        <a:t>DNA </a:t>
                      </a:r>
                      <a:r>
                        <a:rPr lang="fa-IR" dirty="0">
                          <a:solidFill>
                            <a:schemeClr val="dk1"/>
                          </a:solidFill>
                          <a:latin typeface="Oxygen"/>
                          <a:ea typeface="Oxygen"/>
                          <a:cs typeface="B Nazanin" panose="00000400000000000000" pitchFamily="2" charset="-78"/>
                          <a:sym typeface="Oxygen"/>
                        </a:rPr>
                        <a:t>که کندترین حرکت را دارد</a:t>
                      </a:r>
                      <a:endParaRPr dirty="0">
                        <a:solidFill>
                          <a:schemeClr val="dk1"/>
                        </a:solidFill>
                        <a:latin typeface="Oxygen"/>
                        <a:ea typeface="Oxygen"/>
                        <a:cs typeface="B Nazanin" panose="00000400000000000000" pitchFamily="2" charset="-78"/>
                        <a:sym typeface="Oxyge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5138" name="Google Shape;5138;p112"/>
          <p:cNvSpPr/>
          <p:nvPr/>
        </p:nvSpPr>
        <p:spPr>
          <a:xfrm rot="2756133">
            <a:off x="2406740" y="2358323"/>
            <a:ext cx="508200" cy="508200"/>
          </a:xfrm>
          <a:prstGeom prst="ellipse">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39" name="Google Shape;5139;p112"/>
          <p:cNvSpPr/>
          <p:nvPr/>
        </p:nvSpPr>
        <p:spPr>
          <a:xfrm rot="2756133">
            <a:off x="2406740" y="2904423"/>
            <a:ext cx="508200" cy="5082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40" name="Google Shape;5140;p112"/>
          <p:cNvSpPr/>
          <p:nvPr/>
        </p:nvSpPr>
        <p:spPr>
          <a:xfrm rot="2756133">
            <a:off x="2406740" y="3450523"/>
            <a:ext cx="508200" cy="508200"/>
          </a:xfrm>
          <a:prstGeom prst="ellipse">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41" name="Google Shape;5141;p112"/>
          <p:cNvSpPr/>
          <p:nvPr/>
        </p:nvSpPr>
        <p:spPr>
          <a:xfrm rot="2756133">
            <a:off x="2406740" y="3996623"/>
            <a:ext cx="508200" cy="508200"/>
          </a:xfrm>
          <a:prstGeom prst="ellipse">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5145"/>
        <p:cNvGrpSpPr/>
        <p:nvPr/>
      </p:nvGrpSpPr>
      <p:grpSpPr>
        <a:xfrm>
          <a:off x="0" y="0"/>
          <a:ext cx="0" cy="0"/>
          <a:chOff x="0" y="0"/>
          <a:chExt cx="0" cy="0"/>
        </a:xfrm>
      </p:grpSpPr>
      <p:sp>
        <p:nvSpPr>
          <p:cNvPr id="5146" name="Google Shape;5146;p113"/>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p>
            <a:pPr lvl="0" algn="r" rtl="1"/>
            <a:r>
              <a:rPr lang="fa-IR" dirty="0">
                <a:solidFill>
                  <a:schemeClr val="tx2"/>
                </a:solidFill>
                <a:cs typeface="B Nazanin" panose="00000400000000000000" pitchFamily="2" charset="-78"/>
              </a:rPr>
              <a:t>تست واحد </a:t>
            </a:r>
            <a:r>
              <a:rPr lang="en-US" dirty="0">
                <a:solidFill>
                  <a:schemeClr val="accent4"/>
                </a:solidFill>
                <a:cs typeface="B Nazanin" panose="00000400000000000000" pitchFamily="2" charset="-78"/>
              </a:rPr>
              <a:t>DNA </a:t>
            </a:r>
            <a:r>
              <a:rPr lang="en-US" dirty="0">
                <a:solidFill>
                  <a:schemeClr val="bg2"/>
                </a:solidFill>
                <a:cs typeface="B Nazanin" panose="00000400000000000000" pitchFamily="2" charset="-78"/>
              </a:rPr>
              <a:t>- 2 </a:t>
            </a:r>
            <a:r>
              <a:rPr lang="fa-IR" dirty="0">
                <a:solidFill>
                  <a:schemeClr val="bg2"/>
                </a:solidFill>
                <a:cs typeface="B Nazanin" panose="00000400000000000000" pitchFamily="2" charset="-78"/>
              </a:rPr>
              <a:t> تمرین</a:t>
            </a:r>
            <a:endParaRPr dirty="0">
              <a:solidFill>
                <a:schemeClr val="bg2"/>
              </a:solidFill>
              <a:cs typeface="B Nazanin" panose="00000400000000000000" pitchFamily="2" charset="-78"/>
            </a:endParaRPr>
          </a:p>
        </p:txBody>
      </p:sp>
      <p:sp>
        <p:nvSpPr>
          <p:cNvPr id="5147" name="Google Shape;5147;p113"/>
          <p:cNvSpPr txBox="1"/>
          <p:nvPr/>
        </p:nvSpPr>
        <p:spPr>
          <a:xfrm>
            <a:off x="1568550" y="1209675"/>
            <a:ext cx="6413400" cy="962100"/>
          </a:xfrm>
          <a:prstGeom prst="rect">
            <a:avLst/>
          </a:prstGeom>
          <a:noFill/>
          <a:ln>
            <a:noFill/>
          </a:ln>
        </p:spPr>
        <p:txBody>
          <a:bodyPr spcFirstLastPara="1" wrap="square" lIns="91425" tIns="91425" rIns="91425" bIns="91425" anchor="t" anchorCtr="0">
            <a:noAutofit/>
          </a:bodyPr>
          <a:lstStyle/>
          <a:p>
            <a:pPr lvl="0" algn="r" rtl="1"/>
            <a:r>
              <a:rPr lang="fa-IR" dirty="0">
                <a:solidFill>
                  <a:schemeClr val="dk1"/>
                </a:solidFill>
                <a:latin typeface="Oxygen"/>
                <a:ea typeface="Oxygen"/>
                <a:cs typeface="B Nazanin" panose="00000400000000000000" pitchFamily="2" charset="-78"/>
                <a:sym typeface="Oxygen"/>
              </a:rPr>
              <a:t>یک رشته الگوی </a:t>
            </a:r>
            <a:r>
              <a:rPr lang="en-US" dirty="0">
                <a:solidFill>
                  <a:schemeClr val="dk1"/>
                </a:solidFill>
                <a:latin typeface="Oxygen"/>
                <a:ea typeface="Oxygen"/>
                <a:cs typeface="B Nazanin" panose="00000400000000000000" pitchFamily="2" charset="-78"/>
                <a:sym typeface="Oxygen"/>
              </a:rPr>
              <a:t>DNA 3'TACCGATTGCA 5' </a:t>
            </a:r>
            <a:r>
              <a:rPr lang="fa-IR" dirty="0">
                <a:solidFill>
                  <a:schemeClr val="dk1"/>
                </a:solidFill>
                <a:latin typeface="Oxygen"/>
                <a:ea typeface="Oxygen"/>
                <a:cs typeface="B Nazanin" panose="00000400000000000000" pitchFamily="2" charset="-78"/>
                <a:sym typeface="Oxygen"/>
              </a:rPr>
              <a:t>است. رشته </a:t>
            </a:r>
            <a:r>
              <a:rPr lang="en-US" dirty="0">
                <a:solidFill>
                  <a:schemeClr val="dk1"/>
                </a:solidFill>
                <a:latin typeface="Oxygen"/>
                <a:ea typeface="Oxygen"/>
                <a:cs typeface="B Nazanin" panose="00000400000000000000" pitchFamily="2" charset="-78"/>
                <a:sym typeface="Oxygen"/>
              </a:rPr>
              <a:t>DNA </a:t>
            </a:r>
            <a:r>
              <a:rPr lang="fa-IR" dirty="0">
                <a:solidFill>
                  <a:schemeClr val="dk1"/>
                </a:solidFill>
                <a:latin typeface="Oxygen"/>
                <a:ea typeface="Oxygen"/>
                <a:cs typeface="B Nazanin" panose="00000400000000000000" pitchFamily="2" charset="-78"/>
                <a:sym typeface="Oxygen"/>
              </a:rPr>
              <a:t>مکملی که از این الگو در حین همانندسازی ایجاد می شود چیست؟</a:t>
            </a:r>
            <a:endParaRPr dirty="0">
              <a:solidFill>
                <a:schemeClr val="dk1"/>
              </a:solidFill>
              <a:latin typeface="Oxygen"/>
              <a:ea typeface="Oxygen"/>
              <a:cs typeface="B Nazanin" panose="00000400000000000000" pitchFamily="2" charset="-78"/>
              <a:sym typeface="Oxygen"/>
            </a:endParaRPr>
          </a:p>
        </p:txBody>
      </p:sp>
      <p:graphicFrame>
        <p:nvGraphicFramePr>
          <p:cNvPr id="5148" name="Google Shape;5148;p113"/>
          <p:cNvGraphicFramePr/>
          <p:nvPr>
            <p:extLst>
              <p:ext uri="{D42A27DB-BD31-4B8C-83A1-F6EECF244321}">
                <p14:modId xmlns:p14="http://schemas.microsoft.com/office/powerpoint/2010/main" val="4155992056"/>
              </p:ext>
            </p:extLst>
          </p:nvPr>
        </p:nvGraphicFramePr>
        <p:xfrm>
          <a:off x="1266939" y="2303994"/>
          <a:ext cx="5463243" cy="2161400"/>
        </p:xfrm>
        <a:graphic>
          <a:graphicData uri="http://schemas.openxmlformats.org/drawingml/2006/table">
            <a:tbl>
              <a:tblPr>
                <a:noFill/>
                <a:tableStyleId>{ED22D8AE-1FEC-42C9-899D-30F8AE08AC3A}</a:tableStyleId>
              </a:tblPr>
              <a:tblGrid>
                <a:gridCol w="645826">
                  <a:extLst>
                    <a:ext uri="{9D8B030D-6E8A-4147-A177-3AD203B41FA5}">
                      <a16:colId xmlns:a16="http://schemas.microsoft.com/office/drawing/2014/main" val="20000"/>
                    </a:ext>
                  </a:extLst>
                </a:gridCol>
                <a:gridCol w="4817417">
                  <a:extLst>
                    <a:ext uri="{9D8B030D-6E8A-4147-A177-3AD203B41FA5}">
                      <a16:colId xmlns:a16="http://schemas.microsoft.com/office/drawing/2014/main" val="20001"/>
                    </a:ext>
                  </a:extLst>
                </a:gridCol>
              </a:tblGrid>
              <a:tr h="540350">
                <a:tc>
                  <a:txBody>
                    <a:bodyPr/>
                    <a:lstStyle/>
                    <a:p>
                      <a:pPr marL="0" lvl="0" indent="0" algn="r" rtl="1">
                        <a:spcBef>
                          <a:spcPts val="0"/>
                        </a:spcBef>
                        <a:spcAft>
                          <a:spcPts val="0"/>
                        </a:spcAft>
                        <a:buNone/>
                      </a:pPr>
                      <a:r>
                        <a:rPr lang="en" sz="2200" b="1">
                          <a:solidFill>
                            <a:schemeClr val="accent4"/>
                          </a:solidFill>
                          <a:latin typeface="Cairo"/>
                          <a:ea typeface="Cairo"/>
                          <a:cs typeface="B Nazanin" panose="00000400000000000000" pitchFamily="2" charset="-78"/>
                          <a:sym typeface="Cairo"/>
                        </a:rPr>
                        <a:t>A</a:t>
                      </a:r>
                      <a:endParaRPr sz="2200" b="1">
                        <a:solidFill>
                          <a:schemeClr val="accent4"/>
                        </a:solidFill>
                        <a:latin typeface="Cairo"/>
                        <a:ea typeface="Cairo"/>
                        <a:cs typeface="B Nazanin" panose="00000400000000000000" pitchFamily="2" charset="-78"/>
                        <a:sym typeface="Cairo"/>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r" rtl="1">
                        <a:spcBef>
                          <a:spcPts val="0"/>
                        </a:spcBef>
                        <a:spcAft>
                          <a:spcPts val="0"/>
                        </a:spcAft>
                        <a:buNone/>
                      </a:pPr>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540350">
                <a:tc>
                  <a:txBody>
                    <a:bodyPr/>
                    <a:lstStyle/>
                    <a:p>
                      <a:pPr marL="0" lvl="0" indent="0" algn="r" rtl="1">
                        <a:spcBef>
                          <a:spcPts val="0"/>
                        </a:spcBef>
                        <a:spcAft>
                          <a:spcPts val="0"/>
                        </a:spcAft>
                        <a:buNone/>
                      </a:pPr>
                      <a:r>
                        <a:rPr lang="en" sz="2200" b="1">
                          <a:solidFill>
                            <a:schemeClr val="accent4"/>
                          </a:solidFill>
                          <a:latin typeface="Cairo"/>
                          <a:ea typeface="Cairo"/>
                          <a:cs typeface="B Nazanin" panose="00000400000000000000" pitchFamily="2" charset="-78"/>
                          <a:sym typeface="Cairo"/>
                        </a:rPr>
                        <a:t>B</a:t>
                      </a:r>
                      <a:endParaRPr sz="2200" b="1">
                        <a:solidFill>
                          <a:schemeClr val="accent4"/>
                        </a:solidFill>
                        <a:latin typeface="Cairo"/>
                        <a:ea typeface="Cairo"/>
                        <a:cs typeface="B Nazanin" panose="00000400000000000000" pitchFamily="2" charset="-78"/>
                        <a:sym typeface="Cairo"/>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r" rtl="1">
                        <a:spcBef>
                          <a:spcPts val="0"/>
                        </a:spcBef>
                        <a:spcAft>
                          <a:spcPts val="0"/>
                        </a:spcAft>
                        <a:buNone/>
                      </a:pPr>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540350">
                <a:tc>
                  <a:txBody>
                    <a:bodyPr/>
                    <a:lstStyle/>
                    <a:p>
                      <a:pPr marL="0" lvl="0" indent="0" algn="r" rtl="1">
                        <a:spcBef>
                          <a:spcPts val="0"/>
                        </a:spcBef>
                        <a:spcAft>
                          <a:spcPts val="0"/>
                        </a:spcAft>
                        <a:buNone/>
                      </a:pPr>
                      <a:r>
                        <a:rPr lang="en" sz="2200" b="1">
                          <a:solidFill>
                            <a:schemeClr val="accent4"/>
                          </a:solidFill>
                          <a:latin typeface="Cairo"/>
                          <a:ea typeface="Cairo"/>
                          <a:cs typeface="B Nazanin" panose="00000400000000000000" pitchFamily="2" charset="-78"/>
                          <a:sym typeface="Cairo"/>
                        </a:rPr>
                        <a:t>C</a:t>
                      </a:r>
                      <a:endParaRPr sz="2200" b="1">
                        <a:solidFill>
                          <a:schemeClr val="accent4"/>
                        </a:solidFill>
                        <a:latin typeface="Cairo"/>
                        <a:ea typeface="Cairo"/>
                        <a:cs typeface="B Nazanin" panose="00000400000000000000" pitchFamily="2" charset="-78"/>
                        <a:sym typeface="Cairo"/>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r" rtl="1">
                        <a:spcBef>
                          <a:spcPts val="0"/>
                        </a:spcBef>
                        <a:spcAft>
                          <a:spcPts val="0"/>
                        </a:spcAft>
                        <a:buNone/>
                      </a:pPr>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540350">
                <a:tc>
                  <a:txBody>
                    <a:bodyPr/>
                    <a:lstStyle/>
                    <a:p>
                      <a:pPr marL="0" lvl="0" indent="0" algn="r" rtl="1">
                        <a:spcBef>
                          <a:spcPts val="0"/>
                        </a:spcBef>
                        <a:spcAft>
                          <a:spcPts val="0"/>
                        </a:spcAft>
                        <a:buNone/>
                      </a:pPr>
                      <a:r>
                        <a:rPr lang="en" sz="2200" b="1">
                          <a:solidFill>
                            <a:schemeClr val="accent4"/>
                          </a:solidFill>
                          <a:latin typeface="Cairo"/>
                          <a:ea typeface="Cairo"/>
                          <a:cs typeface="B Nazanin" panose="00000400000000000000" pitchFamily="2" charset="-78"/>
                          <a:sym typeface="Cairo"/>
                        </a:rPr>
                        <a:t>D</a:t>
                      </a:r>
                      <a:endParaRPr sz="2200" b="1">
                        <a:solidFill>
                          <a:schemeClr val="accent4"/>
                        </a:solidFill>
                        <a:latin typeface="Cairo"/>
                        <a:ea typeface="Cairo"/>
                        <a:cs typeface="B Nazanin" panose="00000400000000000000" pitchFamily="2" charset="-78"/>
                        <a:sym typeface="Cairo"/>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r" rtl="1">
                        <a:spcBef>
                          <a:spcPts val="0"/>
                        </a:spcBef>
                        <a:spcAft>
                          <a:spcPts val="0"/>
                        </a:spcAft>
                        <a:buNone/>
                      </a:pPr>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grpSp>
        <p:nvGrpSpPr>
          <p:cNvPr id="5149" name="Google Shape;5149;p113"/>
          <p:cNvGrpSpPr/>
          <p:nvPr/>
        </p:nvGrpSpPr>
        <p:grpSpPr>
          <a:xfrm>
            <a:off x="6804211" y="2035494"/>
            <a:ext cx="2444495" cy="2206306"/>
            <a:chOff x="3302308" y="2260883"/>
            <a:chExt cx="1364877" cy="1231885"/>
          </a:xfrm>
        </p:grpSpPr>
        <p:sp>
          <p:nvSpPr>
            <p:cNvPr id="5150" name="Google Shape;5150;p113"/>
            <p:cNvSpPr/>
            <p:nvPr/>
          </p:nvSpPr>
          <p:spPr>
            <a:xfrm flipH="1">
              <a:off x="3867563" y="2593800"/>
              <a:ext cx="775113" cy="314824"/>
            </a:xfrm>
            <a:custGeom>
              <a:avLst/>
              <a:gdLst/>
              <a:ahLst/>
              <a:cxnLst/>
              <a:rect l="l" t="t" r="r" b="b"/>
              <a:pathLst>
                <a:path w="21378" h="8683" fill="none" extrusionOk="0">
                  <a:moveTo>
                    <a:pt x="0" y="1"/>
                  </a:moveTo>
                  <a:lnTo>
                    <a:pt x="6739" y="4838"/>
                  </a:lnTo>
                  <a:lnTo>
                    <a:pt x="14301" y="4796"/>
                  </a:lnTo>
                  <a:lnTo>
                    <a:pt x="21378" y="8683"/>
                  </a:lnTo>
                </a:path>
              </a:pathLst>
            </a:custGeom>
            <a:noFill/>
            <a:ln w="28575" cap="flat" cmpd="sng">
              <a:solidFill>
                <a:schemeClr val="dk1"/>
              </a:solidFill>
              <a:prstDash val="solid"/>
              <a:miter lim="2112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51" name="Google Shape;5151;p113"/>
            <p:cNvSpPr/>
            <p:nvPr/>
          </p:nvSpPr>
          <p:spPr>
            <a:xfrm flipH="1">
              <a:off x="3332184" y="2318859"/>
              <a:ext cx="628089" cy="589764"/>
            </a:xfrm>
            <a:custGeom>
              <a:avLst/>
              <a:gdLst/>
              <a:ahLst/>
              <a:cxnLst/>
              <a:rect l="l" t="t" r="r" b="b"/>
              <a:pathLst>
                <a:path w="17323" h="16266" fill="none" extrusionOk="0">
                  <a:moveTo>
                    <a:pt x="6021" y="0"/>
                  </a:moveTo>
                  <a:lnTo>
                    <a:pt x="1" y="5894"/>
                  </a:lnTo>
                  <a:lnTo>
                    <a:pt x="2557" y="16266"/>
                  </a:lnTo>
                  <a:lnTo>
                    <a:pt x="11682" y="13583"/>
                  </a:lnTo>
                  <a:lnTo>
                    <a:pt x="17323" y="9992"/>
                  </a:lnTo>
                </a:path>
              </a:pathLst>
            </a:custGeom>
            <a:noFill/>
            <a:ln w="28575" cap="flat" cmpd="sng">
              <a:solidFill>
                <a:schemeClr val="dk1"/>
              </a:solidFill>
              <a:prstDash val="solid"/>
              <a:miter lim="2112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52" name="Google Shape;5152;p113"/>
            <p:cNvSpPr/>
            <p:nvPr/>
          </p:nvSpPr>
          <p:spPr>
            <a:xfrm flipH="1">
              <a:off x="3411081" y="2908587"/>
              <a:ext cx="1082250" cy="535415"/>
            </a:xfrm>
            <a:custGeom>
              <a:avLst/>
              <a:gdLst/>
              <a:ahLst/>
              <a:cxnLst/>
              <a:rect l="l" t="t" r="r" b="b"/>
              <a:pathLst>
                <a:path w="29849" h="14767" fill="none" extrusionOk="0">
                  <a:moveTo>
                    <a:pt x="29849" y="12992"/>
                  </a:moveTo>
                  <a:lnTo>
                    <a:pt x="23490" y="11915"/>
                  </a:lnTo>
                  <a:lnTo>
                    <a:pt x="17259" y="1"/>
                  </a:lnTo>
                  <a:lnTo>
                    <a:pt x="15231" y="8366"/>
                  </a:lnTo>
                  <a:lnTo>
                    <a:pt x="13921" y="14513"/>
                  </a:lnTo>
                  <a:lnTo>
                    <a:pt x="5662" y="8704"/>
                  </a:lnTo>
                  <a:lnTo>
                    <a:pt x="1" y="14767"/>
                  </a:lnTo>
                </a:path>
              </a:pathLst>
            </a:custGeom>
            <a:noFill/>
            <a:ln w="28575" cap="flat" cmpd="sng">
              <a:solidFill>
                <a:schemeClr val="dk1"/>
              </a:solidFill>
              <a:prstDash val="solid"/>
              <a:miter lim="2112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53" name="Google Shape;5153;p113"/>
            <p:cNvSpPr/>
            <p:nvPr/>
          </p:nvSpPr>
          <p:spPr>
            <a:xfrm flipH="1">
              <a:off x="3960237" y="2532524"/>
              <a:ext cx="438136" cy="691648"/>
            </a:xfrm>
            <a:custGeom>
              <a:avLst/>
              <a:gdLst/>
              <a:ahLst/>
              <a:cxnLst/>
              <a:rect l="l" t="t" r="r" b="b"/>
              <a:pathLst>
                <a:path w="12084" h="19076" fill="none" extrusionOk="0">
                  <a:moveTo>
                    <a:pt x="1" y="6528"/>
                  </a:moveTo>
                  <a:lnTo>
                    <a:pt x="3043" y="19076"/>
                  </a:lnTo>
                  <a:lnTo>
                    <a:pt x="7563" y="6486"/>
                  </a:lnTo>
                  <a:lnTo>
                    <a:pt x="12084" y="1"/>
                  </a:lnTo>
                  <a:close/>
                </a:path>
              </a:pathLst>
            </a:custGeom>
            <a:noFill/>
            <a:ln w="28575" cap="flat" cmpd="sng">
              <a:solidFill>
                <a:schemeClr val="dk1"/>
              </a:solidFill>
              <a:prstDash val="solid"/>
              <a:miter lim="2112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54" name="Google Shape;5154;p113"/>
            <p:cNvSpPr/>
            <p:nvPr/>
          </p:nvSpPr>
          <p:spPr>
            <a:xfrm flipH="1">
              <a:off x="3536677" y="2532524"/>
              <a:ext cx="751400" cy="808071"/>
            </a:xfrm>
            <a:custGeom>
              <a:avLst/>
              <a:gdLst/>
              <a:ahLst/>
              <a:cxnLst/>
              <a:rect l="l" t="t" r="r" b="b"/>
              <a:pathLst>
                <a:path w="20724" h="22287" fill="none" extrusionOk="0">
                  <a:moveTo>
                    <a:pt x="9042" y="1"/>
                  </a:moveTo>
                  <a:lnTo>
                    <a:pt x="20723" y="7690"/>
                  </a:lnTo>
                  <a:lnTo>
                    <a:pt x="17829" y="22287"/>
                  </a:lnTo>
                  <a:lnTo>
                    <a:pt x="9570" y="18738"/>
                  </a:lnTo>
                  <a:lnTo>
                    <a:pt x="1" y="19076"/>
                  </a:lnTo>
                  <a:lnTo>
                    <a:pt x="11598" y="10373"/>
                  </a:lnTo>
                </a:path>
              </a:pathLst>
            </a:custGeom>
            <a:noFill/>
            <a:ln w="28575" cap="flat" cmpd="sng">
              <a:solidFill>
                <a:schemeClr val="dk1"/>
              </a:solidFill>
              <a:prstDash val="solid"/>
              <a:miter lim="2112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55" name="Google Shape;5155;p113"/>
            <p:cNvSpPr/>
            <p:nvPr/>
          </p:nvSpPr>
          <p:spPr>
            <a:xfrm flipH="1">
              <a:off x="3641606" y="3340559"/>
              <a:ext cx="346984" cy="94269"/>
            </a:xfrm>
            <a:custGeom>
              <a:avLst/>
              <a:gdLst/>
              <a:ahLst/>
              <a:cxnLst/>
              <a:rect l="l" t="t" r="r" b="b"/>
              <a:pathLst>
                <a:path w="9570" h="2600" fill="none" extrusionOk="0">
                  <a:moveTo>
                    <a:pt x="9569" y="1"/>
                  </a:moveTo>
                  <a:lnTo>
                    <a:pt x="0" y="2599"/>
                  </a:lnTo>
                </a:path>
              </a:pathLst>
            </a:custGeom>
            <a:noFill/>
            <a:ln w="28575" cap="flat" cmpd="sng">
              <a:solidFill>
                <a:schemeClr val="dk1"/>
              </a:solidFill>
              <a:prstDash val="solid"/>
              <a:miter lim="2112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56" name="Google Shape;5156;p113"/>
            <p:cNvSpPr/>
            <p:nvPr/>
          </p:nvSpPr>
          <p:spPr>
            <a:xfrm flipH="1">
              <a:off x="3749617" y="2802280"/>
              <a:ext cx="235166" cy="211925"/>
            </a:xfrm>
            <a:custGeom>
              <a:avLst/>
              <a:gdLst/>
              <a:ahLst/>
              <a:cxnLst/>
              <a:rect l="l" t="t" r="r" b="b"/>
              <a:pathLst>
                <a:path w="6486" h="5845" extrusionOk="0">
                  <a:moveTo>
                    <a:pt x="3237" y="0"/>
                  </a:moveTo>
                  <a:cubicBezTo>
                    <a:pt x="2985" y="0"/>
                    <a:pt x="2728" y="33"/>
                    <a:pt x="2472" y="102"/>
                  </a:cubicBezTo>
                  <a:cubicBezTo>
                    <a:pt x="930" y="525"/>
                    <a:pt x="1" y="2130"/>
                    <a:pt x="423" y="3693"/>
                  </a:cubicBezTo>
                  <a:cubicBezTo>
                    <a:pt x="777" y="4983"/>
                    <a:pt x="1958" y="5844"/>
                    <a:pt x="3249" y="5844"/>
                  </a:cubicBezTo>
                  <a:cubicBezTo>
                    <a:pt x="3502" y="5844"/>
                    <a:pt x="3759" y="5811"/>
                    <a:pt x="4014" y="5742"/>
                  </a:cubicBezTo>
                  <a:cubicBezTo>
                    <a:pt x="5556" y="5320"/>
                    <a:pt x="6486" y="3714"/>
                    <a:pt x="6063" y="2151"/>
                  </a:cubicBezTo>
                  <a:cubicBezTo>
                    <a:pt x="5710" y="861"/>
                    <a:pt x="4529" y="0"/>
                    <a:pt x="3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57" name="Google Shape;5157;p113"/>
            <p:cNvSpPr/>
            <p:nvPr/>
          </p:nvSpPr>
          <p:spPr>
            <a:xfrm flipH="1">
              <a:off x="4350077" y="2725632"/>
              <a:ext cx="96517" cy="86764"/>
            </a:xfrm>
            <a:custGeom>
              <a:avLst/>
              <a:gdLst/>
              <a:ahLst/>
              <a:cxnLst/>
              <a:rect l="l" t="t" r="r" b="b"/>
              <a:pathLst>
                <a:path w="2662" h="2393" extrusionOk="0">
                  <a:moveTo>
                    <a:pt x="1319" y="0"/>
                  </a:moveTo>
                  <a:cubicBezTo>
                    <a:pt x="1218" y="0"/>
                    <a:pt x="1116" y="13"/>
                    <a:pt x="1014" y="40"/>
                  </a:cubicBezTo>
                  <a:cubicBezTo>
                    <a:pt x="380" y="209"/>
                    <a:pt x="0" y="864"/>
                    <a:pt x="169" y="1519"/>
                  </a:cubicBezTo>
                  <a:cubicBezTo>
                    <a:pt x="309" y="2042"/>
                    <a:pt x="778" y="2392"/>
                    <a:pt x="1306" y="2392"/>
                  </a:cubicBezTo>
                  <a:cubicBezTo>
                    <a:pt x="1418" y="2392"/>
                    <a:pt x="1533" y="2376"/>
                    <a:pt x="1648" y="2343"/>
                  </a:cubicBezTo>
                  <a:cubicBezTo>
                    <a:pt x="2282" y="2174"/>
                    <a:pt x="2662" y="1519"/>
                    <a:pt x="2472" y="885"/>
                  </a:cubicBezTo>
                  <a:cubicBezTo>
                    <a:pt x="2330" y="354"/>
                    <a:pt x="1846" y="0"/>
                    <a:pt x="13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58" name="Google Shape;5158;p113"/>
            <p:cNvSpPr/>
            <p:nvPr/>
          </p:nvSpPr>
          <p:spPr>
            <a:xfrm flipH="1">
              <a:off x="4234416" y="3160758"/>
              <a:ext cx="124109" cy="111927"/>
            </a:xfrm>
            <a:custGeom>
              <a:avLst/>
              <a:gdLst/>
              <a:ahLst/>
              <a:cxnLst/>
              <a:rect l="l" t="t" r="r" b="b"/>
              <a:pathLst>
                <a:path w="3423" h="3087" extrusionOk="0">
                  <a:moveTo>
                    <a:pt x="1727" y="1"/>
                  </a:moveTo>
                  <a:cubicBezTo>
                    <a:pt x="1590" y="1"/>
                    <a:pt x="1450" y="20"/>
                    <a:pt x="1310" y="59"/>
                  </a:cubicBezTo>
                  <a:cubicBezTo>
                    <a:pt x="486" y="270"/>
                    <a:pt x="0" y="1115"/>
                    <a:pt x="233" y="1939"/>
                  </a:cubicBezTo>
                  <a:cubicBezTo>
                    <a:pt x="411" y="2633"/>
                    <a:pt x="1038" y="3087"/>
                    <a:pt x="1723" y="3087"/>
                  </a:cubicBezTo>
                  <a:cubicBezTo>
                    <a:pt x="1852" y="3087"/>
                    <a:pt x="1983" y="3071"/>
                    <a:pt x="2113" y="3038"/>
                  </a:cubicBezTo>
                  <a:cubicBezTo>
                    <a:pt x="2937" y="2805"/>
                    <a:pt x="3422" y="1960"/>
                    <a:pt x="3211" y="1136"/>
                  </a:cubicBezTo>
                  <a:cubicBezTo>
                    <a:pt x="3018" y="452"/>
                    <a:pt x="2403" y="1"/>
                    <a:pt x="1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59" name="Google Shape;5159;p113"/>
            <p:cNvSpPr/>
            <p:nvPr/>
          </p:nvSpPr>
          <p:spPr>
            <a:xfrm flipH="1">
              <a:off x="3918867" y="2495288"/>
              <a:ext cx="82740" cy="74618"/>
            </a:xfrm>
            <a:custGeom>
              <a:avLst/>
              <a:gdLst/>
              <a:ahLst/>
              <a:cxnLst/>
              <a:rect l="l" t="t" r="r" b="b"/>
              <a:pathLst>
                <a:path w="2282" h="2058" extrusionOk="0">
                  <a:moveTo>
                    <a:pt x="1130" y="0"/>
                  </a:moveTo>
                  <a:cubicBezTo>
                    <a:pt x="1042" y="0"/>
                    <a:pt x="954" y="12"/>
                    <a:pt x="866" y="35"/>
                  </a:cubicBezTo>
                  <a:cubicBezTo>
                    <a:pt x="338" y="183"/>
                    <a:pt x="0" y="753"/>
                    <a:pt x="148" y="1303"/>
                  </a:cubicBezTo>
                  <a:cubicBezTo>
                    <a:pt x="271" y="1761"/>
                    <a:pt x="689" y="2057"/>
                    <a:pt x="1142" y="2057"/>
                  </a:cubicBezTo>
                  <a:cubicBezTo>
                    <a:pt x="1233" y="2057"/>
                    <a:pt x="1324" y="2045"/>
                    <a:pt x="1415" y="2021"/>
                  </a:cubicBezTo>
                  <a:cubicBezTo>
                    <a:pt x="1965" y="1873"/>
                    <a:pt x="2282" y="1303"/>
                    <a:pt x="2134" y="753"/>
                  </a:cubicBezTo>
                  <a:cubicBezTo>
                    <a:pt x="2009" y="310"/>
                    <a:pt x="1587" y="0"/>
                    <a:pt x="1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60" name="Google Shape;5160;p113"/>
            <p:cNvSpPr/>
            <p:nvPr/>
          </p:nvSpPr>
          <p:spPr>
            <a:xfrm flipH="1">
              <a:off x="3486895" y="2766240"/>
              <a:ext cx="99599" cy="90245"/>
            </a:xfrm>
            <a:custGeom>
              <a:avLst/>
              <a:gdLst/>
              <a:ahLst/>
              <a:cxnLst/>
              <a:rect l="l" t="t" r="r" b="b"/>
              <a:pathLst>
                <a:path w="2747" h="2489" extrusionOk="0">
                  <a:moveTo>
                    <a:pt x="1350" y="0"/>
                  </a:moveTo>
                  <a:cubicBezTo>
                    <a:pt x="1246" y="0"/>
                    <a:pt x="1140" y="13"/>
                    <a:pt x="1035" y="40"/>
                  </a:cubicBezTo>
                  <a:cubicBezTo>
                    <a:pt x="381" y="230"/>
                    <a:pt x="0" y="906"/>
                    <a:pt x="169" y="1561"/>
                  </a:cubicBezTo>
                  <a:cubicBezTo>
                    <a:pt x="329" y="2129"/>
                    <a:pt x="832" y="2488"/>
                    <a:pt x="1377" y="2488"/>
                  </a:cubicBezTo>
                  <a:cubicBezTo>
                    <a:pt x="1481" y="2488"/>
                    <a:pt x="1586" y="2475"/>
                    <a:pt x="1690" y="2448"/>
                  </a:cubicBezTo>
                  <a:cubicBezTo>
                    <a:pt x="2345" y="2258"/>
                    <a:pt x="2746" y="1582"/>
                    <a:pt x="2556" y="927"/>
                  </a:cubicBezTo>
                  <a:cubicBezTo>
                    <a:pt x="2414" y="359"/>
                    <a:pt x="1900" y="0"/>
                    <a:pt x="1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61" name="Google Shape;5161;p113"/>
            <p:cNvSpPr/>
            <p:nvPr/>
          </p:nvSpPr>
          <p:spPr>
            <a:xfrm flipH="1">
              <a:off x="3577285" y="3282547"/>
              <a:ext cx="128678" cy="115299"/>
            </a:xfrm>
            <a:custGeom>
              <a:avLst/>
              <a:gdLst/>
              <a:ahLst/>
              <a:cxnLst/>
              <a:rect l="l" t="t" r="r" b="b"/>
              <a:pathLst>
                <a:path w="3549" h="3180" extrusionOk="0">
                  <a:moveTo>
                    <a:pt x="1787" y="1"/>
                  </a:moveTo>
                  <a:cubicBezTo>
                    <a:pt x="1644" y="1"/>
                    <a:pt x="1498" y="20"/>
                    <a:pt x="1352" y="59"/>
                  </a:cubicBezTo>
                  <a:cubicBezTo>
                    <a:pt x="507" y="291"/>
                    <a:pt x="0" y="1157"/>
                    <a:pt x="232" y="2002"/>
                  </a:cubicBezTo>
                  <a:cubicBezTo>
                    <a:pt x="426" y="2722"/>
                    <a:pt x="1072" y="3180"/>
                    <a:pt x="1770" y="3180"/>
                  </a:cubicBezTo>
                  <a:cubicBezTo>
                    <a:pt x="1911" y="3180"/>
                    <a:pt x="2055" y="3161"/>
                    <a:pt x="2197" y="3122"/>
                  </a:cubicBezTo>
                  <a:cubicBezTo>
                    <a:pt x="3042" y="2889"/>
                    <a:pt x="3549" y="2023"/>
                    <a:pt x="3316" y="1178"/>
                  </a:cubicBezTo>
                  <a:cubicBezTo>
                    <a:pt x="3123" y="458"/>
                    <a:pt x="2492" y="1"/>
                    <a:pt x="1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62" name="Google Shape;5162;p113"/>
            <p:cNvSpPr/>
            <p:nvPr/>
          </p:nvSpPr>
          <p:spPr>
            <a:xfrm flipH="1">
              <a:off x="4618890" y="2572408"/>
              <a:ext cx="48295" cy="43618"/>
            </a:xfrm>
            <a:custGeom>
              <a:avLst/>
              <a:gdLst/>
              <a:ahLst/>
              <a:cxnLst/>
              <a:rect l="l" t="t" r="r" b="b"/>
              <a:pathLst>
                <a:path w="1332" h="1203" extrusionOk="0">
                  <a:moveTo>
                    <a:pt x="661" y="0"/>
                  </a:moveTo>
                  <a:cubicBezTo>
                    <a:pt x="610" y="0"/>
                    <a:pt x="558" y="7"/>
                    <a:pt x="507" y="21"/>
                  </a:cubicBezTo>
                  <a:cubicBezTo>
                    <a:pt x="191" y="105"/>
                    <a:pt x="0" y="422"/>
                    <a:pt x="85" y="760"/>
                  </a:cubicBezTo>
                  <a:cubicBezTo>
                    <a:pt x="156" y="1026"/>
                    <a:pt x="405" y="1202"/>
                    <a:pt x="671" y="1202"/>
                  </a:cubicBezTo>
                  <a:cubicBezTo>
                    <a:pt x="722" y="1202"/>
                    <a:pt x="773" y="1196"/>
                    <a:pt x="824" y="1182"/>
                  </a:cubicBezTo>
                  <a:cubicBezTo>
                    <a:pt x="1141" y="1077"/>
                    <a:pt x="1331" y="760"/>
                    <a:pt x="1247" y="443"/>
                  </a:cubicBezTo>
                  <a:cubicBezTo>
                    <a:pt x="1176" y="177"/>
                    <a:pt x="926" y="0"/>
                    <a:pt x="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63" name="Google Shape;5163;p113"/>
            <p:cNvSpPr/>
            <p:nvPr/>
          </p:nvSpPr>
          <p:spPr>
            <a:xfrm flipH="1">
              <a:off x="3302308" y="2653878"/>
              <a:ext cx="60550" cy="54241"/>
            </a:xfrm>
            <a:custGeom>
              <a:avLst/>
              <a:gdLst/>
              <a:ahLst/>
              <a:cxnLst/>
              <a:rect l="l" t="t" r="r" b="b"/>
              <a:pathLst>
                <a:path w="1670" h="1496" extrusionOk="0">
                  <a:moveTo>
                    <a:pt x="848" y="1"/>
                  </a:moveTo>
                  <a:cubicBezTo>
                    <a:pt x="777" y="1"/>
                    <a:pt x="705" y="11"/>
                    <a:pt x="634" y="34"/>
                  </a:cubicBezTo>
                  <a:cubicBezTo>
                    <a:pt x="233" y="139"/>
                    <a:pt x="1" y="541"/>
                    <a:pt x="127" y="942"/>
                  </a:cubicBezTo>
                  <a:cubicBezTo>
                    <a:pt x="216" y="1278"/>
                    <a:pt x="511" y="1496"/>
                    <a:pt x="841" y="1496"/>
                  </a:cubicBezTo>
                  <a:cubicBezTo>
                    <a:pt x="905" y="1496"/>
                    <a:pt x="970" y="1487"/>
                    <a:pt x="1036" y="1470"/>
                  </a:cubicBezTo>
                  <a:cubicBezTo>
                    <a:pt x="1437" y="1365"/>
                    <a:pt x="1669" y="942"/>
                    <a:pt x="1564" y="541"/>
                  </a:cubicBezTo>
                  <a:cubicBezTo>
                    <a:pt x="1477" y="228"/>
                    <a:pt x="1175" y="1"/>
                    <a:pt x="8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64" name="Google Shape;5164;p113"/>
            <p:cNvSpPr/>
            <p:nvPr/>
          </p:nvSpPr>
          <p:spPr>
            <a:xfrm flipH="1">
              <a:off x="3677610" y="2260883"/>
              <a:ext cx="128714" cy="115951"/>
            </a:xfrm>
            <a:custGeom>
              <a:avLst/>
              <a:gdLst/>
              <a:ahLst/>
              <a:cxnLst/>
              <a:rect l="l" t="t" r="r" b="b"/>
              <a:pathLst>
                <a:path w="3550" h="3198" extrusionOk="0">
                  <a:moveTo>
                    <a:pt x="1770" y="1"/>
                  </a:moveTo>
                  <a:cubicBezTo>
                    <a:pt x="1632" y="1"/>
                    <a:pt x="1492" y="19"/>
                    <a:pt x="1353" y="57"/>
                  </a:cubicBezTo>
                  <a:cubicBezTo>
                    <a:pt x="508" y="290"/>
                    <a:pt x="1" y="1177"/>
                    <a:pt x="233" y="2022"/>
                  </a:cubicBezTo>
                  <a:cubicBezTo>
                    <a:pt x="427" y="2728"/>
                    <a:pt x="1064" y="3198"/>
                    <a:pt x="1773" y="3198"/>
                  </a:cubicBezTo>
                  <a:cubicBezTo>
                    <a:pt x="1913" y="3198"/>
                    <a:pt x="2055" y="3180"/>
                    <a:pt x="2198" y="3141"/>
                  </a:cubicBezTo>
                  <a:cubicBezTo>
                    <a:pt x="3043" y="2909"/>
                    <a:pt x="3550" y="2022"/>
                    <a:pt x="3317" y="1177"/>
                  </a:cubicBezTo>
                  <a:cubicBezTo>
                    <a:pt x="3123" y="471"/>
                    <a:pt x="2472" y="1"/>
                    <a:pt x="17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65" name="Google Shape;5165;p113"/>
            <p:cNvSpPr/>
            <p:nvPr/>
          </p:nvSpPr>
          <p:spPr>
            <a:xfrm flipH="1">
              <a:off x="3365868" y="3338565"/>
              <a:ext cx="90426" cy="81688"/>
            </a:xfrm>
            <a:custGeom>
              <a:avLst/>
              <a:gdLst/>
              <a:ahLst/>
              <a:cxnLst/>
              <a:rect l="l" t="t" r="r" b="b"/>
              <a:pathLst>
                <a:path w="2494" h="2253" extrusionOk="0">
                  <a:moveTo>
                    <a:pt x="1239" y="0"/>
                  </a:moveTo>
                  <a:cubicBezTo>
                    <a:pt x="1144" y="0"/>
                    <a:pt x="1048" y="11"/>
                    <a:pt x="951" y="35"/>
                  </a:cubicBezTo>
                  <a:cubicBezTo>
                    <a:pt x="360" y="204"/>
                    <a:pt x="0" y="816"/>
                    <a:pt x="169" y="1429"/>
                  </a:cubicBezTo>
                  <a:cubicBezTo>
                    <a:pt x="310" y="1921"/>
                    <a:pt x="758" y="2252"/>
                    <a:pt x="1245" y="2252"/>
                  </a:cubicBezTo>
                  <a:cubicBezTo>
                    <a:pt x="1343" y="2252"/>
                    <a:pt x="1443" y="2239"/>
                    <a:pt x="1542" y="2210"/>
                  </a:cubicBezTo>
                  <a:cubicBezTo>
                    <a:pt x="2155" y="2041"/>
                    <a:pt x="2493" y="1429"/>
                    <a:pt x="2324" y="837"/>
                  </a:cubicBezTo>
                  <a:cubicBezTo>
                    <a:pt x="2200" y="321"/>
                    <a:pt x="1745" y="0"/>
                    <a:pt x="1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66" name="Google Shape;5166;p113"/>
            <p:cNvSpPr/>
            <p:nvPr/>
          </p:nvSpPr>
          <p:spPr>
            <a:xfrm flipH="1">
              <a:off x="4459575" y="3413980"/>
              <a:ext cx="66678" cy="59535"/>
            </a:xfrm>
            <a:custGeom>
              <a:avLst/>
              <a:gdLst/>
              <a:ahLst/>
              <a:cxnLst/>
              <a:rect l="l" t="t" r="r" b="b"/>
              <a:pathLst>
                <a:path w="1839" h="1642" extrusionOk="0">
                  <a:moveTo>
                    <a:pt x="899" y="1"/>
                  </a:moveTo>
                  <a:cubicBezTo>
                    <a:pt x="833" y="1"/>
                    <a:pt x="765" y="9"/>
                    <a:pt x="697" y="25"/>
                  </a:cubicBezTo>
                  <a:cubicBezTo>
                    <a:pt x="275" y="152"/>
                    <a:pt x="0" y="595"/>
                    <a:pt x="127" y="1039"/>
                  </a:cubicBezTo>
                  <a:cubicBezTo>
                    <a:pt x="232" y="1405"/>
                    <a:pt x="552" y="1642"/>
                    <a:pt x="911" y="1642"/>
                  </a:cubicBezTo>
                  <a:cubicBezTo>
                    <a:pt x="986" y="1642"/>
                    <a:pt x="1064" y="1631"/>
                    <a:pt x="1141" y="1609"/>
                  </a:cubicBezTo>
                  <a:cubicBezTo>
                    <a:pt x="1585" y="1504"/>
                    <a:pt x="1838" y="1039"/>
                    <a:pt x="1711" y="616"/>
                  </a:cubicBezTo>
                  <a:cubicBezTo>
                    <a:pt x="1604" y="240"/>
                    <a:pt x="1269" y="1"/>
                    <a:pt x="8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67" name="Google Shape;5167;p113"/>
            <p:cNvSpPr/>
            <p:nvPr/>
          </p:nvSpPr>
          <p:spPr>
            <a:xfrm flipH="1">
              <a:off x="3886707" y="3162752"/>
              <a:ext cx="108011" cy="97895"/>
            </a:xfrm>
            <a:custGeom>
              <a:avLst/>
              <a:gdLst/>
              <a:ahLst/>
              <a:cxnLst/>
              <a:rect l="l" t="t" r="r" b="b"/>
              <a:pathLst>
                <a:path w="2979" h="2700" extrusionOk="0">
                  <a:moveTo>
                    <a:pt x="1489" y="1"/>
                  </a:moveTo>
                  <a:cubicBezTo>
                    <a:pt x="1374" y="1"/>
                    <a:pt x="1257" y="15"/>
                    <a:pt x="1141" y="46"/>
                  </a:cubicBezTo>
                  <a:cubicBezTo>
                    <a:pt x="423" y="258"/>
                    <a:pt x="0" y="997"/>
                    <a:pt x="190" y="1715"/>
                  </a:cubicBezTo>
                  <a:cubicBezTo>
                    <a:pt x="347" y="2308"/>
                    <a:pt x="878" y="2699"/>
                    <a:pt x="1463" y="2699"/>
                  </a:cubicBezTo>
                  <a:cubicBezTo>
                    <a:pt x="1586" y="2699"/>
                    <a:pt x="1713" y="2681"/>
                    <a:pt x="1838" y="2645"/>
                  </a:cubicBezTo>
                  <a:cubicBezTo>
                    <a:pt x="2556" y="2454"/>
                    <a:pt x="2979" y="1715"/>
                    <a:pt x="2789" y="997"/>
                  </a:cubicBezTo>
                  <a:cubicBezTo>
                    <a:pt x="2629" y="395"/>
                    <a:pt x="2084" y="1"/>
                    <a:pt x="1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68" name="Google Shape;5168;p113"/>
            <p:cNvSpPr/>
            <p:nvPr/>
          </p:nvSpPr>
          <p:spPr>
            <a:xfrm flipH="1">
              <a:off x="3924994" y="3376817"/>
              <a:ext cx="127953" cy="115951"/>
            </a:xfrm>
            <a:custGeom>
              <a:avLst/>
              <a:gdLst/>
              <a:ahLst/>
              <a:cxnLst/>
              <a:rect l="l" t="t" r="r" b="b"/>
              <a:pathLst>
                <a:path w="3529" h="3198" extrusionOk="0">
                  <a:moveTo>
                    <a:pt x="1769" y="1"/>
                  </a:moveTo>
                  <a:cubicBezTo>
                    <a:pt x="1631" y="1"/>
                    <a:pt x="1492" y="19"/>
                    <a:pt x="1353" y="57"/>
                  </a:cubicBezTo>
                  <a:cubicBezTo>
                    <a:pt x="487" y="289"/>
                    <a:pt x="1" y="1177"/>
                    <a:pt x="233" y="2022"/>
                  </a:cubicBezTo>
                  <a:cubicBezTo>
                    <a:pt x="427" y="2728"/>
                    <a:pt x="1064" y="3198"/>
                    <a:pt x="1761" y="3198"/>
                  </a:cubicBezTo>
                  <a:cubicBezTo>
                    <a:pt x="1898" y="3198"/>
                    <a:pt x="2038" y="3179"/>
                    <a:pt x="2177" y="3141"/>
                  </a:cubicBezTo>
                  <a:cubicBezTo>
                    <a:pt x="3043" y="2909"/>
                    <a:pt x="3529" y="2043"/>
                    <a:pt x="3296" y="1177"/>
                  </a:cubicBezTo>
                  <a:cubicBezTo>
                    <a:pt x="3102" y="471"/>
                    <a:pt x="2466" y="1"/>
                    <a:pt x="1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69" name="Google Shape;5169;p113"/>
            <p:cNvSpPr/>
            <p:nvPr/>
          </p:nvSpPr>
          <p:spPr>
            <a:xfrm flipH="1">
              <a:off x="4078182" y="2713631"/>
              <a:ext cx="108011" cy="97098"/>
            </a:xfrm>
            <a:custGeom>
              <a:avLst/>
              <a:gdLst/>
              <a:ahLst/>
              <a:cxnLst/>
              <a:rect l="l" t="t" r="r" b="b"/>
              <a:pathLst>
                <a:path w="2979" h="2678" extrusionOk="0">
                  <a:moveTo>
                    <a:pt x="1515" y="0"/>
                  </a:moveTo>
                  <a:cubicBezTo>
                    <a:pt x="1392" y="0"/>
                    <a:pt x="1267" y="18"/>
                    <a:pt x="1141" y="55"/>
                  </a:cubicBezTo>
                  <a:cubicBezTo>
                    <a:pt x="423" y="245"/>
                    <a:pt x="0" y="984"/>
                    <a:pt x="190" y="1702"/>
                  </a:cubicBezTo>
                  <a:cubicBezTo>
                    <a:pt x="350" y="2286"/>
                    <a:pt x="894" y="2677"/>
                    <a:pt x="1489" y="2677"/>
                  </a:cubicBezTo>
                  <a:cubicBezTo>
                    <a:pt x="1604" y="2677"/>
                    <a:pt x="1721" y="2663"/>
                    <a:pt x="1838" y="2632"/>
                  </a:cubicBezTo>
                  <a:cubicBezTo>
                    <a:pt x="2556" y="2442"/>
                    <a:pt x="2979" y="1702"/>
                    <a:pt x="2789" y="984"/>
                  </a:cubicBezTo>
                  <a:cubicBezTo>
                    <a:pt x="2614" y="391"/>
                    <a:pt x="2095" y="0"/>
                    <a:pt x="15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5170" name="Google Shape;5170;p113"/>
          <p:cNvSpPr/>
          <p:nvPr/>
        </p:nvSpPr>
        <p:spPr>
          <a:xfrm>
            <a:off x="1451700" y="2349400"/>
            <a:ext cx="508200" cy="508200"/>
          </a:xfrm>
          <a:prstGeom prst="ellipse">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71" name="Google Shape;5171;p113"/>
          <p:cNvSpPr/>
          <p:nvPr/>
        </p:nvSpPr>
        <p:spPr>
          <a:xfrm>
            <a:off x="1451700" y="2895500"/>
            <a:ext cx="508200" cy="508200"/>
          </a:xfrm>
          <a:prstGeom prst="ellipse">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72" name="Google Shape;5172;p113"/>
          <p:cNvSpPr/>
          <p:nvPr/>
        </p:nvSpPr>
        <p:spPr>
          <a:xfrm>
            <a:off x="1451700" y="3441600"/>
            <a:ext cx="508200" cy="5082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173" name="Google Shape;5173;p113"/>
          <p:cNvSpPr/>
          <p:nvPr/>
        </p:nvSpPr>
        <p:spPr>
          <a:xfrm>
            <a:off x="1451700" y="3987700"/>
            <a:ext cx="508200" cy="508200"/>
          </a:xfrm>
          <a:prstGeom prst="ellipse">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5177"/>
        <p:cNvGrpSpPr/>
        <p:nvPr/>
      </p:nvGrpSpPr>
      <p:grpSpPr>
        <a:xfrm>
          <a:off x="0" y="0"/>
          <a:ext cx="0" cy="0"/>
          <a:chOff x="0" y="0"/>
          <a:chExt cx="0" cy="0"/>
        </a:xfrm>
      </p:grpSpPr>
      <p:sp>
        <p:nvSpPr>
          <p:cNvPr id="5178" name="Google Shape;5178;p114"/>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p>
            <a:pPr lvl="0"/>
            <a:r>
              <a:rPr lang="fa-IR" dirty="0">
                <a:solidFill>
                  <a:schemeClr val="tx2"/>
                </a:solidFill>
                <a:cs typeface="B Nazanin" panose="00000400000000000000" pitchFamily="2" charset="-78"/>
              </a:rPr>
              <a:t>تست واحد </a:t>
            </a:r>
            <a:r>
              <a:rPr lang="en-US" dirty="0">
                <a:solidFill>
                  <a:schemeClr val="accent4"/>
                </a:solidFill>
                <a:cs typeface="B Nazanin" panose="00000400000000000000" pitchFamily="2" charset="-78"/>
              </a:rPr>
              <a:t>DNA </a:t>
            </a:r>
            <a:r>
              <a:rPr lang="en-US" dirty="0">
                <a:solidFill>
                  <a:schemeClr val="bg2"/>
                </a:solidFill>
                <a:cs typeface="B Nazanin" panose="00000400000000000000" pitchFamily="2" charset="-78"/>
              </a:rPr>
              <a:t>- 3 </a:t>
            </a:r>
            <a:r>
              <a:rPr lang="fa-IR" dirty="0">
                <a:solidFill>
                  <a:schemeClr val="bg2"/>
                </a:solidFill>
                <a:cs typeface="B Nazanin" panose="00000400000000000000" pitchFamily="2" charset="-78"/>
              </a:rPr>
              <a:t>تمرین</a:t>
            </a:r>
            <a:endParaRPr dirty="0">
              <a:cs typeface="B Nazanin" panose="00000400000000000000" pitchFamily="2" charset="-78"/>
            </a:endParaRPr>
          </a:p>
        </p:txBody>
      </p:sp>
      <p:sp>
        <p:nvSpPr>
          <p:cNvPr id="5179" name="Google Shape;5179;p114"/>
          <p:cNvSpPr txBox="1"/>
          <p:nvPr/>
        </p:nvSpPr>
        <p:spPr>
          <a:xfrm>
            <a:off x="713225" y="1209675"/>
            <a:ext cx="7724400" cy="751200"/>
          </a:xfrm>
          <a:prstGeom prst="rect">
            <a:avLst/>
          </a:prstGeom>
          <a:noFill/>
          <a:ln>
            <a:noFill/>
          </a:ln>
        </p:spPr>
        <p:txBody>
          <a:bodyPr spcFirstLastPara="1" wrap="square" lIns="91425" tIns="91425" rIns="91425" bIns="91425" anchor="t" anchorCtr="0">
            <a:noAutofit/>
          </a:bodyPr>
          <a:lstStyle/>
          <a:p>
            <a:pPr lvl="0" algn="r" rtl="1"/>
            <a:r>
              <a:rPr lang="fa-IR" dirty="0">
                <a:solidFill>
                  <a:schemeClr val="dk1"/>
                </a:solidFill>
                <a:latin typeface="Oxygen"/>
                <a:ea typeface="Oxygen"/>
                <a:cs typeface="B Nazanin" panose="00000400000000000000" pitchFamily="2" charset="-78"/>
                <a:sym typeface="Oxygen"/>
              </a:rPr>
              <a:t>در نمونه ای از </a:t>
            </a:r>
            <a:r>
              <a:rPr lang="en-US" dirty="0">
                <a:solidFill>
                  <a:schemeClr val="dk1"/>
                </a:solidFill>
                <a:latin typeface="Oxygen"/>
                <a:ea typeface="Oxygen"/>
                <a:cs typeface="B Nazanin" panose="00000400000000000000" pitchFamily="2" charset="-78"/>
                <a:sym typeface="Oxygen"/>
              </a:rPr>
              <a:t>DNA </a:t>
            </a:r>
            <a:r>
              <a:rPr lang="fa-IR" dirty="0">
                <a:solidFill>
                  <a:schemeClr val="dk1"/>
                </a:solidFill>
                <a:latin typeface="Oxygen"/>
                <a:ea typeface="Oxygen"/>
                <a:cs typeface="B Nazanin" panose="00000400000000000000" pitchFamily="2" charset="-78"/>
                <a:sym typeface="Oxygen"/>
              </a:rPr>
              <a:t>دو رشته ای، 10 درصد از بازهای نیتروژن دار گوانین است. چند درصد از بازهای نیتروژنی نمونه آدنین، سیتوزین و تیمین است؟ سایر هسته های باز را نام ببرید و درصد صحیح را در کنار آنها بنویسید</a:t>
            </a:r>
            <a:endParaRPr dirty="0">
              <a:solidFill>
                <a:schemeClr val="dk1"/>
              </a:solidFill>
              <a:latin typeface="Oxygen"/>
              <a:ea typeface="Oxygen"/>
              <a:cs typeface="B Nazanin" panose="00000400000000000000" pitchFamily="2" charset="-78"/>
              <a:sym typeface="Oxygen"/>
            </a:endParaRPr>
          </a:p>
        </p:txBody>
      </p:sp>
      <p:pic>
        <p:nvPicPr>
          <p:cNvPr id="5180" name="Google Shape;5180;p114" title="Gráfico">
            <a:hlinkClick r:id="rId3"/>
          </p:cNvPr>
          <p:cNvPicPr preferRelativeResize="0"/>
          <p:nvPr/>
        </p:nvPicPr>
        <p:blipFill>
          <a:blip r:embed="rId4">
            <a:alphaModFix/>
          </a:blip>
          <a:stretch>
            <a:fillRect/>
          </a:stretch>
        </p:blipFill>
        <p:spPr>
          <a:xfrm>
            <a:off x="3396063" y="2028825"/>
            <a:ext cx="2351912" cy="2381301"/>
          </a:xfrm>
          <a:prstGeom prst="rect">
            <a:avLst/>
          </a:prstGeom>
          <a:noFill/>
          <a:ln>
            <a:noFill/>
          </a:ln>
        </p:spPr>
      </p:pic>
      <p:sp>
        <p:nvSpPr>
          <p:cNvPr id="5181" name="Google Shape;5181;p114"/>
          <p:cNvSpPr txBox="1"/>
          <p:nvPr/>
        </p:nvSpPr>
        <p:spPr>
          <a:xfrm>
            <a:off x="724444" y="2246600"/>
            <a:ext cx="2130600" cy="309300"/>
          </a:xfrm>
          <a:prstGeom prst="rect">
            <a:avLst/>
          </a:prstGeom>
          <a:noFill/>
          <a:ln>
            <a:noFill/>
          </a:ln>
        </p:spPr>
        <p:txBody>
          <a:bodyPr spcFirstLastPara="1" wrap="square" lIns="91425" tIns="182875" rIns="91425" bIns="0" anchor="ctr" anchorCtr="0">
            <a:noAutofit/>
          </a:bodyPr>
          <a:lstStyle/>
          <a:p>
            <a:pPr lvl="0" algn="r">
              <a:spcAft>
                <a:spcPts val="1600"/>
              </a:spcAft>
            </a:pPr>
            <a:r>
              <a:rPr lang="fa-IR" sz="2200" b="1" dirty="0">
                <a:solidFill>
                  <a:schemeClr val="accent4"/>
                </a:solidFill>
                <a:latin typeface="Cairo"/>
                <a:ea typeface="Cairo"/>
                <a:cs typeface="B Nazanin" panose="00000400000000000000" pitchFamily="2" charset="-78"/>
                <a:sym typeface="Cairo"/>
              </a:rPr>
              <a:t>گوانین</a:t>
            </a:r>
            <a:endParaRPr sz="2200" b="1" dirty="0">
              <a:solidFill>
                <a:schemeClr val="accent4"/>
              </a:solidFill>
              <a:latin typeface="Cairo"/>
              <a:ea typeface="Cairo"/>
              <a:cs typeface="B Nazanin" panose="00000400000000000000" pitchFamily="2" charset="-78"/>
              <a:sym typeface="Cairo"/>
            </a:endParaRPr>
          </a:p>
        </p:txBody>
      </p:sp>
      <p:sp>
        <p:nvSpPr>
          <p:cNvPr id="5182" name="Google Shape;5182;p114"/>
          <p:cNvSpPr txBox="1"/>
          <p:nvPr/>
        </p:nvSpPr>
        <p:spPr>
          <a:xfrm>
            <a:off x="724444" y="2483250"/>
            <a:ext cx="2130600" cy="657300"/>
          </a:xfrm>
          <a:prstGeom prst="rect">
            <a:avLst/>
          </a:prstGeom>
          <a:noFill/>
          <a:ln>
            <a:noFill/>
          </a:ln>
        </p:spPr>
        <p:txBody>
          <a:bodyPr spcFirstLastPara="1" wrap="square" lIns="91425" tIns="182875" rIns="91425" bIns="0" anchor="ctr" anchorCtr="0">
            <a:noAutofit/>
          </a:bodyPr>
          <a:lstStyle/>
          <a:p>
            <a:pPr lvl="0" algn="r">
              <a:spcAft>
                <a:spcPts val="1600"/>
              </a:spcAft>
            </a:pPr>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sp>
        <p:nvSpPr>
          <p:cNvPr id="5183" name="Google Shape;5183;p114"/>
          <p:cNvSpPr txBox="1"/>
          <p:nvPr/>
        </p:nvSpPr>
        <p:spPr>
          <a:xfrm>
            <a:off x="724444" y="3380703"/>
            <a:ext cx="2130600" cy="309300"/>
          </a:xfrm>
          <a:prstGeom prst="rect">
            <a:avLst/>
          </a:prstGeom>
          <a:noFill/>
          <a:ln>
            <a:noFill/>
          </a:ln>
        </p:spPr>
        <p:txBody>
          <a:bodyPr spcFirstLastPara="1" wrap="square" lIns="91425" tIns="182875" rIns="91425" bIns="0" anchor="ctr" anchorCtr="0">
            <a:noAutofit/>
          </a:bodyPr>
          <a:lstStyle/>
          <a:p>
            <a:pPr lvl="0" algn="r">
              <a:spcAft>
                <a:spcPts val="1600"/>
              </a:spcAft>
            </a:pPr>
            <a:r>
              <a:rPr lang="fa-IR" sz="2200" b="1" dirty="0">
                <a:solidFill>
                  <a:schemeClr val="lt2"/>
                </a:solidFill>
                <a:latin typeface="Cairo"/>
                <a:ea typeface="Cairo"/>
                <a:cs typeface="B Nazanin" panose="00000400000000000000" pitchFamily="2" charset="-78"/>
                <a:sym typeface="Cairo"/>
              </a:rPr>
              <a:t>هسته هسته ای؟</a:t>
            </a:r>
            <a:endParaRPr sz="2200" b="1" dirty="0">
              <a:solidFill>
                <a:schemeClr val="lt2"/>
              </a:solidFill>
              <a:latin typeface="Cairo"/>
              <a:ea typeface="Cairo"/>
              <a:cs typeface="B Nazanin" panose="00000400000000000000" pitchFamily="2" charset="-78"/>
              <a:sym typeface="Cairo"/>
            </a:endParaRPr>
          </a:p>
        </p:txBody>
      </p:sp>
      <p:sp>
        <p:nvSpPr>
          <p:cNvPr id="5184" name="Google Shape;5184;p114"/>
          <p:cNvSpPr txBox="1"/>
          <p:nvPr/>
        </p:nvSpPr>
        <p:spPr>
          <a:xfrm>
            <a:off x="724444" y="3617350"/>
            <a:ext cx="2130600" cy="657300"/>
          </a:xfrm>
          <a:prstGeom prst="rect">
            <a:avLst/>
          </a:prstGeom>
          <a:noFill/>
          <a:ln>
            <a:noFill/>
          </a:ln>
        </p:spPr>
        <p:txBody>
          <a:bodyPr spcFirstLastPara="1" wrap="square" lIns="91425" tIns="182875" rIns="91425" bIns="0" anchor="ctr" anchorCtr="0">
            <a:noAutofit/>
          </a:bodyPr>
          <a:lstStyle/>
          <a:p>
            <a:pPr lvl="0" algn="r">
              <a:spcAft>
                <a:spcPts val="1600"/>
              </a:spcAft>
            </a:pPr>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sp>
        <p:nvSpPr>
          <p:cNvPr id="5185" name="Google Shape;5185;p114"/>
          <p:cNvSpPr txBox="1"/>
          <p:nvPr/>
        </p:nvSpPr>
        <p:spPr>
          <a:xfrm flipH="1">
            <a:off x="6288956" y="2256760"/>
            <a:ext cx="2130600" cy="309300"/>
          </a:xfrm>
          <a:prstGeom prst="rect">
            <a:avLst/>
          </a:prstGeom>
          <a:noFill/>
          <a:ln>
            <a:noFill/>
          </a:ln>
        </p:spPr>
        <p:txBody>
          <a:bodyPr spcFirstLastPara="1" wrap="square" lIns="91425" tIns="182875" rIns="91425" bIns="0" anchor="ctr" anchorCtr="0">
            <a:noAutofit/>
          </a:bodyPr>
          <a:lstStyle/>
          <a:p>
            <a:pPr lvl="0" algn="r" rtl="1">
              <a:spcAft>
                <a:spcPts val="1600"/>
              </a:spcAft>
            </a:pPr>
            <a:r>
              <a:rPr lang="fa-IR" sz="2200" b="1" dirty="0">
                <a:solidFill>
                  <a:schemeClr val="dk2"/>
                </a:solidFill>
                <a:latin typeface="Cairo"/>
                <a:ea typeface="Cairo"/>
                <a:cs typeface="B Nazanin" panose="00000400000000000000" pitchFamily="2" charset="-78"/>
                <a:sym typeface="Cairo"/>
              </a:rPr>
              <a:t>هسته هسته ای؟</a:t>
            </a:r>
            <a:endParaRPr sz="2200" b="1" dirty="0">
              <a:solidFill>
                <a:schemeClr val="dk2"/>
              </a:solidFill>
              <a:latin typeface="Cairo"/>
              <a:ea typeface="Cairo"/>
              <a:cs typeface="B Nazanin" panose="00000400000000000000" pitchFamily="2" charset="-78"/>
              <a:sym typeface="Cairo"/>
            </a:endParaRPr>
          </a:p>
        </p:txBody>
      </p:sp>
      <p:sp>
        <p:nvSpPr>
          <p:cNvPr id="5186" name="Google Shape;5186;p114"/>
          <p:cNvSpPr txBox="1"/>
          <p:nvPr/>
        </p:nvSpPr>
        <p:spPr>
          <a:xfrm flipH="1">
            <a:off x="6288956" y="2483250"/>
            <a:ext cx="2130600" cy="657300"/>
          </a:xfrm>
          <a:prstGeom prst="rect">
            <a:avLst/>
          </a:prstGeom>
          <a:noFill/>
          <a:ln>
            <a:noFill/>
          </a:ln>
        </p:spPr>
        <p:txBody>
          <a:bodyPr spcFirstLastPara="1" wrap="square" lIns="91425" tIns="182875" rIns="91425" bIns="0" anchor="ctr" anchorCtr="0">
            <a:noAutofit/>
          </a:bodyPr>
          <a:lstStyle/>
          <a:p>
            <a:pPr lvl="0" algn="r" rtl="1">
              <a:spcAft>
                <a:spcPts val="1600"/>
              </a:spcAft>
            </a:pPr>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sp>
        <p:nvSpPr>
          <p:cNvPr id="5187" name="Google Shape;5187;p114"/>
          <p:cNvSpPr txBox="1"/>
          <p:nvPr/>
        </p:nvSpPr>
        <p:spPr>
          <a:xfrm flipH="1">
            <a:off x="6288956" y="3380703"/>
            <a:ext cx="2130600" cy="309300"/>
          </a:xfrm>
          <a:prstGeom prst="rect">
            <a:avLst/>
          </a:prstGeom>
          <a:noFill/>
          <a:ln>
            <a:noFill/>
          </a:ln>
        </p:spPr>
        <p:txBody>
          <a:bodyPr spcFirstLastPara="1" wrap="square" lIns="91425" tIns="182875" rIns="91425" bIns="0" anchor="ctr" anchorCtr="0">
            <a:noAutofit/>
          </a:bodyPr>
          <a:lstStyle/>
          <a:p>
            <a:pPr lvl="0" algn="r" rtl="1">
              <a:spcAft>
                <a:spcPts val="1600"/>
              </a:spcAft>
            </a:pPr>
            <a:r>
              <a:rPr lang="fa-IR" sz="2200" b="1" dirty="0">
                <a:solidFill>
                  <a:schemeClr val="accent2"/>
                </a:solidFill>
                <a:latin typeface="Cairo"/>
                <a:ea typeface="Cairo"/>
                <a:cs typeface="B Nazanin" panose="00000400000000000000" pitchFamily="2" charset="-78"/>
                <a:sym typeface="Cairo"/>
              </a:rPr>
              <a:t>هسته هسته ای؟</a:t>
            </a:r>
            <a:endParaRPr sz="2200" b="1" dirty="0">
              <a:solidFill>
                <a:schemeClr val="accent2"/>
              </a:solidFill>
              <a:latin typeface="Cairo"/>
              <a:ea typeface="Cairo"/>
              <a:cs typeface="B Nazanin" panose="00000400000000000000" pitchFamily="2" charset="-78"/>
              <a:sym typeface="Cairo"/>
            </a:endParaRPr>
          </a:p>
        </p:txBody>
      </p:sp>
      <p:sp>
        <p:nvSpPr>
          <p:cNvPr id="5188" name="Google Shape;5188;p114"/>
          <p:cNvSpPr txBox="1"/>
          <p:nvPr/>
        </p:nvSpPr>
        <p:spPr>
          <a:xfrm flipH="1">
            <a:off x="6288956" y="3617350"/>
            <a:ext cx="2130600" cy="657300"/>
          </a:xfrm>
          <a:prstGeom prst="rect">
            <a:avLst/>
          </a:prstGeom>
          <a:noFill/>
          <a:ln>
            <a:noFill/>
          </a:ln>
        </p:spPr>
        <p:txBody>
          <a:bodyPr spcFirstLastPara="1" wrap="square" lIns="91425" tIns="182875" rIns="91425" bIns="0" anchor="ctr" anchorCtr="0">
            <a:noAutofit/>
          </a:bodyPr>
          <a:lstStyle/>
          <a:p>
            <a:pPr lvl="0" algn="r" rtl="1">
              <a:spcAft>
                <a:spcPts val="1600"/>
              </a:spcAft>
            </a:pPr>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sp>
        <p:nvSpPr>
          <p:cNvPr id="5189" name="Google Shape;5189;p114"/>
          <p:cNvSpPr txBox="1"/>
          <p:nvPr/>
        </p:nvSpPr>
        <p:spPr>
          <a:xfrm>
            <a:off x="3533775" y="3133725"/>
            <a:ext cx="990600" cy="419100"/>
          </a:xfrm>
          <a:prstGeom prst="rect">
            <a:avLst/>
          </a:prstGeom>
          <a:noFill/>
          <a:ln>
            <a:noFill/>
          </a:ln>
        </p:spPr>
        <p:txBody>
          <a:bodyPr spcFirstLastPara="1" wrap="square" lIns="91425" tIns="91425" rIns="91425" bIns="91425" anchor="t" anchorCtr="0">
            <a:noAutofit/>
          </a:bodyPr>
          <a:lstStyle/>
          <a:p>
            <a:pPr lvl="0" algn="ctr"/>
            <a:r>
              <a:rPr lang="fa-IR" b="1" dirty="0">
                <a:solidFill>
                  <a:schemeClr val="accent4"/>
                </a:solidFill>
                <a:latin typeface="Cairo"/>
                <a:ea typeface="Cairo"/>
                <a:cs typeface="B Nazanin" panose="00000400000000000000" pitchFamily="2" charset="-78"/>
                <a:sym typeface="Cairo"/>
              </a:rPr>
              <a:t>پاسخ</a:t>
            </a:r>
            <a:endParaRPr b="1" dirty="0">
              <a:solidFill>
                <a:schemeClr val="accent4"/>
              </a:solidFill>
              <a:latin typeface="Cairo"/>
              <a:ea typeface="Cairo"/>
              <a:cs typeface="B Nazanin" panose="00000400000000000000" pitchFamily="2" charset="-78"/>
              <a:sym typeface="Cairo"/>
            </a:endParaRPr>
          </a:p>
        </p:txBody>
      </p:sp>
      <p:sp>
        <p:nvSpPr>
          <p:cNvPr id="5190" name="Google Shape;5190;p114"/>
          <p:cNvSpPr txBox="1"/>
          <p:nvPr/>
        </p:nvSpPr>
        <p:spPr>
          <a:xfrm>
            <a:off x="4591050" y="2876550"/>
            <a:ext cx="990600" cy="419100"/>
          </a:xfrm>
          <a:prstGeom prst="rect">
            <a:avLst/>
          </a:prstGeom>
          <a:noFill/>
          <a:ln>
            <a:noFill/>
          </a:ln>
        </p:spPr>
        <p:txBody>
          <a:bodyPr spcFirstLastPara="1" wrap="square" lIns="91425" tIns="91425" rIns="91425" bIns="91425" anchor="t" anchorCtr="0">
            <a:noAutofit/>
          </a:bodyPr>
          <a:lstStyle/>
          <a:p>
            <a:pPr lvl="0" algn="ctr"/>
            <a:r>
              <a:rPr lang="fa-IR" b="1" dirty="0">
                <a:solidFill>
                  <a:schemeClr val="accent4"/>
                </a:solidFill>
                <a:latin typeface="Cairo"/>
                <a:ea typeface="Cairo"/>
                <a:cs typeface="B Nazanin" panose="00000400000000000000" pitchFamily="2" charset="-78"/>
                <a:sym typeface="Cairo"/>
              </a:rPr>
              <a:t>پاسخ</a:t>
            </a:r>
            <a:endParaRPr b="1" dirty="0">
              <a:solidFill>
                <a:schemeClr val="accent4"/>
              </a:solidFill>
              <a:latin typeface="Cairo"/>
              <a:ea typeface="Cairo"/>
              <a:cs typeface="B Nazanin" panose="00000400000000000000" pitchFamily="2" charset="-78"/>
              <a:sym typeface="Cairo"/>
            </a:endParaRPr>
          </a:p>
        </p:txBody>
      </p:sp>
      <p:sp>
        <p:nvSpPr>
          <p:cNvPr id="5191" name="Google Shape;5191;p114"/>
          <p:cNvSpPr txBox="1"/>
          <p:nvPr/>
        </p:nvSpPr>
        <p:spPr>
          <a:xfrm>
            <a:off x="4286250" y="3695700"/>
            <a:ext cx="990600" cy="419100"/>
          </a:xfrm>
          <a:prstGeom prst="rect">
            <a:avLst/>
          </a:prstGeom>
          <a:noFill/>
          <a:ln>
            <a:noFill/>
          </a:ln>
        </p:spPr>
        <p:txBody>
          <a:bodyPr spcFirstLastPara="1" wrap="square" lIns="91425" tIns="91425" rIns="91425" bIns="91425" anchor="t" anchorCtr="0">
            <a:noAutofit/>
          </a:bodyPr>
          <a:lstStyle/>
          <a:p>
            <a:pPr lvl="0" algn="ctr"/>
            <a:r>
              <a:rPr lang="fa-IR" b="1" dirty="0">
                <a:solidFill>
                  <a:schemeClr val="accent4"/>
                </a:solidFill>
                <a:latin typeface="Cairo"/>
                <a:ea typeface="Cairo"/>
                <a:cs typeface="B Nazanin" panose="00000400000000000000" pitchFamily="2" charset="-78"/>
                <a:sym typeface="Cairo"/>
              </a:rPr>
              <a:t>پاسخ</a:t>
            </a:r>
            <a:endParaRPr b="1" dirty="0">
              <a:solidFill>
                <a:schemeClr val="accent4"/>
              </a:solidFill>
              <a:latin typeface="Cairo"/>
              <a:ea typeface="Cairo"/>
              <a:cs typeface="B Nazanin" panose="00000400000000000000" pitchFamily="2" charset="-78"/>
              <a:sym typeface="Cairo"/>
            </a:endParaRPr>
          </a:p>
        </p:txBody>
      </p:sp>
      <p:sp>
        <p:nvSpPr>
          <p:cNvPr id="5192" name="Google Shape;5192;p114"/>
          <p:cNvSpPr txBox="1"/>
          <p:nvPr/>
        </p:nvSpPr>
        <p:spPr>
          <a:xfrm>
            <a:off x="3867150" y="2257388"/>
            <a:ext cx="990600" cy="419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dk1"/>
                </a:solidFill>
                <a:latin typeface="Cairo"/>
                <a:ea typeface="Cairo"/>
                <a:cs typeface="B Nazanin" panose="00000400000000000000" pitchFamily="2" charset="-78"/>
                <a:sym typeface="Cairo"/>
              </a:rPr>
              <a:t>10%</a:t>
            </a:r>
            <a:endParaRPr b="1">
              <a:solidFill>
                <a:schemeClr val="dk1"/>
              </a:solidFill>
              <a:latin typeface="Cairo"/>
              <a:ea typeface="Cairo"/>
              <a:cs typeface="B Nazanin" panose="00000400000000000000" pitchFamily="2" charset="-78"/>
              <a:sym typeface="Cairo"/>
            </a:endParaRPr>
          </a:p>
        </p:txBody>
      </p:sp>
      <p:sp>
        <p:nvSpPr>
          <p:cNvPr id="5193" name="Google Shape;5193;p114"/>
          <p:cNvSpPr txBox="1"/>
          <p:nvPr/>
        </p:nvSpPr>
        <p:spPr>
          <a:xfrm flipH="1">
            <a:off x="713375" y="4376850"/>
            <a:ext cx="7724400" cy="477000"/>
          </a:xfrm>
          <a:prstGeom prst="rect">
            <a:avLst/>
          </a:prstGeom>
          <a:noFill/>
          <a:ln>
            <a:noFill/>
          </a:ln>
        </p:spPr>
        <p:txBody>
          <a:bodyPr spcFirstLastPara="1" wrap="square" lIns="91425" tIns="91425" rIns="91425" bIns="91425" anchor="t" anchorCtr="0">
            <a:noAutofit/>
          </a:bodyPr>
          <a:lstStyle/>
          <a:p>
            <a:pPr lvl="0" algn="ctr" rtl="1"/>
            <a:r>
              <a:rPr lang="fa-IR" sz="1000" dirty="0">
                <a:solidFill>
                  <a:schemeClr val="dk1"/>
                </a:solidFill>
                <a:latin typeface="Oxygen"/>
                <a:ea typeface="Oxygen"/>
                <a:cs typeface="B Nazanin" panose="00000400000000000000" pitchFamily="2" charset="-78"/>
                <a:sym typeface="Oxygen"/>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000" dirty="0">
              <a:solidFill>
                <a:schemeClr val="dk2"/>
              </a:solidFill>
              <a:latin typeface="Oxygen"/>
              <a:ea typeface="Oxygen"/>
              <a:cs typeface="B Nazanin" panose="00000400000000000000" pitchFamily="2" charset="-78"/>
              <a:sym typeface="Oxygen"/>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5197"/>
        <p:cNvGrpSpPr/>
        <p:nvPr/>
      </p:nvGrpSpPr>
      <p:grpSpPr>
        <a:xfrm>
          <a:off x="0" y="0"/>
          <a:ext cx="0" cy="0"/>
          <a:chOff x="0" y="0"/>
          <a:chExt cx="0" cy="0"/>
        </a:xfrm>
      </p:grpSpPr>
      <p:sp>
        <p:nvSpPr>
          <p:cNvPr id="5198" name="Google Shape;5198;p115"/>
          <p:cNvSpPr txBox="1">
            <a:spLocks noGrp="1"/>
          </p:cNvSpPr>
          <p:nvPr>
            <p:ph type="title"/>
          </p:nvPr>
        </p:nvSpPr>
        <p:spPr>
          <a:xfrm>
            <a:off x="2257545" y="340084"/>
            <a:ext cx="5950200" cy="572700"/>
          </a:xfrm>
          <a:prstGeom prst="rect">
            <a:avLst/>
          </a:prstGeom>
        </p:spPr>
        <p:txBody>
          <a:bodyPr spcFirstLastPara="1" wrap="square" lIns="91425" tIns="91425" rIns="91425" bIns="91425" anchor="t" anchorCtr="0">
            <a:noAutofit/>
          </a:bodyPr>
          <a:lstStyle/>
          <a:p>
            <a:pPr lvl="0" algn="r" rtl="1"/>
            <a:r>
              <a:rPr lang="fa-IR" dirty="0">
                <a:solidFill>
                  <a:schemeClr val="tx2"/>
                </a:solidFill>
                <a:cs typeface="B Nazanin" panose="00000400000000000000" pitchFamily="2" charset="-78"/>
              </a:rPr>
              <a:t>تست واحد </a:t>
            </a:r>
            <a:r>
              <a:rPr lang="en-US" dirty="0">
                <a:solidFill>
                  <a:schemeClr val="accent4"/>
                </a:solidFill>
                <a:cs typeface="B Nazanin" panose="00000400000000000000" pitchFamily="2" charset="-78"/>
              </a:rPr>
              <a:t>DNA </a:t>
            </a:r>
            <a:r>
              <a:rPr lang="en-US" dirty="0">
                <a:solidFill>
                  <a:schemeClr val="bg2"/>
                </a:solidFill>
                <a:cs typeface="B Nazanin" panose="00000400000000000000" pitchFamily="2" charset="-78"/>
              </a:rPr>
              <a:t>- 4 </a:t>
            </a:r>
            <a:r>
              <a:rPr lang="fa-IR" dirty="0">
                <a:solidFill>
                  <a:schemeClr val="bg2"/>
                </a:solidFill>
                <a:cs typeface="B Nazanin" panose="00000400000000000000" pitchFamily="2" charset="-78"/>
              </a:rPr>
              <a:t>تمرین</a:t>
            </a:r>
            <a:endParaRPr dirty="0">
              <a:cs typeface="B Nazanin" panose="00000400000000000000" pitchFamily="2" charset="-78"/>
            </a:endParaRPr>
          </a:p>
        </p:txBody>
      </p:sp>
      <p:grpSp>
        <p:nvGrpSpPr>
          <p:cNvPr id="5199" name="Google Shape;5199;p115"/>
          <p:cNvGrpSpPr/>
          <p:nvPr/>
        </p:nvGrpSpPr>
        <p:grpSpPr>
          <a:xfrm rot="-3178856">
            <a:off x="6596474" y="1682869"/>
            <a:ext cx="661458" cy="929074"/>
            <a:chOff x="2374700" y="1056350"/>
            <a:chExt cx="797300" cy="1119875"/>
          </a:xfrm>
        </p:grpSpPr>
        <p:sp>
          <p:nvSpPr>
            <p:cNvPr id="5200" name="Google Shape;5200;p115"/>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01" name="Google Shape;5201;p115"/>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02" name="Google Shape;5202;p115"/>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03" name="Google Shape;5203;p115"/>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04" name="Google Shape;5204;p115"/>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05" name="Google Shape;5205;p115"/>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206" name="Google Shape;5206;p115"/>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5207" name="Google Shape;5207;p115"/>
          <p:cNvSpPr txBox="1">
            <a:spLocks noGrp="1"/>
          </p:cNvSpPr>
          <p:nvPr>
            <p:ph type="body" idx="1"/>
          </p:nvPr>
        </p:nvSpPr>
        <p:spPr>
          <a:xfrm>
            <a:off x="713225" y="2048025"/>
            <a:ext cx="5950200" cy="2013600"/>
          </a:xfrm>
          <a:prstGeom prst="rect">
            <a:avLst/>
          </a:prstGeom>
        </p:spPr>
        <p:txBody>
          <a:bodyPr spcFirstLastPara="1" wrap="square" lIns="91425" tIns="0" rIns="91425" bIns="0" anchor="t" anchorCtr="0">
            <a:noAutofit/>
          </a:bodyPr>
          <a:lstStyle/>
          <a:p>
            <a:pPr marL="345112" lvl="0" algn="r" rtl="1">
              <a:lnSpc>
                <a:spcPct val="150000"/>
              </a:lnSpc>
              <a:buClr>
                <a:schemeClr val="dk1"/>
              </a:buClr>
              <a:buFont typeface="Oxygen"/>
              <a:buChar char="●"/>
            </a:pPr>
            <a:r>
              <a:rPr lang="en-US" dirty="0">
                <a:cs typeface="B Nazanin" panose="00000400000000000000" pitchFamily="2" charset="-78"/>
              </a:rPr>
              <a:t>__r________ </a:t>
            </a:r>
            <a:r>
              <a:rPr lang="fa-IR" dirty="0">
                <a:cs typeface="B Nazanin" panose="00000400000000000000" pitchFamily="2" charset="-78"/>
              </a:rPr>
              <a:t>نام پایه های </a:t>
            </a:r>
            <a:r>
              <a:rPr lang="en-US" dirty="0">
                <a:cs typeface="B Nazanin" panose="00000400000000000000" pitchFamily="2" charset="-78"/>
              </a:rPr>
              <a:t>C </a:t>
            </a:r>
            <a:r>
              <a:rPr lang="fa-IR" dirty="0">
                <a:cs typeface="B Nazanin" panose="00000400000000000000" pitchFamily="2" charset="-78"/>
              </a:rPr>
              <a:t>و </a:t>
            </a:r>
            <a:r>
              <a:rPr lang="en-US" dirty="0">
                <a:cs typeface="B Nazanin" panose="00000400000000000000" pitchFamily="2" charset="-78"/>
              </a:rPr>
              <a:t>T </a:t>
            </a:r>
            <a:r>
              <a:rPr lang="fa-IR" dirty="0">
                <a:cs typeface="B Nazanin" panose="00000400000000000000" pitchFamily="2" charset="-78"/>
              </a:rPr>
              <a:t>است</a:t>
            </a:r>
          </a:p>
          <a:p>
            <a:pPr marL="345112" lvl="0" algn="r" rtl="1">
              <a:lnSpc>
                <a:spcPct val="150000"/>
              </a:lnSpc>
              <a:buClr>
                <a:schemeClr val="dk1"/>
              </a:buClr>
              <a:buFont typeface="Oxygen"/>
              <a:buChar char="●"/>
            </a:pPr>
            <a:r>
              <a:rPr lang="en-US" dirty="0">
                <a:cs typeface="B Nazanin" panose="00000400000000000000" pitchFamily="2" charset="-78"/>
              </a:rPr>
              <a:t>A </a:t>
            </a:r>
            <a:r>
              <a:rPr lang="fa-IR" dirty="0">
                <a:cs typeface="B Nazanin" panose="00000400000000000000" pitchFamily="2" charset="-78"/>
              </a:rPr>
              <a:t>و _ پورین نامیده می شوند</a:t>
            </a:r>
          </a:p>
          <a:p>
            <a:pPr marL="345112" lvl="0" algn="r" rtl="1">
              <a:lnSpc>
                <a:spcPct val="150000"/>
              </a:lnSpc>
              <a:buClr>
                <a:schemeClr val="dk1"/>
              </a:buClr>
              <a:buFont typeface="Oxygen"/>
              <a:buChar char="●"/>
            </a:pPr>
            <a:r>
              <a:rPr lang="en-US" dirty="0">
                <a:cs typeface="B Nazanin" panose="00000400000000000000" pitchFamily="2" charset="-78"/>
              </a:rPr>
              <a:t>DNA </a:t>
            </a:r>
            <a:r>
              <a:rPr lang="fa-IR" dirty="0">
                <a:cs typeface="B Nazanin" panose="00000400000000000000" pitchFamily="2" charset="-78"/>
              </a:rPr>
              <a:t>دو رشته ای از دو _</a:t>
            </a:r>
            <a:r>
              <a:rPr lang="en-US" dirty="0">
                <a:cs typeface="B Nazanin" panose="00000400000000000000" pitchFamily="2" charset="-78"/>
              </a:rPr>
              <a:t>t_____ </a:t>
            </a:r>
            <a:r>
              <a:rPr lang="fa-IR" dirty="0">
                <a:cs typeface="B Nazanin" panose="00000400000000000000" pitchFamily="2" charset="-78"/>
              </a:rPr>
              <a:t>تشکیل شده است</a:t>
            </a:r>
          </a:p>
          <a:p>
            <a:pPr marL="345112" lvl="0" algn="r" rtl="1">
              <a:lnSpc>
                <a:spcPct val="150000"/>
              </a:lnSpc>
              <a:buClr>
                <a:schemeClr val="dk1"/>
              </a:buClr>
              <a:buFont typeface="Oxygen"/>
              <a:buChar char="●"/>
            </a:pPr>
            <a:r>
              <a:rPr lang="fa-IR" dirty="0">
                <a:cs typeface="B Nazanin" panose="00000400000000000000" pitchFamily="2" charset="-78"/>
              </a:rPr>
              <a:t>الف یعنی </a:t>
            </a:r>
            <a:r>
              <a:rPr lang="en-US" dirty="0">
                <a:cs typeface="B Nazanin" panose="00000400000000000000" pitchFamily="2" charset="-78"/>
              </a:rPr>
              <a:t>A______</a:t>
            </a:r>
          </a:p>
          <a:p>
            <a:pPr marL="345112" lvl="0" algn="r" rtl="1">
              <a:lnSpc>
                <a:spcPct val="150000"/>
              </a:lnSpc>
              <a:buClr>
                <a:schemeClr val="dk1"/>
              </a:buClr>
              <a:buFont typeface="Oxygen"/>
              <a:buChar char="●"/>
            </a:pPr>
            <a:r>
              <a:rPr lang="en-US" dirty="0">
                <a:cs typeface="B Nazanin" panose="00000400000000000000" pitchFamily="2" charset="-78"/>
              </a:rPr>
              <a:t>T____________ </a:t>
            </a:r>
            <a:r>
              <a:rPr lang="fa-IR" dirty="0">
                <a:cs typeface="B Nazanin" panose="00000400000000000000" pitchFamily="2" charset="-78"/>
              </a:rPr>
              <a:t>اولین فرآیند بیان ژن است</a:t>
            </a:r>
          </a:p>
          <a:p>
            <a:pPr marL="345112" lvl="0" algn="r" rtl="1">
              <a:lnSpc>
                <a:spcPct val="150000"/>
              </a:lnSpc>
              <a:buClr>
                <a:schemeClr val="dk1"/>
              </a:buClr>
              <a:buFont typeface="Oxygen"/>
              <a:buChar char="●"/>
            </a:pPr>
            <a:r>
              <a:rPr lang="en-US" dirty="0">
                <a:cs typeface="B Nazanin" panose="00000400000000000000" pitchFamily="2" charset="-78"/>
              </a:rPr>
              <a:t>RNA </a:t>
            </a:r>
            <a:r>
              <a:rPr lang="fa-IR" dirty="0">
                <a:cs typeface="B Nazanin" panose="00000400000000000000" pitchFamily="2" charset="-78"/>
              </a:rPr>
              <a:t>مخفف __</a:t>
            </a:r>
            <a:r>
              <a:rPr lang="en-US" dirty="0">
                <a:cs typeface="B Nazanin" panose="00000400000000000000" pitchFamily="2" charset="-78"/>
              </a:rPr>
              <a:t>b_________ </a:t>
            </a:r>
            <a:r>
              <a:rPr lang="fa-IR" dirty="0">
                <a:cs typeface="B Nazanin" panose="00000400000000000000" pitchFamily="2" charset="-78"/>
              </a:rPr>
              <a:t>اسید است</a:t>
            </a:r>
            <a:endParaRPr dirty="0">
              <a:cs typeface="B Nazanin" panose="00000400000000000000" pitchFamily="2" charset="-78"/>
            </a:endParaRPr>
          </a:p>
        </p:txBody>
      </p:sp>
      <p:sp>
        <p:nvSpPr>
          <p:cNvPr id="5208" name="Google Shape;5208;p115"/>
          <p:cNvSpPr txBox="1">
            <a:spLocks noGrp="1"/>
          </p:cNvSpPr>
          <p:nvPr>
            <p:ph type="subTitle" idx="2"/>
          </p:nvPr>
        </p:nvSpPr>
        <p:spPr>
          <a:xfrm>
            <a:off x="713225" y="1209675"/>
            <a:ext cx="5950200" cy="424200"/>
          </a:xfrm>
          <a:prstGeom prst="rect">
            <a:avLst/>
          </a:prstGeom>
        </p:spPr>
        <p:txBody>
          <a:bodyPr spcFirstLastPara="1" wrap="square" lIns="91425" tIns="91425" rIns="91425" bIns="91425" anchor="t" anchorCtr="0">
            <a:noAutofit/>
          </a:bodyPr>
          <a:lstStyle/>
          <a:p>
            <a:pPr marL="0" lvl="0" indent="0" algn="r" rtl="1"/>
            <a:r>
              <a:rPr lang="fa-IR" dirty="0">
                <a:cs typeface="B Nazanin" panose="00000400000000000000" pitchFamily="2" charset="-78"/>
              </a:rPr>
              <a:t>جاهای خالی را با کلمه صحیح پر کنید</a:t>
            </a:r>
            <a:endParaRPr dirty="0">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5212"/>
        <p:cNvGrpSpPr/>
        <p:nvPr/>
      </p:nvGrpSpPr>
      <p:grpSpPr>
        <a:xfrm>
          <a:off x="0" y="0"/>
          <a:ext cx="0" cy="0"/>
          <a:chOff x="0" y="0"/>
          <a:chExt cx="0" cy="0"/>
        </a:xfrm>
      </p:grpSpPr>
      <p:sp>
        <p:nvSpPr>
          <p:cNvPr id="5213" name="Google Shape;5213;p116"/>
          <p:cNvSpPr txBox="1">
            <a:spLocks noGrp="1"/>
          </p:cNvSpPr>
          <p:nvPr>
            <p:ph type="title"/>
          </p:nvPr>
        </p:nvSpPr>
        <p:spPr>
          <a:xfrm>
            <a:off x="1296675" y="368825"/>
            <a:ext cx="6557400" cy="572700"/>
          </a:xfrm>
          <a:prstGeom prst="rect">
            <a:avLst/>
          </a:prstGeom>
        </p:spPr>
        <p:txBody>
          <a:bodyPr spcFirstLastPara="1" wrap="square" lIns="91425" tIns="91425" rIns="91425" bIns="91425" anchor="t" anchorCtr="0">
            <a:noAutofit/>
          </a:bodyPr>
          <a:lstStyle/>
          <a:p>
            <a:pPr lvl="0" rtl="1"/>
            <a:r>
              <a:rPr lang="fa-IR" dirty="0">
                <a:solidFill>
                  <a:schemeClr val="tx2"/>
                </a:solidFill>
                <a:cs typeface="B Nazanin" panose="00000400000000000000" pitchFamily="2" charset="-78"/>
              </a:rPr>
              <a:t>تست واحد </a:t>
            </a:r>
            <a:r>
              <a:rPr lang="en-US" dirty="0">
                <a:solidFill>
                  <a:schemeClr val="accent4"/>
                </a:solidFill>
                <a:cs typeface="B Nazanin" panose="00000400000000000000" pitchFamily="2" charset="-78"/>
              </a:rPr>
              <a:t>DNA </a:t>
            </a:r>
            <a:r>
              <a:rPr lang="en-US" dirty="0">
                <a:solidFill>
                  <a:schemeClr val="bg2"/>
                </a:solidFill>
                <a:cs typeface="B Nazanin" panose="00000400000000000000" pitchFamily="2" charset="-78"/>
              </a:rPr>
              <a:t>- 5 </a:t>
            </a:r>
            <a:r>
              <a:rPr lang="fa-IR" dirty="0">
                <a:solidFill>
                  <a:schemeClr val="bg2"/>
                </a:solidFill>
                <a:cs typeface="B Nazanin" panose="00000400000000000000" pitchFamily="2" charset="-78"/>
              </a:rPr>
              <a:t>تمرین</a:t>
            </a:r>
            <a:endParaRPr dirty="0">
              <a:cs typeface="B Nazanin" panose="00000400000000000000" pitchFamily="2" charset="-78"/>
            </a:endParaRPr>
          </a:p>
        </p:txBody>
      </p:sp>
      <p:sp>
        <p:nvSpPr>
          <p:cNvPr id="5214" name="Google Shape;5214;p116"/>
          <p:cNvSpPr txBox="1"/>
          <p:nvPr/>
        </p:nvSpPr>
        <p:spPr>
          <a:xfrm>
            <a:off x="713225" y="1209675"/>
            <a:ext cx="3713700" cy="333300"/>
          </a:xfrm>
          <a:prstGeom prst="rect">
            <a:avLst/>
          </a:prstGeom>
          <a:noFill/>
          <a:ln>
            <a:noFill/>
          </a:ln>
        </p:spPr>
        <p:txBody>
          <a:bodyPr spcFirstLastPara="1" wrap="square" lIns="91425" tIns="91425" rIns="91425" bIns="91425" anchor="t" anchorCtr="0">
            <a:noAutofit/>
          </a:bodyPr>
          <a:lstStyle/>
          <a:p>
            <a:pPr lvl="0" algn="r" rtl="1"/>
            <a:r>
              <a:rPr lang="fa-IR" dirty="0">
                <a:solidFill>
                  <a:schemeClr val="dk1"/>
                </a:solidFill>
                <a:latin typeface="Oxygen"/>
                <a:ea typeface="Oxygen"/>
                <a:cs typeface="B Nazanin" panose="00000400000000000000" pitchFamily="2" charset="-78"/>
                <a:sym typeface="Oxygen"/>
              </a:rPr>
              <a:t>جدول کلمات متقاطع را کامل کنید</a:t>
            </a:r>
            <a:endParaRPr dirty="0">
              <a:solidFill>
                <a:schemeClr val="dk1"/>
              </a:solidFill>
              <a:highlight>
                <a:schemeClr val="accent4"/>
              </a:highlight>
              <a:latin typeface="Oxygen"/>
              <a:ea typeface="Oxygen"/>
              <a:cs typeface="B Nazanin" panose="00000400000000000000" pitchFamily="2" charset="-78"/>
              <a:sym typeface="Oxygen"/>
            </a:endParaRPr>
          </a:p>
        </p:txBody>
      </p:sp>
      <p:sp>
        <p:nvSpPr>
          <p:cNvPr id="5215" name="Google Shape;5215;p116"/>
          <p:cNvSpPr txBox="1"/>
          <p:nvPr/>
        </p:nvSpPr>
        <p:spPr>
          <a:xfrm>
            <a:off x="487971" y="1786425"/>
            <a:ext cx="3938954" cy="2426700"/>
          </a:xfrm>
          <a:prstGeom prst="rect">
            <a:avLst/>
          </a:prstGeom>
          <a:noFill/>
          <a:ln>
            <a:noFill/>
          </a:ln>
        </p:spPr>
        <p:txBody>
          <a:bodyPr spcFirstLastPara="1" wrap="square" lIns="91425" tIns="0" rIns="91425" bIns="0" anchor="t" anchorCtr="0">
            <a:noAutofit/>
          </a:bodyPr>
          <a:lstStyle/>
          <a:p>
            <a:pPr marL="368206" lvl="0" indent="-330200" algn="r" rtl="1">
              <a:lnSpc>
                <a:spcPct val="200000"/>
              </a:lnSpc>
              <a:buClr>
                <a:schemeClr val="dk1"/>
              </a:buClr>
              <a:buSzPts val="1600"/>
              <a:buFont typeface="Cairo"/>
              <a:buAutoNum type="arabicPeriod"/>
            </a:pPr>
            <a:r>
              <a:rPr lang="fa-IR" dirty="0">
                <a:solidFill>
                  <a:schemeClr val="dk1"/>
                </a:solidFill>
                <a:latin typeface="Oxygen"/>
                <a:ea typeface="Oxygen"/>
                <a:cs typeface="B Nazanin" panose="00000400000000000000" pitchFamily="2" charset="-78"/>
                <a:sym typeface="Oxygen"/>
              </a:rPr>
              <a:t>... مخفف دئوکسی ریبونوکلئیک اسید است</a:t>
            </a:r>
          </a:p>
          <a:p>
            <a:pPr marL="368206" lvl="0" indent="-330200" algn="r" rtl="1">
              <a:lnSpc>
                <a:spcPct val="200000"/>
              </a:lnSpc>
              <a:buClr>
                <a:schemeClr val="dk1"/>
              </a:buClr>
              <a:buSzPts val="1600"/>
              <a:buFont typeface="Cairo"/>
              <a:buAutoNum type="arabicPeriod"/>
            </a:pPr>
            <a:r>
              <a:rPr lang="fa-IR" dirty="0">
                <a:solidFill>
                  <a:schemeClr val="dk1"/>
                </a:solidFill>
                <a:latin typeface="Oxygen"/>
                <a:ea typeface="Oxygen"/>
                <a:cs typeface="B Nazanin" panose="00000400000000000000" pitchFamily="2" charset="-78"/>
                <a:sym typeface="Oxygen"/>
              </a:rPr>
              <a:t>به انتقال عوامل ژنتیکی از والدین به فرزندان اشاره دارد</a:t>
            </a:r>
          </a:p>
          <a:p>
            <a:pPr marL="368206" lvl="0" indent="-330200" algn="r" rtl="1">
              <a:lnSpc>
                <a:spcPct val="200000"/>
              </a:lnSpc>
              <a:buClr>
                <a:schemeClr val="dk1"/>
              </a:buClr>
              <a:buSzPts val="1600"/>
              <a:buFont typeface="Cairo"/>
              <a:buAutoNum type="arabicPeriod"/>
            </a:pPr>
            <a:r>
              <a:rPr lang="fa-IR" dirty="0">
                <a:solidFill>
                  <a:schemeClr val="dk1"/>
                </a:solidFill>
                <a:latin typeface="Oxygen"/>
                <a:ea typeface="Oxygen"/>
                <a:cs typeface="B Nazanin" panose="00000400000000000000" pitchFamily="2" charset="-78"/>
                <a:sym typeface="Oxygen"/>
              </a:rPr>
              <a:t>... مجموعه کاملی از </a:t>
            </a:r>
            <a:r>
              <a:rPr lang="en-US" dirty="0">
                <a:solidFill>
                  <a:schemeClr val="dk1"/>
                </a:solidFill>
                <a:latin typeface="Oxygen"/>
                <a:ea typeface="Oxygen"/>
                <a:cs typeface="B Nazanin" panose="00000400000000000000" pitchFamily="2" charset="-78"/>
                <a:sym typeface="Oxygen"/>
              </a:rPr>
              <a:t>DNA </a:t>
            </a:r>
            <a:r>
              <a:rPr lang="fa-IR" dirty="0">
                <a:solidFill>
                  <a:schemeClr val="dk1"/>
                </a:solidFill>
                <a:latin typeface="Oxygen"/>
                <a:ea typeface="Oxygen"/>
                <a:cs typeface="B Nazanin" panose="00000400000000000000" pitchFamily="2" charset="-78"/>
                <a:sym typeface="Oxygen"/>
              </a:rPr>
              <a:t>است</a:t>
            </a:r>
          </a:p>
          <a:p>
            <a:pPr marL="368206" lvl="0" indent="-330200" algn="r" rtl="1">
              <a:lnSpc>
                <a:spcPct val="200000"/>
              </a:lnSpc>
              <a:buClr>
                <a:schemeClr val="dk1"/>
              </a:buClr>
              <a:buSzPts val="1600"/>
              <a:buFont typeface="Cairo"/>
              <a:buAutoNum type="arabicPeriod"/>
            </a:pPr>
            <a:r>
              <a:rPr lang="fa-IR" dirty="0">
                <a:solidFill>
                  <a:schemeClr val="dk1"/>
                </a:solidFill>
                <a:latin typeface="Oxygen"/>
                <a:ea typeface="Oxygen"/>
                <a:cs typeface="B Nazanin" panose="00000400000000000000" pitchFamily="2" charset="-78"/>
                <a:sym typeface="Oxygen"/>
              </a:rPr>
              <a:t>... یک مولکول با بخشی یا تمام مواد ژنتیکی است</a:t>
            </a:r>
            <a:endParaRPr dirty="0">
              <a:solidFill>
                <a:schemeClr val="dk1"/>
              </a:solidFill>
              <a:latin typeface="Oxygen"/>
              <a:ea typeface="Oxygen"/>
              <a:cs typeface="B Nazanin" panose="00000400000000000000" pitchFamily="2" charset="-78"/>
              <a:sym typeface="Oxygen"/>
            </a:endParaRPr>
          </a:p>
        </p:txBody>
      </p:sp>
      <p:grpSp>
        <p:nvGrpSpPr>
          <p:cNvPr id="5216" name="Google Shape;5216;p116"/>
          <p:cNvGrpSpPr/>
          <p:nvPr/>
        </p:nvGrpSpPr>
        <p:grpSpPr>
          <a:xfrm>
            <a:off x="5003950" y="1317818"/>
            <a:ext cx="3357094" cy="3294976"/>
            <a:chOff x="5003950" y="1317818"/>
            <a:chExt cx="3357094" cy="3294976"/>
          </a:xfrm>
        </p:grpSpPr>
        <p:sp>
          <p:nvSpPr>
            <p:cNvPr id="5217" name="Google Shape;5217;p116"/>
            <p:cNvSpPr txBox="1"/>
            <p:nvPr/>
          </p:nvSpPr>
          <p:spPr>
            <a:xfrm>
              <a:off x="7141543" y="2253999"/>
              <a:ext cx="362100" cy="207300"/>
            </a:xfrm>
            <a:prstGeom prst="rect">
              <a:avLst/>
            </a:prstGeom>
            <a:noFill/>
            <a:ln>
              <a:noFill/>
            </a:ln>
          </p:spPr>
          <p:txBody>
            <a:bodyPr spcFirstLastPara="1" wrap="square" lIns="91425" tIns="0" rIns="91425" bIns="0" anchor="t" anchorCtr="0">
              <a:noAutofit/>
            </a:bodyPr>
            <a:lstStyle/>
            <a:p>
              <a:pPr marL="0" lvl="0" indent="0" algn="ctr" rtl="1">
                <a:spcBef>
                  <a:spcPts val="0"/>
                </a:spcBef>
                <a:spcAft>
                  <a:spcPts val="0"/>
                </a:spcAft>
                <a:buNone/>
              </a:pPr>
              <a:r>
                <a:rPr lang="en" sz="1600" b="1">
                  <a:solidFill>
                    <a:schemeClr val="dk1"/>
                  </a:solidFill>
                  <a:latin typeface="Cairo"/>
                  <a:ea typeface="Cairo"/>
                  <a:cs typeface="B Nazanin" panose="00000400000000000000" pitchFamily="2" charset="-78"/>
                  <a:sym typeface="Cairo"/>
                </a:rPr>
                <a:t>1</a:t>
              </a:r>
              <a:endParaRPr sz="1600" b="1">
                <a:solidFill>
                  <a:schemeClr val="dk1"/>
                </a:solidFill>
                <a:latin typeface="Cairo"/>
                <a:ea typeface="Cairo"/>
                <a:cs typeface="B Nazanin" panose="00000400000000000000" pitchFamily="2" charset="-78"/>
                <a:sym typeface="Cairo"/>
              </a:endParaRPr>
            </a:p>
          </p:txBody>
        </p:sp>
        <p:sp>
          <p:nvSpPr>
            <p:cNvPr id="5218" name="Google Shape;5218;p116"/>
            <p:cNvSpPr txBox="1"/>
            <p:nvPr/>
          </p:nvSpPr>
          <p:spPr>
            <a:xfrm>
              <a:off x="7726357" y="1317818"/>
              <a:ext cx="362100" cy="221100"/>
            </a:xfrm>
            <a:prstGeom prst="rect">
              <a:avLst/>
            </a:prstGeom>
            <a:noFill/>
            <a:ln>
              <a:noFill/>
            </a:ln>
          </p:spPr>
          <p:txBody>
            <a:bodyPr spcFirstLastPara="1" wrap="square" lIns="91425" tIns="0" rIns="91425" bIns="0" anchor="t" anchorCtr="0">
              <a:noAutofit/>
            </a:bodyPr>
            <a:lstStyle/>
            <a:p>
              <a:pPr marL="0" lvl="0" indent="0" algn="ctr" rtl="1">
                <a:spcBef>
                  <a:spcPts val="0"/>
                </a:spcBef>
                <a:spcAft>
                  <a:spcPts val="0"/>
                </a:spcAft>
                <a:buNone/>
              </a:pPr>
              <a:r>
                <a:rPr lang="en" sz="1600" b="1">
                  <a:solidFill>
                    <a:schemeClr val="dk1"/>
                  </a:solidFill>
                  <a:latin typeface="Cairo"/>
                  <a:ea typeface="Cairo"/>
                  <a:cs typeface="B Nazanin" panose="00000400000000000000" pitchFamily="2" charset="-78"/>
                  <a:sym typeface="Cairo"/>
                </a:rPr>
                <a:t>4</a:t>
              </a:r>
              <a:endParaRPr sz="1600" b="1">
                <a:solidFill>
                  <a:schemeClr val="dk1"/>
                </a:solidFill>
                <a:latin typeface="Cairo"/>
                <a:ea typeface="Cairo"/>
                <a:cs typeface="B Nazanin" panose="00000400000000000000" pitchFamily="2" charset="-78"/>
                <a:sym typeface="Cairo"/>
              </a:endParaRPr>
            </a:p>
          </p:txBody>
        </p:sp>
        <p:sp>
          <p:nvSpPr>
            <p:cNvPr id="5219" name="Google Shape;5219;p116"/>
            <p:cNvSpPr/>
            <p:nvPr/>
          </p:nvSpPr>
          <p:spPr>
            <a:xfrm>
              <a:off x="7452924" y="2227710"/>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endParaRPr b="1">
                <a:solidFill>
                  <a:schemeClr val="accent4"/>
                </a:solidFill>
                <a:latin typeface="Cairo"/>
                <a:ea typeface="Cairo"/>
                <a:cs typeface="B Nazanin" panose="00000400000000000000" pitchFamily="2" charset="-78"/>
                <a:sym typeface="Cairo"/>
              </a:endParaRPr>
            </a:p>
          </p:txBody>
        </p:sp>
        <p:sp>
          <p:nvSpPr>
            <p:cNvPr id="5220" name="Google Shape;5220;p116"/>
            <p:cNvSpPr/>
            <p:nvPr/>
          </p:nvSpPr>
          <p:spPr>
            <a:xfrm>
              <a:off x="7755618" y="1922842"/>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endParaRPr b="1">
                <a:solidFill>
                  <a:schemeClr val="accent4"/>
                </a:solidFill>
                <a:latin typeface="Cairo"/>
                <a:ea typeface="Cairo"/>
                <a:cs typeface="B Nazanin" panose="00000400000000000000" pitchFamily="2" charset="-78"/>
                <a:sym typeface="Cairo"/>
              </a:endParaRPr>
            </a:p>
          </p:txBody>
        </p:sp>
        <p:sp>
          <p:nvSpPr>
            <p:cNvPr id="5221" name="Google Shape;5221;p116"/>
            <p:cNvSpPr/>
            <p:nvPr/>
          </p:nvSpPr>
          <p:spPr>
            <a:xfrm>
              <a:off x="8058344" y="2223426"/>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b="1">
                  <a:solidFill>
                    <a:schemeClr val="accent4"/>
                  </a:solidFill>
                  <a:latin typeface="Cairo"/>
                  <a:ea typeface="Cairo"/>
                  <a:cs typeface="B Nazanin" panose="00000400000000000000" pitchFamily="2" charset="-78"/>
                  <a:sym typeface="Cairo"/>
                </a:rPr>
                <a:t>A</a:t>
              </a:r>
              <a:endParaRPr b="1">
                <a:solidFill>
                  <a:schemeClr val="accent4"/>
                </a:solidFill>
                <a:latin typeface="Cairo"/>
                <a:ea typeface="Cairo"/>
                <a:cs typeface="B Nazanin" panose="00000400000000000000" pitchFamily="2" charset="-78"/>
                <a:sym typeface="Cairo"/>
              </a:endParaRPr>
            </a:p>
          </p:txBody>
        </p:sp>
        <p:sp>
          <p:nvSpPr>
            <p:cNvPr id="5222" name="Google Shape;5222;p116"/>
            <p:cNvSpPr/>
            <p:nvPr/>
          </p:nvSpPr>
          <p:spPr>
            <a:xfrm>
              <a:off x="8058332" y="2833183"/>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endParaRPr b="1">
                <a:solidFill>
                  <a:schemeClr val="accent4"/>
                </a:solidFill>
                <a:latin typeface="Cairo"/>
                <a:ea typeface="Cairo"/>
                <a:cs typeface="B Nazanin" panose="00000400000000000000" pitchFamily="2" charset="-78"/>
                <a:sym typeface="Cairo"/>
              </a:endParaRPr>
            </a:p>
          </p:txBody>
        </p:sp>
        <p:sp>
          <p:nvSpPr>
            <p:cNvPr id="5223" name="Google Shape;5223;p116"/>
            <p:cNvSpPr/>
            <p:nvPr/>
          </p:nvSpPr>
          <p:spPr>
            <a:xfrm>
              <a:off x="7756057" y="1620077"/>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b="1">
                  <a:solidFill>
                    <a:schemeClr val="accent4"/>
                  </a:solidFill>
                  <a:latin typeface="Cairo"/>
                  <a:ea typeface="Cairo"/>
                  <a:cs typeface="B Nazanin" panose="00000400000000000000" pitchFamily="2" charset="-78"/>
                  <a:sym typeface="Cairo"/>
                </a:rPr>
                <a:t>G</a:t>
              </a:r>
              <a:endParaRPr b="1">
                <a:solidFill>
                  <a:schemeClr val="accent4"/>
                </a:solidFill>
                <a:latin typeface="Cairo"/>
                <a:ea typeface="Cairo"/>
                <a:cs typeface="B Nazanin" panose="00000400000000000000" pitchFamily="2" charset="-78"/>
                <a:sym typeface="Cairo"/>
              </a:endParaRPr>
            </a:p>
          </p:txBody>
        </p:sp>
        <p:sp>
          <p:nvSpPr>
            <p:cNvPr id="5224" name="Google Shape;5224;p116"/>
            <p:cNvSpPr/>
            <p:nvPr/>
          </p:nvSpPr>
          <p:spPr>
            <a:xfrm>
              <a:off x="7755580" y="2528292"/>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endParaRPr b="1">
                <a:solidFill>
                  <a:schemeClr val="accent4"/>
                </a:solidFill>
                <a:latin typeface="Cairo"/>
                <a:ea typeface="Cairo"/>
                <a:cs typeface="B Nazanin" panose="00000400000000000000" pitchFamily="2" charset="-78"/>
                <a:sym typeface="Cairo"/>
              </a:endParaRPr>
            </a:p>
          </p:txBody>
        </p:sp>
        <p:sp>
          <p:nvSpPr>
            <p:cNvPr id="5225" name="Google Shape;5225;p116"/>
            <p:cNvSpPr/>
            <p:nvPr/>
          </p:nvSpPr>
          <p:spPr>
            <a:xfrm>
              <a:off x="7755580" y="2225567"/>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endParaRPr b="1">
                <a:solidFill>
                  <a:schemeClr val="accent4"/>
                </a:solidFill>
                <a:latin typeface="Cairo"/>
                <a:ea typeface="Cairo"/>
                <a:cs typeface="B Nazanin" panose="00000400000000000000" pitchFamily="2" charset="-78"/>
                <a:sym typeface="Cairo"/>
              </a:endParaRPr>
            </a:p>
          </p:txBody>
        </p:sp>
        <p:sp>
          <p:nvSpPr>
            <p:cNvPr id="5226" name="Google Shape;5226;p116"/>
            <p:cNvSpPr/>
            <p:nvPr/>
          </p:nvSpPr>
          <p:spPr>
            <a:xfrm>
              <a:off x="7755580" y="2831061"/>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endParaRPr b="1">
                <a:solidFill>
                  <a:schemeClr val="accent4"/>
                </a:solidFill>
                <a:latin typeface="Cairo"/>
                <a:ea typeface="Cairo"/>
                <a:cs typeface="B Nazanin" panose="00000400000000000000" pitchFamily="2" charset="-78"/>
                <a:sym typeface="Cairo"/>
              </a:endParaRPr>
            </a:p>
          </p:txBody>
        </p:sp>
        <p:sp>
          <p:nvSpPr>
            <p:cNvPr id="5227" name="Google Shape;5227;p116"/>
            <p:cNvSpPr/>
            <p:nvPr/>
          </p:nvSpPr>
          <p:spPr>
            <a:xfrm>
              <a:off x="7755580" y="3129461"/>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endParaRPr b="1">
                <a:solidFill>
                  <a:schemeClr val="accent4"/>
                </a:solidFill>
                <a:latin typeface="Cairo"/>
                <a:ea typeface="Cairo"/>
                <a:cs typeface="B Nazanin" panose="00000400000000000000" pitchFamily="2" charset="-78"/>
                <a:sym typeface="Cairo"/>
              </a:endParaRPr>
            </a:p>
          </p:txBody>
        </p:sp>
        <p:sp>
          <p:nvSpPr>
            <p:cNvPr id="5228" name="Google Shape;5228;p116"/>
            <p:cNvSpPr/>
            <p:nvPr/>
          </p:nvSpPr>
          <p:spPr>
            <a:xfrm>
              <a:off x="7452910" y="2833183"/>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endParaRPr b="1">
                <a:solidFill>
                  <a:schemeClr val="accent4"/>
                </a:solidFill>
                <a:latin typeface="Cairo"/>
                <a:ea typeface="Cairo"/>
                <a:cs typeface="B Nazanin" panose="00000400000000000000" pitchFamily="2" charset="-78"/>
                <a:sym typeface="Cairo"/>
              </a:endParaRPr>
            </a:p>
          </p:txBody>
        </p:sp>
        <p:sp>
          <p:nvSpPr>
            <p:cNvPr id="5229" name="Google Shape;5229;p116"/>
            <p:cNvSpPr/>
            <p:nvPr/>
          </p:nvSpPr>
          <p:spPr>
            <a:xfrm>
              <a:off x="7150124" y="2833183"/>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endParaRPr b="1">
                <a:solidFill>
                  <a:schemeClr val="accent4"/>
                </a:solidFill>
                <a:latin typeface="Cairo"/>
                <a:ea typeface="Cairo"/>
                <a:cs typeface="B Nazanin" panose="00000400000000000000" pitchFamily="2" charset="-78"/>
                <a:sym typeface="Cairo"/>
              </a:endParaRPr>
            </a:p>
          </p:txBody>
        </p:sp>
        <p:sp>
          <p:nvSpPr>
            <p:cNvPr id="5230" name="Google Shape;5230;p116"/>
            <p:cNvSpPr/>
            <p:nvPr/>
          </p:nvSpPr>
          <p:spPr>
            <a:xfrm>
              <a:off x="6847338" y="2833183"/>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endParaRPr b="1">
                <a:solidFill>
                  <a:schemeClr val="accent4"/>
                </a:solidFill>
                <a:latin typeface="Cairo"/>
                <a:ea typeface="Cairo"/>
                <a:cs typeface="B Nazanin" panose="00000400000000000000" pitchFamily="2" charset="-78"/>
                <a:sym typeface="Cairo"/>
              </a:endParaRPr>
            </a:p>
          </p:txBody>
        </p:sp>
        <p:sp>
          <p:nvSpPr>
            <p:cNvPr id="5231" name="Google Shape;5231;p116"/>
            <p:cNvSpPr/>
            <p:nvPr/>
          </p:nvSpPr>
          <p:spPr>
            <a:xfrm>
              <a:off x="6544553" y="2833183"/>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endParaRPr b="1">
                <a:solidFill>
                  <a:schemeClr val="accent4"/>
                </a:solidFill>
                <a:latin typeface="Cairo"/>
                <a:ea typeface="Cairo"/>
                <a:cs typeface="B Nazanin" panose="00000400000000000000" pitchFamily="2" charset="-78"/>
                <a:sym typeface="Cairo"/>
              </a:endParaRPr>
            </a:p>
          </p:txBody>
        </p:sp>
        <p:sp>
          <p:nvSpPr>
            <p:cNvPr id="5232" name="Google Shape;5232;p116"/>
            <p:cNvSpPr/>
            <p:nvPr/>
          </p:nvSpPr>
          <p:spPr>
            <a:xfrm>
              <a:off x="6241767" y="2833183"/>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endParaRPr b="1">
                <a:solidFill>
                  <a:schemeClr val="accent4"/>
                </a:solidFill>
                <a:latin typeface="Cairo"/>
                <a:ea typeface="Cairo"/>
                <a:cs typeface="B Nazanin" panose="00000400000000000000" pitchFamily="2" charset="-78"/>
                <a:sym typeface="Cairo"/>
              </a:endParaRPr>
            </a:p>
          </p:txBody>
        </p:sp>
        <p:sp>
          <p:nvSpPr>
            <p:cNvPr id="5233" name="Google Shape;5233;p116"/>
            <p:cNvSpPr/>
            <p:nvPr/>
          </p:nvSpPr>
          <p:spPr>
            <a:xfrm>
              <a:off x="5938982" y="2833183"/>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b="1">
                  <a:solidFill>
                    <a:schemeClr val="accent4"/>
                  </a:solidFill>
                  <a:latin typeface="Cairo"/>
                  <a:ea typeface="Cairo"/>
                  <a:cs typeface="B Nazanin" panose="00000400000000000000" pitchFamily="2" charset="-78"/>
                  <a:sym typeface="Cairo"/>
                </a:rPr>
                <a:t>R</a:t>
              </a:r>
              <a:endParaRPr b="1">
                <a:solidFill>
                  <a:schemeClr val="accent4"/>
                </a:solidFill>
                <a:latin typeface="Cairo"/>
                <a:ea typeface="Cairo"/>
                <a:cs typeface="B Nazanin" panose="00000400000000000000" pitchFamily="2" charset="-78"/>
                <a:sym typeface="Cairo"/>
              </a:endParaRPr>
            </a:p>
          </p:txBody>
        </p:sp>
        <p:sp>
          <p:nvSpPr>
            <p:cNvPr id="5234" name="Google Shape;5234;p116"/>
            <p:cNvSpPr/>
            <p:nvPr/>
          </p:nvSpPr>
          <p:spPr>
            <a:xfrm>
              <a:off x="5636196" y="2833183"/>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endParaRPr b="1">
                <a:solidFill>
                  <a:schemeClr val="accent4"/>
                </a:solidFill>
                <a:latin typeface="Cairo"/>
                <a:ea typeface="Cairo"/>
                <a:cs typeface="B Nazanin" panose="00000400000000000000" pitchFamily="2" charset="-78"/>
                <a:sym typeface="Cairo"/>
              </a:endParaRPr>
            </a:p>
          </p:txBody>
        </p:sp>
        <p:sp>
          <p:nvSpPr>
            <p:cNvPr id="5235" name="Google Shape;5235;p116"/>
            <p:cNvSpPr/>
            <p:nvPr/>
          </p:nvSpPr>
          <p:spPr>
            <a:xfrm>
              <a:off x="5333410" y="2833183"/>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endParaRPr b="1">
                <a:solidFill>
                  <a:schemeClr val="accent4"/>
                </a:solidFill>
                <a:latin typeface="Cairo"/>
                <a:ea typeface="Cairo"/>
                <a:cs typeface="B Nazanin" panose="00000400000000000000" pitchFamily="2" charset="-78"/>
                <a:sym typeface="Cairo"/>
              </a:endParaRPr>
            </a:p>
          </p:txBody>
        </p:sp>
        <p:sp>
          <p:nvSpPr>
            <p:cNvPr id="5236" name="Google Shape;5236;p116"/>
            <p:cNvSpPr/>
            <p:nvPr/>
          </p:nvSpPr>
          <p:spPr>
            <a:xfrm>
              <a:off x="5938982" y="2537469"/>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endParaRPr b="1">
                <a:solidFill>
                  <a:schemeClr val="accent4"/>
                </a:solidFill>
                <a:latin typeface="Cairo"/>
                <a:ea typeface="Cairo"/>
                <a:cs typeface="B Nazanin" panose="00000400000000000000" pitchFamily="2" charset="-78"/>
                <a:sym typeface="Cairo"/>
              </a:endParaRPr>
            </a:p>
          </p:txBody>
        </p:sp>
        <p:sp>
          <p:nvSpPr>
            <p:cNvPr id="5237" name="Google Shape;5237;p116"/>
            <p:cNvSpPr/>
            <p:nvPr/>
          </p:nvSpPr>
          <p:spPr>
            <a:xfrm>
              <a:off x="5939124" y="2241754"/>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b="1">
                  <a:solidFill>
                    <a:schemeClr val="accent4"/>
                  </a:solidFill>
                  <a:latin typeface="Cairo"/>
                  <a:ea typeface="Cairo"/>
                  <a:cs typeface="B Nazanin" panose="00000400000000000000" pitchFamily="2" charset="-78"/>
                  <a:sym typeface="Cairo"/>
                </a:rPr>
                <a:t>H</a:t>
              </a:r>
              <a:endParaRPr b="1">
                <a:solidFill>
                  <a:schemeClr val="accent4"/>
                </a:solidFill>
                <a:latin typeface="Cairo"/>
                <a:ea typeface="Cairo"/>
                <a:cs typeface="B Nazanin" panose="00000400000000000000" pitchFamily="2" charset="-78"/>
                <a:sym typeface="Cairo"/>
              </a:endParaRPr>
            </a:p>
          </p:txBody>
        </p:sp>
        <p:sp>
          <p:nvSpPr>
            <p:cNvPr id="5238" name="Google Shape;5238;p116"/>
            <p:cNvSpPr/>
            <p:nvPr/>
          </p:nvSpPr>
          <p:spPr>
            <a:xfrm>
              <a:off x="5938982" y="3129452"/>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endParaRPr b="1">
                <a:solidFill>
                  <a:schemeClr val="accent4"/>
                </a:solidFill>
                <a:latin typeface="Cairo"/>
                <a:ea typeface="Cairo"/>
                <a:cs typeface="B Nazanin" panose="00000400000000000000" pitchFamily="2" charset="-78"/>
                <a:sym typeface="Cairo"/>
              </a:endParaRPr>
            </a:p>
          </p:txBody>
        </p:sp>
        <p:sp>
          <p:nvSpPr>
            <p:cNvPr id="5239" name="Google Shape;5239;p116"/>
            <p:cNvSpPr/>
            <p:nvPr/>
          </p:nvSpPr>
          <p:spPr>
            <a:xfrm>
              <a:off x="5938982" y="3424612"/>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endParaRPr b="1">
                <a:solidFill>
                  <a:schemeClr val="accent4"/>
                </a:solidFill>
                <a:latin typeface="Cairo"/>
                <a:ea typeface="Cairo"/>
                <a:cs typeface="B Nazanin" panose="00000400000000000000" pitchFamily="2" charset="-78"/>
                <a:sym typeface="Cairo"/>
              </a:endParaRPr>
            </a:p>
          </p:txBody>
        </p:sp>
        <p:sp>
          <p:nvSpPr>
            <p:cNvPr id="5240" name="Google Shape;5240;p116"/>
            <p:cNvSpPr/>
            <p:nvPr/>
          </p:nvSpPr>
          <p:spPr>
            <a:xfrm>
              <a:off x="5938982" y="3719773"/>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endParaRPr b="1">
                <a:solidFill>
                  <a:schemeClr val="accent4"/>
                </a:solidFill>
                <a:latin typeface="Cairo"/>
                <a:ea typeface="Cairo"/>
                <a:cs typeface="B Nazanin" panose="00000400000000000000" pitchFamily="2" charset="-78"/>
                <a:sym typeface="Cairo"/>
              </a:endParaRPr>
            </a:p>
          </p:txBody>
        </p:sp>
        <p:sp>
          <p:nvSpPr>
            <p:cNvPr id="5241" name="Google Shape;5241;p116"/>
            <p:cNvSpPr/>
            <p:nvPr/>
          </p:nvSpPr>
          <p:spPr>
            <a:xfrm>
              <a:off x="5938982" y="4014933"/>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endParaRPr b="1">
                <a:solidFill>
                  <a:schemeClr val="accent4"/>
                </a:solidFill>
                <a:latin typeface="Cairo"/>
                <a:ea typeface="Cairo"/>
                <a:cs typeface="B Nazanin" panose="00000400000000000000" pitchFamily="2" charset="-78"/>
                <a:sym typeface="Cairo"/>
              </a:endParaRPr>
            </a:p>
          </p:txBody>
        </p:sp>
        <p:sp>
          <p:nvSpPr>
            <p:cNvPr id="5242" name="Google Shape;5242;p116"/>
            <p:cNvSpPr/>
            <p:nvPr/>
          </p:nvSpPr>
          <p:spPr>
            <a:xfrm>
              <a:off x="5938982" y="4310094"/>
              <a:ext cx="302700" cy="302700"/>
            </a:xfrm>
            <a:prstGeom prst="rect">
              <a:avLst/>
            </a:pr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endParaRPr b="1">
                <a:solidFill>
                  <a:schemeClr val="accent4"/>
                </a:solidFill>
                <a:latin typeface="Cairo"/>
                <a:ea typeface="Cairo"/>
                <a:cs typeface="B Nazanin" panose="00000400000000000000" pitchFamily="2" charset="-78"/>
                <a:sym typeface="Cairo"/>
              </a:endParaRPr>
            </a:p>
          </p:txBody>
        </p:sp>
        <p:sp>
          <p:nvSpPr>
            <p:cNvPr id="5243" name="Google Shape;5243;p116"/>
            <p:cNvSpPr txBox="1"/>
            <p:nvPr/>
          </p:nvSpPr>
          <p:spPr>
            <a:xfrm>
              <a:off x="5003950" y="2860346"/>
              <a:ext cx="362100" cy="207300"/>
            </a:xfrm>
            <a:prstGeom prst="rect">
              <a:avLst/>
            </a:prstGeom>
            <a:noFill/>
            <a:ln>
              <a:noFill/>
            </a:ln>
          </p:spPr>
          <p:txBody>
            <a:bodyPr spcFirstLastPara="1" wrap="square" lIns="91425" tIns="0" rIns="91425" bIns="0" anchor="t" anchorCtr="0">
              <a:noAutofit/>
            </a:bodyPr>
            <a:lstStyle/>
            <a:p>
              <a:pPr marL="0" lvl="0" indent="0" algn="ctr" rtl="1">
                <a:spcBef>
                  <a:spcPts val="0"/>
                </a:spcBef>
                <a:spcAft>
                  <a:spcPts val="0"/>
                </a:spcAft>
                <a:buNone/>
              </a:pPr>
              <a:r>
                <a:rPr lang="en" sz="1600" b="1">
                  <a:solidFill>
                    <a:schemeClr val="dk1"/>
                  </a:solidFill>
                  <a:latin typeface="Cairo"/>
                  <a:ea typeface="Cairo"/>
                  <a:cs typeface="B Nazanin" panose="00000400000000000000" pitchFamily="2" charset="-78"/>
                  <a:sym typeface="Cairo"/>
                </a:rPr>
                <a:t>3</a:t>
              </a:r>
              <a:endParaRPr sz="1600" b="1">
                <a:solidFill>
                  <a:schemeClr val="dk1"/>
                </a:solidFill>
                <a:latin typeface="Cairo"/>
                <a:ea typeface="Cairo"/>
                <a:cs typeface="B Nazanin" panose="00000400000000000000" pitchFamily="2" charset="-78"/>
                <a:sym typeface="Cairo"/>
              </a:endParaRPr>
            </a:p>
          </p:txBody>
        </p:sp>
        <p:sp>
          <p:nvSpPr>
            <p:cNvPr id="5244" name="Google Shape;5244;p116"/>
            <p:cNvSpPr txBox="1"/>
            <p:nvPr/>
          </p:nvSpPr>
          <p:spPr>
            <a:xfrm>
              <a:off x="5909424" y="1943401"/>
              <a:ext cx="362100" cy="221100"/>
            </a:xfrm>
            <a:prstGeom prst="rect">
              <a:avLst/>
            </a:prstGeom>
            <a:noFill/>
            <a:ln>
              <a:noFill/>
            </a:ln>
          </p:spPr>
          <p:txBody>
            <a:bodyPr spcFirstLastPara="1" wrap="square" lIns="91425" tIns="0" rIns="91425" bIns="0" anchor="t" anchorCtr="0">
              <a:noAutofit/>
            </a:bodyPr>
            <a:lstStyle/>
            <a:p>
              <a:pPr marL="0" lvl="0" indent="0" algn="ctr" rtl="1">
                <a:spcBef>
                  <a:spcPts val="0"/>
                </a:spcBef>
                <a:spcAft>
                  <a:spcPts val="0"/>
                </a:spcAft>
                <a:buNone/>
              </a:pPr>
              <a:r>
                <a:rPr lang="en" sz="1600" b="1">
                  <a:solidFill>
                    <a:schemeClr val="dk1"/>
                  </a:solidFill>
                  <a:latin typeface="Cairo"/>
                  <a:ea typeface="Cairo"/>
                  <a:cs typeface="B Nazanin" panose="00000400000000000000" pitchFamily="2" charset="-78"/>
                  <a:sym typeface="Cairo"/>
                </a:rPr>
                <a:t>2</a:t>
              </a:r>
              <a:endParaRPr sz="1600" b="1">
                <a:solidFill>
                  <a:schemeClr val="dk1"/>
                </a:solidFill>
                <a:latin typeface="Cairo"/>
                <a:ea typeface="Cairo"/>
                <a:cs typeface="B Nazanin" panose="00000400000000000000" pitchFamily="2" charset="-78"/>
                <a:sym typeface="Cairo"/>
              </a:endParaRPr>
            </a:p>
          </p:txBody>
        </p:sp>
      </p:grpSp>
      <p:grpSp>
        <p:nvGrpSpPr>
          <p:cNvPr id="5245" name="Google Shape;5245;p116"/>
          <p:cNvGrpSpPr/>
          <p:nvPr/>
        </p:nvGrpSpPr>
        <p:grpSpPr>
          <a:xfrm rot="-356869">
            <a:off x="-1191784" y="2406651"/>
            <a:ext cx="4931472" cy="4960373"/>
            <a:chOff x="-741470" y="2755466"/>
            <a:chExt cx="3961335" cy="3984550"/>
          </a:xfrm>
        </p:grpSpPr>
        <p:sp>
          <p:nvSpPr>
            <p:cNvPr id="5246" name="Google Shape;5246;p116"/>
            <p:cNvSpPr/>
            <p:nvPr/>
          </p:nvSpPr>
          <p:spPr>
            <a:xfrm rot="3504383">
              <a:off x="2120535" y="5166032"/>
              <a:ext cx="186903" cy="322656"/>
            </a:xfrm>
            <a:custGeom>
              <a:avLst/>
              <a:gdLst/>
              <a:ahLst/>
              <a:cxnLst/>
              <a:rect l="l" t="t" r="r" b="b"/>
              <a:pathLst>
                <a:path w="7476" h="12906" extrusionOk="0">
                  <a:moveTo>
                    <a:pt x="651" y="0"/>
                  </a:moveTo>
                  <a:cubicBezTo>
                    <a:pt x="323" y="0"/>
                    <a:pt x="1" y="331"/>
                    <a:pt x="213" y="721"/>
                  </a:cubicBezTo>
                  <a:lnTo>
                    <a:pt x="6412" y="12650"/>
                  </a:lnTo>
                  <a:cubicBezTo>
                    <a:pt x="6515" y="12830"/>
                    <a:pt x="6674" y="12905"/>
                    <a:pt x="6831" y="12905"/>
                  </a:cubicBezTo>
                  <a:cubicBezTo>
                    <a:pt x="7156" y="12905"/>
                    <a:pt x="7475" y="12582"/>
                    <a:pt x="7283" y="12198"/>
                  </a:cubicBezTo>
                  <a:lnTo>
                    <a:pt x="1084" y="286"/>
                  </a:lnTo>
                  <a:cubicBezTo>
                    <a:pt x="983" y="84"/>
                    <a:pt x="816" y="0"/>
                    <a:pt x="6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47" name="Google Shape;5247;p116"/>
            <p:cNvSpPr/>
            <p:nvPr/>
          </p:nvSpPr>
          <p:spPr>
            <a:xfrm rot="3504383">
              <a:off x="2014927" y="5064932"/>
              <a:ext cx="246104" cy="435032"/>
            </a:xfrm>
            <a:custGeom>
              <a:avLst/>
              <a:gdLst/>
              <a:ahLst/>
              <a:cxnLst/>
              <a:rect l="l" t="t" r="r" b="b"/>
              <a:pathLst>
                <a:path w="9844" h="17401" extrusionOk="0">
                  <a:moveTo>
                    <a:pt x="660" y="0"/>
                  </a:moveTo>
                  <a:cubicBezTo>
                    <a:pt x="329" y="0"/>
                    <a:pt x="0" y="341"/>
                    <a:pt x="214" y="734"/>
                  </a:cubicBezTo>
                  <a:lnTo>
                    <a:pt x="8758" y="17120"/>
                  </a:lnTo>
                  <a:cubicBezTo>
                    <a:pt x="8852" y="17318"/>
                    <a:pt x="9014" y="17401"/>
                    <a:pt x="9176" y="17401"/>
                  </a:cubicBezTo>
                  <a:cubicBezTo>
                    <a:pt x="9507" y="17401"/>
                    <a:pt x="9843" y="17060"/>
                    <a:pt x="9630" y="16667"/>
                  </a:cubicBezTo>
                  <a:lnTo>
                    <a:pt x="1085" y="281"/>
                  </a:lnTo>
                  <a:cubicBezTo>
                    <a:pt x="985" y="83"/>
                    <a:pt x="822" y="0"/>
                    <a:pt x="6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48" name="Google Shape;5248;p116"/>
            <p:cNvSpPr/>
            <p:nvPr/>
          </p:nvSpPr>
          <p:spPr>
            <a:xfrm rot="3504383">
              <a:off x="1915198" y="4972895"/>
              <a:ext cx="293705" cy="527484"/>
            </a:xfrm>
            <a:custGeom>
              <a:avLst/>
              <a:gdLst/>
              <a:ahLst/>
              <a:cxnLst/>
              <a:rect l="l" t="t" r="r" b="b"/>
              <a:pathLst>
                <a:path w="11748" h="21099" extrusionOk="0">
                  <a:moveTo>
                    <a:pt x="661" y="1"/>
                  </a:moveTo>
                  <a:cubicBezTo>
                    <a:pt x="332" y="1"/>
                    <a:pt x="1" y="336"/>
                    <a:pt x="213" y="738"/>
                  </a:cubicBezTo>
                  <a:lnTo>
                    <a:pt x="10684" y="20843"/>
                  </a:lnTo>
                  <a:cubicBezTo>
                    <a:pt x="10788" y="21023"/>
                    <a:pt x="10947" y="21098"/>
                    <a:pt x="11104" y="21098"/>
                  </a:cubicBezTo>
                  <a:cubicBezTo>
                    <a:pt x="11429" y="21098"/>
                    <a:pt x="11748" y="20775"/>
                    <a:pt x="11556" y="20391"/>
                  </a:cubicBezTo>
                  <a:lnTo>
                    <a:pt x="1084" y="286"/>
                  </a:lnTo>
                  <a:cubicBezTo>
                    <a:pt x="989" y="84"/>
                    <a:pt x="825" y="1"/>
                    <a:pt x="6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49" name="Google Shape;5249;p116"/>
            <p:cNvSpPr/>
            <p:nvPr/>
          </p:nvSpPr>
          <p:spPr>
            <a:xfrm rot="3504383">
              <a:off x="1823402" y="4896076"/>
              <a:ext cx="326131" cy="589810"/>
            </a:xfrm>
            <a:custGeom>
              <a:avLst/>
              <a:gdLst/>
              <a:ahLst/>
              <a:cxnLst/>
              <a:rect l="l" t="t" r="r" b="b"/>
              <a:pathLst>
                <a:path w="13045" h="23592" extrusionOk="0">
                  <a:moveTo>
                    <a:pt x="660" y="1"/>
                  </a:moveTo>
                  <a:cubicBezTo>
                    <a:pt x="329" y="1"/>
                    <a:pt x="1" y="341"/>
                    <a:pt x="214" y="735"/>
                  </a:cubicBezTo>
                  <a:lnTo>
                    <a:pt x="11993" y="23336"/>
                  </a:lnTo>
                  <a:cubicBezTo>
                    <a:pt x="12091" y="23516"/>
                    <a:pt x="12246" y="23591"/>
                    <a:pt x="12401" y="23591"/>
                  </a:cubicBezTo>
                  <a:cubicBezTo>
                    <a:pt x="12722" y="23591"/>
                    <a:pt x="13045" y="23268"/>
                    <a:pt x="12864" y="22884"/>
                  </a:cubicBezTo>
                  <a:lnTo>
                    <a:pt x="1085" y="282"/>
                  </a:lnTo>
                  <a:cubicBezTo>
                    <a:pt x="986" y="83"/>
                    <a:pt x="823" y="1"/>
                    <a:pt x="6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50" name="Google Shape;5250;p116"/>
            <p:cNvSpPr/>
            <p:nvPr/>
          </p:nvSpPr>
          <p:spPr>
            <a:xfrm rot="3504383">
              <a:off x="1734978" y="4827723"/>
              <a:ext cx="351106" cy="637161"/>
            </a:xfrm>
            <a:custGeom>
              <a:avLst/>
              <a:gdLst/>
              <a:ahLst/>
              <a:cxnLst/>
              <a:rect l="l" t="t" r="r" b="b"/>
              <a:pathLst>
                <a:path w="14044" h="25486" extrusionOk="0">
                  <a:moveTo>
                    <a:pt x="662" y="1"/>
                  </a:moveTo>
                  <a:cubicBezTo>
                    <a:pt x="333" y="1"/>
                    <a:pt x="0" y="341"/>
                    <a:pt x="225" y="734"/>
                  </a:cubicBezTo>
                  <a:lnTo>
                    <a:pt x="12958" y="25213"/>
                  </a:lnTo>
                  <a:cubicBezTo>
                    <a:pt x="13057" y="25405"/>
                    <a:pt x="13220" y="25486"/>
                    <a:pt x="13382" y="25486"/>
                  </a:cubicBezTo>
                  <a:cubicBezTo>
                    <a:pt x="13713" y="25486"/>
                    <a:pt x="14044" y="25149"/>
                    <a:pt x="13830" y="24743"/>
                  </a:cubicBezTo>
                  <a:lnTo>
                    <a:pt x="1079" y="282"/>
                  </a:lnTo>
                  <a:cubicBezTo>
                    <a:pt x="986" y="83"/>
                    <a:pt x="824" y="1"/>
                    <a:pt x="6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51" name="Google Shape;5251;p116"/>
            <p:cNvSpPr/>
            <p:nvPr/>
          </p:nvSpPr>
          <p:spPr>
            <a:xfrm rot="3504383">
              <a:off x="1659028" y="4782426"/>
              <a:ext cx="351206" cy="637036"/>
            </a:xfrm>
            <a:custGeom>
              <a:avLst/>
              <a:gdLst/>
              <a:ahLst/>
              <a:cxnLst/>
              <a:rect l="l" t="t" r="r" b="b"/>
              <a:pathLst>
                <a:path w="14048" h="25481" extrusionOk="0">
                  <a:moveTo>
                    <a:pt x="654" y="1"/>
                  </a:moveTo>
                  <a:cubicBezTo>
                    <a:pt x="325" y="1"/>
                    <a:pt x="1" y="336"/>
                    <a:pt x="213" y="738"/>
                  </a:cubicBezTo>
                  <a:lnTo>
                    <a:pt x="12947" y="25200"/>
                  </a:lnTo>
                  <a:lnTo>
                    <a:pt x="12963" y="25200"/>
                  </a:lnTo>
                  <a:cubicBezTo>
                    <a:pt x="13057" y="25399"/>
                    <a:pt x="13218" y="25481"/>
                    <a:pt x="13381" y="25481"/>
                  </a:cubicBezTo>
                  <a:cubicBezTo>
                    <a:pt x="13712" y="25481"/>
                    <a:pt x="14048" y="25140"/>
                    <a:pt x="13835" y="24747"/>
                  </a:cubicBezTo>
                  <a:lnTo>
                    <a:pt x="1084" y="286"/>
                  </a:lnTo>
                  <a:cubicBezTo>
                    <a:pt x="984" y="85"/>
                    <a:pt x="818" y="1"/>
                    <a:pt x="6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52" name="Google Shape;5252;p116"/>
            <p:cNvSpPr/>
            <p:nvPr/>
          </p:nvSpPr>
          <p:spPr>
            <a:xfrm rot="3504383">
              <a:off x="1583109" y="4736711"/>
              <a:ext cx="351106" cy="637186"/>
            </a:xfrm>
            <a:custGeom>
              <a:avLst/>
              <a:gdLst/>
              <a:ahLst/>
              <a:cxnLst/>
              <a:rect l="l" t="t" r="r" b="b"/>
              <a:pathLst>
                <a:path w="14044" h="25487" extrusionOk="0">
                  <a:moveTo>
                    <a:pt x="662" y="1"/>
                  </a:moveTo>
                  <a:cubicBezTo>
                    <a:pt x="333" y="1"/>
                    <a:pt x="0" y="341"/>
                    <a:pt x="225" y="734"/>
                  </a:cubicBezTo>
                  <a:lnTo>
                    <a:pt x="12958" y="25213"/>
                  </a:lnTo>
                  <a:cubicBezTo>
                    <a:pt x="13058" y="25406"/>
                    <a:pt x="13221" y="25486"/>
                    <a:pt x="13384" y="25486"/>
                  </a:cubicBezTo>
                  <a:cubicBezTo>
                    <a:pt x="13714" y="25486"/>
                    <a:pt x="14043" y="25153"/>
                    <a:pt x="13830" y="24760"/>
                  </a:cubicBezTo>
                  <a:lnTo>
                    <a:pt x="1079" y="282"/>
                  </a:lnTo>
                  <a:cubicBezTo>
                    <a:pt x="986" y="83"/>
                    <a:pt x="824" y="1"/>
                    <a:pt x="6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53" name="Google Shape;5253;p116"/>
            <p:cNvSpPr/>
            <p:nvPr/>
          </p:nvSpPr>
          <p:spPr>
            <a:xfrm rot="3504383">
              <a:off x="1507526" y="4691940"/>
              <a:ext cx="350381" cy="636386"/>
            </a:xfrm>
            <a:custGeom>
              <a:avLst/>
              <a:gdLst/>
              <a:ahLst/>
              <a:cxnLst/>
              <a:rect l="l" t="t" r="r" b="b"/>
              <a:pathLst>
                <a:path w="14015" h="25455" extrusionOk="0">
                  <a:moveTo>
                    <a:pt x="637" y="1"/>
                  </a:moveTo>
                  <a:cubicBezTo>
                    <a:pt x="314" y="1"/>
                    <a:pt x="0" y="326"/>
                    <a:pt x="191" y="719"/>
                  </a:cubicBezTo>
                  <a:lnTo>
                    <a:pt x="12941" y="25198"/>
                  </a:lnTo>
                  <a:lnTo>
                    <a:pt x="12941" y="25181"/>
                  </a:lnTo>
                  <a:cubicBezTo>
                    <a:pt x="13041" y="25374"/>
                    <a:pt x="13202" y="25455"/>
                    <a:pt x="13363" y="25455"/>
                  </a:cubicBezTo>
                  <a:cubicBezTo>
                    <a:pt x="13690" y="25455"/>
                    <a:pt x="14015" y="25122"/>
                    <a:pt x="13813" y="24728"/>
                  </a:cubicBezTo>
                  <a:lnTo>
                    <a:pt x="1062" y="267"/>
                  </a:lnTo>
                  <a:cubicBezTo>
                    <a:pt x="957" y="79"/>
                    <a:pt x="796" y="1"/>
                    <a:pt x="6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54" name="Google Shape;5254;p116"/>
            <p:cNvSpPr/>
            <p:nvPr/>
          </p:nvSpPr>
          <p:spPr>
            <a:xfrm rot="3504383">
              <a:off x="1443459" y="4669366"/>
              <a:ext cx="326806" cy="590435"/>
            </a:xfrm>
            <a:custGeom>
              <a:avLst/>
              <a:gdLst/>
              <a:ahLst/>
              <a:cxnLst/>
              <a:rect l="l" t="t" r="r" b="b"/>
              <a:pathLst>
                <a:path w="13072" h="23617" extrusionOk="0">
                  <a:moveTo>
                    <a:pt x="660" y="0"/>
                  </a:moveTo>
                  <a:cubicBezTo>
                    <a:pt x="329" y="0"/>
                    <a:pt x="0" y="341"/>
                    <a:pt x="214" y="734"/>
                  </a:cubicBezTo>
                  <a:lnTo>
                    <a:pt x="11976" y="23336"/>
                  </a:lnTo>
                  <a:cubicBezTo>
                    <a:pt x="12075" y="23534"/>
                    <a:pt x="12240" y="23617"/>
                    <a:pt x="12404" y="23617"/>
                  </a:cubicBezTo>
                  <a:cubicBezTo>
                    <a:pt x="12739" y="23617"/>
                    <a:pt x="13071" y="23276"/>
                    <a:pt x="12847" y="22883"/>
                  </a:cubicBezTo>
                  <a:lnTo>
                    <a:pt x="1085" y="281"/>
                  </a:lnTo>
                  <a:cubicBezTo>
                    <a:pt x="986" y="83"/>
                    <a:pt x="823" y="0"/>
                    <a:pt x="6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55" name="Google Shape;5255;p116"/>
            <p:cNvSpPr/>
            <p:nvPr/>
          </p:nvSpPr>
          <p:spPr>
            <a:xfrm rot="3504383">
              <a:off x="1383979" y="4654916"/>
              <a:ext cx="293855" cy="527859"/>
            </a:xfrm>
            <a:custGeom>
              <a:avLst/>
              <a:gdLst/>
              <a:ahLst/>
              <a:cxnLst/>
              <a:rect l="l" t="t" r="r" b="b"/>
              <a:pathLst>
                <a:path w="11754" h="21114" extrusionOk="0">
                  <a:moveTo>
                    <a:pt x="663" y="1"/>
                  </a:moveTo>
                  <a:cubicBezTo>
                    <a:pt x="333" y="1"/>
                    <a:pt x="1" y="341"/>
                    <a:pt x="225" y="734"/>
                  </a:cubicBezTo>
                  <a:lnTo>
                    <a:pt x="10697" y="20840"/>
                  </a:lnTo>
                  <a:cubicBezTo>
                    <a:pt x="10796" y="21033"/>
                    <a:pt x="10956" y="21114"/>
                    <a:pt x="11114" y="21114"/>
                  </a:cubicBezTo>
                  <a:cubicBezTo>
                    <a:pt x="11436" y="21114"/>
                    <a:pt x="11753" y="20781"/>
                    <a:pt x="11551" y="20387"/>
                  </a:cubicBezTo>
                  <a:lnTo>
                    <a:pt x="1080" y="282"/>
                  </a:lnTo>
                  <a:cubicBezTo>
                    <a:pt x="986" y="83"/>
                    <a:pt x="825" y="1"/>
                    <a:pt x="6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56" name="Google Shape;5256;p116"/>
            <p:cNvSpPr/>
            <p:nvPr/>
          </p:nvSpPr>
          <p:spPr>
            <a:xfrm rot="3504383">
              <a:off x="1332500" y="4656707"/>
              <a:ext cx="245154" cy="434407"/>
            </a:xfrm>
            <a:custGeom>
              <a:avLst/>
              <a:gdLst/>
              <a:ahLst/>
              <a:cxnLst/>
              <a:rect l="l" t="t" r="r" b="b"/>
              <a:pathLst>
                <a:path w="9806" h="17376" extrusionOk="0">
                  <a:moveTo>
                    <a:pt x="645" y="1"/>
                  </a:moveTo>
                  <a:cubicBezTo>
                    <a:pt x="320" y="1"/>
                    <a:pt x="1" y="324"/>
                    <a:pt x="193" y="708"/>
                  </a:cubicBezTo>
                  <a:lnTo>
                    <a:pt x="8721" y="17094"/>
                  </a:lnTo>
                  <a:cubicBezTo>
                    <a:pt x="8821" y="17293"/>
                    <a:pt x="8984" y="17375"/>
                    <a:pt x="9146" y="17375"/>
                  </a:cubicBezTo>
                  <a:cubicBezTo>
                    <a:pt x="9477" y="17375"/>
                    <a:pt x="9806" y="17035"/>
                    <a:pt x="9592" y="16642"/>
                  </a:cubicBezTo>
                  <a:lnTo>
                    <a:pt x="1064" y="256"/>
                  </a:lnTo>
                  <a:cubicBezTo>
                    <a:pt x="961" y="76"/>
                    <a:pt x="802" y="1"/>
                    <a:pt x="6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57" name="Google Shape;5257;p116"/>
            <p:cNvSpPr/>
            <p:nvPr/>
          </p:nvSpPr>
          <p:spPr>
            <a:xfrm rot="3504383">
              <a:off x="1285801" y="4667444"/>
              <a:ext cx="187053" cy="322556"/>
            </a:xfrm>
            <a:custGeom>
              <a:avLst/>
              <a:gdLst/>
              <a:ahLst/>
              <a:cxnLst/>
              <a:rect l="l" t="t" r="r" b="b"/>
              <a:pathLst>
                <a:path w="7482" h="12902" extrusionOk="0">
                  <a:moveTo>
                    <a:pt x="644" y="0"/>
                  </a:moveTo>
                  <a:cubicBezTo>
                    <a:pt x="323" y="0"/>
                    <a:pt x="0" y="323"/>
                    <a:pt x="181" y="708"/>
                  </a:cubicBezTo>
                  <a:lnTo>
                    <a:pt x="6397" y="12637"/>
                  </a:lnTo>
                  <a:lnTo>
                    <a:pt x="6397" y="12620"/>
                  </a:lnTo>
                  <a:cubicBezTo>
                    <a:pt x="6491" y="12819"/>
                    <a:pt x="6652" y="12901"/>
                    <a:pt x="6815" y="12901"/>
                  </a:cubicBezTo>
                  <a:cubicBezTo>
                    <a:pt x="7145" y="12901"/>
                    <a:pt x="7482" y="12561"/>
                    <a:pt x="7268" y="12168"/>
                  </a:cubicBezTo>
                  <a:lnTo>
                    <a:pt x="1052" y="255"/>
                  </a:lnTo>
                  <a:cubicBezTo>
                    <a:pt x="954" y="75"/>
                    <a:pt x="799" y="0"/>
                    <a:pt x="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58" name="Google Shape;5258;p116"/>
            <p:cNvSpPr/>
            <p:nvPr/>
          </p:nvSpPr>
          <p:spPr>
            <a:xfrm rot="3504383">
              <a:off x="1012227" y="4503646"/>
              <a:ext cx="187053" cy="322831"/>
            </a:xfrm>
            <a:custGeom>
              <a:avLst/>
              <a:gdLst/>
              <a:ahLst/>
              <a:cxnLst/>
              <a:rect l="l" t="t" r="r" b="b"/>
              <a:pathLst>
                <a:path w="7482" h="12913" extrusionOk="0">
                  <a:moveTo>
                    <a:pt x="638" y="1"/>
                  </a:moveTo>
                  <a:cubicBezTo>
                    <a:pt x="318" y="1"/>
                    <a:pt x="1" y="326"/>
                    <a:pt x="181" y="719"/>
                  </a:cubicBezTo>
                  <a:lnTo>
                    <a:pt x="6397" y="12632"/>
                  </a:lnTo>
                  <a:cubicBezTo>
                    <a:pt x="6491" y="12831"/>
                    <a:pt x="6652" y="12913"/>
                    <a:pt x="6814" y="12913"/>
                  </a:cubicBezTo>
                  <a:cubicBezTo>
                    <a:pt x="7145" y="12913"/>
                    <a:pt x="7481" y="12572"/>
                    <a:pt x="7268" y="12179"/>
                  </a:cubicBezTo>
                  <a:lnTo>
                    <a:pt x="1052" y="267"/>
                  </a:lnTo>
                  <a:cubicBezTo>
                    <a:pt x="953" y="79"/>
                    <a:pt x="795" y="1"/>
                    <a:pt x="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59" name="Google Shape;5259;p116"/>
            <p:cNvSpPr/>
            <p:nvPr/>
          </p:nvSpPr>
          <p:spPr>
            <a:xfrm rot="3504383">
              <a:off x="907227" y="4402354"/>
              <a:ext cx="245154" cy="434582"/>
            </a:xfrm>
            <a:custGeom>
              <a:avLst/>
              <a:gdLst/>
              <a:ahLst/>
              <a:cxnLst/>
              <a:rect l="l" t="t" r="r" b="b"/>
              <a:pathLst>
                <a:path w="9806" h="17383" extrusionOk="0">
                  <a:moveTo>
                    <a:pt x="644" y="0"/>
                  </a:moveTo>
                  <a:cubicBezTo>
                    <a:pt x="319" y="0"/>
                    <a:pt x="0" y="331"/>
                    <a:pt x="192" y="715"/>
                  </a:cubicBezTo>
                  <a:lnTo>
                    <a:pt x="8721" y="17101"/>
                  </a:lnTo>
                  <a:cubicBezTo>
                    <a:pt x="8820" y="17300"/>
                    <a:pt x="8983" y="17382"/>
                    <a:pt x="9146" y="17382"/>
                  </a:cubicBezTo>
                  <a:cubicBezTo>
                    <a:pt x="9477" y="17382"/>
                    <a:pt x="9805" y="17042"/>
                    <a:pt x="9592" y="16649"/>
                  </a:cubicBezTo>
                  <a:lnTo>
                    <a:pt x="1064" y="263"/>
                  </a:lnTo>
                  <a:cubicBezTo>
                    <a:pt x="960" y="77"/>
                    <a:pt x="801" y="0"/>
                    <a:pt x="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60" name="Google Shape;5260;p116"/>
            <p:cNvSpPr/>
            <p:nvPr/>
          </p:nvSpPr>
          <p:spPr>
            <a:xfrm rot="3504383">
              <a:off x="806985" y="4309739"/>
              <a:ext cx="293755" cy="527384"/>
            </a:xfrm>
            <a:custGeom>
              <a:avLst/>
              <a:gdLst/>
              <a:ahLst/>
              <a:cxnLst/>
              <a:rect l="l" t="t" r="r" b="b"/>
              <a:pathLst>
                <a:path w="11750" h="21095" extrusionOk="0">
                  <a:moveTo>
                    <a:pt x="668" y="1"/>
                  </a:moveTo>
                  <a:cubicBezTo>
                    <a:pt x="334" y="1"/>
                    <a:pt x="1" y="341"/>
                    <a:pt x="226" y="734"/>
                  </a:cubicBezTo>
                  <a:lnTo>
                    <a:pt x="10697" y="20840"/>
                  </a:lnTo>
                  <a:cubicBezTo>
                    <a:pt x="10795" y="21020"/>
                    <a:pt x="10950" y="21095"/>
                    <a:pt x="11105" y="21095"/>
                  </a:cubicBezTo>
                  <a:cubicBezTo>
                    <a:pt x="11427" y="21095"/>
                    <a:pt x="11749" y="20772"/>
                    <a:pt x="11568" y="20387"/>
                  </a:cubicBezTo>
                  <a:lnTo>
                    <a:pt x="1097" y="282"/>
                  </a:lnTo>
                  <a:cubicBezTo>
                    <a:pt x="997" y="83"/>
                    <a:pt x="832" y="1"/>
                    <a:pt x="6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61" name="Google Shape;5261;p116"/>
            <p:cNvSpPr/>
            <p:nvPr/>
          </p:nvSpPr>
          <p:spPr>
            <a:xfrm rot="3504383">
              <a:off x="715444" y="4233871"/>
              <a:ext cx="325431" cy="589185"/>
            </a:xfrm>
            <a:custGeom>
              <a:avLst/>
              <a:gdLst/>
              <a:ahLst/>
              <a:cxnLst/>
              <a:rect l="l" t="t" r="r" b="b"/>
              <a:pathLst>
                <a:path w="13017" h="23567" extrusionOk="0">
                  <a:moveTo>
                    <a:pt x="637" y="0"/>
                  </a:moveTo>
                  <a:cubicBezTo>
                    <a:pt x="314" y="0"/>
                    <a:pt x="0" y="325"/>
                    <a:pt x="191" y="719"/>
                  </a:cubicBezTo>
                  <a:lnTo>
                    <a:pt x="11953" y="23304"/>
                  </a:lnTo>
                  <a:cubicBezTo>
                    <a:pt x="12051" y="23489"/>
                    <a:pt x="12208" y="23566"/>
                    <a:pt x="12365" y="23566"/>
                  </a:cubicBezTo>
                  <a:cubicBezTo>
                    <a:pt x="12690" y="23566"/>
                    <a:pt x="13016" y="23236"/>
                    <a:pt x="12824" y="22851"/>
                  </a:cubicBezTo>
                  <a:lnTo>
                    <a:pt x="1062" y="266"/>
                  </a:lnTo>
                  <a:cubicBezTo>
                    <a:pt x="957" y="79"/>
                    <a:pt x="796" y="0"/>
                    <a:pt x="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62" name="Google Shape;5262;p116"/>
            <p:cNvSpPr/>
            <p:nvPr/>
          </p:nvSpPr>
          <p:spPr>
            <a:xfrm rot="3504383">
              <a:off x="626546" y="4164285"/>
              <a:ext cx="351256" cy="637361"/>
            </a:xfrm>
            <a:custGeom>
              <a:avLst/>
              <a:gdLst/>
              <a:ahLst/>
              <a:cxnLst/>
              <a:rect l="l" t="t" r="r" b="b"/>
              <a:pathLst>
                <a:path w="14050" h="25494" extrusionOk="0">
                  <a:moveTo>
                    <a:pt x="668" y="0"/>
                  </a:moveTo>
                  <a:cubicBezTo>
                    <a:pt x="337" y="0"/>
                    <a:pt x="1" y="340"/>
                    <a:pt x="214" y="734"/>
                  </a:cubicBezTo>
                  <a:lnTo>
                    <a:pt x="12965" y="25212"/>
                  </a:lnTo>
                  <a:cubicBezTo>
                    <a:pt x="13058" y="25411"/>
                    <a:pt x="13220" y="25493"/>
                    <a:pt x="13382" y="25493"/>
                  </a:cubicBezTo>
                  <a:cubicBezTo>
                    <a:pt x="13713" y="25493"/>
                    <a:pt x="14049" y="25153"/>
                    <a:pt x="13836" y="24760"/>
                  </a:cubicBezTo>
                  <a:lnTo>
                    <a:pt x="1086" y="281"/>
                  </a:lnTo>
                  <a:cubicBezTo>
                    <a:pt x="992" y="82"/>
                    <a:pt x="830" y="0"/>
                    <a:pt x="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63" name="Google Shape;5263;p116"/>
            <p:cNvSpPr/>
            <p:nvPr/>
          </p:nvSpPr>
          <p:spPr>
            <a:xfrm rot="3504383">
              <a:off x="551174" y="4119607"/>
              <a:ext cx="350381" cy="636386"/>
            </a:xfrm>
            <a:custGeom>
              <a:avLst/>
              <a:gdLst/>
              <a:ahLst/>
              <a:cxnLst/>
              <a:rect l="l" t="t" r="r" b="b"/>
              <a:pathLst>
                <a:path w="14015" h="25455" extrusionOk="0">
                  <a:moveTo>
                    <a:pt x="637" y="1"/>
                  </a:moveTo>
                  <a:cubicBezTo>
                    <a:pt x="314" y="1"/>
                    <a:pt x="0" y="326"/>
                    <a:pt x="191" y="720"/>
                  </a:cubicBezTo>
                  <a:lnTo>
                    <a:pt x="12941" y="25181"/>
                  </a:lnTo>
                  <a:cubicBezTo>
                    <a:pt x="13041" y="25374"/>
                    <a:pt x="13202" y="25455"/>
                    <a:pt x="13363" y="25455"/>
                  </a:cubicBezTo>
                  <a:cubicBezTo>
                    <a:pt x="13690" y="25455"/>
                    <a:pt x="14015" y="25122"/>
                    <a:pt x="13813" y="24729"/>
                  </a:cubicBezTo>
                  <a:lnTo>
                    <a:pt x="1062" y="267"/>
                  </a:lnTo>
                  <a:cubicBezTo>
                    <a:pt x="958" y="79"/>
                    <a:pt x="796" y="1"/>
                    <a:pt x="6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64" name="Google Shape;5264;p116"/>
            <p:cNvSpPr/>
            <p:nvPr/>
          </p:nvSpPr>
          <p:spPr>
            <a:xfrm rot="3504383">
              <a:off x="475396" y="4074185"/>
              <a:ext cx="350056" cy="636236"/>
            </a:xfrm>
            <a:custGeom>
              <a:avLst/>
              <a:gdLst/>
              <a:ahLst/>
              <a:cxnLst/>
              <a:rect l="l" t="t" r="r" b="b"/>
              <a:pathLst>
                <a:path w="14002" h="25449" extrusionOk="0">
                  <a:moveTo>
                    <a:pt x="645" y="0"/>
                  </a:moveTo>
                  <a:cubicBezTo>
                    <a:pt x="320" y="0"/>
                    <a:pt x="1" y="323"/>
                    <a:pt x="193" y="708"/>
                  </a:cubicBezTo>
                  <a:lnTo>
                    <a:pt x="12943" y="25186"/>
                  </a:lnTo>
                  <a:cubicBezTo>
                    <a:pt x="13036" y="25372"/>
                    <a:pt x="13191" y="25449"/>
                    <a:pt x="13347" y="25449"/>
                  </a:cubicBezTo>
                  <a:cubicBezTo>
                    <a:pt x="13671" y="25449"/>
                    <a:pt x="14001" y="25118"/>
                    <a:pt x="13798" y="24734"/>
                  </a:cubicBezTo>
                  <a:lnTo>
                    <a:pt x="1064" y="255"/>
                  </a:lnTo>
                  <a:cubicBezTo>
                    <a:pt x="961" y="75"/>
                    <a:pt x="802" y="0"/>
                    <a:pt x="6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65" name="Google Shape;5265;p116"/>
            <p:cNvSpPr/>
            <p:nvPr/>
          </p:nvSpPr>
          <p:spPr>
            <a:xfrm rot="3504383">
              <a:off x="399785" y="4028749"/>
              <a:ext cx="349731" cy="636086"/>
            </a:xfrm>
            <a:custGeom>
              <a:avLst/>
              <a:gdLst/>
              <a:ahLst/>
              <a:cxnLst/>
              <a:rect l="l" t="t" r="r" b="b"/>
              <a:pathLst>
                <a:path w="13989" h="25443" extrusionOk="0">
                  <a:moveTo>
                    <a:pt x="633" y="0"/>
                  </a:moveTo>
                  <a:cubicBezTo>
                    <a:pt x="315" y="0"/>
                    <a:pt x="1" y="325"/>
                    <a:pt x="192" y="719"/>
                  </a:cubicBezTo>
                  <a:lnTo>
                    <a:pt x="12925" y="25180"/>
                  </a:lnTo>
                  <a:cubicBezTo>
                    <a:pt x="13029" y="25366"/>
                    <a:pt x="13188" y="25443"/>
                    <a:pt x="13345" y="25443"/>
                  </a:cubicBezTo>
                  <a:cubicBezTo>
                    <a:pt x="13670" y="25443"/>
                    <a:pt x="13989" y="25112"/>
                    <a:pt x="13797" y="24728"/>
                  </a:cubicBezTo>
                  <a:lnTo>
                    <a:pt x="1046" y="266"/>
                  </a:lnTo>
                  <a:cubicBezTo>
                    <a:pt x="947" y="79"/>
                    <a:pt x="790" y="0"/>
                    <a:pt x="6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66" name="Google Shape;5266;p116"/>
            <p:cNvSpPr/>
            <p:nvPr/>
          </p:nvSpPr>
          <p:spPr>
            <a:xfrm rot="3504383">
              <a:off x="335463" y="4006091"/>
              <a:ext cx="326706" cy="589985"/>
            </a:xfrm>
            <a:custGeom>
              <a:avLst/>
              <a:gdLst/>
              <a:ahLst/>
              <a:cxnLst/>
              <a:rect l="l" t="t" r="r" b="b"/>
              <a:pathLst>
                <a:path w="13068" h="23599" extrusionOk="0">
                  <a:moveTo>
                    <a:pt x="667" y="1"/>
                  </a:moveTo>
                  <a:cubicBezTo>
                    <a:pt x="337" y="1"/>
                    <a:pt x="1" y="341"/>
                    <a:pt x="214" y="734"/>
                  </a:cubicBezTo>
                  <a:lnTo>
                    <a:pt x="11992" y="23336"/>
                  </a:lnTo>
                  <a:cubicBezTo>
                    <a:pt x="12091" y="23521"/>
                    <a:pt x="12249" y="23599"/>
                    <a:pt x="12408" y="23599"/>
                  </a:cubicBezTo>
                  <a:cubicBezTo>
                    <a:pt x="12737" y="23599"/>
                    <a:pt x="13067" y="23268"/>
                    <a:pt x="12864" y="22884"/>
                  </a:cubicBezTo>
                  <a:lnTo>
                    <a:pt x="1085" y="282"/>
                  </a:lnTo>
                  <a:cubicBezTo>
                    <a:pt x="991" y="83"/>
                    <a:pt x="830" y="1"/>
                    <a:pt x="6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67" name="Google Shape;5267;p116"/>
            <p:cNvSpPr/>
            <p:nvPr/>
          </p:nvSpPr>
          <p:spPr>
            <a:xfrm rot="3504383">
              <a:off x="276041" y="3991853"/>
              <a:ext cx="293755" cy="527559"/>
            </a:xfrm>
            <a:custGeom>
              <a:avLst/>
              <a:gdLst/>
              <a:ahLst/>
              <a:cxnLst/>
              <a:rect l="l" t="t" r="r" b="b"/>
              <a:pathLst>
                <a:path w="11750" h="21102" extrusionOk="0">
                  <a:moveTo>
                    <a:pt x="660" y="0"/>
                  </a:moveTo>
                  <a:cubicBezTo>
                    <a:pt x="330" y="0"/>
                    <a:pt x="1" y="341"/>
                    <a:pt x="214" y="734"/>
                  </a:cubicBezTo>
                  <a:lnTo>
                    <a:pt x="10686" y="20839"/>
                  </a:lnTo>
                  <a:cubicBezTo>
                    <a:pt x="10784" y="21025"/>
                    <a:pt x="10941" y="21102"/>
                    <a:pt x="11098" y="21102"/>
                  </a:cubicBezTo>
                  <a:cubicBezTo>
                    <a:pt x="11423" y="21102"/>
                    <a:pt x="11749" y="20771"/>
                    <a:pt x="11557" y="20387"/>
                  </a:cubicBezTo>
                  <a:lnTo>
                    <a:pt x="1086" y="281"/>
                  </a:lnTo>
                  <a:cubicBezTo>
                    <a:pt x="986" y="83"/>
                    <a:pt x="823" y="0"/>
                    <a:pt x="6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68" name="Google Shape;5268;p116"/>
            <p:cNvSpPr/>
            <p:nvPr/>
          </p:nvSpPr>
          <p:spPr>
            <a:xfrm rot="3504383">
              <a:off x="224692" y="3993408"/>
              <a:ext cx="244479" cy="434157"/>
            </a:xfrm>
            <a:custGeom>
              <a:avLst/>
              <a:gdLst/>
              <a:ahLst/>
              <a:cxnLst/>
              <a:rect l="l" t="t" r="r" b="b"/>
              <a:pathLst>
                <a:path w="9779" h="17366" extrusionOk="0">
                  <a:moveTo>
                    <a:pt x="644" y="0"/>
                  </a:moveTo>
                  <a:cubicBezTo>
                    <a:pt x="323" y="0"/>
                    <a:pt x="0" y="324"/>
                    <a:pt x="181" y="708"/>
                  </a:cubicBezTo>
                  <a:lnTo>
                    <a:pt x="8726" y="17110"/>
                  </a:lnTo>
                  <a:cubicBezTo>
                    <a:pt x="8824" y="17290"/>
                    <a:pt x="8979" y="17366"/>
                    <a:pt x="9134" y="17366"/>
                  </a:cubicBezTo>
                  <a:cubicBezTo>
                    <a:pt x="9456" y="17366"/>
                    <a:pt x="9778" y="17042"/>
                    <a:pt x="9597" y="16658"/>
                  </a:cubicBezTo>
                  <a:lnTo>
                    <a:pt x="1052" y="255"/>
                  </a:lnTo>
                  <a:cubicBezTo>
                    <a:pt x="954" y="76"/>
                    <a:pt x="799" y="0"/>
                    <a:pt x="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69" name="Google Shape;5269;p116"/>
            <p:cNvSpPr/>
            <p:nvPr/>
          </p:nvSpPr>
          <p:spPr>
            <a:xfrm rot="3504383">
              <a:off x="177770" y="4003737"/>
              <a:ext cx="186678" cy="322506"/>
            </a:xfrm>
            <a:custGeom>
              <a:avLst/>
              <a:gdLst/>
              <a:ahLst/>
              <a:cxnLst/>
              <a:rect l="l" t="t" r="r" b="b"/>
              <a:pathLst>
                <a:path w="7467" h="12900" extrusionOk="0">
                  <a:moveTo>
                    <a:pt x="652" y="0"/>
                  </a:moveTo>
                  <a:cubicBezTo>
                    <a:pt x="323" y="0"/>
                    <a:pt x="1" y="331"/>
                    <a:pt x="204" y="715"/>
                  </a:cubicBezTo>
                  <a:lnTo>
                    <a:pt x="6403" y="12644"/>
                  </a:lnTo>
                  <a:cubicBezTo>
                    <a:pt x="6507" y="12824"/>
                    <a:pt x="6665" y="12899"/>
                    <a:pt x="6822" y="12899"/>
                  </a:cubicBezTo>
                  <a:cubicBezTo>
                    <a:pt x="7148" y="12899"/>
                    <a:pt x="7466" y="12576"/>
                    <a:pt x="7274" y="12192"/>
                  </a:cubicBezTo>
                  <a:lnTo>
                    <a:pt x="1075" y="263"/>
                  </a:lnTo>
                  <a:cubicBezTo>
                    <a:pt x="971" y="77"/>
                    <a:pt x="811" y="0"/>
                    <a:pt x="6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70" name="Google Shape;5270;p116"/>
            <p:cNvSpPr/>
            <p:nvPr/>
          </p:nvSpPr>
          <p:spPr>
            <a:xfrm rot="3504383">
              <a:off x="-92805" y="3842306"/>
              <a:ext cx="187028" cy="322831"/>
            </a:xfrm>
            <a:custGeom>
              <a:avLst/>
              <a:gdLst/>
              <a:ahLst/>
              <a:cxnLst/>
              <a:rect l="l" t="t" r="r" b="b"/>
              <a:pathLst>
                <a:path w="7481" h="12913" extrusionOk="0">
                  <a:moveTo>
                    <a:pt x="637" y="0"/>
                  </a:moveTo>
                  <a:cubicBezTo>
                    <a:pt x="318" y="0"/>
                    <a:pt x="0" y="325"/>
                    <a:pt x="180" y="719"/>
                  </a:cubicBezTo>
                  <a:lnTo>
                    <a:pt x="6396" y="12631"/>
                  </a:lnTo>
                  <a:cubicBezTo>
                    <a:pt x="6490" y="12830"/>
                    <a:pt x="6651" y="12912"/>
                    <a:pt x="6814" y="12912"/>
                  </a:cubicBezTo>
                  <a:cubicBezTo>
                    <a:pt x="7144" y="12912"/>
                    <a:pt x="7480" y="12572"/>
                    <a:pt x="7267" y="12179"/>
                  </a:cubicBezTo>
                  <a:lnTo>
                    <a:pt x="1051" y="266"/>
                  </a:lnTo>
                  <a:cubicBezTo>
                    <a:pt x="952" y="79"/>
                    <a:pt x="794" y="0"/>
                    <a:pt x="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71" name="Google Shape;5271;p116"/>
            <p:cNvSpPr/>
            <p:nvPr/>
          </p:nvSpPr>
          <p:spPr>
            <a:xfrm rot="3504383">
              <a:off x="-197479" y="3740885"/>
              <a:ext cx="244329" cy="433932"/>
            </a:xfrm>
            <a:custGeom>
              <a:avLst/>
              <a:gdLst/>
              <a:ahLst/>
              <a:cxnLst/>
              <a:rect l="l" t="t" r="r" b="b"/>
              <a:pathLst>
                <a:path w="9773" h="17357" extrusionOk="0">
                  <a:moveTo>
                    <a:pt x="640" y="1"/>
                  </a:moveTo>
                  <a:cubicBezTo>
                    <a:pt x="319" y="1"/>
                    <a:pt x="1" y="324"/>
                    <a:pt x="193" y="708"/>
                  </a:cubicBezTo>
                  <a:lnTo>
                    <a:pt x="8721" y="17094"/>
                  </a:lnTo>
                  <a:cubicBezTo>
                    <a:pt x="8819" y="17280"/>
                    <a:pt x="8974" y="17357"/>
                    <a:pt x="9129" y="17357"/>
                  </a:cubicBezTo>
                  <a:cubicBezTo>
                    <a:pt x="9451" y="17357"/>
                    <a:pt x="9773" y="17026"/>
                    <a:pt x="9592" y="16642"/>
                  </a:cubicBezTo>
                  <a:lnTo>
                    <a:pt x="1047" y="256"/>
                  </a:lnTo>
                  <a:cubicBezTo>
                    <a:pt x="949" y="76"/>
                    <a:pt x="794" y="1"/>
                    <a:pt x="6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72" name="Google Shape;5272;p116"/>
            <p:cNvSpPr/>
            <p:nvPr/>
          </p:nvSpPr>
          <p:spPr>
            <a:xfrm rot="3504383">
              <a:off x="-298188" y="3649432"/>
              <a:ext cx="293755" cy="527384"/>
            </a:xfrm>
            <a:custGeom>
              <a:avLst/>
              <a:gdLst/>
              <a:ahLst/>
              <a:cxnLst/>
              <a:rect l="l" t="t" r="r" b="b"/>
              <a:pathLst>
                <a:path w="11750" h="21095" extrusionOk="0">
                  <a:moveTo>
                    <a:pt x="645" y="0"/>
                  </a:moveTo>
                  <a:cubicBezTo>
                    <a:pt x="319" y="0"/>
                    <a:pt x="1" y="323"/>
                    <a:pt x="193" y="708"/>
                  </a:cubicBezTo>
                  <a:lnTo>
                    <a:pt x="10664" y="20813"/>
                  </a:lnTo>
                  <a:cubicBezTo>
                    <a:pt x="10758" y="21012"/>
                    <a:pt x="10920" y="21094"/>
                    <a:pt x="11082" y="21094"/>
                  </a:cubicBezTo>
                  <a:cubicBezTo>
                    <a:pt x="11413" y="21094"/>
                    <a:pt x="11749" y="20754"/>
                    <a:pt x="11536" y="20361"/>
                  </a:cubicBezTo>
                  <a:lnTo>
                    <a:pt x="1064" y="255"/>
                  </a:lnTo>
                  <a:cubicBezTo>
                    <a:pt x="960" y="75"/>
                    <a:pt x="802" y="0"/>
                    <a:pt x="6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73" name="Google Shape;5273;p116"/>
            <p:cNvSpPr/>
            <p:nvPr/>
          </p:nvSpPr>
          <p:spPr>
            <a:xfrm rot="3504383">
              <a:off x="-390583" y="3572344"/>
              <a:ext cx="326556" cy="589960"/>
            </a:xfrm>
            <a:custGeom>
              <a:avLst/>
              <a:gdLst/>
              <a:ahLst/>
              <a:cxnLst/>
              <a:rect l="l" t="t" r="r" b="b"/>
              <a:pathLst>
                <a:path w="13062" h="23598" extrusionOk="0">
                  <a:moveTo>
                    <a:pt x="656" y="1"/>
                  </a:moveTo>
                  <a:cubicBezTo>
                    <a:pt x="328" y="1"/>
                    <a:pt x="0" y="336"/>
                    <a:pt x="215" y="732"/>
                  </a:cubicBezTo>
                  <a:lnTo>
                    <a:pt x="11977" y="23317"/>
                  </a:lnTo>
                  <a:cubicBezTo>
                    <a:pt x="12071" y="23516"/>
                    <a:pt x="12232" y="23598"/>
                    <a:pt x="12395" y="23598"/>
                  </a:cubicBezTo>
                  <a:cubicBezTo>
                    <a:pt x="12725" y="23598"/>
                    <a:pt x="13062" y="23258"/>
                    <a:pt x="12848" y="22864"/>
                  </a:cubicBezTo>
                  <a:lnTo>
                    <a:pt x="1070" y="263"/>
                  </a:lnTo>
                  <a:cubicBezTo>
                    <a:pt x="972" y="78"/>
                    <a:pt x="814" y="1"/>
                    <a:pt x="6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74" name="Google Shape;5274;p116"/>
            <p:cNvSpPr/>
            <p:nvPr/>
          </p:nvSpPr>
          <p:spPr>
            <a:xfrm rot="3504383">
              <a:off x="-478049" y="3503354"/>
              <a:ext cx="349881" cy="636486"/>
            </a:xfrm>
            <a:custGeom>
              <a:avLst/>
              <a:gdLst/>
              <a:ahLst/>
              <a:cxnLst/>
              <a:rect l="l" t="t" r="r" b="b"/>
              <a:pathLst>
                <a:path w="13995" h="25459" extrusionOk="0">
                  <a:moveTo>
                    <a:pt x="644" y="0"/>
                  </a:moveTo>
                  <a:cubicBezTo>
                    <a:pt x="319" y="0"/>
                    <a:pt x="0" y="324"/>
                    <a:pt x="192" y="708"/>
                  </a:cubicBezTo>
                  <a:lnTo>
                    <a:pt x="12943" y="25186"/>
                  </a:lnTo>
                  <a:lnTo>
                    <a:pt x="12943" y="25203"/>
                  </a:lnTo>
                  <a:cubicBezTo>
                    <a:pt x="13041" y="25383"/>
                    <a:pt x="13196" y="25458"/>
                    <a:pt x="13351" y="25458"/>
                  </a:cubicBezTo>
                  <a:cubicBezTo>
                    <a:pt x="13672" y="25458"/>
                    <a:pt x="13995" y="25135"/>
                    <a:pt x="13814" y="24751"/>
                  </a:cubicBezTo>
                  <a:lnTo>
                    <a:pt x="1064" y="256"/>
                  </a:lnTo>
                  <a:cubicBezTo>
                    <a:pt x="960" y="76"/>
                    <a:pt x="802" y="0"/>
                    <a:pt x="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75" name="Google Shape;5275;p116"/>
            <p:cNvSpPr/>
            <p:nvPr/>
          </p:nvSpPr>
          <p:spPr>
            <a:xfrm rot="3504383">
              <a:off x="-553838" y="3458191"/>
              <a:ext cx="349756" cy="636061"/>
            </a:xfrm>
            <a:custGeom>
              <a:avLst/>
              <a:gdLst/>
              <a:ahLst/>
              <a:cxnLst/>
              <a:rect l="l" t="t" r="r" b="b"/>
              <a:pathLst>
                <a:path w="13990" h="25442" extrusionOk="0">
                  <a:moveTo>
                    <a:pt x="639" y="0"/>
                  </a:moveTo>
                  <a:cubicBezTo>
                    <a:pt x="319" y="0"/>
                    <a:pt x="0" y="324"/>
                    <a:pt x="192" y="708"/>
                  </a:cubicBezTo>
                  <a:lnTo>
                    <a:pt x="12943" y="25186"/>
                  </a:lnTo>
                  <a:lnTo>
                    <a:pt x="12926" y="25186"/>
                  </a:lnTo>
                  <a:cubicBezTo>
                    <a:pt x="13029" y="25366"/>
                    <a:pt x="13188" y="25441"/>
                    <a:pt x="13345" y="25441"/>
                  </a:cubicBezTo>
                  <a:cubicBezTo>
                    <a:pt x="13671" y="25441"/>
                    <a:pt x="13989" y="25118"/>
                    <a:pt x="13797" y="24734"/>
                  </a:cubicBezTo>
                  <a:lnTo>
                    <a:pt x="1047" y="256"/>
                  </a:lnTo>
                  <a:cubicBezTo>
                    <a:pt x="949" y="76"/>
                    <a:pt x="794" y="0"/>
                    <a:pt x="6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76" name="Google Shape;5276;p116"/>
            <p:cNvSpPr/>
            <p:nvPr/>
          </p:nvSpPr>
          <p:spPr>
            <a:xfrm rot="3504383">
              <a:off x="2383500" y="5324239"/>
              <a:ext cx="187053" cy="322981"/>
            </a:xfrm>
            <a:custGeom>
              <a:avLst/>
              <a:gdLst/>
              <a:ahLst/>
              <a:cxnLst/>
              <a:rect l="l" t="t" r="r" b="b"/>
              <a:pathLst>
                <a:path w="7482" h="12919" extrusionOk="0">
                  <a:moveTo>
                    <a:pt x="644" y="1"/>
                  </a:moveTo>
                  <a:cubicBezTo>
                    <a:pt x="323" y="1"/>
                    <a:pt x="0" y="324"/>
                    <a:pt x="181" y="708"/>
                  </a:cubicBezTo>
                  <a:lnTo>
                    <a:pt x="6397" y="12637"/>
                  </a:lnTo>
                  <a:cubicBezTo>
                    <a:pt x="6491" y="12836"/>
                    <a:pt x="6652" y="12918"/>
                    <a:pt x="6815" y="12918"/>
                  </a:cubicBezTo>
                  <a:cubicBezTo>
                    <a:pt x="7146" y="12918"/>
                    <a:pt x="7482" y="12578"/>
                    <a:pt x="7269" y="12185"/>
                  </a:cubicBezTo>
                  <a:lnTo>
                    <a:pt x="1053" y="256"/>
                  </a:lnTo>
                  <a:cubicBezTo>
                    <a:pt x="954" y="76"/>
                    <a:pt x="799" y="1"/>
                    <a:pt x="6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77" name="Google Shape;5277;p116"/>
            <p:cNvSpPr/>
            <p:nvPr/>
          </p:nvSpPr>
          <p:spPr>
            <a:xfrm rot="3504383">
              <a:off x="2429994" y="5313356"/>
              <a:ext cx="245979" cy="434607"/>
            </a:xfrm>
            <a:custGeom>
              <a:avLst/>
              <a:gdLst/>
              <a:ahLst/>
              <a:cxnLst/>
              <a:rect l="l" t="t" r="r" b="b"/>
              <a:pathLst>
                <a:path w="9839" h="17384" extrusionOk="0">
                  <a:moveTo>
                    <a:pt x="660" y="0"/>
                  </a:moveTo>
                  <a:cubicBezTo>
                    <a:pt x="330" y="0"/>
                    <a:pt x="1" y="340"/>
                    <a:pt x="214" y="734"/>
                  </a:cubicBezTo>
                  <a:lnTo>
                    <a:pt x="8742" y="17119"/>
                  </a:lnTo>
                  <a:lnTo>
                    <a:pt x="8742" y="17103"/>
                  </a:lnTo>
                  <a:cubicBezTo>
                    <a:pt x="8842" y="17302"/>
                    <a:pt x="9007" y="17384"/>
                    <a:pt x="9171" y="17384"/>
                  </a:cubicBezTo>
                  <a:cubicBezTo>
                    <a:pt x="9506" y="17384"/>
                    <a:pt x="9838" y="17043"/>
                    <a:pt x="9614" y="16650"/>
                  </a:cubicBezTo>
                  <a:lnTo>
                    <a:pt x="1086" y="281"/>
                  </a:lnTo>
                  <a:cubicBezTo>
                    <a:pt x="986" y="82"/>
                    <a:pt x="823" y="0"/>
                    <a:pt x="6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78" name="Google Shape;5278;p116"/>
            <p:cNvSpPr/>
            <p:nvPr/>
          </p:nvSpPr>
          <p:spPr>
            <a:xfrm rot="3504383">
              <a:off x="2481948" y="5312929"/>
              <a:ext cx="293730" cy="527384"/>
            </a:xfrm>
            <a:custGeom>
              <a:avLst/>
              <a:gdLst/>
              <a:ahLst/>
              <a:cxnLst/>
              <a:rect l="l" t="t" r="r" b="b"/>
              <a:pathLst>
                <a:path w="11749" h="21095" extrusionOk="0">
                  <a:moveTo>
                    <a:pt x="644" y="0"/>
                  </a:moveTo>
                  <a:cubicBezTo>
                    <a:pt x="319" y="0"/>
                    <a:pt x="0" y="324"/>
                    <a:pt x="192" y="708"/>
                  </a:cubicBezTo>
                  <a:lnTo>
                    <a:pt x="10664" y="20813"/>
                  </a:lnTo>
                  <a:cubicBezTo>
                    <a:pt x="10758" y="21012"/>
                    <a:pt x="10919" y="21094"/>
                    <a:pt x="11082" y="21094"/>
                  </a:cubicBezTo>
                  <a:cubicBezTo>
                    <a:pt x="11412" y="21094"/>
                    <a:pt x="11749" y="20754"/>
                    <a:pt x="11535" y="20361"/>
                  </a:cubicBezTo>
                  <a:lnTo>
                    <a:pt x="1064" y="256"/>
                  </a:lnTo>
                  <a:cubicBezTo>
                    <a:pt x="960" y="76"/>
                    <a:pt x="801" y="0"/>
                    <a:pt x="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79" name="Google Shape;5279;p116"/>
            <p:cNvSpPr/>
            <p:nvPr/>
          </p:nvSpPr>
          <p:spPr>
            <a:xfrm rot="3504383">
              <a:off x="2541452" y="5326975"/>
              <a:ext cx="326281" cy="589810"/>
            </a:xfrm>
            <a:custGeom>
              <a:avLst/>
              <a:gdLst/>
              <a:ahLst/>
              <a:cxnLst/>
              <a:rect l="l" t="t" r="r" b="b"/>
              <a:pathLst>
                <a:path w="13051" h="23592" extrusionOk="0">
                  <a:moveTo>
                    <a:pt x="653" y="1"/>
                  </a:moveTo>
                  <a:cubicBezTo>
                    <a:pt x="327" y="1"/>
                    <a:pt x="1" y="324"/>
                    <a:pt x="193" y="708"/>
                  </a:cubicBezTo>
                  <a:lnTo>
                    <a:pt x="11972" y="23310"/>
                  </a:lnTo>
                  <a:cubicBezTo>
                    <a:pt x="12066" y="23509"/>
                    <a:pt x="12227" y="23591"/>
                    <a:pt x="12389" y="23591"/>
                  </a:cubicBezTo>
                  <a:cubicBezTo>
                    <a:pt x="12718" y="23591"/>
                    <a:pt x="13051" y="23251"/>
                    <a:pt x="12826" y="22858"/>
                  </a:cubicBezTo>
                  <a:lnTo>
                    <a:pt x="1064" y="256"/>
                  </a:lnTo>
                  <a:cubicBezTo>
                    <a:pt x="966" y="76"/>
                    <a:pt x="810" y="1"/>
                    <a:pt x="6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80" name="Google Shape;5280;p116"/>
            <p:cNvSpPr/>
            <p:nvPr/>
          </p:nvSpPr>
          <p:spPr>
            <a:xfrm rot="3504383">
              <a:off x="2604961" y="5348405"/>
              <a:ext cx="351256" cy="636936"/>
            </a:xfrm>
            <a:custGeom>
              <a:avLst/>
              <a:gdLst/>
              <a:ahLst/>
              <a:cxnLst/>
              <a:rect l="l" t="t" r="r" b="b"/>
              <a:pathLst>
                <a:path w="14050" h="25477" extrusionOk="0">
                  <a:moveTo>
                    <a:pt x="668" y="0"/>
                  </a:moveTo>
                  <a:cubicBezTo>
                    <a:pt x="337" y="0"/>
                    <a:pt x="1" y="341"/>
                    <a:pt x="214" y="734"/>
                  </a:cubicBezTo>
                  <a:lnTo>
                    <a:pt x="12965" y="25195"/>
                  </a:lnTo>
                  <a:cubicBezTo>
                    <a:pt x="13059" y="25394"/>
                    <a:pt x="13220" y="25476"/>
                    <a:pt x="13382" y="25476"/>
                  </a:cubicBezTo>
                  <a:cubicBezTo>
                    <a:pt x="13713" y="25476"/>
                    <a:pt x="14049" y="25136"/>
                    <a:pt x="13836" y="24743"/>
                  </a:cubicBezTo>
                  <a:lnTo>
                    <a:pt x="1086" y="281"/>
                  </a:lnTo>
                  <a:cubicBezTo>
                    <a:pt x="992" y="82"/>
                    <a:pt x="830" y="0"/>
                    <a:pt x="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81" name="Google Shape;5281;p116"/>
            <p:cNvSpPr/>
            <p:nvPr/>
          </p:nvSpPr>
          <p:spPr>
            <a:xfrm rot="3504383">
              <a:off x="2680893" y="5393579"/>
              <a:ext cx="351106" cy="637361"/>
            </a:xfrm>
            <a:custGeom>
              <a:avLst/>
              <a:gdLst/>
              <a:ahLst/>
              <a:cxnLst/>
              <a:rect l="l" t="t" r="r" b="b"/>
              <a:pathLst>
                <a:path w="14044" h="25494" extrusionOk="0">
                  <a:moveTo>
                    <a:pt x="663" y="0"/>
                  </a:moveTo>
                  <a:cubicBezTo>
                    <a:pt x="333" y="0"/>
                    <a:pt x="1" y="341"/>
                    <a:pt x="225" y="734"/>
                  </a:cubicBezTo>
                  <a:lnTo>
                    <a:pt x="12959" y="25212"/>
                  </a:lnTo>
                  <a:cubicBezTo>
                    <a:pt x="13058" y="25411"/>
                    <a:pt x="13221" y="25493"/>
                    <a:pt x="13384" y="25493"/>
                  </a:cubicBezTo>
                  <a:cubicBezTo>
                    <a:pt x="13715" y="25493"/>
                    <a:pt x="14043" y="25153"/>
                    <a:pt x="13830" y="24760"/>
                  </a:cubicBezTo>
                  <a:lnTo>
                    <a:pt x="1080" y="281"/>
                  </a:lnTo>
                  <a:cubicBezTo>
                    <a:pt x="986" y="83"/>
                    <a:pt x="825" y="0"/>
                    <a:pt x="6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82" name="Google Shape;5282;p116"/>
            <p:cNvSpPr/>
            <p:nvPr/>
          </p:nvSpPr>
          <p:spPr>
            <a:xfrm rot="3504383">
              <a:off x="1172190" y="4687378"/>
              <a:ext cx="131827" cy="109102"/>
            </a:xfrm>
            <a:custGeom>
              <a:avLst/>
              <a:gdLst/>
              <a:ahLst/>
              <a:cxnLst/>
              <a:rect l="l" t="t" r="r" b="b"/>
              <a:pathLst>
                <a:path w="5273" h="4364" extrusionOk="0">
                  <a:moveTo>
                    <a:pt x="2766" y="0"/>
                  </a:moveTo>
                  <a:cubicBezTo>
                    <a:pt x="2406" y="0"/>
                    <a:pt x="2034" y="93"/>
                    <a:pt x="1676" y="298"/>
                  </a:cubicBezTo>
                  <a:cubicBezTo>
                    <a:pt x="0" y="1270"/>
                    <a:pt x="318" y="3783"/>
                    <a:pt x="2195" y="4286"/>
                  </a:cubicBezTo>
                  <a:cubicBezTo>
                    <a:pt x="2387" y="4339"/>
                    <a:pt x="2579" y="4364"/>
                    <a:pt x="2769" y="4364"/>
                  </a:cubicBezTo>
                  <a:cubicBezTo>
                    <a:pt x="3726" y="4364"/>
                    <a:pt x="4610" y="3726"/>
                    <a:pt x="4876" y="2761"/>
                  </a:cubicBezTo>
                  <a:cubicBezTo>
                    <a:pt x="5272" y="1282"/>
                    <a:pt x="4106" y="0"/>
                    <a:pt x="2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5283" name="Google Shape;5283;p116"/>
            <p:cNvGrpSpPr/>
            <p:nvPr/>
          </p:nvGrpSpPr>
          <p:grpSpPr>
            <a:xfrm>
              <a:off x="-360684" y="2755466"/>
              <a:ext cx="3204205" cy="3984550"/>
              <a:chOff x="-360684" y="2755466"/>
              <a:chExt cx="3204205" cy="3984550"/>
            </a:xfrm>
          </p:grpSpPr>
          <p:sp>
            <p:nvSpPr>
              <p:cNvPr id="5284" name="Google Shape;5284;p116"/>
              <p:cNvSpPr/>
              <p:nvPr/>
            </p:nvSpPr>
            <p:spPr>
              <a:xfrm rot="3504383">
                <a:off x="-659952" y="4036303"/>
                <a:ext cx="3802741" cy="1422875"/>
              </a:xfrm>
              <a:custGeom>
                <a:avLst/>
                <a:gdLst/>
                <a:ahLst/>
                <a:cxnLst/>
                <a:rect l="l" t="t" r="r" b="b"/>
                <a:pathLst>
                  <a:path w="152107" h="56914" extrusionOk="0">
                    <a:moveTo>
                      <a:pt x="105131" y="1"/>
                    </a:moveTo>
                    <a:cubicBezTo>
                      <a:pt x="101027" y="1"/>
                      <a:pt x="96660" y="922"/>
                      <a:pt x="91883" y="3410"/>
                    </a:cubicBezTo>
                    <a:cubicBezTo>
                      <a:pt x="80155" y="9508"/>
                      <a:pt x="77591" y="19025"/>
                      <a:pt x="75111" y="28240"/>
                    </a:cubicBezTo>
                    <a:cubicBezTo>
                      <a:pt x="72615" y="37488"/>
                      <a:pt x="70253" y="46234"/>
                      <a:pt x="59161" y="52014"/>
                    </a:cubicBezTo>
                    <a:cubicBezTo>
                      <a:pt x="54656" y="54366"/>
                      <a:pt x="50572" y="55248"/>
                      <a:pt x="46705" y="55248"/>
                    </a:cubicBezTo>
                    <a:cubicBezTo>
                      <a:pt x="41067" y="55248"/>
                      <a:pt x="35891" y="53373"/>
                      <a:pt x="30544" y="51445"/>
                    </a:cubicBezTo>
                    <a:cubicBezTo>
                      <a:pt x="25224" y="49516"/>
                      <a:pt x="19798" y="47551"/>
                      <a:pt x="13814" y="47551"/>
                    </a:cubicBezTo>
                    <a:cubicBezTo>
                      <a:pt x="9715" y="47551"/>
                      <a:pt x="5355" y="48473"/>
                      <a:pt x="587" y="50959"/>
                    </a:cubicBezTo>
                    <a:cubicBezTo>
                      <a:pt x="168" y="51177"/>
                      <a:pt x="0" y="51679"/>
                      <a:pt x="218" y="52098"/>
                    </a:cubicBezTo>
                    <a:cubicBezTo>
                      <a:pt x="371" y="52380"/>
                      <a:pt x="663" y="52546"/>
                      <a:pt x="968" y="52546"/>
                    </a:cubicBezTo>
                    <a:cubicBezTo>
                      <a:pt x="1099" y="52546"/>
                      <a:pt x="1232" y="52515"/>
                      <a:pt x="1358" y="52450"/>
                    </a:cubicBezTo>
                    <a:cubicBezTo>
                      <a:pt x="5875" y="50096"/>
                      <a:pt x="9965" y="49212"/>
                      <a:pt x="13835" y="49212"/>
                    </a:cubicBezTo>
                    <a:cubicBezTo>
                      <a:pt x="19466" y="49212"/>
                      <a:pt x="24632" y="51083"/>
                      <a:pt x="29975" y="53020"/>
                    </a:cubicBezTo>
                    <a:cubicBezTo>
                      <a:pt x="35294" y="54949"/>
                      <a:pt x="40720" y="56913"/>
                      <a:pt x="46705" y="56913"/>
                    </a:cubicBezTo>
                    <a:cubicBezTo>
                      <a:pt x="50803" y="56913"/>
                      <a:pt x="55164" y="55991"/>
                      <a:pt x="59932" y="53506"/>
                    </a:cubicBezTo>
                    <a:cubicBezTo>
                      <a:pt x="71677" y="47390"/>
                      <a:pt x="74240" y="37874"/>
                      <a:pt x="76720" y="28675"/>
                    </a:cubicBezTo>
                    <a:cubicBezTo>
                      <a:pt x="79216" y="19410"/>
                      <a:pt x="81562" y="10664"/>
                      <a:pt x="92670" y="4901"/>
                    </a:cubicBezTo>
                    <a:cubicBezTo>
                      <a:pt x="97190" y="2552"/>
                      <a:pt x="101282" y="1670"/>
                      <a:pt x="105154" y="1670"/>
                    </a:cubicBezTo>
                    <a:cubicBezTo>
                      <a:pt x="110782" y="1670"/>
                      <a:pt x="115947" y="3535"/>
                      <a:pt x="121287" y="5470"/>
                    </a:cubicBezTo>
                    <a:cubicBezTo>
                      <a:pt x="126611" y="7391"/>
                      <a:pt x="132042" y="9359"/>
                      <a:pt x="138035" y="9359"/>
                    </a:cubicBezTo>
                    <a:cubicBezTo>
                      <a:pt x="142132" y="9359"/>
                      <a:pt x="146492" y="8439"/>
                      <a:pt x="151261" y="5956"/>
                    </a:cubicBezTo>
                    <a:cubicBezTo>
                      <a:pt x="152107" y="5512"/>
                      <a:pt x="151653" y="4357"/>
                      <a:pt x="150885" y="4357"/>
                    </a:cubicBezTo>
                    <a:cubicBezTo>
                      <a:pt x="150756" y="4357"/>
                      <a:pt x="150617" y="4390"/>
                      <a:pt x="150474" y="4465"/>
                    </a:cubicBezTo>
                    <a:cubicBezTo>
                      <a:pt x="145969" y="6809"/>
                      <a:pt x="141885" y="7690"/>
                      <a:pt x="138019" y="7690"/>
                    </a:cubicBezTo>
                    <a:cubicBezTo>
                      <a:pt x="132381" y="7690"/>
                      <a:pt x="127204" y="5817"/>
                      <a:pt x="121857" y="3879"/>
                    </a:cubicBezTo>
                    <a:cubicBezTo>
                      <a:pt x="116539" y="1960"/>
                      <a:pt x="111115" y="1"/>
                      <a:pt x="105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5285" name="Google Shape;5285;p116"/>
              <p:cNvGrpSpPr/>
              <p:nvPr/>
            </p:nvGrpSpPr>
            <p:grpSpPr>
              <a:xfrm>
                <a:off x="-211186" y="3448204"/>
                <a:ext cx="2901595" cy="2592599"/>
                <a:chOff x="-211186" y="3448204"/>
                <a:chExt cx="2901595" cy="2592599"/>
              </a:xfrm>
            </p:grpSpPr>
            <p:sp>
              <p:nvSpPr>
                <p:cNvPr id="5286" name="Google Shape;5286;p116"/>
                <p:cNvSpPr/>
                <p:nvPr/>
              </p:nvSpPr>
              <p:spPr>
                <a:xfrm rot="3504383">
                  <a:off x="2558439" y="5909959"/>
                  <a:ext cx="112302" cy="108952"/>
                </a:xfrm>
                <a:custGeom>
                  <a:avLst/>
                  <a:gdLst/>
                  <a:ahLst/>
                  <a:cxnLst/>
                  <a:rect l="l" t="t" r="r" b="b"/>
                  <a:pathLst>
                    <a:path w="4492" h="4358" extrusionOk="0">
                      <a:moveTo>
                        <a:pt x="2146" y="1"/>
                      </a:moveTo>
                      <a:cubicBezTo>
                        <a:pt x="2079" y="1"/>
                        <a:pt x="2012" y="5"/>
                        <a:pt x="1944" y="13"/>
                      </a:cubicBezTo>
                      <a:cubicBezTo>
                        <a:pt x="1810" y="30"/>
                        <a:pt x="1676" y="64"/>
                        <a:pt x="1542" y="97"/>
                      </a:cubicBezTo>
                      <a:cubicBezTo>
                        <a:pt x="1023" y="281"/>
                        <a:pt x="604" y="650"/>
                        <a:pt x="353" y="1136"/>
                      </a:cubicBezTo>
                      <a:cubicBezTo>
                        <a:pt x="85" y="1638"/>
                        <a:pt x="1" y="2225"/>
                        <a:pt x="152" y="2778"/>
                      </a:cubicBezTo>
                      <a:cubicBezTo>
                        <a:pt x="286" y="3347"/>
                        <a:pt x="654" y="3817"/>
                        <a:pt x="1157" y="4101"/>
                      </a:cubicBezTo>
                      <a:cubicBezTo>
                        <a:pt x="1486" y="4271"/>
                        <a:pt x="1844" y="4357"/>
                        <a:pt x="2200" y="4357"/>
                      </a:cubicBezTo>
                      <a:cubicBezTo>
                        <a:pt x="2443" y="4357"/>
                        <a:pt x="2685" y="4317"/>
                        <a:pt x="2916" y="4235"/>
                      </a:cubicBezTo>
                      <a:cubicBezTo>
                        <a:pt x="3067" y="4185"/>
                        <a:pt x="3218" y="4118"/>
                        <a:pt x="3352" y="4051"/>
                      </a:cubicBezTo>
                      <a:cubicBezTo>
                        <a:pt x="3486" y="3967"/>
                        <a:pt x="3603" y="3884"/>
                        <a:pt x="3720" y="3766"/>
                      </a:cubicBezTo>
                      <a:cubicBezTo>
                        <a:pt x="3938" y="3582"/>
                        <a:pt x="4123" y="3347"/>
                        <a:pt x="4240" y="3079"/>
                      </a:cubicBezTo>
                      <a:cubicBezTo>
                        <a:pt x="4491" y="2543"/>
                        <a:pt x="4491" y="1940"/>
                        <a:pt x="4273" y="1404"/>
                      </a:cubicBezTo>
                      <a:cubicBezTo>
                        <a:pt x="4056" y="884"/>
                        <a:pt x="3637" y="449"/>
                        <a:pt x="3117" y="214"/>
                      </a:cubicBezTo>
                      <a:cubicBezTo>
                        <a:pt x="2883" y="97"/>
                        <a:pt x="2615" y="30"/>
                        <a:pt x="2347" y="13"/>
                      </a:cubicBezTo>
                      <a:cubicBezTo>
                        <a:pt x="2280" y="5"/>
                        <a:pt x="2213" y="1"/>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87" name="Google Shape;5287;p116"/>
                <p:cNvSpPr/>
                <p:nvPr/>
              </p:nvSpPr>
              <p:spPr>
                <a:xfrm rot="3504383">
                  <a:off x="2438930" y="5777674"/>
                  <a:ext cx="111452" cy="108977"/>
                </a:xfrm>
                <a:custGeom>
                  <a:avLst/>
                  <a:gdLst/>
                  <a:ahLst/>
                  <a:cxnLst/>
                  <a:rect l="l" t="t" r="r" b="b"/>
                  <a:pathLst>
                    <a:path w="4458" h="4359" extrusionOk="0">
                      <a:moveTo>
                        <a:pt x="2210" y="1"/>
                      </a:moveTo>
                      <a:cubicBezTo>
                        <a:pt x="1910" y="1"/>
                        <a:pt x="1608" y="69"/>
                        <a:pt x="1324" y="207"/>
                      </a:cubicBezTo>
                      <a:cubicBezTo>
                        <a:pt x="1207" y="257"/>
                        <a:pt x="1090" y="324"/>
                        <a:pt x="989" y="408"/>
                      </a:cubicBezTo>
                      <a:cubicBezTo>
                        <a:pt x="872" y="492"/>
                        <a:pt x="771" y="576"/>
                        <a:pt x="687" y="676"/>
                      </a:cubicBezTo>
                      <a:cubicBezTo>
                        <a:pt x="285" y="1078"/>
                        <a:pt x="51" y="1631"/>
                        <a:pt x="34" y="2201"/>
                      </a:cubicBezTo>
                      <a:cubicBezTo>
                        <a:pt x="1" y="2787"/>
                        <a:pt x="235" y="3340"/>
                        <a:pt x="654" y="3742"/>
                      </a:cubicBezTo>
                      <a:cubicBezTo>
                        <a:pt x="754" y="3860"/>
                        <a:pt x="872" y="3943"/>
                        <a:pt x="989" y="4027"/>
                      </a:cubicBezTo>
                      <a:cubicBezTo>
                        <a:pt x="1123" y="4094"/>
                        <a:pt x="1257" y="4161"/>
                        <a:pt x="1391" y="4211"/>
                      </a:cubicBezTo>
                      <a:cubicBezTo>
                        <a:pt x="1654" y="4311"/>
                        <a:pt x="1925" y="4358"/>
                        <a:pt x="2194" y="4358"/>
                      </a:cubicBezTo>
                      <a:cubicBezTo>
                        <a:pt x="2833" y="4358"/>
                        <a:pt x="3456" y="4087"/>
                        <a:pt x="3904" y="3592"/>
                      </a:cubicBezTo>
                      <a:cubicBezTo>
                        <a:pt x="4290" y="3156"/>
                        <a:pt x="4457" y="2570"/>
                        <a:pt x="4373" y="1983"/>
                      </a:cubicBezTo>
                      <a:cubicBezTo>
                        <a:pt x="4290" y="1413"/>
                        <a:pt x="4022" y="911"/>
                        <a:pt x="3586" y="542"/>
                      </a:cubicBezTo>
                      <a:cubicBezTo>
                        <a:pt x="3199" y="187"/>
                        <a:pt x="2708" y="1"/>
                        <a:pt x="2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88" name="Google Shape;5288;p116"/>
                <p:cNvSpPr/>
                <p:nvPr/>
              </p:nvSpPr>
              <p:spPr>
                <a:xfrm rot="3504383">
                  <a:off x="2356701" y="5616929"/>
                  <a:ext cx="112277" cy="109202"/>
                </a:xfrm>
                <a:custGeom>
                  <a:avLst/>
                  <a:gdLst/>
                  <a:ahLst/>
                  <a:cxnLst/>
                  <a:rect l="l" t="t" r="r" b="b"/>
                  <a:pathLst>
                    <a:path w="4491" h="4368" extrusionOk="0">
                      <a:moveTo>
                        <a:pt x="2267" y="1"/>
                      </a:moveTo>
                      <a:cubicBezTo>
                        <a:pt x="2137" y="1"/>
                        <a:pt x="2006" y="12"/>
                        <a:pt x="1877" y="36"/>
                      </a:cubicBezTo>
                      <a:cubicBezTo>
                        <a:pt x="1608" y="103"/>
                        <a:pt x="1357" y="204"/>
                        <a:pt x="1123" y="355"/>
                      </a:cubicBezTo>
                      <a:cubicBezTo>
                        <a:pt x="637" y="656"/>
                        <a:pt x="285" y="1142"/>
                        <a:pt x="151" y="1695"/>
                      </a:cubicBezTo>
                      <a:cubicBezTo>
                        <a:pt x="0" y="2265"/>
                        <a:pt x="101" y="2851"/>
                        <a:pt x="402" y="3337"/>
                      </a:cubicBezTo>
                      <a:cubicBezTo>
                        <a:pt x="570" y="3588"/>
                        <a:pt x="771" y="3806"/>
                        <a:pt x="1005" y="3974"/>
                      </a:cubicBezTo>
                      <a:cubicBezTo>
                        <a:pt x="1257" y="4141"/>
                        <a:pt x="1541" y="4258"/>
                        <a:pt x="1843" y="4325"/>
                      </a:cubicBezTo>
                      <a:cubicBezTo>
                        <a:pt x="1987" y="4353"/>
                        <a:pt x="2131" y="4367"/>
                        <a:pt x="2274" y="4367"/>
                      </a:cubicBezTo>
                      <a:cubicBezTo>
                        <a:pt x="2729" y="4367"/>
                        <a:pt x="3170" y="4228"/>
                        <a:pt x="3552" y="3974"/>
                      </a:cubicBezTo>
                      <a:cubicBezTo>
                        <a:pt x="4038" y="3638"/>
                        <a:pt x="4339" y="3119"/>
                        <a:pt x="4423" y="2549"/>
                      </a:cubicBezTo>
                      <a:cubicBezTo>
                        <a:pt x="4490" y="1980"/>
                        <a:pt x="4356" y="1393"/>
                        <a:pt x="4021" y="924"/>
                      </a:cubicBezTo>
                      <a:cubicBezTo>
                        <a:pt x="3626" y="332"/>
                        <a:pt x="2958" y="1"/>
                        <a:pt x="2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89" name="Google Shape;5289;p116"/>
                <p:cNvSpPr/>
                <p:nvPr/>
              </p:nvSpPr>
              <p:spPr>
                <a:xfrm rot="3504383">
                  <a:off x="2303578" y="5442660"/>
                  <a:ext cx="117727" cy="109127"/>
                </a:xfrm>
                <a:custGeom>
                  <a:avLst/>
                  <a:gdLst/>
                  <a:ahLst/>
                  <a:cxnLst/>
                  <a:rect l="l" t="t" r="r" b="b"/>
                  <a:pathLst>
                    <a:path w="4709" h="4365" extrusionOk="0">
                      <a:moveTo>
                        <a:pt x="2482" y="1"/>
                      </a:moveTo>
                      <a:cubicBezTo>
                        <a:pt x="1584" y="1"/>
                        <a:pt x="740" y="555"/>
                        <a:pt x="419" y="1451"/>
                      </a:cubicBezTo>
                      <a:cubicBezTo>
                        <a:pt x="0" y="2607"/>
                        <a:pt x="603" y="3863"/>
                        <a:pt x="1759" y="4249"/>
                      </a:cubicBezTo>
                      <a:cubicBezTo>
                        <a:pt x="1990" y="4326"/>
                        <a:pt x="2231" y="4365"/>
                        <a:pt x="2473" y="4365"/>
                      </a:cubicBezTo>
                      <a:cubicBezTo>
                        <a:pt x="2811" y="4365"/>
                        <a:pt x="3148" y="4288"/>
                        <a:pt x="3452" y="4132"/>
                      </a:cubicBezTo>
                      <a:cubicBezTo>
                        <a:pt x="3971" y="3880"/>
                        <a:pt x="4373" y="3411"/>
                        <a:pt x="4541" y="2858"/>
                      </a:cubicBezTo>
                      <a:cubicBezTo>
                        <a:pt x="4708" y="2305"/>
                        <a:pt x="4658" y="1702"/>
                        <a:pt x="4407" y="1199"/>
                      </a:cubicBezTo>
                      <a:cubicBezTo>
                        <a:pt x="4155" y="680"/>
                        <a:pt x="3703" y="295"/>
                        <a:pt x="3167" y="110"/>
                      </a:cubicBezTo>
                      <a:cubicBezTo>
                        <a:pt x="2940" y="36"/>
                        <a:pt x="2709" y="1"/>
                        <a:pt x="24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90" name="Google Shape;5290;p116"/>
                <p:cNvSpPr/>
                <p:nvPr/>
              </p:nvSpPr>
              <p:spPr>
                <a:xfrm rot="3504383">
                  <a:off x="2270606" y="5269590"/>
                  <a:ext cx="112727" cy="109427"/>
                </a:xfrm>
                <a:custGeom>
                  <a:avLst/>
                  <a:gdLst/>
                  <a:ahLst/>
                  <a:cxnLst/>
                  <a:rect l="l" t="t" r="r" b="b"/>
                  <a:pathLst>
                    <a:path w="4509" h="4377" extrusionOk="0">
                      <a:moveTo>
                        <a:pt x="2232" y="1"/>
                      </a:moveTo>
                      <a:cubicBezTo>
                        <a:pt x="1908" y="1"/>
                        <a:pt x="1576" y="75"/>
                        <a:pt x="1257" y="236"/>
                      </a:cubicBezTo>
                      <a:cubicBezTo>
                        <a:pt x="738" y="487"/>
                        <a:pt x="353" y="940"/>
                        <a:pt x="168" y="1509"/>
                      </a:cubicBezTo>
                      <a:cubicBezTo>
                        <a:pt x="1" y="2046"/>
                        <a:pt x="34" y="2649"/>
                        <a:pt x="302" y="3168"/>
                      </a:cubicBezTo>
                      <a:cubicBezTo>
                        <a:pt x="554" y="3671"/>
                        <a:pt x="989" y="4073"/>
                        <a:pt x="1525" y="4257"/>
                      </a:cubicBezTo>
                      <a:cubicBezTo>
                        <a:pt x="1763" y="4338"/>
                        <a:pt x="2003" y="4376"/>
                        <a:pt x="2236" y="4376"/>
                      </a:cubicBezTo>
                      <a:cubicBezTo>
                        <a:pt x="3450" y="4376"/>
                        <a:pt x="4508" y="3352"/>
                        <a:pt x="4424" y="2046"/>
                      </a:cubicBezTo>
                      <a:cubicBezTo>
                        <a:pt x="4334" y="844"/>
                        <a:pt x="3326" y="1"/>
                        <a:pt x="2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91" name="Google Shape;5291;p116"/>
                <p:cNvSpPr/>
                <p:nvPr/>
              </p:nvSpPr>
              <p:spPr>
                <a:xfrm rot="3504383">
                  <a:off x="2223391" y="5097035"/>
                  <a:ext cx="112277" cy="109152"/>
                </a:xfrm>
                <a:custGeom>
                  <a:avLst/>
                  <a:gdLst/>
                  <a:ahLst/>
                  <a:cxnLst/>
                  <a:rect l="l" t="t" r="r" b="b"/>
                  <a:pathLst>
                    <a:path w="4491" h="4366" extrusionOk="0">
                      <a:moveTo>
                        <a:pt x="2189" y="1"/>
                      </a:moveTo>
                      <a:cubicBezTo>
                        <a:pt x="1750" y="1"/>
                        <a:pt x="1322" y="129"/>
                        <a:pt x="955" y="373"/>
                      </a:cubicBezTo>
                      <a:cubicBezTo>
                        <a:pt x="470" y="708"/>
                        <a:pt x="151" y="1228"/>
                        <a:pt x="67" y="1797"/>
                      </a:cubicBezTo>
                      <a:cubicBezTo>
                        <a:pt x="0" y="2367"/>
                        <a:pt x="134" y="2954"/>
                        <a:pt x="453" y="3423"/>
                      </a:cubicBezTo>
                      <a:cubicBezTo>
                        <a:pt x="754" y="3875"/>
                        <a:pt x="1223" y="4210"/>
                        <a:pt x="1760" y="4327"/>
                      </a:cubicBezTo>
                      <a:cubicBezTo>
                        <a:pt x="1902" y="4353"/>
                        <a:pt x="2040" y="4365"/>
                        <a:pt x="2178" y="4365"/>
                      </a:cubicBezTo>
                      <a:cubicBezTo>
                        <a:pt x="2317" y="4365"/>
                        <a:pt x="2455" y="4353"/>
                        <a:pt x="2597" y="4327"/>
                      </a:cubicBezTo>
                      <a:cubicBezTo>
                        <a:pt x="2865" y="4277"/>
                        <a:pt x="3117" y="4177"/>
                        <a:pt x="3351" y="4043"/>
                      </a:cubicBezTo>
                      <a:cubicBezTo>
                        <a:pt x="3837" y="3741"/>
                        <a:pt x="4189" y="3255"/>
                        <a:pt x="4340" y="2702"/>
                      </a:cubicBezTo>
                      <a:cubicBezTo>
                        <a:pt x="4491" y="2133"/>
                        <a:pt x="4407" y="1546"/>
                        <a:pt x="4105" y="1044"/>
                      </a:cubicBezTo>
                      <a:cubicBezTo>
                        <a:pt x="3954" y="792"/>
                        <a:pt x="3753" y="591"/>
                        <a:pt x="3519" y="424"/>
                      </a:cubicBezTo>
                      <a:cubicBezTo>
                        <a:pt x="3268" y="239"/>
                        <a:pt x="2983" y="122"/>
                        <a:pt x="2681" y="55"/>
                      </a:cubicBezTo>
                      <a:cubicBezTo>
                        <a:pt x="2517" y="19"/>
                        <a:pt x="2352" y="1"/>
                        <a:pt x="2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92" name="Google Shape;5292;p116"/>
                <p:cNvSpPr/>
                <p:nvPr/>
              </p:nvSpPr>
              <p:spPr>
                <a:xfrm rot="3504383">
                  <a:off x="2144857" y="4935142"/>
                  <a:ext cx="111427" cy="109127"/>
                </a:xfrm>
                <a:custGeom>
                  <a:avLst/>
                  <a:gdLst/>
                  <a:ahLst/>
                  <a:cxnLst/>
                  <a:rect l="l" t="t" r="r" b="b"/>
                  <a:pathLst>
                    <a:path w="4457" h="4365" extrusionOk="0">
                      <a:moveTo>
                        <a:pt x="2277" y="0"/>
                      </a:moveTo>
                      <a:cubicBezTo>
                        <a:pt x="2244" y="0"/>
                        <a:pt x="2211" y="1"/>
                        <a:pt x="2178" y="3"/>
                      </a:cubicBezTo>
                      <a:cubicBezTo>
                        <a:pt x="1877" y="3"/>
                        <a:pt x="1558" y="87"/>
                        <a:pt x="1274" y="204"/>
                      </a:cubicBezTo>
                      <a:cubicBezTo>
                        <a:pt x="1005" y="338"/>
                        <a:pt x="771" y="506"/>
                        <a:pt x="570" y="740"/>
                      </a:cubicBezTo>
                      <a:cubicBezTo>
                        <a:pt x="184" y="1176"/>
                        <a:pt x="0" y="1746"/>
                        <a:pt x="67" y="2332"/>
                      </a:cubicBezTo>
                      <a:lnTo>
                        <a:pt x="67" y="2349"/>
                      </a:lnTo>
                      <a:cubicBezTo>
                        <a:pt x="168" y="3186"/>
                        <a:pt x="721" y="3907"/>
                        <a:pt x="1525" y="4225"/>
                      </a:cubicBezTo>
                      <a:cubicBezTo>
                        <a:pt x="1757" y="4318"/>
                        <a:pt x="2003" y="4364"/>
                        <a:pt x="2249" y="4364"/>
                      </a:cubicBezTo>
                      <a:cubicBezTo>
                        <a:pt x="2535" y="4364"/>
                        <a:pt x="2821" y="4301"/>
                        <a:pt x="3083" y="4175"/>
                      </a:cubicBezTo>
                      <a:cubicBezTo>
                        <a:pt x="3334" y="4074"/>
                        <a:pt x="3552" y="3924"/>
                        <a:pt x="3736" y="3723"/>
                      </a:cubicBezTo>
                      <a:cubicBezTo>
                        <a:pt x="4155" y="3320"/>
                        <a:pt x="4390" y="2784"/>
                        <a:pt x="4423" y="2215"/>
                      </a:cubicBezTo>
                      <a:cubicBezTo>
                        <a:pt x="4457" y="1628"/>
                        <a:pt x="4239" y="1059"/>
                        <a:pt x="3837" y="640"/>
                      </a:cubicBezTo>
                      <a:cubicBezTo>
                        <a:pt x="3619" y="439"/>
                        <a:pt x="3385" y="271"/>
                        <a:pt x="3100" y="154"/>
                      </a:cubicBezTo>
                      <a:cubicBezTo>
                        <a:pt x="2844" y="64"/>
                        <a:pt x="2562" y="0"/>
                        <a:pt x="22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93" name="Google Shape;5293;p116"/>
                <p:cNvSpPr/>
                <p:nvPr/>
              </p:nvSpPr>
              <p:spPr>
                <a:xfrm rot="3504383">
                  <a:off x="2026742" y="4800111"/>
                  <a:ext cx="112702" cy="109127"/>
                </a:xfrm>
                <a:custGeom>
                  <a:avLst/>
                  <a:gdLst/>
                  <a:ahLst/>
                  <a:cxnLst/>
                  <a:rect l="l" t="t" r="r" b="b"/>
                  <a:pathLst>
                    <a:path w="4508" h="4365" extrusionOk="0">
                      <a:moveTo>
                        <a:pt x="2301" y="0"/>
                      </a:moveTo>
                      <a:cubicBezTo>
                        <a:pt x="2074" y="0"/>
                        <a:pt x="1847" y="34"/>
                        <a:pt x="1626" y="103"/>
                      </a:cubicBezTo>
                      <a:cubicBezTo>
                        <a:pt x="1325" y="204"/>
                        <a:pt x="1056" y="355"/>
                        <a:pt x="805" y="556"/>
                      </a:cubicBezTo>
                      <a:cubicBezTo>
                        <a:pt x="587" y="740"/>
                        <a:pt x="403" y="975"/>
                        <a:pt x="286" y="1243"/>
                      </a:cubicBezTo>
                      <a:cubicBezTo>
                        <a:pt x="18" y="1779"/>
                        <a:pt x="1" y="2382"/>
                        <a:pt x="219" y="2918"/>
                      </a:cubicBezTo>
                      <a:cubicBezTo>
                        <a:pt x="437" y="3454"/>
                        <a:pt x="839" y="3890"/>
                        <a:pt x="1358" y="4141"/>
                      </a:cubicBezTo>
                      <a:cubicBezTo>
                        <a:pt x="1593" y="4259"/>
                        <a:pt x="1861" y="4326"/>
                        <a:pt x="2129" y="4359"/>
                      </a:cubicBezTo>
                      <a:cubicBezTo>
                        <a:pt x="2189" y="4363"/>
                        <a:pt x="2249" y="4365"/>
                        <a:pt x="2310" y="4365"/>
                      </a:cubicBezTo>
                      <a:cubicBezTo>
                        <a:pt x="2517" y="4365"/>
                        <a:pt x="2725" y="4340"/>
                        <a:pt x="2933" y="4275"/>
                      </a:cubicBezTo>
                      <a:cubicBezTo>
                        <a:pt x="3452" y="4108"/>
                        <a:pt x="3871" y="3739"/>
                        <a:pt x="4139" y="3270"/>
                      </a:cubicBezTo>
                      <a:cubicBezTo>
                        <a:pt x="4424" y="2767"/>
                        <a:pt x="4508" y="2181"/>
                        <a:pt x="4391" y="1628"/>
                      </a:cubicBezTo>
                      <a:cubicBezTo>
                        <a:pt x="4257" y="1058"/>
                        <a:pt x="3888" y="556"/>
                        <a:pt x="3385" y="271"/>
                      </a:cubicBezTo>
                      <a:cubicBezTo>
                        <a:pt x="3051" y="93"/>
                        <a:pt x="2677" y="0"/>
                        <a:pt x="2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94" name="Google Shape;5294;p116"/>
                <p:cNvSpPr/>
                <p:nvPr/>
              </p:nvSpPr>
              <p:spPr>
                <a:xfrm rot="3504383">
                  <a:off x="1880113" y="4699683"/>
                  <a:ext cx="111027" cy="108802"/>
                </a:xfrm>
                <a:custGeom>
                  <a:avLst/>
                  <a:gdLst/>
                  <a:ahLst/>
                  <a:cxnLst/>
                  <a:rect l="l" t="t" r="r" b="b"/>
                  <a:pathLst>
                    <a:path w="4441" h="4352" extrusionOk="0">
                      <a:moveTo>
                        <a:pt x="2255" y="0"/>
                      </a:moveTo>
                      <a:cubicBezTo>
                        <a:pt x="2013" y="0"/>
                        <a:pt x="1773" y="39"/>
                        <a:pt x="1542" y="112"/>
                      </a:cubicBezTo>
                      <a:cubicBezTo>
                        <a:pt x="1392" y="179"/>
                        <a:pt x="1258" y="246"/>
                        <a:pt x="1123" y="330"/>
                      </a:cubicBezTo>
                      <a:cubicBezTo>
                        <a:pt x="855" y="481"/>
                        <a:pt x="621" y="682"/>
                        <a:pt x="437" y="933"/>
                      </a:cubicBezTo>
                      <a:cubicBezTo>
                        <a:pt x="269" y="1168"/>
                        <a:pt x="135" y="1436"/>
                        <a:pt x="68" y="1721"/>
                      </a:cubicBezTo>
                      <a:cubicBezTo>
                        <a:pt x="1" y="2006"/>
                        <a:pt x="1" y="2291"/>
                        <a:pt x="51" y="2559"/>
                      </a:cubicBezTo>
                      <a:cubicBezTo>
                        <a:pt x="101" y="2843"/>
                        <a:pt x="219" y="3111"/>
                        <a:pt x="386" y="3363"/>
                      </a:cubicBezTo>
                      <a:cubicBezTo>
                        <a:pt x="537" y="3597"/>
                        <a:pt x="755" y="3798"/>
                        <a:pt x="989" y="3949"/>
                      </a:cubicBezTo>
                      <a:cubicBezTo>
                        <a:pt x="1224" y="4117"/>
                        <a:pt x="1475" y="4217"/>
                        <a:pt x="1743" y="4284"/>
                      </a:cubicBezTo>
                      <a:cubicBezTo>
                        <a:pt x="1922" y="4329"/>
                        <a:pt x="2105" y="4351"/>
                        <a:pt x="2286" y="4351"/>
                      </a:cubicBezTo>
                      <a:cubicBezTo>
                        <a:pt x="2648" y="4351"/>
                        <a:pt x="3006" y="4262"/>
                        <a:pt x="3318" y="4083"/>
                      </a:cubicBezTo>
                      <a:cubicBezTo>
                        <a:pt x="3436" y="4016"/>
                        <a:pt x="3553" y="3932"/>
                        <a:pt x="3653" y="3832"/>
                      </a:cubicBezTo>
                      <a:cubicBezTo>
                        <a:pt x="3955" y="3564"/>
                        <a:pt x="4173" y="3212"/>
                        <a:pt x="4273" y="2810"/>
                      </a:cubicBezTo>
                      <a:cubicBezTo>
                        <a:pt x="4441" y="2257"/>
                        <a:pt x="4391" y="1671"/>
                        <a:pt x="4139" y="1151"/>
                      </a:cubicBezTo>
                      <a:cubicBezTo>
                        <a:pt x="3871" y="632"/>
                        <a:pt x="3402" y="246"/>
                        <a:pt x="2849" y="79"/>
                      </a:cubicBezTo>
                      <a:cubicBezTo>
                        <a:pt x="2653" y="26"/>
                        <a:pt x="2454"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95" name="Google Shape;5295;p116"/>
                <p:cNvSpPr/>
                <p:nvPr/>
              </p:nvSpPr>
              <p:spPr>
                <a:xfrm rot="3504383">
                  <a:off x="1714130" y="4634535"/>
                  <a:ext cx="109352" cy="108977"/>
                </a:xfrm>
                <a:custGeom>
                  <a:avLst/>
                  <a:gdLst/>
                  <a:ahLst/>
                  <a:cxnLst/>
                  <a:rect l="l" t="t" r="r" b="b"/>
                  <a:pathLst>
                    <a:path w="4374" h="4359" extrusionOk="0">
                      <a:moveTo>
                        <a:pt x="2312" y="1"/>
                      </a:moveTo>
                      <a:cubicBezTo>
                        <a:pt x="2161" y="1"/>
                        <a:pt x="2011" y="18"/>
                        <a:pt x="1877" y="34"/>
                      </a:cubicBezTo>
                      <a:cubicBezTo>
                        <a:pt x="1726" y="68"/>
                        <a:pt x="1592" y="101"/>
                        <a:pt x="1458" y="152"/>
                      </a:cubicBezTo>
                      <a:cubicBezTo>
                        <a:pt x="1156" y="269"/>
                        <a:pt x="905" y="453"/>
                        <a:pt x="670" y="671"/>
                      </a:cubicBezTo>
                      <a:cubicBezTo>
                        <a:pt x="452" y="889"/>
                        <a:pt x="285" y="1157"/>
                        <a:pt x="151" y="1442"/>
                      </a:cubicBezTo>
                      <a:cubicBezTo>
                        <a:pt x="50" y="1727"/>
                        <a:pt x="0" y="2011"/>
                        <a:pt x="0" y="2313"/>
                      </a:cubicBezTo>
                      <a:cubicBezTo>
                        <a:pt x="17" y="2899"/>
                        <a:pt x="285" y="3452"/>
                        <a:pt x="737" y="3821"/>
                      </a:cubicBezTo>
                      <a:cubicBezTo>
                        <a:pt x="1155" y="4174"/>
                        <a:pt x="1680" y="4358"/>
                        <a:pt x="2224" y="4358"/>
                      </a:cubicBezTo>
                      <a:cubicBezTo>
                        <a:pt x="2248" y="4358"/>
                        <a:pt x="2272" y="4358"/>
                        <a:pt x="2295" y="4357"/>
                      </a:cubicBezTo>
                      <a:cubicBezTo>
                        <a:pt x="2564" y="4357"/>
                        <a:pt x="2832" y="4307"/>
                        <a:pt x="3083" y="4206"/>
                      </a:cubicBezTo>
                      <a:cubicBezTo>
                        <a:pt x="3334" y="4106"/>
                        <a:pt x="3552" y="3955"/>
                        <a:pt x="3736" y="3771"/>
                      </a:cubicBezTo>
                      <a:cubicBezTo>
                        <a:pt x="3937" y="3570"/>
                        <a:pt x="4088" y="3352"/>
                        <a:pt x="4189" y="3100"/>
                      </a:cubicBezTo>
                      <a:cubicBezTo>
                        <a:pt x="4239" y="2966"/>
                        <a:pt x="4273" y="2849"/>
                        <a:pt x="4306" y="2715"/>
                      </a:cubicBezTo>
                      <a:cubicBezTo>
                        <a:pt x="4340" y="2581"/>
                        <a:pt x="4356" y="2447"/>
                        <a:pt x="4356" y="2313"/>
                      </a:cubicBezTo>
                      <a:cubicBezTo>
                        <a:pt x="4373" y="1743"/>
                        <a:pt x="4172" y="1190"/>
                        <a:pt x="3820" y="738"/>
                      </a:cubicBezTo>
                      <a:cubicBezTo>
                        <a:pt x="3435" y="286"/>
                        <a:pt x="2899" y="34"/>
                        <a:pt x="2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96" name="Google Shape;5296;p116"/>
                <p:cNvSpPr/>
                <p:nvPr/>
              </p:nvSpPr>
              <p:spPr>
                <a:xfrm rot="3504383">
                  <a:off x="1534317" y="4616730"/>
                  <a:ext cx="111452" cy="109252"/>
                </a:xfrm>
                <a:custGeom>
                  <a:avLst/>
                  <a:gdLst/>
                  <a:ahLst/>
                  <a:cxnLst/>
                  <a:rect l="l" t="t" r="r" b="b"/>
                  <a:pathLst>
                    <a:path w="4458" h="4370" extrusionOk="0">
                      <a:moveTo>
                        <a:pt x="2277" y="1"/>
                      </a:moveTo>
                      <a:cubicBezTo>
                        <a:pt x="2110" y="1"/>
                        <a:pt x="1943" y="22"/>
                        <a:pt x="1776" y="66"/>
                      </a:cubicBezTo>
                      <a:cubicBezTo>
                        <a:pt x="1492" y="133"/>
                        <a:pt x="1223" y="267"/>
                        <a:pt x="989" y="435"/>
                      </a:cubicBezTo>
                      <a:cubicBezTo>
                        <a:pt x="738" y="636"/>
                        <a:pt x="537" y="870"/>
                        <a:pt x="369" y="1138"/>
                      </a:cubicBezTo>
                      <a:cubicBezTo>
                        <a:pt x="67" y="1658"/>
                        <a:pt x="0" y="2294"/>
                        <a:pt x="168" y="2881"/>
                      </a:cubicBezTo>
                      <a:cubicBezTo>
                        <a:pt x="335" y="3434"/>
                        <a:pt x="738" y="3886"/>
                        <a:pt x="1257" y="4137"/>
                      </a:cubicBezTo>
                      <a:cubicBezTo>
                        <a:pt x="1574" y="4291"/>
                        <a:pt x="1921" y="4369"/>
                        <a:pt x="2266" y="4369"/>
                      </a:cubicBezTo>
                      <a:cubicBezTo>
                        <a:pt x="2487" y="4369"/>
                        <a:pt x="2706" y="4337"/>
                        <a:pt x="2916" y="4271"/>
                      </a:cubicBezTo>
                      <a:cubicBezTo>
                        <a:pt x="3452" y="4104"/>
                        <a:pt x="3887" y="3769"/>
                        <a:pt x="4172" y="3283"/>
                      </a:cubicBezTo>
                      <a:cubicBezTo>
                        <a:pt x="4306" y="3048"/>
                        <a:pt x="4390" y="2797"/>
                        <a:pt x="4424" y="2529"/>
                      </a:cubicBezTo>
                      <a:cubicBezTo>
                        <a:pt x="4457" y="2261"/>
                        <a:pt x="4440" y="1993"/>
                        <a:pt x="4357" y="1725"/>
                      </a:cubicBezTo>
                      <a:cubicBezTo>
                        <a:pt x="4223" y="1172"/>
                        <a:pt x="3887" y="686"/>
                        <a:pt x="3418" y="351"/>
                      </a:cubicBezTo>
                      <a:cubicBezTo>
                        <a:pt x="3074" y="126"/>
                        <a:pt x="2680" y="1"/>
                        <a:pt x="2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97" name="Google Shape;5297;p116"/>
                <p:cNvSpPr/>
                <p:nvPr/>
              </p:nvSpPr>
              <p:spPr>
                <a:xfrm rot="3504383">
                  <a:off x="1353133" y="4639545"/>
                  <a:ext cx="116477" cy="109327"/>
                </a:xfrm>
                <a:custGeom>
                  <a:avLst/>
                  <a:gdLst/>
                  <a:ahLst/>
                  <a:cxnLst/>
                  <a:rect l="l" t="t" r="r" b="b"/>
                  <a:pathLst>
                    <a:path w="4659" h="4373" extrusionOk="0">
                      <a:moveTo>
                        <a:pt x="2435" y="1"/>
                      </a:moveTo>
                      <a:cubicBezTo>
                        <a:pt x="2127" y="1"/>
                        <a:pt x="1820" y="68"/>
                        <a:pt x="1542" y="203"/>
                      </a:cubicBezTo>
                      <a:cubicBezTo>
                        <a:pt x="1274" y="337"/>
                        <a:pt x="1039" y="504"/>
                        <a:pt x="855" y="722"/>
                      </a:cubicBezTo>
                      <a:cubicBezTo>
                        <a:pt x="654" y="940"/>
                        <a:pt x="503" y="1208"/>
                        <a:pt x="402" y="1493"/>
                      </a:cubicBezTo>
                      <a:cubicBezTo>
                        <a:pt x="0" y="2649"/>
                        <a:pt x="637" y="3922"/>
                        <a:pt x="1810" y="4274"/>
                      </a:cubicBezTo>
                      <a:cubicBezTo>
                        <a:pt x="2023" y="4341"/>
                        <a:pt x="2240" y="4373"/>
                        <a:pt x="2453" y="4373"/>
                      </a:cubicBezTo>
                      <a:cubicBezTo>
                        <a:pt x="3362" y="4373"/>
                        <a:pt x="4215" y="3796"/>
                        <a:pt x="4541" y="2900"/>
                      </a:cubicBezTo>
                      <a:cubicBezTo>
                        <a:pt x="4625" y="2632"/>
                        <a:pt x="4658" y="2347"/>
                        <a:pt x="4641" y="2063"/>
                      </a:cubicBezTo>
                      <a:cubicBezTo>
                        <a:pt x="4625" y="1795"/>
                        <a:pt x="4558" y="1527"/>
                        <a:pt x="4424" y="1275"/>
                      </a:cubicBezTo>
                      <a:cubicBezTo>
                        <a:pt x="4189" y="773"/>
                        <a:pt x="3753" y="354"/>
                        <a:pt x="3217" y="153"/>
                      </a:cubicBezTo>
                      <a:cubicBezTo>
                        <a:pt x="2968" y="52"/>
                        <a:pt x="2701" y="1"/>
                        <a:pt x="24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98" name="Google Shape;5298;p116"/>
                <p:cNvSpPr/>
                <p:nvPr/>
              </p:nvSpPr>
              <p:spPr>
                <a:xfrm rot="3504383">
                  <a:off x="1011154" y="4738277"/>
                  <a:ext cx="111027" cy="109177"/>
                </a:xfrm>
                <a:custGeom>
                  <a:avLst/>
                  <a:gdLst/>
                  <a:ahLst/>
                  <a:cxnLst/>
                  <a:rect l="l" t="t" r="r" b="b"/>
                  <a:pathLst>
                    <a:path w="4441" h="4367" extrusionOk="0">
                      <a:moveTo>
                        <a:pt x="2217" y="1"/>
                      </a:moveTo>
                      <a:cubicBezTo>
                        <a:pt x="1304" y="1"/>
                        <a:pt x="448" y="568"/>
                        <a:pt x="134" y="1467"/>
                      </a:cubicBezTo>
                      <a:cubicBezTo>
                        <a:pt x="34" y="1735"/>
                        <a:pt x="0" y="2020"/>
                        <a:pt x="17" y="2305"/>
                      </a:cubicBezTo>
                      <a:cubicBezTo>
                        <a:pt x="34" y="2573"/>
                        <a:pt x="118" y="2841"/>
                        <a:pt x="235" y="3075"/>
                      </a:cubicBezTo>
                      <a:cubicBezTo>
                        <a:pt x="469" y="3595"/>
                        <a:pt x="905" y="4014"/>
                        <a:pt x="1441" y="4215"/>
                      </a:cubicBezTo>
                      <a:cubicBezTo>
                        <a:pt x="1690" y="4316"/>
                        <a:pt x="1953" y="4366"/>
                        <a:pt x="2218" y="4366"/>
                      </a:cubicBezTo>
                      <a:cubicBezTo>
                        <a:pt x="2523" y="4366"/>
                        <a:pt x="2829" y="4299"/>
                        <a:pt x="3117" y="4164"/>
                      </a:cubicBezTo>
                      <a:cubicBezTo>
                        <a:pt x="3368" y="4030"/>
                        <a:pt x="3603" y="3863"/>
                        <a:pt x="3804" y="3645"/>
                      </a:cubicBezTo>
                      <a:cubicBezTo>
                        <a:pt x="4005" y="3427"/>
                        <a:pt x="4155" y="3159"/>
                        <a:pt x="4256" y="2874"/>
                      </a:cubicBezTo>
                      <a:cubicBezTo>
                        <a:pt x="4440" y="2305"/>
                        <a:pt x="4407" y="1685"/>
                        <a:pt x="4139" y="1165"/>
                      </a:cubicBezTo>
                      <a:cubicBezTo>
                        <a:pt x="3871" y="646"/>
                        <a:pt x="3401" y="261"/>
                        <a:pt x="2849" y="93"/>
                      </a:cubicBezTo>
                      <a:cubicBezTo>
                        <a:pt x="2639" y="31"/>
                        <a:pt x="2427" y="1"/>
                        <a:pt x="2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299" name="Google Shape;5299;p116"/>
                <p:cNvSpPr/>
                <p:nvPr/>
              </p:nvSpPr>
              <p:spPr>
                <a:xfrm rot="3504383">
                  <a:off x="833491" y="4763634"/>
                  <a:ext cx="111427" cy="109052"/>
                </a:xfrm>
                <a:custGeom>
                  <a:avLst/>
                  <a:gdLst/>
                  <a:ahLst/>
                  <a:cxnLst/>
                  <a:rect l="l" t="t" r="r" b="b"/>
                  <a:pathLst>
                    <a:path w="4457" h="4362" extrusionOk="0">
                      <a:moveTo>
                        <a:pt x="2191" y="1"/>
                      </a:moveTo>
                      <a:cubicBezTo>
                        <a:pt x="1971" y="1"/>
                        <a:pt x="1751" y="33"/>
                        <a:pt x="1542" y="99"/>
                      </a:cubicBezTo>
                      <a:cubicBezTo>
                        <a:pt x="1005" y="266"/>
                        <a:pt x="570" y="601"/>
                        <a:pt x="285" y="1087"/>
                      </a:cubicBezTo>
                      <a:cubicBezTo>
                        <a:pt x="151" y="1322"/>
                        <a:pt x="67" y="1573"/>
                        <a:pt x="50" y="1858"/>
                      </a:cubicBezTo>
                      <a:cubicBezTo>
                        <a:pt x="0" y="2109"/>
                        <a:pt x="34" y="2394"/>
                        <a:pt x="101" y="2645"/>
                      </a:cubicBezTo>
                      <a:cubicBezTo>
                        <a:pt x="235" y="3198"/>
                        <a:pt x="570" y="3684"/>
                        <a:pt x="1039" y="4019"/>
                      </a:cubicBezTo>
                      <a:cubicBezTo>
                        <a:pt x="1385" y="4246"/>
                        <a:pt x="1790" y="4362"/>
                        <a:pt x="2194" y="4362"/>
                      </a:cubicBezTo>
                      <a:cubicBezTo>
                        <a:pt x="2358" y="4362"/>
                        <a:pt x="2521" y="4343"/>
                        <a:pt x="2681" y="4304"/>
                      </a:cubicBezTo>
                      <a:cubicBezTo>
                        <a:pt x="2966" y="4237"/>
                        <a:pt x="3234" y="4103"/>
                        <a:pt x="3468" y="3919"/>
                      </a:cubicBezTo>
                      <a:cubicBezTo>
                        <a:pt x="3720" y="3734"/>
                        <a:pt x="3921" y="3500"/>
                        <a:pt x="4088" y="3232"/>
                      </a:cubicBezTo>
                      <a:cubicBezTo>
                        <a:pt x="4390" y="2696"/>
                        <a:pt x="4457" y="2076"/>
                        <a:pt x="4289" y="1489"/>
                      </a:cubicBezTo>
                      <a:cubicBezTo>
                        <a:pt x="4122" y="936"/>
                        <a:pt x="3720" y="467"/>
                        <a:pt x="3200" y="233"/>
                      </a:cubicBezTo>
                      <a:cubicBezTo>
                        <a:pt x="2884" y="79"/>
                        <a:pt x="2536"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00" name="Google Shape;5300;p116"/>
                <p:cNvSpPr/>
                <p:nvPr/>
              </p:nvSpPr>
              <p:spPr>
                <a:xfrm rot="3504383">
                  <a:off x="655943" y="4746034"/>
                  <a:ext cx="109752" cy="108952"/>
                </a:xfrm>
                <a:custGeom>
                  <a:avLst/>
                  <a:gdLst/>
                  <a:ahLst/>
                  <a:cxnLst/>
                  <a:rect l="l" t="t" r="r" b="b"/>
                  <a:pathLst>
                    <a:path w="4390" h="4358" extrusionOk="0">
                      <a:moveTo>
                        <a:pt x="2144" y="0"/>
                      </a:moveTo>
                      <a:cubicBezTo>
                        <a:pt x="2122" y="0"/>
                        <a:pt x="2100" y="1"/>
                        <a:pt x="2078" y="1"/>
                      </a:cubicBezTo>
                      <a:cubicBezTo>
                        <a:pt x="1810" y="1"/>
                        <a:pt x="1542" y="68"/>
                        <a:pt x="1290" y="169"/>
                      </a:cubicBezTo>
                      <a:cubicBezTo>
                        <a:pt x="1039" y="269"/>
                        <a:pt x="821" y="420"/>
                        <a:pt x="620" y="605"/>
                      </a:cubicBezTo>
                      <a:cubicBezTo>
                        <a:pt x="436" y="789"/>
                        <a:pt x="285" y="1023"/>
                        <a:pt x="185" y="1275"/>
                      </a:cubicBezTo>
                      <a:cubicBezTo>
                        <a:pt x="134" y="1392"/>
                        <a:pt x="101" y="1526"/>
                        <a:pt x="67" y="1660"/>
                      </a:cubicBezTo>
                      <a:cubicBezTo>
                        <a:pt x="34" y="1777"/>
                        <a:pt x="17" y="1911"/>
                        <a:pt x="17" y="2045"/>
                      </a:cubicBezTo>
                      <a:cubicBezTo>
                        <a:pt x="0" y="2615"/>
                        <a:pt x="201" y="3185"/>
                        <a:pt x="570" y="3620"/>
                      </a:cubicBezTo>
                      <a:cubicBezTo>
                        <a:pt x="959" y="4093"/>
                        <a:pt x="1533" y="4358"/>
                        <a:pt x="2138" y="4358"/>
                      </a:cubicBezTo>
                      <a:cubicBezTo>
                        <a:pt x="2262" y="4358"/>
                        <a:pt x="2388" y="4347"/>
                        <a:pt x="2513" y="4324"/>
                      </a:cubicBezTo>
                      <a:cubicBezTo>
                        <a:pt x="2648" y="4307"/>
                        <a:pt x="2782" y="4257"/>
                        <a:pt x="2932" y="4207"/>
                      </a:cubicBezTo>
                      <a:cubicBezTo>
                        <a:pt x="3217" y="4089"/>
                        <a:pt x="3485" y="3922"/>
                        <a:pt x="3703" y="3704"/>
                      </a:cubicBezTo>
                      <a:cubicBezTo>
                        <a:pt x="3921" y="3470"/>
                        <a:pt x="4105" y="3201"/>
                        <a:pt x="4222" y="2917"/>
                      </a:cubicBezTo>
                      <a:cubicBezTo>
                        <a:pt x="4340" y="2649"/>
                        <a:pt x="4390" y="2347"/>
                        <a:pt x="4373" y="2062"/>
                      </a:cubicBezTo>
                      <a:cubicBezTo>
                        <a:pt x="4356" y="1476"/>
                        <a:pt x="4088" y="923"/>
                        <a:pt x="3653" y="554"/>
                      </a:cubicBezTo>
                      <a:cubicBezTo>
                        <a:pt x="3218" y="200"/>
                        <a:pt x="2690" y="0"/>
                        <a:pt x="2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01" name="Google Shape;5301;p116"/>
                <p:cNvSpPr/>
                <p:nvPr/>
              </p:nvSpPr>
              <p:spPr>
                <a:xfrm rot="3504383">
                  <a:off x="488367" y="4680869"/>
                  <a:ext cx="111027" cy="108777"/>
                </a:xfrm>
                <a:custGeom>
                  <a:avLst/>
                  <a:gdLst/>
                  <a:ahLst/>
                  <a:cxnLst/>
                  <a:rect l="l" t="t" r="r" b="b"/>
                  <a:pathLst>
                    <a:path w="4441" h="4351" extrusionOk="0">
                      <a:moveTo>
                        <a:pt x="2145" y="0"/>
                      </a:moveTo>
                      <a:cubicBezTo>
                        <a:pt x="2056" y="0"/>
                        <a:pt x="1966" y="6"/>
                        <a:pt x="1877" y="17"/>
                      </a:cubicBezTo>
                      <a:cubicBezTo>
                        <a:pt x="1609" y="50"/>
                        <a:pt x="1341" y="151"/>
                        <a:pt x="1106" y="285"/>
                      </a:cubicBezTo>
                      <a:cubicBezTo>
                        <a:pt x="989" y="352"/>
                        <a:pt x="888" y="436"/>
                        <a:pt x="788" y="536"/>
                      </a:cubicBezTo>
                      <a:cubicBezTo>
                        <a:pt x="687" y="620"/>
                        <a:pt x="587" y="720"/>
                        <a:pt x="503" y="821"/>
                      </a:cubicBezTo>
                      <a:cubicBezTo>
                        <a:pt x="352" y="1039"/>
                        <a:pt x="218" y="1290"/>
                        <a:pt x="151" y="1541"/>
                      </a:cubicBezTo>
                      <a:cubicBezTo>
                        <a:pt x="0" y="2094"/>
                        <a:pt x="51" y="2681"/>
                        <a:pt x="302" y="3200"/>
                      </a:cubicBezTo>
                      <a:cubicBezTo>
                        <a:pt x="570" y="3720"/>
                        <a:pt x="1039" y="4105"/>
                        <a:pt x="1592" y="4272"/>
                      </a:cubicBezTo>
                      <a:cubicBezTo>
                        <a:pt x="1788" y="4325"/>
                        <a:pt x="1988" y="4351"/>
                        <a:pt x="2186" y="4351"/>
                      </a:cubicBezTo>
                      <a:cubicBezTo>
                        <a:pt x="2428" y="4351"/>
                        <a:pt x="2669" y="4313"/>
                        <a:pt x="2899" y="4239"/>
                      </a:cubicBezTo>
                      <a:cubicBezTo>
                        <a:pt x="3050" y="4189"/>
                        <a:pt x="3184" y="4122"/>
                        <a:pt x="3318" y="4038"/>
                      </a:cubicBezTo>
                      <a:cubicBezTo>
                        <a:pt x="3854" y="3736"/>
                        <a:pt x="4223" y="3234"/>
                        <a:pt x="4373" y="2630"/>
                      </a:cubicBezTo>
                      <a:cubicBezTo>
                        <a:pt x="4440" y="2362"/>
                        <a:pt x="4440" y="2078"/>
                        <a:pt x="4390" y="1793"/>
                      </a:cubicBezTo>
                      <a:cubicBezTo>
                        <a:pt x="4340" y="1508"/>
                        <a:pt x="4223" y="1240"/>
                        <a:pt x="4055" y="989"/>
                      </a:cubicBezTo>
                      <a:cubicBezTo>
                        <a:pt x="3888" y="754"/>
                        <a:pt x="3686" y="553"/>
                        <a:pt x="3435" y="385"/>
                      </a:cubicBezTo>
                      <a:cubicBezTo>
                        <a:pt x="3201" y="235"/>
                        <a:pt x="2949" y="134"/>
                        <a:pt x="2681" y="67"/>
                      </a:cubicBezTo>
                      <a:cubicBezTo>
                        <a:pt x="2502" y="22"/>
                        <a:pt x="2324" y="0"/>
                        <a:pt x="2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02" name="Google Shape;5302;p116"/>
                <p:cNvSpPr/>
                <p:nvPr/>
              </p:nvSpPr>
              <p:spPr>
                <a:xfrm rot="3504383">
                  <a:off x="339988" y="4580224"/>
                  <a:ext cx="112702" cy="108977"/>
                </a:xfrm>
                <a:custGeom>
                  <a:avLst/>
                  <a:gdLst/>
                  <a:ahLst/>
                  <a:cxnLst/>
                  <a:rect l="l" t="t" r="r" b="b"/>
                  <a:pathLst>
                    <a:path w="4508" h="4359" extrusionOk="0">
                      <a:moveTo>
                        <a:pt x="2136" y="0"/>
                      </a:moveTo>
                      <a:cubicBezTo>
                        <a:pt x="1949" y="0"/>
                        <a:pt x="1762" y="30"/>
                        <a:pt x="1575" y="100"/>
                      </a:cubicBezTo>
                      <a:cubicBezTo>
                        <a:pt x="1056" y="251"/>
                        <a:pt x="637" y="619"/>
                        <a:pt x="369" y="1088"/>
                      </a:cubicBezTo>
                      <a:cubicBezTo>
                        <a:pt x="84" y="1591"/>
                        <a:pt x="0" y="2177"/>
                        <a:pt x="134" y="2747"/>
                      </a:cubicBezTo>
                      <a:cubicBezTo>
                        <a:pt x="252" y="3317"/>
                        <a:pt x="620" y="3803"/>
                        <a:pt x="1123" y="4087"/>
                      </a:cubicBezTo>
                      <a:cubicBezTo>
                        <a:pt x="1457" y="4265"/>
                        <a:pt x="1831" y="4358"/>
                        <a:pt x="2207" y="4358"/>
                      </a:cubicBezTo>
                      <a:cubicBezTo>
                        <a:pt x="2434" y="4358"/>
                        <a:pt x="2662" y="4324"/>
                        <a:pt x="2882" y="4255"/>
                      </a:cubicBezTo>
                      <a:cubicBezTo>
                        <a:pt x="3184" y="4154"/>
                        <a:pt x="3452" y="4004"/>
                        <a:pt x="3686" y="3803"/>
                      </a:cubicBezTo>
                      <a:cubicBezTo>
                        <a:pt x="3921" y="3618"/>
                        <a:pt x="4105" y="3384"/>
                        <a:pt x="4223" y="3116"/>
                      </a:cubicBezTo>
                      <a:cubicBezTo>
                        <a:pt x="4491" y="2579"/>
                        <a:pt x="4507" y="1976"/>
                        <a:pt x="4290" y="1440"/>
                      </a:cubicBezTo>
                      <a:cubicBezTo>
                        <a:pt x="4072" y="904"/>
                        <a:pt x="3670" y="468"/>
                        <a:pt x="3150" y="217"/>
                      </a:cubicBezTo>
                      <a:cubicBezTo>
                        <a:pt x="2916" y="100"/>
                        <a:pt x="2648" y="33"/>
                        <a:pt x="2380" y="16"/>
                      </a:cubicBezTo>
                      <a:cubicBezTo>
                        <a:pt x="2298" y="6"/>
                        <a:pt x="2217" y="0"/>
                        <a:pt x="2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03" name="Google Shape;5303;p116"/>
                <p:cNvSpPr/>
                <p:nvPr/>
              </p:nvSpPr>
              <p:spPr>
                <a:xfrm rot="3504383">
                  <a:off x="223185" y="4445203"/>
                  <a:ext cx="111452" cy="108927"/>
                </a:xfrm>
                <a:custGeom>
                  <a:avLst/>
                  <a:gdLst/>
                  <a:ahLst/>
                  <a:cxnLst/>
                  <a:rect l="l" t="t" r="r" b="b"/>
                  <a:pathLst>
                    <a:path w="4458" h="4357" extrusionOk="0">
                      <a:moveTo>
                        <a:pt x="2145" y="0"/>
                      </a:moveTo>
                      <a:cubicBezTo>
                        <a:pt x="1877" y="17"/>
                        <a:pt x="1609" y="67"/>
                        <a:pt x="1374" y="184"/>
                      </a:cubicBezTo>
                      <a:cubicBezTo>
                        <a:pt x="1123" y="302"/>
                        <a:pt x="905" y="452"/>
                        <a:pt x="721" y="637"/>
                      </a:cubicBezTo>
                      <a:cubicBezTo>
                        <a:pt x="302" y="1039"/>
                        <a:pt x="67" y="1592"/>
                        <a:pt x="34" y="2161"/>
                      </a:cubicBezTo>
                      <a:cubicBezTo>
                        <a:pt x="0" y="2731"/>
                        <a:pt x="218" y="3301"/>
                        <a:pt x="620" y="3720"/>
                      </a:cubicBezTo>
                      <a:cubicBezTo>
                        <a:pt x="838" y="3921"/>
                        <a:pt x="1073" y="4088"/>
                        <a:pt x="1358" y="4189"/>
                      </a:cubicBezTo>
                      <a:cubicBezTo>
                        <a:pt x="1642" y="4306"/>
                        <a:pt x="1961" y="4356"/>
                        <a:pt x="2262" y="4356"/>
                      </a:cubicBezTo>
                      <a:cubicBezTo>
                        <a:pt x="2581" y="4356"/>
                        <a:pt x="2899" y="4273"/>
                        <a:pt x="3184" y="4138"/>
                      </a:cubicBezTo>
                      <a:cubicBezTo>
                        <a:pt x="3452" y="4021"/>
                        <a:pt x="3686" y="3854"/>
                        <a:pt x="3888" y="3619"/>
                      </a:cubicBezTo>
                      <a:cubicBezTo>
                        <a:pt x="4273" y="3183"/>
                        <a:pt x="4457" y="2614"/>
                        <a:pt x="4390" y="2027"/>
                      </a:cubicBezTo>
                      <a:cubicBezTo>
                        <a:pt x="4306" y="1458"/>
                        <a:pt x="4038" y="938"/>
                        <a:pt x="3619" y="553"/>
                      </a:cubicBezTo>
                      <a:cubicBezTo>
                        <a:pt x="3418" y="385"/>
                        <a:pt x="3184" y="235"/>
                        <a:pt x="2933" y="134"/>
                      </a:cubicBezTo>
                      <a:cubicBezTo>
                        <a:pt x="2681" y="50"/>
                        <a:pt x="2413" y="0"/>
                        <a:pt x="2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04" name="Google Shape;5304;p116"/>
                <p:cNvSpPr/>
                <p:nvPr/>
              </p:nvSpPr>
              <p:spPr>
                <a:xfrm rot="3504383">
                  <a:off x="143737" y="4283348"/>
                  <a:ext cx="112702" cy="109127"/>
                </a:xfrm>
                <a:custGeom>
                  <a:avLst/>
                  <a:gdLst/>
                  <a:ahLst/>
                  <a:cxnLst/>
                  <a:rect l="l" t="t" r="r" b="b"/>
                  <a:pathLst>
                    <a:path w="4508" h="4365" extrusionOk="0">
                      <a:moveTo>
                        <a:pt x="2321" y="0"/>
                      </a:moveTo>
                      <a:cubicBezTo>
                        <a:pt x="2183" y="0"/>
                        <a:pt x="2045" y="13"/>
                        <a:pt x="1911" y="38"/>
                      </a:cubicBezTo>
                      <a:cubicBezTo>
                        <a:pt x="1643" y="88"/>
                        <a:pt x="1375" y="189"/>
                        <a:pt x="1157" y="340"/>
                      </a:cubicBezTo>
                      <a:cubicBezTo>
                        <a:pt x="654" y="641"/>
                        <a:pt x="302" y="1110"/>
                        <a:pt x="152" y="1680"/>
                      </a:cubicBezTo>
                      <a:cubicBezTo>
                        <a:pt x="1" y="2233"/>
                        <a:pt x="84" y="2819"/>
                        <a:pt x="386" y="3322"/>
                      </a:cubicBezTo>
                      <a:cubicBezTo>
                        <a:pt x="537" y="3556"/>
                        <a:pt x="738" y="3774"/>
                        <a:pt x="972" y="3942"/>
                      </a:cubicBezTo>
                      <a:cubicBezTo>
                        <a:pt x="1224" y="4126"/>
                        <a:pt x="1509" y="4243"/>
                        <a:pt x="1810" y="4310"/>
                      </a:cubicBezTo>
                      <a:cubicBezTo>
                        <a:pt x="1974" y="4347"/>
                        <a:pt x="2139" y="4365"/>
                        <a:pt x="2303" y="4365"/>
                      </a:cubicBezTo>
                      <a:cubicBezTo>
                        <a:pt x="2741" y="4365"/>
                        <a:pt x="3170" y="4236"/>
                        <a:pt x="3536" y="3992"/>
                      </a:cubicBezTo>
                      <a:cubicBezTo>
                        <a:pt x="4005" y="3657"/>
                        <a:pt x="4340" y="3138"/>
                        <a:pt x="4424" y="2568"/>
                      </a:cubicBezTo>
                      <a:cubicBezTo>
                        <a:pt x="4508" y="1998"/>
                        <a:pt x="4374" y="1412"/>
                        <a:pt x="4039" y="943"/>
                      </a:cubicBezTo>
                      <a:cubicBezTo>
                        <a:pt x="3737" y="490"/>
                        <a:pt x="3268" y="155"/>
                        <a:pt x="2732" y="38"/>
                      </a:cubicBezTo>
                      <a:cubicBezTo>
                        <a:pt x="2598" y="13"/>
                        <a:pt x="2459" y="0"/>
                        <a:pt x="23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05" name="Google Shape;5305;p116"/>
                <p:cNvSpPr/>
                <p:nvPr/>
              </p:nvSpPr>
              <p:spPr>
                <a:xfrm rot="3504383">
                  <a:off x="89897" y="4107254"/>
                  <a:ext cx="120602" cy="109202"/>
                </a:xfrm>
                <a:custGeom>
                  <a:avLst/>
                  <a:gdLst/>
                  <a:ahLst/>
                  <a:cxnLst/>
                  <a:rect l="l" t="t" r="r" b="b"/>
                  <a:pathLst>
                    <a:path w="4824" h="4368" extrusionOk="0">
                      <a:moveTo>
                        <a:pt x="2585" y="1"/>
                      </a:moveTo>
                      <a:cubicBezTo>
                        <a:pt x="1686" y="1"/>
                        <a:pt x="853" y="553"/>
                        <a:pt x="534" y="1443"/>
                      </a:cubicBezTo>
                      <a:cubicBezTo>
                        <a:pt x="1" y="2961"/>
                        <a:pt x="1188" y="4368"/>
                        <a:pt x="2599" y="4368"/>
                      </a:cubicBezTo>
                      <a:cubicBezTo>
                        <a:pt x="2916" y="4368"/>
                        <a:pt x="3244" y="4297"/>
                        <a:pt x="3567" y="4140"/>
                      </a:cubicBezTo>
                      <a:cubicBezTo>
                        <a:pt x="4086" y="3872"/>
                        <a:pt x="4472" y="3420"/>
                        <a:pt x="4656" y="2867"/>
                      </a:cubicBezTo>
                      <a:cubicBezTo>
                        <a:pt x="4824" y="2314"/>
                        <a:pt x="4790" y="1727"/>
                        <a:pt x="4522" y="1208"/>
                      </a:cubicBezTo>
                      <a:cubicBezTo>
                        <a:pt x="4271" y="689"/>
                        <a:pt x="3835" y="303"/>
                        <a:pt x="3299" y="119"/>
                      </a:cubicBezTo>
                      <a:cubicBezTo>
                        <a:pt x="3062" y="39"/>
                        <a:pt x="2821" y="1"/>
                        <a:pt x="25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06" name="Google Shape;5306;p116"/>
                <p:cNvSpPr/>
                <p:nvPr/>
              </p:nvSpPr>
              <p:spPr>
                <a:xfrm rot="3504383">
                  <a:off x="58055" y="3937699"/>
                  <a:ext cx="117727" cy="109077"/>
                </a:xfrm>
                <a:custGeom>
                  <a:avLst/>
                  <a:gdLst/>
                  <a:ahLst/>
                  <a:cxnLst/>
                  <a:rect l="l" t="t" r="r" b="b"/>
                  <a:pathLst>
                    <a:path w="4709" h="4363" extrusionOk="0">
                      <a:moveTo>
                        <a:pt x="2227" y="0"/>
                      </a:moveTo>
                      <a:cubicBezTo>
                        <a:pt x="1890" y="0"/>
                        <a:pt x="1559" y="78"/>
                        <a:pt x="1257" y="225"/>
                      </a:cubicBezTo>
                      <a:cubicBezTo>
                        <a:pt x="737" y="493"/>
                        <a:pt x="335" y="945"/>
                        <a:pt x="168" y="1515"/>
                      </a:cubicBezTo>
                      <a:cubicBezTo>
                        <a:pt x="0" y="2051"/>
                        <a:pt x="50" y="2654"/>
                        <a:pt x="302" y="3174"/>
                      </a:cubicBezTo>
                      <a:cubicBezTo>
                        <a:pt x="553" y="3676"/>
                        <a:pt x="1005" y="4062"/>
                        <a:pt x="1542" y="4246"/>
                      </a:cubicBezTo>
                      <a:cubicBezTo>
                        <a:pt x="1772" y="4325"/>
                        <a:pt x="2006" y="4362"/>
                        <a:pt x="2236" y="4362"/>
                      </a:cubicBezTo>
                      <a:cubicBezTo>
                        <a:pt x="3132" y="4362"/>
                        <a:pt x="3973" y="3798"/>
                        <a:pt x="4306" y="2906"/>
                      </a:cubicBezTo>
                      <a:cubicBezTo>
                        <a:pt x="4708" y="1766"/>
                        <a:pt x="4088" y="510"/>
                        <a:pt x="2949" y="124"/>
                      </a:cubicBezTo>
                      <a:cubicBezTo>
                        <a:pt x="2711" y="40"/>
                        <a:pt x="2468" y="0"/>
                        <a:pt x="2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07" name="Google Shape;5307;p116"/>
                <p:cNvSpPr/>
                <p:nvPr/>
              </p:nvSpPr>
              <p:spPr>
                <a:xfrm rot="3504383">
                  <a:off x="10478" y="3763309"/>
                  <a:ext cx="112277" cy="109127"/>
                </a:xfrm>
                <a:custGeom>
                  <a:avLst/>
                  <a:gdLst/>
                  <a:ahLst/>
                  <a:cxnLst/>
                  <a:rect l="l" t="t" r="r" b="b"/>
                  <a:pathLst>
                    <a:path w="4491" h="4365" extrusionOk="0">
                      <a:moveTo>
                        <a:pt x="2212" y="0"/>
                      </a:moveTo>
                      <a:cubicBezTo>
                        <a:pt x="1768" y="0"/>
                        <a:pt x="1324" y="130"/>
                        <a:pt x="938" y="390"/>
                      </a:cubicBezTo>
                      <a:cubicBezTo>
                        <a:pt x="452" y="725"/>
                        <a:pt x="134" y="1244"/>
                        <a:pt x="67" y="1831"/>
                      </a:cubicBezTo>
                      <a:cubicBezTo>
                        <a:pt x="0" y="2400"/>
                        <a:pt x="134" y="2970"/>
                        <a:pt x="469" y="3439"/>
                      </a:cubicBezTo>
                      <a:cubicBezTo>
                        <a:pt x="771" y="3892"/>
                        <a:pt x="1257" y="4210"/>
                        <a:pt x="1793" y="4327"/>
                      </a:cubicBezTo>
                      <a:cubicBezTo>
                        <a:pt x="1927" y="4352"/>
                        <a:pt x="2065" y="4365"/>
                        <a:pt x="2203" y="4365"/>
                      </a:cubicBezTo>
                      <a:cubicBezTo>
                        <a:pt x="2342" y="4365"/>
                        <a:pt x="2480" y="4352"/>
                        <a:pt x="2614" y="4327"/>
                      </a:cubicBezTo>
                      <a:cubicBezTo>
                        <a:pt x="2882" y="4260"/>
                        <a:pt x="3133" y="4160"/>
                        <a:pt x="3368" y="4009"/>
                      </a:cubicBezTo>
                      <a:cubicBezTo>
                        <a:pt x="3854" y="3707"/>
                        <a:pt x="4205" y="3221"/>
                        <a:pt x="4340" y="2668"/>
                      </a:cubicBezTo>
                      <a:cubicBezTo>
                        <a:pt x="4490" y="2099"/>
                        <a:pt x="4390" y="1512"/>
                        <a:pt x="4088" y="1010"/>
                      </a:cubicBezTo>
                      <a:cubicBezTo>
                        <a:pt x="3937" y="775"/>
                        <a:pt x="3720" y="557"/>
                        <a:pt x="3485" y="390"/>
                      </a:cubicBezTo>
                      <a:cubicBezTo>
                        <a:pt x="3100" y="130"/>
                        <a:pt x="2656" y="0"/>
                        <a:pt x="2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08" name="Google Shape;5308;p116"/>
                <p:cNvSpPr/>
                <p:nvPr/>
              </p:nvSpPr>
              <p:spPr>
                <a:xfrm rot="3504383">
                  <a:off x="-71006" y="3602681"/>
                  <a:ext cx="111427" cy="109202"/>
                </a:xfrm>
                <a:custGeom>
                  <a:avLst/>
                  <a:gdLst/>
                  <a:ahLst/>
                  <a:cxnLst/>
                  <a:rect l="l" t="t" r="r" b="b"/>
                  <a:pathLst>
                    <a:path w="4457" h="4368" extrusionOk="0">
                      <a:moveTo>
                        <a:pt x="2339" y="1"/>
                      </a:moveTo>
                      <a:cubicBezTo>
                        <a:pt x="2275" y="1"/>
                        <a:pt x="2210" y="4"/>
                        <a:pt x="2145" y="11"/>
                      </a:cubicBezTo>
                      <a:cubicBezTo>
                        <a:pt x="1542" y="28"/>
                        <a:pt x="955" y="296"/>
                        <a:pt x="553" y="765"/>
                      </a:cubicBezTo>
                      <a:cubicBezTo>
                        <a:pt x="168" y="1200"/>
                        <a:pt x="0" y="1804"/>
                        <a:pt x="84" y="2373"/>
                      </a:cubicBezTo>
                      <a:cubicBezTo>
                        <a:pt x="168" y="2943"/>
                        <a:pt x="452" y="3462"/>
                        <a:pt x="888" y="3831"/>
                      </a:cubicBezTo>
                      <a:cubicBezTo>
                        <a:pt x="1291" y="4169"/>
                        <a:pt x="1786" y="4368"/>
                        <a:pt x="2300" y="4368"/>
                      </a:cubicBezTo>
                      <a:cubicBezTo>
                        <a:pt x="2321" y="4368"/>
                        <a:pt x="2342" y="4368"/>
                        <a:pt x="2362" y="4367"/>
                      </a:cubicBezTo>
                      <a:cubicBezTo>
                        <a:pt x="2631" y="4350"/>
                        <a:pt x="2899" y="4283"/>
                        <a:pt x="3133" y="4166"/>
                      </a:cubicBezTo>
                      <a:cubicBezTo>
                        <a:pt x="3250" y="4099"/>
                        <a:pt x="3368" y="4032"/>
                        <a:pt x="3485" y="3965"/>
                      </a:cubicBezTo>
                      <a:cubicBezTo>
                        <a:pt x="3586" y="3881"/>
                        <a:pt x="3686" y="3797"/>
                        <a:pt x="3787" y="3697"/>
                      </a:cubicBezTo>
                      <a:cubicBezTo>
                        <a:pt x="4189" y="3278"/>
                        <a:pt x="4423" y="2742"/>
                        <a:pt x="4440" y="2172"/>
                      </a:cubicBezTo>
                      <a:cubicBezTo>
                        <a:pt x="4457" y="1586"/>
                        <a:pt x="4239" y="1016"/>
                        <a:pt x="3803" y="614"/>
                      </a:cubicBezTo>
                      <a:cubicBezTo>
                        <a:pt x="3703" y="513"/>
                        <a:pt x="3586" y="413"/>
                        <a:pt x="3468" y="346"/>
                      </a:cubicBezTo>
                      <a:cubicBezTo>
                        <a:pt x="3351" y="262"/>
                        <a:pt x="3217" y="195"/>
                        <a:pt x="3066" y="145"/>
                      </a:cubicBezTo>
                      <a:cubicBezTo>
                        <a:pt x="2840" y="52"/>
                        <a:pt x="2592" y="1"/>
                        <a:pt x="23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09" name="Google Shape;5309;p116"/>
                <p:cNvSpPr/>
                <p:nvPr/>
              </p:nvSpPr>
              <p:spPr>
                <a:xfrm rot="3504383">
                  <a:off x="-191582" y="3470249"/>
                  <a:ext cx="112702" cy="109027"/>
                </a:xfrm>
                <a:custGeom>
                  <a:avLst/>
                  <a:gdLst/>
                  <a:ahLst/>
                  <a:cxnLst/>
                  <a:rect l="l" t="t" r="r" b="b"/>
                  <a:pathLst>
                    <a:path w="4508" h="4361" extrusionOk="0">
                      <a:moveTo>
                        <a:pt x="2320" y="0"/>
                      </a:moveTo>
                      <a:cubicBezTo>
                        <a:pt x="2076" y="0"/>
                        <a:pt x="1830" y="40"/>
                        <a:pt x="1592" y="122"/>
                      </a:cubicBezTo>
                      <a:cubicBezTo>
                        <a:pt x="1441" y="172"/>
                        <a:pt x="1291" y="239"/>
                        <a:pt x="1156" y="306"/>
                      </a:cubicBezTo>
                      <a:cubicBezTo>
                        <a:pt x="1022" y="390"/>
                        <a:pt x="905" y="491"/>
                        <a:pt x="788" y="591"/>
                      </a:cubicBezTo>
                      <a:cubicBezTo>
                        <a:pt x="570" y="775"/>
                        <a:pt x="386" y="1010"/>
                        <a:pt x="268" y="1278"/>
                      </a:cubicBezTo>
                      <a:cubicBezTo>
                        <a:pt x="17" y="1814"/>
                        <a:pt x="0" y="2417"/>
                        <a:pt x="235" y="2953"/>
                      </a:cubicBezTo>
                      <a:cubicBezTo>
                        <a:pt x="453" y="3490"/>
                        <a:pt x="872" y="3908"/>
                        <a:pt x="1391" y="4143"/>
                      </a:cubicBezTo>
                      <a:cubicBezTo>
                        <a:pt x="1642" y="4260"/>
                        <a:pt x="1910" y="4327"/>
                        <a:pt x="2179" y="4361"/>
                      </a:cubicBezTo>
                      <a:cubicBezTo>
                        <a:pt x="2313" y="4361"/>
                        <a:pt x="2447" y="4361"/>
                        <a:pt x="2581" y="4344"/>
                      </a:cubicBezTo>
                      <a:cubicBezTo>
                        <a:pt x="2715" y="4327"/>
                        <a:pt x="2849" y="4311"/>
                        <a:pt x="2983" y="4260"/>
                      </a:cubicBezTo>
                      <a:cubicBezTo>
                        <a:pt x="3485" y="4076"/>
                        <a:pt x="3921" y="3707"/>
                        <a:pt x="4172" y="3238"/>
                      </a:cubicBezTo>
                      <a:cubicBezTo>
                        <a:pt x="4440" y="2719"/>
                        <a:pt x="4507" y="2149"/>
                        <a:pt x="4373" y="1580"/>
                      </a:cubicBezTo>
                      <a:cubicBezTo>
                        <a:pt x="4239" y="1010"/>
                        <a:pt x="3871" y="524"/>
                        <a:pt x="3351" y="256"/>
                      </a:cubicBezTo>
                      <a:cubicBezTo>
                        <a:pt x="3033" y="87"/>
                        <a:pt x="2678" y="0"/>
                        <a:pt x="2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grpSp>
          <p:nvGrpSpPr>
            <p:cNvPr id="5310" name="Google Shape;5310;p116"/>
            <p:cNvGrpSpPr/>
            <p:nvPr/>
          </p:nvGrpSpPr>
          <p:grpSpPr>
            <a:xfrm>
              <a:off x="-627038" y="2762763"/>
              <a:ext cx="3737139" cy="3969842"/>
              <a:chOff x="-627038" y="2762763"/>
              <a:chExt cx="3737139" cy="3969842"/>
            </a:xfrm>
          </p:grpSpPr>
          <p:sp>
            <p:nvSpPr>
              <p:cNvPr id="5311" name="Google Shape;5311;p116"/>
              <p:cNvSpPr/>
              <p:nvPr/>
            </p:nvSpPr>
            <p:spPr>
              <a:xfrm rot="3504383">
                <a:off x="-336471" y="3524525"/>
                <a:ext cx="3156004" cy="2446317"/>
              </a:xfrm>
              <a:custGeom>
                <a:avLst/>
                <a:gdLst/>
                <a:ahLst/>
                <a:cxnLst/>
                <a:rect l="l" t="t" r="r" b="b"/>
                <a:pathLst>
                  <a:path w="126238" h="97851" extrusionOk="0">
                    <a:moveTo>
                      <a:pt x="125021" y="1"/>
                    </a:moveTo>
                    <a:cubicBezTo>
                      <a:pt x="124890" y="1"/>
                      <a:pt x="124750" y="34"/>
                      <a:pt x="124604" y="109"/>
                    </a:cubicBezTo>
                    <a:cubicBezTo>
                      <a:pt x="112876" y="6208"/>
                      <a:pt x="110312" y="15724"/>
                      <a:pt x="107833" y="24939"/>
                    </a:cubicBezTo>
                    <a:cubicBezTo>
                      <a:pt x="105336" y="34188"/>
                      <a:pt x="102974" y="42933"/>
                      <a:pt x="91882" y="48714"/>
                    </a:cubicBezTo>
                    <a:cubicBezTo>
                      <a:pt x="87375" y="51060"/>
                      <a:pt x="83289" y="51940"/>
                      <a:pt x="79421" y="51940"/>
                    </a:cubicBezTo>
                    <a:cubicBezTo>
                      <a:pt x="73785" y="51940"/>
                      <a:pt x="68611" y="50071"/>
                      <a:pt x="63265" y="48144"/>
                    </a:cubicBezTo>
                    <a:cubicBezTo>
                      <a:pt x="57946" y="46215"/>
                      <a:pt x="52520" y="44251"/>
                      <a:pt x="46532" y="44251"/>
                    </a:cubicBezTo>
                    <a:cubicBezTo>
                      <a:pt x="42431" y="44251"/>
                      <a:pt x="38066" y="45172"/>
                      <a:pt x="33291" y="47658"/>
                    </a:cubicBezTo>
                    <a:cubicBezTo>
                      <a:pt x="21563" y="53774"/>
                      <a:pt x="19000" y="63290"/>
                      <a:pt x="16520" y="72488"/>
                    </a:cubicBezTo>
                    <a:cubicBezTo>
                      <a:pt x="14024" y="81754"/>
                      <a:pt x="11661" y="90483"/>
                      <a:pt x="570" y="96263"/>
                    </a:cubicBezTo>
                    <a:cubicBezTo>
                      <a:pt x="168" y="96481"/>
                      <a:pt x="0" y="96983"/>
                      <a:pt x="218" y="97402"/>
                    </a:cubicBezTo>
                    <a:cubicBezTo>
                      <a:pt x="370" y="97684"/>
                      <a:pt x="662" y="97850"/>
                      <a:pt x="961" y="97850"/>
                    </a:cubicBezTo>
                    <a:cubicBezTo>
                      <a:pt x="1090" y="97850"/>
                      <a:pt x="1220" y="97820"/>
                      <a:pt x="1340" y="97754"/>
                    </a:cubicBezTo>
                    <a:cubicBezTo>
                      <a:pt x="13085" y="91639"/>
                      <a:pt x="15649" y="82122"/>
                      <a:pt x="18129" y="72924"/>
                    </a:cubicBezTo>
                    <a:cubicBezTo>
                      <a:pt x="20625" y="63659"/>
                      <a:pt x="22971" y="54913"/>
                      <a:pt x="34079" y="49149"/>
                    </a:cubicBezTo>
                    <a:cubicBezTo>
                      <a:pt x="38597" y="46795"/>
                      <a:pt x="42686" y="45911"/>
                      <a:pt x="46556" y="45911"/>
                    </a:cubicBezTo>
                    <a:cubicBezTo>
                      <a:pt x="52187" y="45911"/>
                      <a:pt x="57353" y="47783"/>
                      <a:pt x="62696" y="49719"/>
                    </a:cubicBezTo>
                    <a:cubicBezTo>
                      <a:pt x="68016" y="51648"/>
                      <a:pt x="73442" y="53613"/>
                      <a:pt x="79429" y="53613"/>
                    </a:cubicBezTo>
                    <a:cubicBezTo>
                      <a:pt x="83531" y="53613"/>
                      <a:pt x="87895" y="52691"/>
                      <a:pt x="92670" y="50205"/>
                    </a:cubicBezTo>
                    <a:cubicBezTo>
                      <a:pt x="104398" y="44089"/>
                      <a:pt x="106962" y="34573"/>
                      <a:pt x="109441" y="25375"/>
                    </a:cubicBezTo>
                    <a:cubicBezTo>
                      <a:pt x="111938" y="16109"/>
                      <a:pt x="114300" y="7364"/>
                      <a:pt x="125392" y="1600"/>
                    </a:cubicBezTo>
                    <a:cubicBezTo>
                      <a:pt x="126237" y="1156"/>
                      <a:pt x="125796" y="1"/>
                      <a:pt x="12502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5312" name="Google Shape;5312;p116"/>
              <p:cNvGrpSpPr/>
              <p:nvPr/>
            </p:nvGrpSpPr>
            <p:grpSpPr>
              <a:xfrm>
                <a:off x="-560680" y="3937377"/>
                <a:ext cx="3600600" cy="1614804"/>
                <a:chOff x="-560680" y="3937377"/>
                <a:chExt cx="3600600" cy="1614804"/>
              </a:xfrm>
            </p:grpSpPr>
            <p:sp>
              <p:nvSpPr>
                <p:cNvPr id="5313" name="Google Shape;5313;p116"/>
                <p:cNvSpPr/>
                <p:nvPr/>
              </p:nvSpPr>
              <p:spPr>
                <a:xfrm rot="3504383">
                  <a:off x="2908065" y="5324751"/>
                  <a:ext cx="112277" cy="108727"/>
                </a:xfrm>
                <a:custGeom>
                  <a:avLst/>
                  <a:gdLst/>
                  <a:ahLst/>
                  <a:cxnLst/>
                  <a:rect l="l" t="t" r="r" b="b"/>
                  <a:pathLst>
                    <a:path w="4491" h="4349" extrusionOk="0">
                      <a:moveTo>
                        <a:pt x="2338" y="1"/>
                      </a:moveTo>
                      <a:cubicBezTo>
                        <a:pt x="2002" y="1"/>
                        <a:pt x="1675" y="73"/>
                        <a:pt x="1375" y="211"/>
                      </a:cubicBezTo>
                      <a:cubicBezTo>
                        <a:pt x="1241" y="278"/>
                        <a:pt x="1090" y="361"/>
                        <a:pt x="972" y="445"/>
                      </a:cubicBezTo>
                      <a:cubicBezTo>
                        <a:pt x="470" y="814"/>
                        <a:pt x="152" y="1367"/>
                        <a:pt x="68" y="1970"/>
                      </a:cubicBezTo>
                      <a:cubicBezTo>
                        <a:pt x="1" y="2539"/>
                        <a:pt x="185" y="3126"/>
                        <a:pt x="570" y="3561"/>
                      </a:cubicBezTo>
                      <a:cubicBezTo>
                        <a:pt x="956" y="3997"/>
                        <a:pt x="1475" y="4265"/>
                        <a:pt x="2045" y="4332"/>
                      </a:cubicBezTo>
                      <a:cubicBezTo>
                        <a:pt x="2135" y="4343"/>
                        <a:pt x="2225" y="4349"/>
                        <a:pt x="2316" y="4349"/>
                      </a:cubicBezTo>
                      <a:cubicBezTo>
                        <a:pt x="2763" y="4349"/>
                        <a:pt x="3207" y="4212"/>
                        <a:pt x="3569" y="3947"/>
                      </a:cubicBezTo>
                      <a:cubicBezTo>
                        <a:pt x="3687" y="3863"/>
                        <a:pt x="3787" y="3779"/>
                        <a:pt x="3871" y="3662"/>
                      </a:cubicBezTo>
                      <a:cubicBezTo>
                        <a:pt x="3955" y="3578"/>
                        <a:pt x="4039" y="3461"/>
                        <a:pt x="4106" y="3344"/>
                      </a:cubicBezTo>
                      <a:cubicBezTo>
                        <a:pt x="4256" y="3109"/>
                        <a:pt x="4340" y="2858"/>
                        <a:pt x="4390" y="2590"/>
                      </a:cubicBezTo>
                      <a:cubicBezTo>
                        <a:pt x="4491" y="2037"/>
                        <a:pt x="4374" y="1450"/>
                        <a:pt x="4072" y="965"/>
                      </a:cubicBezTo>
                      <a:cubicBezTo>
                        <a:pt x="3754" y="462"/>
                        <a:pt x="3251" y="127"/>
                        <a:pt x="2681" y="26"/>
                      </a:cubicBezTo>
                      <a:cubicBezTo>
                        <a:pt x="2567" y="9"/>
                        <a:pt x="2452" y="1"/>
                        <a:pt x="233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14" name="Google Shape;5314;p116"/>
                <p:cNvSpPr/>
                <p:nvPr/>
              </p:nvSpPr>
              <p:spPr>
                <a:xfrm rot="3504383">
                  <a:off x="2735719" y="5281697"/>
                  <a:ext cx="111452" cy="109352"/>
                </a:xfrm>
                <a:custGeom>
                  <a:avLst/>
                  <a:gdLst/>
                  <a:ahLst/>
                  <a:cxnLst/>
                  <a:rect l="l" t="t" r="r" b="b"/>
                  <a:pathLst>
                    <a:path w="4458" h="4374" extrusionOk="0">
                      <a:moveTo>
                        <a:pt x="2218" y="0"/>
                      </a:moveTo>
                      <a:cubicBezTo>
                        <a:pt x="2160" y="0"/>
                        <a:pt x="2102" y="3"/>
                        <a:pt x="2045" y="8"/>
                      </a:cubicBezTo>
                      <a:cubicBezTo>
                        <a:pt x="1425" y="75"/>
                        <a:pt x="872" y="393"/>
                        <a:pt x="503" y="896"/>
                      </a:cubicBezTo>
                      <a:cubicBezTo>
                        <a:pt x="302" y="1130"/>
                        <a:pt x="152" y="1415"/>
                        <a:pt x="85" y="1733"/>
                      </a:cubicBezTo>
                      <a:cubicBezTo>
                        <a:pt x="34" y="1867"/>
                        <a:pt x="18" y="2018"/>
                        <a:pt x="1" y="2169"/>
                      </a:cubicBezTo>
                      <a:cubicBezTo>
                        <a:pt x="1" y="2303"/>
                        <a:pt x="18" y="2454"/>
                        <a:pt x="34" y="2605"/>
                      </a:cubicBezTo>
                      <a:cubicBezTo>
                        <a:pt x="135" y="3174"/>
                        <a:pt x="453" y="3694"/>
                        <a:pt x="956" y="3995"/>
                      </a:cubicBezTo>
                      <a:cubicBezTo>
                        <a:pt x="1341" y="4247"/>
                        <a:pt x="1778" y="4373"/>
                        <a:pt x="2226" y="4373"/>
                      </a:cubicBezTo>
                      <a:cubicBezTo>
                        <a:pt x="2344" y="4373"/>
                        <a:pt x="2462" y="4364"/>
                        <a:pt x="2581" y="4347"/>
                      </a:cubicBezTo>
                      <a:cubicBezTo>
                        <a:pt x="2715" y="4330"/>
                        <a:pt x="2849" y="4297"/>
                        <a:pt x="2966" y="4246"/>
                      </a:cubicBezTo>
                      <a:cubicBezTo>
                        <a:pt x="3100" y="4196"/>
                        <a:pt x="3218" y="4146"/>
                        <a:pt x="3335" y="4079"/>
                      </a:cubicBezTo>
                      <a:cubicBezTo>
                        <a:pt x="4055" y="3677"/>
                        <a:pt x="4458" y="2873"/>
                        <a:pt x="4357" y="2052"/>
                      </a:cubicBezTo>
                      <a:cubicBezTo>
                        <a:pt x="4307" y="1482"/>
                        <a:pt x="4039" y="946"/>
                        <a:pt x="3620" y="560"/>
                      </a:cubicBezTo>
                      <a:cubicBezTo>
                        <a:pt x="3243" y="199"/>
                        <a:pt x="2731" y="0"/>
                        <a:pt x="221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15" name="Google Shape;5315;p116"/>
                <p:cNvSpPr/>
                <p:nvPr/>
              </p:nvSpPr>
              <p:spPr>
                <a:xfrm rot="3504383">
                  <a:off x="2556101" y="5287038"/>
                  <a:ext cx="113552" cy="109352"/>
                </a:xfrm>
                <a:custGeom>
                  <a:avLst/>
                  <a:gdLst/>
                  <a:ahLst/>
                  <a:cxnLst/>
                  <a:rect l="l" t="t" r="r" b="b"/>
                  <a:pathLst>
                    <a:path w="4542" h="4374" extrusionOk="0">
                      <a:moveTo>
                        <a:pt x="2185" y="0"/>
                      </a:moveTo>
                      <a:cubicBezTo>
                        <a:pt x="1943" y="0"/>
                        <a:pt x="1701" y="43"/>
                        <a:pt x="1475" y="128"/>
                      </a:cubicBezTo>
                      <a:cubicBezTo>
                        <a:pt x="905" y="346"/>
                        <a:pt x="453" y="781"/>
                        <a:pt x="218" y="1334"/>
                      </a:cubicBezTo>
                      <a:cubicBezTo>
                        <a:pt x="84" y="1619"/>
                        <a:pt x="17" y="1921"/>
                        <a:pt x="17" y="2222"/>
                      </a:cubicBezTo>
                      <a:cubicBezTo>
                        <a:pt x="1" y="3110"/>
                        <a:pt x="553" y="3915"/>
                        <a:pt x="1391" y="4233"/>
                      </a:cubicBezTo>
                      <a:cubicBezTo>
                        <a:pt x="1643" y="4327"/>
                        <a:pt x="1906" y="4374"/>
                        <a:pt x="2170" y="4374"/>
                      </a:cubicBezTo>
                      <a:cubicBezTo>
                        <a:pt x="2468" y="4374"/>
                        <a:pt x="2766" y="4315"/>
                        <a:pt x="3050" y="4199"/>
                      </a:cubicBezTo>
                      <a:cubicBezTo>
                        <a:pt x="3301" y="4099"/>
                        <a:pt x="3536" y="3948"/>
                        <a:pt x="3737" y="3764"/>
                      </a:cubicBezTo>
                      <a:cubicBezTo>
                        <a:pt x="4340" y="3177"/>
                        <a:pt x="4541" y="2289"/>
                        <a:pt x="4240" y="1502"/>
                      </a:cubicBezTo>
                      <a:cubicBezTo>
                        <a:pt x="4038" y="949"/>
                        <a:pt x="3653" y="513"/>
                        <a:pt x="3150" y="245"/>
                      </a:cubicBezTo>
                      <a:cubicBezTo>
                        <a:pt x="2850" y="81"/>
                        <a:pt x="2517" y="0"/>
                        <a:pt x="218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16" name="Google Shape;5316;p116"/>
                <p:cNvSpPr/>
                <p:nvPr/>
              </p:nvSpPr>
              <p:spPr>
                <a:xfrm rot="3504383">
                  <a:off x="2376291" y="5322037"/>
                  <a:ext cx="117727" cy="109427"/>
                </a:xfrm>
                <a:custGeom>
                  <a:avLst/>
                  <a:gdLst/>
                  <a:ahLst/>
                  <a:cxnLst/>
                  <a:rect l="l" t="t" r="r" b="b"/>
                  <a:pathLst>
                    <a:path w="4709" h="4377" extrusionOk="0">
                      <a:moveTo>
                        <a:pt x="2417" y="0"/>
                      </a:moveTo>
                      <a:cubicBezTo>
                        <a:pt x="2070" y="0"/>
                        <a:pt x="1724" y="87"/>
                        <a:pt x="1408" y="260"/>
                      </a:cubicBezTo>
                      <a:cubicBezTo>
                        <a:pt x="889" y="544"/>
                        <a:pt x="520" y="1014"/>
                        <a:pt x="353" y="1583"/>
                      </a:cubicBezTo>
                      <a:cubicBezTo>
                        <a:pt x="1" y="2756"/>
                        <a:pt x="688" y="3962"/>
                        <a:pt x="1861" y="4297"/>
                      </a:cubicBezTo>
                      <a:cubicBezTo>
                        <a:pt x="2055" y="4351"/>
                        <a:pt x="2251" y="4377"/>
                        <a:pt x="2444" y="4377"/>
                      </a:cubicBezTo>
                      <a:cubicBezTo>
                        <a:pt x="3394" y="4377"/>
                        <a:pt x="4266" y="3754"/>
                        <a:pt x="4558" y="2806"/>
                      </a:cubicBezTo>
                      <a:cubicBezTo>
                        <a:pt x="4709" y="2253"/>
                        <a:pt x="4642" y="1667"/>
                        <a:pt x="4374" y="1164"/>
                      </a:cubicBezTo>
                      <a:cubicBezTo>
                        <a:pt x="4106" y="662"/>
                        <a:pt x="3637" y="276"/>
                        <a:pt x="3084" y="109"/>
                      </a:cubicBezTo>
                      <a:cubicBezTo>
                        <a:pt x="2867" y="36"/>
                        <a:pt x="2642" y="0"/>
                        <a:pt x="241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17" name="Google Shape;5317;p116"/>
                <p:cNvSpPr/>
                <p:nvPr/>
              </p:nvSpPr>
              <p:spPr>
                <a:xfrm rot="3504383">
                  <a:off x="2205590" y="5377814"/>
                  <a:ext cx="120677" cy="109177"/>
                </a:xfrm>
                <a:custGeom>
                  <a:avLst/>
                  <a:gdLst/>
                  <a:ahLst/>
                  <a:cxnLst/>
                  <a:rect l="l" t="t" r="r" b="b"/>
                  <a:pathLst>
                    <a:path w="4827" h="4367" extrusionOk="0">
                      <a:moveTo>
                        <a:pt x="2265" y="0"/>
                      </a:moveTo>
                      <a:cubicBezTo>
                        <a:pt x="1337" y="0"/>
                        <a:pt x="441" y="592"/>
                        <a:pt x="152" y="1583"/>
                      </a:cubicBezTo>
                      <a:cubicBezTo>
                        <a:pt x="1" y="2136"/>
                        <a:pt x="68" y="2722"/>
                        <a:pt x="336" y="3225"/>
                      </a:cubicBezTo>
                      <a:cubicBezTo>
                        <a:pt x="621" y="3727"/>
                        <a:pt x="1090" y="4096"/>
                        <a:pt x="1626" y="4263"/>
                      </a:cubicBezTo>
                      <a:cubicBezTo>
                        <a:pt x="1834" y="4333"/>
                        <a:pt x="2049" y="4366"/>
                        <a:pt x="2264" y="4366"/>
                      </a:cubicBezTo>
                      <a:cubicBezTo>
                        <a:pt x="2621" y="4366"/>
                        <a:pt x="2978" y="4273"/>
                        <a:pt x="3302" y="4096"/>
                      </a:cubicBezTo>
                      <a:cubicBezTo>
                        <a:pt x="4659" y="3359"/>
                        <a:pt x="4826" y="1449"/>
                        <a:pt x="3620" y="477"/>
                      </a:cubicBezTo>
                      <a:cubicBezTo>
                        <a:pt x="3210" y="151"/>
                        <a:pt x="2733" y="0"/>
                        <a:pt x="226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18" name="Google Shape;5318;p116"/>
                <p:cNvSpPr/>
                <p:nvPr/>
              </p:nvSpPr>
              <p:spPr>
                <a:xfrm rot="3504383">
                  <a:off x="2033387" y="5413958"/>
                  <a:ext cx="110177" cy="109127"/>
                </a:xfrm>
                <a:custGeom>
                  <a:avLst/>
                  <a:gdLst/>
                  <a:ahLst/>
                  <a:cxnLst/>
                  <a:rect l="l" t="t" r="r" b="b"/>
                  <a:pathLst>
                    <a:path w="4407" h="4365" extrusionOk="0">
                      <a:moveTo>
                        <a:pt x="2246" y="1"/>
                      </a:moveTo>
                      <a:cubicBezTo>
                        <a:pt x="1941" y="1"/>
                        <a:pt x="1637" y="64"/>
                        <a:pt x="1357" y="190"/>
                      </a:cubicBezTo>
                      <a:cubicBezTo>
                        <a:pt x="1106" y="291"/>
                        <a:pt x="872" y="442"/>
                        <a:pt x="670" y="643"/>
                      </a:cubicBezTo>
                      <a:cubicBezTo>
                        <a:pt x="469" y="827"/>
                        <a:pt x="319" y="1062"/>
                        <a:pt x="218" y="1313"/>
                      </a:cubicBezTo>
                      <a:cubicBezTo>
                        <a:pt x="0" y="1832"/>
                        <a:pt x="0" y="2402"/>
                        <a:pt x="201" y="2905"/>
                      </a:cubicBezTo>
                      <a:cubicBezTo>
                        <a:pt x="402" y="3441"/>
                        <a:pt x="804" y="3893"/>
                        <a:pt x="1307" y="4144"/>
                      </a:cubicBezTo>
                      <a:cubicBezTo>
                        <a:pt x="1595" y="4293"/>
                        <a:pt x="1908" y="4364"/>
                        <a:pt x="2221" y="4364"/>
                      </a:cubicBezTo>
                      <a:cubicBezTo>
                        <a:pt x="2474" y="4364"/>
                        <a:pt x="2727" y="4318"/>
                        <a:pt x="2966" y="4228"/>
                      </a:cubicBezTo>
                      <a:cubicBezTo>
                        <a:pt x="3535" y="4010"/>
                        <a:pt x="3988" y="3575"/>
                        <a:pt x="4222" y="3005"/>
                      </a:cubicBezTo>
                      <a:cubicBezTo>
                        <a:pt x="4340" y="2720"/>
                        <a:pt x="4407" y="2419"/>
                        <a:pt x="4407" y="2117"/>
                      </a:cubicBezTo>
                      <a:cubicBezTo>
                        <a:pt x="4407" y="1832"/>
                        <a:pt x="4340" y="1547"/>
                        <a:pt x="4239" y="1279"/>
                      </a:cubicBezTo>
                      <a:cubicBezTo>
                        <a:pt x="4005" y="743"/>
                        <a:pt x="3569" y="324"/>
                        <a:pt x="3016" y="140"/>
                      </a:cubicBezTo>
                      <a:cubicBezTo>
                        <a:pt x="2769" y="47"/>
                        <a:pt x="2507" y="1"/>
                        <a:pt x="224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19" name="Google Shape;5319;p116"/>
                <p:cNvSpPr/>
                <p:nvPr/>
              </p:nvSpPr>
              <p:spPr>
                <a:xfrm rot="3504383">
                  <a:off x="1852726" y="5421014"/>
                  <a:ext cx="112702" cy="109152"/>
                </a:xfrm>
                <a:custGeom>
                  <a:avLst/>
                  <a:gdLst/>
                  <a:ahLst/>
                  <a:cxnLst/>
                  <a:rect l="l" t="t" r="r" b="b"/>
                  <a:pathLst>
                    <a:path w="4508" h="4366" extrusionOk="0">
                      <a:moveTo>
                        <a:pt x="2315" y="1"/>
                      </a:moveTo>
                      <a:cubicBezTo>
                        <a:pt x="2170" y="1"/>
                        <a:pt x="2023" y="16"/>
                        <a:pt x="1877" y="46"/>
                      </a:cubicBezTo>
                      <a:cubicBezTo>
                        <a:pt x="1609" y="79"/>
                        <a:pt x="1358" y="180"/>
                        <a:pt x="1123" y="314"/>
                      </a:cubicBezTo>
                      <a:cubicBezTo>
                        <a:pt x="889" y="448"/>
                        <a:pt x="687" y="632"/>
                        <a:pt x="537" y="850"/>
                      </a:cubicBezTo>
                      <a:cubicBezTo>
                        <a:pt x="369" y="1068"/>
                        <a:pt x="252" y="1319"/>
                        <a:pt x="202" y="1570"/>
                      </a:cubicBezTo>
                      <a:cubicBezTo>
                        <a:pt x="1" y="2408"/>
                        <a:pt x="269" y="3279"/>
                        <a:pt x="922" y="3849"/>
                      </a:cubicBezTo>
                      <a:cubicBezTo>
                        <a:pt x="1284" y="4182"/>
                        <a:pt x="1772" y="4365"/>
                        <a:pt x="2266" y="4365"/>
                      </a:cubicBezTo>
                      <a:cubicBezTo>
                        <a:pt x="2343" y="4365"/>
                        <a:pt x="2420" y="4361"/>
                        <a:pt x="2497" y="4352"/>
                      </a:cubicBezTo>
                      <a:cubicBezTo>
                        <a:pt x="2799" y="4318"/>
                        <a:pt x="3083" y="4218"/>
                        <a:pt x="3335" y="4067"/>
                      </a:cubicBezTo>
                      <a:cubicBezTo>
                        <a:pt x="3620" y="3916"/>
                        <a:pt x="3854" y="3698"/>
                        <a:pt x="4038" y="3447"/>
                      </a:cubicBezTo>
                      <a:cubicBezTo>
                        <a:pt x="4223" y="3196"/>
                        <a:pt x="4357" y="2911"/>
                        <a:pt x="4424" y="2609"/>
                      </a:cubicBezTo>
                      <a:cubicBezTo>
                        <a:pt x="4491" y="2324"/>
                        <a:pt x="4508" y="2023"/>
                        <a:pt x="4457" y="1738"/>
                      </a:cubicBezTo>
                      <a:cubicBezTo>
                        <a:pt x="4357" y="1152"/>
                        <a:pt x="4005" y="649"/>
                        <a:pt x="3502" y="347"/>
                      </a:cubicBezTo>
                      <a:cubicBezTo>
                        <a:pt x="3141" y="123"/>
                        <a:pt x="2734" y="1"/>
                        <a:pt x="231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20" name="Google Shape;5320;p116"/>
                <p:cNvSpPr/>
                <p:nvPr/>
              </p:nvSpPr>
              <p:spPr>
                <a:xfrm rot="3504383">
                  <a:off x="1679794" y="5382042"/>
                  <a:ext cx="111877" cy="109202"/>
                </a:xfrm>
                <a:custGeom>
                  <a:avLst/>
                  <a:gdLst/>
                  <a:ahLst/>
                  <a:cxnLst/>
                  <a:rect l="l" t="t" r="r" b="b"/>
                  <a:pathLst>
                    <a:path w="4475" h="4368" extrusionOk="0">
                      <a:moveTo>
                        <a:pt x="2140" y="1"/>
                      </a:moveTo>
                      <a:cubicBezTo>
                        <a:pt x="1679" y="1"/>
                        <a:pt x="1240" y="153"/>
                        <a:pt x="872" y="435"/>
                      </a:cubicBezTo>
                      <a:cubicBezTo>
                        <a:pt x="654" y="603"/>
                        <a:pt x="487" y="804"/>
                        <a:pt x="353" y="1039"/>
                      </a:cubicBezTo>
                      <a:cubicBezTo>
                        <a:pt x="219" y="1273"/>
                        <a:pt x="135" y="1541"/>
                        <a:pt x="85" y="1793"/>
                      </a:cubicBezTo>
                      <a:cubicBezTo>
                        <a:pt x="1" y="2362"/>
                        <a:pt x="118" y="2949"/>
                        <a:pt x="437" y="3434"/>
                      </a:cubicBezTo>
                      <a:cubicBezTo>
                        <a:pt x="755" y="3920"/>
                        <a:pt x="1258" y="4239"/>
                        <a:pt x="1827" y="4339"/>
                      </a:cubicBezTo>
                      <a:cubicBezTo>
                        <a:pt x="1940" y="4358"/>
                        <a:pt x="2051" y="4367"/>
                        <a:pt x="2160" y="4367"/>
                      </a:cubicBezTo>
                      <a:cubicBezTo>
                        <a:pt x="2342" y="4367"/>
                        <a:pt x="2520" y="4341"/>
                        <a:pt x="2698" y="4289"/>
                      </a:cubicBezTo>
                      <a:cubicBezTo>
                        <a:pt x="3000" y="4222"/>
                        <a:pt x="3285" y="4071"/>
                        <a:pt x="3536" y="3887"/>
                      </a:cubicBezTo>
                      <a:cubicBezTo>
                        <a:pt x="4039" y="3518"/>
                        <a:pt x="4340" y="2965"/>
                        <a:pt x="4407" y="2345"/>
                      </a:cubicBezTo>
                      <a:cubicBezTo>
                        <a:pt x="4474" y="1776"/>
                        <a:pt x="4273" y="1189"/>
                        <a:pt x="3888" y="771"/>
                      </a:cubicBezTo>
                      <a:cubicBezTo>
                        <a:pt x="3486" y="335"/>
                        <a:pt x="2966" y="67"/>
                        <a:pt x="2397" y="17"/>
                      </a:cubicBezTo>
                      <a:cubicBezTo>
                        <a:pt x="2311" y="6"/>
                        <a:pt x="2225" y="1"/>
                        <a:pt x="214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21" name="Google Shape;5321;p116"/>
                <p:cNvSpPr/>
                <p:nvPr/>
              </p:nvSpPr>
              <p:spPr>
                <a:xfrm rot="3504383">
                  <a:off x="1522053" y="5299808"/>
                  <a:ext cx="111027" cy="109277"/>
                </a:xfrm>
                <a:custGeom>
                  <a:avLst/>
                  <a:gdLst/>
                  <a:ahLst/>
                  <a:cxnLst/>
                  <a:rect l="l" t="t" r="r" b="b"/>
                  <a:pathLst>
                    <a:path w="4441" h="4371" extrusionOk="0">
                      <a:moveTo>
                        <a:pt x="2148" y="1"/>
                      </a:moveTo>
                      <a:cubicBezTo>
                        <a:pt x="2114" y="1"/>
                        <a:pt x="2079" y="2"/>
                        <a:pt x="2044" y="4"/>
                      </a:cubicBezTo>
                      <a:cubicBezTo>
                        <a:pt x="1910" y="4"/>
                        <a:pt x="1776" y="21"/>
                        <a:pt x="1642" y="54"/>
                      </a:cubicBezTo>
                      <a:cubicBezTo>
                        <a:pt x="1508" y="88"/>
                        <a:pt x="1374" y="138"/>
                        <a:pt x="1257" y="188"/>
                      </a:cubicBezTo>
                      <a:cubicBezTo>
                        <a:pt x="754" y="423"/>
                        <a:pt x="369" y="842"/>
                        <a:pt x="168" y="1344"/>
                      </a:cubicBezTo>
                      <a:cubicBezTo>
                        <a:pt x="67" y="1612"/>
                        <a:pt x="17" y="1881"/>
                        <a:pt x="0" y="2165"/>
                      </a:cubicBezTo>
                      <a:cubicBezTo>
                        <a:pt x="0" y="2450"/>
                        <a:pt x="50" y="2735"/>
                        <a:pt x="151" y="3020"/>
                      </a:cubicBezTo>
                      <a:cubicBezTo>
                        <a:pt x="252" y="3288"/>
                        <a:pt x="419" y="3539"/>
                        <a:pt x="620" y="3757"/>
                      </a:cubicBezTo>
                      <a:cubicBezTo>
                        <a:pt x="821" y="3958"/>
                        <a:pt x="1056" y="4109"/>
                        <a:pt x="1324" y="4226"/>
                      </a:cubicBezTo>
                      <a:cubicBezTo>
                        <a:pt x="1578" y="4323"/>
                        <a:pt x="1846" y="4371"/>
                        <a:pt x="2112" y="4371"/>
                      </a:cubicBezTo>
                      <a:cubicBezTo>
                        <a:pt x="2442" y="4371"/>
                        <a:pt x="2770" y="4298"/>
                        <a:pt x="3066" y="4159"/>
                      </a:cubicBezTo>
                      <a:cubicBezTo>
                        <a:pt x="3217" y="4092"/>
                        <a:pt x="3351" y="4008"/>
                        <a:pt x="3485" y="3925"/>
                      </a:cubicBezTo>
                      <a:cubicBezTo>
                        <a:pt x="3602" y="3824"/>
                        <a:pt x="3720" y="3724"/>
                        <a:pt x="3820" y="3623"/>
                      </a:cubicBezTo>
                      <a:cubicBezTo>
                        <a:pt x="4005" y="3405"/>
                        <a:pt x="4155" y="3137"/>
                        <a:pt x="4256" y="2869"/>
                      </a:cubicBezTo>
                      <a:cubicBezTo>
                        <a:pt x="4440" y="2316"/>
                        <a:pt x="4390" y="1713"/>
                        <a:pt x="4105" y="1194"/>
                      </a:cubicBezTo>
                      <a:cubicBezTo>
                        <a:pt x="3837" y="691"/>
                        <a:pt x="3385" y="306"/>
                        <a:pt x="2849" y="121"/>
                      </a:cubicBezTo>
                      <a:cubicBezTo>
                        <a:pt x="2615" y="48"/>
                        <a:pt x="2382" y="1"/>
                        <a:pt x="214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22" name="Google Shape;5322;p116"/>
                <p:cNvSpPr/>
                <p:nvPr/>
              </p:nvSpPr>
              <p:spPr>
                <a:xfrm rot="3504383">
                  <a:off x="1385467" y="5182648"/>
                  <a:ext cx="112302" cy="109052"/>
                </a:xfrm>
                <a:custGeom>
                  <a:avLst/>
                  <a:gdLst/>
                  <a:ahLst/>
                  <a:cxnLst/>
                  <a:rect l="l" t="t" r="r" b="b"/>
                  <a:pathLst>
                    <a:path w="4492" h="4362" extrusionOk="0">
                      <a:moveTo>
                        <a:pt x="2200" y="1"/>
                      </a:moveTo>
                      <a:cubicBezTo>
                        <a:pt x="2076" y="1"/>
                        <a:pt x="1952" y="13"/>
                        <a:pt x="1827" y="37"/>
                      </a:cubicBezTo>
                      <a:cubicBezTo>
                        <a:pt x="1559" y="70"/>
                        <a:pt x="1308" y="171"/>
                        <a:pt x="1090" y="321"/>
                      </a:cubicBezTo>
                      <a:cubicBezTo>
                        <a:pt x="855" y="472"/>
                        <a:pt x="671" y="657"/>
                        <a:pt x="503" y="874"/>
                      </a:cubicBezTo>
                      <a:cubicBezTo>
                        <a:pt x="168" y="1327"/>
                        <a:pt x="1" y="1896"/>
                        <a:pt x="51" y="2466"/>
                      </a:cubicBezTo>
                      <a:cubicBezTo>
                        <a:pt x="101" y="3052"/>
                        <a:pt x="403" y="3589"/>
                        <a:pt x="872" y="3940"/>
                      </a:cubicBezTo>
                      <a:cubicBezTo>
                        <a:pt x="1107" y="4108"/>
                        <a:pt x="1375" y="4242"/>
                        <a:pt x="1660" y="4309"/>
                      </a:cubicBezTo>
                      <a:cubicBezTo>
                        <a:pt x="1830" y="4345"/>
                        <a:pt x="2001" y="4362"/>
                        <a:pt x="2169" y="4362"/>
                      </a:cubicBezTo>
                      <a:cubicBezTo>
                        <a:pt x="2314" y="4362"/>
                        <a:pt x="2458" y="4349"/>
                        <a:pt x="2598" y="4326"/>
                      </a:cubicBezTo>
                      <a:cubicBezTo>
                        <a:pt x="2899" y="4276"/>
                        <a:pt x="3201" y="4158"/>
                        <a:pt x="3469" y="3974"/>
                      </a:cubicBezTo>
                      <a:cubicBezTo>
                        <a:pt x="3586" y="3907"/>
                        <a:pt x="3704" y="3806"/>
                        <a:pt x="3804" y="3706"/>
                      </a:cubicBezTo>
                      <a:cubicBezTo>
                        <a:pt x="3905" y="3589"/>
                        <a:pt x="4005" y="3488"/>
                        <a:pt x="4089" y="3354"/>
                      </a:cubicBezTo>
                      <a:cubicBezTo>
                        <a:pt x="4407" y="2868"/>
                        <a:pt x="4491" y="2265"/>
                        <a:pt x="4340" y="1712"/>
                      </a:cubicBezTo>
                      <a:cubicBezTo>
                        <a:pt x="4189" y="1159"/>
                        <a:pt x="3838" y="673"/>
                        <a:pt x="3369" y="355"/>
                      </a:cubicBezTo>
                      <a:cubicBezTo>
                        <a:pt x="3251" y="288"/>
                        <a:pt x="3134" y="221"/>
                        <a:pt x="3000" y="171"/>
                      </a:cubicBezTo>
                      <a:cubicBezTo>
                        <a:pt x="2883" y="120"/>
                        <a:pt x="2749" y="87"/>
                        <a:pt x="2631" y="53"/>
                      </a:cubicBezTo>
                      <a:cubicBezTo>
                        <a:pt x="2488" y="17"/>
                        <a:pt x="2344" y="1"/>
                        <a:pt x="220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23" name="Google Shape;5323;p116"/>
                <p:cNvSpPr/>
                <p:nvPr/>
              </p:nvSpPr>
              <p:spPr>
                <a:xfrm rot="3504383">
                  <a:off x="1285881" y="5032815"/>
                  <a:ext cx="111027" cy="108627"/>
                </a:xfrm>
                <a:custGeom>
                  <a:avLst/>
                  <a:gdLst/>
                  <a:ahLst/>
                  <a:cxnLst/>
                  <a:rect l="l" t="t" r="r" b="b"/>
                  <a:pathLst>
                    <a:path w="4441" h="4345" extrusionOk="0">
                      <a:moveTo>
                        <a:pt x="2270" y="0"/>
                      </a:moveTo>
                      <a:cubicBezTo>
                        <a:pt x="1786" y="0"/>
                        <a:pt x="1323" y="165"/>
                        <a:pt x="938" y="461"/>
                      </a:cubicBezTo>
                      <a:cubicBezTo>
                        <a:pt x="486" y="813"/>
                        <a:pt x="184" y="1333"/>
                        <a:pt x="84" y="1885"/>
                      </a:cubicBezTo>
                      <a:cubicBezTo>
                        <a:pt x="0" y="2472"/>
                        <a:pt x="151" y="3042"/>
                        <a:pt x="503" y="3494"/>
                      </a:cubicBezTo>
                      <a:cubicBezTo>
                        <a:pt x="888" y="3980"/>
                        <a:pt x="1441" y="4281"/>
                        <a:pt x="2044" y="4332"/>
                      </a:cubicBezTo>
                      <a:cubicBezTo>
                        <a:pt x="2124" y="4340"/>
                        <a:pt x="2202" y="4344"/>
                        <a:pt x="2280" y="4344"/>
                      </a:cubicBezTo>
                      <a:cubicBezTo>
                        <a:pt x="2513" y="4344"/>
                        <a:pt x="2739" y="4306"/>
                        <a:pt x="2966" y="4231"/>
                      </a:cubicBezTo>
                      <a:cubicBezTo>
                        <a:pt x="3251" y="4147"/>
                        <a:pt x="3502" y="4013"/>
                        <a:pt x="3736" y="3812"/>
                      </a:cubicBezTo>
                      <a:cubicBezTo>
                        <a:pt x="4172" y="3444"/>
                        <a:pt x="4423" y="2874"/>
                        <a:pt x="4440" y="2304"/>
                      </a:cubicBezTo>
                      <a:cubicBezTo>
                        <a:pt x="4440" y="1718"/>
                        <a:pt x="4239" y="1165"/>
                        <a:pt x="3854" y="746"/>
                      </a:cubicBezTo>
                      <a:cubicBezTo>
                        <a:pt x="3686" y="528"/>
                        <a:pt x="3468" y="361"/>
                        <a:pt x="3234" y="244"/>
                      </a:cubicBezTo>
                      <a:cubicBezTo>
                        <a:pt x="2982" y="109"/>
                        <a:pt x="2731" y="26"/>
                        <a:pt x="2463" y="9"/>
                      </a:cubicBezTo>
                      <a:cubicBezTo>
                        <a:pt x="2398" y="3"/>
                        <a:pt x="2334" y="0"/>
                        <a:pt x="227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24" name="Google Shape;5324;p116"/>
                <p:cNvSpPr/>
                <p:nvPr/>
              </p:nvSpPr>
              <p:spPr>
                <a:xfrm rot="3504383">
                  <a:off x="1219355" y="4862881"/>
                  <a:ext cx="117727" cy="109202"/>
                </a:xfrm>
                <a:custGeom>
                  <a:avLst/>
                  <a:gdLst/>
                  <a:ahLst/>
                  <a:cxnLst/>
                  <a:rect l="l" t="t" r="r" b="b"/>
                  <a:pathLst>
                    <a:path w="4709" h="4368" extrusionOk="0">
                      <a:moveTo>
                        <a:pt x="2471" y="1"/>
                      </a:moveTo>
                      <a:cubicBezTo>
                        <a:pt x="1538" y="1"/>
                        <a:pt x="676" y="596"/>
                        <a:pt x="385" y="1523"/>
                      </a:cubicBezTo>
                      <a:cubicBezTo>
                        <a:pt x="0" y="2696"/>
                        <a:pt x="670" y="3953"/>
                        <a:pt x="1843" y="4271"/>
                      </a:cubicBezTo>
                      <a:cubicBezTo>
                        <a:pt x="2067" y="4333"/>
                        <a:pt x="2290" y="4368"/>
                        <a:pt x="2514" y="4368"/>
                      </a:cubicBezTo>
                      <a:cubicBezTo>
                        <a:pt x="2592" y="4368"/>
                        <a:pt x="2670" y="4364"/>
                        <a:pt x="2748" y="4355"/>
                      </a:cubicBezTo>
                      <a:cubicBezTo>
                        <a:pt x="3033" y="4321"/>
                        <a:pt x="3301" y="4221"/>
                        <a:pt x="3552" y="4087"/>
                      </a:cubicBezTo>
                      <a:cubicBezTo>
                        <a:pt x="4071" y="3802"/>
                        <a:pt x="4423" y="3316"/>
                        <a:pt x="4557" y="2747"/>
                      </a:cubicBezTo>
                      <a:cubicBezTo>
                        <a:pt x="4708" y="2194"/>
                        <a:pt x="4624" y="1590"/>
                        <a:pt x="4340" y="1105"/>
                      </a:cubicBezTo>
                      <a:cubicBezTo>
                        <a:pt x="4206" y="853"/>
                        <a:pt x="4021" y="652"/>
                        <a:pt x="3803" y="468"/>
                      </a:cubicBezTo>
                      <a:cubicBezTo>
                        <a:pt x="3586" y="284"/>
                        <a:pt x="3334" y="166"/>
                        <a:pt x="3066" y="83"/>
                      </a:cubicBezTo>
                      <a:cubicBezTo>
                        <a:pt x="2868" y="27"/>
                        <a:pt x="2668" y="1"/>
                        <a:pt x="247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25" name="Google Shape;5325;p116"/>
                <p:cNvSpPr/>
                <p:nvPr/>
              </p:nvSpPr>
              <p:spPr>
                <a:xfrm rot="3504383">
                  <a:off x="1176782" y="4692376"/>
                  <a:ext cx="128652" cy="109352"/>
                </a:xfrm>
                <a:custGeom>
                  <a:avLst/>
                  <a:gdLst/>
                  <a:ahLst/>
                  <a:cxnLst/>
                  <a:rect l="l" t="t" r="r" b="b"/>
                  <a:pathLst>
                    <a:path w="5146" h="4374" extrusionOk="0">
                      <a:moveTo>
                        <a:pt x="2470" y="0"/>
                      </a:moveTo>
                      <a:cubicBezTo>
                        <a:pt x="1613" y="0"/>
                        <a:pt x="761" y="492"/>
                        <a:pt x="420" y="1454"/>
                      </a:cubicBezTo>
                      <a:cubicBezTo>
                        <a:pt x="1" y="2577"/>
                        <a:pt x="587" y="3833"/>
                        <a:pt x="1726" y="4236"/>
                      </a:cubicBezTo>
                      <a:cubicBezTo>
                        <a:pt x="1984" y="4330"/>
                        <a:pt x="2240" y="4374"/>
                        <a:pt x="2486" y="4374"/>
                      </a:cubicBezTo>
                      <a:cubicBezTo>
                        <a:pt x="3985" y="4374"/>
                        <a:pt x="5146" y="2764"/>
                        <a:pt x="4441" y="1253"/>
                      </a:cubicBezTo>
                      <a:cubicBezTo>
                        <a:pt x="4040" y="413"/>
                        <a:pt x="3253" y="0"/>
                        <a:pt x="247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26" name="Google Shape;5326;p116"/>
                <p:cNvSpPr/>
                <p:nvPr/>
              </p:nvSpPr>
              <p:spPr>
                <a:xfrm rot="3504383">
                  <a:off x="1143187" y="4515526"/>
                  <a:ext cx="113102" cy="109202"/>
                </a:xfrm>
                <a:custGeom>
                  <a:avLst/>
                  <a:gdLst/>
                  <a:ahLst/>
                  <a:cxnLst/>
                  <a:rect l="l" t="t" r="r" b="b"/>
                  <a:pathLst>
                    <a:path w="4524" h="4368" extrusionOk="0">
                      <a:moveTo>
                        <a:pt x="2194" y="0"/>
                      </a:moveTo>
                      <a:cubicBezTo>
                        <a:pt x="2116" y="0"/>
                        <a:pt x="2038" y="4"/>
                        <a:pt x="1960" y="13"/>
                      </a:cubicBezTo>
                      <a:cubicBezTo>
                        <a:pt x="1676" y="47"/>
                        <a:pt x="1391" y="130"/>
                        <a:pt x="1156" y="281"/>
                      </a:cubicBezTo>
                      <a:cubicBezTo>
                        <a:pt x="637" y="566"/>
                        <a:pt x="268" y="1052"/>
                        <a:pt x="134" y="1622"/>
                      </a:cubicBezTo>
                      <a:cubicBezTo>
                        <a:pt x="0" y="2174"/>
                        <a:pt x="84" y="2761"/>
                        <a:pt x="369" y="3263"/>
                      </a:cubicBezTo>
                      <a:cubicBezTo>
                        <a:pt x="503" y="3515"/>
                        <a:pt x="687" y="3716"/>
                        <a:pt x="905" y="3900"/>
                      </a:cubicBezTo>
                      <a:cubicBezTo>
                        <a:pt x="1123" y="4068"/>
                        <a:pt x="1374" y="4202"/>
                        <a:pt x="1642" y="4285"/>
                      </a:cubicBezTo>
                      <a:cubicBezTo>
                        <a:pt x="1840" y="4341"/>
                        <a:pt x="2040" y="4367"/>
                        <a:pt x="2237" y="4367"/>
                      </a:cubicBezTo>
                      <a:cubicBezTo>
                        <a:pt x="3170" y="4367"/>
                        <a:pt x="4032" y="3772"/>
                        <a:pt x="4323" y="2845"/>
                      </a:cubicBezTo>
                      <a:cubicBezTo>
                        <a:pt x="4524" y="2292"/>
                        <a:pt x="4457" y="1672"/>
                        <a:pt x="4189" y="1169"/>
                      </a:cubicBezTo>
                      <a:cubicBezTo>
                        <a:pt x="3904" y="633"/>
                        <a:pt x="3435" y="248"/>
                        <a:pt x="2848" y="97"/>
                      </a:cubicBezTo>
                      <a:cubicBezTo>
                        <a:pt x="2637" y="35"/>
                        <a:pt x="2417"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27" name="Google Shape;5327;p116"/>
                <p:cNvSpPr/>
                <p:nvPr/>
              </p:nvSpPr>
              <p:spPr>
                <a:xfrm rot="3504383">
                  <a:off x="1082431" y="4347831"/>
                  <a:ext cx="111427" cy="109252"/>
                </a:xfrm>
                <a:custGeom>
                  <a:avLst/>
                  <a:gdLst/>
                  <a:ahLst/>
                  <a:cxnLst/>
                  <a:rect l="l" t="t" r="r" b="b"/>
                  <a:pathLst>
                    <a:path w="4457" h="4370" extrusionOk="0">
                      <a:moveTo>
                        <a:pt x="2238" y="1"/>
                      </a:moveTo>
                      <a:cubicBezTo>
                        <a:pt x="1977" y="1"/>
                        <a:pt x="1726" y="36"/>
                        <a:pt x="1475" y="105"/>
                      </a:cubicBezTo>
                      <a:cubicBezTo>
                        <a:pt x="1190" y="206"/>
                        <a:pt x="939" y="340"/>
                        <a:pt x="721" y="541"/>
                      </a:cubicBezTo>
                      <a:cubicBezTo>
                        <a:pt x="268" y="926"/>
                        <a:pt x="17" y="1479"/>
                        <a:pt x="17" y="2066"/>
                      </a:cubicBezTo>
                      <a:cubicBezTo>
                        <a:pt x="0" y="2635"/>
                        <a:pt x="218" y="3188"/>
                        <a:pt x="603" y="3624"/>
                      </a:cubicBezTo>
                      <a:cubicBezTo>
                        <a:pt x="771" y="3825"/>
                        <a:pt x="989" y="3993"/>
                        <a:pt x="1223" y="4127"/>
                      </a:cubicBezTo>
                      <a:cubicBezTo>
                        <a:pt x="1458" y="4261"/>
                        <a:pt x="1726" y="4344"/>
                        <a:pt x="1994" y="4361"/>
                      </a:cubicBezTo>
                      <a:cubicBezTo>
                        <a:pt x="2058" y="4367"/>
                        <a:pt x="2123" y="4370"/>
                        <a:pt x="2186" y="4370"/>
                      </a:cubicBezTo>
                      <a:cubicBezTo>
                        <a:pt x="2670" y="4370"/>
                        <a:pt x="3134" y="4203"/>
                        <a:pt x="3519" y="3892"/>
                      </a:cubicBezTo>
                      <a:cubicBezTo>
                        <a:pt x="3954" y="3540"/>
                        <a:pt x="4273" y="3038"/>
                        <a:pt x="4356" y="2468"/>
                      </a:cubicBezTo>
                      <a:cubicBezTo>
                        <a:pt x="4457" y="1898"/>
                        <a:pt x="4306" y="1312"/>
                        <a:pt x="3938" y="843"/>
                      </a:cubicBezTo>
                      <a:cubicBezTo>
                        <a:pt x="3569" y="374"/>
                        <a:pt x="2999" y="72"/>
                        <a:pt x="2396" y="5"/>
                      </a:cubicBezTo>
                      <a:cubicBezTo>
                        <a:pt x="2343" y="2"/>
                        <a:pt x="2291" y="1"/>
                        <a:pt x="223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28" name="Google Shape;5328;p116"/>
                <p:cNvSpPr/>
                <p:nvPr/>
              </p:nvSpPr>
              <p:spPr>
                <a:xfrm rot="3504383">
                  <a:off x="981651" y="4197755"/>
                  <a:ext cx="112277" cy="108977"/>
                </a:xfrm>
                <a:custGeom>
                  <a:avLst/>
                  <a:gdLst/>
                  <a:ahLst/>
                  <a:cxnLst/>
                  <a:rect l="l" t="t" r="r" b="b"/>
                  <a:pathLst>
                    <a:path w="4491" h="4359" extrusionOk="0">
                      <a:moveTo>
                        <a:pt x="2257" y="0"/>
                      </a:moveTo>
                      <a:cubicBezTo>
                        <a:pt x="2134" y="0"/>
                        <a:pt x="2012" y="10"/>
                        <a:pt x="1894" y="30"/>
                      </a:cubicBezTo>
                      <a:cubicBezTo>
                        <a:pt x="1592" y="97"/>
                        <a:pt x="1290" y="214"/>
                        <a:pt x="1022" y="381"/>
                      </a:cubicBezTo>
                      <a:cubicBezTo>
                        <a:pt x="905" y="465"/>
                        <a:pt x="788" y="566"/>
                        <a:pt x="687" y="666"/>
                      </a:cubicBezTo>
                      <a:cubicBezTo>
                        <a:pt x="587" y="767"/>
                        <a:pt x="503" y="884"/>
                        <a:pt x="419" y="1018"/>
                      </a:cubicBezTo>
                      <a:cubicBezTo>
                        <a:pt x="101" y="1487"/>
                        <a:pt x="0" y="2090"/>
                        <a:pt x="151" y="2660"/>
                      </a:cubicBezTo>
                      <a:cubicBezTo>
                        <a:pt x="302" y="3213"/>
                        <a:pt x="654" y="3682"/>
                        <a:pt x="1140" y="4000"/>
                      </a:cubicBezTo>
                      <a:cubicBezTo>
                        <a:pt x="1240" y="4067"/>
                        <a:pt x="1357" y="4134"/>
                        <a:pt x="1491" y="4185"/>
                      </a:cubicBezTo>
                      <a:cubicBezTo>
                        <a:pt x="1609" y="4235"/>
                        <a:pt x="1743" y="4285"/>
                        <a:pt x="1860" y="4319"/>
                      </a:cubicBezTo>
                      <a:cubicBezTo>
                        <a:pt x="2008" y="4346"/>
                        <a:pt x="2155" y="4359"/>
                        <a:pt x="2303" y="4359"/>
                      </a:cubicBezTo>
                      <a:cubicBezTo>
                        <a:pt x="2423" y="4359"/>
                        <a:pt x="2544" y="4351"/>
                        <a:pt x="2664" y="4335"/>
                      </a:cubicBezTo>
                      <a:cubicBezTo>
                        <a:pt x="2932" y="4285"/>
                        <a:pt x="3184" y="4185"/>
                        <a:pt x="3401" y="4034"/>
                      </a:cubicBezTo>
                      <a:cubicBezTo>
                        <a:pt x="3636" y="3883"/>
                        <a:pt x="3820" y="3699"/>
                        <a:pt x="3988" y="3481"/>
                      </a:cubicBezTo>
                      <a:cubicBezTo>
                        <a:pt x="4323" y="3029"/>
                        <a:pt x="4490" y="2459"/>
                        <a:pt x="4440" y="1889"/>
                      </a:cubicBezTo>
                      <a:cubicBezTo>
                        <a:pt x="4390" y="1303"/>
                        <a:pt x="4088" y="767"/>
                        <a:pt x="3619" y="432"/>
                      </a:cubicBezTo>
                      <a:cubicBezTo>
                        <a:pt x="3385" y="247"/>
                        <a:pt x="3117" y="130"/>
                        <a:pt x="2832" y="63"/>
                      </a:cubicBezTo>
                      <a:cubicBezTo>
                        <a:pt x="2639" y="22"/>
                        <a:pt x="2446" y="0"/>
                        <a:pt x="225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29" name="Google Shape;5329;p116"/>
                <p:cNvSpPr/>
                <p:nvPr/>
              </p:nvSpPr>
              <p:spPr>
                <a:xfrm rot="3504383">
                  <a:off x="846042" y="4080243"/>
                  <a:ext cx="111452" cy="109077"/>
                </a:xfrm>
                <a:custGeom>
                  <a:avLst/>
                  <a:gdLst/>
                  <a:ahLst/>
                  <a:cxnLst/>
                  <a:rect l="l" t="t" r="r" b="b"/>
                  <a:pathLst>
                    <a:path w="4458" h="4363" extrusionOk="0">
                      <a:moveTo>
                        <a:pt x="2384" y="1"/>
                      </a:moveTo>
                      <a:cubicBezTo>
                        <a:pt x="2355" y="1"/>
                        <a:pt x="2325" y="1"/>
                        <a:pt x="2296" y="3"/>
                      </a:cubicBezTo>
                      <a:cubicBezTo>
                        <a:pt x="1977" y="3"/>
                        <a:pt x="1676" y="70"/>
                        <a:pt x="1391" y="204"/>
                      </a:cubicBezTo>
                      <a:cubicBezTo>
                        <a:pt x="1240" y="271"/>
                        <a:pt x="1106" y="355"/>
                        <a:pt x="972" y="439"/>
                      </a:cubicBezTo>
                      <a:cubicBezTo>
                        <a:pt x="855" y="539"/>
                        <a:pt x="738" y="640"/>
                        <a:pt x="637" y="757"/>
                      </a:cubicBezTo>
                      <a:cubicBezTo>
                        <a:pt x="453" y="958"/>
                        <a:pt x="302" y="1226"/>
                        <a:pt x="201" y="1494"/>
                      </a:cubicBezTo>
                      <a:cubicBezTo>
                        <a:pt x="0" y="2047"/>
                        <a:pt x="67" y="2650"/>
                        <a:pt x="352" y="3170"/>
                      </a:cubicBezTo>
                      <a:cubicBezTo>
                        <a:pt x="620" y="3672"/>
                        <a:pt x="1073" y="4058"/>
                        <a:pt x="1626" y="4242"/>
                      </a:cubicBezTo>
                      <a:cubicBezTo>
                        <a:pt x="1859" y="4315"/>
                        <a:pt x="2092" y="4362"/>
                        <a:pt x="2326" y="4362"/>
                      </a:cubicBezTo>
                      <a:cubicBezTo>
                        <a:pt x="2361" y="4362"/>
                        <a:pt x="2395" y="4361"/>
                        <a:pt x="2430" y="4359"/>
                      </a:cubicBezTo>
                      <a:cubicBezTo>
                        <a:pt x="2564" y="4359"/>
                        <a:pt x="2698" y="4343"/>
                        <a:pt x="2832" y="4309"/>
                      </a:cubicBezTo>
                      <a:cubicBezTo>
                        <a:pt x="2966" y="4276"/>
                        <a:pt x="3100" y="4225"/>
                        <a:pt x="3217" y="4175"/>
                      </a:cubicBezTo>
                      <a:cubicBezTo>
                        <a:pt x="3469" y="4058"/>
                        <a:pt x="3686" y="3890"/>
                        <a:pt x="3871" y="3689"/>
                      </a:cubicBezTo>
                      <a:cubicBezTo>
                        <a:pt x="4055" y="3488"/>
                        <a:pt x="4206" y="3270"/>
                        <a:pt x="4290" y="3019"/>
                      </a:cubicBezTo>
                      <a:cubicBezTo>
                        <a:pt x="4390" y="2751"/>
                        <a:pt x="4457" y="2483"/>
                        <a:pt x="4457" y="2198"/>
                      </a:cubicBezTo>
                      <a:cubicBezTo>
                        <a:pt x="4457" y="1913"/>
                        <a:pt x="4424" y="1628"/>
                        <a:pt x="4323" y="1343"/>
                      </a:cubicBezTo>
                      <a:cubicBezTo>
                        <a:pt x="4206" y="1075"/>
                        <a:pt x="4055" y="824"/>
                        <a:pt x="3854" y="623"/>
                      </a:cubicBezTo>
                      <a:cubicBezTo>
                        <a:pt x="3653" y="422"/>
                        <a:pt x="3418" y="254"/>
                        <a:pt x="3150" y="154"/>
                      </a:cubicBezTo>
                      <a:cubicBezTo>
                        <a:pt x="2895" y="64"/>
                        <a:pt x="2639" y="1"/>
                        <a:pt x="238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30" name="Google Shape;5330;p116"/>
                <p:cNvSpPr/>
                <p:nvPr/>
              </p:nvSpPr>
              <p:spPr>
                <a:xfrm rot="3504383">
                  <a:off x="687756" y="3998253"/>
                  <a:ext cx="112302" cy="109227"/>
                </a:xfrm>
                <a:custGeom>
                  <a:avLst/>
                  <a:gdLst/>
                  <a:ahLst/>
                  <a:cxnLst/>
                  <a:rect l="l" t="t" r="r" b="b"/>
                  <a:pathLst>
                    <a:path w="4492" h="4369" extrusionOk="0">
                      <a:moveTo>
                        <a:pt x="2298" y="1"/>
                      </a:moveTo>
                      <a:cubicBezTo>
                        <a:pt x="2122" y="1"/>
                        <a:pt x="1949" y="23"/>
                        <a:pt x="1777" y="64"/>
                      </a:cubicBezTo>
                      <a:cubicBezTo>
                        <a:pt x="1475" y="147"/>
                        <a:pt x="1191" y="298"/>
                        <a:pt x="939" y="482"/>
                      </a:cubicBezTo>
                      <a:cubicBezTo>
                        <a:pt x="453" y="868"/>
                        <a:pt x="135" y="1421"/>
                        <a:pt x="68" y="2024"/>
                      </a:cubicBezTo>
                      <a:cubicBezTo>
                        <a:pt x="1" y="2610"/>
                        <a:pt x="202" y="3180"/>
                        <a:pt x="604" y="3616"/>
                      </a:cubicBezTo>
                      <a:cubicBezTo>
                        <a:pt x="989" y="4034"/>
                        <a:pt x="1526" y="4302"/>
                        <a:pt x="2095" y="4353"/>
                      </a:cubicBezTo>
                      <a:cubicBezTo>
                        <a:pt x="2179" y="4363"/>
                        <a:pt x="2262" y="4368"/>
                        <a:pt x="2345" y="4368"/>
                      </a:cubicBezTo>
                      <a:cubicBezTo>
                        <a:pt x="2796" y="4368"/>
                        <a:pt x="3235" y="4217"/>
                        <a:pt x="3603" y="3934"/>
                      </a:cubicBezTo>
                      <a:cubicBezTo>
                        <a:pt x="3821" y="3766"/>
                        <a:pt x="4005" y="3565"/>
                        <a:pt x="4139" y="3331"/>
                      </a:cubicBezTo>
                      <a:cubicBezTo>
                        <a:pt x="4273" y="3096"/>
                        <a:pt x="4357" y="2828"/>
                        <a:pt x="4391" y="2560"/>
                      </a:cubicBezTo>
                      <a:cubicBezTo>
                        <a:pt x="4491" y="2007"/>
                        <a:pt x="4357" y="1421"/>
                        <a:pt x="4056" y="935"/>
                      </a:cubicBezTo>
                      <a:cubicBezTo>
                        <a:pt x="3737" y="449"/>
                        <a:pt x="3218" y="114"/>
                        <a:pt x="2648" y="30"/>
                      </a:cubicBezTo>
                      <a:cubicBezTo>
                        <a:pt x="2529" y="10"/>
                        <a:pt x="2413" y="1"/>
                        <a:pt x="229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31" name="Google Shape;5331;p116"/>
                <p:cNvSpPr/>
                <p:nvPr/>
              </p:nvSpPr>
              <p:spPr>
                <a:xfrm rot="3504383">
                  <a:off x="513802" y="3959434"/>
                  <a:ext cx="112702" cy="108977"/>
                </a:xfrm>
                <a:custGeom>
                  <a:avLst/>
                  <a:gdLst/>
                  <a:ahLst/>
                  <a:cxnLst/>
                  <a:rect l="l" t="t" r="r" b="b"/>
                  <a:pathLst>
                    <a:path w="4508" h="4359" extrusionOk="0">
                      <a:moveTo>
                        <a:pt x="2243" y="1"/>
                      </a:moveTo>
                      <a:cubicBezTo>
                        <a:pt x="2166" y="1"/>
                        <a:pt x="2088" y="5"/>
                        <a:pt x="2011" y="14"/>
                      </a:cubicBezTo>
                      <a:cubicBezTo>
                        <a:pt x="1710" y="48"/>
                        <a:pt x="1425" y="132"/>
                        <a:pt x="1174" y="283"/>
                      </a:cubicBezTo>
                      <a:cubicBezTo>
                        <a:pt x="889" y="450"/>
                        <a:pt x="654" y="668"/>
                        <a:pt x="470" y="919"/>
                      </a:cubicBezTo>
                      <a:cubicBezTo>
                        <a:pt x="286" y="1171"/>
                        <a:pt x="152" y="1455"/>
                        <a:pt x="85" y="1757"/>
                      </a:cubicBezTo>
                      <a:cubicBezTo>
                        <a:pt x="18" y="2042"/>
                        <a:pt x="1" y="2343"/>
                        <a:pt x="51" y="2628"/>
                      </a:cubicBezTo>
                      <a:cubicBezTo>
                        <a:pt x="152" y="3198"/>
                        <a:pt x="503" y="3700"/>
                        <a:pt x="1006" y="4019"/>
                      </a:cubicBezTo>
                      <a:cubicBezTo>
                        <a:pt x="1371" y="4245"/>
                        <a:pt x="1791" y="4358"/>
                        <a:pt x="2219" y="4358"/>
                      </a:cubicBezTo>
                      <a:cubicBezTo>
                        <a:pt x="2362" y="4358"/>
                        <a:pt x="2506" y="4346"/>
                        <a:pt x="2648" y="4320"/>
                      </a:cubicBezTo>
                      <a:cubicBezTo>
                        <a:pt x="2899" y="4270"/>
                        <a:pt x="3151" y="4170"/>
                        <a:pt x="3385" y="4036"/>
                      </a:cubicBezTo>
                      <a:cubicBezTo>
                        <a:pt x="3620" y="3902"/>
                        <a:pt x="3821" y="3717"/>
                        <a:pt x="3972" y="3499"/>
                      </a:cubicBezTo>
                      <a:cubicBezTo>
                        <a:pt x="4139" y="3282"/>
                        <a:pt x="4256" y="3047"/>
                        <a:pt x="4324" y="2779"/>
                      </a:cubicBezTo>
                      <a:cubicBezTo>
                        <a:pt x="4508" y="1958"/>
                        <a:pt x="4240" y="1087"/>
                        <a:pt x="3603" y="517"/>
                      </a:cubicBezTo>
                      <a:cubicBezTo>
                        <a:pt x="3226" y="184"/>
                        <a:pt x="2737" y="1"/>
                        <a:pt x="224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32" name="Google Shape;5332;p116"/>
                <p:cNvSpPr/>
                <p:nvPr/>
              </p:nvSpPr>
              <p:spPr>
                <a:xfrm rot="3504383">
                  <a:off x="335565" y="3966521"/>
                  <a:ext cx="110602" cy="109302"/>
                </a:xfrm>
                <a:custGeom>
                  <a:avLst/>
                  <a:gdLst/>
                  <a:ahLst/>
                  <a:cxnLst/>
                  <a:rect l="l" t="t" r="r" b="b"/>
                  <a:pathLst>
                    <a:path w="4424" h="4372" extrusionOk="0">
                      <a:moveTo>
                        <a:pt x="2172" y="1"/>
                      </a:moveTo>
                      <a:cubicBezTo>
                        <a:pt x="1921" y="1"/>
                        <a:pt x="1668" y="48"/>
                        <a:pt x="1425" y="144"/>
                      </a:cubicBezTo>
                      <a:cubicBezTo>
                        <a:pt x="855" y="362"/>
                        <a:pt x="419" y="797"/>
                        <a:pt x="185" y="1350"/>
                      </a:cubicBezTo>
                      <a:cubicBezTo>
                        <a:pt x="68" y="1635"/>
                        <a:pt x="1" y="1937"/>
                        <a:pt x="1" y="2255"/>
                      </a:cubicBezTo>
                      <a:cubicBezTo>
                        <a:pt x="1" y="2540"/>
                        <a:pt x="68" y="2825"/>
                        <a:pt x="168" y="3093"/>
                      </a:cubicBezTo>
                      <a:cubicBezTo>
                        <a:pt x="403" y="3612"/>
                        <a:pt x="838" y="4031"/>
                        <a:pt x="1391" y="4232"/>
                      </a:cubicBezTo>
                      <a:cubicBezTo>
                        <a:pt x="1639" y="4325"/>
                        <a:pt x="1900" y="4371"/>
                        <a:pt x="2163" y="4371"/>
                      </a:cubicBezTo>
                      <a:cubicBezTo>
                        <a:pt x="2470" y="4371"/>
                        <a:pt x="2778" y="4308"/>
                        <a:pt x="3067" y="4182"/>
                      </a:cubicBezTo>
                      <a:cubicBezTo>
                        <a:pt x="3318" y="4081"/>
                        <a:pt x="3536" y="3930"/>
                        <a:pt x="3737" y="3729"/>
                      </a:cubicBezTo>
                      <a:cubicBezTo>
                        <a:pt x="3938" y="3545"/>
                        <a:pt x="4089" y="3311"/>
                        <a:pt x="4206" y="3059"/>
                      </a:cubicBezTo>
                      <a:cubicBezTo>
                        <a:pt x="4407" y="2540"/>
                        <a:pt x="4424" y="1970"/>
                        <a:pt x="4223" y="1451"/>
                      </a:cubicBezTo>
                      <a:cubicBezTo>
                        <a:pt x="4005" y="915"/>
                        <a:pt x="3620" y="479"/>
                        <a:pt x="3100" y="228"/>
                      </a:cubicBezTo>
                      <a:cubicBezTo>
                        <a:pt x="2809" y="78"/>
                        <a:pt x="2492" y="1"/>
                        <a:pt x="217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33" name="Google Shape;5333;p116"/>
                <p:cNvSpPr/>
                <p:nvPr/>
              </p:nvSpPr>
              <p:spPr>
                <a:xfrm rot="3504383">
                  <a:off x="149195" y="4000278"/>
                  <a:ext cx="125677" cy="109352"/>
                </a:xfrm>
                <a:custGeom>
                  <a:avLst/>
                  <a:gdLst/>
                  <a:ahLst/>
                  <a:cxnLst/>
                  <a:rect l="l" t="t" r="r" b="b"/>
                  <a:pathLst>
                    <a:path w="5027" h="4374" extrusionOk="0">
                      <a:moveTo>
                        <a:pt x="2758" y="0"/>
                      </a:moveTo>
                      <a:cubicBezTo>
                        <a:pt x="2403" y="0"/>
                        <a:pt x="2048" y="87"/>
                        <a:pt x="1726" y="264"/>
                      </a:cubicBezTo>
                      <a:cubicBezTo>
                        <a:pt x="0" y="1202"/>
                        <a:pt x="302" y="3765"/>
                        <a:pt x="2195" y="4301"/>
                      </a:cubicBezTo>
                      <a:cubicBezTo>
                        <a:pt x="2382" y="4350"/>
                        <a:pt x="2570" y="4373"/>
                        <a:pt x="2755" y="4373"/>
                      </a:cubicBezTo>
                      <a:cubicBezTo>
                        <a:pt x="3713" y="4373"/>
                        <a:pt x="4595" y="3746"/>
                        <a:pt x="4876" y="2777"/>
                      </a:cubicBezTo>
                      <a:cubicBezTo>
                        <a:pt x="5026" y="2224"/>
                        <a:pt x="4959" y="1637"/>
                        <a:pt x="4691" y="1152"/>
                      </a:cubicBezTo>
                      <a:cubicBezTo>
                        <a:pt x="4407" y="649"/>
                        <a:pt x="3937" y="264"/>
                        <a:pt x="3401" y="96"/>
                      </a:cubicBezTo>
                      <a:cubicBezTo>
                        <a:pt x="3192" y="32"/>
                        <a:pt x="2975" y="0"/>
                        <a:pt x="275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34" name="Google Shape;5334;p116"/>
                <p:cNvSpPr/>
                <p:nvPr/>
              </p:nvSpPr>
              <p:spPr>
                <a:xfrm rot="3504383">
                  <a:off x="-14724" y="4058147"/>
                  <a:ext cx="117727" cy="109152"/>
                </a:xfrm>
                <a:custGeom>
                  <a:avLst/>
                  <a:gdLst/>
                  <a:ahLst/>
                  <a:cxnLst/>
                  <a:rect l="l" t="t" r="r" b="b"/>
                  <a:pathLst>
                    <a:path w="4709" h="4366" extrusionOk="0">
                      <a:moveTo>
                        <a:pt x="2273" y="0"/>
                      </a:moveTo>
                      <a:cubicBezTo>
                        <a:pt x="1323" y="0"/>
                        <a:pt x="446" y="613"/>
                        <a:pt x="168" y="1572"/>
                      </a:cubicBezTo>
                      <a:cubicBezTo>
                        <a:pt x="0" y="2125"/>
                        <a:pt x="67" y="2711"/>
                        <a:pt x="352" y="3197"/>
                      </a:cubicBezTo>
                      <a:cubicBezTo>
                        <a:pt x="620" y="3716"/>
                        <a:pt x="1073" y="4085"/>
                        <a:pt x="1626" y="4269"/>
                      </a:cubicBezTo>
                      <a:cubicBezTo>
                        <a:pt x="1838" y="4334"/>
                        <a:pt x="2061" y="4366"/>
                        <a:pt x="2283" y="4366"/>
                      </a:cubicBezTo>
                      <a:cubicBezTo>
                        <a:pt x="2638" y="4366"/>
                        <a:pt x="2992" y="4283"/>
                        <a:pt x="3301" y="4118"/>
                      </a:cubicBezTo>
                      <a:cubicBezTo>
                        <a:pt x="3820" y="3834"/>
                        <a:pt x="4206" y="3348"/>
                        <a:pt x="4357" y="2778"/>
                      </a:cubicBezTo>
                      <a:cubicBezTo>
                        <a:pt x="4708" y="1622"/>
                        <a:pt x="4022" y="399"/>
                        <a:pt x="2865" y="81"/>
                      </a:cubicBezTo>
                      <a:cubicBezTo>
                        <a:pt x="2668" y="26"/>
                        <a:pt x="2469" y="0"/>
                        <a:pt x="227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35" name="Google Shape;5335;p116"/>
                <p:cNvSpPr/>
                <p:nvPr/>
              </p:nvSpPr>
              <p:spPr>
                <a:xfrm rot="3504383">
                  <a:off x="-188393" y="4094295"/>
                  <a:ext cx="111027" cy="109027"/>
                </a:xfrm>
                <a:custGeom>
                  <a:avLst/>
                  <a:gdLst/>
                  <a:ahLst/>
                  <a:cxnLst/>
                  <a:rect l="l" t="t" r="r" b="b"/>
                  <a:pathLst>
                    <a:path w="4441" h="4361" extrusionOk="0">
                      <a:moveTo>
                        <a:pt x="2261" y="0"/>
                      </a:moveTo>
                      <a:cubicBezTo>
                        <a:pt x="1696" y="0"/>
                        <a:pt x="1138" y="213"/>
                        <a:pt x="704" y="612"/>
                      </a:cubicBezTo>
                      <a:cubicBezTo>
                        <a:pt x="503" y="797"/>
                        <a:pt x="353" y="1031"/>
                        <a:pt x="235" y="1282"/>
                      </a:cubicBezTo>
                      <a:cubicBezTo>
                        <a:pt x="18" y="1785"/>
                        <a:pt x="1" y="2355"/>
                        <a:pt x="202" y="2874"/>
                      </a:cubicBezTo>
                      <a:cubicBezTo>
                        <a:pt x="403" y="3410"/>
                        <a:pt x="788" y="3863"/>
                        <a:pt x="1291" y="4131"/>
                      </a:cubicBezTo>
                      <a:cubicBezTo>
                        <a:pt x="1588" y="4284"/>
                        <a:pt x="1912" y="4361"/>
                        <a:pt x="2238" y="4361"/>
                      </a:cubicBezTo>
                      <a:cubicBezTo>
                        <a:pt x="2483" y="4361"/>
                        <a:pt x="2729" y="4317"/>
                        <a:pt x="2966" y="4231"/>
                      </a:cubicBezTo>
                      <a:cubicBezTo>
                        <a:pt x="3838" y="3896"/>
                        <a:pt x="4407" y="3075"/>
                        <a:pt x="4424" y="2137"/>
                      </a:cubicBezTo>
                      <a:cubicBezTo>
                        <a:pt x="4441" y="1249"/>
                        <a:pt x="3888" y="445"/>
                        <a:pt x="3050" y="143"/>
                      </a:cubicBezTo>
                      <a:cubicBezTo>
                        <a:pt x="2793" y="47"/>
                        <a:pt x="2527" y="0"/>
                        <a:pt x="2261"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36" name="Google Shape;5336;p116"/>
                <p:cNvSpPr/>
                <p:nvPr/>
              </p:nvSpPr>
              <p:spPr>
                <a:xfrm rot="3504383">
                  <a:off x="-366975" y="4099328"/>
                  <a:ext cx="110602" cy="108952"/>
                </a:xfrm>
                <a:custGeom>
                  <a:avLst/>
                  <a:gdLst/>
                  <a:ahLst/>
                  <a:cxnLst/>
                  <a:rect l="l" t="t" r="r" b="b"/>
                  <a:pathLst>
                    <a:path w="4424" h="4358" extrusionOk="0">
                      <a:moveTo>
                        <a:pt x="2187" y="1"/>
                      </a:moveTo>
                      <a:cubicBezTo>
                        <a:pt x="2067" y="1"/>
                        <a:pt x="1946" y="9"/>
                        <a:pt x="1826" y="27"/>
                      </a:cubicBezTo>
                      <a:cubicBezTo>
                        <a:pt x="1692" y="44"/>
                        <a:pt x="1575" y="77"/>
                        <a:pt x="1441" y="128"/>
                      </a:cubicBezTo>
                      <a:cubicBezTo>
                        <a:pt x="1324" y="161"/>
                        <a:pt x="1190" y="228"/>
                        <a:pt x="1072" y="278"/>
                      </a:cubicBezTo>
                      <a:cubicBezTo>
                        <a:pt x="838" y="429"/>
                        <a:pt x="637" y="597"/>
                        <a:pt x="469" y="815"/>
                      </a:cubicBezTo>
                      <a:cubicBezTo>
                        <a:pt x="151" y="1233"/>
                        <a:pt x="0" y="1786"/>
                        <a:pt x="50" y="2322"/>
                      </a:cubicBezTo>
                      <a:cubicBezTo>
                        <a:pt x="101" y="2892"/>
                        <a:pt x="369" y="3428"/>
                        <a:pt x="788" y="3814"/>
                      </a:cubicBezTo>
                      <a:cubicBezTo>
                        <a:pt x="1176" y="4172"/>
                        <a:pt x="1672" y="4358"/>
                        <a:pt x="2191" y="4358"/>
                      </a:cubicBezTo>
                      <a:cubicBezTo>
                        <a:pt x="2253" y="4358"/>
                        <a:pt x="2316" y="4355"/>
                        <a:pt x="2379" y="4350"/>
                      </a:cubicBezTo>
                      <a:cubicBezTo>
                        <a:pt x="3317" y="4232"/>
                        <a:pt x="4088" y="3562"/>
                        <a:pt x="4339" y="2641"/>
                      </a:cubicBezTo>
                      <a:cubicBezTo>
                        <a:pt x="4407" y="2356"/>
                        <a:pt x="4423" y="2054"/>
                        <a:pt x="4373" y="1770"/>
                      </a:cubicBezTo>
                      <a:cubicBezTo>
                        <a:pt x="4289" y="1183"/>
                        <a:pt x="3954" y="680"/>
                        <a:pt x="3468" y="362"/>
                      </a:cubicBezTo>
                      <a:cubicBezTo>
                        <a:pt x="3084" y="124"/>
                        <a:pt x="2638" y="1"/>
                        <a:pt x="218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37" name="Google Shape;5337;p116"/>
                <p:cNvSpPr/>
                <p:nvPr/>
              </p:nvSpPr>
              <p:spPr>
                <a:xfrm rot="3504383">
                  <a:off x="-540963" y="4055779"/>
                  <a:ext cx="112277" cy="109052"/>
                </a:xfrm>
                <a:custGeom>
                  <a:avLst/>
                  <a:gdLst/>
                  <a:ahLst/>
                  <a:cxnLst/>
                  <a:rect l="l" t="t" r="r" b="b"/>
                  <a:pathLst>
                    <a:path w="4491" h="4362" extrusionOk="0">
                      <a:moveTo>
                        <a:pt x="2176" y="0"/>
                      </a:moveTo>
                      <a:cubicBezTo>
                        <a:pt x="1728" y="0"/>
                        <a:pt x="1284" y="138"/>
                        <a:pt x="922" y="403"/>
                      </a:cubicBezTo>
                      <a:cubicBezTo>
                        <a:pt x="805" y="486"/>
                        <a:pt x="704" y="587"/>
                        <a:pt x="620" y="687"/>
                      </a:cubicBezTo>
                      <a:cubicBezTo>
                        <a:pt x="520" y="788"/>
                        <a:pt x="453" y="888"/>
                        <a:pt x="386" y="1006"/>
                      </a:cubicBezTo>
                      <a:cubicBezTo>
                        <a:pt x="235" y="1240"/>
                        <a:pt x="151" y="1492"/>
                        <a:pt x="101" y="1760"/>
                      </a:cubicBezTo>
                      <a:cubicBezTo>
                        <a:pt x="0" y="2329"/>
                        <a:pt x="118" y="2916"/>
                        <a:pt x="419" y="3402"/>
                      </a:cubicBezTo>
                      <a:cubicBezTo>
                        <a:pt x="738" y="3887"/>
                        <a:pt x="1240" y="4223"/>
                        <a:pt x="1810" y="4340"/>
                      </a:cubicBezTo>
                      <a:cubicBezTo>
                        <a:pt x="1928" y="4354"/>
                        <a:pt x="2049" y="4362"/>
                        <a:pt x="2170" y="4362"/>
                      </a:cubicBezTo>
                      <a:cubicBezTo>
                        <a:pt x="2342" y="4362"/>
                        <a:pt x="2514" y="4346"/>
                        <a:pt x="2681" y="4306"/>
                      </a:cubicBezTo>
                      <a:cubicBezTo>
                        <a:pt x="2832" y="4273"/>
                        <a:pt x="2966" y="4223"/>
                        <a:pt x="3117" y="4156"/>
                      </a:cubicBezTo>
                      <a:cubicBezTo>
                        <a:pt x="3251" y="4088"/>
                        <a:pt x="3385" y="4005"/>
                        <a:pt x="3519" y="3904"/>
                      </a:cubicBezTo>
                      <a:cubicBezTo>
                        <a:pt x="4005" y="3552"/>
                        <a:pt x="4340" y="2999"/>
                        <a:pt x="4407" y="2396"/>
                      </a:cubicBezTo>
                      <a:cubicBezTo>
                        <a:pt x="4491" y="1810"/>
                        <a:pt x="4306" y="1223"/>
                        <a:pt x="3904" y="788"/>
                      </a:cubicBezTo>
                      <a:cubicBezTo>
                        <a:pt x="3536" y="369"/>
                        <a:pt x="3016" y="84"/>
                        <a:pt x="2447" y="17"/>
                      </a:cubicBezTo>
                      <a:cubicBezTo>
                        <a:pt x="2357" y="6"/>
                        <a:pt x="2266" y="0"/>
                        <a:pt x="217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grpSp>
      <p:grpSp>
        <p:nvGrpSpPr>
          <p:cNvPr id="5338" name="Google Shape;5338;p116"/>
          <p:cNvGrpSpPr/>
          <p:nvPr/>
        </p:nvGrpSpPr>
        <p:grpSpPr>
          <a:xfrm rot="7908853">
            <a:off x="6871041" y="4196241"/>
            <a:ext cx="1466461" cy="1381200"/>
            <a:chOff x="1404300" y="937325"/>
            <a:chExt cx="1767700" cy="1664925"/>
          </a:xfrm>
        </p:grpSpPr>
        <p:sp>
          <p:nvSpPr>
            <p:cNvPr id="5339" name="Google Shape;5339;p116"/>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40" name="Google Shape;5340;p116"/>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41" name="Google Shape;5341;p116"/>
            <p:cNvSpPr/>
            <p:nvPr/>
          </p:nvSpPr>
          <p:spPr>
            <a:xfrm>
              <a:off x="1936875" y="1271900"/>
              <a:ext cx="550725" cy="299850"/>
            </a:xfrm>
            <a:custGeom>
              <a:avLst/>
              <a:gdLst/>
              <a:ahLst/>
              <a:cxnLst/>
              <a:rect l="l" t="t" r="r" b="b"/>
              <a:pathLst>
                <a:path w="22029" h="11994" extrusionOk="0">
                  <a:moveTo>
                    <a:pt x="761" y="1"/>
                  </a:moveTo>
                  <a:cubicBezTo>
                    <a:pt x="300" y="1"/>
                    <a:pt x="0" y="718"/>
                    <a:pt x="499" y="1035"/>
                  </a:cubicBezTo>
                  <a:cubicBezTo>
                    <a:pt x="6910" y="5201"/>
                    <a:pt x="14051" y="8609"/>
                    <a:pt x="20948" y="11936"/>
                  </a:cubicBezTo>
                  <a:cubicBezTo>
                    <a:pt x="21035" y="11975"/>
                    <a:pt x="21119" y="11993"/>
                    <a:pt x="21198" y="11993"/>
                  </a:cubicBezTo>
                  <a:cubicBezTo>
                    <a:pt x="21714" y="11993"/>
                    <a:pt x="22029" y="11247"/>
                    <a:pt x="21489" y="10989"/>
                  </a:cubicBezTo>
                  <a:cubicBezTo>
                    <a:pt x="14592" y="7662"/>
                    <a:pt x="7478" y="4254"/>
                    <a:pt x="1040" y="88"/>
                  </a:cubicBez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42" name="Google Shape;5342;p116"/>
            <p:cNvSpPr/>
            <p:nvPr/>
          </p:nvSpPr>
          <p:spPr>
            <a:xfrm>
              <a:off x="1880700" y="1297000"/>
              <a:ext cx="89625" cy="682925"/>
            </a:xfrm>
            <a:custGeom>
              <a:avLst/>
              <a:gdLst/>
              <a:ahLst/>
              <a:cxnLst/>
              <a:rect l="l" t="t" r="r" b="b"/>
              <a:pathLst>
                <a:path w="3585" h="27317" extrusionOk="0">
                  <a:moveTo>
                    <a:pt x="3065" y="1"/>
                  </a:moveTo>
                  <a:cubicBezTo>
                    <a:pt x="2792" y="1"/>
                    <a:pt x="2503" y="177"/>
                    <a:pt x="2476" y="518"/>
                  </a:cubicBezTo>
                  <a:cubicBezTo>
                    <a:pt x="1799" y="9309"/>
                    <a:pt x="1069" y="18073"/>
                    <a:pt x="41" y="26810"/>
                  </a:cubicBezTo>
                  <a:cubicBezTo>
                    <a:pt x="1" y="27148"/>
                    <a:pt x="258" y="27317"/>
                    <a:pt x="535" y="27317"/>
                  </a:cubicBezTo>
                  <a:cubicBezTo>
                    <a:pt x="812" y="27317"/>
                    <a:pt x="1110" y="27148"/>
                    <a:pt x="1150" y="26810"/>
                  </a:cubicBezTo>
                  <a:cubicBezTo>
                    <a:pt x="2151" y="18073"/>
                    <a:pt x="2881" y="9282"/>
                    <a:pt x="3558" y="518"/>
                  </a:cubicBezTo>
                  <a:cubicBezTo>
                    <a:pt x="3584" y="170"/>
                    <a:pt x="3333" y="1"/>
                    <a:pt x="30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43" name="Google Shape;5343;p116"/>
            <p:cNvSpPr/>
            <p:nvPr/>
          </p:nvSpPr>
          <p:spPr>
            <a:xfrm>
              <a:off x="1877975" y="1536400"/>
              <a:ext cx="607800" cy="445550"/>
            </a:xfrm>
            <a:custGeom>
              <a:avLst/>
              <a:gdLst/>
              <a:ahLst/>
              <a:cxnLst/>
              <a:rect l="l" t="t" r="r" b="b"/>
              <a:pathLst>
                <a:path w="24312" h="17822" extrusionOk="0">
                  <a:moveTo>
                    <a:pt x="23591" y="1"/>
                  </a:moveTo>
                  <a:cubicBezTo>
                    <a:pt x="23499" y="1"/>
                    <a:pt x="23401" y="34"/>
                    <a:pt x="23304" y="112"/>
                  </a:cubicBezTo>
                  <a:cubicBezTo>
                    <a:pt x="15866" y="5900"/>
                    <a:pt x="7832" y="10931"/>
                    <a:pt x="448" y="16774"/>
                  </a:cubicBezTo>
                  <a:cubicBezTo>
                    <a:pt x="1" y="17132"/>
                    <a:pt x="293" y="17822"/>
                    <a:pt x="713" y="17822"/>
                  </a:cubicBezTo>
                  <a:cubicBezTo>
                    <a:pt x="801" y="17822"/>
                    <a:pt x="895" y="17791"/>
                    <a:pt x="989" y="17721"/>
                  </a:cubicBezTo>
                  <a:lnTo>
                    <a:pt x="989" y="17694"/>
                  </a:lnTo>
                  <a:cubicBezTo>
                    <a:pt x="8400" y="11851"/>
                    <a:pt x="16407" y="6820"/>
                    <a:pt x="23845" y="1031"/>
                  </a:cubicBezTo>
                  <a:cubicBezTo>
                    <a:pt x="24312" y="698"/>
                    <a:pt x="24012" y="1"/>
                    <a:pt x="2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44" name="Google Shape;5344;p116"/>
            <p:cNvSpPr/>
            <p:nvPr/>
          </p:nvSpPr>
          <p:spPr>
            <a:xfrm>
              <a:off x="1876275" y="1954275"/>
              <a:ext cx="808150" cy="119850"/>
            </a:xfrm>
            <a:custGeom>
              <a:avLst/>
              <a:gdLst/>
              <a:ahLst/>
              <a:cxnLst/>
              <a:rect l="l" t="t" r="r" b="b"/>
              <a:pathLst>
                <a:path w="32326" h="4794" extrusionOk="0">
                  <a:moveTo>
                    <a:pt x="873" y="0"/>
                  </a:moveTo>
                  <a:cubicBezTo>
                    <a:pt x="251" y="0"/>
                    <a:pt x="0" y="956"/>
                    <a:pt x="651" y="1060"/>
                  </a:cubicBezTo>
                  <a:cubicBezTo>
                    <a:pt x="6548" y="1817"/>
                    <a:pt x="12444" y="2683"/>
                    <a:pt x="18368" y="3467"/>
                  </a:cubicBezTo>
                  <a:cubicBezTo>
                    <a:pt x="22676" y="4026"/>
                    <a:pt x="27089" y="4793"/>
                    <a:pt x="31452" y="4793"/>
                  </a:cubicBezTo>
                  <a:cubicBezTo>
                    <a:pt x="31527" y="4793"/>
                    <a:pt x="31602" y="4793"/>
                    <a:pt x="31676" y="4793"/>
                  </a:cubicBezTo>
                  <a:cubicBezTo>
                    <a:pt x="32326" y="4738"/>
                    <a:pt x="32326" y="3738"/>
                    <a:pt x="31676" y="3684"/>
                  </a:cubicBezTo>
                  <a:cubicBezTo>
                    <a:pt x="31600" y="3684"/>
                    <a:pt x="31524" y="3684"/>
                    <a:pt x="31448" y="3684"/>
                  </a:cubicBezTo>
                  <a:cubicBezTo>
                    <a:pt x="27005" y="3684"/>
                    <a:pt x="22513" y="2916"/>
                    <a:pt x="18152" y="2331"/>
                  </a:cubicBezTo>
                  <a:cubicBezTo>
                    <a:pt x="12390" y="1601"/>
                    <a:pt x="6683" y="762"/>
                    <a:pt x="949" y="5"/>
                  </a:cubicBezTo>
                  <a:cubicBezTo>
                    <a:pt x="923" y="2"/>
                    <a:pt x="898" y="0"/>
                    <a:pt x="8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45" name="Google Shape;5345;p116"/>
            <p:cNvSpPr/>
            <p:nvPr/>
          </p:nvSpPr>
          <p:spPr>
            <a:xfrm>
              <a:off x="1561650" y="1954025"/>
              <a:ext cx="351875" cy="569450"/>
            </a:xfrm>
            <a:custGeom>
              <a:avLst/>
              <a:gdLst/>
              <a:ahLst/>
              <a:cxnLst/>
              <a:rect l="l" t="t" r="r" b="b"/>
              <a:pathLst>
                <a:path w="14075" h="22778" extrusionOk="0">
                  <a:moveTo>
                    <a:pt x="13321" y="0"/>
                  </a:moveTo>
                  <a:cubicBezTo>
                    <a:pt x="13156" y="0"/>
                    <a:pt x="12992" y="76"/>
                    <a:pt x="12884" y="258"/>
                  </a:cubicBezTo>
                  <a:lnTo>
                    <a:pt x="225" y="21979"/>
                  </a:lnTo>
                  <a:cubicBezTo>
                    <a:pt x="0" y="22391"/>
                    <a:pt x="373" y="22778"/>
                    <a:pt x="741" y="22778"/>
                  </a:cubicBezTo>
                  <a:cubicBezTo>
                    <a:pt x="903" y="22778"/>
                    <a:pt x="1064" y="22702"/>
                    <a:pt x="1172" y="22520"/>
                  </a:cubicBezTo>
                  <a:lnTo>
                    <a:pt x="13831" y="799"/>
                  </a:lnTo>
                  <a:cubicBezTo>
                    <a:pt x="14075" y="387"/>
                    <a:pt x="13695" y="0"/>
                    <a:pt x="133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46" name="Google Shape;5346;p116"/>
            <p:cNvSpPr/>
            <p:nvPr/>
          </p:nvSpPr>
          <p:spPr>
            <a:xfrm>
              <a:off x="1564275" y="1039275"/>
              <a:ext cx="408375" cy="260700"/>
            </a:xfrm>
            <a:custGeom>
              <a:avLst/>
              <a:gdLst/>
              <a:ahLst/>
              <a:cxnLst/>
              <a:rect l="l" t="t" r="r" b="b"/>
              <a:pathLst>
                <a:path w="16335" h="10428" extrusionOk="0">
                  <a:moveTo>
                    <a:pt x="761" y="1"/>
                  </a:moveTo>
                  <a:cubicBezTo>
                    <a:pt x="300" y="1"/>
                    <a:pt x="0" y="718"/>
                    <a:pt x="499" y="1035"/>
                  </a:cubicBezTo>
                  <a:lnTo>
                    <a:pt x="15295" y="10340"/>
                  </a:lnTo>
                  <a:cubicBezTo>
                    <a:pt x="15391" y="10401"/>
                    <a:pt x="15486" y="10428"/>
                    <a:pt x="15574" y="10428"/>
                  </a:cubicBezTo>
                  <a:cubicBezTo>
                    <a:pt x="16035" y="10428"/>
                    <a:pt x="16335" y="9711"/>
                    <a:pt x="15836" y="9393"/>
                  </a:cubicBezTo>
                  <a:lnTo>
                    <a:pt x="1040" y="88"/>
                  </a:lnTo>
                  <a:cubicBezTo>
                    <a:pt x="944" y="27"/>
                    <a:pt x="849"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47" name="Google Shape;5347;p116"/>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48" name="Google Shape;5348;p116"/>
            <p:cNvSpPr/>
            <p:nvPr/>
          </p:nvSpPr>
          <p:spPr>
            <a:xfrm>
              <a:off x="1450475" y="1742400"/>
              <a:ext cx="465575" cy="238700"/>
            </a:xfrm>
            <a:custGeom>
              <a:avLst/>
              <a:gdLst/>
              <a:ahLst/>
              <a:cxnLst/>
              <a:rect l="l" t="t" r="r" b="b"/>
              <a:pathLst>
                <a:path w="18623" h="9548" extrusionOk="0">
                  <a:moveTo>
                    <a:pt x="816" y="1"/>
                  </a:moveTo>
                  <a:cubicBezTo>
                    <a:pt x="322" y="1"/>
                    <a:pt x="1" y="736"/>
                    <a:pt x="534" y="1014"/>
                  </a:cubicBezTo>
                  <a:cubicBezTo>
                    <a:pt x="6106" y="4071"/>
                    <a:pt x="11976" y="6451"/>
                    <a:pt x="17548" y="9481"/>
                  </a:cubicBezTo>
                  <a:cubicBezTo>
                    <a:pt x="17637" y="9527"/>
                    <a:pt x="17724" y="9547"/>
                    <a:pt x="17806" y="9547"/>
                  </a:cubicBezTo>
                  <a:cubicBezTo>
                    <a:pt x="18301" y="9547"/>
                    <a:pt x="18622" y="8812"/>
                    <a:pt x="18089" y="8534"/>
                  </a:cubicBezTo>
                  <a:cubicBezTo>
                    <a:pt x="12517" y="5477"/>
                    <a:pt x="6647" y="3097"/>
                    <a:pt x="1075" y="68"/>
                  </a:cubicBezTo>
                  <a:cubicBezTo>
                    <a:pt x="986" y="21"/>
                    <a:pt x="899" y="1"/>
                    <a:pt x="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49" name="Google Shape;5349;p116"/>
            <p:cNvSpPr/>
            <p:nvPr/>
          </p:nvSpPr>
          <p:spPr>
            <a:xfrm>
              <a:off x="1874275" y="1217950"/>
              <a:ext cx="185325" cy="183975"/>
            </a:xfrm>
            <a:custGeom>
              <a:avLst/>
              <a:gdLst/>
              <a:ahLst/>
              <a:cxnLst/>
              <a:rect l="l" t="t" r="r" b="b"/>
              <a:pathLst>
                <a:path w="7413" h="7359" extrusionOk="0">
                  <a:moveTo>
                    <a:pt x="3703" y="1"/>
                  </a:moveTo>
                  <a:cubicBezTo>
                    <a:pt x="3686" y="1"/>
                    <a:pt x="3669" y="1"/>
                    <a:pt x="3652" y="1"/>
                  </a:cubicBezTo>
                  <a:cubicBezTo>
                    <a:pt x="1624" y="28"/>
                    <a:pt x="1" y="1678"/>
                    <a:pt x="28" y="3734"/>
                  </a:cubicBezTo>
                  <a:cubicBezTo>
                    <a:pt x="55" y="5746"/>
                    <a:pt x="1704" y="7359"/>
                    <a:pt x="3711" y="7359"/>
                  </a:cubicBezTo>
                  <a:cubicBezTo>
                    <a:pt x="3727" y="7359"/>
                    <a:pt x="3744" y="7359"/>
                    <a:pt x="3761" y="7359"/>
                  </a:cubicBezTo>
                  <a:cubicBezTo>
                    <a:pt x="5789" y="7332"/>
                    <a:pt x="7412" y="5655"/>
                    <a:pt x="7385" y="3626"/>
                  </a:cubicBezTo>
                  <a:cubicBezTo>
                    <a:pt x="7358" y="1614"/>
                    <a:pt x="5735" y="1"/>
                    <a:pt x="3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50" name="Google Shape;5350;p116"/>
            <p:cNvSpPr/>
            <p:nvPr/>
          </p:nvSpPr>
          <p:spPr>
            <a:xfrm>
              <a:off x="1486800" y="2418275"/>
              <a:ext cx="185325" cy="183975"/>
            </a:xfrm>
            <a:custGeom>
              <a:avLst/>
              <a:gdLst/>
              <a:ahLst/>
              <a:cxnLst/>
              <a:rect l="l" t="t" r="r" b="b"/>
              <a:pathLst>
                <a:path w="7413" h="7359" extrusionOk="0">
                  <a:moveTo>
                    <a:pt x="3702" y="0"/>
                  </a:moveTo>
                  <a:cubicBezTo>
                    <a:pt x="3686" y="0"/>
                    <a:pt x="3669" y="0"/>
                    <a:pt x="3652" y="1"/>
                  </a:cubicBezTo>
                  <a:cubicBezTo>
                    <a:pt x="1623" y="28"/>
                    <a:pt x="1" y="1678"/>
                    <a:pt x="28" y="3733"/>
                  </a:cubicBezTo>
                  <a:cubicBezTo>
                    <a:pt x="54" y="5745"/>
                    <a:pt x="1704" y="7358"/>
                    <a:pt x="3710" y="7358"/>
                  </a:cubicBezTo>
                  <a:cubicBezTo>
                    <a:pt x="3727" y="7358"/>
                    <a:pt x="3744" y="7358"/>
                    <a:pt x="3760" y="7358"/>
                  </a:cubicBezTo>
                  <a:cubicBezTo>
                    <a:pt x="5789" y="7331"/>
                    <a:pt x="7412" y="5654"/>
                    <a:pt x="7385" y="3625"/>
                  </a:cubicBezTo>
                  <a:cubicBezTo>
                    <a:pt x="7358" y="1613"/>
                    <a:pt x="5708" y="0"/>
                    <a:pt x="370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51" name="Google Shape;5351;p116"/>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52" name="Google Shape;5352;p116"/>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53" name="Google Shape;5353;p116"/>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54" name="Google Shape;5354;p116"/>
            <p:cNvSpPr/>
            <p:nvPr/>
          </p:nvSpPr>
          <p:spPr>
            <a:xfrm>
              <a:off x="1466525" y="937325"/>
              <a:ext cx="234000" cy="231975"/>
            </a:xfrm>
            <a:custGeom>
              <a:avLst/>
              <a:gdLst/>
              <a:ahLst/>
              <a:cxnLst/>
              <a:rect l="l" t="t" r="r" b="b"/>
              <a:pathLst>
                <a:path w="9360" h="9279" extrusionOk="0">
                  <a:moveTo>
                    <a:pt x="4675" y="1"/>
                  </a:moveTo>
                  <a:cubicBezTo>
                    <a:pt x="4659" y="1"/>
                    <a:pt x="4642" y="1"/>
                    <a:pt x="4625" y="1"/>
                  </a:cubicBezTo>
                  <a:cubicBezTo>
                    <a:pt x="2056" y="28"/>
                    <a:pt x="0" y="2138"/>
                    <a:pt x="54" y="4707"/>
                  </a:cubicBezTo>
                  <a:cubicBezTo>
                    <a:pt x="81" y="7260"/>
                    <a:pt x="2163" y="9279"/>
                    <a:pt x="4683" y="9279"/>
                  </a:cubicBezTo>
                  <a:cubicBezTo>
                    <a:pt x="4700" y="9279"/>
                    <a:pt x="4717" y="9279"/>
                    <a:pt x="4734" y="9279"/>
                  </a:cubicBezTo>
                  <a:cubicBezTo>
                    <a:pt x="7303" y="9252"/>
                    <a:pt x="9359" y="7142"/>
                    <a:pt x="9332" y="4572"/>
                  </a:cubicBezTo>
                  <a:cubicBezTo>
                    <a:pt x="9278" y="2046"/>
                    <a:pt x="7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55" name="Google Shape;5355;p116"/>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56" name="Google Shape;5356;p116"/>
            <p:cNvSpPr/>
            <p:nvPr/>
          </p:nvSpPr>
          <p:spPr>
            <a:xfrm>
              <a:off x="1404300" y="1690650"/>
              <a:ext cx="131900" cy="130550"/>
            </a:xfrm>
            <a:custGeom>
              <a:avLst/>
              <a:gdLst/>
              <a:ahLst/>
              <a:cxnLst/>
              <a:rect l="l" t="t" r="r" b="b"/>
              <a:pathLst>
                <a:path w="5276" h="5222" extrusionOk="0">
                  <a:moveTo>
                    <a:pt x="2673" y="0"/>
                  </a:moveTo>
                  <a:cubicBezTo>
                    <a:pt x="2657" y="0"/>
                    <a:pt x="2641" y="0"/>
                    <a:pt x="2624" y="1"/>
                  </a:cubicBezTo>
                  <a:cubicBezTo>
                    <a:pt x="1164" y="1"/>
                    <a:pt x="1" y="1191"/>
                    <a:pt x="28" y="2651"/>
                  </a:cubicBezTo>
                  <a:cubicBezTo>
                    <a:pt x="54" y="4069"/>
                    <a:pt x="1218" y="5222"/>
                    <a:pt x="2629" y="5222"/>
                  </a:cubicBezTo>
                  <a:cubicBezTo>
                    <a:pt x="2646" y="5222"/>
                    <a:pt x="2662" y="5221"/>
                    <a:pt x="2678" y="5221"/>
                  </a:cubicBezTo>
                  <a:cubicBezTo>
                    <a:pt x="4139" y="5194"/>
                    <a:pt x="5275" y="4031"/>
                    <a:pt x="5275" y="2570"/>
                  </a:cubicBezTo>
                  <a:cubicBezTo>
                    <a:pt x="5248" y="1153"/>
                    <a:pt x="4085" y="0"/>
                    <a:pt x="2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57" name="Google Shape;5357;p116"/>
            <p:cNvSpPr/>
            <p:nvPr/>
          </p:nvSpPr>
          <p:spPr>
            <a:xfrm>
              <a:off x="1829650" y="1902300"/>
              <a:ext cx="131900" cy="130550"/>
            </a:xfrm>
            <a:custGeom>
              <a:avLst/>
              <a:gdLst/>
              <a:ahLst/>
              <a:cxnLst/>
              <a:rect l="l" t="t" r="r" b="b"/>
              <a:pathLst>
                <a:path w="5276" h="5222" extrusionOk="0">
                  <a:moveTo>
                    <a:pt x="2673" y="1"/>
                  </a:moveTo>
                  <a:cubicBezTo>
                    <a:pt x="2657" y="1"/>
                    <a:pt x="2641" y="1"/>
                    <a:pt x="2624" y="1"/>
                  </a:cubicBezTo>
                  <a:cubicBezTo>
                    <a:pt x="1164" y="1"/>
                    <a:pt x="0" y="1191"/>
                    <a:pt x="28" y="2652"/>
                  </a:cubicBezTo>
                  <a:cubicBezTo>
                    <a:pt x="54" y="4069"/>
                    <a:pt x="1218" y="5222"/>
                    <a:pt x="2629" y="5222"/>
                  </a:cubicBezTo>
                  <a:cubicBezTo>
                    <a:pt x="2646" y="5222"/>
                    <a:pt x="2662" y="5222"/>
                    <a:pt x="2678" y="5222"/>
                  </a:cubicBezTo>
                  <a:cubicBezTo>
                    <a:pt x="4139" y="5194"/>
                    <a:pt x="5275" y="4004"/>
                    <a:pt x="5275" y="2571"/>
                  </a:cubicBezTo>
                  <a:cubicBezTo>
                    <a:pt x="5248" y="1153"/>
                    <a:pt x="4085" y="1"/>
                    <a:pt x="2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5361"/>
        <p:cNvGrpSpPr/>
        <p:nvPr/>
      </p:nvGrpSpPr>
      <p:grpSpPr>
        <a:xfrm>
          <a:off x="0" y="0"/>
          <a:ext cx="0" cy="0"/>
          <a:chOff x="0" y="0"/>
          <a:chExt cx="0" cy="0"/>
        </a:xfrm>
      </p:grpSpPr>
      <p:sp>
        <p:nvSpPr>
          <p:cNvPr id="5362" name="Google Shape;5362;p117"/>
          <p:cNvSpPr txBox="1">
            <a:spLocks noGrp="1"/>
          </p:cNvSpPr>
          <p:nvPr>
            <p:ph type="title"/>
          </p:nvPr>
        </p:nvSpPr>
        <p:spPr>
          <a:xfrm>
            <a:off x="1095712" y="760800"/>
            <a:ext cx="4060200" cy="1191900"/>
          </a:xfrm>
          <a:prstGeom prst="rect">
            <a:avLst/>
          </a:prstGeom>
        </p:spPr>
        <p:txBody>
          <a:bodyPr spcFirstLastPara="1" wrap="square" lIns="91425" tIns="91425" rIns="91425" bIns="91425" anchor="t" anchorCtr="0">
            <a:noAutofit/>
          </a:bodyPr>
          <a:lstStyle/>
          <a:p>
            <a:pPr lvl="0" algn="r" rtl="1"/>
            <a:r>
              <a:rPr lang="fa-IR" dirty="0">
                <a:solidFill>
                  <a:schemeClr val="tx2"/>
                </a:solidFill>
                <a:cs typeface="B Nazanin" panose="00000400000000000000" pitchFamily="2" charset="-78"/>
              </a:rPr>
              <a:t>نردبان</a:t>
            </a:r>
            <a:r>
              <a:rPr lang="fa-IR" dirty="0">
                <a:solidFill>
                  <a:schemeClr val="accent4"/>
                </a:solidFill>
                <a:cs typeface="B Nazanin" panose="00000400000000000000" pitchFamily="2" charset="-78"/>
              </a:rPr>
              <a:t> </a:t>
            </a:r>
            <a:r>
              <a:rPr lang="en-US" dirty="0">
                <a:solidFill>
                  <a:schemeClr val="accent4"/>
                </a:solidFill>
                <a:cs typeface="B Nazanin" panose="00000400000000000000" pitchFamily="2" charset="-78"/>
              </a:rPr>
              <a:t>DNA </a:t>
            </a:r>
            <a:r>
              <a:rPr lang="fa-IR" dirty="0">
                <a:solidFill>
                  <a:schemeClr val="bg2"/>
                </a:solidFill>
                <a:cs typeface="B Nazanin" panose="00000400000000000000" pitchFamily="2" charset="-78"/>
              </a:rPr>
              <a:t>تعاملی</a:t>
            </a:r>
            <a:endParaRPr dirty="0">
              <a:solidFill>
                <a:schemeClr val="bg2"/>
              </a:solidFill>
              <a:cs typeface="B Nazanin" panose="00000400000000000000" pitchFamily="2" charset="-78"/>
            </a:endParaRPr>
          </a:p>
        </p:txBody>
      </p:sp>
      <p:sp>
        <p:nvSpPr>
          <p:cNvPr id="5363" name="Google Shape;5363;p117"/>
          <p:cNvSpPr txBox="1">
            <a:spLocks noGrp="1"/>
          </p:cNvSpPr>
          <p:nvPr>
            <p:ph type="subTitle" idx="1"/>
          </p:nvPr>
        </p:nvSpPr>
        <p:spPr>
          <a:xfrm>
            <a:off x="1013815" y="1622925"/>
            <a:ext cx="3250839" cy="1068000"/>
          </a:xfrm>
          <a:prstGeom prst="rect">
            <a:avLst/>
          </a:prstGeom>
        </p:spPr>
        <p:txBody>
          <a:bodyPr spcFirstLastPara="1" wrap="square" lIns="91425" tIns="91425" rIns="91425" bIns="91425" anchor="t" anchorCtr="0">
            <a:noAutofit/>
          </a:bodyPr>
          <a:lstStyle/>
          <a:p>
            <a:pPr marL="0" lvl="0" indent="0" algn="r" rtl="1">
              <a:spcAft>
                <a:spcPts val="1200"/>
              </a:spcAft>
            </a:pPr>
            <a:r>
              <a:rPr lang="fa-IR" dirty="0">
                <a:cs typeface="B Nazanin" panose="000004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dirty="0">
              <a:cs typeface="B Nazanin" panose="00000400000000000000" pitchFamily="2" charset="-78"/>
            </a:endParaRPr>
          </a:p>
        </p:txBody>
      </p:sp>
      <p:grpSp>
        <p:nvGrpSpPr>
          <p:cNvPr id="5364" name="Google Shape;5364;p117"/>
          <p:cNvGrpSpPr/>
          <p:nvPr/>
        </p:nvGrpSpPr>
        <p:grpSpPr>
          <a:xfrm>
            <a:off x="4468858" y="1508625"/>
            <a:ext cx="3661327" cy="3021625"/>
            <a:chOff x="996997" y="1067000"/>
            <a:chExt cx="3497304" cy="3021625"/>
          </a:xfrm>
        </p:grpSpPr>
        <p:sp>
          <p:nvSpPr>
            <p:cNvPr id="5365" name="Google Shape;5365;p117"/>
            <p:cNvSpPr/>
            <p:nvPr/>
          </p:nvSpPr>
          <p:spPr>
            <a:xfrm>
              <a:off x="997000" y="1172775"/>
              <a:ext cx="3497301" cy="2362484"/>
            </a:xfrm>
            <a:custGeom>
              <a:avLst/>
              <a:gdLst/>
              <a:ahLst/>
              <a:cxnLst/>
              <a:rect l="l" t="t" r="r" b="b"/>
              <a:pathLst>
                <a:path w="95915" h="64948" extrusionOk="0">
                  <a:moveTo>
                    <a:pt x="3184" y="0"/>
                  </a:moveTo>
                  <a:cubicBezTo>
                    <a:pt x="1444" y="0"/>
                    <a:pt x="1" y="1444"/>
                    <a:pt x="1" y="3184"/>
                  </a:cubicBezTo>
                  <a:lnTo>
                    <a:pt x="1" y="61764"/>
                  </a:lnTo>
                  <a:cubicBezTo>
                    <a:pt x="1" y="63525"/>
                    <a:pt x="1444" y="64948"/>
                    <a:pt x="3184" y="64948"/>
                  </a:cubicBezTo>
                  <a:lnTo>
                    <a:pt x="92731" y="64948"/>
                  </a:lnTo>
                  <a:cubicBezTo>
                    <a:pt x="94492" y="64948"/>
                    <a:pt x="95914" y="63525"/>
                    <a:pt x="95914" y="61764"/>
                  </a:cubicBezTo>
                  <a:lnTo>
                    <a:pt x="95914" y="3184"/>
                  </a:lnTo>
                  <a:cubicBezTo>
                    <a:pt x="95914" y="1444"/>
                    <a:pt x="94492" y="0"/>
                    <a:pt x="92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66" name="Google Shape;5366;p117"/>
            <p:cNvSpPr/>
            <p:nvPr/>
          </p:nvSpPr>
          <p:spPr>
            <a:xfrm>
              <a:off x="996997" y="1067000"/>
              <a:ext cx="3497301" cy="2153255"/>
            </a:xfrm>
            <a:custGeom>
              <a:avLst/>
              <a:gdLst/>
              <a:ahLst/>
              <a:cxnLst/>
              <a:rect l="l" t="t" r="r" b="b"/>
              <a:pathLst>
                <a:path w="95915" h="59196" extrusionOk="0">
                  <a:moveTo>
                    <a:pt x="92731" y="3142"/>
                  </a:moveTo>
                  <a:lnTo>
                    <a:pt x="92731" y="55567"/>
                  </a:lnTo>
                  <a:lnTo>
                    <a:pt x="3184" y="55567"/>
                  </a:lnTo>
                  <a:lnTo>
                    <a:pt x="3184" y="3142"/>
                  </a:lnTo>
                  <a:close/>
                  <a:moveTo>
                    <a:pt x="3184" y="1"/>
                  </a:moveTo>
                  <a:cubicBezTo>
                    <a:pt x="1444" y="1"/>
                    <a:pt x="1" y="1423"/>
                    <a:pt x="1" y="3184"/>
                  </a:cubicBezTo>
                  <a:lnTo>
                    <a:pt x="1" y="59196"/>
                  </a:lnTo>
                  <a:lnTo>
                    <a:pt x="95914" y="59196"/>
                  </a:lnTo>
                  <a:lnTo>
                    <a:pt x="95914" y="3184"/>
                  </a:lnTo>
                  <a:cubicBezTo>
                    <a:pt x="95914" y="1423"/>
                    <a:pt x="94492" y="1"/>
                    <a:pt x="9273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67" name="Google Shape;5367;p117"/>
            <p:cNvSpPr/>
            <p:nvPr/>
          </p:nvSpPr>
          <p:spPr>
            <a:xfrm>
              <a:off x="2356331" y="3535266"/>
              <a:ext cx="787116" cy="425442"/>
            </a:xfrm>
            <a:custGeom>
              <a:avLst/>
              <a:gdLst/>
              <a:ahLst/>
              <a:cxnLst/>
              <a:rect l="l" t="t" r="r" b="b"/>
              <a:pathLst>
                <a:path w="21587" h="11696" extrusionOk="0">
                  <a:moveTo>
                    <a:pt x="1" y="1"/>
                  </a:moveTo>
                  <a:lnTo>
                    <a:pt x="1" y="11695"/>
                  </a:lnTo>
                  <a:lnTo>
                    <a:pt x="21586" y="11695"/>
                  </a:lnTo>
                  <a:lnTo>
                    <a:pt x="21586"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68" name="Google Shape;5368;p117"/>
            <p:cNvSpPr/>
            <p:nvPr/>
          </p:nvSpPr>
          <p:spPr>
            <a:xfrm>
              <a:off x="2676114" y="3297476"/>
              <a:ext cx="139888" cy="148275"/>
            </a:xfrm>
            <a:custGeom>
              <a:avLst/>
              <a:gdLst/>
              <a:ahLst/>
              <a:cxnLst/>
              <a:rect l="l" t="t" r="r" b="b"/>
              <a:pathLst>
                <a:path w="4076" h="4076" extrusionOk="0">
                  <a:moveTo>
                    <a:pt x="2038" y="0"/>
                  </a:moveTo>
                  <a:cubicBezTo>
                    <a:pt x="913" y="0"/>
                    <a:pt x="1" y="913"/>
                    <a:pt x="1" y="2038"/>
                  </a:cubicBezTo>
                  <a:cubicBezTo>
                    <a:pt x="1" y="3163"/>
                    <a:pt x="913" y="4075"/>
                    <a:pt x="2038" y="4075"/>
                  </a:cubicBezTo>
                  <a:cubicBezTo>
                    <a:pt x="3163" y="4075"/>
                    <a:pt x="4076" y="3163"/>
                    <a:pt x="4076" y="2038"/>
                  </a:cubicBezTo>
                  <a:cubicBezTo>
                    <a:pt x="4076" y="913"/>
                    <a:pt x="3163" y="0"/>
                    <a:pt x="203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369" name="Google Shape;5369;p117"/>
            <p:cNvSpPr/>
            <p:nvPr/>
          </p:nvSpPr>
          <p:spPr>
            <a:xfrm>
              <a:off x="2042650" y="3941025"/>
              <a:ext cx="1414500" cy="147600"/>
            </a:xfrm>
            <a:prstGeom prst="roundRect">
              <a:avLst>
                <a:gd name="adj" fmla="val 19359"/>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pic>
        <p:nvPicPr>
          <p:cNvPr id="5370" name="Google Shape;5370;p117"/>
          <p:cNvPicPr preferRelativeResize="0"/>
          <p:nvPr/>
        </p:nvPicPr>
        <p:blipFill rotWithShape="1">
          <a:blip r:embed="rId3">
            <a:alphaModFix/>
          </a:blip>
          <a:srcRect t="534" b="534"/>
          <a:stretch/>
        </p:blipFill>
        <p:spPr>
          <a:xfrm>
            <a:off x="4581750" y="1622925"/>
            <a:ext cx="3426125" cy="1906525"/>
          </a:xfrm>
          <a:prstGeom prst="rect">
            <a:avLst/>
          </a:prstGeom>
          <a:noFill/>
          <a:ln w="28575" cap="flat" cmpd="sng">
            <a:solidFill>
              <a:schemeClr val="accent4"/>
            </a:solidFill>
            <a:prstDash val="solid"/>
            <a:round/>
            <a:headEnd type="none" w="sm" len="sm"/>
            <a:tailEnd type="none" w="sm" len="sm"/>
          </a:ln>
        </p:spPr>
      </p:pic>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5374"/>
        <p:cNvGrpSpPr/>
        <p:nvPr/>
      </p:nvGrpSpPr>
      <p:grpSpPr>
        <a:xfrm>
          <a:off x="0" y="0"/>
          <a:ext cx="0" cy="0"/>
          <a:chOff x="0" y="0"/>
          <a:chExt cx="0" cy="0"/>
        </a:xfrm>
      </p:grpSpPr>
      <p:sp>
        <p:nvSpPr>
          <p:cNvPr id="5375" name="Google Shape;5375;p118"/>
          <p:cNvSpPr txBox="1">
            <a:spLocks noGrp="1"/>
          </p:cNvSpPr>
          <p:nvPr>
            <p:ph type="title"/>
          </p:nvPr>
        </p:nvSpPr>
        <p:spPr>
          <a:xfrm>
            <a:off x="4373696" y="1237050"/>
            <a:ext cx="3162129" cy="889205"/>
          </a:xfrm>
          <a:prstGeom prst="rect">
            <a:avLst/>
          </a:prstGeom>
        </p:spPr>
        <p:txBody>
          <a:bodyPr spcFirstLastPara="1" wrap="square" lIns="91425" tIns="91425" rIns="91425" bIns="91425" anchor="t" anchorCtr="0">
            <a:noAutofit/>
          </a:bodyPr>
          <a:lstStyle/>
          <a:p>
            <a:pPr lvl="0" algn="r" rtl="1"/>
            <a:r>
              <a:rPr lang="fa-IR" dirty="0">
                <a:solidFill>
                  <a:schemeClr val="bg2"/>
                </a:solidFill>
                <a:cs typeface="B Nazanin" panose="00000400000000000000" pitchFamily="2" charset="-78"/>
              </a:rPr>
              <a:t>بازی </a:t>
            </a:r>
            <a:r>
              <a:rPr lang="fa-IR" dirty="0">
                <a:solidFill>
                  <a:schemeClr val="tx2"/>
                </a:solidFill>
                <a:cs typeface="B Nazanin" panose="00000400000000000000" pitchFamily="2" charset="-78"/>
              </a:rPr>
              <a:t>جهش</a:t>
            </a:r>
            <a:r>
              <a:rPr lang="fa-IR" dirty="0">
                <a:solidFill>
                  <a:schemeClr val="accent4"/>
                </a:solidFill>
                <a:cs typeface="B Nazanin" panose="00000400000000000000" pitchFamily="2" charset="-78"/>
              </a:rPr>
              <a:t> </a:t>
            </a:r>
            <a:r>
              <a:rPr lang="en-US" dirty="0">
                <a:solidFill>
                  <a:schemeClr val="accent4"/>
                </a:solidFill>
                <a:cs typeface="B Nazanin" panose="00000400000000000000" pitchFamily="2" charset="-78"/>
              </a:rPr>
              <a:t>DNA</a:t>
            </a:r>
            <a:endParaRPr dirty="0">
              <a:cs typeface="B Nazanin" panose="00000400000000000000" pitchFamily="2" charset="-78"/>
            </a:endParaRPr>
          </a:p>
        </p:txBody>
      </p:sp>
      <p:sp>
        <p:nvSpPr>
          <p:cNvPr id="5376" name="Google Shape;5376;p118"/>
          <p:cNvSpPr txBox="1">
            <a:spLocks noGrp="1"/>
          </p:cNvSpPr>
          <p:nvPr>
            <p:ph type="subTitle" idx="1"/>
          </p:nvPr>
        </p:nvSpPr>
        <p:spPr>
          <a:xfrm>
            <a:off x="4927325" y="2451271"/>
            <a:ext cx="3776000" cy="1068000"/>
          </a:xfrm>
          <a:prstGeom prst="rect">
            <a:avLst/>
          </a:prstGeom>
        </p:spPr>
        <p:txBody>
          <a:bodyPr spcFirstLastPara="1" wrap="square" lIns="91425" tIns="91425" rIns="91425" bIns="91425" anchor="t" anchorCtr="0">
            <a:noAutofit/>
          </a:bodyPr>
          <a:lstStyle/>
          <a:p>
            <a:pPr marL="0" lvl="0" indent="0" algn="r" rtl="1">
              <a:lnSpc>
                <a:spcPct val="150000"/>
              </a:lnSpc>
              <a:spcAft>
                <a:spcPts val="1200"/>
              </a:spcAft>
            </a:pPr>
            <a:r>
              <a:rPr lang="fa-IR" dirty="0">
                <a:cs typeface="B Nazanin" panose="000004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dirty="0">
              <a:cs typeface="B Nazanin" panose="00000400000000000000" pitchFamily="2" charset="-78"/>
            </a:endParaRPr>
          </a:p>
        </p:txBody>
      </p:sp>
      <p:grpSp>
        <p:nvGrpSpPr>
          <p:cNvPr id="5377" name="Google Shape;5377;p118"/>
          <p:cNvGrpSpPr/>
          <p:nvPr/>
        </p:nvGrpSpPr>
        <p:grpSpPr>
          <a:xfrm>
            <a:off x="1342375" y="1005264"/>
            <a:ext cx="2608617" cy="3464659"/>
            <a:chOff x="3580725" y="2020075"/>
            <a:chExt cx="1344925" cy="1786275"/>
          </a:xfrm>
        </p:grpSpPr>
        <p:sp>
          <p:nvSpPr>
            <p:cNvPr id="5378" name="Google Shape;5378;p118"/>
            <p:cNvSpPr/>
            <p:nvPr/>
          </p:nvSpPr>
          <p:spPr>
            <a:xfrm>
              <a:off x="3681925" y="2020075"/>
              <a:ext cx="1243725" cy="1786275"/>
            </a:xfrm>
            <a:custGeom>
              <a:avLst/>
              <a:gdLst/>
              <a:ahLst/>
              <a:cxnLst/>
              <a:rect l="l" t="t" r="r" b="b"/>
              <a:pathLst>
                <a:path w="49749" h="71451" extrusionOk="0">
                  <a:moveTo>
                    <a:pt x="1574" y="1"/>
                  </a:moveTo>
                  <a:cubicBezTo>
                    <a:pt x="706" y="1"/>
                    <a:pt x="1" y="706"/>
                    <a:pt x="1" y="1574"/>
                  </a:cubicBezTo>
                  <a:lnTo>
                    <a:pt x="1" y="69877"/>
                  </a:lnTo>
                  <a:cubicBezTo>
                    <a:pt x="1" y="70746"/>
                    <a:pt x="706" y="71451"/>
                    <a:pt x="1574" y="71451"/>
                  </a:cubicBezTo>
                  <a:lnTo>
                    <a:pt x="48175" y="71451"/>
                  </a:lnTo>
                  <a:cubicBezTo>
                    <a:pt x="49044" y="71451"/>
                    <a:pt x="49748" y="70746"/>
                    <a:pt x="49748" y="69877"/>
                  </a:cubicBezTo>
                  <a:lnTo>
                    <a:pt x="49748" y="1574"/>
                  </a:lnTo>
                  <a:cubicBezTo>
                    <a:pt x="49748" y="706"/>
                    <a:pt x="49044" y="1"/>
                    <a:pt x="48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379" name="Google Shape;5379;p118"/>
            <p:cNvSpPr/>
            <p:nvPr/>
          </p:nvSpPr>
          <p:spPr>
            <a:xfrm>
              <a:off x="3580725" y="2020075"/>
              <a:ext cx="1250250" cy="1786275"/>
            </a:xfrm>
            <a:custGeom>
              <a:avLst/>
              <a:gdLst/>
              <a:ahLst/>
              <a:cxnLst/>
              <a:rect l="l" t="t" r="r" b="b"/>
              <a:pathLst>
                <a:path w="50010" h="71451" extrusionOk="0">
                  <a:moveTo>
                    <a:pt x="2527" y="1"/>
                  </a:moveTo>
                  <a:cubicBezTo>
                    <a:pt x="1147" y="1"/>
                    <a:pt x="33" y="1109"/>
                    <a:pt x="0" y="2492"/>
                  </a:cubicBezTo>
                  <a:lnTo>
                    <a:pt x="0" y="68975"/>
                  </a:lnTo>
                  <a:cubicBezTo>
                    <a:pt x="33" y="70358"/>
                    <a:pt x="1147" y="71451"/>
                    <a:pt x="2526" y="71451"/>
                  </a:cubicBezTo>
                  <a:cubicBezTo>
                    <a:pt x="2537" y="71451"/>
                    <a:pt x="2547" y="71451"/>
                    <a:pt x="2557" y="71451"/>
                  </a:cubicBezTo>
                  <a:lnTo>
                    <a:pt x="50010" y="71451"/>
                  </a:lnTo>
                  <a:lnTo>
                    <a:pt x="50010" y="1"/>
                  </a:lnTo>
                  <a:lnTo>
                    <a:pt x="2557" y="1"/>
                  </a:lnTo>
                  <a:cubicBezTo>
                    <a:pt x="2547" y="1"/>
                    <a:pt x="2537" y="1"/>
                    <a:pt x="2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380" name="Google Shape;5380;p118"/>
            <p:cNvSpPr/>
            <p:nvPr/>
          </p:nvSpPr>
          <p:spPr>
            <a:xfrm>
              <a:off x="4237099" y="2056561"/>
              <a:ext cx="28700" cy="24925"/>
            </a:xfrm>
            <a:custGeom>
              <a:avLst/>
              <a:gdLst/>
              <a:ahLst/>
              <a:cxnLst/>
              <a:rect l="l" t="t" r="r" b="b"/>
              <a:pathLst>
                <a:path w="1148" h="997" extrusionOk="0">
                  <a:moveTo>
                    <a:pt x="492" y="0"/>
                  </a:moveTo>
                  <a:cubicBezTo>
                    <a:pt x="214" y="0"/>
                    <a:pt x="0" y="230"/>
                    <a:pt x="0" y="508"/>
                  </a:cubicBezTo>
                  <a:cubicBezTo>
                    <a:pt x="0" y="798"/>
                    <a:pt x="243" y="996"/>
                    <a:pt x="496" y="996"/>
                  </a:cubicBezTo>
                  <a:cubicBezTo>
                    <a:pt x="615" y="996"/>
                    <a:pt x="737" y="952"/>
                    <a:pt x="836" y="852"/>
                  </a:cubicBezTo>
                  <a:cubicBezTo>
                    <a:pt x="1148" y="541"/>
                    <a:pt x="935" y="0"/>
                    <a:pt x="4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381" name="Google Shape;5381;p118"/>
            <p:cNvSpPr/>
            <p:nvPr/>
          </p:nvSpPr>
          <p:spPr>
            <a:xfrm>
              <a:off x="4179825" y="3667150"/>
              <a:ext cx="125000" cy="106825"/>
            </a:xfrm>
            <a:custGeom>
              <a:avLst/>
              <a:gdLst/>
              <a:ahLst/>
              <a:cxnLst/>
              <a:rect l="l" t="t" r="r" b="b"/>
              <a:pathLst>
                <a:path w="5000" h="4273" extrusionOk="0">
                  <a:moveTo>
                    <a:pt x="2869" y="355"/>
                  </a:moveTo>
                  <a:cubicBezTo>
                    <a:pt x="3836" y="355"/>
                    <a:pt x="4639" y="1158"/>
                    <a:pt x="4639" y="2142"/>
                  </a:cubicBezTo>
                  <a:cubicBezTo>
                    <a:pt x="4639" y="3206"/>
                    <a:pt x="3762" y="3917"/>
                    <a:pt x="2850" y="3917"/>
                  </a:cubicBezTo>
                  <a:cubicBezTo>
                    <a:pt x="2413" y="3917"/>
                    <a:pt x="1968" y="3754"/>
                    <a:pt x="1607" y="3387"/>
                  </a:cubicBezTo>
                  <a:cubicBezTo>
                    <a:pt x="492" y="2273"/>
                    <a:pt x="1279" y="355"/>
                    <a:pt x="2869" y="355"/>
                  </a:cubicBezTo>
                  <a:close/>
                  <a:moveTo>
                    <a:pt x="2849" y="1"/>
                  </a:moveTo>
                  <a:cubicBezTo>
                    <a:pt x="2320" y="1"/>
                    <a:pt x="1781" y="197"/>
                    <a:pt x="1344" y="634"/>
                  </a:cubicBezTo>
                  <a:cubicBezTo>
                    <a:pt x="0" y="1978"/>
                    <a:pt x="967" y="4273"/>
                    <a:pt x="2869" y="4273"/>
                  </a:cubicBezTo>
                  <a:cubicBezTo>
                    <a:pt x="4049" y="4273"/>
                    <a:pt x="5000" y="3306"/>
                    <a:pt x="5000" y="2142"/>
                  </a:cubicBezTo>
                  <a:cubicBezTo>
                    <a:pt x="5000" y="847"/>
                    <a:pt x="3946" y="1"/>
                    <a:pt x="28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pic>
        <p:nvPicPr>
          <p:cNvPr id="5382" name="Google Shape;5382;p118"/>
          <p:cNvPicPr preferRelativeResize="0"/>
          <p:nvPr/>
        </p:nvPicPr>
        <p:blipFill rotWithShape="1">
          <a:blip r:embed="rId3">
            <a:alphaModFix/>
          </a:blip>
          <a:srcRect l="51113" r="3245"/>
          <a:stretch/>
        </p:blipFill>
        <p:spPr>
          <a:xfrm>
            <a:off x="1468096" y="1209675"/>
            <a:ext cx="2357174" cy="2905124"/>
          </a:xfrm>
          <a:prstGeom prst="rect">
            <a:avLst/>
          </a:prstGeom>
          <a:noFill/>
          <a:ln w="28575" cap="flat" cmpd="sng">
            <a:solidFill>
              <a:schemeClr val="accent4"/>
            </a:solidFill>
            <a:prstDash val="solid"/>
            <a:round/>
            <a:headEnd type="none" w="sm" len="sm"/>
            <a:tailEnd type="none" w="sm" len="sm"/>
          </a:ln>
        </p:spPr>
      </p:pic>
      <p:grpSp>
        <p:nvGrpSpPr>
          <p:cNvPr id="5383" name="Google Shape;5383;p118"/>
          <p:cNvGrpSpPr/>
          <p:nvPr/>
        </p:nvGrpSpPr>
        <p:grpSpPr>
          <a:xfrm rot="6675696">
            <a:off x="-266367" y="200108"/>
            <a:ext cx="1863907" cy="1541963"/>
            <a:chOff x="193669" y="148127"/>
            <a:chExt cx="2323487" cy="1922250"/>
          </a:xfrm>
        </p:grpSpPr>
        <p:sp>
          <p:nvSpPr>
            <p:cNvPr id="5384" name="Google Shape;5384;p118"/>
            <p:cNvSpPr/>
            <p:nvPr/>
          </p:nvSpPr>
          <p:spPr>
            <a:xfrm rot="8392807">
              <a:off x="1938296" y="346149"/>
              <a:ext cx="284522" cy="651226"/>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385" name="Google Shape;5385;p118"/>
            <p:cNvSpPr/>
            <p:nvPr/>
          </p:nvSpPr>
          <p:spPr>
            <a:xfrm rot="-1368678">
              <a:off x="2331166" y="764963"/>
              <a:ext cx="161260" cy="160124"/>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386" name="Google Shape;5386;p118"/>
            <p:cNvSpPr/>
            <p:nvPr/>
          </p:nvSpPr>
          <p:spPr>
            <a:xfrm rot="2541214">
              <a:off x="375899" y="290031"/>
              <a:ext cx="284505" cy="651194"/>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5387" name="Google Shape;5387;p118"/>
            <p:cNvGrpSpPr/>
            <p:nvPr/>
          </p:nvGrpSpPr>
          <p:grpSpPr>
            <a:xfrm rot="-3943890">
              <a:off x="413745" y="559232"/>
              <a:ext cx="579901" cy="745140"/>
              <a:chOff x="234492" y="148127"/>
              <a:chExt cx="579920" cy="745164"/>
            </a:xfrm>
          </p:grpSpPr>
          <p:sp>
            <p:nvSpPr>
              <p:cNvPr id="5388" name="Google Shape;5388;p118"/>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389" name="Google Shape;5389;p118"/>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390" name="Google Shape;5390;p118"/>
            <p:cNvGrpSpPr/>
            <p:nvPr/>
          </p:nvGrpSpPr>
          <p:grpSpPr>
            <a:xfrm>
              <a:off x="416768" y="148127"/>
              <a:ext cx="1867051" cy="1922250"/>
              <a:chOff x="111968" y="148127"/>
              <a:chExt cx="1867051" cy="1922250"/>
            </a:xfrm>
          </p:grpSpPr>
          <p:sp>
            <p:nvSpPr>
              <p:cNvPr id="5391" name="Google Shape;5391;p118"/>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392" name="Google Shape;5392;p118"/>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5393" name="Google Shape;5393;p118"/>
              <p:cNvGrpSpPr/>
              <p:nvPr/>
            </p:nvGrpSpPr>
            <p:grpSpPr>
              <a:xfrm rot="2700200">
                <a:off x="519774" y="342293"/>
                <a:ext cx="1051439" cy="1589031"/>
                <a:chOff x="2374700" y="932638"/>
                <a:chExt cx="864662" cy="1306680"/>
              </a:xfrm>
            </p:grpSpPr>
            <p:sp>
              <p:nvSpPr>
                <p:cNvPr id="5394" name="Google Shape;5394;p118"/>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395" name="Google Shape;5395;p118"/>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396" name="Google Shape;5396;p118"/>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397" name="Google Shape;5397;p118"/>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398" name="Google Shape;5398;p118"/>
                <p:cNvSpPr/>
                <p:nvPr/>
              </p:nvSpPr>
              <p:spPr>
                <a:xfrm>
                  <a:off x="2966745" y="1386898"/>
                  <a:ext cx="272617" cy="271098"/>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399" name="Google Shape;5399;p118"/>
                <p:cNvSpPr/>
                <p:nvPr/>
              </p:nvSpPr>
              <p:spPr>
                <a:xfrm>
                  <a:off x="2548853" y="932638"/>
                  <a:ext cx="249594" cy="24704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00" name="Google Shape;5400;p118"/>
                <p:cNvSpPr/>
                <p:nvPr/>
              </p:nvSpPr>
              <p:spPr>
                <a:xfrm>
                  <a:off x="2601160" y="2017689"/>
                  <a:ext cx="222919" cy="22163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25"/>
        <p:cNvGrpSpPr/>
        <p:nvPr/>
      </p:nvGrpSpPr>
      <p:grpSpPr>
        <a:xfrm>
          <a:off x="0" y="0"/>
          <a:ext cx="0" cy="0"/>
          <a:chOff x="0" y="0"/>
          <a:chExt cx="0" cy="0"/>
        </a:xfrm>
      </p:grpSpPr>
      <p:sp>
        <p:nvSpPr>
          <p:cNvPr id="2526" name="Google Shape;2526;p69"/>
          <p:cNvSpPr txBox="1">
            <a:spLocks noGrp="1"/>
          </p:cNvSpPr>
          <p:nvPr>
            <p:ph type="title"/>
          </p:nvPr>
        </p:nvSpPr>
        <p:spPr>
          <a:xfrm>
            <a:off x="4347479" y="1027288"/>
            <a:ext cx="3724271" cy="1486800"/>
          </a:xfrm>
          <a:prstGeom prst="rect">
            <a:avLst/>
          </a:prstGeom>
        </p:spPr>
        <p:txBody>
          <a:bodyPr spcFirstLastPara="1" wrap="square" lIns="91425" tIns="0" rIns="91425" bIns="0" anchor="t" anchorCtr="0">
            <a:noAutofit/>
          </a:bodyPr>
          <a:lstStyle/>
          <a:p>
            <a:pPr lvl="0" algn="r" rtl="1"/>
            <a:r>
              <a:rPr lang="fa-IR" dirty="0">
                <a:solidFill>
                  <a:schemeClr val="accent4"/>
                </a:solidFill>
                <a:cs typeface="B Nazanin" panose="00000400000000000000" pitchFamily="2" charset="-78"/>
              </a:rPr>
              <a:t>ژنتیک </a:t>
            </a:r>
            <a:r>
              <a:rPr lang="fa-IR" dirty="0">
                <a:solidFill>
                  <a:schemeClr val="accent1"/>
                </a:solidFill>
                <a:cs typeface="B Nazanin" panose="00000400000000000000" pitchFamily="2" charset="-78"/>
              </a:rPr>
              <a:t>مولکولی</a:t>
            </a:r>
            <a:r>
              <a:rPr lang="fa-IR" dirty="0">
                <a:solidFill>
                  <a:schemeClr val="accent4"/>
                </a:solidFill>
                <a:cs typeface="B Nazanin" panose="00000400000000000000" pitchFamily="2" charset="-78"/>
              </a:rPr>
              <a:t> </a:t>
            </a:r>
            <a:r>
              <a:rPr lang="fa-IR" dirty="0">
                <a:solidFill>
                  <a:schemeClr val="bg2"/>
                </a:solidFill>
                <a:cs typeface="B Nazanin" panose="00000400000000000000" pitchFamily="2" charset="-78"/>
              </a:rPr>
              <a:t>چیست؟</a:t>
            </a:r>
            <a:endParaRPr dirty="0">
              <a:solidFill>
                <a:schemeClr val="bg2"/>
              </a:solidFill>
              <a:cs typeface="B Nazanin" panose="00000400000000000000" pitchFamily="2" charset="-78"/>
            </a:endParaRPr>
          </a:p>
        </p:txBody>
      </p:sp>
      <p:sp>
        <p:nvSpPr>
          <p:cNvPr id="2527" name="Google Shape;2527;p69"/>
          <p:cNvSpPr txBox="1">
            <a:spLocks noGrp="1"/>
          </p:cNvSpPr>
          <p:nvPr>
            <p:ph type="subTitle" idx="1"/>
          </p:nvPr>
        </p:nvSpPr>
        <p:spPr>
          <a:xfrm>
            <a:off x="5136850" y="2629413"/>
            <a:ext cx="2934900" cy="1486800"/>
          </a:xfrm>
          <a:prstGeom prst="rect">
            <a:avLst/>
          </a:prstGeom>
        </p:spPr>
        <p:txBody>
          <a:bodyPr spcFirstLastPara="1" wrap="square" lIns="91425" tIns="0" rIns="91425" bIns="0" anchor="t" anchorCtr="0">
            <a:noAutofit/>
          </a:bodyPr>
          <a:lstStyle/>
          <a:p>
            <a:pPr marL="0" lvl="0" indent="0" algn="r" rtl="1">
              <a:lnSpc>
                <a:spcPct val="200000"/>
              </a:lnSpc>
            </a:pPr>
            <a:r>
              <a:rPr lang="fa-IR" dirty="0">
                <a:cs typeface="B Nazanin" panose="00000400000000000000" pitchFamily="2" charset="-78"/>
              </a:rPr>
              <a:t>قالب پاورپوينت حرفه ای ، قابل ویرایش ، جهت استفاده </a:t>
            </a:r>
          </a:p>
          <a:p>
            <a:pPr marL="0" lvl="0" indent="0" algn="r" rtl="1">
              <a:lnSpc>
                <a:spcPct val="200000"/>
              </a:lnSpc>
            </a:pPr>
            <a:r>
              <a:rPr lang="fa-IR" dirty="0">
                <a:cs typeface="B Nazanin" panose="00000400000000000000" pitchFamily="2" charset="-78"/>
              </a:rPr>
              <a:t>در جلسات دفاع رساله ، پایان نامه ، پروپوزال و سمینار و .... می باشد.</a:t>
            </a:r>
            <a:endParaRPr dirty="0">
              <a:cs typeface="B Nazanin" panose="00000400000000000000" pitchFamily="2" charset="-78"/>
            </a:endParaRPr>
          </a:p>
        </p:txBody>
      </p:sp>
      <p:pic>
        <p:nvPicPr>
          <p:cNvPr id="2528" name="Google Shape;2528;p69"/>
          <p:cNvPicPr preferRelativeResize="0"/>
          <p:nvPr/>
        </p:nvPicPr>
        <p:blipFill rotWithShape="1">
          <a:blip r:embed="rId3">
            <a:alphaModFix/>
          </a:blip>
          <a:srcRect l="19722" r="13668"/>
          <a:stretch/>
        </p:blipFill>
        <p:spPr>
          <a:xfrm>
            <a:off x="1094250" y="1034100"/>
            <a:ext cx="3072600" cy="3075300"/>
          </a:xfrm>
          <a:prstGeom prst="ellipse">
            <a:avLst/>
          </a:prstGeom>
          <a:noFill/>
          <a:ln>
            <a:noFill/>
          </a:ln>
        </p:spPr>
      </p:pic>
      <p:grpSp>
        <p:nvGrpSpPr>
          <p:cNvPr id="2529" name="Google Shape;2529;p69"/>
          <p:cNvGrpSpPr/>
          <p:nvPr/>
        </p:nvGrpSpPr>
        <p:grpSpPr>
          <a:xfrm rot="7166138">
            <a:off x="643428" y="437683"/>
            <a:ext cx="661435" cy="929041"/>
            <a:chOff x="2374700" y="1056350"/>
            <a:chExt cx="797300" cy="1119875"/>
          </a:xfrm>
        </p:grpSpPr>
        <p:sp>
          <p:nvSpPr>
            <p:cNvPr id="2530" name="Google Shape;2530;p69"/>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31" name="Google Shape;2531;p69"/>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32" name="Google Shape;2532;p69"/>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33" name="Google Shape;2533;p69"/>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34" name="Google Shape;2534;p69"/>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35" name="Google Shape;2535;p69"/>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36" name="Google Shape;2536;p69"/>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537" name="Google Shape;2537;p69"/>
          <p:cNvGrpSpPr/>
          <p:nvPr/>
        </p:nvGrpSpPr>
        <p:grpSpPr>
          <a:xfrm rot="-2700000">
            <a:off x="2985861" y="3417753"/>
            <a:ext cx="1333882" cy="1195010"/>
            <a:chOff x="154280" y="2041205"/>
            <a:chExt cx="1333895" cy="1195022"/>
          </a:xfrm>
        </p:grpSpPr>
        <p:cxnSp>
          <p:nvCxnSpPr>
            <p:cNvPr id="2538" name="Google Shape;2538;p69"/>
            <p:cNvCxnSpPr/>
            <p:nvPr/>
          </p:nvCxnSpPr>
          <p:spPr>
            <a:xfrm>
              <a:off x="978775" y="2882500"/>
              <a:ext cx="428100" cy="153000"/>
            </a:xfrm>
            <a:prstGeom prst="straightConnector1">
              <a:avLst/>
            </a:prstGeom>
            <a:noFill/>
            <a:ln w="19050" cap="flat" cmpd="sng">
              <a:solidFill>
                <a:schemeClr val="accent4"/>
              </a:solidFill>
              <a:prstDash val="solid"/>
              <a:round/>
              <a:headEnd type="none" w="med" len="med"/>
              <a:tailEnd type="none" w="med" len="med"/>
            </a:ln>
          </p:spPr>
        </p:cxnSp>
        <p:cxnSp>
          <p:nvCxnSpPr>
            <p:cNvPr id="2539" name="Google Shape;2539;p69"/>
            <p:cNvCxnSpPr>
              <a:stCxn id="2540" idx="3"/>
              <a:endCxn id="2541" idx="3"/>
            </p:cNvCxnSpPr>
            <p:nvPr/>
          </p:nvCxnSpPr>
          <p:spPr>
            <a:xfrm rot="2700000">
              <a:off x="990589" y="2651521"/>
              <a:ext cx="74246" cy="268135"/>
            </a:xfrm>
            <a:prstGeom prst="straightConnector1">
              <a:avLst/>
            </a:prstGeom>
            <a:noFill/>
            <a:ln w="19050" cap="flat" cmpd="sng">
              <a:solidFill>
                <a:schemeClr val="accent4"/>
              </a:solidFill>
              <a:prstDash val="solid"/>
              <a:round/>
              <a:headEnd type="none" w="med" len="med"/>
              <a:tailEnd type="none" w="med" len="med"/>
            </a:ln>
          </p:spPr>
        </p:cxnSp>
        <p:grpSp>
          <p:nvGrpSpPr>
            <p:cNvPr id="2542" name="Google Shape;2542;p69"/>
            <p:cNvGrpSpPr/>
            <p:nvPr/>
          </p:nvGrpSpPr>
          <p:grpSpPr>
            <a:xfrm rot="-9901852">
              <a:off x="271474" y="2130709"/>
              <a:ext cx="826515" cy="1016012"/>
              <a:chOff x="7688409" y="2278475"/>
              <a:chExt cx="844492" cy="1038111"/>
            </a:xfrm>
          </p:grpSpPr>
          <p:sp>
            <p:nvSpPr>
              <p:cNvPr id="2543" name="Google Shape;2543;p69"/>
              <p:cNvSpPr/>
              <p:nvPr/>
            </p:nvSpPr>
            <p:spPr>
              <a:xfrm>
                <a:off x="7688409" y="2385360"/>
                <a:ext cx="544909" cy="800719"/>
              </a:xfrm>
              <a:custGeom>
                <a:avLst/>
                <a:gdLst/>
                <a:ahLst/>
                <a:cxnLst/>
                <a:rect l="l" t="t" r="r" b="b"/>
                <a:pathLst>
                  <a:path w="5353" h="7866" fill="none" extrusionOk="0">
                    <a:moveTo>
                      <a:pt x="1" y="6005"/>
                    </a:moveTo>
                    <a:lnTo>
                      <a:pt x="2196" y="7866"/>
                    </a:lnTo>
                    <a:lnTo>
                      <a:pt x="4453" y="6993"/>
                    </a:lnTo>
                    <a:lnTo>
                      <a:pt x="5353" y="3678"/>
                    </a:lnTo>
                    <a:lnTo>
                      <a:pt x="3281" y="1994"/>
                    </a:lnTo>
                    <a:lnTo>
                      <a:pt x="3995" y="1"/>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44" name="Google Shape;2544;p69"/>
              <p:cNvSpPr/>
              <p:nvPr/>
            </p:nvSpPr>
            <p:spPr>
              <a:xfrm>
                <a:off x="8289815" y="2675273"/>
                <a:ext cx="150860" cy="66574"/>
              </a:xfrm>
              <a:custGeom>
                <a:avLst/>
                <a:gdLst/>
                <a:ahLst/>
                <a:cxnLst/>
                <a:rect l="l" t="t" r="r" b="b"/>
                <a:pathLst>
                  <a:path w="1482" h="654" fill="none" extrusionOk="0">
                    <a:moveTo>
                      <a:pt x="1482" y="1"/>
                    </a:moveTo>
                    <a:lnTo>
                      <a:pt x="0" y="653"/>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45" name="Google Shape;2545;p69"/>
              <p:cNvSpPr/>
              <p:nvPr/>
            </p:nvSpPr>
            <p:spPr>
              <a:xfrm>
                <a:off x="8362497" y="2588747"/>
                <a:ext cx="170405" cy="139154"/>
              </a:xfrm>
              <a:custGeom>
                <a:avLst/>
                <a:gdLst/>
                <a:ahLst/>
                <a:cxnLst/>
                <a:rect l="l" t="t" r="r" b="b"/>
                <a:pathLst>
                  <a:path w="1674" h="1367" extrusionOk="0">
                    <a:moveTo>
                      <a:pt x="836" y="1"/>
                    </a:moveTo>
                    <a:cubicBezTo>
                      <a:pt x="745" y="1"/>
                      <a:pt x="653" y="19"/>
                      <a:pt x="565" y="57"/>
                    </a:cubicBezTo>
                    <a:cubicBezTo>
                      <a:pt x="0" y="304"/>
                      <a:pt x="18" y="1098"/>
                      <a:pt x="591" y="1318"/>
                    </a:cubicBezTo>
                    <a:cubicBezTo>
                      <a:pt x="676" y="1351"/>
                      <a:pt x="761" y="1366"/>
                      <a:pt x="843" y="1366"/>
                    </a:cubicBezTo>
                    <a:cubicBezTo>
                      <a:pt x="1304" y="1366"/>
                      <a:pt x="1674" y="882"/>
                      <a:pt x="1464" y="410"/>
                    </a:cubicBezTo>
                    <a:cubicBezTo>
                      <a:pt x="1353" y="154"/>
                      <a:pt x="1099" y="1"/>
                      <a:pt x="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46" name="Google Shape;2546;p69"/>
              <p:cNvSpPr/>
              <p:nvPr/>
            </p:nvSpPr>
            <p:spPr>
              <a:xfrm>
                <a:off x="8013339" y="2278475"/>
                <a:ext cx="158088" cy="139357"/>
              </a:xfrm>
              <a:custGeom>
                <a:avLst/>
                <a:gdLst/>
                <a:ahLst/>
                <a:cxnLst/>
                <a:rect l="l" t="t" r="r" b="b"/>
                <a:pathLst>
                  <a:path w="1553" h="1369" extrusionOk="0">
                    <a:moveTo>
                      <a:pt x="776" y="1"/>
                    </a:moveTo>
                    <a:cubicBezTo>
                      <a:pt x="502" y="1"/>
                      <a:pt x="243" y="162"/>
                      <a:pt x="142" y="434"/>
                    </a:cubicBezTo>
                    <a:cubicBezTo>
                      <a:pt x="1" y="786"/>
                      <a:pt x="177" y="1183"/>
                      <a:pt x="530" y="1324"/>
                    </a:cubicBezTo>
                    <a:cubicBezTo>
                      <a:pt x="609" y="1354"/>
                      <a:pt x="691" y="1368"/>
                      <a:pt x="771" y="1368"/>
                    </a:cubicBezTo>
                    <a:cubicBezTo>
                      <a:pt x="1048" y="1368"/>
                      <a:pt x="1311" y="1201"/>
                      <a:pt x="1420" y="927"/>
                    </a:cubicBezTo>
                    <a:cubicBezTo>
                      <a:pt x="1552" y="575"/>
                      <a:pt x="1376" y="178"/>
                      <a:pt x="1023" y="46"/>
                    </a:cubicBezTo>
                    <a:cubicBezTo>
                      <a:pt x="942" y="15"/>
                      <a:pt x="858" y="1"/>
                      <a:pt x="7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47" name="Google Shape;2547;p69"/>
              <p:cNvSpPr/>
              <p:nvPr/>
            </p:nvSpPr>
            <p:spPr>
              <a:xfrm>
                <a:off x="8225175" y="3093550"/>
                <a:ext cx="179566" cy="202063"/>
              </a:xfrm>
              <a:custGeom>
                <a:avLst/>
                <a:gdLst/>
                <a:ahLst/>
                <a:cxnLst/>
                <a:rect l="l" t="t" r="r" b="b"/>
                <a:pathLst>
                  <a:path w="1764" h="1985" fill="none" extrusionOk="0">
                    <a:moveTo>
                      <a:pt x="1764" y="1984"/>
                    </a:moveTo>
                    <a:lnTo>
                      <a:pt x="0" y="1"/>
                    </a:lnTo>
                  </a:path>
                </a:pathLst>
              </a:custGeom>
              <a:noFill/>
              <a:ln w="19050" cap="flat" cmpd="sng">
                <a:solidFill>
                  <a:schemeClr val="accent4"/>
                </a:solidFill>
                <a:prstDash val="solid"/>
                <a:miter lim="8817"/>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48" name="Google Shape;2548;p69"/>
              <p:cNvSpPr/>
              <p:nvPr/>
            </p:nvSpPr>
            <p:spPr>
              <a:xfrm>
                <a:off x="8348235" y="3240590"/>
                <a:ext cx="92927" cy="75996"/>
              </a:xfrm>
              <a:custGeom>
                <a:avLst/>
                <a:gdLst/>
                <a:ahLst/>
                <a:cxnLst/>
                <a:rect l="l" t="t" r="r" b="b"/>
                <a:pathLst>
                  <a:path w="2461" h="2013" extrusionOk="0">
                    <a:moveTo>
                      <a:pt x="1229" y="0"/>
                    </a:moveTo>
                    <a:cubicBezTo>
                      <a:pt x="1095" y="0"/>
                      <a:pt x="959" y="27"/>
                      <a:pt x="830" y="84"/>
                    </a:cubicBezTo>
                    <a:cubicBezTo>
                      <a:pt x="1" y="446"/>
                      <a:pt x="27" y="1618"/>
                      <a:pt x="865" y="1945"/>
                    </a:cubicBezTo>
                    <a:cubicBezTo>
                      <a:pt x="989" y="1991"/>
                      <a:pt x="1111" y="2013"/>
                      <a:pt x="1230" y="2013"/>
                    </a:cubicBezTo>
                    <a:cubicBezTo>
                      <a:pt x="1916" y="2013"/>
                      <a:pt x="2460" y="1295"/>
                      <a:pt x="2152" y="596"/>
                    </a:cubicBezTo>
                    <a:cubicBezTo>
                      <a:pt x="1982" y="223"/>
                      <a:pt x="1613" y="0"/>
                      <a:pt x="1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49" name="Google Shape;2549;p69"/>
              <p:cNvSpPr/>
              <p:nvPr/>
            </p:nvSpPr>
            <p:spPr>
              <a:xfrm>
                <a:off x="7981225" y="2538690"/>
                <a:ext cx="91524" cy="80897"/>
              </a:xfrm>
              <a:custGeom>
                <a:avLst/>
                <a:gdLst/>
                <a:ahLst/>
                <a:cxnLst/>
                <a:rect l="l" t="t" r="r" b="b"/>
                <a:pathLst>
                  <a:path w="2276" h="2012" extrusionOk="0">
                    <a:moveTo>
                      <a:pt x="1138" y="1"/>
                    </a:moveTo>
                    <a:cubicBezTo>
                      <a:pt x="733" y="1"/>
                      <a:pt x="353" y="248"/>
                      <a:pt x="204" y="642"/>
                    </a:cubicBezTo>
                    <a:cubicBezTo>
                      <a:pt x="1" y="1163"/>
                      <a:pt x="265" y="1744"/>
                      <a:pt x="777" y="1947"/>
                    </a:cubicBezTo>
                    <a:cubicBezTo>
                      <a:pt x="895" y="1991"/>
                      <a:pt x="1015" y="2012"/>
                      <a:pt x="1134" y="2012"/>
                    </a:cubicBezTo>
                    <a:cubicBezTo>
                      <a:pt x="1541" y="2012"/>
                      <a:pt x="1925" y="1768"/>
                      <a:pt x="2082" y="1365"/>
                    </a:cubicBezTo>
                    <a:cubicBezTo>
                      <a:pt x="2276" y="845"/>
                      <a:pt x="2020" y="263"/>
                      <a:pt x="1500" y="69"/>
                    </a:cubicBezTo>
                    <a:cubicBezTo>
                      <a:pt x="1381" y="23"/>
                      <a:pt x="1258" y="1"/>
                      <a:pt x="1138"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50" name="Google Shape;2550;p69"/>
              <p:cNvSpPr/>
              <p:nvPr/>
            </p:nvSpPr>
            <p:spPr>
              <a:xfrm>
                <a:off x="8116560" y="2656645"/>
                <a:ext cx="231685" cy="204913"/>
              </a:xfrm>
              <a:custGeom>
                <a:avLst/>
                <a:gdLst/>
                <a:ahLst/>
                <a:cxnLst/>
                <a:rect l="l" t="t" r="r" b="b"/>
                <a:pathLst>
                  <a:path w="2276" h="2013" extrusionOk="0">
                    <a:moveTo>
                      <a:pt x="1142" y="1"/>
                    </a:moveTo>
                    <a:cubicBezTo>
                      <a:pt x="741" y="1"/>
                      <a:pt x="360" y="248"/>
                      <a:pt x="203" y="642"/>
                    </a:cubicBezTo>
                    <a:cubicBezTo>
                      <a:pt x="1" y="1162"/>
                      <a:pt x="256" y="1744"/>
                      <a:pt x="776" y="1947"/>
                    </a:cubicBezTo>
                    <a:cubicBezTo>
                      <a:pt x="894" y="1991"/>
                      <a:pt x="1016" y="2012"/>
                      <a:pt x="1135" y="2012"/>
                    </a:cubicBezTo>
                    <a:cubicBezTo>
                      <a:pt x="1541" y="2012"/>
                      <a:pt x="1925" y="1769"/>
                      <a:pt x="2081" y="1374"/>
                    </a:cubicBezTo>
                    <a:cubicBezTo>
                      <a:pt x="2275" y="854"/>
                      <a:pt x="2020" y="272"/>
                      <a:pt x="1499" y="69"/>
                    </a:cubicBezTo>
                    <a:cubicBezTo>
                      <a:pt x="1382" y="23"/>
                      <a:pt x="1261"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51" name="Google Shape;2551;p69"/>
              <p:cNvSpPr/>
              <p:nvPr/>
            </p:nvSpPr>
            <p:spPr>
              <a:xfrm>
                <a:off x="8107562" y="3000011"/>
                <a:ext cx="143607" cy="117758"/>
              </a:xfrm>
              <a:custGeom>
                <a:avLst/>
                <a:gdLst/>
                <a:ahLst/>
                <a:cxnLst/>
                <a:rect l="l" t="t" r="r" b="b"/>
                <a:pathLst>
                  <a:path w="2450" h="2009" extrusionOk="0">
                    <a:moveTo>
                      <a:pt x="1223" y="1"/>
                    </a:moveTo>
                    <a:cubicBezTo>
                      <a:pt x="1089" y="1"/>
                      <a:pt x="952" y="28"/>
                      <a:pt x="820" y="85"/>
                    </a:cubicBezTo>
                    <a:cubicBezTo>
                      <a:pt x="0" y="446"/>
                      <a:pt x="27" y="1619"/>
                      <a:pt x="855" y="1936"/>
                    </a:cubicBezTo>
                    <a:cubicBezTo>
                      <a:pt x="983" y="1986"/>
                      <a:pt x="1109" y="2008"/>
                      <a:pt x="1231" y="2008"/>
                    </a:cubicBezTo>
                    <a:cubicBezTo>
                      <a:pt x="1912" y="2008"/>
                      <a:pt x="2449" y="1300"/>
                      <a:pt x="2143" y="605"/>
                    </a:cubicBezTo>
                    <a:cubicBezTo>
                      <a:pt x="1979" y="225"/>
                      <a:pt x="1611" y="1"/>
                      <a:pt x="1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52" name="Google Shape;2552;p69"/>
              <p:cNvSpPr/>
              <p:nvPr/>
            </p:nvSpPr>
            <p:spPr>
              <a:xfrm>
                <a:off x="7863798" y="3146665"/>
                <a:ext cx="96202" cy="78932"/>
              </a:xfrm>
              <a:custGeom>
                <a:avLst/>
                <a:gdLst/>
                <a:ahLst/>
                <a:cxnLst/>
                <a:rect l="l" t="t" r="r" b="b"/>
                <a:pathLst>
                  <a:path w="2451" h="2011" extrusionOk="0">
                    <a:moveTo>
                      <a:pt x="1228" y="0"/>
                    </a:moveTo>
                    <a:cubicBezTo>
                      <a:pt x="1092" y="0"/>
                      <a:pt x="954" y="28"/>
                      <a:pt x="821" y="88"/>
                    </a:cubicBezTo>
                    <a:cubicBezTo>
                      <a:pt x="1" y="440"/>
                      <a:pt x="27" y="1613"/>
                      <a:pt x="856" y="1939"/>
                    </a:cubicBezTo>
                    <a:cubicBezTo>
                      <a:pt x="982" y="1988"/>
                      <a:pt x="1108" y="2011"/>
                      <a:pt x="1229" y="2011"/>
                    </a:cubicBezTo>
                    <a:cubicBezTo>
                      <a:pt x="1911" y="2011"/>
                      <a:pt x="2450" y="1295"/>
                      <a:pt x="2143" y="599"/>
                    </a:cubicBezTo>
                    <a:cubicBezTo>
                      <a:pt x="1980" y="227"/>
                      <a:pt x="1614" y="0"/>
                      <a:pt x="122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2541" name="Google Shape;2541;p69"/>
            <p:cNvSpPr/>
            <p:nvPr/>
          </p:nvSpPr>
          <p:spPr>
            <a:xfrm>
              <a:off x="947525" y="2838700"/>
              <a:ext cx="79500" cy="79500"/>
            </a:xfrm>
            <a:prstGeom prst="ellipse">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53" name="Google Shape;2553;p69"/>
            <p:cNvSpPr/>
            <p:nvPr/>
          </p:nvSpPr>
          <p:spPr>
            <a:xfrm>
              <a:off x="1315675" y="2958850"/>
              <a:ext cx="172500" cy="172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40" name="Google Shape;2540;p69"/>
            <p:cNvSpPr/>
            <p:nvPr/>
          </p:nvSpPr>
          <p:spPr>
            <a:xfrm>
              <a:off x="1071000" y="2517300"/>
              <a:ext cx="172500" cy="17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5404"/>
        <p:cNvGrpSpPr/>
        <p:nvPr/>
      </p:nvGrpSpPr>
      <p:grpSpPr>
        <a:xfrm>
          <a:off x="0" y="0"/>
          <a:ext cx="0" cy="0"/>
          <a:chOff x="0" y="0"/>
          <a:chExt cx="0" cy="0"/>
        </a:xfrm>
      </p:grpSpPr>
      <p:sp>
        <p:nvSpPr>
          <p:cNvPr id="5405" name="Google Shape;5405;p119"/>
          <p:cNvSpPr txBox="1">
            <a:spLocks noGrp="1"/>
          </p:cNvSpPr>
          <p:nvPr>
            <p:ph type="title"/>
          </p:nvPr>
        </p:nvSpPr>
        <p:spPr>
          <a:xfrm>
            <a:off x="726800" y="1975800"/>
            <a:ext cx="4461562" cy="1191900"/>
          </a:xfrm>
          <a:prstGeom prst="rect">
            <a:avLst/>
          </a:prstGeom>
        </p:spPr>
        <p:txBody>
          <a:bodyPr spcFirstLastPara="1" wrap="square" lIns="91425" tIns="91425" rIns="91425" bIns="91425" anchor="t" anchorCtr="0">
            <a:noAutofit/>
          </a:bodyPr>
          <a:lstStyle/>
          <a:p>
            <a:pPr lvl="0" algn="r" rtl="1"/>
            <a:r>
              <a:rPr lang="fa-IR" dirty="0">
                <a:solidFill>
                  <a:schemeClr val="tx2"/>
                </a:solidFill>
                <a:cs typeface="B Nazanin" panose="00000400000000000000" pitchFamily="2" charset="-78"/>
              </a:rPr>
              <a:t>برنامه شبیه </a:t>
            </a:r>
            <a:r>
              <a:rPr lang="fa-IR" dirty="0">
                <a:solidFill>
                  <a:schemeClr val="accent4"/>
                </a:solidFill>
                <a:cs typeface="B Nazanin" panose="00000400000000000000" pitchFamily="2" charset="-78"/>
              </a:rPr>
              <a:t>سازی کد </a:t>
            </a:r>
            <a:r>
              <a:rPr lang="fa-IR" dirty="0">
                <a:solidFill>
                  <a:schemeClr val="bg2"/>
                </a:solidFill>
                <a:cs typeface="B Nazanin" panose="00000400000000000000" pitchFamily="2" charset="-78"/>
              </a:rPr>
              <a:t>ژنتیک</a:t>
            </a:r>
            <a:r>
              <a:rPr lang="fa-IR" dirty="0">
                <a:solidFill>
                  <a:srgbClr val="FF0000"/>
                </a:solidFill>
                <a:cs typeface="B Nazanin" panose="00000400000000000000" pitchFamily="2" charset="-78"/>
              </a:rPr>
              <a:t>ی</a:t>
            </a:r>
            <a:endParaRPr dirty="0">
              <a:solidFill>
                <a:srgbClr val="FF0000"/>
              </a:solidFill>
              <a:cs typeface="B Nazanin" panose="00000400000000000000" pitchFamily="2" charset="-78"/>
            </a:endParaRPr>
          </a:p>
        </p:txBody>
      </p:sp>
      <p:sp>
        <p:nvSpPr>
          <p:cNvPr id="5406" name="Google Shape;5406;p119"/>
          <p:cNvSpPr txBox="1">
            <a:spLocks noGrp="1"/>
          </p:cNvSpPr>
          <p:nvPr>
            <p:ph type="subTitle" idx="1"/>
          </p:nvPr>
        </p:nvSpPr>
        <p:spPr>
          <a:xfrm>
            <a:off x="1288973" y="3371850"/>
            <a:ext cx="3283130" cy="1068000"/>
          </a:xfrm>
          <a:prstGeom prst="rect">
            <a:avLst/>
          </a:prstGeom>
        </p:spPr>
        <p:txBody>
          <a:bodyPr spcFirstLastPara="1" wrap="square" lIns="91425" tIns="91425" rIns="91425" bIns="91425" anchor="t" anchorCtr="0">
            <a:noAutofit/>
          </a:bodyPr>
          <a:lstStyle/>
          <a:p>
            <a:pPr marL="0" lvl="0" indent="0" algn="r" rtl="1">
              <a:lnSpc>
                <a:spcPct val="150000"/>
              </a:lnSpc>
              <a:spcAft>
                <a:spcPts val="1200"/>
              </a:spcAft>
            </a:pPr>
            <a:r>
              <a:rPr lang="fa-IR" dirty="0">
                <a:cs typeface="B Nazanin" panose="00000400000000000000" pitchFamily="2" charset="-78"/>
              </a:rPr>
              <a:t>قالب پاورپوينت حرفه ای ، قابل ویرایش ، جهت استفاده در جلسات دفاع رساله ، پایان نامه ، پروپوزال و سمینار و .... می باشد.</a:t>
            </a:r>
            <a:endParaRPr sz="1800" dirty="0">
              <a:cs typeface="B Nazanin" panose="00000400000000000000" pitchFamily="2" charset="-78"/>
            </a:endParaRPr>
          </a:p>
        </p:txBody>
      </p:sp>
      <p:grpSp>
        <p:nvGrpSpPr>
          <p:cNvPr id="5407" name="Google Shape;5407;p119"/>
          <p:cNvGrpSpPr/>
          <p:nvPr/>
        </p:nvGrpSpPr>
        <p:grpSpPr>
          <a:xfrm rot="215372">
            <a:off x="5241531" y="902713"/>
            <a:ext cx="2221060" cy="3629180"/>
            <a:chOff x="3828535" y="960117"/>
            <a:chExt cx="2217812" cy="3623872"/>
          </a:xfrm>
        </p:grpSpPr>
        <p:grpSp>
          <p:nvGrpSpPr>
            <p:cNvPr id="5408" name="Google Shape;5408;p119"/>
            <p:cNvGrpSpPr/>
            <p:nvPr/>
          </p:nvGrpSpPr>
          <p:grpSpPr>
            <a:xfrm rot="-229497">
              <a:off x="3943026" y="1022556"/>
              <a:ext cx="1988830" cy="3498994"/>
              <a:chOff x="796180" y="1400608"/>
              <a:chExt cx="1773686" cy="3120487"/>
            </a:xfrm>
          </p:grpSpPr>
          <p:sp>
            <p:nvSpPr>
              <p:cNvPr id="5409" name="Google Shape;5409;p119"/>
              <p:cNvSpPr/>
              <p:nvPr/>
            </p:nvSpPr>
            <p:spPr>
              <a:xfrm>
                <a:off x="1031089" y="1401571"/>
                <a:ext cx="1538776" cy="3119523"/>
              </a:xfrm>
              <a:custGeom>
                <a:avLst/>
                <a:gdLst/>
                <a:ahLst/>
                <a:cxnLst/>
                <a:rect l="l" t="t" r="r" b="b"/>
                <a:pathLst>
                  <a:path w="34554" h="71434" extrusionOk="0">
                    <a:moveTo>
                      <a:pt x="1575" y="0"/>
                    </a:moveTo>
                    <a:cubicBezTo>
                      <a:pt x="706" y="0"/>
                      <a:pt x="1" y="689"/>
                      <a:pt x="1" y="1557"/>
                    </a:cubicBezTo>
                    <a:lnTo>
                      <a:pt x="1" y="69876"/>
                    </a:lnTo>
                    <a:cubicBezTo>
                      <a:pt x="1" y="70728"/>
                      <a:pt x="706" y="71433"/>
                      <a:pt x="1575" y="71433"/>
                    </a:cubicBezTo>
                    <a:lnTo>
                      <a:pt x="32980" y="71433"/>
                    </a:lnTo>
                    <a:cubicBezTo>
                      <a:pt x="33849" y="71433"/>
                      <a:pt x="34554" y="70728"/>
                      <a:pt x="34554" y="69876"/>
                    </a:cubicBezTo>
                    <a:lnTo>
                      <a:pt x="34554" y="1557"/>
                    </a:lnTo>
                    <a:cubicBezTo>
                      <a:pt x="34554" y="689"/>
                      <a:pt x="33849" y="0"/>
                      <a:pt x="32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10" name="Google Shape;5410;p119"/>
              <p:cNvSpPr/>
              <p:nvPr/>
            </p:nvSpPr>
            <p:spPr>
              <a:xfrm rot="-183">
                <a:off x="796180" y="1400651"/>
                <a:ext cx="1630635" cy="3120265"/>
              </a:xfrm>
              <a:custGeom>
                <a:avLst/>
                <a:gdLst/>
                <a:ahLst/>
                <a:cxnLst/>
                <a:rect l="l" t="t" r="r" b="b"/>
                <a:pathLst>
                  <a:path w="34735" h="71451" extrusionOk="0">
                    <a:moveTo>
                      <a:pt x="1787" y="1"/>
                    </a:moveTo>
                    <a:cubicBezTo>
                      <a:pt x="804" y="1"/>
                      <a:pt x="1" y="1115"/>
                      <a:pt x="1" y="2492"/>
                    </a:cubicBezTo>
                    <a:lnTo>
                      <a:pt x="1" y="68975"/>
                    </a:lnTo>
                    <a:cubicBezTo>
                      <a:pt x="1" y="70336"/>
                      <a:pt x="804" y="71450"/>
                      <a:pt x="1787" y="71450"/>
                    </a:cubicBezTo>
                    <a:lnTo>
                      <a:pt x="34734" y="71450"/>
                    </a:lnTo>
                    <a:lnTo>
                      <a:pt x="347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5411" name="Google Shape;5411;p119"/>
            <p:cNvSpPr/>
            <p:nvPr/>
          </p:nvSpPr>
          <p:spPr>
            <a:xfrm rot="-239566">
              <a:off x="4944623" y="4238887"/>
              <a:ext cx="200362" cy="172198"/>
            </a:xfrm>
            <a:custGeom>
              <a:avLst/>
              <a:gdLst/>
              <a:ahLst/>
              <a:cxnLst/>
              <a:rect l="l" t="t" r="r" b="b"/>
              <a:pathLst>
                <a:path w="3870" h="3326" extrusionOk="0">
                  <a:moveTo>
                    <a:pt x="2214" y="358"/>
                  </a:moveTo>
                  <a:lnTo>
                    <a:pt x="2214" y="375"/>
                  </a:lnTo>
                  <a:cubicBezTo>
                    <a:pt x="2935" y="375"/>
                    <a:pt x="3509" y="948"/>
                    <a:pt x="3525" y="1670"/>
                  </a:cubicBezTo>
                  <a:cubicBezTo>
                    <a:pt x="3525" y="2456"/>
                    <a:pt x="2882" y="2973"/>
                    <a:pt x="2212" y="2973"/>
                  </a:cubicBezTo>
                  <a:cubicBezTo>
                    <a:pt x="1890" y="2973"/>
                    <a:pt x="1562" y="2853"/>
                    <a:pt x="1296" y="2587"/>
                  </a:cubicBezTo>
                  <a:cubicBezTo>
                    <a:pt x="476" y="1768"/>
                    <a:pt x="1066" y="358"/>
                    <a:pt x="2214" y="358"/>
                  </a:cubicBezTo>
                  <a:close/>
                  <a:moveTo>
                    <a:pt x="2197" y="1"/>
                  </a:moveTo>
                  <a:cubicBezTo>
                    <a:pt x="1793" y="1"/>
                    <a:pt x="1383" y="152"/>
                    <a:pt x="1050" y="489"/>
                  </a:cubicBezTo>
                  <a:cubicBezTo>
                    <a:pt x="1" y="1538"/>
                    <a:pt x="739" y="3325"/>
                    <a:pt x="2214" y="3325"/>
                  </a:cubicBezTo>
                  <a:cubicBezTo>
                    <a:pt x="3132" y="3325"/>
                    <a:pt x="3869" y="2587"/>
                    <a:pt x="3869" y="1670"/>
                  </a:cubicBezTo>
                  <a:cubicBezTo>
                    <a:pt x="3869" y="669"/>
                    <a:pt x="3048" y="1"/>
                    <a:pt x="21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12" name="Google Shape;5412;p119"/>
            <p:cNvSpPr/>
            <p:nvPr/>
          </p:nvSpPr>
          <p:spPr>
            <a:xfrm rot="-239566">
              <a:off x="4463845" y="4350543"/>
              <a:ext cx="171473" cy="18690"/>
            </a:xfrm>
            <a:custGeom>
              <a:avLst/>
              <a:gdLst/>
              <a:ahLst/>
              <a:cxnLst/>
              <a:rect l="l" t="t" r="r" b="b"/>
              <a:pathLst>
                <a:path w="3312" h="361" extrusionOk="0">
                  <a:moveTo>
                    <a:pt x="1" y="0"/>
                  </a:moveTo>
                  <a:lnTo>
                    <a:pt x="1" y="361"/>
                  </a:lnTo>
                  <a:lnTo>
                    <a:pt x="3312" y="361"/>
                  </a:lnTo>
                  <a:lnTo>
                    <a:pt x="33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413" name="Google Shape;5413;p119"/>
            <p:cNvSpPr/>
            <p:nvPr/>
          </p:nvSpPr>
          <p:spPr>
            <a:xfrm rot="-239566">
              <a:off x="5482305" y="4239479"/>
              <a:ext cx="125653" cy="101009"/>
            </a:xfrm>
            <a:custGeom>
              <a:avLst/>
              <a:gdLst/>
              <a:ahLst/>
              <a:cxnLst/>
              <a:rect l="l" t="t" r="r" b="b"/>
              <a:pathLst>
                <a:path w="2427" h="1951" extrusionOk="0">
                  <a:moveTo>
                    <a:pt x="2328" y="0"/>
                  </a:moveTo>
                  <a:lnTo>
                    <a:pt x="328" y="656"/>
                  </a:lnTo>
                  <a:cubicBezTo>
                    <a:pt x="148" y="688"/>
                    <a:pt x="0" y="836"/>
                    <a:pt x="0" y="1033"/>
                  </a:cubicBezTo>
                  <a:cubicBezTo>
                    <a:pt x="0" y="1197"/>
                    <a:pt x="132" y="1328"/>
                    <a:pt x="361" y="1393"/>
                  </a:cubicBezTo>
                  <a:lnTo>
                    <a:pt x="2328" y="1951"/>
                  </a:lnTo>
                  <a:lnTo>
                    <a:pt x="2426" y="1606"/>
                  </a:lnTo>
                  <a:lnTo>
                    <a:pt x="459" y="1049"/>
                  </a:lnTo>
                  <a:cubicBezTo>
                    <a:pt x="427" y="1049"/>
                    <a:pt x="394" y="1033"/>
                    <a:pt x="377" y="1016"/>
                  </a:cubicBezTo>
                  <a:lnTo>
                    <a:pt x="427" y="1000"/>
                  </a:lnTo>
                  <a:lnTo>
                    <a:pt x="2426" y="344"/>
                  </a:lnTo>
                  <a:lnTo>
                    <a:pt x="23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pic>
        <p:nvPicPr>
          <p:cNvPr id="5414" name="Google Shape;5414;p119"/>
          <p:cNvPicPr preferRelativeResize="0"/>
          <p:nvPr/>
        </p:nvPicPr>
        <p:blipFill rotWithShape="1">
          <a:blip r:embed="rId3">
            <a:alphaModFix/>
          </a:blip>
          <a:srcRect l="2149" r="65478"/>
          <a:stretch/>
        </p:blipFill>
        <p:spPr>
          <a:xfrm>
            <a:off x="5483710" y="1076325"/>
            <a:ext cx="1743175" cy="3028950"/>
          </a:xfrm>
          <a:prstGeom prst="rect">
            <a:avLst/>
          </a:prstGeom>
          <a:noFill/>
          <a:ln w="28575" cap="flat" cmpd="sng">
            <a:solidFill>
              <a:schemeClr val="accent4"/>
            </a:solidFill>
            <a:prstDash val="solid"/>
            <a:round/>
            <a:headEnd type="none" w="sm" len="sm"/>
            <a:tailEnd type="none" w="sm" len="sm"/>
          </a:ln>
        </p:spPr>
      </p:pic>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5418"/>
        <p:cNvGrpSpPr/>
        <p:nvPr/>
      </p:nvGrpSpPr>
      <p:grpSpPr>
        <a:xfrm>
          <a:off x="0" y="0"/>
          <a:ext cx="0" cy="0"/>
          <a:chOff x="0" y="0"/>
          <a:chExt cx="0" cy="0"/>
        </a:xfrm>
      </p:grpSpPr>
      <p:sp>
        <p:nvSpPr>
          <p:cNvPr id="5419" name="Google Shape;5419;p120"/>
          <p:cNvSpPr txBox="1">
            <a:spLocks noGrp="1"/>
          </p:cNvSpPr>
          <p:nvPr>
            <p:ph type="title"/>
          </p:nvPr>
        </p:nvSpPr>
        <p:spPr>
          <a:xfrm>
            <a:off x="3883045" y="998969"/>
            <a:ext cx="3870900" cy="841800"/>
          </a:xfrm>
          <a:prstGeom prst="rect">
            <a:avLst/>
          </a:prstGeom>
        </p:spPr>
        <p:txBody>
          <a:bodyPr spcFirstLastPara="1" wrap="square" lIns="91425" tIns="91425" rIns="91425" bIns="91425" anchor="ctr" anchorCtr="0">
            <a:noAutofit/>
          </a:bodyPr>
          <a:lstStyle/>
          <a:p>
            <a:pPr lvl="0" algn="r" rtl="1"/>
            <a:r>
              <a:rPr lang="fa-IR" dirty="0">
                <a:cs typeface="B Nazanin" panose="00000400000000000000" pitchFamily="2" charset="-78"/>
              </a:rPr>
              <a:t>نتیجه گیری</a:t>
            </a:r>
            <a:endParaRPr dirty="0">
              <a:cs typeface="B Nazanin" panose="00000400000000000000" pitchFamily="2" charset="-78"/>
            </a:endParaRPr>
          </a:p>
        </p:txBody>
      </p:sp>
      <p:sp>
        <p:nvSpPr>
          <p:cNvPr id="5420" name="Google Shape;5420;p120"/>
          <p:cNvSpPr txBox="1">
            <a:spLocks noGrp="1"/>
          </p:cNvSpPr>
          <p:nvPr>
            <p:ph type="subTitle" idx="1"/>
          </p:nvPr>
        </p:nvSpPr>
        <p:spPr>
          <a:xfrm>
            <a:off x="3878511" y="2211090"/>
            <a:ext cx="4079100" cy="1473000"/>
          </a:xfrm>
          <a:prstGeom prst="rect">
            <a:avLst/>
          </a:prstGeom>
        </p:spPr>
        <p:txBody>
          <a:bodyPr spcFirstLastPara="1" wrap="square" lIns="91425" tIns="91425" rIns="91425" bIns="91425" anchor="ctr" anchorCtr="0">
            <a:noAutofit/>
          </a:bodyPr>
          <a:lstStyle/>
          <a:p>
            <a:pPr marL="0" lvl="0" indent="0" algn="r" rtl="1">
              <a:lnSpc>
                <a:spcPct val="150000"/>
              </a:lnSpc>
            </a:pPr>
            <a:r>
              <a:rPr lang="fa-IR" dirty="0">
                <a:cs typeface="B Nazanin" panose="000004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dirty="0">
              <a:cs typeface="B Nazanin" panose="00000400000000000000" pitchFamily="2" charset="-78"/>
            </a:endParaRPr>
          </a:p>
        </p:txBody>
      </p:sp>
      <p:grpSp>
        <p:nvGrpSpPr>
          <p:cNvPr id="5421" name="Google Shape;5421;p120"/>
          <p:cNvGrpSpPr/>
          <p:nvPr/>
        </p:nvGrpSpPr>
        <p:grpSpPr>
          <a:xfrm>
            <a:off x="-446295" y="589429"/>
            <a:ext cx="4929783" cy="4905535"/>
            <a:chOff x="-541545" y="589429"/>
            <a:chExt cx="4929783" cy="4905535"/>
          </a:xfrm>
        </p:grpSpPr>
        <p:sp>
          <p:nvSpPr>
            <p:cNvPr id="5422" name="Google Shape;5422;p120"/>
            <p:cNvSpPr/>
            <p:nvPr/>
          </p:nvSpPr>
          <p:spPr>
            <a:xfrm>
              <a:off x="2049073" y="2173503"/>
              <a:ext cx="708946" cy="28451"/>
            </a:xfrm>
            <a:custGeom>
              <a:avLst/>
              <a:gdLst/>
              <a:ahLst/>
              <a:cxnLst/>
              <a:rect l="l" t="t" r="r" b="b"/>
              <a:pathLst>
                <a:path w="24238" h="1161" extrusionOk="0">
                  <a:moveTo>
                    <a:pt x="786" y="1"/>
                  </a:moveTo>
                  <a:cubicBezTo>
                    <a:pt x="0" y="1"/>
                    <a:pt x="0" y="1161"/>
                    <a:pt x="786" y="1161"/>
                  </a:cubicBezTo>
                  <a:lnTo>
                    <a:pt x="23452" y="1161"/>
                  </a:lnTo>
                  <a:cubicBezTo>
                    <a:pt x="24238" y="1161"/>
                    <a:pt x="24238" y="1"/>
                    <a:pt x="23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5423" name="Google Shape;5423;p120"/>
            <p:cNvGrpSpPr/>
            <p:nvPr/>
          </p:nvGrpSpPr>
          <p:grpSpPr>
            <a:xfrm>
              <a:off x="-541545" y="589429"/>
              <a:ext cx="4929783" cy="4905535"/>
              <a:chOff x="1035750" y="473875"/>
              <a:chExt cx="5026800" cy="5002075"/>
            </a:xfrm>
          </p:grpSpPr>
          <p:sp>
            <p:nvSpPr>
              <p:cNvPr id="5424" name="Google Shape;5424;p120"/>
              <p:cNvSpPr/>
              <p:nvPr/>
            </p:nvSpPr>
            <p:spPr>
              <a:xfrm>
                <a:off x="3662125" y="473875"/>
                <a:ext cx="761800" cy="3324600"/>
              </a:xfrm>
              <a:custGeom>
                <a:avLst/>
                <a:gdLst/>
                <a:ahLst/>
                <a:cxnLst/>
                <a:rect l="l" t="t" r="r" b="b"/>
                <a:pathLst>
                  <a:path w="30472" h="132984" extrusionOk="0">
                    <a:moveTo>
                      <a:pt x="28580" y="1"/>
                    </a:moveTo>
                    <a:cubicBezTo>
                      <a:pt x="28268" y="1"/>
                      <a:pt x="27950" y="233"/>
                      <a:pt x="27982" y="639"/>
                    </a:cubicBezTo>
                    <a:cubicBezTo>
                      <a:pt x="28000" y="733"/>
                      <a:pt x="29142" y="10035"/>
                      <a:pt x="14337" y="17297"/>
                    </a:cubicBezTo>
                    <a:cubicBezTo>
                      <a:pt x="1124" y="23754"/>
                      <a:pt x="19" y="31335"/>
                      <a:pt x="1" y="33506"/>
                    </a:cubicBezTo>
                    <a:cubicBezTo>
                      <a:pt x="19" y="35677"/>
                      <a:pt x="1124" y="43257"/>
                      <a:pt x="14337" y="49714"/>
                    </a:cubicBezTo>
                    <a:cubicBezTo>
                      <a:pt x="29142" y="56976"/>
                      <a:pt x="28000" y="66278"/>
                      <a:pt x="27982" y="66372"/>
                    </a:cubicBezTo>
                    <a:cubicBezTo>
                      <a:pt x="27982" y="66391"/>
                      <a:pt x="27982" y="66428"/>
                      <a:pt x="27982" y="66465"/>
                    </a:cubicBezTo>
                    <a:lnTo>
                      <a:pt x="27982" y="66522"/>
                    </a:lnTo>
                    <a:cubicBezTo>
                      <a:pt x="27982" y="66540"/>
                      <a:pt x="27982" y="66578"/>
                      <a:pt x="27982" y="66596"/>
                    </a:cubicBezTo>
                    <a:cubicBezTo>
                      <a:pt x="28000" y="66690"/>
                      <a:pt x="29142" y="75992"/>
                      <a:pt x="14337" y="83254"/>
                    </a:cubicBezTo>
                    <a:cubicBezTo>
                      <a:pt x="1124" y="89711"/>
                      <a:pt x="19" y="97292"/>
                      <a:pt x="1" y="99463"/>
                    </a:cubicBezTo>
                    <a:cubicBezTo>
                      <a:pt x="19" y="101634"/>
                      <a:pt x="1124" y="109214"/>
                      <a:pt x="14337" y="115671"/>
                    </a:cubicBezTo>
                    <a:cubicBezTo>
                      <a:pt x="29142" y="122933"/>
                      <a:pt x="28000" y="132235"/>
                      <a:pt x="27982" y="132329"/>
                    </a:cubicBezTo>
                    <a:cubicBezTo>
                      <a:pt x="27944" y="132647"/>
                      <a:pt x="28169" y="132946"/>
                      <a:pt x="28487" y="132984"/>
                    </a:cubicBezTo>
                    <a:lnTo>
                      <a:pt x="28562" y="132984"/>
                    </a:lnTo>
                    <a:cubicBezTo>
                      <a:pt x="28861" y="132984"/>
                      <a:pt x="29086" y="132778"/>
                      <a:pt x="29142" y="132497"/>
                    </a:cubicBezTo>
                    <a:cubicBezTo>
                      <a:pt x="29198" y="132086"/>
                      <a:pt x="30471" y="122278"/>
                      <a:pt x="14843" y="114623"/>
                    </a:cubicBezTo>
                    <a:cubicBezTo>
                      <a:pt x="2228" y="108447"/>
                      <a:pt x="1180" y="101447"/>
                      <a:pt x="1161" y="99463"/>
                    </a:cubicBezTo>
                    <a:cubicBezTo>
                      <a:pt x="1180" y="97460"/>
                      <a:pt x="2228" y="90479"/>
                      <a:pt x="14843" y="84284"/>
                    </a:cubicBezTo>
                    <a:cubicBezTo>
                      <a:pt x="30041" y="76853"/>
                      <a:pt x="29254" y="67383"/>
                      <a:pt x="29142" y="66484"/>
                    </a:cubicBezTo>
                    <a:cubicBezTo>
                      <a:pt x="29254" y="65567"/>
                      <a:pt x="30041" y="56115"/>
                      <a:pt x="14843" y="48666"/>
                    </a:cubicBezTo>
                    <a:cubicBezTo>
                      <a:pt x="2228" y="42508"/>
                      <a:pt x="1180" y="35490"/>
                      <a:pt x="1161" y="33506"/>
                    </a:cubicBezTo>
                    <a:cubicBezTo>
                      <a:pt x="1180" y="31522"/>
                      <a:pt x="2228" y="24503"/>
                      <a:pt x="14843" y="18345"/>
                    </a:cubicBezTo>
                    <a:cubicBezTo>
                      <a:pt x="30471" y="10690"/>
                      <a:pt x="29198" y="883"/>
                      <a:pt x="29142" y="471"/>
                    </a:cubicBezTo>
                    <a:cubicBezTo>
                      <a:pt x="29076" y="148"/>
                      <a:pt x="28829" y="1"/>
                      <a:pt x="28580"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25" name="Google Shape;5425;p120"/>
              <p:cNvSpPr/>
              <p:nvPr/>
            </p:nvSpPr>
            <p:spPr>
              <a:xfrm>
                <a:off x="3773942" y="3178954"/>
                <a:ext cx="499952" cy="29010"/>
              </a:xfrm>
              <a:custGeom>
                <a:avLst/>
                <a:gdLst/>
                <a:ahLst/>
                <a:cxnLst/>
                <a:rect l="l" t="t" r="r" b="b"/>
                <a:pathLst>
                  <a:path w="20346" h="1161" extrusionOk="0">
                    <a:moveTo>
                      <a:pt x="787" y="0"/>
                    </a:moveTo>
                    <a:cubicBezTo>
                      <a:pt x="1" y="0"/>
                      <a:pt x="1" y="1161"/>
                      <a:pt x="787" y="1161"/>
                    </a:cubicBezTo>
                    <a:lnTo>
                      <a:pt x="19560" y="1161"/>
                    </a:lnTo>
                    <a:cubicBezTo>
                      <a:pt x="20346" y="1161"/>
                      <a:pt x="20346" y="0"/>
                      <a:pt x="195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26" name="Google Shape;5426;p120"/>
              <p:cNvSpPr/>
              <p:nvPr/>
            </p:nvSpPr>
            <p:spPr>
              <a:xfrm>
                <a:off x="3773950" y="3523800"/>
                <a:ext cx="508650" cy="29500"/>
              </a:xfrm>
              <a:custGeom>
                <a:avLst/>
                <a:gdLst/>
                <a:ahLst/>
                <a:cxnLst/>
                <a:rect l="l" t="t" r="r" b="b"/>
                <a:pathLst>
                  <a:path w="20346" h="1180" extrusionOk="0">
                    <a:moveTo>
                      <a:pt x="787" y="0"/>
                    </a:moveTo>
                    <a:cubicBezTo>
                      <a:pt x="1" y="0"/>
                      <a:pt x="1" y="1179"/>
                      <a:pt x="787" y="1179"/>
                    </a:cubicBezTo>
                    <a:lnTo>
                      <a:pt x="19560" y="1179"/>
                    </a:lnTo>
                    <a:cubicBezTo>
                      <a:pt x="20346" y="1179"/>
                      <a:pt x="20346" y="0"/>
                      <a:pt x="195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27" name="Google Shape;5427;p120"/>
              <p:cNvSpPr/>
              <p:nvPr/>
            </p:nvSpPr>
            <p:spPr>
              <a:xfrm>
                <a:off x="3678975" y="3042775"/>
                <a:ext cx="695800" cy="29050"/>
              </a:xfrm>
              <a:custGeom>
                <a:avLst/>
                <a:gdLst/>
                <a:ahLst/>
                <a:cxnLst/>
                <a:rect l="l" t="t" r="r" b="b"/>
                <a:pathLst>
                  <a:path w="27832" h="1162" extrusionOk="0">
                    <a:moveTo>
                      <a:pt x="786" y="1"/>
                    </a:moveTo>
                    <a:cubicBezTo>
                      <a:pt x="0" y="1"/>
                      <a:pt x="0" y="1161"/>
                      <a:pt x="786" y="1161"/>
                    </a:cubicBezTo>
                    <a:lnTo>
                      <a:pt x="27046" y="1161"/>
                    </a:lnTo>
                    <a:cubicBezTo>
                      <a:pt x="27832" y="1161"/>
                      <a:pt x="27832" y="1"/>
                      <a:pt x="270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28" name="Google Shape;5428;p120"/>
              <p:cNvSpPr/>
              <p:nvPr/>
            </p:nvSpPr>
            <p:spPr>
              <a:xfrm>
                <a:off x="3661200" y="2906625"/>
                <a:ext cx="729500" cy="29025"/>
              </a:xfrm>
              <a:custGeom>
                <a:avLst/>
                <a:gdLst/>
                <a:ahLst/>
                <a:cxnLst/>
                <a:rect l="l" t="t" r="r" b="b"/>
                <a:pathLst>
                  <a:path w="29180" h="1161" extrusionOk="0">
                    <a:moveTo>
                      <a:pt x="786" y="0"/>
                    </a:moveTo>
                    <a:cubicBezTo>
                      <a:pt x="0" y="0"/>
                      <a:pt x="0" y="1161"/>
                      <a:pt x="786" y="1161"/>
                    </a:cubicBezTo>
                    <a:lnTo>
                      <a:pt x="28393" y="1161"/>
                    </a:lnTo>
                    <a:cubicBezTo>
                      <a:pt x="29179" y="1161"/>
                      <a:pt x="29179" y="0"/>
                      <a:pt x="28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29" name="Google Shape;5429;p120"/>
              <p:cNvSpPr/>
              <p:nvPr/>
            </p:nvSpPr>
            <p:spPr>
              <a:xfrm>
                <a:off x="3723900" y="2770925"/>
                <a:ext cx="605950" cy="29025"/>
              </a:xfrm>
              <a:custGeom>
                <a:avLst/>
                <a:gdLst/>
                <a:ahLst/>
                <a:cxnLst/>
                <a:rect l="l" t="t" r="r" b="b"/>
                <a:pathLst>
                  <a:path w="24238" h="1161" extrusionOk="0">
                    <a:moveTo>
                      <a:pt x="786" y="0"/>
                    </a:moveTo>
                    <a:cubicBezTo>
                      <a:pt x="0" y="0"/>
                      <a:pt x="0" y="1161"/>
                      <a:pt x="786" y="1161"/>
                    </a:cubicBezTo>
                    <a:lnTo>
                      <a:pt x="23452" y="1161"/>
                    </a:lnTo>
                    <a:cubicBezTo>
                      <a:pt x="24238" y="1161"/>
                      <a:pt x="24238" y="0"/>
                      <a:pt x="23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30" name="Google Shape;5430;p120"/>
              <p:cNvSpPr/>
              <p:nvPr/>
            </p:nvSpPr>
            <p:spPr>
              <a:xfrm>
                <a:off x="3773950" y="1520650"/>
                <a:ext cx="508650" cy="29525"/>
              </a:xfrm>
              <a:custGeom>
                <a:avLst/>
                <a:gdLst/>
                <a:ahLst/>
                <a:cxnLst/>
                <a:rect l="l" t="t" r="r" b="b"/>
                <a:pathLst>
                  <a:path w="20346" h="1181" extrusionOk="0">
                    <a:moveTo>
                      <a:pt x="787" y="1"/>
                    </a:moveTo>
                    <a:cubicBezTo>
                      <a:pt x="1" y="1"/>
                      <a:pt x="1" y="1180"/>
                      <a:pt x="787" y="1180"/>
                    </a:cubicBezTo>
                    <a:lnTo>
                      <a:pt x="19560" y="1180"/>
                    </a:lnTo>
                    <a:cubicBezTo>
                      <a:pt x="20346" y="1180"/>
                      <a:pt x="20346" y="1"/>
                      <a:pt x="19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31" name="Google Shape;5431;p120"/>
              <p:cNvSpPr/>
              <p:nvPr/>
            </p:nvSpPr>
            <p:spPr>
              <a:xfrm>
                <a:off x="3773950" y="735025"/>
                <a:ext cx="508650" cy="29050"/>
              </a:xfrm>
              <a:custGeom>
                <a:avLst/>
                <a:gdLst/>
                <a:ahLst/>
                <a:cxnLst/>
                <a:rect l="l" t="t" r="r" b="b"/>
                <a:pathLst>
                  <a:path w="20346" h="1162" extrusionOk="0">
                    <a:moveTo>
                      <a:pt x="787" y="1"/>
                    </a:moveTo>
                    <a:cubicBezTo>
                      <a:pt x="1" y="1"/>
                      <a:pt x="1" y="1161"/>
                      <a:pt x="787" y="1161"/>
                    </a:cubicBezTo>
                    <a:lnTo>
                      <a:pt x="19560" y="1161"/>
                    </a:lnTo>
                    <a:cubicBezTo>
                      <a:pt x="20346" y="1161"/>
                      <a:pt x="20346" y="1"/>
                      <a:pt x="19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32" name="Google Shape;5432;p120"/>
              <p:cNvSpPr/>
              <p:nvPr/>
            </p:nvSpPr>
            <p:spPr>
              <a:xfrm>
                <a:off x="3678975" y="1384500"/>
                <a:ext cx="695800" cy="29500"/>
              </a:xfrm>
              <a:custGeom>
                <a:avLst/>
                <a:gdLst/>
                <a:ahLst/>
                <a:cxnLst/>
                <a:rect l="l" t="t" r="r" b="b"/>
                <a:pathLst>
                  <a:path w="27832" h="1180" extrusionOk="0">
                    <a:moveTo>
                      <a:pt x="786" y="0"/>
                    </a:moveTo>
                    <a:cubicBezTo>
                      <a:pt x="0" y="0"/>
                      <a:pt x="0" y="1180"/>
                      <a:pt x="786" y="1180"/>
                    </a:cubicBezTo>
                    <a:lnTo>
                      <a:pt x="27046" y="1180"/>
                    </a:lnTo>
                    <a:cubicBezTo>
                      <a:pt x="27832" y="1180"/>
                      <a:pt x="27832" y="0"/>
                      <a:pt x="27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33" name="Google Shape;5433;p120"/>
              <p:cNvSpPr/>
              <p:nvPr/>
            </p:nvSpPr>
            <p:spPr>
              <a:xfrm>
                <a:off x="3678975" y="600275"/>
                <a:ext cx="695800" cy="29500"/>
              </a:xfrm>
              <a:custGeom>
                <a:avLst/>
                <a:gdLst/>
                <a:ahLst/>
                <a:cxnLst/>
                <a:rect l="l" t="t" r="r" b="b"/>
                <a:pathLst>
                  <a:path w="27832" h="1180" extrusionOk="0">
                    <a:moveTo>
                      <a:pt x="786" y="1"/>
                    </a:moveTo>
                    <a:cubicBezTo>
                      <a:pt x="0" y="1"/>
                      <a:pt x="0" y="1180"/>
                      <a:pt x="786" y="1180"/>
                    </a:cubicBezTo>
                    <a:lnTo>
                      <a:pt x="27046" y="1180"/>
                    </a:lnTo>
                    <a:cubicBezTo>
                      <a:pt x="27832" y="1180"/>
                      <a:pt x="27832" y="1"/>
                      <a:pt x="270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34" name="Google Shape;5434;p120"/>
              <p:cNvSpPr/>
              <p:nvPr/>
            </p:nvSpPr>
            <p:spPr>
              <a:xfrm>
                <a:off x="3661200" y="1248800"/>
                <a:ext cx="729500" cy="29050"/>
              </a:xfrm>
              <a:custGeom>
                <a:avLst/>
                <a:gdLst/>
                <a:ahLst/>
                <a:cxnLst/>
                <a:rect l="l" t="t" r="r" b="b"/>
                <a:pathLst>
                  <a:path w="29180" h="1162" extrusionOk="0">
                    <a:moveTo>
                      <a:pt x="786" y="1"/>
                    </a:moveTo>
                    <a:cubicBezTo>
                      <a:pt x="0" y="1"/>
                      <a:pt x="0" y="1161"/>
                      <a:pt x="786" y="1161"/>
                    </a:cubicBezTo>
                    <a:lnTo>
                      <a:pt x="28393" y="1161"/>
                    </a:lnTo>
                    <a:cubicBezTo>
                      <a:pt x="29179" y="1161"/>
                      <a:pt x="29179" y="1"/>
                      <a:pt x="283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35" name="Google Shape;5435;p120"/>
              <p:cNvSpPr/>
              <p:nvPr/>
            </p:nvSpPr>
            <p:spPr>
              <a:xfrm>
                <a:off x="3723900" y="1112650"/>
                <a:ext cx="588650" cy="29500"/>
              </a:xfrm>
              <a:custGeom>
                <a:avLst/>
                <a:gdLst/>
                <a:ahLst/>
                <a:cxnLst/>
                <a:rect l="l" t="t" r="r" b="b"/>
                <a:pathLst>
                  <a:path w="23546" h="1180" extrusionOk="0">
                    <a:moveTo>
                      <a:pt x="786" y="0"/>
                    </a:moveTo>
                    <a:cubicBezTo>
                      <a:pt x="0" y="0"/>
                      <a:pt x="0" y="1179"/>
                      <a:pt x="786" y="1179"/>
                    </a:cubicBezTo>
                    <a:lnTo>
                      <a:pt x="23546" y="1179"/>
                    </a:lnTo>
                    <a:cubicBezTo>
                      <a:pt x="23227" y="786"/>
                      <a:pt x="22928" y="393"/>
                      <a:pt x="226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36" name="Google Shape;5436;p120"/>
              <p:cNvSpPr/>
              <p:nvPr/>
            </p:nvSpPr>
            <p:spPr>
              <a:xfrm>
                <a:off x="3773950" y="2380225"/>
                <a:ext cx="508650" cy="29500"/>
              </a:xfrm>
              <a:custGeom>
                <a:avLst/>
                <a:gdLst/>
                <a:ahLst/>
                <a:cxnLst/>
                <a:rect l="l" t="t" r="r" b="b"/>
                <a:pathLst>
                  <a:path w="20346" h="1180" extrusionOk="0">
                    <a:moveTo>
                      <a:pt x="787" y="0"/>
                    </a:moveTo>
                    <a:cubicBezTo>
                      <a:pt x="1" y="0"/>
                      <a:pt x="1" y="1179"/>
                      <a:pt x="787" y="1179"/>
                    </a:cubicBezTo>
                    <a:lnTo>
                      <a:pt x="19560" y="1179"/>
                    </a:lnTo>
                    <a:cubicBezTo>
                      <a:pt x="20346" y="1179"/>
                      <a:pt x="20346" y="0"/>
                      <a:pt x="195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37" name="Google Shape;5437;p120"/>
              <p:cNvSpPr/>
              <p:nvPr/>
            </p:nvSpPr>
            <p:spPr>
              <a:xfrm>
                <a:off x="3678975" y="2244525"/>
                <a:ext cx="695800" cy="29025"/>
              </a:xfrm>
              <a:custGeom>
                <a:avLst/>
                <a:gdLst/>
                <a:ahLst/>
                <a:cxnLst/>
                <a:rect l="l" t="t" r="r" b="b"/>
                <a:pathLst>
                  <a:path w="27832" h="1161" extrusionOk="0">
                    <a:moveTo>
                      <a:pt x="786" y="0"/>
                    </a:moveTo>
                    <a:cubicBezTo>
                      <a:pt x="0" y="0"/>
                      <a:pt x="0" y="1161"/>
                      <a:pt x="786" y="1161"/>
                    </a:cubicBezTo>
                    <a:lnTo>
                      <a:pt x="27046" y="1161"/>
                    </a:lnTo>
                    <a:cubicBezTo>
                      <a:pt x="27832" y="1161"/>
                      <a:pt x="27832" y="0"/>
                      <a:pt x="27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38" name="Google Shape;5438;p120"/>
              <p:cNvSpPr/>
              <p:nvPr/>
            </p:nvSpPr>
            <p:spPr>
              <a:xfrm>
                <a:off x="3723900" y="1924000"/>
                <a:ext cx="605950" cy="29025"/>
              </a:xfrm>
              <a:custGeom>
                <a:avLst/>
                <a:gdLst/>
                <a:ahLst/>
                <a:cxnLst/>
                <a:rect l="l" t="t" r="r" b="b"/>
                <a:pathLst>
                  <a:path w="24238" h="1161" extrusionOk="0">
                    <a:moveTo>
                      <a:pt x="786" y="1"/>
                    </a:moveTo>
                    <a:cubicBezTo>
                      <a:pt x="0" y="1"/>
                      <a:pt x="0" y="1161"/>
                      <a:pt x="786" y="1161"/>
                    </a:cubicBezTo>
                    <a:lnTo>
                      <a:pt x="23452" y="1161"/>
                    </a:lnTo>
                    <a:cubicBezTo>
                      <a:pt x="24238" y="1161"/>
                      <a:pt x="24238" y="1"/>
                      <a:pt x="23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39" name="Google Shape;5439;p120"/>
              <p:cNvSpPr/>
              <p:nvPr/>
            </p:nvSpPr>
            <p:spPr>
              <a:xfrm>
                <a:off x="3629850" y="473875"/>
                <a:ext cx="761775" cy="3324600"/>
              </a:xfrm>
              <a:custGeom>
                <a:avLst/>
                <a:gdLst/>
                <a:ahLst/>
                <a:cxnLst/>
                <a:rect l="l" t="t" r="r" b="b"/>
                <a:pathLst>
                  <a:path w="30471" h="132984" extrusionOk="0">
                    <a:moveTo>
                      <a:pt x="1897" y="1"/>
                    </a:moveTo>
                    <a:cubicBezTo>
                      <a:pt x="1645" y="1"/>
                      <a:pt x="1395" y="148"/>
                      <a:pt x="1329" y="471"/>
                    </a:cubicBezTo>
                    <a:cubicBezTo>
                      <a:pt x="1292" y="883"/>
                      <a:pt x="0" y="10690"/>
                      <a:pt x="15628" y="18345"/>
                    </a:cubicBezTo>
                    <a:cubicBezTo>
                      <a:pt x="28243" y="24503"/>
                      <a:pt x="29291" y="31522"/>
                      <a:pt x="29310" y="33506"/>
                    </a:cubicBezTo>
                    <a:cubicBezTo>
                      <a:pt x="29291" y="35490"/>
                      <a:pt x="28243" y="42508"/>
                      <a:pt x="15628" y="48685"/>
                    </a:cubicBezTo>
                    <a:cubicBezTo>
                      <a:pt x="431" y="56115"/>
                      <a:pt x="1217" y="65567"/>
                      <a:pt x="1329" y="66484"/>
                    </a:cubicBezTo>
                    <a:cubicBezTo>
                      <a:pt x="1217" y="67401"/>
                      <a:pt x="449" y="76853"/>
                      <a:pt x="15628" y="84284"/>
                    </a:cubicBezTo>
                    <a:cubicBezTo>
                      <a:pt x="28243" y="90460"/>
                      <a:pt x="29291" y="97460"/>
                      <a:pt x="29310" y="99463"/>
                    </a:cubicBezTo>
                    <a:cubicBezTo>
                      <a:pt x="29291" y="101447"/>
                      <a:pt x="28243" y="108447"/>
                      <a:pt x="15628" y="114623"/>
                    </a:cubicBezTo>
                    <a:cubicBezTo>
                      <a:pt x="0" y="122278"/>
                      <a:pt x="1273" y="132086"/>
                      <a:pt x="1329" y="132497"/>
                    </a:cubicBezTo>
                    <a:cubicBezTo>
                      <a:pt x="1385" y="132778"/>
                      <a:pt x="1628" y="132984"/>
                      <a:pt x="1909" y="132984"/>
                    </a:cubicBezTo>
                    <a:lnTo>
                      <a:pt x="2003" y="132984"/>
                    </a:lnTo>
                    <a:cubicBezTo>
                      <a:pt x="2302" y="132946"/>
                      <a:pt x="2527" y="132647"/>
                      <a:pt x="2489" y="132329"/>
                    </a:cubicBezTo>
                    <a:cubicBezTo>
                      <a:pt x="2471" y="132235"/>
                      <a:pt x="1329" y="122933"/>
                      <a:pt x="16152" y="115671"/>
                    </a:cubicBezTo>
                    <a:cubicBezTo>
                      <a:pt x="29348" y="109214"/>
                      <a:pt x="30452" y="101634"/>
                      <a:pt x="30471" y="99463"/>
                    </a:cubicBezTo>
                    <a:cubicBezTo>
                      <a:pt x="30452" y="97292"/>
                      <a:pt x="29348" y="89711"/>
                      <a:pt x="16152" y="83254"/>
                    </a:cubicBezTo>
                    <a:cubicBezTo>
                      <a:pt x="1329" y="75992"/>
                      <a:pt x="2471" y="66690"/>
                      <a:pt x="2489" y="66596"/>
                    </a:cubicBezTo>
                    <a:cubicBezTo>
                      <a:pt x="2489" y="66578"/>
                      <a:pt x="2489" y="66540"/>
                      <a:pt x="2489" y="66522"/>
                    </a:cubicBezTo>
                    <a:lnTo>
                      <a:pt x="2489" y="66465"/>
                    </a:lnTo>
                    <a:cubicBezTo>
                      <a:pt x="2489" y="66428"/>
                      <a:pt x="2489" y="66391"/>
                      <a:pt x="2489" y="66372"/>
                    </a:cubicBezTo>
                    <a:cubicBezTo>
                      <a:pt x="2471" y="66278"/>
                      <a:pt x="1329" y="56976"/>
                      <a:pt x="16152" y="49714"/>
                    </a:cubicBezTo>
                    <a:cubicBezTo>
                      <a:pt x="29348" y="43257"/>
                      <a:pt x="30452" y="35677"/>
                      <a:pt x="30471" y="33506"/>
                    </a:cubicBezTo>
                    <a:cubicBezTo>
                      <a:pt x="30452" y="31335"/>
                      <a:pt x="29348" y="23754"/>
                      <a:pt x="16152" y="17297"/>
                    </a:cubicBezTo>
                    <a:cubicBezTo>
                      <a:pt x="1329" y="10035"/>
                      <a:pt x="2471" y="752"/>
                      <a:pt x="2489" y="639"/>
                    </a:cubicBezTo>
                    <a:cubicBezTo>
                      <a:pt x="2531" y="233"/>
                      <a:pt x="2213" y="1"/>
                      <a:pt x="1897"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40" name="Google Shape;5440;p120"/>
              <p:cNvSpPr/>
              <p:nvPr/>
            </p:nvSpPr>
            <p:spPr>
              <a:xfrm>
                <a:off x="3709375" y="1085025"/>
                <a:ext cx="84250" cy="84250"/>
              </a:xfrm>
              <a:custGeom>
                <a:avLst/>
                <a:gdLst/>
                <a:ahLst/>
                <a:cxnLst/>
                <a:rect l="l" t="t" r="r" b="b"/>
                <a:pathLst>
                  <a:path w="3370" h="3370" extrusionOk="0">
                    <a:moveTo>
                      <a:pt x="1685" y="1"/>
                    </a:moveTo>
                    <a:cubicBezTo>
                      <a:pt x="750" y="1"/>
                      <a:pt x="1" y="750"/>
                      <a:pt x="1" y="1685"/>
                    </a:cubicBezTo>
                    <a:cubicBezTo>
                      <a:pt x="1" y="2621"/>
                      <a:pt x="750" y="3370"/>
                      <a:pt x="1685" y="3370"/>
                    </a:cubicBezTo>
                    <a:cubicBezTo>
                      <a:pt x="2603" y="3370"/>
                      <a:pt x="3370" y="2621"/>
                      <a:pt x="3370" y="1685"/>
                    </a:cubicBezTo>
                    <a:cubicBezTo>
                      <a:pt x="3370" y="750"/>
                      <a:pt x="2603" y="1"/>
                      <a:pt x="1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41" name="Google Shape;5441;p120"/>
              <p:cNvSpPr/>
              <p:nvPr/>
            </p:nvSpPr>
            <p:spPr>
              <a:xfrm>
                <a:off x="3710325" y="1098125"/>
                <a:ext cx="90800" cy="71250"/>
              </a:xfrm>
              <a:custGeom>
                <a:avLst/>
                <a:gdLst/>
                <a:ahLst/>
                <a:cxnLst/>
                <a:rect l="l" t="t" r="r" b="b"/>
                <a:pathLst>
                  <a:path w="3632" h="2850" extrusionOk="0">
                    <a:moveTo>
                      <a:pt x="2845" y="1"/>
                    </a:moveTo>
                    <a:cubicBezTo>
                      <a:pt x="3122" y="1161"/>
                      <a:pt x="2183" y="2060"/>
                      <a:pt x="1192" y="2060"/>
                    </a:cubicBezTo>
                    <a:cubicBezTo>
                      <a:pt x="775" y="2060"/>
                      <a:pt x="349" y="1901"/>
                      <a:pt x="0" y="1536"/>
                    </a:cubicBezTo>
                    <a:lnTo>
                      <a:pt x="0" y="1536"/>
                    </a:lnTo>
                    <a:cubicBezTo>
                      <a:pt x="179" y="2335"/>
                      <a:pt x="886" y="2850"/>
                      <a:pt x="1634" y="2850"/>
                    </a:cubicBezTo>
                    <a:cubicBezTo>
                      <a:pt x="1903" y="2850"/>
                      <a:pt x="2177" y="2783"/>
                      <a:pt x="2434" y="2640"/>
                    </a:cubicBezTo>
                    <a:cubicBezTo>
                      <a:pt x="3426" y="2116"/>
                      <a:pt x="3631" y="787"/>
                      <a:pt x="2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42" name="Google Shape;5442;p120"/>
              <p:cNvSpPr/>
              <p:nvPr/>
            </p:nvSpPr>
            <p:spPr>
              <a:xfrm>
                <a:off x="3724825" y="1090650"/>
                <a:ext cx="37925" cy="37925"/>
              </a:xfrm>
              <a:custGeom>
                <a:avLst/>
                <a:gdLst/>
                <a:ahLst/>
                <a:cxnLst/>
                <a:rect l="l" t="t" r="r" b="b"/>
                <a:pathLst>
                  <a:path w="1517" h="1517" extrusionOk="0">
                    <a:moveTo>
                      <a:pt x="749" y="0"/>
                    </a:moveTo>
                    <a:cubicBezTo>
                      <a:pt x="338" y="0"/>
                      <a:pt x="1" y="337"/>
                      <a:pt x="1" y="749"/>
                    </a:cubicBezTo>
                    <a:cubicBezTo>
                      <a:pt x="1" y="1180"/>
                      <a:pt x="338" y="1517"/>
                      <a:pt x="749" y="1517"/>
                    </a:cubicBezTo>
                    <a:cubicBezTo>
                      <a:pt x="1180" y="1517"/>
                      <a:pt x="1517" y="1180"/>
                      <a:pt x="1517" y="749"/>
                    </a:cubicBezTo>
                    <a:cubicBezTo>
                      <a:pt x="1517" y="337"/>
                      <a:pt x="1180" y="0"/>
                      <a:pt x="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43" name="Google Shape;5443;p120"/>
              <p:cNvSpPr/>
              <p:nvPr/>
            </p:nvSpPr>
            <p:spPr>
              <a:xfrm>
                <a:off x="3627500" y="1224475"/>
                <a:ext cx="84250" cy="84250"/>
              </a:xfrm>
              <a:custGeom>
                <a:avLst/>
                <a:gdLst/>
                <a:ahLst/>
                <a:cxnLst/>
                <a:rect l="l" t="t" r="r" b="b"/>
                <a:pathLst>
                  <a:path w="3370" h="3370" extrusionOk="0">
                    <a:moveTo>
                      <a:pt x="1685" y="0"/>
                    </a:moveTo>
                    <a:cubicBezTo>
                      <a:pt x="749" y="0"/>
                      <a:pt x="1" y="749"/>
                      <a:pt x="1" y="1685"/>
                    </a:cubicBezTo>
                    <a:cubicBezTo>
                      <a:pt x="1" y="2621"/>
                      <a:pt x="749" y="3369"/>
                      <a:pt x="1685" y="3369"/>
                    </a:cubicBezTo>
                    <a:cubicBezTo>
                      <a:pt x="2602" y="3369"/>
                      <a:pt x="3370" y="2621"/>
                      <a:pt x="3370" y="1685"/>
                    </a:cubicBezTo>
                    <a:cubicBezTo>
                      <a:pt x="3370" y="749"/>
                      <a:pt x="2602" y="0"/>
                      <a:pt x="16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44" name="Google Shape;5444;p120"/>
              <p:cNvSpPr/>
              <p:nvPr/>
            </p:nvSpPr>
            <p:spPr>
              <a:xfrm>
                <a:off x="3628450" y="1237575"/>
                <a:ext cx="90775" cy="71250"/>
              </a:xfrm>
              <a:custGeom>
                <a:avLst/>
                <a:gdLst/>
                <a:ahLst/>
                <a:cxnLst/>
                <a:rect l="l" t="t" r="r" b="b"/>
                <a:pathLst>
                  <a:path w="3631" h="2850" extrusionOk="0">
                    <a:moveTo>
                      <a:pt x="2864" y="0"/>
                    </a:moveTo>
                    <a:cubicBezTo>
                      <a:pt x="3127" y="1160"/>
                      <a:pt x="2185" y="2060"/>
                      <a:pt x="1192" y="2060"/>
                    </a:cubicBezTo>
                    <a:cubicBezTo>
                      <a:pt x="775" y="2060"/>
                      <a:pt x="349" y="1901"/>
                      <a:pt x="0" y="1535"/>
                    </a:cubicBezTo>
                    <a:lnTo>
                      <a:pt x="0" y="1535"/>
                    </a:lnTo>
                    <a:cubicBezTo>
                      <a:pt x="179" y="2334"/>
                      <a:pt x="885" y="2849"/>
                      <a:pt x="1641" y="2849"/>
                    </a:cubicBezTo>
                    <a:cubicBezTo>
                      <a:pt x="1912" y="2849"/>
                      <a:pt x="2190" y="2783"/>
                      <a:pt x="2452" y="2639"/>
                    </a:cubicBezTo>
                    <a:cubicBezTo>
                      <a:pt x="3425" y="2115"/>
                      <a:pt x="3631" y="787"/>
                      <a:pt x="28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45" name="Google Shape;5445;p120"/>
              <p:cNvSpPr/>
              <p:nvPr/>
            </p:nvSpPr>
            <p:spPr>
              <a:xfrm>
                <a:off x="3642950" y="1229625"/>
                <a:ext cx="37925" cy="37925"/>
              </a:xfrm>
              <a:custGeom>
                <a:avLst/>
                <a:gdLst/>
                <a:ahLst/>
                <a:cxnLst/>
                <a:rect l="l" t="t" r="r" b="b"/>
                <a:pathLst>
                  <a:path w="1517" h="1517" extrusionOk="0">
                    <a:moveTo>
                      <a:pt x="749" y="0"/>
                    </a:moveTo>
                    <a:cubicBezTo>
                      <a:pt x="337" y="0"/>
                      <a:pt x="0" y="337"/>
                      <a:pt x="0" y="768"/>
                    </a:cubicBezTo>
                    <a:cubicBezTo>
                      <a:pt x="0" y="1179"/>
                      <a:pt x="337" y="1516"/>
                      <a:pt x="749" y="1516"/>
                    </a:cubicBezTo>
                    <a:cubicBezTo>
                      <a:pt x="1179" y="1516"/>
                      <a:pt x="1516" y="1179"/>
                      <a:pt x="1516" y="768"/>
                    </a:cubicBezTo>
                    <a:cubicBezTo>
                      <a:pt x="1516" y="337"/>
                      <a:pt x="1179" y="0"/>
                      <a:pt x="7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46" name="Google Shape;5446;p120"/>
              <p:cNvSpPr/>
              <p:nvPr/>
            </p:nvSpPr>
            <p:spPr>
              <a:xfrm>
                <a:off x="4320475" y="557225"/>
                <a:ext cx="84725" cy="84250"/>
              </a:xfrm>
              <a:custGeom>
                <a:avLst/>
                <a:gdLst/>
                <a:ahLst/>
                <a:cxnLst/>
                <a:rect l="l" t="t" r="r" b="b"/>
                <a:pathLst>
                  <a:path w="3389" h="3370" extrusionOk="0">
                    <a:moveTo>
                      <a:pt x="1704" y="1"/>
                    </a:moveTo>
                    <a:cubicBezTo>
                      <a:pt x="768" y="1"/>
                      <a:pt x="1" y="749"/>
                      <a:pt x="1" y="1685"/>
                    </a:cubicBezTo>
                    <a:cubicBezTo>
                      <a:pt x="1" y="2621"/>
                      <a:pt x="768" y="3370"/>
                      <a:pt x="1704" y="3370"/>
                    </a:cubicBezTo>
                    <a:cubicBezTo>
                      <a:pt x="2621" y="3370"/>
                      <a:pt x="3388" y="2621"/>
                      <a:pt x="3388" y="1685"/>
                    </a:cubicBezTo>
                    <a:cubicBezTo>
                      <a:pt x="3388" y="749"/>
                      <a:pt x="2621" y="1"/>
                      <a:pt x="1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47" name="Google Shape;5447;p120"/>
              <p:cNvSpPr/>
              <p:nvPr/>
            </p:nvSpPr>
            <p:spPr>
              <a:xfrm>
                <a:off x="4321425" y="570325"/>
                <a:ext cx="90800" cy="71425"/>
              </a:xfrm>
              <a:custGeom>
                <a:avLst/>
                <a:gdLst/>
                <a:ahLst/>
                <a:cxnLst/>
                <a:rect l="l" t="t" r="r" b="b"/>
                <a:pathLst>
                  <a:path w="3632" h="2857" extrusionOk="0">
                    <a:moveTo>
                      <a:pt x="2864" y="1"/>
                    </a:moveTo>
                    <a:lnTo>
                      <a:pt x="2864" y="1"/>
                    </a:lnTo>
                    <a:cubicBezTo>
                      <a:pt x="3127" y="1171"/>
                      <a:pt x="2199" y="2064"/>
                      <a:pt x="1208" y="2064"/>
                    </a:cubicBezTo>
                    <a:cubicBezTo>
                      <a:pt x="788" y="2064"/>
                      <a:pt x="357" y="1903"/>
                      <a:pt x="0" y="1535"/>
                    </a:cubicBezTo>
                    <a:lnTo>
                      <a:pt x="0" y="1535"/>
                    </a:lnTo>
                    <a:cubicBezTo>
                      <a:pt x="194" y="2340"/>
                      <a:pt x="913" y="2857"/>
                      <a:pt x="1669" y="2857"/>
                    </a:cubicBezTo>
                    <a:cubicBezTo>
                      <a:pt x="1932" y="2857"/>
                      <a:pt x="2200" y="2794"/>
                      <a:pt x="2452" y="2658"/>
                    </a:cubicBezTo>
                    <a:cubicBezTo>
                      <a:pt x="3444" y="2116"/>
                      <a:pt x="3631" y="806"/>
                      <a:pt x="2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48" name="Google Shape;5448;p120"/>
              <p:cNvSpPr/>
              <p:nvPr/>
            </p:nvSpPr>
            <p:spPr>
              <a:xfrm>
                <a:off x="4336400" y="562375"/>
                <a:ext cx="37925" cy="38400"/>
              </a:xfrm>
              <a:custGeom>
                <a:avLst/>
                <a:gdLst/>
                <a:ahLst/>
                <a:cxnLst/>
                <a:rect l="l" t="t" r="r" b="b"/>
                <a:pathLst>
                  <a:path w="1517" h="1536" extrusionOk="0">
                    <a:moveTo>
                      <a:pt x="749" y="1"/>
                    </a:moveTo>
                    <a:cubicBezTo>
                      <a:pt x="337" y="1"/>
                      <a:pt x="0" y="356"/>
                      <a:pt x="0" y="768"/>
                    </a:cubicBezTo>
                    <a:cubicBezTo>
                      <a:pt x="0" y="1198"/>
                      <a:pt x="337" y="1535"/>
                      <a:pt x="749" y="1535"/>
                    </a:cubicBezTo>
                    <a:cubicBezTo>
                      <a:pt x="1179" y="1535"/>
                      <a:pt x="1516" y="1198"/>
                      <a:pt x="1516" y="768"/>
                    </a:cubicBezTo>
                    <a:cubicBezTo>
                      <a:pt x="1516" y="356"/>
                      <a:pt x="1179" y="1"/>
                      <a:pt x="7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49" name="Google Shape;5449;p120"/>
              <p:cNvSpPr/>
              <p:nvPr/>
            </p:nvSpPr>
            <p:spPr>
              <a:xfrm>
                <a:off x="3742150" y="1487450"/>
                <a:ext cx="84700" cy="84250"/>
              </a:xfrm>
              <a:custGeom>
                <a:avLst/>
                <a:gdLst/>
                <a:ahLst/>
                <a:cxnLst/>
                <a:rect l="l" t="t" r="r" b="b"/>
                <a:pathLst>
                  <a:path w="3388" h="3370" extrusionOk="0">
                    <a:moveTo>
                      <a:pt x="1685" y="0"/>
                    </a:moveTo>
                    <a:cubicBezTo>
                      <a:pt x="767" y="0"/>
                      <a:pt x="0" y="749"/>
                      <a:pt x="0" y="1685"/>
                    </a:cubicBezTo>
                    <a:cubicBezTo>
                      <a:pt x="0" y="2620"/>
                      <a:pt x="767" y="3369"/>
                      <a:pt x="1685" y="3369"/>
                    </a:cubicBezTo>
                    <a:cubicBezTo>
                      <a:pt x="2620" y="3369"/>
                      <a:pt x="3388" y="2620"/>
                      <a:pt x="3388" y="1685"/>
                    </a:cubicBezTo>
                    <a:cubicBezTo>
                      <a:pt x="3388" y="749"/>
                      <a:pt x="2620" y="0"/>
                      <a:pt x="16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50" name="Google Shape;5450;p120"/>
              <p:cNvSpPr/>
              <p:nvPr/>
            </p:nvSpPr>
            <p:spPr>
              <a:xfrm>
                <a:off x="3743550" y="1500550"/>
                <a:ext cx="90800" cy="71425"/>
              </a:xfrm>
              <a:custGeom>
                <a:avLst/>
                <a:gdLst/>
                <a:ahLst/>
                <a:cxnLst/>
                <a:rect l="l" t="t" r="r" b="b"/>
                <a:pathLst>
                  <a:path w="3632" h="2857" extrusionOk="0">
                    <a:moveTo>
                      <a:pt x="2845" y="0"/>
                    </a:moveTo>
                    <a:cubicBezTo>
                      <a:pt x="3121" y="1170"/>
                      <a:pt x="2188" y="2063"/>
                      <a:pt x="1199" y="2063"/>
                    </a:cubicBezTo>
                    <a:cubicBezTo>
                      <a:pt x="780" y="2063"/>
                      <a:pt x="351" y="1903"/>
                      <a:pt x="0" y="1535"/>
                    </a:cubicBezTo>
                    <a:lnTo>
                      <a:pt x="0" y="1535"/>
                    </a:lnTo>
                    <a:cubicBezTo>
                      <a:pt x="181" y="2340"/>
                      <a:pt x="896" y="2856"/>
                      <a:pt x="1650" y="2856"/>
                    </a:cubicBezTo>
                    <a:cubicBezTo>
                      <a:pt x="1914" y="2856"/>
                      <a:pt x="2182" y="2793"/>
                      <a:pt x="2433" y="2658"/>
                    </a:cubicBezTo>
                    <a:cubicBezTo>
                      <a:pt x="3425" y="2115"/>
                      <a:pt x="3631" y="805"/>
                      <a:pt x="28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51" name="Google Shape;5451;p120"/>
              <p:cNvSpPr/>
              <p:nvPr/>
            </p:nvSpPr>
            <p:spPr>
              <a:xfrm>
                <a:off x="3757575" y="1492575"/>
                <a:ext cx="38400" cy="38400"/>
              </a:xfrm>
              <a:custGeom>
                <a:avLst/>
                <a:gdLst/>
                <a:ahLst/>
                <a:cxnLst/>
                <a:rect l="l" t="t" r="r" b="b"/>
                <a:pathLst>
                  <a:path w="1536" h="1536" extrusionOk="0">
                    <a:moveTo>
                      <a:pt x="768" y="1"/>
                    </a:moveTo>
                    <a:cubicBezTo>
                      <a:pt x="356" y="1"/>
                      <a:pt x="1" y="357"/>
                      <a:pt x="1" y="768"/>
                    </a:cubicBezTo>
                    <a:cubicBezTo>
                      <a:pt x="1" y="1180"/>
                      <a:pt x="356" y="1536"/>
                      <a:pt x="768" y="1536"/>
                    </a:cubicBezTo>
                    <a:cubicBezTo>
                      <a:pt x="1199" y="1536"/>
                      <a:pt x="1536" y="1180"/>
                      <a:pt x="1536" y="768"/>
                    </a:cubicBezTo>
                    <a:cubicBezTo>
                      <a:pt x="1536" y="357"/>
                      <a:pt x="1199" y="1"/>
                      <a:pt x="7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52" name="Google Shape;5452;p120"/>
              <p:cNvSpPr/>
              <p:nvPr/>
            </p:nvSpPr>
            <p:spPr>
              <a:xfrm>
                <a:off x="4228775" y="2355875"/>
                <a:ext cx="84250" cy="84725"/>
              </a:xfrm>
              <a:custGeom>
                <a:avLst/>
                <a:gdLst/>
                <a:ahLst/>
                <a:cxnLst/>
                <a:rect l="l" t="t" r="r" b="b"/>
                <a:pathLst>
                  <a:path w="3370" h="3389" extrusionOk="0">
                    <a:moveTo>
                      <a:pt x="1685" y="1"/>
                    </a:moveTo>
                    <a:cubicBezTo>
                      <a:pt x="749" y="1"/>
                      <a:pt x="0" y="768"/>
                      <a:pt x="0" y="1704"/>
                    </a:cubicBezTo>
                    <a:cubicBezTo>
                      <a:pt x="0" y="2621"/>
                      <a:pt x="749" y="3389"/>
                      <a:pt x="1685" y="3389"/>
                    </a:cubicBezTo>
                    <a:cubicBezTo>
                      <a:pt x="2621" y="3389"/>
                      <a:pt x="3369" y="2621"/>
                      <a:pt x="3369" y="1704"/>
                    </a:cubicBezTo>
                    <a:cubicBezTo>
                      <a:pt x="3369" y="768"/>
                      <a:pt x="2621" y="1"/>
                      <a:pt x="16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53" name="Google Shape;5453;p120"/>
              <p:cNvSpPr/>
              <p:nvPr/>
            </p:nvSpPr>
            <p:spPr>
              <a:xfrm>
                <a:off x="4229700" y="2368975"/>
                <a:ext cx="90800" cy="71525"/>
              </a:xfrm>
              <a:custGeom>
                <a:avLst/>
                <a:gdLst/>
                <a:ahLst/>
                <a:cxnLst/>
                <a:rect l="l" t="t" r="r" b="b"/>
                <a:pathLst>
                  <a:path w="3632" h="2861" extrusionOk="0">
                    <a:moveTo>
                      <a:pt x="2864" y="1"/>
                    </a:moveTo>
                    <a:cubicBezTo>
                      <a:pt x="3127" y="1171"/>
                      <a:pt x="2190" y="2064"/>
                      <a:pt x="1200" y="2064"/>
                    </a:cubicBezTo>
                    <a:cubicBezTo>
                      <a:pt x="781" y="2064"/>
                      <a:pt x="352" y="1903"/>
                      <a:pt x="1" y="1536"/>
                    </a:cubicBezTo>
                    <a:lnTo>
                      <a:pt x="1" y="1536"/>
                    </a:lnTo>
                    <a:cubicBezTo>
                      <a:pt x="180" y="2351"/>
                      <a:pt x="890" y="2860"/>
                      <a:pt x="1649" y="2860"/>
                    </a:cubicBezTo>
                    <a:cubicBezTo>
                      <a:pt x="1918" y="2860"/>
                      <a:pt x="2193" y="2796"/>
                      <a:pt x="2453" y="2659"/>
                    </a:cubicBezTo>
                    <a:cubicBezTo>
                      <a:pt x="3426" y="2135"/>
                      <a:pt x="3632" y="806"/>
                      <a:pt x="28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54" name="Google Shape;5454;p120"/>
              <p:cNvSpPr/>
              <p:nvPr/>
            </p:nvSpPr>
            <p:spPr>
              <a:xfrm>
                <a:off x="4244200" y="2361500"/>
                <a:ext cx="37925" cy="37925"/>
              </a:xfrm>
              <a:custGeom>
                <a:avLst/>
                <a:gdLst/>
                <a:ahLst/>
                <a:cxnLst/>
                <a:rect l="l" t="t" r="r" b="b"/>
                <a:pathLst>
                  <a:path w="1517" h="1517" extrusionOk="0">
                    <a:moveTo>
                      <a:pt x="750" y="1"/>
                    </a:moveTo>
                    <a:cubicBezTo>
                      <a:pt x="338" y="1"/>
                      <a:pt x="1" y="337"/>
                      <a:pt x="1" y="749"/>
                    </a:cubicBezTo>
                    <a:cubicBezTo>
                      <a:pt x="1" y="1180"/>
                      <a:pt x="338" y="1517"/>
                      <a:pt x="750" y="1517"/>
                    </a:cubicBezTo>
                    <a:cubicBezTo>
                      <a:pt x="1180" y="1517"/>
                      <a:pt x="1517" y="1180"/>
                      <a:pt x="1517" y="749"/>
                    </a:cubicBezTo>
                    <a:cubicBezTo>
                      <a:pt x="1517" y="337"/>
                      <a:pt x="1180" y="1"/>
                      <a:pt x="7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55" name="Google Shape;5455;p120"/>
              <p:cNvSpPr/>
              <p:nvPr/>
            </p:nvSpPr>
            <p:spPr>
              <a:xfrm>
                <a:off x="3644825" y="3018450"/>
                <a:ext cx="84700" cy="84250"/>
              </a:xfrm>
              <a:custGeom>
                <a:avLst/>
                <a:gdLst/>
                <a:ahLst/>
                <a:cxnLst/>
                <a:rect l="l" t="t" r="r" b="b"/>
                <a:pathLst>
                  <a:path w="3388" h="3370" extrusionOk="0">
                    <a:moveTo>
                      <a:pt x="1703" y="0"/>
                    </a:moveTo>
                    <a:cubicBezTo>
                      <a:pt x="767" y="0"/>
                      <a:pt x="0" y="749"/>
                      <a:pt x="0" y="1685"/>
                    </a:cubicBezTo>
                    <a:cubicBezTo>
                      <a:pt x="0" y="2621"/>
                      <a:pt x="767" y="3369"/>
                      <a:pt x="1703" y="3369"/>
                    </a:cubicBezTo>
                    <a:cubicBezTo>
                      <a:pt x="2620" y="3369"/>
                      <a:pt x="3388" y="2621"/>
                      <a:pt x="3388" y="1685"/>
                    </a:cubicBezTo>
                    <a:cubicBezTo>
                      <a:pt x="3388" y="749"/>
                      <a:pt x="2620" y="0"/>
                      <a:pt x="1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56" name="Google Shape;5456;p120"/>
              <p:cNvSpPr/>
              <p:nvPr/>
            </p:nvSpPr>
            <p:spPr>
              <a:xfrm>
                <a:off x="3646225" y="3031550"/>
                <a:ext cx="90800" cy="71425"/>
              </a:xfrm>
              <a:custGeom>
                <a:avLst/>
                <a:gdLst/>
                <a:ahLst/>
                <a:cxnLst/>
                <a:rect l="l" t="t" r="r" b="b"/>
                <a:pathLst>
                  <a:path w="3632" h="2857" extrusionOk="0">
                    <a:moveTo>
                      <a:pt x="2845" y="1"/>
                    </a:moveTo>
                    <a:lnTo>
                      <a:pt x="2845" y="1"/>
                    </a:lnTo>
                    <a:cubicBezTo>
                      <a:pt x="3121" y="1170"/>
                      <a:pt x="2188" y="2063"/>
                      <a:pt x="1199" y="2063"/>
                    </a:cubicBezTo>
                    <a:cubicBezTo>
                      <a:pt x="780" y="2063"/>
                      <a:pt x="351" y="1903"/>
                      <a:pt x="0" y="1535"/>
                    </a:cubicBezTo>
                    <a:lnTo>
                      <a:pt x="0" y="1535"/>
                    </a:lnTo>
                    <a:cubicBezTo>
                      <a:pt x="181" y="2340"/>
                      <a:pt x="896" y="2857"/>
                      <a:pt x="1650" y="2857"/>
                    </a:cubicBezTo>
                    <a:cubicBezTo>
                      <a:pt x="1914" y="2857"/>
                      <a:pt x="2182" y="2794"/>
                      <a:pt x="2433" y="2658"/>
                    </a:cubicBezTo>
                    <a:cubicBezTo>
                      <a:pt x="3425" y="2116"/>
                      <a:pt x="3631" y="805"/>
                      <a:pt x="2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57" name="Google Shape;5457;p120"/>
              <p:cNvSpPr/>
              <p:nvPr/>
            </p:nvSpPr>
            <p:spPr>
              <a:xfrm>
                <a:off x="3660725" y="3023600"/>
                <a:ext cx="37925" cy="38400"/>
              </a:xfrm>
              <a:custGeom>
                <a:avLst/>
                <a:gdLst/>
                <a:ahLst/>
                <a:cxnLst/>
                <a:rect l="l" t="t" r="r" b="b"/>
                <a:pathLst>
                  <a:path w="1517" h="1536" extrusionOk="0">
                    <a:moveTo>
                      <a:pt x="749" y="0"/>
                    </a:moveTo>
                    <a:cubicBezTo>
                      <a:pt x="337" y="0"/>
                      <a:pt x="0" y="356"/>
                      <a:pt x="0" y="768"/>
                    </a:cubicBezTo>
                    <a:cubicBezTo>
                      <a:pt x="0" y="1180"/>
                      <a:pt x="337" y="1535"/>
                      <a:pt x="749" y="1535"/>
                    </a:cubicBezTo>
                    <a:cubicBezTo>
                      <a:pt x="1180" y="1535"/>
                      <a:pt x="1516" y="1180"/>
                      <a:pt x="1516" y="768"/>
                    </a:cubicBezTo>
                    <a:cubicBezTo>
                      <a:pt x="1516" y="356"/>
                      <a:pt x="1180" y="0"/>
                      <a:pt x="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58" name="Google Shape;5458;p120"/>
              <p:cNvSpPr/>
              <p:nvPr/>
            </p:nvSpPr>
            <p:spPr>
              <a:xfrm>
                <a:off x="4230175" y="706025"/>
                <a:ext cx="84725" cy="84725"/>
              </a:xfrm>
              <a:custGeom>
                <a:avLst/>
                <a:gdLst/>
                <a:ahLst/>
                <a:cxnLst/>
                <a:rect l="l" t="t" r="r" b="b"/>
                <a:pathLst>
                  <a:path w="3389" h="3389" extrusionOk="0">
                    <a:moveTo>
                      <a:pt x="1685" y="1"/>
                    </a:moveTo>
                    <a:cubicBezTo>
                      <a:pt x="768" y="1"/>
                      <a:pt x="0" y="768"/>
                      <a:pt x="0" y="1704"/>
                    </a:cubicBezTo>
                    <a:cubicBezTo>
                      <a:pt x="0" y="2621"/>
                      <a:pt x="768" y="3388"/>
                      <a:pt x="1685" y="3388"/>
                    </a:cubicBezTo>
                    <a:cubicBezTo>
                      <a:pt x="2621" y="3388"/>
                      <a:pt x="3388" y="2621"/>
                      <a:pt x="3388" y="1704"/>
                    </a:cubicBezTo>
                    <a:cubicBezTo>
                      <a:pt x="3388" y="768"/>
                      <a:pt x="2621" y="1"/>
                      <a:pt x="16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59" name="Google Shape;5459;p120"/>
              <p:cNvSpPr/>
              <p:nvPr/>
            </p:nvSpPr>
            <p:spPr>
              <a:xfrm>
                <a:off x="4231575" y="719125"/>
                <a:ext cx="90800" cy="71500"/>
              </a:xfrm>
              <a:custGeom>
                <a:avLst/>
                <a:gdLst/>
                <a:ahLst/>
                <a:cxnLst/>
                <a:rect l="l" t="t" r="r" b="b"/>
                <a:pathLst>
                  <a:path w="3632" h="2860" extrusionOk="0">
                    <a:moveTo>
                      <a:pt x="2845" y="1"/>
                    </a:moveTo>
                    <a:lnTo>
                      <a:pt x="2845" y="1"/>
                    </a:lnTo>
                    <a:cubicBezTo>
                      <a:pt x="3109" y="1175"/>
                      <a:pt x="2174" y="2070"/>
                      <a:pt x="1185" y="2070"/>
                    </a:cubicBezTo>
                    <a:cubicBezTo>
                      <a:pt x="771" y="2070"/>
                      <a:pt x="349" y="1913"/>
                      <a:pt x="1" y="1554"/>
                    </a:cubicBezTo>
                    <a:lnTo>
                      <a:pt x="1" y="1554"/>
                    </a:lnTo>
                    <a:cubicBezTo>
                      <a:pt x="180" y="2355"/>
                      <a:pt x="889" y="2860"/>
                      <a:pt x="1639" y="2860"/>
                    </a:cubicBezTo>
                    <a:cubicBezTo>
                      <a:pt x="1906" y="2860"/>
                      <a:pt x="2178" y="2796"/>
                      <a:pt x="2434" y="2658"/>
                    </a:cubicBezTo>
                    <a:cubicBezTo>
                      <a:pt x="3426" y="2134"/>
                      <a:pt x="3632" y="805"/>
                      <a:pt x="28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60" name="Google Shape;5460;p120"/>
              <p:cNvSpPr/>
              <p:nvPr/>
            </p:nvSpPr>
            <p:spPr>
              <a:xfrm>
                <a:off x="4246075" y="711650"/>
                <a:ext cx="37925" cy="37925"/>
              </a:xfrm>
              <a:custGeom>
                <a:avLst/>
                <a:gdLst/>
                <a:ahLst/>
                <a:cxnLst/>
                <a:rect l="l" t="t" r="r" b="b"/>
                <a:pathLst>
                  <a:path w="1517" h="1517" extrusionOk="0">
                    <a:moveTo>
                      <a:pt x="749" y="0"/>
                    </a:moveTo>
                    <a:cubicBezTo>
                      <a:pt x="338" y="0"/>
                      <a:pt x="1" y="337"/>
                      <a:pt x="1" y="767"/>
                    </a:cubicBezTo>
                    <a:cubicBezTo>
                      <a:pt x="1" y="1179"/>
                      <a:pt x="338" y="1516"/>
                      <a:pt x="749" y="1516"/>
                    </a:cubicBezTo>
                    <a:cubicBezTo>
                      <a:pt x="1180" y="1516"/>
                      <a:pt x="1517" y="1179"/>
                      <a:pt x="1517" y="767"/>
                    </a:cubicBezTo>
                    <a:cubicBezTo>
                      <a:pt x="1517" y="337"/>
                      <a:pt x="1180" y="0"/>
                      <a:pt x="7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61" name="Google Shape;5461;p120"/>
              <p:cNvSpPr/>
              <p:nvPr/>
            </p:nvSpPr>
            <p:spPr>
              <a:xfrm>
                <a:off x="3671025" y="1360175"/>
                <a:ext cx="84700" cy="84700"/>
              </a:xfrm>
              <a:custGeom>
                <a:avLst/>
                <a:gdLst/>
                <a:ahLst/>
                <a:cxnLst/>
                <a:rect l="l" t="t" r="r" b="b"/>
                <a:pathLst>
                  <a:path w="3388" h="3388" extrusionOk="0">
                    <a:moveTo>
                      <a:pt x="1685" y="0"/>
                    </a:moveTo>
                    <a:cubicBezTo>
                      <a:pt x="768" y="0"/>
                      <a:pt x="0" y="768"/>
                      <a:pt x="0" y="1703"/>
                    </a:cubicBezTo>
                    <a:cubicBezTo>
                      <a:pt x="0" y="2620"/>
                      <a:pt x="768" y="3388"/>
                      <a:pt x="1685" y="3388"/>
                    </a:cubicBezTo>
                    <a:cubicBezTo>
                      <a:pt x="2621" y="3388"/>
                      <a:pt x="3388" y="2620"/>
                      <a:pt x="3388" y="1703"/>
                    </a:cubicBezTo>
                    <a:cubicBezTo>
                      <a:pt x="3388" y="768"/>
                      <a:pt x="2621" y="0"/>
                      <a:pt x="1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62" name="Google Shape;5462;p120"/>
              <p:cNvSpPr/>
              <p:nvPr/>
            </p:nvSpPr>
            <p:spPr>
              <a:xfrm>
                <a:off x="3672425" y="1373275"/>
                <a:ext cx="90800" cy="71500"/>
              </a:xfrm>
              <a:custGeom>
                <a:avLst/>
                <a:gdLst/>
                <a:ahLst/>
                <a:cxnLst/>
                <a:rect l="l" t="t" r="r" b="b"/>
                <a:pathLst>
                  <a:path w="3632" h="2860" extrusionOk="0">
                    <a:moveTo>
                      <a:pt x="2864" y="0"/>
                    </a:moveTo>
                    <a:lnTo>
                      <a:pt x="2864" y="0"/>
                    </a:lnTo>
                    <a:cubicBezTo>
                      <a:pt x="3128" y="1174"/>
                      <a:pt x="2183" y="2070"/>
                      <a:pt x="1189" y="2070"/>
                    </a:cubicBezTo>
                    <a:cubicBezTo>
                      <a:pt x="773" y="2070"/>
                      <a:pt x="348" y="1913"/>
                      <a:pt x="0" y="1554"/>
                    </a:cubicBezTo>
                    <a:lnTo>
                      <a:pt x="0" y="1554"/>
                    </a:lnTo>
                    <a:cubicBezTo>
                      <a:pt x="180" y="2354"/>
                      <a:pt x="889" y="2860"/>
                      <a:pt x="1646" y="2860"/>
                    </a:cubicBezTo>
                    <a:cubicBezTo>
                      <a:pt x="1916" y="2860"/>
                      <a:pt x="2192" y="2796"/>
                      <a:pt x="2452" y="2658"/>
                    </a:cubicBezTo>
                    <a:cubicBezTo>
                      <a:pt x="3425" y="2134"/>
                      <a:pt x="3631" y="805"/>
                      <a:pt x="2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63" name="Google Shape;5463;p120"/>
              <p:cNvSpPr/>
              <p:nvPr/>
            </p:nvSpPr>
            <p:spPr>
              <a:xfrm>
                <a:off x="3686450" y="1365775"/>
                <a:ext cx="38400" cy="37925"/>
              </a:xfrm>
              <a:custGeom>
                <a:avLst/>
                <a:gdLst/>
                <a:ahLst/>
                <a:cxnLst/>
                <a:rect l="l" t="t" r="r" b="b"/>
                <a:pathLst>
                  <a:path w="1536" h="1517" extrusionOk="0">
                    <a:moveTo>
                      <a:pt x="768" y="1"/>
                    </a:moveTo>
                    <a:cubicBezTo>
                      <a:pt x="356" y="1"/>
                      <a:pt x="1" y="338"/>
                      <a:pt x="1" y="768"/>
                    </a:cubicBezTo>
                    <a:cubicBezTo>
                      <a:pt x="1" y="1180"/>
                      <a:pt x="356" y="1517"/>
                      <a:pt x="768" y="1517"/>
                    </a:cubicBezTo>
                    <a:cubicBezTo>
                      <a:pt x="1199" y="1517"/>
                      <a:pt x="1536" y="1180"/>
                      <a:pt x="1536" y="768"/>
                    </a:cubicBezTo>
                    <a:cubicBezTo>
                      <a:pt x="1536" y="338"/>
                      <a:pt x="1199" y="1"/>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64" name="Google Shape;5464;p120"/>
              <p:cNvSpPr/>
              <p:nvPr/>
            </p:nvSpPr>
            <p:spPr>
              <a:xfrm>
                <a:off x="4261525" y="1880475"/>
                <a:ext cx="84250" cy="84725"/>
              </a:xfrm>
              <a:custGeom>
                <a:avLst/>
                <a:gdLst/>
                <a:ahLst/>
                <a:cxnLst/>
                <a:rect l="l" t="t" r="r" b="b"/>
                <a:pathLst>
                  <a:path w="3370" h="3389" extrusionOk="0">
                    <a:moveTo>
                      <a:pt x="1685" y="1"/>
                    </a:moveTo>
                    <a:cubicBezTo>
                      <a:pt x="749" y="1"/>
                      <a:pt x="0" y="768"/>
                      <a:pt x="0" y="1704"/>
                    </a:cubicBezTo>
                    <a:cubicBezTo>
                      <a:pt x="0" y="2621"/>
                      <a:pt x="749" y="3389"/>
                      <a:pt x="1685" y="3389"/>
                    </a:cubicBezTo>
                    <a:cubicBezTo>
                      <a:pt x="2621" y="3389"/>
                      <a:pt x="3369" y="2621"/>
                      <a:pt x="3369" y="1704"/>
                    </a:cubicBezTo>
                    <a:cubicBezTo>
                      <a:pt x="3369" y="768"/>
                      <a:pt x="2621" y="1"/>
                      <a:pt x="1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65" name="Google Shape;5465;p120"/>
              <p:cNvSpPr/>
              <p:nvPr/>
            </p:nvSpPr>
            <p:spPr>
              <a:xfrm>
                <a:off x="4262450" y="1893600"/>
                <a:ext cx="90800" cy="71500"/>
              </a:xfrm>
              <a:custGeom>
                <a:avLst/>
                <a:gdLst/>
                <a:ahLst/>
                <a:cxnLst/>
                <a:rect l="l" t="t" r="r" b="b"/>
                <a:pathLst>
                  <a:path w="3632" h="2860" extrusionOk="0">
                    <a:moveTo>
                      <a:pt x="2864" y="0"/>
                    </a:moveTo>
                    <a:lnTo>
                      <a:pt x="2864" y="0"/>
                    </a:lnTo>
                    <a:cubicBezTo>
                      <a:pt x="3127" y="1170"/>
                      <a:pt x="2199" y="2063"/>
                      <a:pt x="1209" y="2063"/>
                    </a:cubicBezTo>
                    <a:cubicBezTo>
                      <a:pt x="789" y="2063"/>
                      <a:pt x="357" y="1902"/>
                      <a:pt x="1" y="1535"/>
                    </a:cubicBezTo>
                    <a:lnTo>
                      <a:pt x="1" y="1535"/>
                    </a:lnTo>
                    <a:cubicBezTo>
                      <a:pt x="194" y="2350"/>
                      <a:pt x="908" y="2859"/>
                      <a:pt x="1660" y="2859"/>
                    </a:cubicBezTo>
                    <a:cubicBezTo>
                      <a:pt x="1926" y="2859"/>
                      <a:pt x="2198" y="2795"/>
                      <a:pt x="2453" y="2658"/>
                    </a:cubicBezTo>
                    <a:cubicBezTo>
                      <a:pt x="3445" y="2134"/>
                      <a:pt x="3632" y="805"/>
                      <a:pt x="2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66" name="Google Shape;5466;p120"/>
              <p:cNvSpPr/>
              <p:nvPr/>
            </p:nvSpPr>
            <p:spPr>
              <a:xfrm>
                <a:off x="4276975" y="1886100"/>
                <a:ext cx="37925" cy="37925"/>
              </a:xfrm>
              <a:custGeom>
                <a:avLst/>
                <a:gdLst/>
                <a:ahLst/>
                <a:cxnLst/>
                <a:rect l="l" t="t" r="r" b="b"/>
                <a:pathLst>
                  <a:path w="1517" h="1517" extrusionOk="0">
                    <a:moveTo>
                      <a:pt x="767" y="1"/>
                    </a:moveTo>
                    <a:cubicBezTo>
                      <a:pt x="337" y="1"/>
                      <a:pt x="0" y="337"/>
                      <a:pt x="0" y="768"/>
                    </a:cubicBezTo>
                    <a:cubicBezTo>
                      <a:pt x="0" y="1180"/>
                      <a:pt x="337" y="1517"/>
                      <a:pt x="767" y="1517"/>
                    </a:cubicBezTo>
                    <a:cubicBezTo>
                      <a:pt x="1179" y="1517"/>
                      <a:pt x="1516" y="1180"/>
                      <a:pt x="1516" y="768"/>
                    </a:cubicBezTo>
                    <a:cubicBezTo>
                      <a:pt x="1516" y="337"/>
                      <a:pt x="1179" y="1"/>
                      <a:pt x="7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67" name="Google Shape;5467;p120"/>
              <p:cNvSpPr/>
              <p:nvPr/>
            </p:nvSpPr>
            <p:spPr>
              <a:xfrm>
                <a:off x="4323750" y="2208950"/>
                <a:ext cx="84250" cy="84250"/>
              </a:xfrm>
              <a:custGeom>
                <a:avLst/>
                <a:gdLst/>
                <a:ahLst/>
                <a:cxnLst/>
                <a:rect l="l" t="t" r="r" b="b"/>
                <a:pathLst>
                  <a:path w="3370" h="3370" extrusionOk="0">
                    <a:moveTo>
                      <a:pt x="1685" y="1"/>
                    </a:moveTo>
                    <a:cubicBezTo>
                      <a:pt x="749" y="1"/>
                      <a:pt x="1" y="750"/>
                      <a:pt x="1" y="1685"/>
                    </a:cubicBezTo>
                    <a:cubicBezTo>
                      <a:pt x="1" y="2621"/>
                      <a:pt x="749" y="3370"/>
                      <a:pt x="1685" y="3370"/>
                    </a:cubicBezTo>
                    <a:cubicBezTo>
                      <a:pt x="2621" y="3370"/>
                      <a:pt x="3370" y="2621"/>
                      <a:pt x="3370" y="1685"/>
                    </a:cubicBezTo>
                    <a:cubicBezTo>
                      <a:pt x="3370" y="750"/>
                      <a:pt x="2621" y="1"/>
                      <a:pt x="1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68" name="Google Shape;5468;p120"/>
              <p:cNvSpPr/>
              <p:nvPr/>
            </p:nvSpPr>
            <p:spPr>
              <a:xfrm>
                <a:off x="4324700" y="2222050"/>
                <a:ext cx="90800" cy="71450"/>
              </a:xfrm>
              <a:custGeom>
                <a:avLst/>
                <a:gdLst/>
                <a:ahLst/>
                <a:cxnLst/>
                <a:rect l="l" t="t" r="r" b="b"/>
                <a:pathLst>
                  <a:path w="3632" h="2858" extrusionOk="0">
                    <a:moveTo>
                      <a:pt x="2864" y="1"/>
                    </a:moveTo>
                    <a:cubicBezTo>
                      <a:pt x="3127" y="1171"/>
                      <a:pt x="2189" y="2064"/>
                      <a:pt x="1200" y="2064"/>
                    </a:cubicBezTo>
                    <a:cubicBezTo>
                      <a:pt x="780" y="2064"/>
                      <a:pt x="351" y="1903"/>
                      <a:pt x="0" y="1536"/>
                    </a:cubicBezTo>
                    <a:lnTo>
                      <a:pt x="0" y="1536"/>
                    </a:lnTo>
                    <a:cubicBezTo>
                      <a:pt x="181" y="2340"/>
                      <a:pt x="896" y="2857"/>
                      <a:pt x="1658" y="2857"/>
                    </a:cubicBezTo>
                    <a:cubicBezTo>
                      <a:pt x="1924" y="2857"/>
                      <a:pt x="2195" y="2794"/>
                      <a:pt x="2452" y="2659"/>
                    </a:cubicBezTo>
                    <a:cubicBezTo>
                      <a:pt x="3425" y="2116"/>
                      <a:pt x="3631" y="806"/>
                      <a:pt x="2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69" name="Google Shape;5469;p120"/>
              <p:cNvSpPr/>
              <p:nvPr/>
            </p:nvSpPr>
            <p:spPr>
              <a:xfrm>
                <a:off x="4339200" y="2214575"/>
                <a:ext cx="38400" cy="37925"/>
              </a:xfrm>
              <a:custGeom>
                <a:avLst/>
                <a:gdLst/>
                <a:ahLst/>
                <a:cxnLst/>
                <a:rect l="l" t="t" r="r" b="b"/>
                <a:pathLst>
                  <a:path w="1536" h="1517" extrusionOk="0">
                    <a:moveTo>
                      <a:pt x="768" y="1"/>
                    </a:moveTo>
                    <a:cubicBezTo>
                      <a:pt x="337" y="1"/>
                      <a:pt x="0" y="337"/>
                      <a:pt x="0" y="749"/>
                    </a:cubicBezTo>
                    <a:cubicBezTo>
                      <a:pt x="0" y="1180"/>
                      <a:pt x="337" y="1517"/>
                      <a:pt x="768" y="1517"/>
                    </a:cubicBezTo>
                    <a:cubicBezTo>
                      <a:pt x="1179" y="1517"/>
                      <a:pt x="1535" y="1180"/>
                      <a:pt x="1535" y="749"/>
                    </a:cubicBezTo>
                    <a:cubicBezTo>
                      <a:pt x="1535" y="337"/>
                      <a:pt x="1179" y="1"/>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70" name="Google Shape;5470;p120"/>
              <p:cNvSpPr/>
              <p:nvPr/>
            </p:nvSpPr>
            <p:spPr>
              <a:xfrm>
                <a:off x="3713600" y="2746125"/>
                <a:ext cx="84250" cy="84725"/>
              </a:xfrm>
              <a:custGeom>
                <a:avLst/>
                <a:gdLst/>
                <a:ahLst/>
                <a:cxnLst/>
                <a:rect l="l" t="t" r="r" b="b"/>
                <a:pathLst>
                  <a:path w="3370" h="3389" extrusionOk="0">
                    <a:moveTo>
                      <a:pt x="1685" y="0"/>
                    </a:moveTo>
                    <a:cubicBezTo>
                      <a:pt x="749" y="0"/>
                      <a:pt x="0" y="768"/>
                      <a:pt x="0" y="1704"/>
                    </a:cubicBezTo>
                    <a:cubicBezTo>
                      <a:pt x="0" y="2621"/>
                      <a:pt x="749" y="3388"/>
                      <a:pt x="1685" y="3388"/>
                    </a:cubicBezTo>
                    <a:cubicBezTo>
                      <a:pt x="2602" y="3388"/>
                      <a:pt x="3369" y="2621"/>
                      <a:pt x="3369" y="1704"/>
                    </a:cubicBezTo>
                    <a:cubicBezTo>
                      <a:pt x="3369" y="768"/>
                      <a:pt x="2602" y="0"/>
                      <a:pt x="1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71" name="Google Shape;5471;p120"/>
              <p:cNvSpPr/>
              <p:nvPr/>
            </p:nvSpPr>
            <p:spPr>
              <a:xfrm>
                <a:off x="3714525" y="2759225"/>
                <a:ext cx="90800" cy="71500"/>
              </a:xfrm>
              <a:custGeom>
                <a:avLst/>
                <a:gdLst/>
                <a:ahLst/>
                <a:cxnLst/>
                <a:rect l="l" t="t" r="r" b="b"/>
                <a:pathLst>
                  <a:path w="3632" h="2860" extrusionOk="0">
                    <a:moveTo>
                      <a:pt x="2864" y="1"/>
                    </a:moveTo>
                    <a:lnTo>
                      <a:pt x="2864" y="1"/>
                    </a:lnTo>
                    <a:cubicBezTo>
                      <a:pt x="3128" y="1175"/>
                      <a:pt x="2183" y="2070"/>
                      <a:pt x="1189" y="2070"/>
                    </a:cubicBezTo>
                    <a:cubicBezTo>
                      <a:pt x="773" y="2070"/>
                      <a:pt x="349" y="1913"/>
                      <a:pt x="1" y="1554"/>
                    </a:cubicBezTo>
                    <a:lnTo>
                      <a:pt x="1" y="1554"/>
                    </a:lnTo>
                    <a:cubicBezTo>
                      <a:pt x="180" y="2355"/>
                      <a:pt x="889" y="2860"/>
                      <a:pt x="1647" y="2860"/>
                    </a:cubicBezTo>
                    <a:cubicBezTo>
                      <a:pt x="1916" y="2860"/>
                      <a:pt x="2192" y="2796"/>
                      <a:pt x="2453" y="2658"/>
                    </a:cubicBezTo>
                    <a:cubicBezTo>
                      <a:pt x="3426" y="2134"/>
                      <a:pt x="3632" y="805"/>
                      <a:pt x="2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72" name="Google Shape;5472;p120"/>
              <p:cNvSpPr/>
              <p:nvPr/>
            </p:nvSpPr>
            <p:spPr>
              <a:xfrm>
                <a:off x="3729050" y="2751750"/>
                <a:ext cx="37925" cy="37925"/>
              </a:xfrm>
              <a:custGeom>
                <a:avLst/>
                <a:gdLst/>
                <a:ahLst/>
                <a:cxnLst/>
                <a:rect l="l" t="t" r="r" b="b"/>
                <a:pathLst>
                  <a:path w="1517" h="1517" extrusionOk="0">
                    <a:moveTo>
                      <a:pt x="749" y="0"/>
                    </a:moveTo>
                    <a:cubicBezTo>
                      <a:pt x="337" y="0"/>
                      <a:pt x="0" y="337"/>
                      <a:pt x="0" y="767"/>
                    </a:cubicBezTo>
                    <a:cubicBezTo>
                      <a:pt x="0" y="1179"/>
                      <a:pt x="337" y="1516"/>
                      <a:pt x="749" y="1516"/>
                    </a:cubicBezTo>
                    <a:cubicBezTo>
                      <a:pt x="1179" y="1516"/>
                      <a:pt x="1516" y="1179"/>
                      <a:pt x="1516" y="767"/>
                    </a:cubicBezTo>
                    <a:cubicBezTo>
                      <a:pt x="1516" y="337"/>
                      <a:pt x="1179" y="0"/>
                      <a:pt x="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73" name="Google Shape;5473;p120"/>
              <p:cNvSpPr/>
              <p:nvPr/>
            </p:nvSpPr>
            <p:spPr>
              <a:xfrm>
                <a:off x="4228775" y="3480750"/>
                <a:ext cx="84250" cy="84250"/>
              </a:xfrm>
              <a:custGeom>
                <a:avLst/>
                <a:gdLst/>
                <a:ahLst/>
                <a:cxnLst/>
                <a:rect l="l" t="t" r="r" b="b"/>
                <a:pathLst>
                  <a:path w="3370" h="3370" extrusionOk="0">
                    <a:moveTo>
                      <a:pt x="1685" y="0"/>
                    </a:moveTo>
                    <a:cubicBezTo>
                      <a:pt x="749" y="0"/>
                      <a:pt x="0" y="749"/>
                      <a:pt x="0" y="1685"/>
                    </a:cubicBezTo>
                    <a:cubicBezTo>
                      <a:pt x="0" y="2621"/>
                      <a:pt x="749" y="3369"/>
                      <a:pt x="1685" y="3369"/>
                    </a:cubicBezTo>
                    <a:cubicBezTo>
                      <a:pt x="2621" y="3369"/>
                      <a:pt x="3369" y="2621"/>
                      <a:pt x="3369" y="1685"/>
                    </a:cubicBezTo>
                    <a:cubicBezTo>
                      <a:pt x="3369" y="749"/>
                      <a:pt x="2621" y="0"/>
                      <a:pt x="1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74" name="Google Shape;5474;p120"/>
              <p:cNvSpPr/>
              <p:nvPr/>
            </p:nvSpPr>
            <p:spPr>
              <a:xfrm>
                <a:off x="4229700" y="3493850"/>
                <a:ext cx="90800" cy="71250"/>
              </a:xfrm>
              <a:custGeom>
                <a:avLst/>
                <a:gdLst/>
                <a:ahLst/>
                <a:cxnLst/>
                <a:rect l="l" t="t" r="r" b="b"/>
                <a:pathLst>
                  <a:path w="3632" h="2850" extrusionOk="0">
                    <a:moveTo>
                      <a:pt x="2864" y="0"/>
                    </a:moveTo>
                    <a:lnTo>
                      <a:pt x="2864" y="0"/>
                    </a:lnTo>
                    <a:cubicBezTo>
                      <a:pt x="3128" y="1160"/>
                      <a:pt x="2185" y="2060"/>
                      <a:pt x="1193" y="2060"/>
                    </a:cubicBezTo>
                    <a:cubicBezTo>
                      <a:pt x="776" y="2060"/>
                      <a:pt x="350" y="1901"/>
                      <a:pt x="1" y="1535"/>
                    </a:cubicBezTo>
                    <a:lnTo>
                      <a:pt x="1" y="1535"/>
                    </a:lnTo>
                    <a:cubicBezTo>
                      <a:pt x="180" y="2334"/>
                      <a:pt x="886" y="2849"/>
                      <a:pt x="1642" y="2849"/>
                    </a:cubicBezTo>
                    <a:cubicBezTo>
                      <a:pt x="1913" y="2849"/>
                      <a:pt x="2191" y="2783"/>
                      <a:pt x="2453" y="2639"/>
                    </a:cubicBezTo>
                    <a:cubicBezTo>
                      <a:pt x="3426" y="2115"/>
                      <a:pt x="3632" y="787"/>
                      <a:pt x="2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75" name="Google Shape;5475;p120"/>
              <p:cNvSpPr/>
              <p:nvPr/>
            </p:nvSpPr>
            <p:spPr>
              <a:xfrm>
                <a:off x="4244200" y="3485900"/>
                <a:ext cx="37925" cy="37925"/>
              </a:xfrm>
              <a:custGeom>
                <a:avLst/>
                <a:gdLst/>
                <a:ahLst/>
                <a:cxnLst/>
                <a:rect l="l" t="t" r="r" b="b"/>
                <a:pathLst>
                  <a:path w="1517" h="1517" extrusionOk="0">
                    <a:moveTo>
                      <a:pt x="750" y="0"/>
                    </a:moveTo>
                    <a:cubicBezTo>
                      <a:pt x="338" y="0"/>
                      <a:pt x="1" y="337"/>
                      <a:pt x="1" y="768"/>
                    </a:cubicBezTo>
                    <a:cubicBezTo>
                      <a:pt x="1" y="1179"/>
                      <a:pt x="338" y="1516"/>
                      <a:pt x="750" y="1516"/>
                    </a:cubicBezTo>
                    <a:cubicBezTo>
                      <a:pt x="1180" y="1516"/>
                      <a:pt x="1517" y="1179"/>
                      <a:pt x="1517" y="768"/>
                    </a:cubicBezTo>
                    <a:cubicBezTo>
                      <a:pt x="1517" y="337"/>
                      <a:pt x="1180"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76" name="Google Shape;5476;p120"/>
              <p:cNvSpPr/>
              <p:nvPr/>
            </p:nvSpPr>
            <p:spPr>
              <a:xfrm>
                <a:off x="3639200" y="2883225"/>
                <a:ext cx="84250" cy="84250"/>
              </a:xfrm>
              <a:custGeom>
                <a:avLst/>
                <a:gdLst/>
                <a:ahLst/>
                <a:cxnLst/>
                <a:rect l="l" t="t" r="r" b="b"/>
                <a:pathLst>
                  <a:path w="3370" h="3370" extrusionOk="0">
                    <a:moveTo>
                      <a:pt x="1685" y="0"/>
                    </a:moveTo>
                    <a:cubicBezTo>
                      <a:pt x="749" y="0"/>
                      <a:pt x="0" y="749"/>
                      <a:pt x="0" y="1685"/>
                    </a:cubicBezTo>
                    <a:cubicBezTo>
                      <a:pt x="0" y="2621"/>
                      <a:pt x="749" y="3369"/>
                      <a:pt x="1685" y="3369"/>
                    </a:cubicBezTo>
                    <a:cubicBezTo>
                      <a:pt x="2621" y="3369"/>
                      <a:pt x="3369" y="2621"/>
                      <a:pt x="3369" y="1685"/>
                    </a:cubicBezTo>
                    <a:cubicBezTo>
                      <a:pt x="3369" y="749"/>
                      <a:pt x="2621" y="0"/>
                      <a:pt x="16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77" name="Google Shape;5477;p120"/>
              <p:cNvSpPr/>
              <p:nvPr/>
            </p:nvSpPr>
            <p:spPr>
              <a:xfrm>
                <a:off x="3640125" y="2896325"/>
                <a:ext cx="90800" cy="71425"/>
              </a:xfrm>
              <a:custGeom>
                <a:avLst/>
                <a:gdLst/>
                <a:ahLst/>
                <a:cxnLst/>
                <a:rect l="l" t="t" r="r" b="b"/>
                <a:pathLst>
                  <a:path w="3632" h="2857" extrusionOk="0">
                    <a:moveTo>
                      <a:pt x="2865" y="0"/>
                    </a:moveTo>
                    <a:lnTo>
                      <a:pt x="2865" y="0"/>
                    </a:lnTo>
                    <a:cubicBezTo>
                      <a:pt x="3127" y="1170"/>
                      <a:pt x="2190" y="2063"/>
                      <a:pt x="1200" y="2063"/>
                    </a:cubicBezTo>
                    <a:cubicBezTo>
                      <a:pt x="781" y="2063"/>
                      <a:pt x="352" y="1903"/>
                      <a:pt x="1" y="1535"/>
                    </a:cubicBezTo>
                    <a:lnTo>
                      <a:pt x="1" y="1535"/>
                    </a:lnTo>
                    <a:cubicBezTo>
                      <a:pt x="181" y="2340"/>
                      <a:pt x="897" y="2857"/>
                      <a:pt x="1659" y="2857"/>
                    </a:cubicBezTo>
                    <a:cubicBezTo>
                      <a:pt x="1925" y="2857"/>
                      <a:pt x="2196" y="2794"/>
                      <a:pt x="2453" y="2658"/>
                    </a:cubicBezTo>
                    <a:cubicBezTo>
                      <a:pt x="3426" y="2115"/>
                      <a:pt x="3632" y="805"/>
                      <a:pt x="2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78" name="Google Shape;5478;p120"/>
              <p:cNvSpPr/>
              <p:nvPr/>
            </p:nvSpPr>
            <p:spPr>
              <a:xfrm>
                <a:off x="3654650" y="2888375"/>
                <a:ext cx="37925" cy="38400"/>
              </a:xfrm>
              <a:custGeom>
                <a:avLst/>
                <a:gdLst/>
                <a:ahLst/>
                <a:cxnLst/>
                <a:rect l="l" t="t" r="r" b="b"/>
                <a:pathLst>
                  <a:path w="1517" h="1536" extrusionOk="0">
                    <a:moveTo>
                      <a:pt x="768" y="0"/>
                    </a:moveTo>
                    <a:cubicBezTo>
                      <a:pt x="337" y="0"/>
                      <a:pt x="0" y="356"/>
                      <a:pt x="0" y="768"/>
                    </a:cubicBezTo>
                    <a:cubicBezTo>
                      <a:pt x="0" y="1179"/>
                      <a:pt x="337" y="1535"/>
                      <a:pt x="768" y="1535"/>
                    </a:cubicBezTo>
                    <a:cubicBezTo>
                      <a:pt x="1179" y="1535"/>
                      <a:pt x="1516" y="1179"/>
                      <a:pt x="1516" y="768"/>
                    </a:cubicBezTo>
                    <a:cubicBezTo>
                      <a:pt x="1516" y="356"/>
                      <a:pt x="1179" y="0"/>
                      <a:pt x="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79" name="Google Shape;5479;p120"/>
              <p:cNvSpPr/>
              <p:nvPr/>
            </p:nvSpPr>
            <p:spPr>
              <a:xfrm>
                <a:off x="3744475" y="3149925"/>
                <a:ext cx="84250" cy="84725"/>
              </a:xfrm>
              <a:custGeom>
                <a:avLst/>
                <a:gdLst/>
                <a:ahLst/>
                <a:cxnLst/>
                <a:rect l="l" t="t" r="r" b="b"/>
                <a:pathLst>
                  <a:path w="3370" h="3389" extrusionOk="0">
                    <a:moveTo>
                      <a:pt x="1685" y="1"/>
                    </a:moveTo>
                    <a:cubicBezTo>
                      <a:pt x="749" y="1"/>
                      <a:pt x="1" y="768"/>
                      <a:pt x="1" y="1685"/>
                    </a:cubicBezTo>
                    <a:cubicBezTo>
                      <a:pt x="1" y="2621"/>
                      <a:pt x="749" y="3389"/>
                      <a:pt x="1685" y="3389"/>
                    </a:cubicBezTo>
                    <a:cubicBezTo>
                      <a:pt x="2621" y="3389"/>
                      <a:pt x="3370" y="2621"/>
                      <a:pt x="3370" y="1685"/>
                    </a:cubicBezTo>
                    <a:cubicBezTo>
                      <a:pt x="3370" y="768"/>
                      <a:pt x="2621" y="1"/>
                      <a:pt x="16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80" name="Google Shape;5480;p120"/>
              <p:cNvSpPr/>
              <p:nvPr/>
            </p:nvSpPr>
            <p:spPr>
              <a:xfrm>
                <a:off x="3745425" y="3163025"/>
                <a:ext cx="90800" cy="71450"/>
              </a:xfrm>
              <a:custGeom>
                <a:avLst/>
                <a:gdLst/>
                <a:ahLst/>
                <a:cxnLst/>
                <a:rect l="l" t="t" r="r" b="b"/>
                <a:pathLst>
                  <a:path w="3632" h="2858" extrusionOk="0">
                    <a:moveTo>
                      <a:pt x="2864" y="1"/>
                    </a:moveTo>
                    <a:lnTo>
                      <a:pt x="2864" y="1"/>
                    </a:lnTo>
                    <a:cubicBezTo>
                      <a:pt x="3127" y="1171"/>
                      <a:pt x="2189" y="2064"/>
                      <a:pt x="1200" y="2064"/>
                    </a:cubicBezTo>
                    <a:cubicBezTo>
                      <a:pt x="780" y="2064"/>
                      <a:pt x="351" y="1903"/>
                      <a:pt x="0" y="1536"/>
                    </a:cubicBezTo>
                    <a:lnTo>
                      <a:pt x="0" y="1536"/>
                    </a:lnTo>
                    <a:cubicBezTo>
                      <a:pt x="181" y="2340"/>
                      <a:pt x="896" y="2857"/>
                      <a:pt x="1658" y="2857"/>
                    </a:cubicBezTo>
                    <a:cubicBezTo>
                      <a:pt x="1924" y="2857"/>
                      <a:pt x="2195" y="2794"/>
                      <a:pt x="2452" y="2659"/>
                    </a:cubicBezTo>
                    <a:cubicBezTo>
                      <a:pt x="3425" y="2116"/>
                      <a:pt x="3631" y="806"/>
                      <a:pt x="28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81" name="Google Shape;5481;p120"/>
              <p:cNvSpPr/>
              <p:nvPr/>
            </p:nvSpPr>
            <p:spPr>
              <a:xfrm>
                <a:off x="3759925" y="3155550"/>
                <a:ext cx="37925" cy="37925"/>
              </a:xfrm>
              <a:custGeom>
                <a:avLst/>
                <a:gdLst/>
                <a:ahLst/>
                <a:cxnLst/>
                <a:rect l="l" t="t" r="r" b="b"/>
                <a:pathLst>
                  <a:path w="1517" h="1517" extrusionOk="0">
                    <a:moveTo>
                      <a:pt x="768" y="0"/>
                    </a:moveTo>
                    <a:cubicBezTo>
                      <a:pt x="337" y="0"/>
                      <a:pt x="0" y="337"/>
                      <a:pt x="0" y="749"/>
                    </a:cubicBezTo>
                    <a:cubicBezTo>
                      <a:pt x="0" y="1180"/>
                      <a:pt x="337" y="1516"/>
                      <a:pt x="768" y="1516"/>
                    </a:cubicBezTo>
                    <a:cubicBezTo>
                      <a:pt x="1179" y="1516"/>
                      <a:pt x="1516" y="1180"/>
                      <a:pt x="1516" y="749"/>
                    </a:cubicBezTo>
                    <a:cubicBezTo>
                      <a:pt x="1516" y="337"/>
                      <a:pt x="1179" y="0"/>
                      <a:pt x="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82" name="Google Shape;5482;p120"/>
              <p:cNvSpPr/>
              <p:nvPr/>
            </p:nvSpPr>
            <p:spPr>
              <a:xfrm>
                <a:off x="4510925" y="4229875"/>
                <a:ext cx="574625" cy="540000"/>
              </a:xfrm>
              <a:custGeom>
                <a:avLst/>
                <a:gdLst/>
                <a:ahLst/>
                <a:cxnLst/>
                <a:rect l="l" t="t" r="r" b="b"/>
                <a:pathLst>
                  <a:path w="22985" h="21600" extrusionOk="0">
                    <a:moveTo>
                      <a:pt x="22404" y="1"/>
                    </a:moveTo>
                    <a:lnTo>
                      <a:pt x="11043" y="656"/>
                    </a:lnTo>
                    <a:lnTo>
                      <a:pt x="0" y="15198"/>
                    </a:lnTo>
                    <a:lnTo>
                      <a:pt x="1703" y="21599"/>
                    </a:lnTo>
                    <a:cubicBezTo>
                      <a:pt x="1872" y="20233"/>
                      <a:pt x="19727" y="4642"/>
                      <a:pt x="21356" y="3332"/>
                    </a:cubicBezTo>
                    <a:cubicBezTo>
                      <a:pt x="22984" y="2041"/>
                      <a:pt x="22404" y="1"/>
                      <a:pt x="22404" y="1"/>
                    </a:cubicBezTo>
                    <a:close/>
                  </a:path>
                </a:pathLst>
              </a:custGeom>
              <a:solidFill>
                <a:srgbClr val="737A77"/>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83" name="Google Shape;5483;p120"/>
              <p:cNvSpPr/>
              <p:nvPr/>
            </p:nvSpPr>
            <p:spPr>
              <a:xfrm>
                <a:off x="4495950" y="4116175"/>
                <a:ext cx="1566600" cy="1359775"/>
              </a:xfrm>
              <a:custGeom>
                <a:avLst/>
                <a:gdLst/>
                <a:ahLst/>
                <a:cxnLst/>
                <a:rect l="l" t="t" r="r" b="b"/>
                <a:pathLst>
                  <a:path w="62664" h="54391" extrusionOk="0">
                    <a:moveTo>
                      <a:pt x="14468" y="0"/>
                    </a:moveTo>
                    <a:cubicBezTo>
                      <a:pt x="9284" y="6083"/>
                      <a:pt x="4679" y="12634"/>
                      <a:pt x="0" y="19129"/>
                    </a:cubicBezTo>
                    <a:cubicBezTo>
                      <a:pt x="6196" y="28955"/>
                      <a:pt x="22067" y="54391"/>
                      <a:pt x="22067" y="54391"/>
                    </a:cubicBezTo>
                    <a:lnTo>
                      <a:pt x="62663" y="45257"/>
                    </a:lnTo>
                    <a:cubicBezTo>
                      <a:pt x="62663" y="45257"/>
                      <a:pt x="32473" y="15329"/>
                      <a:pt x="14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84" name="Google Shape;5484;p120"/>
              <p:cNvSpPr/>
              <p:nvPr/>
            </p:nvSpPr>
            <p:spPr>
              <a:xfrm>
                <a:off x="2515750" y="3032025"/>
                <a:ext cx="2555275" cy="1737850"/>
              </a:xfrm>
              <a:custGeom>
                <a:avLst/>
                <a:gdLst/>
                <a:ahLst/>
                <a:cxnLst/>
                <a:rect l="l" t="t" r="r" b="b"/>
                <a:pathLst>
                  <a:path w="102211" h="69514" extrusionOk="0">
                    <a:moveTo>
                      <a:pt x="28150" y="0"/>
                    </a:moveTo>
                    <a:lnTo>
                      <a:pt x="20495" y="22703"/>
                    </a:lnTo>
                    <a:cubicBezTo>
                      <a:pt x="20495" y="22703"/>
                      <a:pt x="20345" y="2808"/>
                      <a:pt x="14449" y="2059"/>
                    </a:cubicBezTo>
                    <a:lnTo>
                      <a:pt x="12971" y="30078"/>
                    </a:lnTo>
                    <a:cubicBezTo>
                      <a:pt x="12971" y="30078"/>
                      <a:pt x="7074" y="19938"/>
                      <a:pt x="1562" y="19938"/>
                    </a:cubicBezTo>
                    <a:cubicBezTo>
                      <a:pt x="1036" y="19938"/>
                      <a:pt x="514" y="20031"/>
                      <a:pt x="0" y="20233"/>
                    </a:cubicBezTo>
                    <a:lnTo>
                      <a:pt x="12971" y="44321"/>
                    </a:lnTo>
                    <a:cubicBezTo>
                      <a:pt x="12971" y="44321"/>
                      <a:pt x="35524" y="57797"/>
                      <a:pt x="37003" y="57797"/>
                    </a:cubicBezTo>
                    <a:cubicBezTo>
                      <a:pt x="38481" y="57797"/>
                      <a:pt x="76363" y="58096"/>
                      <a:pt x="76794" y="58677"/>
                    </a:cubicBezTo>
                    <a:cubicBezTo>
                      <a:pt x="76925" y="58845"/>
                      <a:pt x="79208" y="63674"/>
                      <a:pt x="81510" y="69513"/>
                    </a:cubicBezTo>
                    <a:cubicBezTo>
                      <a:pt x="81735" y="68746"/>
                      <a:pt x="82540" y="65471"/>
                      <a:pt x="82839" y="64703"/>
                    </a:cubicBezTo>
                    <a:cubicBezTo>
                      <a:pt x="84561" y="60267"/>
                      <a:pt x="87668" y="57029"/>
                      <a:pt x="91992" y="55046"/>
                    </a:cubicBezTo>
                    <a:cubicBezTo>
                      <a:pt x="94687" y="53810"/>
                      <a:pt x="100732" y="50816"/>
                      <a:pt x="102211" y="47915"/>
                    </a:cubicBezTo>
                    <a:cubicBezTo>
                      <a:pt x="93414" y="40054"/>
                      <a:pt x="83831" y="35000"/>
                      <a:pt x="81417" y="34532"/>
                    </a:cubicBezTo>
                    <a:cubicBezTo>
                      <a:pt x="78990" y="34071"/>
                      <a:pt x="73833" y="33917"/>
                      <a:pt x="68035" y="33917"/>
                    </a:cubicBezTo>
                    <a:cubicBezTo>
                      <a:pt x="56439" y="33917"/>
                      <a:pt x="42281" y="34532"/>
                      <a:pt x="42281" y="34532"/>
                    </a:cubicBezTo>
                    <a:lnTo>
                      <a:pt x="37508" y="25305"/>
                    </a:lnTo>
                    <a:cubicBezTo>
                      <a:pt x="37508" y="25305"/>
                      <a:pt x="44227" y="7225"/>
                      <a:pt x="37508" y="6364"/>
                    </a:cubicBezTo>
                    <a:lnTo>
                      <a:pt x="29179" y="27439"/>
                    </a:lnTo>
                    <a:lnTo>
                      <a:pt x="29179" y="14449"/>
                    </a:lnTo>
                    <a:cubicBezTo>
                      <a:pt x="29179" y="14449"/>
                      <a:pt x="33615" y="599"/>
                      <a:pt x="28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85" name="Google Shape;5485;p120"/>
              <p:cNvSpPr/>
              <p:nvPr/>
            </p:nvSpPr>
            <p:spPr>
              <a:xfrm>
                <a:off x="3242400" y="3715350"/>
                <a:ext cx="263925" cy="417700"/>
              </a:xfrm>
              <a:custGeom>
                <a:avLst/>
                <a:gdLst/>
                <a:ahLst/>
                <a:cxnLst/>
                <a:rect l="l" t="t" r="r" b="b"/>
                <a:pathLst>
                  <a:path w="10557" h="16708" extrusionOk="0">
                    <a:moveTo>
                      <a:pt x="123" y="1"/>
                    </a:moveTo>
                    <a:cubicBezTo>
                      <a:pt x="106" y="1"/>
                      <a:pt x="89" y="5"/>
                      <a:pt x="76" y="12"/>
                    </a:cubicBezTo>
                    <a:cubicBezTo>
                      <a:pt x="20" y="50"/>
                      <a:pt x="1" y="106"/>
                      <a:pt x="38" y="143"/>
                    </a:cubicBezTo>
                    <a:lnTo>
                      <a:pt x="10351" y="16651"/>
                    </a:lnTo>
                    <a:cubicBezTo>
                      <a:pt x="10370" y="16688"/>
                      <a:pt x="10407" y="16707"/>
                      <a:pt x="10445" y="16707"/>
                    </a:cubicBezTo>
                    <a:cubicBezTo>
                      <a:pt x="10520" y="16707"/>
                      <a:pt x="10557" y="16614"/>
                      <a:pt x="10520" y="16557"/>
                    </a:cubicBezTo>
                    <a:lnTo>
                      <a:pt x="207" y="50"/>
                    </a:lnTo>
                    <a:cubicBezTo>
                      <a:pt x="183" y="14"/>
                      <a:pt x="152" y="1"/>
                      <a:pt x="12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86" name="Google Shape;5486;p120"/>
              <p:cNvSpPr/>
              <p:nvPr/>
            </p:nvSpPr>
            <p:spPr>
              <a:xfrm>
                <a:off x="2988325" y="3597275"/>
                <a:ext cx="359850" cy="631225"/>
              </a:xfrm>
              <a:custGeom>
                <a:avLst/>
                <a:gdLst/>
                <a:ahLst/>
                <a:cxnLst/>
                <a:rect l="l" t="t" r="r" b="b"/>
                <a:pathLst>
                  <a:path w="14394" h="25249" extrusionOk="0">
                    <a:moveTo>
                      <a:pt x="1577" y="1"/>
                    </a:moveTo>
                    <a:cubicBezTo>
                      <a:pt x="1533" y="1"/>
                      <a:pt x="1488" y="25"/>
                      <a:pt x="1479" y="75"/>
                    </a:cubicBezTo>
                    <a:cubicBezTo>
                      <a:pt x="1423" y="412"/>
                      <a:pt x="1" y="8198"/>
                      <a:pt x="151" y="9395"/>
                    </a:cubicBezTo>
                    <a:cubicBezTo>
                      <a:pt x="319" y="10593"/>
                      <a:pt x="13626" y="24631"/>
                      <a:pt x="14188" y="25230"/>
                    </a:cubicBezTo>
                    <a:cubicBezTo>
                      <a:pt x="14207" y="25248"/>
                      <a:pt x="14244" y="25248"/>
                      <a:pt x="14263" y="25248"/>
                    </a:cubicBezTo>
                    <a:cubicBezTo>
                      <a:pt x="14338" y="25248"/>
                      <a:pt x="14394" y="25155"/>
                      <a:pt x="14319" y="25099"/>
                    </a:cubicBezTo>
                    <a:cubicBezTo>
                      <a:pt x="10482" y="21037"/>
                      <a:pt x="469" y="10313"/>
                      <a:pt x="356" y="9377"/>
                    </a:cubicBezTo>
                    <a:cubicBezTo>
                      <a:pt x="207" y="8216"/>
                      <a:pt x="1667" y="206"/>
                      <a:pt x="1667" y="112"/>
                    </a:cubicBezTo>
                    <a:cubicBezTo>
                      <a:pt x="1688" y="39"/>
                      <a:pt x="1633" y="1"/>
                      <a:pt x="157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87" name="Google Shape;5487;p120"/>
              <p:cNvSpPr/>
              <p:nvPr/>
            </p:nvSpPr>
            <p:spPr>
              <a:xfrm>
                <a:off x="2837675" y="3781500"/>
                <a:ext cx="386050" cy="524200"/>
              </a:xfrm>
              <a:custGeom>
                <a:avLst/>
                <a:gdLst/>
                <a:ahLst/>
                <a:cxnLst/>
                <a:rect l="l" t="t" r="r" b="b"/>
                <a:pathLst>
                  <a:path w="15442" h="20968" extrusionOk="0">
                    <a:moveTo>
                      <a:pt x="94" y="0"/>
                    </a:moveTo>
                    <a:cubicBezTo>
                      <a:pt x="47" y="0"/>
                      <a:pt x="0" y="33"/>
                      <a:pt x="0" y="99"/>
                    </a:cubicBezTo>
                    <a:lnTo>
                      <a:pt x="0" y="5714"/>
                    </a:lnTo>
                    <a:cubicBezTo>
                      <a:pt x="0" y="5732"/>
                      <a:pt x="0" y="5751"/>
                      <a:pt x="19" y="5770"/>
                    </a:cubicBezTo>
                    <a:lnTo>
                      <a:pt x="15254" y="20930"/>
                    </a:lnTo>
                    <a:cubicBezTo>
                      <a:pt x="15273" y="20949"/>
                      <a:pt x="15292" y="20968"/>
                      <a:pt x="15310" y="20968"/>
                    </a:cubicBezTo>
                    <a:cubicBezTo>
                      <a:pt x="15404" y="20968"/>
                      <a:pt x="15441" y="20855"/>
                      <a:pt x="15385" y="20799"/>
                    </a:cubicBezTo>
                    <a:lnTo>
                      <a:pt x="187" y="5657"/>
                    </a:lnTo>
                    <a:lnTo>
                      <a:pt x="187" y="99"/>
                    </a:lnTo>
                    <a:cubicBezTo>
                      <a:pt x="187" y="33"/>
                      <a:pt x="141" y="0"/>
                      <a:pt x="9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88" name="Google Shape;5488;p120"/>
              <p:cNvSpPr/>
              <p:nvPr/>
            </p:nvSpPr>
            <p:spPr>
              <a:xfrm>
                <a:off x="3569600" y="3892650"/>
                <a:ext cx="251950" cy="116900"/>
              </a:xfrm>
              <a:custGeom>
                <a:avLst/>
                <a:gdLst/>
                <a:ahLst/>
                <a:cxnLst/>
                <a:rect l="l" t="t" r="r" b="b"/>
                <a:pathLst>
                  <a:path w="10078" h="4676" extrusionOk="0">
                    <a:moveTo>
                      <a:pt x="139" y="0"/>
                    </a:moveTo>
                    <a:cubicBezTo>
                      <a:pt x="71" y="0"/>
                      <a:pt x="1" y="68"/>
                      <a:pt x="52" y="145"/>
                    </a:cubicBezTo>
                    <a:lnTo>
                      <a:pt x="1587" y="3027"/>
                    </a:lnTo>
                    <a:cubicBezTo>
                      <a:pt x="1605" y="3064"/>
                      <a:pt x="1624" y="3083"/>
                      <a:pt x="1662" y="3083"/>
                    </a:cubicBezTo>
                    <a:lnTo>
                      <a:pt x="9915" y="4674"/>
                    </a:lnTo>
                    <a:lnTo>
                      <a:pt x="9934" y="4674"/>
                    </a:lnTo>
                    <a:cubicBezTo>
                      <a:pt x="9940" y="4675"/>
                      <a:pt x="9946" y="4675"/>
                      <a:pt x="9952" y="4675"/>
                    </a:cubicBezTo>
                    <a:cubicBezTo>
                      <a:pt x="10067" y="4675"/>
                      <a:pt x="10078" y="4505"/>
                      <a:pt x="9953" y="4487"/>
                    </a:cubicBezTo>
                    <a:lnTo>
                      <a:pt x="1736" y="2896"/>
                    </a:lnTo>
                    <a:lnTo>
                      <a:pt x="220" y="51"/>
                    </a:lnTo>
                    <a:cubicBezTo>
                      <a:pt x="202" y="15"/>
                      <a:pt x="171" y="0"/>
                      <a:pt x="13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89" name="Google Shape;5489;p120"/>
              <p:cNvSpPr/>
              <p:nvPr/>
            </p:nvSpPr>
            <p:spPr>
              <a:xfrm>
                <a:off x="2854500" y="1049950"/>
                <a:ext cx="279375" cy="674275"/>
              </a:xfrm>
              <a:custGeom>
                <a:avLst/>
                <a:gdLst/>
                <a:ahLst/>
                <a:cxnLst/>
                <a:rect l="l" t="t" r="r" b="b"/>
                <a:pathLst>
                  <a:path w="11175" h="26971" extrusionOk="0">
                    <a:moveTo>
                      <a:pt x="11175" y="0"/>
                    </a:moveTo>
                    <a:lnTo>
                      <a:pt x="4643" y="1554"/>
                    </a:lnTo>
                    <a:lnTo>
                      <a:pt x="1" y="13775"/>
                    </a:lnTo>
                    <a:lnTo>
                      <a:pt x="3464" y="26971"/>
                    </a:lnTo>
                    <a:cubicBezTo>
                      <a:pt x="3464" y="26971"/>
                      <a:pt x="10108" y="15797"/>
                      <a:pt x="10295" y="15086"/>
                    </a:cubicBezTo>
                    <a:cubicBezTo>
                      <a:pt x="10501" y="14374"/>
                      <a:pt x="11175" y="0"/>
                      <a:pt x="11175" y="0"/>
                    </a:cubicBezTo>
                    <a:close/>
                  </a:path>
                </a:pathLst>
              </a:custGeom>
              <a:solidFill>
                <a:srgbClr val="E2847A"/>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90" name="Google Shape;5490;p120"/>
              <p:cNvSpPr/>
              <p:nvPr/>
            </p:nvSpPr>
            <p:spPr>
              <a:xfrm>
                <a:off x="2905975" y="824400"/>
                <a:ext cx="821225" cy="303250"/>
              </a:xfrm>
              <a:custGeom>
                <a:avLst/>
                <a:gdLst/>
                <a:ahLst/>
                <a:cxnLst/>
                <a:rect l="l" t="t" r="r" b="b"/>
                <a:pathLst>
                  <a:path w="32849" h="12130" extrusionOk="0">
                    <a:moveTo>
                      <a:pt x="31819" y="1"/>
                    </a:moveTo>
                    <a:lnTo>
                      <a:pt x="10763" y="6308"/>
                    </a:lnTo>
                    <a:lnTo>
                      <a:pt x="1" y="8105"/>
                    </a:lnTo>
                    <a:lnTo>
                      <a:pt x="1985" y="12129"/>
                    </a:lnTo>
                    <a:lnTo>
                      <a:pt x="10332" y="9022"/>
                    </a:lnTo>
                    <a:lnTo>
                      <a:pt x="32848" y="4193"/>
                    </a:lnTo>
                    <a:cubicBezTo>
                      <a:pt x="32734" y="3850"/>
                      <a:pt x="32122" y="3733"/>
                      <a:pt x="31346" y="3733"/>
                    </a:cubicBezTo>
                    <a:cubicBezTo>
                      <a:pt x="29711" y="3733"/>
                      <a:pt x="27346" y="4249"/>
                      <a:pt x="27346" y="4249"/>
                    </a:cubicBezTo>
                    <a:lnTo>
                      <a:pt x="11212" y="7637"/>
                    </a:lnTo>
                    <a:lnTo>
                      <a:pt x="28113" y="2396"/>
                    </a:lnTo>
                    <a:cubicBezTo>
                      <a:pt x="32025" y="1086"/>
                      <a:pt x="31819" y="1"/>
                      <a:pt x="31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91" name="Google Shape;5491;p120"/>
              <p:cNvSpPr/>
              <p:nvPr/>
            </p:nvSpPr>
            <p:spPr>
              <a:xfrm>
                <a:off x="3644350" y="842650"/>
                <a:ext cx="84725" cy="84250"/>
              </a:xfrm>
              <a:custGeom>
                <a:avLst/>
                <a:gdLst/>
                <a:ahLst/>
                <a:cxnLst/>
                <a:rect l="l" t="t" r="r" b="b"/>
                <a:pathLst>
                  <a:path w="3389" h="3370" extrusionOk="0">
                    <a:moveTo>
                      <a:pt x="1685" y="1"/>
                    </a:moveTo>
                    <a:cubicBezTo>
                      <a:pt x="768" y="1"/>
                      <a:pt x="0" y="768"/>
                      <a:pt x="0" y="1685"/>
                    </a:cubicBezTo>
                    <a:cubicBezTo>
                      <a:pt x="0" y="2621"/>
                      <a:pt x="768" y="3370"/>
                      <a:pt x="1685" y="3370"/>
                    </a:cubicBezTo>
                    <a:cubicBezTo>
                      <a:pt x="2621" y="3370"/>
                      <a:pt x="3388" y="2621"/>
                      <a:pt x="3388" y="1685"/>
                    </a:cubicBezTo>
                    <a:cubicBezTo>
                      <a:pt x="3388" y="768"/>
                      <a:pt x="2621" y="1"/>
                      <a:pt x="1685"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92" name="Google Shape;5492;p120"/>
              <p:cNvSpPr/>
              <p:nvPr/>
            </p:nvSpPr>
            <p:spPr>
              <a:xfrm>
                <a:off x="3645750" y="855750"/>
                <a:ext cx="90800" cy="71450"/>
              </a:xfrm>
              <a:custGeom>
                <a:avLst/>
                <a:gdLst/>
                <a:ahLst/>
                <a:cxnLst/>
                <a:rect l="l" t="t" r="r" b="b"/>
                <a:pathLst>
                  <a:path w="3632" h="2858" extrusionOk="0">
                    <a:moveTo>
                      <a:pt x="2845" y="1"/>
                    </a:moveTo>
                    <a:lnTo>
                      <a:pt x="2845" y="1"/>
                    </a:lnTo>
                    <a:cubicBezTo>
                      <a:pt x="3121" y="1171"/>
                      <a:pt x="2188" y="2064"/>
                      <a:pt x="1199" y="2064"/>
                    </a:cubicBezTo>
                    <a:cubicBezTo>
                      <a:pt x="780" y="2064"/>
                      <a:pt x="352" y="1903"/>
                      <a:pt x="1" y="1536"/>
                    </a:cubicBezTo>
                    <a:lnTo>
                      <a:pt x="1" y="1536"/>
                    </a:lnTo>
                    <a:cubicBezTo>
                      <a:pt x="181" y="2340"/>
                      <a:pt x="896" y="2857"/>
                      <a:pt x="1651" y="2857"/>
                    </a:cubicBezTo>
                    <a:cubicBezTo>
                      <a:pt x="1914" y="2857"/>
                      <a:pt x="2182" y="2794"/>
                      <a:pt x="2434" y="2659"/>
                    </a:cubicBezTo>
                    <a:cubicBezTo>
                      <a:pt x="3426" y="2116"/>
                      <a:pt x="3632" y="806"/>
                      <a:pt x="28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93" name="Google Shape;5493;p120"/>
              <p:cNvSpPr/>
              <p:nvPr/>
            </p:nvSpPr>
            <p:spPr>
              <a:xfrm>
                <a:off x="3659800" y="848275"/>
                <a:ext cx="38375" cy="37925"/>
              </a:xfrm>
              <a:custGeom>
                <a:avLst/>
                <a:gdLst/>
                <a:ahLst/>
                <a:cxnLst/>
                <a:rect l="l" t="t" r="r" b="b"/>
                <a:pathLst>
                  <a:path w="1535" h="1517" extrusionOk="0">
                    <a:moveTo>
                      <a:pt x="767" y="0"/>
                    </a:moveTo>
                    <a:cubicBezTo>
                      <a:pt x="356" y="0"/>
                      <a:pt x="0" y="337"/>
                      <a:pt x="0" y="749"/>
                    </a:cubicBezTo>
                    <a:cubicBezTo>
                      <a:pt x="0" y="1179"/>
                      <a:pt x="356" y="1516"/>
                      <a:pt x="767" y="1516"/>
                    </a:cubicBezTo>
                    <a:cubicBezTo>
                      <a:pt x="1198" y="1516"/>
                      <a:pt x="1535" y="1179"/>
                      <a:pt x="1535" y="749"/>
                    </a:cubicBezTo>
                    <a:cubicBezTo>
                      <a:pt x="1535" y="337"/>
                      <a:pt x="1198" y="0"/>
                      <a:pt x="767"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94" name="Google Shape;5494;p120"/>
              <p:cNvSpPr/>
              <p:nvPr/>
            </p:nvSpPr>
            <p:spPr>
              <a:xfrm>
                <a:off x="1035750" y="855275"/>
                <a:ext cx="2120125" cy="3244075"/>
              </a:xfrm>
              <a:custGeom>
                <a:avLst/>
                <a:gdLst/>
                <a:ahLst/>
                <a:cxnLst/>
                <a:rect l="l" t="t" r="r" b="b"/>
                <a:pathLst>
                  <a:path w="84805" h="129763" extrusionOk="0">
                    <a:moveTo>
                      <a:pt x="63908" y="1"/>
                    </a:moveTo>
                    <a:cubicBezTo>
                      <a:pt x="63898" y="1"/>
                      <a:pt x="63889" y="1"/>
                      <a:pt x="63879" y="1"/>
                    </a:cubicBezTo>
                    <a:cubicBezTo>
                      <a:pt x="61821" y="39"/>
                      <a:pt x="42954" y="14656"/>
                      <a:pt x="42393" y="16153"/>
                    </a:cubicBezTo>
                    <a:cubicBezTo>
                      <a:pt x="41850" y="17632"/>
                      <a:pt x="48345" y="43480"/>
                      <a:pt x="48158" y="45913"/>
                    </a:cubicBezTo>
                    <a:cubicBezTo>
                      <a:pt x="47970" y="48327"/>
                      <a:pt x="0" y="77151"/>
                      <a:pt x="0" y="77151"/>
                    </a:cubicBezTo>
                    <a:lnTo>
                      <a:pt x="14131" y="129763"/>
                    </a:lnTo>
                    <a:cubicBezTo>
                      <a:pt x="14131" y="129763"/>
                      <a:pt x="64160" y="53717"/>
                      <a:pt x="65077" y="52407"/>
                    </a:cubicBezTo>
                    <a:cubicBezTo>
                      <a:pt x="66013" y="51116"/>
                      <a:pt x="76794" y="33822"/>
                      <a:pt x="76794" y="33822"/>
                    </a:cubicBezTo>
                    <a:cubicBezTo>
                      <a:pt x="76607" y="30097"/>
                      <a:pt x="76045" y="23041"/>
                      <a:pt x="76045" y="23041"/>
                    </a:cubicBezTo>
                    <a:cubicBezTo>
                      <a:pt x="75858" y="22292"/>
                      <a:pt x="72526" y="15966"/>
                      <a:pt x="70468" y="15030"/>
                    </a:cubicBezTo>
                    <a:cubicBezTo>
                      <a:pt x="70253" y="14934"/>
                      <a:pt x="69961" y="14891"/>
                      <a:pt x="69612" y="14891"/>
                    </a:cubicBezTo>
                    <a:cubicBezTo>
                      <a:pt x="66645" y="14891"/>
                      <a:pt x="59500" y="18006"/>
                      <a:pt x="59500" y="18006"/>
                    </a:cubicBezTo>
                    <a:lnTo>
                      <a:pt x="66387" y="11867"/>
                    </a:lnTo>
                    <a:cubicBezTo>
                      <a:pt x="69186" y="12246"/>
                      <a:pt x="71538" y="12405"/>
                      <a:pt x="73515" y="12405"/>
                    </a:cubicBezTo>
                    <a:cubicBezTo>
                      <a:pt x="84151" y="12405"/>
                      <a:pt x="83925" y="7787"/>
                      <a:pt x="83925" y="7787"/>
                    </a:cubicBezTo>
                    <a:lnTo>
                      <a:pt x="78853" y="7413"/>
                    </a:lnTo>
                    <a:cubicBezTo>
                      <a:pt x="84804" y="7038"/>
                      <a:pt x="83869" y="4063"/>
                      <a:pt x="83869" y="4063"/>
                    </a:cubicBezTo>
                    <a:cubicBezTo>
                      <a:pt x="83869" y="4063"/>
                      <a:pt x="66082" y="1"/>
                      <a:pt x="63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95" name="Google Shape;5495;p120"/>
              <p:cNvSpPr/>
              <p:nvPr/>
            </p:nvSpPr>
            <p:spPr>
              <a:xfrm>
                <a:off x="2638150" y="862175"/>
                <a:ext cx="499950" cy="306175"/>
              </a:xfrm>
              <a:custGeom>
                <a:avLst/>
                <a:gdLst/>
                <a:ahLst/>
                <a:cxnLst/>
                <a:rect l="l" t="t" r="r" b="b"/>
                <a:pathLst>
                  <a:path w="19998" h="12247" extrusionOk="0">
                    <a:moveTo>
                      <a:pt x="2318" y="1"/>
                    </a:moveTo>
                    <a:cubicBezTo>
                      <a:pt x="2273" y="1"/>
                      <a:pt x="2235" y="34"/>
                      <a:pt x="2235" y="81"/>
                    </a:cubicBezTo>
                    <a:cubicBezTo>
                      <a:pt x="2216" y="118"/>
                      <a:pt x="2254" y="174"/>
                      <a:pt x="2310" y="193"/>
                    </a:cubicBezTo>
                    <a:cubicBezTo>
                      <a:pt x="7569" y="1129"/>
                      <a:pt x="18781" y="3674"/>
                      <a:pt x="19698" y="3880"/>
                    </a:cubicBezTo>
                    <a:cubicBezTo>
                      <a:pt x="19791" y="4385"/>
                      <a:pt x="19679" y="4910"/>
                      <a:pt x="19379" y="5321"/>
                    </a:cubicBezTo>
                    <a:cubicBezTo>
                      <a:pt x="18912" y="5995"/>
                      <a:pt x="17732" y="6856"/>
                      <a:pt x="14757" y="7043"/>
                    </a:cubicBezTo>
                    <a:cubicBezTo>
                      <a:pt x="14626" y="7043"/>
                      <a:pt x="14626" y="7230"/>
                      <a:pt x="14757" y="7230"/>
                    </a:cubicBezTo>
                    <a:lnTo>
                      <a:pt x="19716" y="7605"/>
                    </a:lnTo>
                    <a:cubicBezTo>
                      <a:pt x="19660" y="7904"/>
                      <a:pt x="19398" y="8952"/>
                      <a:pt x="18144" y="9944"/>
                    </a:cubicBezTo>
                    <a:cubicBezTo>
                      <a:pt x="16775" y="11018"/>
                      <a:pt x="14225" y="12051"/>
                      <a:pt x="9462" y="12051"/>
                    </a:cubicBezTo>
                    <a:cubicBezTo>
                      <a:pt x="6999" y="12051"/>
                      <a:pt x="3946" y="11775"/>
                      <a:pt x="158" y="11086"/>
                    </a:cubicBezTo>
                    <a:cubicBezTo>
                      <a:pt x="147" y="11083"/>
                      <a:pt x="137" y="11081"/>
                      <a:pt x="127" y="11081"/>
                    </a:cubicBezTo>
                    <a:cubicBezTo>
                      <a:pt x="22" y="11081"/>
                      <a:pt x="0" y="11256"/>
                      <a:pt x="120" y="11273"/>
                    </a:cubicBezTo>
                    <a:cubicBezTo>
                      <a:pt x="3920" y="11966"/>
                      <a:pt x="6989" y="12246"/>
                      <a:pt x="9478" y="12246"/>
                    </a:cubicBezTo>
                    <a:cubicBezTo>
                      <a:pt x="14307" y="12246"/>
                      <a:pt x="16890" y="11198"/>
                      <a:pt x="18294" y="10094"/>
                    </a:cubicBezTo>
                    <a:cubicBezTo>
                      <a:pt x="19847" y="8859"/>
                      <a:pt x="19922" y="7567"/>
                      <a:pt x="19922" y="7511"/>
                    </a:cubicBezTo>
                    <a:cubicBezTo>
                      <a:pt x="19922" y="7455"/>
                      <a:pt x="19885" y="7418"/>
                      <a:pt x="19829" y="7418"/>
                    </a:cubicBezTo>
                    <a:lnTo>
                      <a:pt x="15898" y="7118"/>
                    </a:lnTo>
                    <a:cubicBezTo>
                      <a:pt x="17714" y="6875"/>
                      <a:pt x="18930" y="6295"/>
                      <a:pt x="19548" y="5434"/>
                    </a:cubicBezTo>
                    <a:cubicBezTo>
                      <a:pt x="19885" y="4947"/>
                      <a:pt x="19997" y="4348"/>
                      <a:pt x="19866" y="3768"/>
                    </a:cubicBezTo>
                    <a:cubicBezTo>
                      <a:pt x="19847" y="3730"/>
                      <a:pt x="19829" y="3712"/>
                      <a:pt x="19791" y="3693"/>
                    </a:cubicBezTo>
                    <a:cubicBezTo>
                      <a:pt x="19679" y="3674"/>
                      <a:pt x="7794" y="960"/>
                      <a:pt x="2348" y="6"/>
                    </a:cubicBezTo>
                    <a:cubicBezTo>
                      <a:pt x="2338" y="3"/>
                      <a:pt x="2328" y="1"/>
                      <a:pt x="231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96" name="Google Shape;5496;p120"/>
              <p:cNvSpPr/>
              <p:nvPr/>
            </p:nvSpPr>
            <p:spPr>
              <a:xfrm>
                <a:off x="2632725" y="1563700"/>
                <a:ext cx="197475" cy="206375"/>
              </a:xfrm>
              <a:custGeom>
                <a:avLst/>
                <a:gdLst/>
                <a:ahLst/>
                <a:cxnLst/>
                <a:rect l="l" t="t" r="r" b="b"/>
                <a:pathLst>
                  <a:path w="7899" h="8255" extrusionOk="0">
                    <a:moveTo>
                      <a:pt x="6869" y="1"/>
                    </a:moveTo>
                    <a:lnTo>
                      <a:pt x="0" y="2397"/>
                    </a:lnTo>
                    <a:lnTo>
                      <a:pt x="1947" y="8255"/>
                    </a:lnTo>
                    <a:lnTo>
                      <a:pt x="7899" y="3782"/>
                    </a:lnTo>
                    <a:cubicBezTo>
                      <a:pt x="7393" y="2584"/>
                      <a:pt x="7038" y="1311"/>
                      <a:pt x="6869" y="1"/>
                    </a:cubicBezTo>
                    <a:close/>
                  </a:path>
                </a:pathLst>
              </a:custGeom>
              <a:solidFill>
                <a:srgbClr val="E2847A"/>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97" name="Google Shape;5497;p120"/>
              <p:cNvSpPr/>
              <p:nvPr/>
            </p:nvSpPr>
            <p:spPr>
              <a:xfrm>
                <a:off x="2591325" y="1561250"/>
                <a:ext cx="368600" cy="151325"/>
              </a:xfrm>
              <a:custGeom>
                <a:avLst/>
                <a:gdLst/>
                <a:ahLst/>
                <a:cxnLst/>
                <a:rect l="l" t="t" r="r" b="b"/>
                <a:pathLst>
                  <a:path w="14744" h="6053" extrusionOk="0">
                    <a:moveTo>
                      <a:pt x="8555" y="1"/>
                    </a:moveTo>
                    <a:cubicBezTo>
                      <a:pt x="8545" y="1"/>
                      <a:pt x="8535" y="2"/>
                      <a:pt x="8525" y="5"/>
                    </a:cubicBezTo>
                    <a:lnTo>
                      <a:pt x="103" y="2944"/>
                    </a:lnTo>
                    <a:cubicBezTo>
                      <a:pt x="1" y="2978"/>
                      <a:pt x="38" y="3136"/>
                      <a:pt x="130" y="3136"/>
                    </a:cubicBezTo>
                    <a:cubicBezTo>
                      <a:pt x="139" y="3136"/>
                      <a:pt x="149" y="3134"/>
                      <a:pt x="159" y="3131"/>
                    </a:cubicBezTo>
                    <a:lnTo>
                      <a:pt x="8469" y="230"/>
                    </a:lnTo>
                    <a:cubicBezTo>
                      <a:pt x="8750" y="3019"/>
                      <a:pt x="9611" y="4815"/>
                      <a:pt x="11033" y="5620"/>
                    </a:cubicBezTo>
                    <a:cubicBezTo>
                      <a:pt x="11546" y="5903"/>
                      <a:pt x="12108" y="6052"/>
                      <a:pt x="12690" y="6052"/>
                    </a:cubicBezTo>
                    <a:cubicBezTo>
                      <a:pt x="12724" y="6052"/>
                      <a:pt x="12758" y="6052"/>
                      <a:pt x="12793" y="6051"/>
                    </a:cubicBezTo>
                    <a:cubicBezTo>
                      <a:pt x="13429" y="6051"/>
                      <a:pt x="14047" y="5920"/>
                      <a:pt x="14646" y="5676"/>
                    </a:cubicBezTo>
                    <a:cubicBezTo>
                      <a:pt x="14744" y="5627"/>
                      <a:pt x="14685" y="5479"/>
                      <a:pt x="14594" y="5479"/>
                    </a:cubicBezTo>
                    <a:cubicBezTo>
                      <a:pt x="14580" y="5479"/>
                      <a:pt x="14566" y="5482"/>
                      <a:pt x="14552" y="5489"/>
                    </a:cubicBezTo>
                    <a:cubicBezTo>
                      <a:pt x="14540" y="5501"/>
                      <a:pt x="13776" y="5865"/>
                      <a:pt x="12799" y="5865"/>
                    </a:cubicBezTo>
                    <a:cubicBezTo>
                      <a:pt x="12281" y="5865"/>
                      <a:pt x="11703" y="5763"/>
                      <a:pt x="11146" y="5452"/>
                    </a:cubicBezTo>
                    <a:cubicBezTo>
                      <a:pt x="9779" y="4684"/>
                      <a:pt x="8937" y="2869"/>
                      <a:pt x="8656" y="99"/>
                    </a:cubicBezTo>
                    <a:cubicBezTo>
                      <a:pt x="8656" y="37"/>
                      <a:pt x="8605" y="1"/>
                      <a:pt x="855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98" name="Google Shape;5498;p120"/>
              <p:cNvSpPr/>
              <p:nvPr/>
            </p:nvSpPr>
            <p:spPr>
              <a:xfrm>
                <a:off x="2561750" y="1326400"/>
                <a:ext cx="337200" cy="103075"/>
              </a:xfrm>
              <a:custGeom>
                <a:avLst/>
                <a:gdLst/>
                <a:ahLst/>
                <a:cxnLst/>
                <a:rect l="l" t="t" r="r" b="b"/>
                <a:pathLst>
                  <a:path w="13488" h="4123" extrusionOk="0">
                    <a:moveTo>
                      <a:pt x="11725" y="0"/>
                    </a:moveTo>
                    <a:cubicBezTo>
                      <a:pt x="11712" y="0"/>
                      <a:pt x="11702" y="1"/>
                      <a:pt x="11692" y="4"/>
                    </a:cubicBezTo>
                    <a:cubicBezTo>
                      <a:pt x="11468" y="60"/>
                      <a:pt x="593" y="3784"/>
                      <a:pt x="125" y="3934"/>
                    </a:cubicBezTo>
                    <a:cubicBezTo>
                      <a:pt x="1" y="3952"/>
                      <a:pt x="29" y="4123"/>
                      <a:pt x="129" y="4123"/>
                    </a:cubicBezTo>
                    <a:cubicBezTo>
                      <a:pt x="134" y="4123"/>
                      <a:pt x="139" y="4122"/>
                      <a:pt x="144" y="4121"/>
                    </a:cubicBezTo>
                    <a:lnTo>
                      <a:pt x="182" y="4121"/>
                    </a:lnTo>
                    <a:cubicBezTo>
                      <a:pt x="4093" y="2774"/>
                      <a:pt x="11561" y="228"/>
                      <a:pt x="11748" y="191"/>
                    </a:cubicBezTo>
                    <a:cubicBezTo>
                      <a:pt x="11751" y="190"/>
                      <a:pt x="11753" y="190"/>
                      <a:pt x="11756" y="190"/>
                    </a:cubicBezTo>
                    <a:cubicBezTo>
                      <a:pt x="11894" y="190"/>
                      <a:pt x="12660" y="611"/>
                      <a:pt x="13283" y="1014"/>
                    </a:cubicBezTo>
                    <a:cubicBezTo>
                      <a:pt x="13303" y="1028"/>
                      <a:pt x="13323" y="1033"/>
                      <a:pt x="13341" y="1033"/>
                    </a:cubicBezTo>
                    <a:cubicBezTo>
                      <a:pt x="13428" y="1033"/>
                      <a:pt x="13488" y="911"/>
                      <a:pt x="13395" y="865"/>
                    </a:cubicBezTo>
                    <a:cubicBezTo>
                      <a:pt x="12983" y="596"/>
                      <a:pt x="12004" y="0"/>
                      <a:pt x="1172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499" name="Google Shape;5499;p120"/>
              <p:cNvSpPr/>
              <p:nvPr/>
            </p:nvSpPr>
            <p:spPr>
              <a:xfrm>
                <a:off x="2413275" y="1001125"/>
                <a:ext cx="596925" cy="177525"/>
              </a:xfrm>
              <a:custGeom>
                <a:avLst/>
                <a:gdLst/>
                <a:ahLst/>
                <a:cxnLst/>
                <a:rect l="l" t="t" r="r" b="b"/>
                <a:pathLst>
                  <a:path w="23877" h="7101" extrusionOk="0">
                    <a:moveTo>
                      <a:pt x="9746" y="1"/>
                    </a:moveTo>
                    <a:cubicBezTo>
                      <a:pt x="9174" y="1"/>
                      <a:pt x="8799" y="42"/>
                      <a:pt x="8703" y="138"/>
                    </a:cubicBezTo>
                    <a:cubicBezTo>
                      <a:pt x="8067" y="774"/>
                      <a:pt x="169" y="6876"/>
                      <a:pt x="94" y="6932"/>
                    </a:cubicBezTo>
                    <a:cubicBezTo>
                      <a:pt x="0" y="6988"/>
                      <a:pt x="56" y="7100"/>
                      <a:pt x="150" y="7100"/>
                    </a:cubicBezTo>
                    <a:cubicBezTo>
                      <a:pt x="169" y="7100"/>
                      <a:pt x="187" y="7081"/>
                      <a:pt x="206" y="7063"/>
                    </a:cubicBezTo>
                    <a:cubicBezTo>
                      <a:pt x="524" y="6838"/>
                      <a:pt x="8198" y="924"/>
                      <a:pt x="8834" y="287"/>
                    </a:cubicBezTo>
                    <a:cubicBezTo>
                      <a:pt x="8908" y="214"/>
                      <a:pt x="9211" y="181"/>
                      <a:pt x="9690" y="181"/>
                    </a:cubicBezTo>
                    <a:cubicBezTo>
                      <a:pt x="12126" y="181"/>
                      <a:pt x="19119" y="1031"/>
                      <a:pt x="23733" y="1672"/>
                    </a:cubicBezTo>
                    <a:cubicBezTo>
                      <a:pt x="23739" y="1673"/>
                      <a:pt x="23744" y="1674"/>
                      <a:pt x="23749" y="1674"/>
                    </a:cubicBezTo>
                    <a:cubicBezTo>
                      <a:pt x="23865" y="1674"/>
                      <a:pt x="23877" y="1485"/>
                      <a:pt x="23752" y="1485"/>
                    </a:cubicBezTo>
                    <a:cubicBezTo>
                      <a:pt x="22511" y="1310"/>
                      <a:pt x="12978" y="1"/>
                      <a:pt x="974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00" name="Google Shape;5500;p120"/>
              <p:cNvSpPr/>
              <p:nvPr/>
            </p:nvSpPr>
            <p:spPr>
              <a:xfrm>
                <a:off x="1485875" y="2042375"/>
                <a:ext cx="1079500" cy="2056975"/>
              </a:xfrm>
              <a:custGeom>
                <a:avLst/>
                <a:gdLst/>
                <a:ahLst/>
                <a:cxnLst/>
                <a:rect l="l" t="t" r="r" b="b"/>
                <a:pathLst>
                  <a:path w="43180" h="82279" extrusionOk="0">
                    <a:moveTo>
                      <a:pt x="26072" y="1"/>
                    </a:moveTo>
                    <a:lnTo>
                      <a:pt x="0" y="15872"/>
                    </a:lnTo>
                    <a:lnTo>
                      <a:pt x="0" y="82279"/>
                    </a:lnTo>
                    <a:lnTo>
                      <a:pt x="43179" y="14113"/>
                    </a:lnTo>
                    <a:lnTo>
                      <a:pt x="34701" y="7974"/>
                    </a:lnTo>
                    <a:lnTo>
                      <a:pt x="26840" y="14113"/>
                    </a:lnTo>
                    <a:lnTo>
                      <a:pt x="32005" y="5747"/>
                    </a:lnTo>
                    <a:lnTo>
                      <a:pt x="26072"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01" name="Google Shape;5501;p120"/>
              <p:cNvSpPr/>
              <p:nvPr/>
            </p:nvSpPr>
            <p:spPr>
              <a:xfrm>
                <a:off x="2116200" y="2051000"/>
                <a:ext cx="163125" cy="152900"/>
              </a:xfrm>
              <a:custGeom>
                <a:avLst/>
                <a:gdLst/>
                <a:ahLst/>
                <a:cxnLst/>
                <a:rect l="l" t="t" r="r" b="b"/>
                <a:pathLst>
                  <a:path w="6525" h="6116" extrusionOk="0">
                    <a:moveTo>
                      <a:pt x="138" y="0"/>
                    </a:moveTo>
                    <a:cubicBezTo>
                      <a:pt x="63" y="0"/>
                      <a:pt x="1" y="103"/>
                      <a:pt x="73" y="161"/>
                    </a:cubicBezTo>
                    <a:lnTo>
                      <a:pt x="6343" y="6094"/>
                    </a:lnTo>
                    <a:cubicBezTo>
                      <a:pt x="6362" y="6113"/>
                      <a:pt x="6381" y="6113"/>
                      <a:pt x="6399" y="6113"/>
                    </a:cubicBezTo>
                    <a:cubicBezTo>
                      <a:pt x="6406" y="6114"/>
                      <a:pt x="6413" y="6115"/>
                      <a:pt x="6419" y="6115"/>
                    </a:cubicBezTo>
                    <a:cubicBezTo>
                      <a:pt x="6498" y="6115"/>
                      <a:pt x="6525" y="6014"/>
                      <a:pt x="6456" y="5945"/>
                    </a:cubicBezTo>
                    <a:lnTo>
                      <a:pt x="204" y="30"/>
                    </a:lnTo>
                    <a:cubicBezTo>
                      <a:pt x="183" y="9"/>
                      <a:pt x="160" y="0"/>
                      <a:pt x="13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02" name="Google Shape;5502;p120"/>
              <p:cNvSpPr/>
              <p:nvPr/>
            </p:nvSpPr>
            <p:spPr>
              <a:xfrm>
                <a:off x="2101750" y="2059825"/>
                <a:ext cx="162275" cy="168825"/>
              </a:xfrm>
              <a:custGeom>
                <a:avLst/>
                <a:gdLst/>
                <a:ahLst/>
                <a:cxnLst/>
                <a:rect l="l" t="t" r="r" b="b"/>
                <a:pathLst>
                  <a:path w="6491" h="6753" extrusionOk="0">
                    <a:moveTo>
                      <a:pt x="131" y="1"/>
                    </a:moveTo>
                    <a:cubicBezTo>
                      <a:pt x="58" y="1"/>
                      <a:pt x="0" y="93"/>
                      <a:pt x="71" y="164"/>
                    </a:cubicBezTo>
                    <a:lnTo>
                      <a:pt x="6304" y="6733"/>
                    </a:lnTo>
                    <a:cubicBezTo>
                      <a:pt x="6304" y="6752"/>
                      <a:pt x="6341" y="6752"/>
                      <a:pt x="6360" y="6752"/>
                    </a:cubicBezTo>
                    <a:cubicBezTo>
                      <a:pt x="6453" y="6752"/>
                      <a:pt x="6491" y="6658"/>
                      <a:pt x="6435" y="6602"/>
                    </a:cubicBezTo>
                    <a:lnTo>
                      <a:pt x="202" y="33"/>
                    </a:lnTo>
                    <a:cubicBezTo>
                      <a:pt x="179" y="10"/>
                      <a:pt x="154" y="1"/>
                      <a:pt x="13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03" name="Google Shape;5503;p120"/>
              <p:cNvSpPr/>
              <p:nvPr/>
            </p:nvSpPr>
            <p:spPr>
              <a:xfrm>
                <a:off x="2336000" y="2250125"/>
                <a:ext cx="224675" cy="160075"/>
              </a:xfrm>
              <a:custGeom>
                <a:avLst/>
                <a:gdLst/>
                <a:ahLst/>
                <a:cxnLst/>
                <a:rect l="l" t="t" r="r" b="b"/>
                <a:pathLst>
                  <a:path w="8987" h="6403" extrusionOk="0">
                    <a:moveTo>
                      <a:pt x="141" y="1"/>
                    </a:moveTo>
                    <a:cubicBezTo>
                      <a:pt x="64" y="1"/>
                      <a:pt x="1" y="126"/>
                      <a:pt x="78" y="188"/>
                    </a:cubicBezTo>
                    <a:lnTo>
                      <a:pt x="8800" y="6383"/>
                    </a:lnTo>
                    <a:cubicBezTo>
                      <a:pt x="8819" y="6402"/>
                      <a:pt x="8837" y="6402"/>
                      <a:pt x="8856" y="6402"/>
                    </a:cubicBezTo>
                    <a:cubicBezTo>
                      <a:pt x="8950" y="6402"/>
                      <a:pt x="8987" y="6290"/>
                      <a:pt x="8912" y="6234"/>
                    </a:cubicBezTo>
                    <a:lnTo>
                      <a:pt x="190" y="20"/>
                    </a:lnTo>
                    <a:cubicBezTo>
                      <a:pt x="174" y="7"/>
                      <a:pt x="157" y="1"/>
                      <a:pt x="14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04" name="Google Shape;5504;p120"/>
              <p:cNvSpPr/>
              <p:nvPr/>
            </p:nvSpPr>
            <p:spPr>
              <a:xfrm>
                <a:off x="2311700" y="2269275"/>
                <a:ext cx="231200" cy="183500"/>
              </a:xfrm>
              <a:custGeom>
                <a:avLst/>
                <a:gdLst/>
                <a:ahLst/>
                <a:cxnLst/>
                <a:rect l="l" t="t" r="r" b="b"/>
                <a:pathLst>
                  <a:path w="9248" h="7340" extrusionOk="0">
                    <a:moveTo>
                      <a:pt x="145" y="1"/>
                    </a:moveTo>
                    <a:cubicBezTo>
                      <a:pt x="60" y="1"/>
                      <a:pt x="1" y="110"/>
                      <a:pt x="77" y="171"/>
                    </a:cubicBezTo>
                    <a:lnTo>
                      <a:pt x="9061" y="7321"/>
                    </a:lnTo>
                    <a:cubicBezTo>
                      <a:pt x="9061" y="7321"/>
                      <a:pt x="9098" y="7339"/>
                      <a:pt x="9117" y="7339"/>
                    </a:cubicBezTo>
                    <a:cubicBezTo>
                      <a:pt x="9210" y="7339"/>
                      <a:pt x="9248" y="7208"/>
                      <a:pt x="9173" y="7152"/>
                    </a:cubicBezTo>
                    <a:lnTo>
                      <a:pt x="208" y="21"/>
                    </a:lnTo>
                    <a:cubicBezTo>
                      <a:pt x="186" y="7"/>
                      <a:pt x="165" y="1"/>
                      <a:pt x="14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05" name="Google Shape;5505;p120"/>
              <p:cNvSpPr/>
              <p:nvPr/>
            </p:nvSpPr>
            <p:spPr>
              <a:xfrm>
                <a:off x="1420350" y="2392525"/>
                <a:ext cx="739700" cy="803300"/>
              </a:xfrm>
              <a:custGeom>
                <a:avLst/>
                <a:gdLst/>
                <a:ahLst/>
                <a:cxnLst/>
                <a:rect l="l" t="t" r="r" b="b"/>
                <a:pathLst>
                  <a:path w="29588" h="32132" extrusionOk="0">
                    <a:moveTo>
                      <a:pt x="29449" y="0"/>
                    </a:moveTo>
                    <a:cubicBezTo>
                      <a:pt x="29427" y="0"/>
                      <a:pt x="29404" y="10"/>
                      <a:pt x="29386" y="32"/>
                    </a:cubicBezTo>
                    <a:lnTo>
                      <a:pt x="57" y="31981"/>
                    </a:lnTo>
                    <a:cubicBezTo>
                      <a:pt x="1" y="32037"/>
                      <a:pt x="38" y="32131"/>
                      <a:pt x="132" y="32131"/>
                    </a:cubicBezTo>
                    <a:cubicBezTo>
                      <a:pt x="151" y="32131"/>
                      <a:pt x="188" y="32112"/>
                      <a:pt x="188" y="32094"/>
                    </a:cubicBezTo>
                    <a:lnTo>
                      <a:pt x="29517" y="163"/>
                    </a:lnTo>
                    <a:cubicBezTo>
                      <a:pt x="29588" y="92"/>
                      <a:pt x="29519" y="0"/>
                      <a:pt x="2944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5506" name="Google Shape;5506;p120"/>
            <p:cNvSpPr/>
            <p:nvPr/>
          </p:nvSpPr>
          <p:spPr>
            <a:xfrm>
              <a:off x="2691029" y="2130807"/>
              <a:ext cx="82624" cy="83090"/>
            </a:xfrm>
            <a:custGeom>
              <a:avLst/>
              <a:gdLst/>
              <a:ahLst/>
              <a:cxnLst/>
              <a:rect l="l" t="t" r="r" b="b"/>
              <a:pathLst>
                <a:path w="3370" h="3389" extrusionOk="0">
                  <a:moveTo>
                    <a:pt x="1685" y="1"/>
                  </a:moveTo>
                  <a:cubicBezTo>
                    <a:pt x="749" y="1"/>
                    <a:pt x="0" y="768"/>
                    <a:pt x="0" y="1704"/>
                  </a:cubicBezTo>
                  <a:cubicBezTo>
                    <a:pt x="0" y="2621"/>
                    <a:pt x="749" y="3389"/>
                    <a:pt x="1685" y="3389"/>
                  </a:cubicBezTo>
                  <a:cubicBezTo>
                    <a:pt x="2621" y="3389"/>
                    <a:pt x="3369" y="2621"/>
                    <a:pt x="3369" y="1704"/>
                  </a:cubicBezTo>
                  <a:cubicBezTo>
                    <a:pt x="3369" y="768"/>
                    <a:pt x="2621" y="1"/>
                    <a:pt x="16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07" name="Google Shape;5507;p120"/>
            <p:cNvSpPr/>
            <p:nvPr/>
          </p:nvSpPr>
          <p:spPr>
            <a:xfrm>
              <a:off x="2691936" y="2143679"/>
              <a:ext cx="89048" cy="70120"/>
            </a:xfrm>
            <a:custGeom>
              <a:avLst/>
              <a:gdLst/>
              <a:ahLst/>
              <a:cxnLst/>
              <a:rect l="l" t="t" r="r" b="b"/>
              <a:pathLst>
                <a:path w="3632" h="2860" extrusionOk="0">
                  <a:moveTo>
                    <a:pt x="2864" y="0"/>
                  </a:moveTo>
                  <a:lnTo>
                    <a:pt x="2864" y="0"/>
                  </a:lnTo>
                  <a:cubicBezTo>
                    <a:pt x="3127" y="1170"/>
                    <a:pt x="2199" y="2063"/>
                    <a:pt x="1209" y="2063"/>
                  </a:cubicBezTo>
                  <a:cubicBezTo>
                    <a:pt x="789" y="2063"/>
                    <a:pt x="357" y="1902"/>
                    <a:pt x="1" y="1535"/>
                  </a:cubicBezTo>
                  <a:lnTo>
                    <a:pt x="1" y="1535"/>
                  </a:lnTo>
                  <a:cubicBezTo>
                    <a:pt x="194" y="2350"/>
                    <a:pt x="908" y="2859"/>
                    <a:pt x="1660" y="2859"/>
                  </a:cubicBezTo>
                  <a:cubicBezTo>
                    <a:pt x="1926" y="2859"/>
                    <a:pt x="2198" y="2795"/>
                    <a:pt x="2453" y="2658"/>
                  </a:cubicBezTo>
                  <a:cubicBezTo>
                    <a:pt x="3445" y="2134"/>
                    <a:pt x="3632" y="805"/>
                    <a:pt x="28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08" name="Google Shape;5508;p120"/>
            <p:cNvSpPr/>
            <p:nvPr/>
          </p:nvSpPr>
          <p:spPr>
            <a:xfrm>
              <a:off x="2706181" y="2136323"/>
              <a:ext cx="37193" cy="37193"/>
            </a:xfrm>
            <a:custGeom>
              <a:avLst/>
              <a:gdLst/>
              <a:ahLst/>
              <a:cxnLst/>
              <a:rect l="l" t="t" r="r" b="b"/>
              <a:pathLst>
                <a:path w="1517" h="1517" extrusionOk="0">
                  <a:moveTo>
                    <a:pt x="767" y="1"/>
                  </a:moveTo>
                  <a:cubicBezTo>
                    <a:pt x="337" y="1"/>
                    <a:pt x="0" y="337"/>
                    <a:pt x="0" y="768"/>
                  </a:cubicBezTo>
                  <a:cubicBezTo>
                    <a:pt x="0" y="1180"/>
                    <a:pt x="337" y="1517"/>
                    <a:pt x="767" y="1517"/>
                  </a:cubicBezTo>
                  <a:cubicBezTo>
                    <a:pt x="1179" y="1517"/>
                    <a:pt x="1516" y="1180"/>
                    <a:pt x="1516" y="768"/>
                  </a:cubicBezTo>
                  <a:cubicBezTo>
                    <a:pt x="1516" y="337"/>
                    <a:pt x="1179" y="1"/>
                    <a:pt x="7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5509" name="Google Shape;5509;p120"/>
          <p:cNvGrpSpPr/>
          <p:nvPr/>
        </p:nvGrpSpPr>
        <p:grpSpPr>
          <a:xfrm rot="-3094973">
            <a:off x="382511" y="4069471"/>
            <a:ext cx="661442" cy="929051"/>
            <a:chOff x="2374700" y="1056350"/>
            <a:chExt cx="797300" cy="1119875"/>
          </a:xfrm>
        </p:grpSpPr>
        <p:sp>
          <p:nvSpPr>
            <p:cNvPr id="5510" name="Google Shape;5510;p120"/>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11" name="Google Shape;5511;p120"/>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12" name="Google Shape;5512;p120"/>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13" name="Google Shape;5513;p120"/>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14" name="Google Shape;5514;p120"/>
            <p:cNvSpPr/>
            <p:nvPr/>
          </p:nvSpPr>
          <p:spPr>
            <a:xfrm>
              <a:off x="2551175" y="1944225"/>
              <a:ext cx="233325" cy="23200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15" name="Google Shape;5515;p120"/>
            <p:cNvSpPr/>
            <p:nvPr/>
          </p:nvSpPr>
          <p:spPr>
            <a:xfrm>
              <a:off x="2938675" y="1409325"/>
              <a:ext cx="233325" cy="232025"/>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5516" name="Google Shape;5516;p120"/>
            <p:cNvSpPr/>
            <p:nvPr/>
          </p:nvSpPr>
          <p:spPr>
            <a:xfrm>
              <a:off x="2565375" y="1056350"/>
              <a:ext cx="131900" cy="13055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5520"/>
        <p:cNvGrpSpPr/>
        <p:nvPr/>
      </p:nvGrpSpPr>
      <p:grpSpPr>
        <a:xfrm>
          <a:off x="0" y="0"/>
          <a:ext cx="0" cy="0"/>
          <a:chOff x="0" y="0"/>
          <a:chExt cx="0" cy="0"/>
        </a:xfrm>
      </p:grpSpPr>
      <p:sp>
        <p:nvSpPr>
          <p:cNvPr id="5521" name="Google Shape;5521;p121"/>
          <p:cNvSpPr txBox="1">
            <a:spLocks noGrp="1"/>
          </p:cNvSpPr>
          <p:nvPr>
            <p:ph type="title" idx="6"/>
          </p:nvPr>
        </p:nvSpPr>
        <p:spPr>
          <a:xfrm>
            <a:off x="-1135895" y="48600"/>
            <a:ext cx="7724400" cy="572700"/>
          </a:xfrm>
          <a:prstGeom prst="rect">
            <a:avLst/>
          </a:prstGeom>
        </p:spPr>
        <p:txBody>
          <a:bodyPr spcFirstLastPara="1" wrap="square" lIns="91425" tIns="91425" rIns="91425" bIns="91425" anchor="t" anchorCtr="0">
            <a:noAutofit/>
          </a:bodyPr>
          <a:lstStyle/>
          <a:p>
            <a:pPr lvl="0" algn="r" rtl="1"/>
            <a:r>
              <a:rPr lang="fa-IR" dirty="0">
                <a:solidFill>
                  <a:schemeClr val="accent4"/>
                </a:solidFill>
                <a:cs typeface="B Nazanin" panose="00000400000000000000" pitchFamily="2" charset="-78"/>
              </a:rPr>
              <a:t>تیم ما از دانشمندان</a:t>
            </a:r>
            <a:endParaRPr dirty="0">
              <a:cs typeface="B Nazanin" panose="00000400000000000000" pitchFamily="2" charset="-78"/>
            </a:endParaRPr>
          </a:p>
        </p:txBody>
      </p:sp>
      <p:sp>
        <p:nvSpPr>
          <p:cNvPr id="5522" name="Google Shape;5522;p121"/>
          <p:cNvSpPr txBox="1">
            <a:spLocks noGrp="1"/>
          </p:cNvSpPr>
          <p:nvPr>
            <p:ph type="title"/>
          </p:nvPr>
        </p:nvSpPr>
        <p:spPr>
          <a:xfrm>
            <a:off x="1090100" y="3318950"/>
            <a:ext cx="2175300" cy="527700"/>
          </a:xfrm>
          <a:prstGeom prst="rect">
            <a:avLst/>
          </a:prstGeom>
        </p:spPr>
        <p:txBody>
          <a:bodyPr spcFirstLastPara="1" wrap="square" lIns="91425" tIns="91425" rIns="91425" bIns="91425" anchor="ctr" anchorCtr="0">
            <a:noAutofit/>
          </a:bodyPr>
          <a:lstStyle/>
          <a:p>
            <a:pPr lvl="0" rtl="1"/>
            <a:r>
              <a:rPr lang="fa-IR" dirty="0">
                <a:cs typeface="B Nazanin" panose="00000400000000000000" pitchFamily="2" charset="-78"/>
              </a:rPr>
              <a:t>مارسی</a:t>
            </a:r>
            <a:endParaRPr dirty="0">
              <a:cs typeface="B Nazanin" panose="00000400000000000000" pitchFamily="2" charset="-78"/>
            </a:endParaRPr>
          </a:p>
        </p:txBody>
      </p:sp>
      <p:sp>
        <p:nvSpPr>
          <p:cNvPr id="5523" name="Google Shape;5523;p121"/>
          <p:cNvSpPr txBox="1">
            <a:spLocks noGrp="1"/>
          </p:cNvSpPr>
          <p:nvPr>
            <p:ph type="subTitle" idx="1"/>
          </p:nvPr>
        </p:nvSpPr>
        <p:spPr>
          <a:xfrm>
            <a:off x="1090100" y="3713125"/>
            <a:ext cx="2175300" cy="869400"/>
          </a:xfrm>
          <a:prstGeom prst="rect">
            <a:avLst/>
          </a:prstGeom>
        </p:spPr>
        <p:txBody>
          <a:bodyPr spcFirstLastPara="1" wrap="square" lIns="91425" tIns="91425" rIns="91425" bIns="91425" anchor="ctr" anchorCtr="0">
            <a:noAutofit/>
          </a:bodyPr>
          <a:lstStyle/>
          <a:p>
            <a:pPr marL="0" lvl="0" indent="0" rtl="1"/>
            <a:r>
              <a:rPr lang="fa-IR" dirty="0">
                <a:cs typeface="B Nazanin" panose="00000400000000000000" pitchFamily="2" charset="-78"/>
              </a:rPr>
              <a:t>در اینجا می توانید کمی در مورد این شخص صحبت کنید</a:t>
            </a:r>
            <a:endParaRPr dirty="0">
              <a:cs typeface="B Nazanin" panose="00000400000000000000" pitchFamily="2" charset="-78"/>
            </a:endParaRPr>
          </a:p>
        </p:txBody>
      </p:sp>
      <p:sp>
        <p:nvSpPr>
          <p:cNvPr id="5524" name="Google Shape;5524;p121"/>
          <p:cNvSpPr txBox="1">
            <a:spLocks noGrp="1"/>
          </p:cNvSpPr>
          <p:nvPr>
            <p:ph type="title" idx="2"/>
          </p:nvPr>
        </p:nvSpPr>
        <p:spPr>
          <a:xfrm>
            <a:off x="3484420" y="3318950"/>
            <a:ext cx="2175300" cy="527700"/>
          </a:xfrm>
          <a:prstGeom prst="rect">
            <a:avLst/>
          </a:prstGeom>
        </p:spPr>
        <p:txBody>
          <a:bodyPr spcFirstLastPara="1" wrap="square" lIns="91425" tIns="91425" rIns="91425" bIns="91425" anchor="ctr" anchorCtr="0">
            <a:noAutofit/>
          </a:bodyPr>
          <a:lstStyle/>
          <a:p>
            <a:pPr lvl="0" rtl="1"/>
            <a:r>
              <a:rPr lang="fa-IR" dirty="0">
                <a:cs typeface="B Nazanin" panose="00000400000000000000" pitchFamily="2" charset="-78"/>
              </a:rPr>
              <a:t>سیمون</a:t>
            </a:r>
            <a:endParaRPr dirty="0">
              <a:cs typeface="B Nazanin" panose="00000400000000000000" pitchFamily="2" charset="-78"/>
            </a:endParaRPr>
          </a:p>
        </p:txBody>
      </p:sp>
      <p:sp>
        <p:nvSpPr>
          <p:cNvPr id="5525" name="Google Shape;5525;p121"/>
          <p:cNvSpPr txBox="1">
            <a:spLocks noGrp="1"/>
          </p:cNvSpPr>
          <p:nvPr>
            <p:ph type="subTitle" idx="3"/>
          </p:nvPr>
        </p:nvSpPr>
        <p:spPr>
          <a:xfrm>
            <a:off x="3484424" y="3713125"/>
            <a:ext cx="2175300" cy="869400"/>
          </a:xfrm>
          <a:prstGeom prst="rect">
            <a:avLst/>
          </a:prstGeom>
        </p:spPr>
        <p:txBody>
          <a:bodyPr spcFirstLastPara="1" wrap="square" lIns="91425" tIns="91425" rIns="91425" bIns="91425" anchor="ctr" anchorCtr="0">
            <a:noAutofit/>
          </a:bodyPr>
          <a:lstStyle/>
          <a:p>
            <a:pPr marL="0" lvl="0" indent="0" rtl="1"/>
            <a:r>
              <a:rPr lang="fa-IR" dirty="0">
                <a:cs typeface="B Nazanin" panose="00000400000000000000" pitchFamily="2" charset="-78"/>
              </a:rPr>
              <a:t>در اینجا می توانید کمی در مورد این شخص صحبت کنید</a:t>
            </a:r>
            <a:endParaRPr dirty="0">
              <a:cs typeface="B Nazanin" panose="00000400000000000000" pitchFamily="2" charset="-78"/>
            </a:endParaRPr>
          </a:p>
        </p:txBody>
      </p:sp>
      <p:sp>
        <p:nvSpPr>
          <p:cNvPr id="5526" name="Google Shape;5526;p121"/>
          <p:cNvSpPr txBox="1">
            <a:spLocks noGrp="1"/>
          </p:cNvSpPr>
          <p:nvPr>
            <p:ph type="title" idx="4"/>
          </p:nvPr>
        </p:nvSpPr>
        <p:spPr>
          <a:xfrm>
            <a:off x="5878747" y="3318950"/>
            <a:ext cx="2175300" cy="527700"/>
          </a:xfrm>
          <a:prstGeom prst="rect">
            <a:avLst/>
          </a:prstGeom>
        </p:spPr>
        <p:txBody>
          <a:bodyPr spcFirstLastPara="1" wrap="square" lIns="91425" tIns="91425" rIns="91425" bIns="91425" anchor="ctr" anchorCtr="0">
            <a:noAutofit/>
          </a:bodyPr>
          <a:lstStyle/>
          <a:p>
            <a:pPr lvl="0" rtl="1"/>
            <a:r>
              <a:rPr lang="fa-IR" dirty="0">
                <a:cs typeface="B Nazanin" panose="00000400000000000000" pitchFamily="2" charset="-78"/>
              </a:rPr>
              <a:t>کارلی</a:t>
            </a:r>
            <a:endParaRPr dirty="0">
              <a:cs typeface="B Nazanin" panose="00000400000000000000" pitchFamily="2" charset="-78"/>
            </a:endParaRPr>
          </a:p>
        </p:txBody>
      </p:sp>
      <p:sp>
        <p:nvSpPr>
          <p:cNvPr id="5527" name="Google Shape;5527;p121"/>
          <p:cNvSpPr txBox="1">
            <a:spLocks noGrp="1"/>
          </p:cNvSpPr>
          <p:nvPr>
            <p:ph type="subTitle" idx="5"/>
          </p:nvPr>
        </p:nvSpPr>
        <p:spPr>
          <a:xfrm>
            <a:off x="5878747" y="3713125"/>
            <a:ext cx="2175300" cy="869400"/>
          </a:xfrm>
          <a:prstGeom prst="rect">
            <a:avLst/>
          </a:prstGeom>
        </p:spPr>
        <p:txBody>
          <a:bodyPr spcFirstLastPara="1" wrap="square" lIns="91425" tIns="91425" rIns="91425" bIns="91425" anchor="ctr" anchorCtr="0">
            <a:noAutofit/>
          </a:bodyPr>
          <a:lstStyle/>
          <a:p>
            <a:pPr marL="0" lvl="0" indent="0" rtl="1"/>
            <a:r>
              <a:rPr lang="fa-IR" dirty="0">
                <a:cs typeface="B Nazanin" panose="00000400000000000000" pitchFamily="2" charset="-78"/>
              </a:rPr>
              <a:t>در اینجا می توانید کمی در مورد این شخص صحبت کنید</a:t>
            </a:r>
            <a:endParaRPr dirty="0">
              <a:cs typeface="B Nazanin" panose="00000400000000000000" pitchFamily="2" charset="-78"/>
            </a:endParaRPr>
          </a:p>
        </p:txBody>
      </p:sp>
      <p:pic>
        <p:nvPicPr>
          <p:cNvPr id="5528" name="Google Shape;5528;p121"/>
          <p:cNvPicPr preferRelativeResize="0"/>
          <p:nvPr/>
        </p:nvPicPr>
        <p:blipFill rotWithShape="1">
          <a:blip r:embed="rId3">
            <a:alphaModFix/>
          </a:blip>
          <a:srcRect l="35618" t="182" r="364" b="3986"/>
          <a:stretch/>
        </p:blipFill>
        <p:spPr>
          <a:xfrm>
            <a:off x="3642670" y="1357175"/>
            <a:ext cx="1858800" cy="1857000"/>
          </a:xfrm>
          <a:prstGeom prst="ellipse">
            <a:avLst/>
          </a:prstGeom>
          <a:noFill/>
          <a:ln>
            <a:noFill/>
          </a:ln>
        </p:spPr>
      </p:pic>
      <p:pic>
        <p:nvPicPr>
          <p:cNvPr id="5529" name="Google Shape;5529;p121"/>
          <p:cNvPicPr preferRelativeResize="0"/>
          <p:nvPr/>
        </p:nvPicPr>
        <p:blipFill rotWithShape="1">
          <a:blip r:embed="rId4">
            <a:alphaModFix/>
          </a:blip>
          <a:srcRect t="3749" b="29405"/>
          <a:stretch/>
        </p:blipFill>
        <p:spPr>
          <a:xfrm>
            <a:off x="6036997" y="1357325"/>
            <a:ext cx="1858800" cy="1856700"/>
          </a:xfrm>
          <a:prstGeom prst="ellipse">
            <a:avLst/>
          </a:prstGeom>
          <a:noFill/>
          <a:ln>
            <a:noFill/>
          </a:ln>
        </p:spPr>
      </p:pic>
      <p:pic>
        <p:nvPicPr>
          <p:cNvPr id="5530" name="Google Shape;5530;p121"/>
          <p:cNvPicPr preferRelativeResize="0"/>
          <p:nvPr/>
        </p:nvPicPr>
        <p:blipFill rotWithShape="1">
          <a:blip r:embed="rId5">
            <a:alphaModFix/>
          </a:blip>
          <a:srcRect t="5354" b="27800"/>
          <a:stretch/>
        </p:blipFill>
        <p:spPr>
          <a:xfrm>
            <a:off x="1249700" y="1357625"/>
            <a:ext cx="1856100" cy="1856100"/>
          </a:xfrm>
          <a:prstGeom prst="ellipse">
            <a:avLst/>
          </a:prstGeom>
          <a:noFill/>
          <a:ln>
            <a:noFill/>
          </a:ln>
        </p:spPr>
      </p:pic>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5534"/>
        <p:cNvGrpSpPr/>
        <p:nvPr/>
      </p:nvGrpSpPr>
      <p:grpSpPr>
        <a:xfrm>
          <a:off x="0" y="0"/>
          <a:ext cx="0" cy="0"/>
          <a:chOff x="0" y="0"/>
          <a:chExt cx="0" cy="0"/>
        </a:xfrm>
      </p:grpSpPr>
      <p:sp>
        <p:nvSpPr>
          <p:cNvPr id="5535" name="Google Shape;5535;p122"/>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p>
            <a:pPr lvl="0"/>
            <a:r>
              <a:rPr lang="fa-IR" dirty="0">
                <a:solidFill>
                  <a:schemeClr val="bg2"/>
                </a:solidFill>
                <a:cs typeface="B Nazanin" panose="00000400000000000000" pitchFamily="2" charset="-78"/>
              </a:rPr>
              <a:t>تیم</a:t>
            </a:r>
            <a:r>
              <a:rPr lang="fa-IR" dirty="0">
                <a:solidFill>
                  <a:schemeClr val="lt2"/>
                </a:solidFill>
                <a:cs typeface="B Nazanin" panose="00000400000000000000" pitchFamily="2" charset="-78"/>
              </a:rPr>
              <a:t> ما</a:t>
            </a:r>
            <a:endParaRPr dirty="0">
              <a:cs typeface="B Nazanin" panose="00000400000000000000" pitchFamily="2" charset="-78"/>
            </a:endParaRPr>
          </a:p>
        </p:txBody>
      </p:sp>
      <p:sp>
        <p:nvSpPr>
          <p:cNvPr id="5536" name="Google Shape;5536;p122"/>
          <p:cNvSpPr txBox="1">
            <a:spLocks noGrp="1"/>
          </p:cNvSpPr>
          <p:nvPr>
            <p:ph type="title" idx="2"/>
          </p:nvPr>
        </p:nvSpPr>
        <p:spPr>
          <a:xfrm>
            <a:off x="1777063" y="3450325"/>
            <a:ext cx="2103300" cy="386100"/>
          </a:xfrm>
          <a:prstGeom prst="rect">
            <a:avLst/>
          </a:prstGeom>
        </p:spPr>
        <p:txBody>
          <a:bodyPr spcFirstLastPara="1" wrap="square" lIns="91425" tIns="0" rIns="91425" bIns="0" anchor="t" anchorCtr="0">
            <a:noAutofit/>
          </a:bodyPr>
          <a:lstStyle/>
          <a:p>
            <a:pPr lvl="0"/>
            <a:r>
              <a:rPr lang="fa-IR" dirty="0">
                <a:cs typeface="B Nazanin" panose="00000400000000000000" pitchFamily="2" charset="-78"/>
              </a:rPr>
              <a:t>جنا دو</a:t>
            </a:r>
            <a:endParaRPr dirty="0">
              <a:cs typeface="B Nazanin" panose="00000400000000000000" pitchFamily="2" charset="-78"/>
            </a:endParaRPr>
          </a:p>
        </p:txBody>
      </p:sp>
      <p:sp>
        <p:nvSpPr>
          <p:cNvPr id="5537" name="Google Shape;5537;p122"/>
          <p:cNvSpPr txBox="1">
            <a:spLocks noGrp="1"/>
          </p:cNvSpPr>
          <p:nvPr>
            <p:ph type="subTitle" idx="1"/>
          </p:nvPr>
        </p:nvSpPr>
        <p:spPr>
          <a:xfrm>
            <a:off x="1777213" y="3878264"/>
            <a:ext cx="2103000" cy="572700"/>
          </a:xfrm>
          <a:prstGeom prst="rect">
            <a:avLst/>
          </a:prstGeom>
        </p:spPr>
        <p:txBody>
          <a:bodyPr spcFirstLastPara="1" wrap="square" lIns="91425" tIns="0" rIns="91425" bIns="0" anchor="t" anchorCtr="0">
            <a:noAutofit/>
          </a:bodyPr>
          <a:lstStyle/>
          <a:p>
            <a:pPr marL="0" lvl="0" indent="0"/>
            <a:r>
              <a:rPr lang="fa-IR" dirty="0">
                <a:cs typeface="B Nazanin" panose="00000400000000000000" pitchFamily="2" charset="-78"/>
              </a:rPr>
              <a:t>در اینجا می توانید کمی در مورد این شخص صحبت کنید</a:t>
            </a:r>
            <a:endParaRPr dirty="0">
              <a:cs typeface="B Nazanin" panose="00000400000000000000" pitchFamily="2" charset="-78"/>
            </a:endParaRPr>
          </a:p>
        </p:txBody>
      </p:sp>
      <p:pic>
        <p:nvPicPr>
          <p:cNvPr id="5538" name="Google Shape;5538;p122"/>
          <p:cNvPicPr preferRelativeResize="0"/>
          <p:nvPr/>
        </p:nvPicPr>
        <p:blipFill rotWithShape="1">
          <a:blip r:embed="rId3">
            <a:alphaModFix amt="96000"/>
          </a:blip>
          <a:srcRect l="24112" r="9167"/>
          <a:stretch/>
        </p:blipFill>
        <p:spPr>
          <a:xfrm>
            <a:off x="1900663" y="1429700"/>
            <a:ext cx="1856100" cy="1856100"/>
          </a:xfrm>
          <a:prstGeom prst="ellipse">
            <a:avLst/>
          </a:prstGeom>
          <a:noFill/>
          <a:ln>
            <a:noFill/>
          </a:ln>
        </p:spPr>
      </p:pic>
      <p:sp>
        <p:nvSpPr>
          <p:cNvPr id="5539" name="Google Shape;5539;p122"/>
          <p:cNvSpPr txBox="1">
            <a:spLocks noGrp="1"/>
          </p:cNvSpPr>
          <p:nvPr>
            <p:ph type="title" idx="3"/>
          </p:nvPr>
        </p:nvSpPr>
        <p:spPr>
          <a:xfrm>
            <a:off x="5270488" y="3450325"/>
            <a:ext cx="2103300" cy="386100"/>
          </a:xfrm>
          <a:prstGeom prst="rect">
            <a:avLst/>
          </a:prstGeom>
        </p:spPr>
        <p:txBody>
          <a:bodyPr spcFirstLastPara="1" wrap="square" lIns="91425" tIns="0" rIns="91425" bIns="0" anchor="t" anchorCtr="0">
            <a:noAutofit/>
          </a:bodyPr>
          <a:lstStyle/>
          <a:p>
            <a:pPr lvl="0"/>
            <a:r>
              <a:rPr lang="fa-IR" dirty="0">
                <a:cs typeface="B Nazanin" panose="00000400000000000000" pitchFamily="2" charset="-78"/>
              </a:rPr>
              <a:t>جو اسمیت</a:t>
            </a:r>
            <a:endParaRPr dirty="0">
              <a:cs typeface="B Nazanin" panose="00000400000000000000" pitchFamily="2" charset="-78"/>
            </a:endParaRPr>
          </a:p>
        </p:txBody>
      </p:sp>
      <p:sp>
        <p:nvSpPr>
          <p:cNvPr id="5540" name="Google Shape;5540;p122"/>
          <p:cNvSpPr txBox="1">
            <a:spLocks noGrp="1"/>
          </p:cNvSpPr>
          <p:nvPr>
            <p:ph type="subTitle" idx="4"/>
          </p:nvPr>
        </p:nvSpPr>
        <p:spPr>
          <a:xfrm>
            <a:off x="5270638" y="3878264"/>
            <a:ext cx="2103000" cy="572700"/>
          </a:xfrm>
          <a:prstGeom prst="rect">
            <a:avLst/>
          </a:prstGeom>
        </p:spPr>
        <p:txBody>
          <a:bodyPr spcFirstLastPara="1" wrap="square" lIns="91425" tIns="0" rIns="91425" bIns="0" anchor="t" anchorCtr="0">
            <a:noAutofit/>
          </a:bodyPr>
          <a:lstStyle/>
          <a:p>
            <a:pPr marL="0" lvl="0" indent="0"/>
            <a:r>
              <a:rPr lang="fa-IR" dirty="0">
                <a:cs typeface="B Nazanin" panose="00000400000000000000" pitchFamily="2" charset="-78"/>
              </a:rPr>
              <a:t>در اینجا می توانید کمی در مورد این شخص صحبت کنید</a:t>
            </a:r>
            <a:endParaRPr dirty="0">
              <a:cs typeface="B Nazanin" panose="00000400000000000000" pitchFamily="2" charset="-78"/>
            </a:endParaRPr>
          </a:p>
        </p:txBody>
      </p:sp>
      <p:pic>
        <p:nvPicPr>
          <p:cNvPr id="5541" name="Google Shape;5541;p122"/>
          <p:cNvPicPr preferRelativeResize="0"/>
          <p:nvPr/>
        </p:nvPicPr>
        <p:blipFill rotWithShape="1">
          <a:blip r:embed="rId4">
            <a:alphaModFix/>
          </a:blip>
          <a:srcRect l="23566" r="9766"/>
          <a:stretch/>
        </p:blipFill>
        <p:spPr>
          <a:xfrm>
            <a:off x="5394088" y="1429700"/>
            <a:ext cx="1856100" cy="1856100"/>
          </a:xfrm>
          <a:prstGeom prst="ellipse">
            <a:avLst/>
          </a:prstGeom>
          <a:noFill/>
          <a:ln>
            <a:noFill/>
          </a:ln>
        </p:spPr>
      </p:pic>
      <p:grpSp>
        <p:nvGrpSpPr>
          <p:cNvPr id="5542" name="Google Shape;5542;p122"/>
          <p:cNvGrpSpPr/>
          <p:nvPr/>
        </p:nvGrpSpPr>
        <p:grpSpPr>
          <a:xfrm rot="-1207974">
            <a:off x="536573" y="517188"/>
            <a:ext cx="1048873" cy="1052118"/>
            <a:chOff x="898761" y="436869"/>
            <a:chExt cx="1048869" cy="1052114"/>
          </a:xfrm>
        </p:grpSpPr>
        <p:sp>
          <p:nvSpPr>
            <p:cNvPr id="5543" name="Google Shape;5543;p122"/>
            <p:cNvSpPr/>
            <p:nvPr/>
          </p:nvSpPr>
          <p:spPr>
            <a:xfrm rot="4500031">
              <a:off x="1166917" y="737044"/>
              <a:ext cx="164275" cy="376726"/>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44" name="Google Shape;5544;p122"/>
            <p:cNvSpPr/>
            <p:nvPr/>
          </p:nvSpPr>
          <p:spPr>
            <a:xfrm rot="4500031">
              <a:off x="1166917" y="805594"/>
              <a:ext cx="164275" cy="376726"/>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45" name="Google Shape;5545;p122"/>
            <p:cNvSpPr/>
            <p:nvPr/>
          </p:nvSpPr>
          <p:spPr>
            <a:xfrm rot="899969">
              <a:off x="1437293" y="672394"/>
              <a:ext cx="164275" cy="376726"/>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46" name="Google Shape;5546;p122"/>
            <p:cNvSpPr/>
            <p:nvPr/>
          </p:nvSpPr>
          <p:spPr>
            <a:xfrm rot="4948648">
              <a:off x="1521519" y="833035"/>
              <a:ext cx="164270" cy="37671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47" name="Google Shape;5547;p122"/>
            <p:cNvSpPr/>
            <p:nvPr/>
          </p:nvSpPr>
          <p:spPr>
            <a:xfrm rot="8528046">
              <a:off x="1374114" y="918197"/>
              <a:ext cx="164275" cy="376726"/>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5548" name="Google Shape;5548;p122"/>
            <p:cNvGrpSpPr/>
            <p:nvPr/>
          </p:nvGrpSpPr>
          <p:grpSpPr>
            <a:xfrm rot="-2380882">
              <a:off x="1056374" y="583726"/>
              <a:ext cx="733644" cy="758399"/>
              <a:chOff x="1203900" y="330425"/>
              <a:chExt cx="743799" cy="768897"/>
            </a:xfrm>
          </p:grpSpPr>
          <p:sp>
            <p:nvSpPr>
              <p:cNvPr id="5549" name="Google Shape;5549;p122"/>
              <p:cNvSpPr/>
              <p:nvPr/>
            </p:nvSpPr>
            <p:spPr>
              <a:xfrm>
                <a:off x="1805061" y="591673"/>
                <a:ext cx="142638" cy="142604"/>
              </a:xfrm>
              <a:custGeom>
                <a:avLst/>
                <a:gdLst/>
                <a:ahLst/>
                <a:cxnLst/>
                <a:rect l="l" t="t" r="r" b="b"/>
                <a:pathLst>
                  <a:path w="4190" h="4189" extrusionOk="0">
                    <a:moveTo>
                      <a:pt x="2095" y="0"/>
                    </a:moveTo>
                    <a:cubicBezTo>
                      <a:pt x="939" y="0"/>
                      <a:pt x="0" y="939"/>
                      <a:pt x="0" y="2095"/>
                    </a:cubicBezTo>
                    <a:cubicBezTo>
                      <a:pt x="0" y="3251"/>
                      <a:pt x="939" y="4189"/>
                      <a:pt x="2095" y="4189"/>
                    </a:cubicBezTo>
                    <a:cubicBezTo>
                      <a:pt x="3251" y="4189"/>
                      <a:pt x="4189" y="3251"/>
                      <a:pt x="4189" y="2095"/>
                    </a:cubicBezTo>
                    <a:cubicBezTo>
                      <a:pt x="4189" y="939"/>
                      <a:pt x="3251" y="0"/>
                      <a:pt x="2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50" name="Google Shape;5550;p122"/>
              <p:cNvSpPr/>
              <p:nvPr/>
            </p:nvSpPr>
            <p:spPr>
              <a:xfrm>
                <a:off x="1692686" y="921347"/>
                <a:ext cx="142638" cy="142638"/>
              </a:xfrm>
              <a:custGeom>
                <a:avLst/>
                <a:gdLst/>
                <a:ahLst/>
                <a:cxnLst/>
                <a:rect l="l" t="t" r="r" b="b"/>
                <a:pathLst>
                  <a:path w="4190" h="4190" extrusionOk="0">
                    <a:moveTo>
                      <a:pt x="2095" y="0"/>
                    </a:moveTo>
                    <a:cubicBezTo>
                      <a:pt x="939" y="0"/>
                      <a:pt x="1" y="939"/>
                      <a:pt x="1" y="2095"/>
                    </a:cubicBezTo>
                    <a:cubicBezTo>
                      <a:pt x="1" y="3251"/>
                      <a:pt x="939" y="4189"/>
                      <a:pt x="2095" y="4189"/>
                    </a:cubicBezTo>
                    <a:cubicBezTo>
                      <a:pt x="3251" y="4189"/>
                      <a:pt x="4189" y="3251"/>
                      <a:pt x="4189" y="2095"/>
                    </a:cubicBezTo>
                    <a:cubicBezTo>
                      <a:pt x="4189" y="939"/>
                      <a:pt x="3251" y="0"/>
                      <a:pt x="2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51" name="Google Shape;5551;p122"/>
              <p:cNvSpPr/>
              <p:nvPr/>
            </p:nvSpPr>
            <p:spPr>
              <a:xfrm>
                <a:off x="1366454" y="956718"/>
                <a:ext cx="142604" cy="142604"/>
              </a:xfrm>
              <a:custGeom>
                <a:avLst/>
                <a:gdLst/>
                <a:ahLst/>
                <a:cxnLst/>
                <a:rect l="l" t="t" r="r" b="b"/>
                <a:pathLst>
                  <a:path w="4189" h="4189" extrusionOk="0">
                    <a:moveTo>
                      <a:pt x="2094" y="0"/>
                    </a:moveTo>
                    <a:cubicBezTo>
                      <a:pt x="938" y="0"/>
                      <a:pt x="0" y="938"/>
                      <a:pt x="0" y="2095"/>
                    </a:cubicBezTo>
                    <a:cubicBezTo>
                      <a:pt x="0" y="3251"/>
                      <a:pt x="938" y="4189"/>
                      <a:pt x="2094" y="4189"/>
                    </a:cubicBezTo>
                    <a:cubicBezTo>
                      <a:pt x="3251" y="4189"/>
                      <a:pt x="4189" y="3251"/>
                      <a:pt x="4189" y="2095"/>
                    </a:cubicBezTo>
                    <a:cubicBezTo>
                      <a:pt x="4189" y="938"/>
                      <a:pt x="3251" y="0"/>
                      <a:pt x="20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52" name="Google Shape;5552;p122"/>
              <p:cNvSpPr/>
              <p:nvPr/>
            </p:nvSpPr>
            <p:spPr>
              <a:xfrm>
                <a:off x="1203900" y="330425"/>
                <a:ext cx="275506" cy="276085"/>
              </a:xfrm>
              <a:custGeom>
                <a:avLst/>
                <a:gdLst/>
                <a:ahLst/>
                <a:cxnLst/>
                <a:rect l="l" t="t" r="r" b="b"/>
                <a:pathLst>
                  <a:path w="8093" h="8110" extrusionOk="0">
                    <a:moveTo>
                      <a:pt x="4055" y="1"/>
                    </a:moveTo>
                    <a:cubicBezTo>
                      <a:pt x="1810" y="1"/>
                      <a:pt x="0" y="1827"/>
                      <a:pt x="0" y="4055"/>
                    </a:cubicBezTo>
                    <a:cubicBezTo>
                      <a:pt x="0" y="6300"/>
                      <a:pt x="1810" y="8110"/>
                      <a:pt x="4055" y="8110"/>
                    </a:cubicBezTo>
                    <a:cubicBezTo>
                      <a:pt x="6283" y="8110"/>
                      <a:pt x="8093" y="6300"/>
                      <a:pt x="8093" y="4055"/>
                    </a:cubicBezTo>
                    <a:cubicBezTo>
                      <a:pt x="8093" y="1827"/>
                      <a:pt x="6283" y="1"/>
                      <a:pt x="4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53" name="Google Shape;5553;p122"/>
              <p:cNvSpPr/>
              <p:nvPr/>
            </p:nvSpPr>
            <p:spPr>
              <a:xfrm>
                <a:off x="1417212" y="600524"/>
                <a:ext cx="307472" cy="275710"/>
              </a:xfrm>
              <a:custGeom>
                <a:avLst/>
                <a:gdLst/>
                <a:ahLst/>
                <a:cxnLst/>
                <a:rect l="l" t="t" r="r" b="b"/>
                <a:pathLst>
                  <a:path w="9032" h="8099" extrusionOk="0">
                    <a:moveTo>
                      <a:pt x="4528" y="1"/>
                    </a:moveTo>
                    <a:cubicBezTo>
                      <a:pt x="3573" y="1"/>
                      <a:pt x="2614" y="335"/>
                      <a:pt x="1843" y="1014"/>
                    </a:cubicBezTo>
                    <a:cubicBezTo>
                      <a:pt x="168" y="2505"/>
                      <a:pt x="0" y="5051"/>
                      <a:pt x="1491" y="6727"/>
                    </a:cubicBezTo>
                    <a:cubicBezTo>
                      <a:pt x="2289" y="7633"/>
                      <a:pt x="3405" y="8098"/>
                      <a:pt x="4527" y="8098"/>
                    </a:cubicBezTo>
                    <a:cubicBezTo>
                      <a:pt x="5479" y="8098"/>
                      <a:pt x="6436" y="7763"/>
                      <a:pt x="7205" y="7079"/>
                    </a:cubicBezTo>
                    <a:cubicBezTo>
                      <a:pt x="8880" y="5604"/>
                      <a:pt x="9031" y="3041"/>
                      <a:pt x="7557" y="1366"/>
                    </a:cubicBezTo>
                    <a:cubicBezTo>
                      <a:pt x="6761" y="461"/>
                      <a:pt x="5647" y="1"/>
                      <a:pt x="45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grpSp>
        <p:nvGrpSpPr>
          <p:cNvPr id="5554" name="Google Shape;5554;p122"/>
          <p:cNvGrpSpPr/>
          <p:nvPr/>
        </p:nvGrpSpPr>
        <p:grpSpPr>
          <a:xfrm rot="-6477724">
            <a:off x="7439901" y="549696"/>
            <a:ext cx="475898" cy="397892"/>
            <a:chOff x="5428050" y="3546975"/>
            <a:chExt cx="475878" cy="397876"/>
          </a:xfrm>
        </p:grpSpPr>
        <p:sp>
          <p:nvSpPr>
            <p:cNvPr id="5555" name="Google Shape;5555;p122"/>
            <p:cNvSpPr/>
            <p:nvPr/>
          </p:nvSpPr>
          <p:spPr>
            <a:xfrm>
              <a:off x="5509829" y="3637232"/>
              <a:ext cx="92935" cy="234122"/>
            </a:xfrm>
            <a:custGeom>
              <a:avLst/>
              <a:gdLst/>
              <a:ahLst/>
              <a:cxnLst/>
              <a:rect l="l" t="t" r="r" b="b"/>
              <a:pathLst>
                <a:path w="1425" h="3590" extrusionOk="0">
                  <a:moveTo>
                    <a:pt x="239" y="1"/>
                  </a:moveTo>
                  <a:cubicBezTo>
                    <a:pt x="178" y="1"/>
                    <a:pt x="117" y="28"/>
                    <a:pt x="67" y="90"/>
                  </a:cubicBezTo>
                  <a:cubicBezTo>
                    <a:pt x="25" y="139"/>
                    <a:pt x="0" y="200"/>
                    <a:pt x="7" y="267"/>
                  </a:cubicBezTo>
                  <a:cubicBezTo>
                    <a:pt x="13" y="334"/>
                    <a:pt x="25" y="407"/>
                    <a:pt x="49" y="474"/>
                  </a:cubicBezTo>
                  <a:cubicBezTo>
                    <a:pt x="98" y="638"/>
                    <a:pt x="153" y="802"/>
                    <a:pt x="195" y="972"/>
                  </a:cubicBezTo>
                  <a:cubicBezTo>
                    <a:pt x="293" y="1295"/>
                    <a:pt x="390" y="1630"/>
                    <a:pt x="487" y="1952"/>
                  </a:cubicBezTo>
                  <a:cubicBezTo>
                    <a:pt x="566" y="2214"/>
                    <a:pt x="645" y="2482"/>
                    <a:pt x="731" y="2743"/>
                  </a:cubicBezTo>
                  <a:cubicBezTo>
                    <a:pt x="816" y="2999"/>
                    <a:pt x="883" y="3339"/>
                    <a:pt x="1084" y="3540"/>
                  </a:cubicBezTo>
                  <a:cubicBezTo>
                    <a:pt x="1117" y="3574"/>
                    <a:pt x="1160" y="3589"/>
                    <a:pt x="1202" y="3589"/>
                  </a:cubicBezTo>
                  <a:cubicBezTo>
                    <a:pt x="1281" y="3589"/>
                    <a:pt x="1358" y="3534"/>
                    <a:pt x="1370" y="3443"/>
                  </a:cubicBezTo>
                  <a:cubicBezTo>
                    <a:pt x="1424" y="3187"/>
                    <a:pt x="1303" y="2907"/>
                    <a:pt x="1236" y="2658"/>
                  </a:cubicBezTo>
                  <a:cubicBezTo>
                    <a:pt x="1163" y="2378"/>
                    <a:pt x="1071" y="2098"/>
                    <a:pt x="986" y="1818"/>
                  </a:cubicBezTo>
                  <a:cubicBezTo>
                    <a:pt x="895" y="1514"/>
                    <a:pt x="798" y="1210"/>
                    <a:pt x="700" y="906"/>
                  </a:cubicBezTo>
                  <a:cubicBezTo>
                    <a:pt x="627" y="668"/>
                    <a:pt x="566" y="407"/>
                    <a:pt x="475" y="175"/>
                  </a:cubicBezTo>
                  <a:cubicBezTo>
                    <a:pt x="427" y="68"/>
                    <a:pt x="333" y="1"/>
                    <a:pt x="2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56" name="Google Shape;5556;p122"/>
            <p:cNvSpPr/>
            <p:nvPr/>
          </p:nvSpPr>
          <p:spPr>
            <a:xfrm>
              <a:off x="5601912" y="3745032"/>
              <a:ext cx="225848" cy="123517"/>
            </a:xfrm>
            <a:custGeom>
              <a:avLst/>
              <a:gdLst/>
              <a:ahLst/>
              <a:cxnLst/>
              <a:rect l="l" t="t" r="r" b="b"/>
              <a:pathLst>
                <a:path w="3463" h="1894" extrusionOk="0">
                  <a:moveTo>
                    <a:pt x="3195" y="1"/>
                  </a:moveTo>
                  <a:cubicBezTo>
                    <a:pt x="3161" y="1"/>
                    <a:pt x="3127" y="9"/>
                    <a:pt x="3097" y="25"/>
                  </a:cubicBezTo>
                  <a:lnTo>
                    <a:pt x="2939" y="104"/>
                  </a:lnTo>
                  <a:cubicBezTo>
                    <a:pt x="2787" y="153"/>
                    <a:pt x="2641" y="232"/>
                    <a:pt x="2507" y="293"/>
                  </a:cubicBezTo>
                  <a:cubicBezTo>
                    <a:pt x="2239" y="409"/>
                    <a:pt x="1972" y="536"/>
                    <a:pt x="1710" y="664"/>
                  </a:cubicBezTo>
                  <a:cubicBezTo>
                    <a:pt x="1546" y="737"/>
                    <a:pt x="1381" y="816"/>
                    <a:pt x="1217" y="895"/>
                  </a:cubicBezTo>
                  <a:cubicBezTo>
                    <a:pt x="1065" y="975"/>
                    <a:pt x="913" y="1041"/>
                    <a:pt x="761" y="1114"/>
                  </a:cubicBezTo>
                  <a:cubicBezTo>
                    <a:pt x="639" y="1175"/>
                    <a:pt x="499" y="1236"/>
                    <a:pt x="365" y="1309"/>
                  </a:cubicBezTo>
                  <a:lnTo>
                    <a:pt x="359" y="1309"/>
                  </a:lnTo>
                  <a:lnTo>
                    <a:pt x="158" y="1400"/>
                  </a:lnTo>
                  <a:cubicBezTo>
                    <a:pt x="85" y="1437"/>
                    <a:pt x="31" y="1504"/>
                    <a:pt x="12" y="1589"/>
                  </a:cubicBezTo>
                  <a:cubicBezTo>
                    <a:pt x="0" y="1674"/>
                    <a:pt x="24" y="1766"/>
                    <a:pt x="79" y="1826"/>
                  </a:cubicBezTo>
                  <a:cubicBezTo>
                    <a:pt x="117" y="1872"/>
                    <a:pt x="169" y="1894"/>
                    <a:pt x="223" y="1894"/>
                  </a:cubicBezTo>
                  <a:cubicBezTo>
                    <a:pt x="256" y="1894"/>
                    <a:pt x="290" y="1885"/>
                    <a:pt x="323" y="1869"/>
                  </a:cubicBezTo>
                  <a:lnTo>
                    <a:pt x="481" y="1790"/>
                  </a:lnTo>
                  <a:cubicBezTo>
                    <a:pt x="633" y="1741"/>
                    <a:pt x="773" y="1662"/>
                    <a:pt x="913" y="1601"/>
                  </a:cubicBezTo>
                  <a:cubicBezTo>
                    <a:pt x="1181" y="1486"/>
                    <a:pt x="1442" y="1358"/>
                    <a:pt x="1710" y="1230"/>
                  </a:cubicBezTo>
                  <a:cubicBezTo>
                    <a:pt x="1874" y="1157"/>
                    <a:pt x="2039" y="1078"/>
                    <a:pt x="2197" y="999"/>
                  </a:cubicBezTo>
                  <a:cubicBezTo>
                    <a:pt x="2349" y="926"/>
                    <a:pt x="2507" y="853"/>
                    <a:pt x="2659" y="774"/>
                  </a:cubicBezTo>
                  <a:cubicBezTo>
                    <a:pt x="2787" y="713"/>
                    <a:pt x="2927" y="652"/>
                    <a:pt x="3061" y="585"/>
                  </a:cubicBezTo>
                  <a:lnTo>
                    <a:pt x="3262" y="488"/>
                  </a:lnTo>
                  <a:cubicBezTo>
                    <a:pt x="3335" y="451"/>
                    <a:pt x="3389" y="384"/>
                    <a:pt x="3408" y="305"/>
                  </a:cubicBezTo>
                  <a:cubicBezTo>
                    <a:pt x="3462" y="220"/>
                    <a:pt x="3432" y="104"/>
                    <a:pt x="3341" y="68"/>
                  </a:cubicBezTo>
                  <a:cubicBezTo>
                    <a:pt x="3303" y="23"/>
                    <a:pt x="3249" y="1"/>
                    <a:pt x="3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57" name="Google Shape;5557;p122"/>
            <p:cNvSpPr/>
            <p:nvPr/>
          </p:nvSpPr>
          <p:spPr>
            <a:xfrm>
              <a:off x="5742775" y="3680600"/>
              <a:ext cx="161152" cy="144386"/>
            </a:xfrm>
            <a:custGeom>
              <a:avLst/>
              <a:gdLst/>
              <a:ahLst/>
              <a:cxnLst/>
              <a:rect l="l" t="t" r="r" b="b"/>
              <a:pathLst>
                <a:path w="2471" h="2214" extrusionOk="0">
                  <a:moveTo>
                    <a:pt x="1291" y="0"/>
                  </a:moveTo>
                  <a:cubicBezTo>
                    <a:pt x="952" y="0"/>
                    <a:pt x="612" y="151"/>
                    <a:pt x="384" y="405"/>
                  </a:cubicBezTo>
                  <a:cubicBezTo>
                    <a:pt x="0" y="837"/>
                    <a:pt x="67" y="1531"/>
                    <a:pt x="487" y="1914"/>
                  </a:cubicBezTo>
                  <a:cubicBezTo>
                    <a:pt x="560" y="1981"/>
                    <a:pt x="645" y="2042"/>
                    <a:pt x="730" y="2084"/>
                  </a:cubicBezTo>
                  <a:cubicBezTo>
                    <a:pt x="897" y="2170"/>
                    <a:pt x="1086" y="2214"/>
                    <a:pt x="1275" y="2214"/>
                  </a:cubicBezTo>
                  <a:cubicBezTo>
                    <a:pt x="1568" y="2214"/>
                    <a:pt x="1859" y="2108"/>
                    <a:pt x="2063" y="1890"/>
                  </a:cubicBezTo>
                  <a:cubicBezTo>
                    <a:pt x="2471" y="1464"/>
                    <a:pt x="2459" y="746"/>
                    <a:pt x="2051" y="326"/>
                  </a:cubicBezTo>
                  <a:cubicBezTo>
                    <a:pt x="2027" y="295"/>
                    <a:pt x="1996" y="265"/>
                    <a:pt x="1966" y="241"/>
                  </a:cubicBezTo>
                  <a:cubicBezTo>
                    <a:pt x="1767" y="75"/>
                    <a:pt x="1529"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58" name="Google Shape;5558;p122"/>
            <p:cNvSpPr/>
            <p:nvPr/>
          </p:nvSpPr>
          <p:spPr>
            <a:xfrm>
              <a:off x="5476504" y="3748032"/>
              <a:ext cx="220696" cy="196819"/>
            </a:xfrm>
            <a:custGeom>
              <a:avLst/>
              <a:gdLst/>
              <a:ahLst/>
              <a:cxnLst/>
              <a:rect l="l" t="t" r="r" b="b"/>
              <a:pathLst>
                <a:path w="3384" h="3018" extrusionOk="0">
                  <a:moveTo>
                    <a:pt x="1770" y="0"/>
                  </a:moveTo>
                  <a:cubicBezTo>
                    <a:pt x="1391" y="0"/>
                    <a:pt x="1017" y="147"/>
                    <a:pt x="737" y="423"/>
                  </a:cubicBezTo>
                  <a:cubicBezTo>
                    <a:pt x="232" y="910"/>
                    <a:pt x="0" y="1720"/>
                    <a:pt x="402" y="2377"/>
                  </a:cubicBezTo>
                  <a:cubicBezTo>
                    <a:pt x="457" y="2474"/>
                    <a:pt x="524" y="2559"/>
                    <a:pt x="603" y="2632"/>
                  </a:cubicBezTo>
                  <a:cubicBezTo>
                    <a:pt x="873" y="2889"/>
                    <a:pt x="1249" y="3018"/>
                    <a:pt x="1633" y="3018"/>
                  </a:cubicBezTo>
                  <a:cubicBezTo>
                    <a:pt x="1943" y="3018"/>
                    <a:pt x="2257" y="2934"/>
                    <a:pt x="2526" y="2766"/>
                  </a:cubicBezTo>
                  <a:cubicBezTo>
                    <a:pt x="3286" y="2285"/>
                    <a:pt x="3384" y="1154"/>
                    <a:pt x="2860" y="515"/>
                  </a:cubicBezTo>
                  <a:cubicBezTo>
                    <a:pt x="2739" y="357"/>
                    <a:pt x="2580" y="235"/>
                    <a:pt x="2398" y="144"/>
                  </a:cubicBezTo>
                  <a:cubicBezTo>
                    <a:pt x="2198" y="47"/>
                    <a:pt x="1983" y="0"/>
                    <a:pt x="17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59" name="Google Shape;5559;p122"/>
            <p:cNvSpPr/>
            <p:nvPr/>
          </p:nvSpPr>
          <p:spPr>
            <a:xfrm>
              <a:off x="5428050" y="3546975"/>
              <a:ext cx="166761" cy="143603"/>
            </a:xfrm>
            <a:custGeom>
              <a:avLst/>
              <a:gdLst/>
              <a:ahLst/>
              <a:cxnLst/>
              <a:rect l="l" t="t" r="r" b="b"/>
              <a:pathLst>
                <a:path w="2557" h="2202" extrusionOk="0">
                  <a:moveTo>
                    <a:pt x="1336" y="0"/>
                  </a:moveTo>
                  <a:cubicBezTo>
                    <a:pt x="1004" y="0"/>
                    <a:pt x="679" y="141"/>
                    <a:pt x="451" y="403"/>
                  </a:cubicBezTo>
                  <a:cubicBezTo>
                    <a:pt x="403" y="458"/>
                    <a:pt x="366" y="513"/>
                    <a:pt x="330" y="574"/>
                  </a:cubicBezTo>
                  <a:cubicBezTo>
                    <a:pt x="1" y="1164"/>
                    <a:pt x="275" y="1748"/>
                    <a:pt x="737" y="2028"/>
                  </a:cubicBezTo>
                  <a:cubicBezTo>
                    <a:pt x="917" y="2138"/>
                    <a:pt x="1126" y="2202"/>
                    <a:pt x="1340" y="2202"/>
                  </a:cubicBezTo>
                  <a:cubicBezTo>
                    <a:pt x="1610" y="2202"/>
                    <a:pt x="1887" y="2099"/>
                    <a:pt x="2119" y="1858"/>
                  </a:cubicBezTo>
                  <a:cubicBezTo>
                    <a:pt x="2557" y="1407"/>
                    <a:pt x="2514" y="634"/>
                    <a:pt x="2033" y="239"/>
                  </a:cubicBezTo>
                  <a:cubicBezTo>
                    <a:pt x="1948" y="166"/>
                    <a:pt x="1851" y="111"/>
                    <a:pt x="1747" y="75"/>
                  </a:cubicBezTo>
                  <a:cubicBezTo>
                    <a:pt x="1613" y="25"/>
                    <a:pt x="1474" y="0"/>
                    <a:pt x="13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563"/>
        <p:cNvGrpSpPr/>
        <p:nvPr/>
      </p:nvGrpSpPr>
      <p:grpSpPr>
        <a:xfrm>
          <a:off x="0" y="0"/>
          <a:ext cx="0" cy="0"/>
          <a:chOff x="0" y="0"/>
          <a:chExt cx="0" cy="0"/>
        </a:xfrm>
      </p:grpSpPr>
      <p:sp>
        <p:nvSpPr>
          <p:cNvPr id="5564" name="Google Shape;5564;p123"/>
          <p:cNvSpPr txBox="1">
            <a:spLocks noGrp="1"/>
          </p:cNvSpPr>
          <p:nvPr>
            <p:ph type="ctrTitle"/>
          </p:nvPr>
        </p:nvSpPr>
        <p:spPr>
          <a:xfrm>
            <a:off x="4572000" y="466725"/>
            <a:ext cx="3713100" cy="1381200"/>
          </a:xfrm>
          <a:prstGeom prst="rect">
            <a:avLst/>
          </a:prstGeom>
        </p:spPr>
        <p:txBody>
          <a:bodyPr spcFirstLastPara="1" wrap="square" lIns="91425" tIns="91425" rIns="91425" bIns="91425" anchor="ctr" anchorCtr="0">
            <a:noAutofit/>
          </a:bodyPr>
          <a:lstStyle/>
          <a:p>
            <a:pPr lvl="0"/>
            <a:r>
              <a:rPr lang="fa-IR" dirty="0">
                <a:cs typeface="B Nazanin" panose="00000400000000000000" pitchFamily="2" charset="-78"/>
              </a:rPr>
              <a:t>با تشکر !</a:t>
            </a:r>
            <a:endParaRPr dirty="0">
              <a:cs typeface="B Nazanin" panose="00000400000000000000" pitchFamily="2" charset="-78"/>
            </a:endParaRPr>
          </a:p>
        </p:txBody>
      </p:sp>
      <p:sp>
        <p:nvSpPr>
          <p:cNvPr id="5565" name="Google Shape;5565;p123"/>
          <p:cNvSpPr txBox="1">
            <a:spLocks noGrp="1"/>
          </p:cNvSpPr>
          <p:nvPr>
            <p:ph type="subTitle" idx="1"/>
          </p:nvPr>
        </p:nvSpPr>
        <p:spPr>
          <a:xfrm>
            <a:off x="4782796" y="1896672"/>
            <a:ext cx="3713100" cy="1230600"/>
          </a:xfrm>
          <a:prstGeom prst="rect">
            <a:avLst/>
          </a:prstGeom>
        </p:spPr>
        <p:txBody>
          <a:bodyPr spcFirstLastPara="1" wrap="square" lIns="91425" tIns="91425" rIns="91425" bIns="91425" anchor="t" anchorCtr="0">
            <a:noAutofit/>
          </a:bodyPr>
          <a:lstStyle/>
          <a:p>
            <a:pPr marL="0" lvl="0" indent="0">
              <a:buClr>
                <a:schemeClr val="lt1"/>
              </a:buClr>
              <a:buSzPts val="1100"/>
            </a:pPr>
            <a:r>
              <a:rPr lang="fa-IR" dirty="0">
                <a:solidFill>
                  <a:srgbClr val="434343"/>
                </a:solidFill>
                <a:cs typeface="B Nazanin" panose="00000400000000000000" pitchFamily="2" charset="-78"/>
              </a:rPr>
              <a:t>آیا هیچ سوالی دارید؟</a:t>
            </a:r>
          </a:p>
          <a:p>
            <a:pPr marL="0" lvl="0" indent="0">
              <a:buClr>
                <a:schemeClr val="lt1"/>
              </a:buClr>
              <a:buSzPts val="1100"/>
            </a:pPr>
            <a:r>
              <a:rPr lang="en-US" dirty="0">
                <a:solidFill>
                  <a:srgbClr val="434343"/>
                </a:solidFill>
                <a:cs typeface="B Nazanin" panose="00000400000000000000" pitchFamily="2" charset="-78"/>
              </a:rPr>
              <a:t>youremail@freepik.com</a:t>
            </a:r>
          </a:p>
          <a:p>
            <a:pPr marL="0" lvl="0" indent="0">
              <a:buClr>
                <a:schemeClr val="lt1"/>
              </a:buClr>
              <a:buSzPts val="1100"/>
            </a:pPr>
            <a:r>
              <a:rPr lang="en-US" dirty="0">
                <a:solidFill>
                  <a:srgbClr val="434343"/>
                </a:solidFill>
                <a:cs typeface="B Nazanin" panose="00000400000000000000" pitchFamily="2" charset="-78"/>
              </a:rPr>
              <a:t>+91 620 421 838</a:t>
            </a:r>
          </a:p>
          <a:p>
            <a:pPr marL="0" lvl="0" indent="0">
              <a:buClr>
                <a:schemeClr val="lt1"/>
              </a:buClr>
              <a:buSzPts val="1100"/>
            </a:pPr>
            <a:r>
              <a:rPr lang="en-US" dirty="0">
                <a:solidFill>
                  <a:srgbClr val="434343"/>
                </a:solidFill>
                <a:cs typeface="B Nazanin" panose="00000400000000000000" pitchFamily="2" charset="-78"/>
              </a:rPr>
              <a:t>yourwebsite.com</a:t>
            </a:r>
            <a:endParaRPr dirty="0">
              <a:cs typeface="B Nazanin" panose="00000400000000000000" pitchFamily="2" charset="-78"/>
            </a:endParaRPr>
          </a:p>
        </p:txBody>
      </p:sp>
      <p:sp>
        <p:nvSpPr>
          <p:cNvPr id="5566" name="Google Shape;5566;p123"/>
          <p:cNvSpPr txBox="1"/>
          <p:nvPr/>
        </p:nvSpPr>
        <p:spPr>
          <a:xfrm>
            <a:off x="4572000" y="4034325"/>
            <a:ext cx="3713100" cy="434700"/>
          </a:xfrm>
          <a:prstGeom prst="rect">
            <a:avLst/>
          </a:prstGeom>
          <a:noFill/>
          <a:ln>
            <a:noFill/>
          </a:ln>
        </p:spPr>
        <p:txBody>
          <a:bodyPr spcFirstLastPara="1" wrap="square" lIns="91425" tIns="91425" rIns="91425" bIns="91425" anchor="t" anchorCtr="0">
            <a:noAutofit/>
          </a:bodyPr>
          <a:lstStyle/>
          <a:p>
            <a:pPr lvl="0" algn="r">
              <a:spcBef>
                <a:spcPts val="300"/>
              </a:spcBef>
            </a:pPr>
            <a:r>
              <a:rPr lang="fa-IR" sz="1600" b="1" dirty="0">
                <a:solidFill>
                  <a:srgbClr val="434343"/>
                </a:solidFill>
                <a:latin typeface="Oxygen"/>
                <a:ea typeface="Oxygen"/>
                <a:cs typeface="B Nazanin" panose="00000400000000000000" pitchFamily="2" charset="-78"/>
                <a:sym typeface="Oxygen"/>
              </a:rPr>
              <a:t>لطفاً این اسلاید را برای ذکر منبع نگه دارید</a:t>
            </a:r>
            <a:endParaRPr sz="1600" b="1" dirty="0">
              <a:solidFill>
                <a:srgbClr val="434343"/>
              </a:solidFill>
              <a:latin typeface="Oxygen"/>
              <a:ea typeface="Oxygen"/>
              <a:cs typeface="B Nazanin" panose="00000400000000000000" pitchFamily="2" charset="-78"/>
              <a:sym typeface="Oxygen"/>
            </a:endParaRPr>
          </a:p>
        </p:txBody>
      </p:sp>
      <p:grpSp>
        <p:nvGrpSpPr>
          <p:cNvPr id="5567" name="Google Shape;5567;p123"/>
          <p:cNvGrpSpPr/>
          <p:nvPr/>
        </p:nvGrpSpPr>
        <p:grpSpPr>
          <a:xfrm>
            <a:off x="930713" y="319398"/>
            <a:ext cx="3484629" cy="4844824"/>
            <a:chOff x="930665" y="709846"/>
            <a:chExt cx="3203667" cy="4454191"/>
          </a:xfrm>
        </p:grpSpPr>
        <p:grpSp>
          <p:nvGrpSpPr>
            <p:cNvPr id="5568" name="Google Shape;5568;p123"/>
            <p:cNvGrpSpPr/>
            <p:nvPr/>
          </p:nvGrpSpPr>
          <p:grpSpPr>
            <a:xfrm>
              <a:off x="930665" y="709846"/>
              <a:ext cx="3203667" cy="4454191"/>
              <a:chOff x="7169200" y="453625"/>
              <a:chExt cx="3002500" cy="4174500"/>
            </a:xfrm>
          </p:grpSpPr>
          <p:sp>
            <p:nvSpPr>
              <p:cNvPr id="5569" name="Google Shape;5569;p123"/>
              <p:cNvSpPr/>
              <p:nvPr/>
            </p:nvSpPr>
            <p:spPr>
              <a:xfrm>
                <a:off x="9704550" y="1537400"/>
                <a:ext cx="204275" cy="89100"/>
              </a:xfrm>
              <a:custGeom>
                <a:avLst/>
                <a:gdLst/>
                <a:ahLst/>
                <a:cxnLst/>
                <a:rect l="l" t="t" r="r" b="b"/>
                <a:pathLst>
                  <a:path w="8171" h="3564" extrusionOk="0">
                    <a:moveTo>
                      <a:pt x="6370" y="0"/>
                    </a:moveTo>
                    <a:cubicBezTo>
                      <a:pt x="5513" y="0"/>
                      <a:pt x="4755" y="619"/>
                      <a:pt x="4601" y="1487"/>
                    </a:cubicBezTo>
                    <a:lnTo>
                      <a:pt x="0" y="1487"/>
                    </a:lnTo>
                    <a:lnTo>
                      <a:pt x="0" y="1935"/>
                    </a:lnTo>
                    <a:lnTo>
                      <a:pt x="4586" y="1935"/>
                    </a:lnTo>
                    <a:cubicBezTo>
                      <a:pt x="4660" y="2866"/>
                      <a:pt x="5435" y="3563"/>
                      <a:pt x="6363" y="3563"/>
                    </a:cubicBezTo>
                    <a:cubicBezTo>
                      <a:pt x="6373" y="3563"/>
                      <a:pt x="6383" y="3563"/>
                      <a:pt x="6393" y="3563"/>
                    </a:cubicBezTo>
                    <a:cubicBezTo>
                      <a:pt x="7334" y="3548"/>
                      <a:pt x="8096" y="2801"/>
                      <a:pt x="8125" y="1861"/>
                    </a:cubicBezTo>
                    <a:cubicBezTo>
                      <a:pt x="8170" y="934"/>
                      <a:pt x="7483" y="113"/>
                      <a:pt x="6542" y="8"/>
                    </a:cubicBezTo>
                    <a:cubicBezTo>
                      <a:pt x="6484" y="3"/>
                      <a:pt x="6427" y="0"/>
                      <a:pt x="6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70" name="Google Shape;5570;p123"/>
              <p:cNvSpPr/>
              <p:nvPr/>
            </p:nvSpPr>
            <p:spPr>
              <a:xfrm>
                <a:off x="9704550" y="1671550"/>
                <a:ext cx="125175" cy="53625"/>
              </a:xfrm>
              <a:custGeom>
                <a:avLst/>
                <a:gdLst/>
                <a:ahLst/>
                <a:cxnLst/>
                <a:rect l="l" t="t" r="r" b="b"/>
                <a:pathLst>
                  <a:path w="5007" h="2145" extrusionOk="0">
                    <a:moveTo>
                      <a:pt x="3889" y="0"/>
                    </a:moveTo>
                    <a:cubicBezTo>
                      <a:pt x="3424" y="0"/>
                      <a:pt x="2962" y="280"/>
                      <a:pt x="2853" y="886"/>
                    </a:cubicBezTo>
                    <a:lnTo>
                      <a:pt x="0" y="886"/>
                    </a:lnTo>
                    <a:lnTo>
                      <a:pt x="0" y="1169"/>
                    </a:lnTo>
                    <a:lnTo>
                      <a:pt x="2838" y="1169"/>
                    </a:lnTo>
                    <a:cubicBezTo>
                      <a:pt x="2890" y="1823"/>
                      <a:pt x="3392" y="2144"/>
                      <a:pt x="3897" y="2144"/>
                    </a:cubicBezTo>
                    <a:cubicBezTo>
                      <a:pt x="4419" y="2144"/>
                      <a:pt x="4944" y="1800"/>
                      <a:pt x="4974" y="1125"/>
                    </a:cubicBezTo>
                    <a:cubicBezTo>
                      <a:pt x="5006" y="401"/>
                      <a:pt x="4445" y="0"/>
                      <a:pt x="38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71" name="Google Shape;5571;p123"/>
              <p:cNvSpPr/>
              <p:nvPr/>
            </p:nvSpPr>
            <p:spPr>
              <a:xfrm>
                <a:off x="9704550" y="1146650"/>
                <a:ext cx="204275" cy="90025"/>
              </a:xfrm>
              <a:custGeom>
                <a:avLst/>
                <a:gdLst/>
                <a:ahLst/>
                <a:cxnLst/>
                <a:rect l="l" t="t" r="r" b="b"/>
                <a:pathLst>
                  <a:path w="8171" h="3601" extrusionOk="0">
                    <a:moveTo>
                      <a:pt x="6363" y="1"/>
                    </a:moveTo>
                    <a:cubicBezTo>
                      <a:pt x="5497" y="1"/>
                      <a:pt x="4765" y="613"/>
                      <a:pt x="4601" y="1479"/>
                    </a:cubicBezTo>
                    <a:lnTo>
                      <a:pt x="0" y="1479"/>
                    </a:lnTo>
                    <a:lnTo>
                      <a:pt x="0" y="1927"/>
                    </a:lnTo>
                    <a:lnTo>
                      <a:pt x="4586" y="1927"/>
                    </a:lnTo>
                    <a:cubicBezTo>
                      <a:pt x="4645" y="2868"/>
                      <a:pt x="5422" y="3600"/>
                      <a:pt x="6363" y="3600"/>
                    </a:cubicBezTo>
                    <a:cubicBezTo>
                      <a:pt x="7364" y="3600"/>
                      <a:pt x="8170" y="2794"/>
                      <a:pt x="8170" y="1808"/>
                    </a:cubicBezTo>
                    <a:cubicBezTo>
                      <a:pt x="8170" y="807"/>
                      <a:pt x="7364" y="1"/>
                      <a:pt x="6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72" name="Google Shape;5572;p123"/>
              <p:cNvSpPr/>
              <p:nvPr/>
            </p:nvSpPr>
            <p:spPr>
              <a:xfrm>
                <a:off x="9704550" y="1389400"/>
                <a:ext cx="285300" cy="125475"/>
              </a:xfrm>
              <a:custGeom>
                <a:avLst/>
                <a:gdLst/>
                <a:ahLst/>
                <a:cxnLst/>
                <a:rect l="l" t="t" r="r" b="b"/>
                <a:pathLst>
                  <a:path w="11412" h="5019" extrusionOk="0">
                    <a:moveTo>
                      <a:pt x="8851" y="1"/>
                    </a:moveTo>
                    <a:cubicBezTo>
                      <a:pt x="7642" y="1"/>
                      <a:pt x="6587" y="863"/>
                      <a:pt x="6378" y="2090"/>
                    </a:cubicBezTo>
                    <a:lnTo>
                      <a:pt x="0" y="2090"/>
                    </a:lnTo>
                    <a:lnTo>
                      <a:pt x="0" y="2717"/>
                    </a:lnTo>
                    <a:lnTo>
                      <a:pt x="6348" y="2717"/>
                    </a:lnTo>
                    <a:cubicBezTo>
                      <a:pt x="6451" y="4027"/>
                      <a:pt x="7540" y="5018"/>
                      <a:pt x="8844" y="5018"/>
                    </a:cubicBezTo>
                    <a:cubicBezTo>
                      <a:pt x="8863" y="5018"/>
                      <a:pt x="8883" y="5018"/>
                      <a:pt x="8902" y="5017"/>
                    </a:cubicBezTo>
                    <a:cubicBezTo>
                      <a:pt x="10216" y="4988"/>
                      <a:pt x="11292" y="3942"/>
                      <a:pt x="11352" y="2628"/>
                    </a:cubicBezTo>
                    <a:cubicBezTo>
                      <a:pt x="11411" y="1298"/>
                      <a:pt x="10426" y="163"/>
                      <a:pt x="9111" y="14"/>
                    </a:cubicBezTo>
                    <a:cubicBezTo>
                      <a:pt x="9024" y="5"/>
                      <a:pt x="8937" y="1"/>
                      <a:pt x="8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73" name="Google Shape;5573;p123"/>
              <p:cNvSpPr/>
              <p:nvPr/>
            </p:nvSpPr>
            <p:spPr>
              <a:xfrm>
                <a:off x="9704550" y="1260175"/>
                <a:ext cx="285300" cy="126975"/>
              </a:xfrm>
              <a:custGeom>
                <a:avLst/>
                <a:gdLst/>
                <a:ahLst/>
                <a:cxnLst/>
                <a:rect l="l" t="t" r="r" b="b"/>
                <a:pathLst>
                  <a:path w="11412" h="5079" extrusionOk="0">
                    <a:moveTo>
                      <a:pt x="8872" y="0"/>
                    </a:moveTo>
                    <a:cubicBezTo>
                      <a:pt x="7647" y="0"/>
                      <a:pt x="6602" y="866"/>
                      <a:pt x="6378" y="2076"/>
                    </a:cubicBezTo>
                    <a:lnTo>
                      <a:pt x="0" y="2076"/>
                    </a:lnTo>
                    <a:lnTo>
                      <a:pt x="0" y="2718"/>
                    </a:lnTo>
                    <a:lnTo>
                      <a:pt x="6348" y="2718"/>
                    </a:lnTo>
                    <a:cubicBezTo>
                      <a:pt x="6438" y="4033"/>
                      <a:pt x="7543" y="5078"/>
                      <a:pt x="8872" y="5078"/>
                    </a:cubicBezTo>
                    <a:cubicBezTo>
                      <a:pt x="10276" y="5078"/>
                      <a:pt x="11411" y="3943"/>
                      <a:pt x="11411" y="2539"/>
                    </a:cubicBezTo>
                    <a:cubicBezTo>
                      <a:pt x="11411" y="1135"/>
                      <a:pt x="10276" y="0"/>
                      <a:pt x="88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74" name="Google Shape;5574;p123"/>
              <p:cNvSpPr/>
              <p:nvPr/>
            </p:nvSpPr>
            <p:spPr>
              <a:xfrm>
                <a:off x="9704550" y="2890200"/>
                <a:ext cx="204275" cy="89125"/>
              </a:xfrm>
              <a:custGeom>
                <a:avLst/>
                <a:gdLst/>
                <a:ahLst/>
                <a:cxnLst/>
                <a:rect l="l" t="t" r="r" b="b"/>
                <a:pathLst>
                  <a:path w="8171" h="3565" extrusionOk="0">
                    <a:moveTo>
                      <a:pt x="6366" y="1"/>
                    </a:moveTo>
                    <a:cubicBezTo>
                      <a:pt x="5511" y="1"/>
                      <a:pt x="4754" y="606"/>
                      <a:pt x="4601" y="1473"/>
                    </a:cubicBezTo>
                    <a:lnTo>
                      <a:pt x="0" y="1473"/>
                    </a:lnTo>
                    <a:lnTo>
                      <a:pt x="0" y="1936"/>
                    </a:lnTo>
                    <a:lnTo>
                      <a:pt x="4586" y="1936"/>
                    </a:lnTo>
                    <a:cubicBezTo>
                      <a:pt x="4660" y="2852"/>
                      <a:pt x="5436" y="3564"/>
                      <a:pt x="6364" y="3564"/>
                    </a:cubicBezTo>
                    <a:cubicBezTo>
                      <a:pt x="6374" y="3564"/>
                      <a:pt x="6383" y="3564"/>
                      <a:pt x="6393" y="3564"/>
                    </a:cubicBezTo>
                    <a:cubicBezTo>
                      <a:pt x="7334" y="3549"/>
                      <a:pt x="8096" y="2802"/>
                      <a:pt x="8125" y="1861"/>
                    </a:cubicBezTo>
                    <a:cubicBezTo>
                      <a:pt x="8170" y="920"/>
                      <a:pt x="7483" y="114"/>
                      <a:pt x="6542" y="9"/>
                    </a:cubicBezTo>
                    <a:cubicBezTo>
                      <a:pt x="6483" y="3"/>
                      <a:pt x="6425" y="1"/>
                      <a:pt x="6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75" name="Google Shape;5575;p123"/>
              <p:cNvSpPr/>
              <p:nvPr/>
            </p:nvSpPr>
            <p:spPr>
              <a:xfrm>
                <a:off x="9704550" y="2499250"/>
                <a:ext cx="204275" cy="89125"/>
              </a:xfrm>
              <a:custGeom>
                <a:avLst/>
                <a:gdLst/>
                <a:ahLst/>
                <a:cxnLst/>
                <a:rect l="l" t="t" r="r" b="b"/>
                <a:pathLst>
                  <a:path w="8171" h="3565" extrusionOk="0">
                    <a:moveTo>
                      <a:pt x="6366" y="1"/>
                    </a:moveTo>
                    <a:cubicBezTo>
                      <a:pt x="5511" y="1"/>
                      <a:pt x="4754" y="606"/>
                      <a:pt x="4601" y="1473"/>
                    </a:cubicBezTo>
                    <a:lnTo>
                      <a:pt x="0" y="1473"/>
                    </a:lnTo>
                    <a:lnTo>
                      <a:pt x="0" y="1936"/>
                    </a:lnTo>
                    <a:lnTo>
                      <a:pt x="4586" y="1936"/>
                    </a:lnTo>
                    <a:cubicBezTo>
                      <a:pt x="4660" y="2852"/>
                      <a:pt x="5436" y="3564"/>
                      <a:pt x="6364" y="3564"/>
                    </a:cubicBezTo>
                    <a:cubicBezTo>
                      <a:pt x="6374" y="3564"/>
                      <a:pt x="6383" y="3564"/>
                      <a:pt x="6393" y="3564"/>
                    </a:cubicBezTo>
                    <a:cubicBezTo>
                      <a:pt x="7334" y="3549"/>
                      <a:pt x="8096" y="2802"/>
                      <a:pt x="8125" y="1861"/>
                    </a:cubicBezTo>
                    <a:cubicBezTo>
                      <a:pt x="8170" y="920"/>
                      <a:pt x="7483" y="114"/>
                      <a:pt x="6542" y="9"/>
                    </a:cubicBezTo>
                    <a:cubicBezTo>
                      <a:pt x="6483" y="4"/>
                      <a:pt x="6425" y="1"/>
                      <a:pt x="6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76" name="Google Shape;5576;p123"/>
              <p:cNvSpPr/>
              <p:nvPr/>
            </p:nvSpPr>
            <p:spPr>
              <a:xfrm>
                <a:off x="9704550" y="2379350"/>
                <a:ext cx="166175" cy="71975"/>
              </a:xfrm>
              <a:custGeom>
                <a:avLst/>
                <a:gdLst/>
                <a:ahLst/>
                <a:cxnLst/>
                <a:rect l="l" t="t" r="r" b="b"/>
                <a:pathLst>
                  <a:path w="6647" h="2879" extrusionOk="0">
                    <a:moveTo>
                      <a:pt x="5163" y="1"/>
                    </a:moveTo>
                    <a:cubicBezTo>
                      <a:pt x="4471" y="1"/>
                      <a:pt x="3874" y="500"/>
                      <a:pt x="3749" y="1191"/>
                    </a:cubicBezTo>
                    <a:lnTo>
                      <a:pt x="0" y="1191"/>
                    </a:lnTo>
                    <a:lnTo>
                      <a:pt x="0" y="1564"/>
                    </a:lnTo>
                    <a:lnTo>
                      <a:pt x="3734" y="1564"/>
                    </a:lnTo>
                    <a:cubicBezTo>
                      <a:pt x="3793" y="2302"/>
                      <a:pt x="4420" y="2879"/>
                      <a:pt x="5169" y="2879"/>
                    </a:cubicBezTo>
                    <a:cubicBezTo>
                      <a:pt x="5179" y="2879"/>
                      <a:pt x="5188" y="2879"/>
                      <a:pt x="5198" y="2878"/>
                    </a:cubicBezTo>
                    <a:cubicBezTo>
                      <a:pt x="5960" y="2864"/>
                      <a:pt x="6572" y="2266"/>
                      <a:pt x="6602" y="1504"/>
                    </a:cubicBezTo>
                    <a:cubicBezTo>
                      <a:pt x="6647" y="743"/>
                      <a:pt x="6079" y="85"/>
                      <a:pt x="5332" y="11"/>
                    </a:cubicBezTo>
                    <a:cubicBezTo>
                      <a:pt x="5275" y="4"/>
                      <a:pt x="5219" y="1"/>
                      <a:pt x="5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77" name="Google Shape;5577;p123"/>
              <p:cNvSpPr/>
              <p:nvPr/>
            </p:nvSpPr>
            <p:spPr>
              <a:xfrm>
                <a:off x="9704550" y="2239100"/>
                <a:ext cx="147025" cy="63250"/>
              </a:xfrm>
              <a:custGeom>
                <a:avLst/>
                <a:gdLst/>
                <a:ahLst/>
                <a:cxnLst/>
                <a:rect l="l" t="t" r="r" b="b"/>
                <a:pathLst>
                  <a:path w="5881" h="2530" extrusionOk="0">
                    <a:moveTo>
                      <a:pt x="4560" y="0"/>
                    </a:moveTo>
                    <a:cubicBezTo>
                      <a:pt x="4005" y="0"/>
                      <a:pt x="3454" y="333"/>
                      <a:pt x="3331" y="1050"/>
                    </a:cubicBezTo>
                    <a:lnTo>
                      <a:pt x="0" y="1050"/>
                    </a:lnTo>
                    <a:lnTo>
                      <a:pt x="0" y="1379"/>
                    </a:lnTo>
                    <a:lnTo>
                      <a:pt x="3316" y="1379"/>
                    </a:lnTo>
                    <a:cubicBezTo>
                      <a:pt x="3360" y="2027"/>
                      <a:pt x="3912" y="2529"/>
                      <a:pt x="4572" y="2529"/>
                    </a:cubicBezTo>
                    <a:cubicBezTo>
                      <a:pt x="4581" y="2529"/>
                      <a:pt x="4591" y="2529"/>
                      <a:pt x="4601" y="2529"/>
                    </a:cubicBezTo>
                    <a:cubicBezTo>
                      <a:pt x="5258" y="2529"/>
                      <a:pt x="5810" y="1991"/>
                      <a:pt x="5840" y="1319"/>
                    </a:cubicBezTo>
                    <a:cubicBezTo>
                      <a:pt x="5881" y="468"/>
                      <a:pt x="5218" y="0"/>
                      <a:pt x="4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78" name="Google Shape;5578;p123"/>
              <p:cNvSpPr/>
              <p:nvPr/>
            </p:nvSpPr>
            <p:spPr>
              <a:xfrm>
                <a:off x="9704550" y="1862700"/>
                <a:ext cx="147025" cy="63275"/>
              </a:xfrm>
              <a:custGeom>
                <a:avLst/>
                <a:gdLst/>
                <a:ahLst/>
                <a:cxnLst/>
                <a:rect l="l" t="t" r="r" b="b"/>
                <a:pathLst>
                  <a:path w="5881" h="2531" extrusionOk="0">
                    <a:moveTo>
                      <a:pt x="4560" y="1"/>
                    </a:moveTo>
                    <a:cubicBezTo>
                      <a:pt x="4005" y="1"/>
                      <a:pt x="3454" y="334"/>
                      <a:pt x="3331" y="1051"/>
                    </a:cubicBezTo>
                    <a:lnTo>
                      <a:pt x="0" y="1051"/>
                    </a:lnTo>
                    <a:lnTo>
                      <a:pt x="0" y="1365"/>
                    </a:lnTo>
                    <a:lnTo>
                      <a:pt x="3316" y="1365"/>
                    </a:lnTo>
                    <a:cubicBezTo>
                      <a:pt x="3360" y="2027"/>
                      <a:pt x="3912" y="2530"/>
                      <a:pt x="4572" y="2530"/>
                    </a:cubicBezTo>
                    <a:cubicBezTo>
                      <a:pt x="4581" y="2530"/>
                      <a:pt x="4591" y="2530"/>
                      <a:pt x="4601" y="2530"/>
                    </a:cubicBezTo>
                    <a:cubicBezTo>
                      <a:pt x="5258" y="2515"/>
                      <a:pt x="5810" y="1992"/>
                      <a:pt x="5840" y="1320"/>
                    </a:cubicBezTo>
                    <a:cubicBezTo>
                      <a:pt x="5881" y="469"/>
                      <a:pt x="5218" y="1"/>
                      <a:pt x="4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79" name="Google Shape;5579;p123"/>
              <p:cNvSpPr/>
              <p:nvPr/>
            </p:nvSpPr>
            <p:spPr>
              <a:xfrm>
                <a:off x="9704550" y="454000"/>
                <a:ext cx="146775" cy="63875"/>
              </a:xfrm>
              <a:custGeom>
                <a:avLst/>
                <a:gdLst/>
                <a:ahLst/>
                <a:cxnLst/>
                <a:rect l="l" t="t" r="r" b="b"/>
                <a:pathLst>
                  <a:path w="5871" h="2555" extrusionOk="0">
                    <a:moveTo>
                      <a:pt x="4586" y="1"/>
                    </a:moveTo>
                    <a:cubicBezTo>
                      <a:pt x="3958" y="1"/>
                      <a:pt x="3436" y="434"/>
                      <a:pt x="3331" y="1046"/>
                    </a:cubicBezTo>
                    <a:lnTo>
                      <a:pt x="0" y="1046"/>
                    </a:lnTo>
                    <a:lnTo>
                      <a:pt x="0" y="1360"/>
                    </a:lnTo>
                    <a:lnTo>
                      <a:pt x="3316" y="1360"/>
                    </a:lnTo>
                    <a:cubicBezTo>
                      <a:pt x="3361" y="2032"/>
                      <a:pt x="3913" y="2555"/>
                      <a:pt x="4586" y="2555"/>
                    </a:cubicBezTo>
                    <a:cubicBezTo>
                      <a:pt x="5288" y="2555"/>
                      <a:pt x="5870" y="1987"/>
                      <a:pt x="5870" y="1285"/>
                    </a:cubicBezTo>
                    <a:cubicBezTo>
                      <a:pt x="5870" y="568"/>
                      <a:pt x="5288" y="1"/>
                      <a:pt x="4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80" name="Google Shape;5580;p123"/>
              <p:cNvSpPr/>
              <p:nvPr/>
            </p:nvSpPr>
            <p:spPr>
              <a:xfrm>
                <a:off x="9704550" y="2121725"/>
                <a:ext cx="173650" cy="75325"/>
              </a:xfrm>
              <a:custGeom>
                <a:avLst/>
                <a:gdLst/>
                <a:ahLst/>
                <a:cxnLst/>
                <a:rect l="l" t="t" r="r" b="b"/>
                <a:pathLst>
                  <a:path w="6946" h="3013" extrusionOk="0">
                    <a:moveTo>
                      <a:pt x="5399" y="0"/>
                    </a:moveTo>
                    <a:cubicBezTo>
                      <a:pt x="4678" y="0"/>
                      <a:pt x="4053" y="516"/>
                      <a:pt x="3928" y="1250"/>
                    </a:cubicBezTo>
                    <a:lnTo>
                      <a:pt x="0" y="1250"/>
                    </a:lnTo>
                    <a:lnTo>
                      <a:pt x="0" y="1638"/>
                    </a:lnTo>
                    <a:lnTo>
                      <a:pt x="3899" y="1638"/>
                    </a:lnTo>
                    <a:cubicBezTo>
                      <a:pt x="3972" y="2420"/>
                      <a:pt x="4629" y="3012"/>
                      <a:pt x="5408" y="3012"/>
                    </a:cubicBezTo>
                    <a:cubicBezTo>
                      <a:pt x="5418" y="3012"/>
                      <a:pt x="5427" y="3012"/>
                      <a:pt x="5437" y="3012"/>
                    </a:cubicBezTo>
                    <a:cubicBezTo>
                      <a:pt x="6229" y="2997"/>
                      <a:pt x="6886" y="2370"/>
                      <a:pt x="6916" y="1563"/>
                    </a:cubicBezTo>
                    <a:cubicBezTo>
                      <a:pt x="6945" y="772"/>
                      <a:pt x="6363" y="85"/>
                      <a:pt x="5571" y="10"/>
                    </a:cubicBezTo>
                    <a:cubicBezTo>
                      <a:pt x="5514" y="4"/>
                      <a:pt x="5456" y="0"/>
                      <a:pt x="53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81" name="Google Shape;5581;p123"/>
              <p:cNvSpPr/>
              <p:nvPr/>
            </p:nvSpPr>
            <p:spPr>
              <a:xfrm>
                <a:off x="9704550" y="1994025"/>
                <a:ext cx="173650" cy="75325"/>
              </a:xfrm>
              <a:custGeom>
                <a:avLst/>
                <a:gdLst/>
                <a:ahLst/>
                <a:cxnLst/>
                <a:rect l="l" t="t" r="r" b="b"/>
                <a:pathLst>
                  <a:path w="6946" h="3013" extrusionOk="0">
                    <a:moveTo>
                      <a:pt x="5403" y="0"/>
                    </a:moveTo>
                    <a:cubicBezTo>
                      <a:pt x="4680" y="0"/>
                      <a:pt x="4053" y="528"/>
                      <a:pt x="3928" y="1250"/>
                    </a:cubicBezTo>
                    <a:lnTo>
                      <a:pt x="0" y="1250"/>
                    </a:lnTo>
                    <a:lnTo>
                      <a:pt x="0" y="1638"/>
                    </a:lnTo>
                    <a:lnTo>
                      <a:pt x="3899" y="1638"/>
                    </a:lnTo>
                    <a:cubicBezTo>
                      <a:pt x="3972" y="2420"/>
                      <a:pt x="4629" y="3012"/>
                      <a:pt x="5408" y="3012"/>
                    </a:cubicBezTo>
                    <a:cubicBezTo>
                      <a:pt x="5418" y="3012"/>
                      <a:pt x="5427" y="3012"/>
                      <a:pt x="5437" y="3012"/>
                    </a:cubicBezTo>
                    <a:cubicBezTo>
                      <a:pt x="6229" y="2997"/>
                      <a:pt x="6886" y="2370"/>
                      <a:pt x="6916" y="1578"/>
                    </a:cubicBezTo>
                    <a:cubicBezTo>
                      <a:pt x="6945" y="787"/>
                      <a:pt x="6363" y="100"/>
                      <a:pt x="5571" y="10"/>
                    </a:cubicBezTo>
                    <a:cubicBezTo>
                      <a:pt x="5515" y="4"/>
                      <a:pt x="5459" y="0"/>
                      <a:pt x="54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82" name="Google Shape;5582;p123"/>
              <p:cNvSpPr/>
              <p:nvPr/>
            </p:nvSpPr>
            <p:spPr>
              <a:xfrm>
                <a:off x="9704550" y="2742225"/>
                <a:ext cx="285300" cy="125450"/>
              </a:xfrm>
              <a:custGeom>
                <a:avLst/>
                <a:gdLst/>
                <a:ahLst/>
                <a:cxnLst/>
                <a:rect l="l" t="t" r="r" b="b"/>
                <a:pathLst>
                  <a:path w="11412" h="5018" extrusionOk="0">
                    <a:moveTo>
                      <a:pt x="8851" y="0"/>
                    </a:moveTo>
                    <a:cubicBezTo>
                      <a:pt x="7642" y="0"/>
                      <a:pt x="6587" y="863"/>
                      <a:pt x="6378" y="2090"/>
                    </a:cubicBezTo>
                    <a:lnTo>
                      <a:pt x="0" y="2090"/>
                    </a:lnTo>
                    <a:lnTo>
                      <a:pt x="0" y="2717"/>
                    </a:lnTo>
                    <a:lnTo>
                      <a:pt x="6348" y="2717"/>
                    </a:lnTo>
                    <a:cubicBezTo>
                      <a:pt x="6451" y="4027"/>
                      <a:pt x="7540" y="5018"/>
                      <a:pt x="8844" y="5018"/>
                    </a:cubicBezTo>
                    <a:cubicBezTo>
                      <a:pt x="8863" y="5018"/>
                      <a:pt x="8883" y="5017"/>
                      <a:pt x="8902" y="5017"/>
                    </a:cubicBezTo>
                    <a:cubicBezTo>
                      <a:pt x="10216" y="4987"/>
                      <a:pt x="11292" y="3942"/>
                      <a:pt x="11352" y="2627"/>
                    </a:cubicBezTo>
                    <a:cubicBezTo>
                      <a:pt x="11411" y="1298"/>
                      <a:pt x="10426" y="163"/>
                      <a:pt x="9111" y="13"/>
                    </a:cubicBezTo>
                    <a:cubicBezTo>
                      <a:pt x="9024" y="5"/>
                      <a:pt x="8937" y="0"/>
                      <a:pt x="88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83" name="Google Shape;5583;p123"/>
              <p:cNvSpPr/>
              <p:nvPr/>
            </p:nvSpPr>
            <p:spPr>
              <a:xfrm>
                <a:off x="9704550" y="2612950"/>
                <a:ext cx="285300" cy="125150"/>
              </a:xfrm>
              <a:custGeom>
                <a:avLst/>
                <a:gdLst/>
                <a:ahLst/>
                <a:cxnLst/>
                <a:rect l="l" t="t" r="r" b="b"/>
                <a:pathLst>
                  <a:path w="11412" h="5006" extrusionOk="0">
                    <a:moveTo>
                      <a:pt x="8825" y="0"/>
                    </a:moveTo>
                    <a:cubicBezTo>
                      <a:pt x="7627" y="0"/>
                      <a:pt x="6586" y="859"/>
                      <a:pt x="6378" y="2078"/>
                    </a:cubicBezTo>
                    <a:lnTo>
                      <a:pt x="0" y="2078"/>
                    </a:lnTo>
                    <a:lnTo>
                      <a:pt x="0" y="2720"/>
                    </a:lnTo>
                    <a:lnTo>
                      <a:pt x="6348" y="2720"/>
                    </a:lnTo>
                    <a:cubicBezTo>
                      <a:pt x="6451" y="4015"/>
                      <a:pt x="7540" y="5006"/>
                      <a:pt x="8844" y="5006"/>
                    </a:cubicBezTo>
                    <a:cubicBezTo>
                      <a:pt x="8863" y="5006"/>
                      <a:pt x="8883" y="5006"/>
                      <a:pt x="8902" y="5005"/>
                    </a:cubicBezTo>
                    <a:cubicBezTo>
                      <a:pt x="10216" y="4975"/>
                      <a:pt x="11292" y="3930"/>
                      <a:pt x="11352" y="2615"/>
                    </a:cubicBezTo>
                    <a:cubicBezTo>
                      <a:pt x="11411" y="1286"/>
                      <a:pt x="10426" y="151"/>
                      <a:pt x="9111" y="17"/>
                    </a:cubicBezTo>
                    <a:cubicBezTo>
                      <a:pt x="9015" y="6"/>
                      <a:pt x="8920" y="0"/>
                      <a:pt x="8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84" name="Google Shape;5584;p123"/>
              <p:cNvSpPr/>
              <p:nvPr/>
            </p:nvSpPr>
            <p:spPr>
              <a:xfrm>
                <a:off x="9704550" y="958450"/>
                <a:ext cx="166550" cy="72850"/>
              </a:xfrm>
              <a:custGeom>
                <a:avLst/>
                <a:gdLst/>
                <a:ahLst/>
                <a:cxnLst/>
                <a:rect l="l" t="t" r="r" b="b"/>
                <a:pathLst>
                  <a:path w="6662" h="2914" extrusionOk="0">
                    <a:moveTo>
                      <a:pt x="5198" y="1"/>
                    </a:moveTo>
                    <a:cubicBezTo>
                      <a:pt x="4496" y="1"/>
                      <a:pt x="3884" y="494"/>
                      <a:pt x="3764" y="1196"/>
                    </a:cubicBezTo>
                    <a:lnTo>
                      <a:pt x="0" y="1196"/>
                    </a:lnTo>
                    <a:lnTo>
                      <a:pt x="0" y="1569"/>
                    </a:lnTo>
                    <a:lnTo>
                      <a:pt x="3749" y="1554"/>
                    </a:lnTo>
                    <a:cubicBezTo>
                      <a:pt x="3794" y="2331"/>
                      <a:pt x="4436" y="2913"/>
                      <a:pt x="5198" y="2913"/>
                    </a:cubicBezTo>
                    <a:cubicBezTo>
                      <a:pt x="6005" y="2913"/>
                      <a:pt x="6662" y="2271"/>
                      <a:pt x="6662" y="1465"/>
                    </a:cubicBezTo>
                    <a:cubicBezTo>
                      <a:pt x="6662" y="643"/>
                      <a:pt x="6005" y="1"/>
                      <a:pt x="5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85" name="Google Shape;5585;p123"/>
              <p:cNvSpPr/>
              <p:nvPr/>
            </p:nvSpPr>
            <p:spPr>
              <a:xfrm>
                <a:off x="9704550" y="558925"/>
                <a:ext cx="204275" cy="90400"/>
              </a:xfrm>
              <a:custGeom>
                <a:avLst/>
                <a:gdLst/>
                <a:ahLst/>
                <a:cxnLst/>
                <a:rect l="l" t="t" r="r" b="b"/>
                <a:pathLst>
                  <a:path w="8171" h="3616" extrusionOk="0">
                    <a:moveTo>
                      <a:pt x="6363" y="1"/>
                    </a:moveTo>
                    <a:cubicBezTo>
                      <a:pt x="5497" y="1"/>
                      <a:pt x="4765" y="628"/>
                      <a:pt x="4601" y="1479"/>
                    </a:cubicBezTo>
                    <a:lnTo>
                      <a:pt x="0" y="1479"/>
                    </a:lnTo>
                    <a:lnTo>
                      <a:pt x="0" y="1927"/>
                    </a:lnTo>
                    <a:lnTo>
                      <a:pt x="4586" y="1927"/>
                    </a:lnTo>
                    <a:cubicBezTo>
                      <a:pt x="4645" y="2868"/>
                      <a:pt x="5422" y="3600"/>
                      <a:pt x="6363" y="3615"/>
                    </a:cubicBezTo>
                    <a:cubicBezTo>
                      <a:pt x="7364" y="3615"/>
                      <a:pt x="8170" y="2794"/>
                      <a:pt x="8170" y="1808"/>
                    </a:cubicBezTo>
                    <a:cubicBezTo>
                      <a:pt x="8170" y="807"/>
                      <a:pt x="7364" y="1"/>
                      <a:pt x="6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86" name="Google Shape;5586;p123"/>
              <p:cNvSpPr/>
              <p:nvPr/>
            </p:nvSpPr>
            <p:spPr>
              <a:xfrm>
                <a:off x="9704550" y="801625"/>
                <a:ext cx="285300" cy="127000"/>
              </a:xfrm>
              <a:custGeom>
                <a:avLst/>
                <a:gdLst/>
                <a:ahLst/>
                <a:cxnLst/>
                <a:rect l="l" t="t" r="r" b="b"/>
                <a:pathLst>
                  <a:path w="11412" h="5080" extrusionOk="0">
                    <a:moveTo>
                      <a:pt x="8872" y="1"/>
                    </a:moveTo>
                    <a:cubicBezTo>
                      <a:pt x="7647" y="1"/>
                      <a:pt x="6587" y="882"/>
                      <a:pt x="6378" y="2092"/>
                    </a:cubicBezTo>
                    <a:lnTo>
                      <a:pt x="0" y="2092"/>
                    </a:lnTo>
                    <a:lnTo>
                      <a:pt x="0" y="2734"/>
                    </a:lnTo>
                    <a:lnTo>
                      <a:pt x="6348" y="2734"/>
                    </a:lnTo>
                    <a:cubicBezTo>
                      <a:pt x="6438" y="4049"/>
                      <a:pt x="7543" y="5079"/>
                      <a:pt x="8872" y="5079"/>
                    </a:cubicBezTo>
                    <a:cubicBezTo>
                      <a:pt x="10276" y="5079"/>
                      <a:pt x="11411" y="3944"/>
                      <a:pt x="11411" y="2540"/>
                    </a:cubicBezTo>
                    <a:cubicBezTo>
                      <a:pt x="11411" y="1136"/>
                      <a:pt x="10276" y="1"/>
                      <a:pt x="88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87" name="Google Shape;5587;p123"/>
              <p:cNvSpPr/>
              <p:nvPr/>
            </p:nvSpPr>
            <p:spPr>
              <a:xfrm>
                <a:off x="9704550" y="672450"/>
                <a:ext cx="285300" cy="126975"/>
              </a:xfrm>
              <a:custGeom>
                <a:avLst/>
                <a:gdLst/>
                <a:ahLst/>
                <a:cxnLst/>
                <a:rect l="l" t="t" r="r" b="b"/>
                <a:pathLst>
                  <a:path w="11412" h="5079" extrusionOk="0">
                    <a:moveTo>
                      <a:pt x="8872" y="0"/>
                    </a:moveTo>
                    <a:cubicBezTo>
                      <a:pt x="7647" y="0"/>
                      <a:pt x="6602" y="866"/>
                      <a:pt x="6378" y="2076"/>
                    </a:cubicBezTo>
                    <a:lnTo>
                      <a:pt x="0" y="2076"/>
                    </a:lnTo>
                    <a:lnTo>
                      <a:pt x="0" y="2718"/>
                    </a:lnTo>
                    <a:lnTo>
                      <a:pt x="6348" y="2718"/>
                    </a:lnTo>
                    <a:cubicBezTo>
                      <a:pt x="6438" y="4048"/>
                      <a:pt x="7543" y="5078"/>
                      <a:pt x="8872" y="5078"/>
                    </a:cubicBezTo>
                    <a:cubicBezTo>
                      <a:pt x="10276" y="5078"/>
                      <a:pt x="11411" y="3943"/>
                      <a:pt x="11411" y="2539"/>
                    </a:cubicBezTo>
                    <a:cubicBezTo>
                      <a:pt x="11411" y="1135"/>
                      <a:pt x="10276" y="0"/>
                      <a:pt x="88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88" name="Google Shape;5588;p123"/>
              <p:cNvSpPr/>
              <p:nvPr/>
            </p:nvSpPr>
            <p:spPr>
              <a:xfrm>
                <a:off x="9708275" y="2298775"/>
                <a:ext cx="62375" cy="88500"/>
              </a:xfrm>
              <a:custGeom>
                <a:avLst/>
                <a:gdLst/>
                <a:ahLst/>
                <a:cxnLst/>
                <a:rect l="l" t="t" r="r" b="b"/>
                <a:pathLst>
                  <a:path w="2495" h="3540" extrusionOk="0">
                    <a:moveTo>
                      <a:pt x="723" y="1"/>
                    </a:moveTo>
                    <a:cubicBezTo>
                      <a:pt x="484" y="1"/>
                      <a:pt x="239" y="50"/>
                      <a:pt x="1" y="157"/>
                    </a:cubicBezTo>
                    <a:cubicBezTo>
                      <a:pt x="628" y="441"/>
                      <a:pt x="1031" y="1068"/>
                      <a:pt x="1031" y="1770"/>
                    </a:cubicBezTo>
                    <a:cubicBezTo>
                      <a:pt x="1031" y="2457"/>
                      <a:pt x="628" y="3084"/>
                      <a:pt x="1" y="3383"/>
                    </a:cubicBezTo>
                    <a:cubicBezTo>
                      <a:pt x="239" y="3490"/>
                      <a:pt x="484" y="3540"/>
                      <a:pt x="723" y="3540"/>
                    </a:cubicBezTo>
                    <a:cubicBezTo>
                      <a:pt x="1654" y="3540"/>
                      <a:pt x="2495" y="2792"/>
                      <a:pt x="2495" y="1770"/>
                    </a:cubicBezTo>
                    <a:cubicBezTo>
                      <a:pt x="2495" y="748"/>
                      <a:pt x="1654" y="1"/>
                      <a:pt x="7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89" name="Google Shape;5589;p123"/>
              <p:cNvSpPr/>
              <p:nvPr/>
            </p:nvSpPr>
            <p:spPr>
              <a:xfrm>
                <a:off x="9704550" y="2301200"/>
                <a:ext cx="3750" cy="3375"/>
              </a:xfrm>
              <a:custGeom>
                <a:avLst/>
                <a:gdLst/>
                <a:ahLst/>
                <a:cxnLst/>
                <a:rect l="l" t="t" r="r" b="b"/>
                <a:pathLst>
                  <a:path w="150" h="135" extrusionOk="0">
                    <a:moveTo>
                      <a:pt x="0" y="0"/>
                    </a:moveTo>
                    <a:lnTo>
                      <a:pt x="0" y="135"/>
                    </a:lnTo>
                    <a:cubicBezTo>
                      <a:pt x="45" y="105"/>
                      <a:pt x="105" y="75"/>
                      <a:pt x="150" y="60"/>
                    </a:cubicBezTo>
                    <a:cubicBezTo>
                      <a:pt x="105" y="30"/>
                      <a:pt x="45" y="1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90" name="Google Shape;5590;p123"/>
              <p:cNvSpPr/>
              <p:nvPr/>
            </p:nvSpPr>
            <p:spPr>
              <a:xfrm>
                <a:off x="9704550" y="2381100"/>
                <a:ext cx="3750" cy="3375"/>
              </a:xfrm>
              <a:custGeom>
                <a:avLst/>
                <a:gdLst/>
                <a:ahLst/>
                <a:cxnLst/>
                <a:rect l="l" t="t" r="r" b="b"/>
                <a:pathLst>
                  <a:path w="150" h="135" extrusionOk="0">
                    <a:moveTo>
                      <a:pt x="0" y="1"/>
                    </a:moveTo>
                    <a:lnTo>
                      <a:pt x="0" y="135"/>
                    </a:lnTo>
                    <a:cubicBezTo>
                      <a:pt x="45" y="120"/>
                      <a:pt x="105" y="90"/>
                      <a:pt x="150" y="75"/>
                    </a:cubicBezTo>
                    <a:cubicBezTo>
                      <a:pt x="90" y="45"/>
                      <a:pt x="45" y="3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91" name="Google Shape;5591;p123"/>
              <p:cNvSpPr/>
              <p:nvPr/>
            </p:nvSpPr>
            <p:spPr>
              <a:xfrm>
                <a:off x="9704550" y="2302700"/>
                <a:ext cx="38475" cy="80300"/>
              </a:xfrm>
              <a:custGeom>
                <a:avLst/>
                <a:gdLst/>
                <a:ahLst/>
                <a:cxnLst/>
                <a:rect l="l" t="t" r="r" b="b"/>
                <a:pathLst>
                  <a:path w="1539" h="3212" extrusionOk="0">
                    <a:moveTo>
                      <a:pt x="150" y="0"/>
                    </a:moveTo>
                    <a:cubicBezTo>
                      <a:pt x="90" y="30"/>
                      <a:pt x="45" y="45"/>
                      <a:pt x="0" y="75"/>
                    </a:cubicBezTo>
                    <a:lnTo>
                      <a:pt x="0" y="3137"/>
                    </a:lnTo>
                    <a:cubicBezTo>
                      <a:pt x="45" y="3166"/>
                      <a:pt x="90" y="3196"/>
                      <a:pt x="150" y="3211"/>
                    </a:cubicBezTo>
                    <a:cubicBezTo>
                      <a:pt x="1539" y="2584"/>
                      <a:pt x="1539" y="627"/>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92" name="Google Shape;5592;p123"/>
              <p:cNvSpPr/>
              <p:nvPr/>
            </p:nvSpPr>
            <p:spPr>
              <a:xfrm>
                <a:off x="9708275" y="1747450"/>
                <a:ext cx="62375" cy="88475"/>
              </a:xfrm>
              <a:custGeom>
                <a:avLst/>
                <a:gdLst/>
                <a:ahLst/>
                <a:cxnLst/>
                <a:rect l="l" t="t" r="r" b="b"/>
                <a:pathLst>
                  <a:path w="2495" h="3539" extrusionOk="0">
                    <a:moveTo>
                      <a:pt x="737" y="1"/>
                    </a:moveTo>
                    <a:cubicBezTo>
                      <a:pt x="494" y="1"/>
                      <a:pt x="244" y="53"/>
                      <a:pt x="1" y="165"/>
                    </a:cubicBezTo>
                    <a:cubicBezTo>
                      <a:pt x="628" y="448"/>
                      <a:pt x="1031" y="1076"/>
                      <a:pt x="1031" y="1763"/>
                    </a:cubicBezTo>
                    <a:cubicBezTo>
                      <a:pt x="1031" y="2465"/>
                      <a:pt x="628" y="3092"/>
                      <a:pt x="1" y="3376"/>
                    </a:cubicBezTo>
                    <a:cubicBezTo>
                      <a:pt x="241" y="3487"/>
                      <a:pt x="489" y="3538"/>
                      <a:pt x="730" y="3538"/>
                    </a:cubicBezTo>
                    <a:cubicBezTo>
                      <a:pt x="1658" y="3538"/>
                      <a:pt x="2495" y="2782"/>
                      <a:pt x="2495" y="1763"/>
                    </a:cubicBezTo>
                    <a:cubicBezTo>
                      <a:pt x="2495" y="746"/>
                      <a:pt x="1662" y="1"/>
                      <a:pt x="7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93" name="Google Shape;5593;p123"/>
              <p:cNvSpPr/>
              <p:nvPr/>
            </p:nvSpPr>
            <p:spPr>
              <a:xfrm>
                <a:off x="9704550" y="1750050"/>
                <a:ext cx="3750" cy="3400"/>
              </a:xfrm>
              <a:custGeom>
                <a:avLst/>
                <a:gdLst/>
                <a:ahLst/>
                <a:cxnLst/>
                <a:rect l="l" t="t" r="r" b="b"/>
                <a:pathLst>
                  <a:path w="150" h="136" extrusionOk="0">
                    <a:moveTo>
                      <a:pt x="0" y="1"/>
                    </a:moveTo>
                    <a:lnTo>
                      <a:pt x="0" y="135"/>
                    </a:lnTo>
                    <a:cubicBezTo>
                      <a:pt x="45" y="106"/>
                      <a:pt x="105" y="76"/>
                      <a:pt x="150" y="61"/>
                    </a:cubicBezTo>
                    <a:cubicBezTo>
                      <a:pt x="105" y="31"/>
                      <a:pt x="45" y="1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94" name="Google Shape;5594;p123"/>
              <p:cNvSpPr/>
              <p:nvPr/>
            </p:nvSpPr>
            <p:spPr>
              <a:xfrm>
                <a:off x="9704550" y="1829600"/>
                <a:ext cx="3750" cy="3375"/>
              </a:xfrm>
              <a:custGeom>
                <a:avLst/>
                <a:gdLst/>
                <a:ahLst/>
                <a:cxnLst/>
                <a:rect l="l" t="t" r="r" b="b"/>
                <a:pathLst>
                  <a:path w="150" h="135" extrusionOk="0">
                    <a:moveTo>
                      <a:pt x="0" y="0"/>
                    </a:moveTo>
                    <a:lnTo>
                      <a:pt x="0" y="135"/>
                    </a:lnTo>
                    <a:cubicBezTo>
                      <a:pt x="45" y="120"/>
                      <a:pt x="105" y="105"/>
                      <a:pt x="150" y="90"/>
                    </a:cubicBezTo>
                    <a:cubicBezTo>
                      <a:pt x="90" y="60"/>
                      <a:pt x="45" y="3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95" name="Google Shape;5595;p123"/>
              <p:cNvSpPr/>
              <p:nvPr/>
            </p:nvSpPr>
            <p:spPr>
              <a:xfrm>
                <a:off x="9704550" y="1751175"/>
                <a:ext cx="38475" cy="80300"/>
              </a:xfrm>
              <a:custGeom>
                <a:avLst/>
                <a:gdLst/>
                <a:ahLst/>
                <a:cxnLst/>
                <a:rect l="l" t="t" r="r" b="b"/>
                <a:pathLst>
                  <a:path w="1539" h="3212" extrusionOk="0">
                    <a:moveTo>
                      <a:pt x="150" y="1"/>
                    </a:moveTo>
                    <a:cubicBezTo>
                      <a:pt x="90" y="31"/>
                      <a:pt x="45" y="61"/>
                      <a:pt x="0" y="90"/>
                    </a:cubicBezTo>
                    <a:lnTo>
                      <a:pt x="0" y="3137"/>
                    </a:lnTo>
                    <a:cubicBezTo>
                      <a:pt x="45" y="3167"/>
                      <a:pt x="90" y="3197"/>
                      <a:pt x="150" y="3212"/>
                    </a:cubicBezTo>
                    <a:cubicBezTo>
                      <a:pt x="1539" y="2600"/>
                      <a:pt x="1539" y="628"/>
                      <a:pt x="1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96" name="Google Shape;5596;p123"/>
              <p:cNvSpPr/>
              <p:nvPr/>
            </p:nvSpPr>
            <p:spPr>
              <a:xfrm>
                <a:off x="9708275" y="1042850"/>
                <a:ext cx="62375" cy="88150"/>
              </a:xfrm>
              <a:custGeom>
                <a:avLst/>
                <a:gdLst/>
                <a:ahLst/>
                <a:cxnLst/>
                <a:rect l="l" t="t" r="r" b="b"/>
                <a:pathLst>
                  <a:path w="2495" h="3526" extrusionOk="0">
                    <a:moveTo>
                      <a:pt x="718" y="0"/>
                    </a:moveTo>
                    <a:cubicBezTo>
                      <a:pt x="479" y="0"/>
                      <a:pt x="225" y="45"/>
                      <a:pt x="1" y="150"/>
                    </a:cubicBezTo>
                    <a:cubicBezTo>
                      <a:pt x="628" y="434"/>
                      <a:pt x="1031" y="1061"/>
                      <a:pt x="1031" y="1763"/>
                    </a:cubicBezTo>
                    <a:cubicBezTo>
                      <a:pt x="1031" y="2450"/>
                      <a:pt x="628" y="3077"/>
                      <a:pt x="1" y="3361"/>
                    </a:cubicBezTo>
                    <a:cubicBezTo>
                      <a:pt x="225" y="3466"/>
                      <a:pt x="479" y="3525"/>
                      <a:pt x="718" y="3525"/>
                    </a:cubicBezTo>
                    <a:cubicBezTo>
                      <a:pt x="1703" y="3525"/>
                      <a:pt x="2495" y="2734"/>
                      <a:pt x="2495" y="1763"/>
                    </a:cubicBezTo>
                    <a:cubicBezTo>
                      <a:pt x="2495" y="777"/>
                      <a:pt x="1703" y="0"/>
                      <a:pt x="71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97" name="Google Shape;5597;p123"/>
              <p:cNvSpPr/>
              <p:nvPr/>
            </p:nvSpPr>
            <p:spPr>
              <a:xfrm>
                <a:off x="9704550" y="1125000"/>
                <a:ext cx="3750" cy="3375"/>
              </a:xfrm>
              <a:custGeom>
                <a:avLst/>
                <a:gdLst/>
                <a:ahLst/>
                <a:cxnLst/>
                <a:rect l="l" t="t" r="r" b="b"/>
                <a:pathLst>
                  <a:path w="150" h="135" extrusionOk="0">
                    <a:moveTo>
                      <a:pt x="0" y="0"/>
                    </a:moveTo>
                    <a:lnTo>
                      <a:pt x="0" y="135"/>
                    </a:lnTo>
                    <a:cubicBezTo>
                      <a:pt x="45" y="120"/>
                      <a:pt x="105" y="105"/>
                      <a:pt x="150" y="75"/>
                    </a:cubicBezTo>
                    <a:cubicBezTo>
                      <a:pt x="90" y="60"/>
                      <a:pt x="45" y="3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98" name="Google Shape;5598;p123"/>
              <p:cNvSpPr/>
              <p:nvPr/>
            </p:nvSpPr>
            <p:spPr>
              <a:xfrm>
                <a:off x="9704550" y="1045475"/>
                <a:ext cx="3750" cy="3375"/>
              </a:xfrm>
              <a:custGeom>
                <a:avLst/>
                <a:gdLst/>
                <a:ahLst/>
                <a:cxnLst/>
                <a:rect l="l" t="t" r="r" b="b"/>
                <a:pathLst>
                  <a:path w="150" h="135" extrusionOk="0">
                    <a:moveTo>
                      <a:pt x="0" y="0"/>
                    </a:moveTo>
                    <a:lnTo>
                      <a:pt x="0" y="134"/>
                    </a:lnTo>
                    <a:cubicBezTo>
                      <a:pt x="45" y="105"/>
                      <a:pt x="105" y="75"/>
                      <a:pt x="150" y="45"/>
                    </a:cubicBezTo>
                    <a:cubicBezTo>
                      <a:pt x="105" y="30"/>
                      <a:pt x="45" y="1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599" name="Google Shape;5599;p123"/>
              <p:cNvSpPr/>
              <p:nvPr/>
            </p:nvSpPr>
            <p:spPr>
              <a:xfrm>
                <a:off x="9704550" y="1046575"/>
                <a:ext cx="29900" cy="80325"/>
              </a:xfrm>
              <a:custGeom>
                <a:avLst/>
                <a:gdLst/>
                <a:ahLst/>
                <a:cxnLst/>
                <a:rect l="l" t="t" r="r" b="b"/>
                <a:pathLst>
                  <a:path w="1196" h="3213" extrusionOk="0">
                    <a:moveTo>
                      <a:pt x="150" y="1"/>
                    </a:moveTo>
                    <a:cubicBezTo>
                      <a:pt x="90" y="16"/>
                      <a:pt x="45" y="46"/>
                      <a:pt x="0" y="75"/>
                    </a:cubicBezTo>
                    <a:lnTo>
                      <a:pt x="0" y="3122"/>
                    </a:lnTo>
                    <a:cubicBezTo>
                      <a:pt x="45" y="3152"/>
                      <a:pt x="90" y="3182"/>
                      <a:pt x="150" y="3212"/>
                    </a:cubicBezTo>
                    <a:cubicBezTo>
                      <a:pt x="777" y="2928"/>
                      <a:pt x="1180" y="2301"/>
                      <a:pt x="1195" y="1599"/>
                    </a:cubicBezTo>
                    <a:cubicBezTo>
                      <a:pt x="1180" y="912"/>
                      <a:pt x="777" y="285"/>
                      <a:pt x="1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00" name="Google Shape;5600;p123"/>
              <p:cNvSpPr/>
              <p:nvPr/>
            </p:nvSpPr>
            <p:spPr>
              <a:xfrm>
                <a:off x="9496300" y="1537600"/>
                <a:ext cx="208275" cy="90175"/>
              </a:xfrm>
              <a:custGeom>
                <a:avLst/>
                <a:gdLst/>
                <a:ahLst/>
                <a:cxnLst/>
                <a:rect l="l" t="t" r="r" b="b"/>
                <a:pathLst>
                  <a:path w="8331" h="3607" extrusionOk="0">
                    <a:moveTo>
                      <a:pt x="2382" y="0"/>
                    </a:moveTo>
                    <a:cubicBezTo>
                      <a:pt x="826" y="0"/>
                      <a:pt x="0" y="1872"/>
                      <a:pt x="1071" y="3032"/>
                    </a:cubicBezTo>
                    <a:cubicBezTo>
                      <a:pt x="1441" y="3428"/>
                      <a:pt x="1913" y="3606"/>
                      <a:pt x="2378" y="3606"/>
                    </a:cubicBezTo>
                    <a:cubicBezTo>
                      <a:pt x="3265" y="3606"/>
                      <a:pt x="4124" y="2956"/>
                      <a:pt x="4193" y="1927"/>
                    </a:cubicBezTo>
                    <a:lnTo>
                      <a:pt x="8330" y="1927"/>
                    </a:lnTo>
                    <a:lnTo>
                      <a:pt x="8330" y="1464"/>
                    </a:lnTo>
                    <a:lnTo>
                      <a:pt x="4178" y="1464"/>
                    </a:lnTo>
                    <a:cubicBezTo>
                      <a:pt x="4014" y="613"/>
                      <a:pt x="3282" y="0"/>
                      <a:pt x="2401" y="0"/>
                    </a:cubicBezTo>
                    <a:cubicBezTo>
                      <a:pt x="2395" y="0"/>
                      <a:pt x="2388" y="0"/>
                      <a:pt x="2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01" name="Google Shape;5601;p123"/>
              <p:cNvSpPr/>
              <p:nvPr/>
            </p:nvSpPr>
            <p:spPr>
              <a:xfrm>
                <a:off x="9581425" y="1671650"/>
                <a:ext cx="123150" cy="54200"/>
              </a:xfrm>
              <a:custGeom>
                <a:avLst/>
                <a:gdLst/>
                <a:ahLst/>
                <a:cxnLst/>
                <a:rect l="l" t="t" r="r" b="b"/>
                <a:pathLst>
                  <a:path w="4926" h="2168" extrusionOk="0">
                    <a:moveTo>
                      <a:pt x="1427" y="0"/>
                    </a:moveTo>
                    <a:cubicBezTo>
                      <a:pt x="498" y="0"/>
                      <a:pt x="1" y="1125"/>
                      <a:pt x="654" y="1823"/>
                    </a:cubicBezTo>
                    <a:cubicBezTo>
                      <a:pt x="875" y="2060"/>
                      <a:pt x="1159" y="2167"/>
                      <a:pt x="1439" y="2167"/>
                    </a:cubicBezTo>
                    <a:cubicBezTo>
                      <a:pt x="1969" y="2167"/>
                      <a:pt x="2482" y="1781"/>
                      <a:pt x="2521" y="1165"/>
                    </a:cubicBezTo>
                    <a:lnTo>
                      <a:pt x="4925" y="1165"/>
                    </a:lnTo>
                    <a:lnTo>
                      <a:pt x="4925" y="882"/>
                    </a:lnTo>
                    <a:lnTo>
                      <a:pt x="2506" y="882"/>
                    </a:lnTo>
                    <a:cubicBezTo>
                      <a:pt x="2416" y="374"/>
                      <a:pt x="1968" y="0"/>
                      <a:pt x="1445" y="0"/>
                    </a:cubicBezTo>
                    <a:cubicBezTo>
                      <a:pt x="1439" y="0"/>
                      <a:pt x="1433" y="0"/>
                      <a:pt x="1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02" name="Google Shape;5602;p123"/>
              <p:cNvSpPr/>
              <p:nvPr/>
            </p:nvSpPr>
            <p:spPr>
              <a:xfrm>
                <a:off x="9511125" y="1146650"/>
                <a:ext cx="193450" cy="90025"/>
              </a:xfrm>
              <a:custGeom>
                <a:avLst/>
                <a:gdLst/>
                <a:ahLst/>
                <a:cxnLst/>
                <a:rect l="l" t="t" r="r" b="b"/>
                <a:pathLst>
                  <a:path w="7738" h="3601" extrusionOk="0">
                    <a:moveTo>
                      <a:pt x="1808" y="1"/>
                    </a:moveTo>
                    <a:cubicBezTo>
                      <a:pt x="822" y="1"/>
                      <a:pt x="15" y="807"/>
                      <a:pt x="15" y="1793"/>
                    </a:cubicBezTo>
                    <a:cubicBezTo>
                      <a:pt x="1" y="2794"/>
                      <a:pt x="822" y="3600"/>
                      <a:pt x="1808" y="3600"/>
                    </a:cubicBezTo>
                    <a:cubicBezTo>
                      <a:pt x="2764" y="3600"/>
                      <a:pt x="3540" y="2868"/>
                      <a:pt x="3600" y="1927"/>
                    </a:cubicBezTo>
                    <a:lnTo>
                      <a:pt x="7737" y="1927"/>
                    </a:lnTo>
                    <a:lnTo>
                      <a:pt x="7737" y="1479"/>
                    </a:lnTo>
                    <a:lnTo>
                      <a:pt x="3585" y="1479"/>
                    </a:lnTo>
                    <a:cubicBezTo>
                      <a:pt x="3421" y="613"/>
                      <a:pt x="2689" y="1"/>
                      <a:pt x="18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03" name="Google Shape;5603;p123"/>
              <p:cNvSpPr/>
              <p:nvPr/>
            </p:nvSpPr>
            <p:spPr>
              <a:xfrm>
                <a:off x="9409300" y="1389725"/>
                <a:ext cx="295275" cy="126850"/>
              </a:xfrm>
              <a:custGeom>
                <a:avLst/>
                <a:gdLst/>
                <a:ahLst/>
                <a:cxnLst/>
                <a:rect l="l" t="t" r="r" b="b"/>
                <a:pathLst>
                  <a:path w="11811" h="5074" extrusionOk="0">
                    <a:moveTo>
                      <a:pt x="3353" y="1"/>
                    </a:moveTo>
                    <a:cubicBezTo>
                      <a:pt x="1155" y="1"/>
                      <a:pt x="0" y="2634"/>
                      <a:pt x="1505" y="4258"/>
                    </a:cubicBezTo>
                    <a:cubicBezTo>
                      <a:pt x="2026" y="4820"/>
                      <a:pt x="2693" y="5074"/>
                      <a:pt x="3349" y="5074"/>
                    </a:cubicBezTo>
                    <a:cubicBezTo>
                      <a:pt x="4593" y="5074"/>
                      <a:pt x="5798" y="4161"/>
                      <a:pt x="5896" y="2704"/>
                    </a:cubicBezTo>
                    <a:lnTo>
                      <a:pt x="11810" y="2704"/>
                    </a:lnTo>
                    <a:lnTo>
                      <a:pt x="11810" y="2077"/>
                    </a:lnTo>
                    <a:lnTo>
                      <a:pt x="5866" y="2077"/>
                    </a:lnTo>
                    <a:cubicBezTo>
                      <a:pt x="5657" y="867"/>
                      <a:pt x="4596" y="1"/>
                      <a:pt x="3372" y="1"/>
                    </a:cubicBezTo>
                    <a:cubicBezTo>
                      <a:pt x="3365" y="1"/>
                      <a:pt x="3359" y="1"/>
                      <a:pt x="33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04" name="Google Shape;5604;p123"/>
              <p:cNvSpPr/>
              <p:nvPr/>
            </p:nvSpPr>
            <p:spPr>
              <a:xfrm>
                <a:off x="9430475" y="1260175"/>
                <a:ext cx="274100" cy="126975"/>
              </a:xfrm>
              <a:custGeom>
                <a:avLst/>
                <a:gdLst/>
                <a:ahLst/>
                <a:cxnLst/>
                <a:rect l="l" t="t" r="r" b="b"/>
                <a:pathLst>
                  <a:path w="10964" h="5079" extrusionOk="0">
                    <a:moveTo>
                      <a:pt x="2525" y="0"/>
                    </a:moveTo>
                    <a:cubicBezTo>
                      <a:pt x="1136" y="0"/>
                      <a:pt x="0" y="1135"/>
                      <a:pt x="0" y="2539"/>
                    </a:cubicBezTo>
                    <a:cubicBezTo>
                      <a:pt x="0" y="3943"/>
                      <a:pt x="1136" y="5078"/>
                      <a:pt x="2525" y="5078"/>
                    </a:cubicBezTo>
                    <a:cubicBezTo>
                      <a:pt x="3869" y="5078"/>
                      <a:pt x="4959" y="4033"/>
                      <a:pt x="5049" y="2718"/>
                    </a:cubicBezTo>
                    <a:lnTo>
                      <a:pt x="10963" y="2718"/>
                    </a:lnTo>
                    <a:lnTo>
                      <a:pt x="10963" y="2076"/>
                    </a:lnTo>
                    <a:lnTo>
                      <a:pt x="5019" y="2076"/>
                    </a:lnTo>
                    <a:cubicBezTo>
                      <a:pt x="4795" y="866"/>
                      <a:pt x="3749" y="0"/>
                      <a:pt x="2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05" name="Google Shape;5605;p123"/>
              <p:cNvSpPr/>
              <p:nvPr/>
            </p:nvSpPr>
            <p:spPr>
              <a:xfrm>
                <a:off x="9496300" y="2890400"/>
                <a:ext cx="208275" cy="90175"/>
              </a:xfrm>
              <a:custGeom>
                <a:avLst/>
                <a:gdLst/>
                <a:ahLst/>
                <a:cxnLst/>
                <a:rect l="l" t="t" r="r" b="b"/>
                <a:pathLst>
                  <a:path w="8331" h="3607" extrusionOk="0">
                    <a:moveTo>
                      <a:pt x="2382" y="1"/>
                    </a:moveTo>
                    <a:cubicBezTo>
                      <a:pt x="826" y="1"/>
                      <a:pt x="0" y="1873"/>
                      <a:pt x="1071" y="3033"/>
                    </a:cubicBezTo>
                    <a:cubicBezTo>
                      <a:pt x="1441" y="3428"/>
                      <a:pt x="1913" y="3607"/>
                      <a:pt x="2378" y="3607"/>
                    </a:cubicBezTo>
                    <a:cubicBezTo>
                      <a:pt x="3265" y="3607"/>
                      <a:pt x="4124" y="2957"/>
                      <a:pt x="4193" y="1928"/>
                    </a:cubicBezTo>
                    <a:lnTo>
                      <a:pt x="8330" y="1928"/>
                    </a:lnTo>
                    <a:lnTo>
                      <a:pt x="8330" y="1465"/>
                    </a:lnTo>
                    <a:lnTo>
                      <a:pt x="4178" y="1465"/>
                    </a:lnTo>
                    <a:cubicBezTo>
                      <a:pt x="4014" y="613"/>
                      <a:pt x="3282" y="1"/>
                      <a:pt x="2401" y="1"/>
                    </a:cubicBezTo>
                    <a:cubicBezTo>
                      <a:pt x="2395" y="1"/>
                      <a:pt x="2388" y="1"/>
                      <a:pt x="2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06" name="Google Shape;5606;p123"/>
              <p:cNvSpPr/>
              <p:nvPr/>
            </p:nvSpPr>
            <p:spPr>
              <a:xfrm>
                <a:off x="9496300" y="2499475"/>
                <a:ext cx="208275" cy="90050"/>
              </a:xfrm>
              <a:custGeom>
                <a:avLst/>
                <a:gdLst/>
                <a:ahLst/>
                <a:cxnLst/>
                <a:rect l="l" t="t" r="r" b="b"/>
                <a:pathLst>
                  <a:path w="8331" h="3602" extrusionOk="0">
                    <a:moveTo>
                      <a:pt x="2382" y="0"/>
                    </a:moveTo>
                    <a:cubicBezTo>
                      <a:pt x="826" y="0"/>
                      <a:pt x="0" y="1872"/>
                      <a:pt x="1071" y="3017"/>
                    </a:cubicBezTo>
                    <a:cubicBezTo>
                      <a:pt x="1443" y="3420"/>
                      <a:pt x="1919" y="3602"/>
                      <a:pt x="2386" y="3602"/>
                    </a:cubicBezTo>
                    <a:cubicBezTo>
                      <a:pt x="3270" y="3602"/>
                      <a:pt x="4125" y="2953"/>
                      <a:pt x="4193" y="1927"/>
                    </a:cubicBezTo>
                    <a:lnTo>
                      <a:pt x="8330" y="1927"/>
                    </a:lnTo>
                    <a:lnTo>
                      <a:pt x="8330" y="1464"/>
                    </a:lnTo>
                    <a:lnTo>
                      <a:pt x="4178" y="1464"/>
                    </a:lnTo>
                    <a:cubicBezTo>
                      <a:pt x="4014" y="613"/>
                      <a:pt x="3282" y="0"/>
                      <a:pt x="2401" y="0"/>
                    </a:cubicBezTo>
                    <a:cubicBezTo>
                      <a:pt x="2395" y="0"/>
                      <a:pt x="2388" y="0"/>
                      <a:pt x="2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07" name="Google Shape;5607;p123"/>
              <p:cNvSpPr/>
              <p:nvPr/>
            </p:nvSpPr>
            <p:spPr>
              <a:xfrm>
                <a:off x="9537750" y="2379600"/>
                <a:ext cx="166825" cy="72700"/>
              </a:xfrm>
              <a:custGeom>
                <a:avLst/>
                <a:gdLst/>
                <a:ahLst/>
                <a:cxnLst/>
                <a:rect l="l" t="t" r="r" b="b"/>
                <a:pathLst>
                  <a:path w="6673" h="2908" extrusionOk="0">
                    <a:moveTo>
                      <a:pt x="1904" y="1"/>
                    </a:moveTo>
                    <a:cubicBezTo>
                      <a:pt x="647" y="1"/>
                      <a:pt x="0" y="1514"/>
                      <a:pt x="862" y="2435"/>
                    </a:cubicBezTo>
                    <a:cubicBezTo>
                      <a:pt x="1162" y="2761"/>
                      <a:pt x="1544" y="2908"/>
                      <a:pt x="1920" y="2908"/>
                    </a:cubicBezTo>
                    <a:cubicBezTo>
                      <a:pt x="2629" y="2908"/>
                      <a:pt x="3313" y="2384"/>
                      <a:pt x="3371" y="1554"/>
                    </a:cubicBezTo>
                    <a:lnTo>
                      <a:pt x="6672" y="1554"/>
                    </a:lnTo>
                    <a:lnTo>
                      <a:pt x="6672" y="1181"/>
                    </a:lnTo>
                    <a:lnTo>
                      <a:pt x="3357" y="1181"/>
                    </a:lnTo>
                    <a:cubicBezTo>
                      <a:pt x="3222" y="494"/>
                      <a:pt x="2625" y="1"/>
                      <a:pt x="1923" y="1"/>
                    </a:cubicBezTo>
                    <a:cubicBezTo>
                      <a:pt x="1917" y="1"/>
                      <a:pt x="1910" y="1"/>
                      <a:pt x="19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08" name="Google Shape;5608;p123"/>
              <p:cNvSpPr/>
              <p:nvPr/>
            </p:nvSpPr>
            <p:spPr>
              <a:xfrm>
                <a:off x="9558275" y="2239200"/>
                <a:ext cx="146300" cy="64125"/>
              </a:xfrm>
              <a:custGeom>
                <a:avLst/>
                <a:gdLst/>
                <a:ahLst/>
                <a:cxnLst/>
                <a:rect l="l" t="t" r="r" b="b"/>
                <a:pathLst>
                  <a:path w="5852" h="2565" extrusionOk="0">
                    <a:moveTo>
                      <a:pt x="1681" y="1"/>
                    </a:moveTo>
                    <a:cubicBezTo>
                      <a:pt x="573" y="1"/>
                      <a:pt x="1" y="1335"/>
                      <a:pt x="758" y="2152"/>
                    </a:cubicBezTo>
                    <a:cubicBezTo>
                      <a:pt x="1022" y="2436"/>
                      <a:pt x="1359" y="2565"/>
                      <a:pt x="1691" y="2565"/>
                    </a:cubicBezTo>
                    <a:cubicBezTo>
                      <a:pt x="2316" y="2565"/>
                      <a:pt x="2920" y="2107"/>
                      <a:pt x="2969" y="1375"/>
                    </a:cubicBezTo>
                    <a:lnTo>
                      <a:pt x="5851" y="1375"/>
                    </a:lnTo>
                    <a:lnTo>
                      <a:pt x="5851" y="1046"/>
                    </a:lnTo>
                    <a:lnTo>
                      <a:pt x="2969" y="1046"/>
                    </a:lnTo>
                    <a:cubicBezTo>
                      <a:pt x="2849" y="434"/>
                      <a:pt x="2326" y="1"/>
                      <a:pt x="1699" y="1"/>
                    </a:cubicBezTo>
                    <a:cubicBezTo>
                      <a:pt x="1693" y="1"/>
                      <a:pt x="1687" y="1"/>
                      <a:pt x="16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09" name="Google Shape;5609;p123"/>
              <p:cNvSpPr/>
              <p:nvPr/>
            </p:nvSpPr>
            <p:spPr>
              <a:xfrm>
                <a:off x="9558275" y="1862825"/>
                <a:ext cx="146300" cy="64025"/>
              </a:xfrm>
              <a:custGeom>
                <a:avLst/>
                <a:gdLst/>
                <a:ahLst/>
                <a:cxnLst/>
                <a:rect l="l" t="t" r="r" b="b"/>
                <a:pathLst>
                  <a:path w="5852" h="2561" extrusionOk="0">
                    <a:moveTo>
                      <a:pt x="1730" y="0"/>
                    </a:moveTo>
                    <a:cubicBezTo>
                      <a:pt x="1719" y="0"/>
                      <a:pt x="1709" y="0"/>
                      <a:pt x="1699" y="1"/>
                    </a:cubicBezTo>
                    <a:cubicBezTo>
                      <a:pt x="1693" y="1"/>
                      <a:pt x="1687" y="0"/>
                      <a:pt x="1681" y="0"/>
                    </a:cubicBezTo>
                    <a:cubicBezTo>
                      <a:pt x="573" y="0"/>
                      <a:pt x="1" y="1334"/>
                      <a:pt x="758" y="2151"/>
                    </a:cubicBezTo>
                    <a:cubicBezTo>
                      <a:pt x="1020" y="2433"/>
                      <a:pt x="1353" y="2560"/>
                      <a:pt x="1682" y="2560"/>
                    </a:cubicBezTo>
                    <a:cubicBezTo>
                      <a:pt x="2310" y="2560"/>
                      <a:pt x="2920" y="2095"/>
                      <a:pt x="2969" y="1360"/>
                    </a:cubicBezTo>
                    <a:lnTo>
                      <a:pt x="5851" y="1360"/>
                    </a:lnTo>
                    <a:lnTo>
                      <a:pt x="5851" y="1046"/>
                    </a:lnTo>
                    <a:lnTo>
                      <a:pt x="2969" y="1046"/>
                    </a:lnTo>
                    <a:cubicBezTo>
                      <a:pt x="2851" y="444"/>
                      <a:pt x="2343" y="0"/>
                      <a:pt x="17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10" name="Google Shape;5610;p123"/>
              <p:cNvSpPr/>
              <p:nvPr/>
            </p:nvSpPr>
            <p:spPr>
              <a:xfrm>
                <a:off x="9568625" y="453625"/>
                <a:ext cx="135950" cy="64250"/>
              </a:xfrm>
              <a:custGeom>
                <a:avLst/>
                <a:gdLst/>
                <a:ahLst/>
                <a:cxnLst/>
                <a:rect l="l" t="t" r="r" b="b"/>
                <a:pathLst>
                  <a:path w="5438" h="2570" extrusionOk="0">
                    <a:moveTo>
                      <a:pt x="1285" y="1"/>
                    </a:moveTo>
                    <a:cubicBezTo>
                      <a:pt x="583" y="1"/>
                      <a:pt x="1" y="583"/>
                      <a:pt x="1" y="1285"/>
                    </a:cubicBezTo>
                    <a:cubicBezTo>
                      <a:pt x="1" y="2002"/>
                      <a:pt x="583" y="2570"/>
                      <a:pt x="1285" y="2570"/>
                    </a:cubicBezTo>
                    <a:cubicBezTo>
                      <a:pt x="1957" y="2570"/>
                      <a:pt x="2525" y="2047"/>
                      <a:pt x="2570" y="1375"/>
                    </a:cubicBezTo>
                    <a:lnTo>
                      <a:pt x="5437" y="1375"/>
                    </a:lnTo>
                    <a:lnTo>
                      <a:pt x="5437" y="1061"/>
                    </a:lnTo>
                    <a:lnTo>
                      <a:pt x="2555" y="1061"/>
                    </a:lnTo>
                    <a:cubicBezTo>
                      <a:pt x="2435" y="449"/>
                      <a:pt x="1912" y="1"/>
                      <a:pt x="1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11" name="Google Shape;5611;p123"/>
              <p:cNvSpPr/>
              <p:nvPr/>
            </p:nvSpPr>
            <p:spPr>
              <a:xfrm>
                <a:off x="9529050" y="2121600"/>
                <a:ext cx="175525" cy="76600"/>
              </a:xfrm>
              <a:custGeom>
                <a:avLst/>
                <a:gdLst/>
                <a:ahLst/>
                <a:cxnLst/>
                <a:rect l="l" t="t" r="r" b="b"/>
                <a:pathLst>
                  <a:path w="7021" h="3064" extrusionOk="0">
                    <a:moveTo>
                      <a:pt x="2032" y="0"/>
                    </a:moveTo>
                    <a:cubicBezTo>
                      <a:pt x="702" y="0"/>
                      <a:pt x="0" y="1583"/>
                      <a:pt x="912" y="2569"/>
                    </a:cubicBezTo>
                    <a:cubicBezTo>
                      <a:pt x="1226" y="2910"/>
                      <a:pt x="1629" y="3063"/>
                      <a:pt x="2024" y="3063"/>
                    </a:cubicBezTo>
                    <a:cubicBezTo>
                      <a:pt x="2773" y="3063"/>
                      <a:pt x="3497" y="2513"/>
                      <a:pt x="3555" y="1643"/>
                    </a:cubicBezTo>
                    <a:lnTo>
                      <a:pt x="7020" y="1643"/>
                    </a:lnTo>
                    <a:lnTo>
                      <a:pt x="7020" y="1255"/>
                    </a:lnTo>
                    <a:lnTo>
                      <a:pt x="3540" y="1255"/>
                    </a:lnTo>
                    <a:cubicBezTo>
                      <a:pt x="3406" y="523"/>
                      <a:pt x="2779" y="0"/>
                      <a:pt x="20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12" name="Google Shape;5612;p123"/>
              <p:cNvSpPr/>
              <p:nvPr/>
            </p:nvSpPr>
            <p:spPr>
              <a:xfrm>
                <a:off x="9529150" y="1994250"/>
                <a:ext cx="175425" cy="76350"/>
              </a:xfrm>
              <a:custGeom>
                <a:avLst/>
                <a:gdLst/>
                <a:ahLst/>
                <a:cxnLst/>
                <a:rect l="l" t="t" r="r" b="b"/>
                <a:pathLst>
                  <a:path w="7017" h="3054" extrusionOk="0">
                    <a:moveTo>
                      <a:pt x="2009" y="1"/>
                    </a:moveTo>
                    <a:cubicBezTo>
                      <a:pt x="692" y="1"/>
                      <a:pt x="1" y="1589"/>
                      <a:pt x="908" y="2570"/>
                    </a:cubicBezTo>
                    <a:cubicBezTo>
                      <a:pt x="1220" y="2903"/>
                      <a:pt x="1619" y="3053"/>
                      <a:pt x="2011" y="3053"/>
                    </a:cubicBezTo>
                    <a:cubicBezTo>
                      <a:pt x="2763" y="3053"/>
                      <a:pt x="3492" y="2502"/>
                      <a:pt x="3551" y="1629"/>
                    </a:cubicBezTo>
                    <a:lnTo>
                      <a:pt x="7016" y="1629"/>
                    </a:lnTo>
                    <a:lnTo>
                      <a:pt x="7016" y="1256"/>
                    </a:lnTo>
                    <a:lnTo>
                      <a:pt x="3536" y="1256"/>
                    </a:lnTo>
                    <a:cubicBezTo>
                      <a:pt x="3402" y="524"/>
                      <a:pt x="2775" y="1"/>
                      <a:pt x="2028" y="1"/>
                    </a:cubicBezTo>
                    <a:cubicBezTo>
                      <a:pt x="2022" y="1"/>
                      <a:pt x="2015" y="1"/>
                      <a:pt x="2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13" name="Google Shape;5613;p123"/>
              <p:cNvSpPr/>
              <p:nvPr/>
            </p:nvSpPr>
            <p:spPr>
              <a:xfrm>
                <a:off x="9409200" y="2742175"/>
                <a:ext cx="295375" cy="127225"/>
              </a:xfrm>
              <a:custGeom>
                <a:avLst/>
                <a:gdLst/>
                <a:ahLst/>
                <a:cxnLst/>
                <a:rect l="l" t="t" r="r" b="b"/>
                <a:pathLst>
                  <a:path w="11815" h="5089" extrusionOk="0">
                    <a:moveTo>
                      <a:pt x="3376" y="1"/>
                    </a:moveTo>
                    <a:cubicBezTo>
                      <a:pt x="1165" y="1"/>
                      <a:pt x="0" y="2644"/>
                      <a:pt x="1509" y="4272"/>
                    </a:cubicBezTo>
                    <a:cubicBezTo>
                      <a:pt x="2030" y="4834"/>
                      <a:pt x="2697" y="5088"/>
                      <a:pt x="3353" y="5088"/>
                    </a:cubicBezTo>
                    <a:cubicBezTo>
                      <a:pt x="4597" y="5088"/>
                      <a:pt x="5802" y="4176"/>
                      <a:pt x="5900" y="2719"/>
                    </a:cubicBezTo>
                    <a:lnTo>
                      <a:pt x="11814" y="2719"/>
                    </a:lnTo>
                    <a:lnTo>
                      <a:pt x="11814" y="2092"/>
                    </a:lnTo>
                    <a:lnTo>
                      <a:pt x="5870" y="2092"/>
                    </a:lnTo>
                    <a:cubicBezTo>
                      <a:pt x="5661" y="882"/>
                      <a:pt x="4600" y="15"/>
                      <a:pt x="3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14" name="Google Shape;5614;p123"/>
              <p:cNvSpPr/>
              <p:nvPr/>
            </p:nvSpPr>
            <p:spPr>
              <a:xfrm>
                <a:off x="9409300" y="2612975"/>
                <a:ext cx="295275" cy="126875"/>
              </a:xfrm>
              <a:custGeom>
                <a:avLst/>
                <a:gdLst/>
                <a:ahLst/>
                <a:cxnLst/>
                <a:rect l="l" t="t" r="r" b="b"/>
                <a:pathLst>
                  <a:path w="11811" h="5075" extrusionOk="0">
                    <a:moveTo>
                      <a:pt x="3353" y="1"/>
                    </a:moveTo>
                    <a:cubicBezTo>
                      <a:pt x="1155" y="1"/>
                      <a:pt x="0" y="2634"/>
                      <a:pt x="1505" y="4257"/>
                    </a:cubicBezTo>
                    <a:cubicBezTo>
                      <a:pt x="2026" y="4820"/>
                      <a:pt x="2694" y="5074"/>
                      <a:pt x="3351" y="5074"/>
                    </a:cubicBezTo>
                    <a:cubicBezTo>
                      <a:pt x="4594" y="5074"/>
                      <a:pt x="5798" y="4165"/>
                      <a:pt x="5896" y="2719"/>
                    </a:cubicBezTo>
                    <a:lnTo>
                      <a:pt x="11810" y="2719"/>
                    </a:lnTo>
                    <a:lnTo>
                      <a:pt x="11810" y="2077"/>
                    </a:lnTo>
                    <a:lnTo>
                      <a:pt x="5866" y="2077"/>
                    </a:lnTo>
                    <a:cubicBezTo>
                      <a:pt x="5657" y="867"/>
                      <a:pt x="4596" y="1"/>
                      <a:pt x="3372" y="1"/>
                    </a:cubicBezTo>
                    <a:cubicBezTo>
                      <a:pt x="3365" y="1"/>
                      <a:pt x="3359" y="1"/>
                      <a:pt x="33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15" name="Google Shape;5615;p123"/>
              <p:cNvSpPr/>
              <p:nvPr/>
            </p:nvSpPr>
            <p:spPr>
              <a:xfrm>
                <a:off x="9549225" y="958450"/>
                <a:ext cx="155350" cy="72850"/>
              </a:xfrm>
              <a:custGeom>
                <a:avLst/>
                <a:gdLst/>
                <a:ahLst/>
                <a:cxnLst/>
                <a:rect l="l" t="t" r="r" b="b"/>
                <a:pathLst>
                  <a:path w="6214" h="2914" extrusionOk="0">
                    <a:moveTo>
                      <a:pt x="1464" y="1"/>
                    </a:moveTo>
                    <a:cubicBezTo>
                      <a:pt x="657" y="1"/>
                      <a:pt x="0" y="658"/>
                      <a:pt x="0" y="1465"/>
                    </a:cubicBezTo>
                    <a:cubicBezTo>
                      <a:pt x="0" y="2271"/>
                      <a:pt x="657" y="2913"/>
                      <a:pt x="1464" y="2913"/>
                    </a:cubicBezTo>
                    <a:cubicBezTo>
                      <a:pt x="2225" y="2913"/>
                      <a:pt x="2853" y="2331"/>
                      <a:pt x="2912" y="1554"/>
                    </a:cubicBezTo>
                    <a:lnTo>
                      <a:pt x="6213" y="1554"/>
                    </a:lnTo>
                    <a:lnTo>
                      <a:pt x="6213" y="1181"/>
                    </a:lnTo>
                    <a:lnTo>
                      <a:pt x="2898" y="1181"/>
                    </a:lnTo>
                    <a:cubicBezTo>
                      <a:pt x="2763" y="494"/>
                      <a:pt x="2166" y="1"/>
                      <a:pt x="14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16" name="Google Shape;5616;p123"/>
              <p:cNvSpPr/>
              <p:nvPr/>
            </p:nvSpPr>
            <p:spPr>
              <a:xfrm>
                <a:off x="9511500" y="558925"/>
                <a:ext cx="193075" cy="90025"/>
              </a:xfrm>
              <a:custGeom>
                <a:avLst/>
                <a:gdLst/>
                <a:ahLst/>
                <a:cxnLst/>
                <a:rect l="l" t="t" r="r" b="b"/>
                <a:pathLst>
                  <a:path w="7723" h="3601" extrusionOk="0">
                    <a:moveTo>
                      <a:pt x="1793" y="1"/>
                    </a:moveTo>
                    <a:cubicBezTo>
                      <a:pt x="807" y="1"/>
                      <a:pt x="0" y="807"/>
                      <a:pt x="0" y="1808"/>
                    </a:cubicBezTo>
                    <a:cubicBezTo>
                      <a:pt x="0" y="2794"/>
                      <a:pt x="807" y="3600"/>
                      <a:pt x="1793" y="3600"/>
                    </a:cubicBezTo>
                    <a:cubicBezTo>
                      <a:pt x="2749" y="3600"/>
                      <a:pt x="3525" y="2868"/>
                      <a:pt x="3585" y="1927"/>
                    </a:cubicBezTo>
                    <a:lnTo>
                      <a:pt x="7722" y="1927"/>
                    </a:lnTo>
                    <a:lnTo>
                      <a:pt x="7722" y="1464"/>
                    </a:lnTo>
                    <a:lnTo>
                      <a:pt x="3570" y="1464"/>
                    </a:lnTo>
                    <a:cubicBezTo>
                      <a:pt x="3406" y="613"/>
                      <a:pt x="2659" y="1"/>
                      <a:pt x="1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17" name="Google Shape;5617;p123"/>
              <p:cNvSpPr/>
              <p:nvPr/>
            </p:nvSpPr>
            <p:spPr>
              <a:xfrm>
                <a:off x="9430475" y="802000"/>
                <a:ext cx="274100" cy="126625"/>
              </a:xfrm>
              <a:custGeom>
                <a:avLst/>
                <a:gdLst/>
                <a:ahLst/>
                <a:cxnLst/>
                <a:rect l="l" t="t" r="r" b="b"/>
                <a:pathLst>
                  <a:path w="10964" h="5065" extrusionOk="0">
                    <a:moveTo>
                      <a:pt x="2525" y="1"/>
                    </a:moveTo>
                    <a:cubicBezTo>
                      <a:pt x="1136" y="1"/>
                      <a:pt x="0" y="1136"/>
                      <a:pt x="0" y="2540"/>
                    </a:cubicBezTo>
                    <a:cubicBezTo>
                      <a:pt x="0" y="3929"/>
                      <a:pt x="1136" y="5064"/>
                      <a:pt x="2525" y="5064"/>
                    </a:cubicBezTo>
                    <a:cubicBezTo>
                      <a:pt x="3869" y="5064"/>
                      <a:pt x="4959" y="4034"/>
                      <a:pt x="5049" y="2704"/>
                    </a:cubicBezTo>
                    <a:lnTo>
                      <a:pt x="10963" y="2704"/>
                    </a:lnTo>
                    <a:lnTo>
                      <a:pt x="10963" y="2077"/>
                    </a:lnTo>
                    <a:lnTo>
                      <a:pt x="5019" y="2077"/>
                    </a:lnTo>
                    <a:cubicBezTo>
                      <a:pt x="4810" y="882"/>
                      <a:pt x="3764" y="1"/>
                      <a:pt x="25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18" name="Google Shape;5618;p123"/>
              <p:cNvSpPr/>
              <p:nvPr/>
            </p:nvSpPr>
            <p:spPr>
              <a:xfrm>
                <a:off x="9430475" y="672450"/>
                <a:ext cx="274100" cy="126975"/>
              </a:xfrm>
              <a:custGeom>
                <a:avLst/>
                <a:gdLst/>
                <a:ahLst/>
                <a:cxnLst/>
                <a:rect l="l" t="t" r="r" b="b"/>
                <a:pathLst>
                  <a:path w="10964" h="5079" extrusionOk="0">
                    <a:moveTo>
                      <a:pt x="2525" y="0"/>
                    </a:moveTo>
                    <a:cubicBezTo>
                      <a:pt x="1136" y="0"/>
                      <a:pt x="0" y="1135"/>
                      <a:pt x="0" y="2539"/>
                    </a:cubicBezTo>
                    <a:cubicBezTo>
                      <a:pt x="0" y="3943"/>
                      <a:pt x="1136" y="5078"/>
                      <a:pt x="2525" y="5078"/>
                    </a:cubicBezTo>
                    <a:cubicBezTo>
                      <a:pt x="3869" y="5078"/>
                      <a:pt x="4959" y="4048"/>
                      <a:pt x="5049" y="2718"/>
                    </a:cubicBezTo>
                    <a:lnTo>
                      <a:pt x="10963" y="2718"/>
                    </a:lnTo>
                    <a:lnTo>
                      <a:pt x="10963" y="2076"/>
                    </a:lnTo>
                    <a:lnTo>
                      <a:pt x="5019" y="2076"/>
                    </a:lnTo>
                    <a:cubicBezTo>
                      <a:pt x="4810" y="866"/>
                      <a:pt x="3749" y="0"/>
                      <a:pt x="2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19" name="Google Shape;5619;p123"/>
              <p:cNvSpPr/>
              <p:nvPr/>
            </p:nvSpPr>
            <p:spPr>
              <a:xfrm>
                <a:off x="9645625" y="2298875"/>
                <a:ext cx="58950" cy="88225"/>
              </a:xfrm>
              <a:custGeom>
                <a:avLst/>
                <a:gdLst/>
                <a:ahLst/>
                <a:cxnLst/>
                <a:rect l="l" t="t" r="r" b="b"/>
                <a:pathLst>
                  <a:path w="2358" h="3529" extrusionOk="0">
                    <a:moveTo>
                      <a:pt x="1753" y="0"/>
                    </a:moveTo>
                    <a:cubicBezTo>
                      <a:pt x="820" y="0"/>
                      <a:pt x="0" y="756"/>
                      <a:pt x="12" y="1766"/>
                    </a:cubicBezTo>
                    <a:cubicBezTo>
                      <a:pt x="12" y="2737"/>
                      <a:pt x="804" y="3529"/>
                      <a:pt x="1775" y="3529"/>
                    </a:cubicBezTo>
                    <a:cubicBezTo>
                      <a:pt x="1969" y="3529"/>
                      <a:pt x="2163" y="3499"/>
                      <a:pt x="2357" y="3424"/>
                    </a:cubicBezTo>
                    <a:lnTo>
                      <a:pt x="2357" y="3290"/>
                    </a:lnTo>
                    <a:cubicBezTo>
                      <a:pt x="1162" y="2617"/>
                      <a:pt x="1162" y="900"/>
                      <a:pt x="2357" y="243"/>
                    </a:cubicBezTo>
                    <a:lnTo>
                      <a:pt x="2357" y="108"/>
                    </a:lnTo>
                    <a:cubicBezTo>
                      <a:pt x="2155" y="35"/>
                      <a:pt x="1952" y="0"/>
                      <a:pt x="1753"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20" name="Google Shape;5620;p123"/>
              <p:cNvSpPr/>
              <p:nvPr/>
            </p:nvSpPr>
            <p:spPr>
              <a:xfrm>
                <a:off x="9682150" y="2304550"/>
                <a:ext cx="22425" cy="76575"/>
              </a:xfrm>
              <a:custGeom>
                <a:avLst/>
                <a:gdLst/>
                <a:ahLst/>
                <a:cxnLst/>
                <a:rect l="l" t="t" r="r" b="b"/>
                <a:pathLst>
                  <a:path w="897" h="3063" extrusionOk="0">
                    <a:moveTo>
                      <a:pt x="896" y="1"/>
                    </a:moveTo>
                    <a:cubicBezTo>
                      <a:pt x="344" y="314"/>
                      <a:pt x="0" y="897"/>
                      <a:pt x="0" y="1539"/>
                    </a:cubicBezTo>
                    <a:cubicBezTo>
                      <a:pt x="0" y="2166"/>
                      <a:pt x="344" y="2749"/>
                      <a:pt x="896" y="3063"/>
                    </a:cubicBezTo>
                    <a:lnTo>
                      <a:pt x="89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21" name="Google Shape;5621;p123"/>
              <p:cNvSpPr/>
              <p:nvPr/>
            </p:nvSpPr>
            <p:spPr>
              <a:xfrm>
                <a:off x="9645625" y="1747450"/>
                <a:ext cx="58950" cy="88225"/>
              </a:xfrm>
              <a:custGeom>
                <a:avLst/>
                <a:gdLst/>
                <a:ahLst/>
                <a:cxnLst/>
                <a:rect l="l" t="t" r="r" b="b"/>
                <a:pathLst>
                  <a:path w="2358" h="3529" extrusionOk="0">
                    <a:moveTo>
                      <a:pt x="1775" y="0"/>
                    </a:moveTo>
                    <a:cubicBezTo>
                      <a:pt x="804" y="0"/>
                      <a:pt x="12" y="792"/>
                      <a:pt x="12" y="1763"/>
                    </a:cubicBezTo>
                    <a:cubicBezTo>
                      <a:pt x="0" y="2773"/>
                      <a:pt x="820" y="3528"/>
                      <a:pt x="1753" y="3528"/>
                    </a:cubicBezTo>
                    <a:cubicBezTo>
                      <a:pt x="1952" y="3528"/>
                      <a:pt x="2155" y="3494"/>
                      <a:pt x="2357" y="3421"/>
                    </a:cubicBezTo>
                    <a:lnTo>
                      <a:pt x="2357" y="3286"/>
                    </a:lnTo>
                    <a:cubicBezTo>
                      <a:pt x="1162" y="2614"/>
                      <a:pt x="1162" y="897"/>
                      <a:pt x="2357" y="239"/>
                    </a:cubicBezTo>
                    <a:lnTo>
                      <a:pt x="2357" y="105"/>
                    </a:lnTo>
                    <a:cubicBezTo>
                      <a:pt x="2163" y="45"/>
                      <a:pt x="1969" y="15"/>
                      <a:pt x="1775"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22" name="Google Shape;5622;p123"/>
              <p:cNvSpPr/>
              <p:nvPr/>
            </p:nvSpPr>
            <p:spPr>
              <a:xfrm>
                <a:off x="9682150" y="1753425"/>
                <a:ext cx="22425" cy="76200"/>
              </a:xfrm>
              <a:custGeom>
                <a:avLst/>
                <a:gdLst/>
                <a:ahLst/>
                <a:cxnLst/>
                <a:rect l="l" t="t" r="r" b="b"/>
                <a:pathLst>
                  <a:path w="897" h="3048" extrusionOk="0">
                    <a:moveTo>
                      <a:pt x="896" y="0"/>
                    </a:moveTo>
                    <a:cubicBezTo>
                      <a:pt x="344" y="314"/>
                      <a:pt x="0" y="897"/>
                      <a:pt x="0" y="1524"/>
                    </a:cubicBezTo>
                    <a:cubicBezTo>
                      <a:pt x="0" y="2151"/>
                      <a:pt x="344" y="2734"/>
                      <a:pt x="896" y="3047"/>
                    </a:cubicBezTo>
                    <a:lnTo>
                      <a:pt x="896"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23" name="Google Shape;5623;p123"/>
              <p:cNvSpPr/>
              <p:nvPr/>
            </p:nvSpPr>
            <p:spPr>
              <a:xfrm>
                <a:off x="9645925" y="1042850"/>
                <a:ext cx="58650" cy="88150"/>
              </a:xfrm>
              <a:custGeom>
                <a:avLst/>
                <a:gdLst/>
                <a:ahLst/>
                <a:cxnLst/>
                <a:rect l="l" t="t" r="r" b="b"/>
                <a:pathLst>
                  <a:path w="2346" h="3526" extrusionOk="0">
                    <a:moveTo>
                      <a:pt x="1763" y="0"/>
                    </a:moveTo>
                    <a:cubicBezTo>
                      <a:pt x="792" y="0"/>
                      <a:pt x="0" y="792"/>
                      <a:pt x="0" y="1763"/>
                    </a:cubicBezTo>
                    <a:cubicBezTo>
                      <a:pt x="0" y="2734"/>
                      <a:pt x="792" y="3525"/>
                      <a:pt x="1763" y="3525"/>
                    </a:cubicBezTo>
                    <a:cubicBezTo>
                      <a:pt x="1957" y="3525"/>
                      <a:pt x="2151" y="3481"/>
                      <a:pt x="2345" y="3421"/>
                    </a:cubicBezTo>
                    <a:lnTo>
                      <a:pt x="2345" y="3271"/>
                    </a:lnTo>
                    <a:cubicBezTo>
                      <a:pt x="1793" y="2973"/>
                      <a:pt x="1449" y="2390"/>
                      <a:pt x="1449" y="1748"/>
                    </a:cubicBezTo>
                    <a:cubicBezTo>
                      <a:pt x="1449" y="1121"/>
                      <a:pt x="1793" y="538"/>
                      <a:pt x="2345" y="224"/>
                    </a:cubicBezTo>
                    <a:lnTo>
                      <a:pt x="2345" y="105"/>
                    </a:lnTo>
                    <a:cubicBezTo>
                      <a:pt x="2151" y="30"/>
                      <a:pt x="1957" y="0"/>
                      <a:pt x="1763"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24" name="Google Shape;5624;p123"/>
              <p:cNvSpPr/>
              <p:nvPr/>
            </p:nvSpPr>
            <p:spPr>
              <a:xfrm>
                <a:off x="9682150" y="1048825"/>
                <a:ext cx="22425" cy="75825"/>
              </a:xfrm>
              <a:custGeom>
                <a:avLst/>
                <a:gdLst/>
                <a:ahLst/>
                <a:cxnLst/>
                <a:rect l="l" t="t" r="r" b="b"/>
                <a:pathLst>
                  <a:path w="897" h="3033" extrusionOk="0">
                    <a:moveTo>
                      <a:pt x="896" y="0"/>
                    </a:moveTo>
                    <a:cubicBezTo>
                      <a:pt x="344" y="299"/>
                      <a:pt x="0" y="882"/>
                      <a:pt x="0" y="1524"/>
                    </a:cubicBezTo>
                    <a:cubicBezTo>
                      <a:pt x="0" y="2151"/>
                      <a:pt x="344" y="2734"/>
                      <a:pt x="896" y="3032"/>
                    </a:cubicBezTo>
                    <a:lnTo>
                      <a:pt x="896"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25" name="Google Shape;5625;p123"/>
              <p:cNvSpPr/>
              <p:nvPr/>
            </p:nvSpPr>
            <p:spPr>
              <a:xfrm>
                <a:off x="8673600" y="2129050"/>
                <a:ext cx="200900" cy="262900"/>
              </a:xfrm>
              <a:custGeom>
                <a:avLst/>
                <a:gdLst/>
                <a:ahLst/>
                <a:cxnLst/>
                <a:rect l="l" t="t" r="r" b="b"/>
                <a:pathLst>
                  <a:path w="8036" h="10516" extrusionOk="0">
                    <a:moveTo>
                      <a:pt x="2883" y="1"/>
                    </a:moveTo>
                    <a:cubicBezTo>
                      <a:pt x="1853" y="1"/>
                      <a:pt x="837" y="300"/>
                      <a:pt x="0" y="882"/>
                    </a:cubicBezTo>
                    <a:lnTo>
                      <a:pt x="0" y="9620"/>
                    </a:lnTo>
                    <a:cubicBezTo>
                      <a:pt x="837" y="10202"/>
                      <a:pt x="1853" y="10516"/>
                      <a:pt x="2883" y="10516"/>
                    </a:cubicBezTo>
                    <a:cubicBezTo>
                      <a:pt x="5721" y="10516"/>
                      <a:pt x="8036" y="8156"/>
                      <a:pt x="8036" y="5258"/>
                    </a:cubicBezTo>
                    <a:cubicBezTo>
                      <a:pt x="8036" y="2346"/>
                      <a:pt x="5736" y="1"/>
                      <a:pt x="2883" y="1"/>
                    </a:cubicBezTo>
                    <a:close/>
                  </a:path>
                </a:pathLst>
              </a:custGeom>
              <a:solidFill>
                <a:srgbClr val="DB7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26" name="Google Shape;5626;p123"/>
              <p:cNvSpPr/>
              <p:nvPr/>
            </p:nvSpPr>
            <p:spPr>
              <a:xfrm>
                <a:off x="8697225" y="2194225"/>
                <a:ext cx="116675" cy="134650"/>
              </a:xfrm>
              <a:custGeom>
                <a:avLst/>
                <a:gdLst/>
                <a:ahLst/>
                <a:cxnLst/>
                <a:rect l="l" t="t" r="r" b="b"/>
                <a:pathLst>
                  <a:path w="4667" h="5386" extrusionOk="0">
                    <a:moveTo>
                      <a:pt x="4340" y="1"/>
                    </a:moveTo>
                    <a:cubicBezTo>
                      <a:pt x="4283" y="1"/>
                      <a:pt x="4225" y="25"/>
                      <a:pt x="4178" y="82"/>
                    </a:cubicBezTo>
                    <a:lnTo>
                      <a:pt x="131" y="5011"/>
                    </a:lnTo>
                    <a:cubicBezTo>
                      <a:pt x="0" y="5156"/>
                      <a:pt x="109" y="5385"/>
                      <a:pt x="293" y="5385"/>
                    </a:cubicBezTo>
                    <a:cubicBezTo>
                      <a:pt x="298" y="5385"/>
                      <a:pt x="304" y="5385"/>
                      <a:pt x="310" y="5385"/>
                    </a:cubicBezTo>
                    <a:lnTo>
                      <a:pt x="355" y="5385"/>
                    </a:lnTo>
                    <a:lnTo>
                      <a:pt x="2939" y="4892"/>
                    </a:lnTo>
                    <a:cubicBezTo>
                      <a:pt x="3219" y="4850"/>
                      <a:pt x="3158" y="4453"/>
                      <a:pt x="2903" y="4453"/>
                    </a:cubicBezTo>
                    <a:cubicBezTo>
                      <a:pt x="2886" y="4453"/>
                      <a:pt x="2868" y="4455"/>
                      <a:pt x="2849" y="4459"/>
                    </a:cubicBezTo>
                    <a:lnTo>
                      <a:pt x="878" y="4832"/>
                    </a:lnTo>
                    <a:lnTo>
                      <a:pt x="878" y="4832"/>
                    </a:lnTo>
                    <a:lnTo>
                      <a:pt x="4522" y="366"/>
                    </a:lnTo>
                    <a:cubicBezTo>
                      <a:pt x="4666" y="200"/>
                      <a:pt x="4506" y="1"/>
                      <a:pt x="4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27" name="Google Shape;5627;p123"/>
              <p:cNvSpPr/>
              <p:nvPr/>
            </p:nvSpPr>
            <p:spPr>
              <a:xfrm>
                <a:off x="7745325" y="2129050"/>
                <a:ext cx="200925" cy="262900"/>
              </a:xfrm>
              <a:custGeom>
                <a:avLst/>
                <a:gdLst/>
                <a:ahLst/>
                <a:cxnLst/>
                <a:rect l="l" t="t" r="r" b="b"/>
                <a:pathLst>
                  <a:path w="8037" h="10516" extrusionOk="0">
                    <a:moveTo>
                      <a:pt x="5154" y="1"/>
                    </a:moveTo>
                    <a:cubicBezTo>
                      <a:pt x="2301" y="1"/>
                      <a:pt x="1" y="2346"/>
                      <a:pt x="1" y="5258"/>
                    </a:cubicBezTo>
                    <a:cubicBezTo>
                      <a:pt x="1" y="8156"/>
                      <a:pt x="2301" y="10516"/>
                      <a:pt x="5154" y="10516"/>
                    </a:cubicBezTo>
                    <a:cubicBezTo>
                      <a:pt x="6184" y="10516"/>
                      <a:pt x="7200" y="10202"/>
                      <a:pt x="8036" y="9620"/>
                    </a:cubicBezTo>
                    <a:lnTo>
                      <a:pt x="8036" y="882"/>
                    </a:lnTo>
                    <a:cubicBezTo>
                      <a:pt x="7200" y="300"/>
                      <a:pt x="6184" y="1"/>
                      <a:pt x="5154" y="1"/>
                    </a:cubicBezTo>
                    <a:close/>
                  </a:path>
                </a:pathLst>
              </a:custGeom>
              <a:solidFill>
                <a:srgbClr val="DB7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28" name="Google Shape;5628;p123"/>
              <p:cNvSpPr/>
              <p:nvPr/>
            </p:nvSpPr>
            <p:spPr>
              <a:xfrm>
                <a:off x="7807700" y="2194050"/>
                <a:ext cx="113525" cy="134800"/>
              </a:xfrm>
              <a:custGeom>
                <a:avLst/>
                <a:gdLst/>
                <a:ahLst/>
                <a:cxnLst/>
                <a:rect l="l" t="t" r="r" b="b"/>
                <a:pathLst>
                  <a:path w="4541" h="5392" extrusionOk="0">
                    <a:moveTo>
                      <a:pt x="253" y="1"/>
                    </a:moveTo>
                    <a:cubicBezTo>
                      <a:pt x="203" y="1"/>
                      <a:pt x="151" y="20"/>
                      <a:pt x="105" y="59"/>
                    </a:cubicBezTo>
                    <a:cubicBezTo>
                      <a:pt x="15" y="134"/>
                      <a:pt x="0" y="269"/>
                      <a:pt x="75" y="373"/>
                    </a:cubicBezTo>
                    <a:lnTo>
                      <a:pt x="3719" y="4824"/>
                    </a:lnTo>
                    <a:lnTo>
                      <a:pt x="1748" y="4451"/>
                    </a:lnTo>
                    <a:cubicBezTo>
                      <a:pt x="1738" y="4449"/>
                      <a:pt x="1728" y="4449"/>
                      <a:pt x="1718" y="4449"/>
                    </a:cubicBezTo>
                    <a:cubicBezTo>
                      <a:pt x="1596" y="4449"/>
                      <a:pt x="1493" y="4534"/>
                      <a:pt x="1479" y="4645"/>
                    </a:cubicBezTo>
                    <a:cubicBezTo>
                      <a:pt x="1464" y="4764"/>
                      <a:pt x="1539" y="4884"/>
                      <a:pt x="1673" y="4899"/>
                    </a:cubicBezTo>
                    <a:lnTo>
                      <a:pt x="4257" y="5392"/>
                    </a:lnTo>
                    <a:lnTo>
                      <a:pt x="4287" y="5392"/>
                    </a:lnTo>
                    <a:cubicBezTo>
                      <a:pt x="4376" y="5392"/>
                      <a:pt x="4451" y="5347"/>
                      <a:pt x="4481" y="5287"/>
                    </a:cubicBezTo>
                    <a:cubicBezTo>
                      <a:pt x="4541" y="5197"/>
                      <a:pt x="4526" y="5093"/>
                      <a:pt x="4466" y="5018"/>
                    </a:cubicBezTo>
                    <a:lnTo>
                      <a:pt x="418" y="89"/>
                    </a:lnTo>
                    <a:cubicBezTo>
                      <a:pt x="377" y="31"/>
                      <a:pt x="317"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29" name="Google Shape;5629;p123"/>
              <p:cNvSpPr/>
              <p:nvPr/>
            </p:nvSpPr>
            <p:spPr>
              <a:xfrm>
                <a:off x="8189675" y="2568925"/>
                <a:ext cx="252075" cy="466400"/>
              </a:xfrm>
              <a:custGeom>
                <a:avLst/>
                <a:gdLst/>
                <a:ahLst/>
                <a:cxnLst/>
                <a:rect l="l" t="t" r="r" b="b"/>
                <a:pathLst>
                  <a:path w="10083" h="18656" extrusionOk="0">
                    <a:moveTo>
                      <a:pt x="5049" y="0"/>
                    </a:moveTo>
                    <a:cubicBezTo>
                      <a:pt x="2271" y="0"/>
                      <a:pt x="16" y="2256"/>
                      <a:pt x="1" y="5034"/>
                    </a:cubicBezTo>
                    <a:lnTo>
                      <a:pt x="1" y="13607"/>
                    </a:lnTo>
                    <a:cubicBezTo>
                      <a:pt x="16" y="16385"/>
                      <a:pt x="2271" y="18640"/>
                      <a:pt x="5049" y="18655"/>
                    </a:cubicBezTo>
                    <a:cubicBezTo>
                      <a:pt x="7827" y="18640"/>
                      <a:pt x="10082" y="16385"/>
                      <a:pt x="10082" y="13607"/>
                    </a:cubicBezTo>
                    <a:lnTo>
                      <a:pt x="10082" y="5034"/>
                    </a:lnTo>
                    <a:cubicBezTo>
                      <a:pt x="10082" y="2256"/>
                      <a:pt x="7827" y="0"/>
                      <a:pt x="5049" y="0"/>
                    </a:cubicBezTo>
                    <a:close/>
                  </a:path>
                </a:pathLst>
              </a:custGeom>
              <a:solidFill>
                <a:srgbClr val="DB7D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30" name="Google Shape;5630;p123"/>
              <p:cNvSpPr/>
              <p:nvPr/>
            </p:nvSpPr>
            <p:spPr>
              <a:xfrm>
                <a:off x="7898050" y="1752050"/>
                <a:ext cx="821125" cy="994625"/>
              </a:xfrm>
              <a:custGeom>
                <a:avLst/>
                <a:gdLst/>
                <a:ahLst/>
                <a:cxnLst/>
                <a:rect l="l" t="t" r="r" b="b"/>
                <a:pathLst>
                  <a:path w="32845" h="39785" extrusionOk="0">
                    <a:moveTo>
                      <a:pt x="15705" y="1"/>
                    </a:moveTo>
                    <a:cubicBezTo>
                      <a:pt x="12703" y="1"/>
                      <a:pt x="1370" y="915"/>
                      <a:pt x="748" y="13677"/>
                    </a:cubicBezTo>
                    <a:cubicBezTo>
                      <a:pt x="1" y="29345"/>
                      <a:pt x="6035" y="33571"/>
                      <a:pt x="6035" y="33571"/>
                    </a:cubicBezTo>
                    <a:cubicBezTo>
                      <a:pt x="6035" y="33571"/>
                      <a:pt x="12353" y="39172"/>
                      <a:pt x="13592" y="39516"/>
                    </a:cubicBezTo>
                    <a:cubicBezTo>
                      <a:pt x="13921" y="39620"/>
                      <a:pt x="15564" y="39710"/>
                      <a:pt x="16326" y="39770"/>
                    </a:cubicBezTo>
                    <a:lnTo>
                      <a:pt x="16326" y="39785"/>
                    </a:lnTo>
                    <a:lnTo>
                      <a:pt x="16535" y="39785"/>
                    </a:lnTo>
                    <a:lnTo>
                      <a:pt x="16535" y="39770"/>
                    </a:lnTo>
                    <a:cubicBezTo>
                      <a:pt x="17296" y="39710"/>
                      <a:pt x="18939" y="39620"/>
                      <a:pt x="19268" y="39516"/>
                    </a:cubicBezTo>
                    <a:cubicBezTo>
                      <a:pt x="20493" y="39172"/>
                      <a:pt x="26826" y="33571"/>
                      <a:pt x="26826" y="33571"/>
                    </a:cubicBezTo>
                    <a:cubicBezTo>
                      <a:pt x="26826" y="33571"/>
                      <a:pt x="32845" y="29345"/>
                      <a:pt x="32098" y="13677"/>
                    </a:cubicBezTo>
                    <a:cubicBezTo>
                      <a:pt x="31488" y="915"/>
                      <a:pt x="20090" y="1"/>
                      <a:pt x="17128" y="1"/>
                    </a:cubicBezTo>
                    <a:cubicBezTo>
                      <a:pt x="16679" y="1"/>
                      <a:pt x="16424" y="22"/>
                      <a:pt x="16430" y="26"/>
                    </a:cubicBezTo>
                    <a:cubicBezTo>
                      <a:pt x="16424" y="22"/>
                      <a:pt x="16161" y="1"/>
                      <a:pt x="157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31" name="Google Shape;5631;p123"/>
              <p:cNvSpPr/>
              <p:nvPr/>
            </p:nvSpPr>
            <p:spPr>
              <a:xfrm>
                <a:off x="8439475" y="2186200"/>
                <a:ext cx="51550" cy="63875"/>
              </a:xfrm>
              <a:custGeom>
                <a:avLst/>
                <a:gdLst/>
                <a:ahLst/>
                <a:cxnLst/>
                <a:rect l="l" t="t" r="r" b="b"/>
                <a:pathLst>
                  <a:path w="2062" h="2555" extrusionOk="0">
                    <a:moveTo>
                      <a:pt x="1031" y="0"/>
                    </a:moveTo>
                    <a:cubicBezTo>
                      <a:pt x="464" y="0"/>
                      <a:pt x="1" y="568"/>
                      <a:pt x="1" y="1285"/>
                    </a:cubicBezTo>
                    <a:cubicBezTo>
                      <a:pt x="1" y="1987"/>
                      <a:pt x="464" y="2554"/>
                      <a:pt x="1031" y="2554"/>
                    </a:cubicBezTo>
                    <a:cubicBezTo>
                      <a:pt x="1599" y="2554"/>
                      <a:pt x="2062" y="1987"/>
                      <a:pt x="2062" y="1285"/>
                    </a:cubicBezTo>
                    <a:cubicBezTo>
                      <a:pt x="2062" y="568"/>
                      <a:pt x="1599" y="0"/>
                      <a:pt x="10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32" name="Google Shape;5632;p123"/>
              <p:cNvSpPr/>
              <p:nvPr/>
            </p:nvSpPr>
            <p:spPr>
              <a:xfrm>
                <a:off x="8420425" y="2276925"/>
                <a:ext cx="205775" cy="119125"/>
              </a:xfrm>
              <a:custGeom>
                <a:avLst/>
                <a:gdLst/>
                <a:ahLst/>
                <a:cxnLst/>
                <a:rect l="l" t="t" r="r" b="b"/>
                <a:pathLst>
                  <a:path w="8231" h="4765" extrusionOk="0">
                    <a:moveTo>
                      <a:pt x="4123" y="0"/>
                    </a:moveTo>
                    <a:cubicBezTo>
                      <a:pt x="1853" y="0"/>
                      <a:pt x="1" y="1061"/>
                      <a:pt x="1" y="2390"/>
                    </a:cubicBezTo>
                    <a:cubicBezTo>
                      <a:pt x="1" y="3705"/>
                      <a:pt x="1853" y="4765"/>
                      <a:pt x="4123" y="4765"/>
                    </a:cubicBezTo>
                    <a:cubicBezTo>
                      <a:pt x="6394" y="4765"/>
                      <a:pt x="8231" y="3705"/>
                      <a:pt x="8231" y="2390"/>
                    </a:cubicBezTo>
                    <a:cubicBezTo>
                      <a:pt x="8231" y="1061"/>
                      <a:pt x="6394" y="0"/>
                      <a:pt x="4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33" name="Google Shape;5633;p123"/>
              <p:cNvSpPr/>
              <p:nvPr/>
            </p:nvSpPr>
            <p:spPr>
              <a:xfrm>
                <a:off x="8230750" y="2449825"/>
                <a:ext cx="162075" cy="49675"/>
              </a:xfrm>
              <a:custGeom>
                <a:avLst/>
                <a:gdLst/>
                <a:ahLst/>
                <a:cxnLst/>
                <a:rect l="l" t="t" r="r" b="b"/>
                <a:pathLst>
                  <a:path w="6483" h="1987" extrusionOk="0">
                    <a:moveTo>
                      <a:pt x="6319" y="0"/>
                    </a:moveTo>
                    <a:cubicBezTo>
                      <a:pt x="6298" y="0"/>
                      <a:pt x="6278" y="5"/>
                      <a:pt x="6259" y="15"/>
                    </a:cubicBezTo>
                    <a:cubicBezTo>
                      <a:pt x="5303" y="523"/>
                      <a:pt x="4317" y="941"/>
                      <a:pt x="3286" y="1239"/>
                    </a:cubicBezTo>
                    <a:cubicBezTo>
                      <a:pt x="2256" y="1508"/>
                      <a:pt x="1195" y="1658"/>
                      <a:pt x="135" y="1717"/>
                    </a:cubicBezTo>
                    <a:cubicBezTo>
                      <a:pt x="60" y="1717"/>
                      <a:pt x="1" y="1777"/>
                      <a:pt x="1" y="1852"/>
                    </a:cubicBezTo>
                    <a:cubicBezTo>
                      <a:pt x="1" y="1926"/>
                      <a:pt x="60" y="1986"/>
                      <a:pt x="135" y="1986"/>
                    </a:cubicBezTo>
                    <a:cubicBezTo>
                      <a:pt x="1225" y="1941"/>
                      <a:pt x="2316" y="1777"/>
                      <a:pt x="3361" y="1493"/>
                    </a:cubicBezTo>
                    <a:cubicBezTo>
                      <a:pt x="4422" y="1195"/>
                      <a:pt x="5422" y="776"/>
                      <a:pt x="6393" y="254"/>
                    </a:cubicBezTo>
                    <a:cubicBezTo>
                      <a:pt x="6453" y="224"/>
                      <a:pt x="6483" y="134"/>
                      <a:pt x="6438" y="74"/>
                    </a:cubicBezTo>
                    <a:cubicBezTo>
                      <a:pt x="6407" y="23"/>
                      <a:pt x="6363" y="0"/>
                      <a:pt x="6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34" name="Google Shape;5634;p123"/>
              <p:cNvSpPr/>
              <p:nvPr/>
            </p:nvSpPr>
            <p:spPr>
              <a:xfrm>
                <a:off x="8115375" y="2186200"/>
                <a:ext cx="51550" cy="63875"/>
              </a:xfrm>
              <a:custGeom>
                <a:avLst/>
                <a:gdLst/>
                <a:ahLst/>
                <a:cxnLst/>
                <a:rect l="l" t="t" r="r" b="b"/>
                <a:pathLst>
                  <a:path w="2062" h="2555" extrusionOk="0">
                    <a:moveTo>
                      <a:pt x="1031" y="0"/>
                    </a:moveTo>
                    <a:cubicBezTo>
                      <a:pt x="463" y="0"/>
                      <a:pt x="0" y="568"/>
                      <a:pt x="0" y="1285"/>
                    </a:cubicBezTo>
                    <a:cubicBezTo>
                      <a:pt x="0" y="1987"/>
                      <a:pt x="463" y="2554"/>
                      <a:pt x="1031" y="2554"/>
                    </a:cubicBezTo>
                    <a:cubicBezTo>
                      <a:pt x="1599" y="2554"/>
                      <a:pt x="2062" y="1987"/>
                      <a:pt x="2062" y="1285"/>
                    </a:cubicBezTo>
                    <a:cubicBezTo>
                      <a:pt x="2062" y="568"/>
                      <a:pt x="1599" y="0"/>
                      <a:pt x="10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35" name="Google Shape;5635;p123"/>
              <p:cNvSpPr/>
              <p:nvPr/>
            </p:nvSpPr>
            <p:spPr>
              <a:xfrm>
                <a:off x="7980200" y="2276925"/>
                <a:ext cx="205775" cy="119125"/>
              </a:xfrm>
              <a:custGeom>
                <a:avLst/>
                <a:gdLst/>
                <a:ahLst/>
                <a:cxnLst/>
                <a:rect l="l" t="t" r="r" b="b"/>
                <a:pathLst>
                  <a:path w="8231" h="4765" extrusionOk="0">
                    <a:moveTo>
                      <a:pt x="4123" y="0"/>
                    </a:moveTo>
                    <a:cubicBezTo>
                      <a:pt x="1853" y="0"/>
                      <a:pt x="1" y="1061"/>
                      <a:pt x="1" y="2390"/>
                    </a:cubicBezTo>
                    <a:cubicBezTo>
                      <a:pt x="1" y="3705"/>
                      <a:pt x="1853" y="4765"/>
                      <a:pt x="4123" y="4765"/>
                    </a:cubicBezTo>
                    <a:cubicBezTo>
                      <a:pt x="6393" y="4765"/>
                      <a:pt x="8230" y="3705"/>
                      <a:pt x="8230" y="2390"/>
                    </a:cubicBezTo>
                    <a:cubicBezTo>
                      <a:pt x="8230" y="1061"/>
                      <a:pt x="6393" y="0"/>
                      <a:pt x="4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36" name="Google Shape;5636;p123"/>
              <p:cNvSpPr/>
              <p:nvPr/>
            </p:nvSpPr>
            <p:spPr>
              <a:xfrm>
                <a:off x="8213950" y="2164025"/>
                <a:ext cx="179250" cy="257050"/>
              </a:xfrm>
              <a:custGeom>
                <a:avLst/>
                <a:gdLst/>
                <a:ahLst/>
                <a:cxnLst/>
                <a:rect l="l" t="t" r="r" b="b"/>
                <a:pathLst>
                  <a:path w="7170" h="10282" extrusionOk="0">
                    <a:moveTo>
                      <a:pt x="2288" y="0"/>
                    </a:moveTo>
                    <a:cubicBezTo>
                      <a:pt x="2272" y="0"/>
                      <a:pt x="2257" y="2"/>
                      <a:pt x="2241" y="6"/>
                    </a:cubicBezTo>
                    <a:cubicBezTo>
                      <a:pt x="2121" y="21"/>
                      <a:pt x="2032" y="140"/>
                      <a:pt x="2062" y="260"/>
                    </a:cubicBezTo>
                    <a:cubicBezTo>
                      <a:pt x="2629" y="3202"/>
                      <a:pt x="2286" y="5457"/>
                      <a:pt x="1016" y="7145"/>
                    </a:cubicBezTo>
                    <a:cubicBezTo>
                      <a:pt x="628" y="7533"/>
                      <a:pt x="0" y="8161"/>
                      <a:pt x="508" y="8848"/>
                    </a:cubicBezTo>
                    <a:cubicBezTo>
                      <a:pt x="747" y="9087"/>
                      <a:pt x="1091" y="9102"/>
                      <a:pt x="1404" y="9117"/>
                    </a:cubicBezTo>
                    <a:cubicBezTo>
                      <a:pt x="1748" y="9117"/>
                      <a:pt x="1912" y="9147"/>
                      <a:pt x="1957" y="9281"/>
                    </a:cubicBezTo>
                    <a:cubicBezTo>
                      <a:pt x="2151" y="9789"/>
                      <a:pt x="2599" y="10147"/>
                      <a:pt x="3137" y="10237"/>
                    </a:cubicBezTo>
                    <a:cubicBezTo>
                      <a:pt x="3167" y="10267"/>
                      <a:pt x="3212" y="10282"/>
                      <a:pt x="3256" y="10282"/>
                    </a:cubicBezTo>
                    <a:lnTo>
                      <a:pt x="3899" y="10282"/>
                    </a:lnTo>
                    <a:cubicBezTo>
                      <a:pt x="3944" y="10282"/>
                      <a:pt x="3973" y="10267"/>
                      <a:pt x="4018" y="10252"/>
                    </a:cubicBezTo>
                    <a:cubicBezTo>
                      <a:pt x="4556" y="10162"/>
                      <a:pt x="5004" y="9804"/>
                      <a:pt x="5198" y="9281"/>
                    </a:cubicBezTo>
                    <a:cubicBezTo>
                      <a:pt x="5243" y="9147"/>
                      <a:pt x="5407" y="9132"/>
                      <a:pt x="5751" y="9117"/>
                    </a:cubicBezTo>
                    <a:cubicBezTo>
                      <a:pt x="6064" y="9102"/>
                      <a:pt x="6408" y="9102"/>
                      <a:pt x="6662" y="8833"/>
                    </a:cubicBezTo>
                    <a:cubicBezTo>
                      <a:pt x="7170" y="8176"/>
                      <a:pt x="6527" y="7533"/>
                      <a:pt x="6169" y="7190"/>
                    </a:cubicBezTo>
                    <a:cubicBezTo>
                      <a:pt x="4884" y="5472"/>
                      <a:pt x="4526" y="3202"/>
                      <a:pt x="5094" y="275"/>
                    </a:cubicBezTo>
                    <a:cubicBezTo>
                      <a:pt x="5123" y="155"/>
                      <a:pt x="5049" y="36"/>
                      <a:pt x="4929" y="6"/>
                    </a:cubicBezTo>
                    <a:cubicBezTo>
                      <a:pt x="4918" y="5"/>
                      <a:pt x="4907" y="4"/>
                      <a:pt x="4895" y="4"/>
                    </a:cubicBezTo>
                    <a:cubicBezTo>
                      <a:pt x="4775" y="4"/>
                      <a:pt x="4674" y="76"/>
                      <a:pt x="4660" y="185"/>
                    </a:cubicBezTo>
                    <a:cubicBezTo>
                      <a:pt x="4063" y="3247"/>
                      <a:pt x="4436" y="5622"/>
                      <a:pt x="5825" y="7474"/>
                    </a:cubicBezTo>
                    <a:cubicBezTo>
                      <a:pt x="6244" y="7892"/>
                      <a:pt x="6557" y="8235"/>
                      <a:pt x="6333" y="8534"/>
                    </a:cubicBezTo>
                    <a:cubicBezTo>
                      <a:pt x="6214" y="8654"/>
                      <a:pt x="5975" y="8669"/>
                      <a:pt x="5736" y="8669"/>
                    </a:cubicBezTo>
                    <a:cubicBezTo>
                      <a:pt x="5377" y="8684"/>
                      <a:pt x="4929" y="8698"/>
                      <a:pt x="4765" y="9117"/>
                    </a:cubicBezTo>
                    <a:cubicBezTo>
                      <a:pt x="4616" y="9535"/>
                      <a:pt x="4212" y="9819"/>
                      <a:pt x="3764" y="9834"/>
                    </a:cubicBezTo>
                    <a:lnTo>
                      <a:pt x="3376" y="9834"/>
                    </a:lnTo>
                    <a:cubicBezTo>
                      <a:pt x="2928" y="9819"/>
                      <a:pt x="2540" y="9535"/>
                      <a:pt x="2375" y="9117"/>
                    </a:cubicBezTo>
                    <a:cubicBezTo>
                      <a:pt x="2226" y="8698"/>
                      <a:pt x="1763" y="8684"/>
                      <a:pt x="1404" y="8669"/>
                    </a:cubicBezTo>
                    <a:cubicBezTo>
                      <a:pt x="1180" y="8654"/>
                      <a:pt x="941" y="8654"/>
                      <a:pt x="852" y="8564"/>
                    </a:cubicBezTo>
                    <a:cubicBezTo>
                      <a:pt x="613" y="8235"/>
                      <a:pt x="912" y="7892"/>
                      <a:pt x="1360" y="7444"/>
                    </a:cubicBezTo>
                    <a:cubicBezTo>
                      <a:pt x="2719" y="5622"/>
                      <a:pt x="3092" y="3247"/>
                      <a:pt x="2495" y="185"/>
                    </a:cubicBezTo>
                    <a:cubicBezTo>
                      <a:pt x="2482" y="81"/>
                      <a:pt x="2390" y="0"/>
                      <a:pt x="2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37" name="Google Shape;5637;p123"/>
              <p:cNvSpPr/>
              <p:nvPr/>
            </p:nvSpPr>
            <p:spPr>
              <a:xfrm>
                <a:off x="8408500" y="2030175"/>
                <a:ext cx="218075" cy="80550"/>
              </a:xfrm>
              <a:custGeom>
                <a:avLst/>
                <a:gdLst/>
                <a:ahLst/>
                <a:cxnLst/>
                <a:rect l="l" t="t" r="r" b="b"/>
                <a:pathLst>
                  <a:path w="8723" h="3222" extrusionOk="0">
                    <a:moveTo>
                      <a:pt x="1182" y="1"/>
                    </a:moveTo>
                    <a:cubicBezTo>
                      <a:pt x="648" y="1"/>
                      <a:pt x="171" y="396"/>
                      <a:pt x="90" y="939"/>
                    </a:cubicBezTo>
                    <a:cubicBezTo>
                      <a:pt x="0" y="1536"/>
                      <a:pt x="403" y="2104"/>
                      <a:pt x="1001" y="2193"/>
                    </a:cubicBezTo>
                    <a:lnTo>
                      <a:pt x="7378" y="3209"/>
                    </a:lnTo>
                    <a:cubicBezTo>
                      <a:pt x="7433" y="3217"/>
                      <a:pt x="7487" y="3221"/>
                      <a:pt x="7540" y="3221"/>
                    </a:cubicBezTo>
                    <a:cubicBezTo>
                      <a:pt x="8073" y="3221"/>
                      <a:pt x="8538" y="2826"/>
                      <a:pt x="8633" y="2283"/>
                    </a:cubicBezTo>
                    <a:cubicBezTo>
                      <a:pt x="8723" y="1686"/>
                      <a:pt x="8319" y="1133"/>
                      <a:pt x="7722" y="1028"/>
                    </a:cubicBezTo>
                    <a:lnTo>
                      <a:pt x="1344" y="13"/>
                    </a:lnTo>
                    <a:cubicBezTo>
                      <a:pt x="1290" y="5"/>
                      <a:pt x="1236" y="1"/>
                      <a:pt x="1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38" name="Google Shape;5638;p123"/>
              <p:cNvSpPr/>
              <p:nvPr/>
            </p:nvSpPr>
            <p:spPr>
              <a:xfrm>
                <a:off x="7985425" y="2092150"/>
                <a:ext cx="218475" cy="80550"/>
              </a:xfrm>
              <a:custGeom>
                <a:avLst/>
                <a:gdLst/>
                <a:ahLst/>
                <a:cxnLst/>
                <a:rect l="l" t="t" r="r" b="b"/>
                <a:pathLst>
                  <a:path w="8739" h="3222" extrusionOk="0">
                    <a:moveTo>
                      <a:pt x="7546" y="1"/>
                    </a:moveTo>
                    <a:cubicBezTo>
                      <a:pt x="7491" y="1"/>
                      <a:pt x="7435" y="5"/>
                      <a:pt x="7379" y="13"/>
                    </a:cubicBezTo>
                    <a:lnTo>
                      <a:pt x="1016" y="1029"/>
                    </a:lnTo>
                    <a:cubicBezTo>
                      <a:pt x="404" y="1118"/>
                      <a:pt x="1" y="1686"/>
                      <a:pt x="90" y="2298"/>
                    </a:cubicBezTo>
                    <a:cubicBezTo>
                      <a:pt x="185" y="2840"/>
                      <a:pt x="648" y="3222"/>
                      <a:pt x="1179" y="3222"/>
                    </a:cubicBezTo>
                    <a:cubicBezTo>
                      <a:pt x="1234" y="3222"/>
                      <a:pt x="1289" y="3218"/>
                      <a:pt x="1345" y="3209"/>
                    </a:cubicBezTo>
                    <a:lnTo>
                      <a:pt x="7723" y="2194"/>
                    </a:lnTo>
                    <a:cubicBezTo>
                      <a:pt x="8335" y="2089"/>
                      <a:pt x="8738" y="1537"/>
                      <a:pt x="8634" y="924"/>
                    </a:cubicBezTo>
                    <a:cubicBezTo>
                      <a:pt x="8552" y="383"/>
                      <a:pt x="8078" y="1"/>
                      <a:pt x="7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39" name="Google Shape;5639;p123"/>
              <p:cNvSpPr/>
              <p:nvPr/>
            </p:nvSpPr>
            <p:spPr>
              <a:xfrm>
                <a:off x="8353975" y="2118225"/>
                <a:ext cx="315925" cy="206900"/>
              </a:xfrm>
              <a:custGeom>
                <a:avLst/>
                <a:gdLst/>
                <a:ahLst/>
                <a:cxnLst/>
                <a:rect l="l" t="t" r="r" b="b"/>
                <a:pathLst>
                  <a:path w="12637" h="8276" extrusionOk="0">
                    <a:moveTo>
                      <a:pt x="4138" y="434"/>
                    </a:moveTo>
                    <a:lnTo>
                      <a:pt x="8499" y="449"/>
                    </a:lnTo>
                    <a:cubicBezTo>
                      <a:pt x="8526" y="448"/>
                      <a:pt x="8554" y="448"/>
                      <a:pt x="8581" y="448"/>
                    </a:cubicBezTo>
                    <a:cubicBezTo>
                      <a:pt x="10620" y="448"/>
                      <a:pt x="12278" y="2089"/>
                      <a:pt x="12278" y="4138"/>
                    </a:cubicBezTo>
                    <a:cubicBezTo>
                      <a:pt x="12278" y="6187"/>
                      <a:pt x="10620" y="7828"/>
                      <a:pt x="8581" y="7828"/>
                    </a:cubicBezTo>
                    <a:cubicBezTo>
                      <a:pt x="8554" y="7828"/>
                      <a:pt x="8526" y="7828"/>
                      <a:pt x="8499" y="7827"/>
                    </a:cubicBezTo>
                    <a:lnTo>
                      <a:pt x="4138" y="7827"/>
                    </a:lnTo>
                    <a:cubicBezTo>
                      <a:pt x="2106" y="7827"/>
                      <a:pt x="448" y="6169"/>
                      <a:pt x="448" y="4138"/>
                    </a:cubicBezTo>
                    <a:cubicBezTo>
                      <a:pt x="448" y="2092"/>
                      <a:pt x="2091" y="449"/>
                      <a:pt x="4138" y="434"/>
                    </a:cubicBezTo>
                    <a:close/>
                    <a:moveTo>
                      <a:pt x="4138" y="1"/>
                    </a:moveTo>
                    <a:cubicBezTo>
                      <a:pt x="1852" y="1"/>
                      <a:pt x="0" y="1853"/>
                      <a:pt x="0" y="4138"/>
                    </a:cubicBezTo>
                    <a:cubicBezTo>
                      <a:pt x="0" y="6423"/>
                      <a:pt x="1852" y="8260"/>
                      <a:pt x="4138" y="8260"/>
                    </a:cubicBezTo>
                    <a:lnTo>
                      <a:pt x="8499" y="8260"/>
                    </a:lnTo>
                    <a:lnTo>
                      <a:pt x="8499" y="8275"/>
                    </a:lnTo>
                    <a:cubicBezTo>
                      <a:pt x="10784" y="8275"/>
                      <a:pt x="12636" y="6423"/>
                      <a:pt x="12636" y="4138"/>
                    </a:cubicBezTo>
                    <a:cubicBezTo>
                      <a:pt x="12636" y="1853"/>
                      <a:pt x="10784" y="1"/>
                      <a:pt x="8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40" name="Google Shape;5640;p123"/>
              <p:cNvSpPr/>
              <p:nvPr/>
            </p:nvSpPr>
            <p:spPr>
              <a:xfrm>
                <a:off x="7918225" y="2118225"/>
                <a:ext cx="316275" cy="206525"/>
              </a:xfrm>
              <a:custGeom>
                <a:avLst/>
                <a:gdLst/>
                <a:ahLst/>
                <a:cxnLst/>
                <a:rect l="l" t="t" r="r" b="b"/>
                <a:pathLst>
                  <a:path w="12651" h="8261" extrusionOk="0">
                    <a:moveTo>
                      <a:pt x="4138" y="434"/>
                    </a:moveTo>
                    <a:lnTo>
                      <a:pt x="8514" y="449"/>
                    </a:lnTo>
                    <a:cubicBezTo>
                      <a:pt x="10545" y="449"/>
                      <a:pt x="12188" y="2107"/>
                      <a:pt x="12203" y="4138"/>
                    </a:cubicBezTo>
                    <a:cubicBezTo>
                      <a:pt x="12188" y="6169"/>
                      <a:pt x="10545" y="7827"/>
                      <a:pt x="8514" y="7827"/>
                    </a:cubicBezTo>
                    <a:lnTo>
                      <a:pt x="4138" y="7827"/>
                    </a:lnTo>
                    <a:cubicBezTo>
                      <a:pt x="2106" y="7827"/>
                      <a:pt x="463" y="6169"/>
                      <a:pt x="448" y="4138"/>
                    </a:cubicBezTo>
                    <a:cubicBezTo>
                      <a:pt x="448" y="2092"/>
                      <a:pt x="2106" y="449"/>
                      <a:pt x="4138" y="434"/>
                    </a:cubicBezTo>
                    <a:close/>
                    <a:moveTo>
                      <a:pt x="4138" y="1"/>
                    </a:moveTo>
                    <a:cubicBezTo>
                      <a:pt x="1867" y="1"/>
                      <a:pt x="15" y="1853"/>
                      <a:pt x="0" y="4138"/>
                    </a:cubicBezTo>
                    <a:cubicBezTo>
                      <a:pt x="15" y="6423"/>
                      <a:pt x="1867" y="8260"/>
                      <a:pt x="4138" y="8260"/>
                    </a:cubicBezTo>
                    <a:lnTo>
                      <a:pt x="8514" y="8260"/>
                    </a:lnTo>
                    <a:cubicBezTo>
                      <a:pt x="10784" y="8260"/>
                      <a:pt x="12636" y="6423"/>
                      <a:pt x="12651" y="4138"/>
                    </a:cubicBezTo>
                    <a:cubicBezTo>
                      <a:pt x="12636" y="1853"/>
                      <a:pt x="10799" y="1"/>
                      <a:pt x="8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41" name="Google Shape;5641;p123"/>
              <p:cNvSpPr/>
              <p:nvPr/>
            </p:nvSpPr>
            <p:spPr>
              <a:xfrm>
                <a:off x="8226275" y="2210400"/>
                <a:ext cx="136300" cy="26600"/>
              </a:xfrm>
              <a:custGeom>
                <a:avLst/>
                <a:gdLst/>
                <a:ahLst/>
                <a:cxnLst/>
                <a:rect l="l" t="t" r="r" b="b"/>
                <a:pathLst>
                  <a:path w="5452" h="1064" extrusionOk="0">
                    <a:moveTo>
                      <a:pt x="3081" y="0"/>
                    </a:moveTo>
                    <a:cubicBezTo>
                      <a:pt x="1520" y="0"/>
                      <a:pt x="89" y="621"/>
                      <a:pt x="0" y="660"/>
                    </a:cubicBezTo>
                    <a:lnTo>
                      <a:pt x="195" y="1063"/>
                    </a:lnTo>
                    <a:cubicBezTo>
                      <a:pt x="214" y="1053"/>
                      <a:pt x="1604" y="451"/>
                      <a:pt x="3082" y="451"/>
                    </a:cubicBezTo>
                    <a:cubicBezTo>
                      <a:pt x="3818" y="451"/>
                      <a:pt x="4577" y="601"/>
                      <a:pt x="5198" y="1048"/>
                    </a:cubicBezTo>
                    <a:lnTo>
                      <a:pt x="5452" y="675"/>
                    </a:lnTo>
                    <a:cubicBezTo>
                      <a:pt x="4741" y="169"/>
                      <a:pt x="3893" y="0"/>
                      <a:pt x="3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42" name="Google Shape;5642;p123"/>
              <p:cNvSpPr/>
              <p:nvPr/>
            </p:nvSpPr>
            <p:spPr>
              <a:xfrm>
                <a:off x="9561525" y="2771525"/>
                <a:ext cx="610175" cy="994200"/>
              </a:xfrm>
              <a:custGeom>
                <a:avLst/>
                <a:gdLst/>
                <a:ahLst/>
                <a:cxnLst/>
                <a:rect l="l" t="t" r="r" b="b"/>
                <a:pathLst>
                  <a:path w="24407" h="39768" extrusionOk="0">
                    <a:moveTo>
                      <a:pt x="20530" y="1"/>
                    </a:moveTo>
                    <a:cubicBezTo>
                      <a:pt x="20191" y="1"/>
                      <a:pt x="19463" y="219"/>
                      <a:pt x="19417" y="2083"/>
                    </a:cubicBezTo>
                    <a:cubicBezTo>
                      <a:pt x="19373" y="4502"/>
                      <a:pt x="18775" y="8281"/>
                      <a:pt x="16460" y="11462"/>
                    </a:cubicBezTo>
                    <a:cubicBezTo>
                      <a:pt x="16460" y="11462"/>
                      <a:pt x="18436" y="4881"/>
                      <a:pt x="11710" y="4881"/>
                    </a:cubicBezTo>
                    <a:cubicBezTo>
                      <a:pt x="10901" y="4881"/>
                      <a:pt x="9967" y="4976"/>
                      <a:pt x="8888" y="5189"/>
                    </a:cubicBezTo>
                    <a:cubicBezTo>
                      <a:pt x="8888" y="5189"/>
                      <a:pt x="7944" y="6612"/>
                      <a:pt x="9805" y="6612"/>
                    </a:cubicBezTo>
                    <a:cubicBezTo>
                      <a:pt x="9860" y="6612"/>
                      <a:pt x="9918" y="6611"/>
                      <a:pt x="9978" y="6608"/>
                    </a:cubicBezTo>
                    <a:cubicBezTo>
                      <a:pt x="10175" y="6598"/>
                      <a:pt x="10388" y="6592"/>
                      <a:pt x="10610" y="6592"/>
                    </a:cubicBezTo>
                    <a:cubicBezTo>
                      <a:pt x="12752" y="6592"/>
                      <a:pt x="15746" y="7173"/>
                      <a:pt x="13040" y="10745"/>
                    </a:cubicBezTo>
                    <a:cubicBezTo>
                      <a:pt x="11829" y="12344"/>
                      <a:pt x="10716" y="13029"/>
                      <a:pt x="9839" y="13029"/>
                    </a:cubicBezTo>
                    <a:cubicBezTo>
                      <a:pt x="8552" y="13029"/>
                      <a:pt x="7772" y="11555"/>
                      <a:pt x="7932" y="9326"/>
                    </a:cubicBezTo>
                    <a:cubicBezTo>
                      <a:pt x="8085" y="7190"/>
                      <a:pt x="7923" y="6489"/>
                      <a:pt x="7597" y="6489"/>
                    </a:cubicBezTo>
                    <a:cubicBezTo>
                      <a:pt x="7352" y="6489"/>
                      <a:pt x="7013" y="6888"/>
                      <a:pt x="6647" y="7370"/>
                    </a:cubicBezTo>
                    <a:cubicBezTo>
                      <a:pt x="5796" y="8490"/>
                      <a:pt x="6856" y="20424"/>
                      <a:pt x="6856" y="20424"/>
                    </a:cubicBezTo>
                    <a:lnTo>
                      <a:pt x="1" y="37824"/>
                    </a:lnTo>
                    <a:cubicBezTo>
                      <a:pt x="1" y="37824"/>
                      <a:pt x="1656" y="39768"/>
                      <a:pt x="3768" y="39768"/>
                    </a:cubicBezTo>
                    <a:cubicBezTo>
                      <a:pt x="5382" y="39768"/>
                      <a:pt x="7262" y="38633"/>
                      <a:pt x="8873" y="34628"/>
                    </a:cubicBezTo>
                    <a:lnTo>
                      <a:pt x="12726" y="21753"/>
                    </a:lnTo>
                    <a:cubicBezTo>
                      <a:pt x="12726" y="21753"/>
                      <a:pt x="24406" y="10626"/>
                      <a:pt x="23898" y="5607"/>
                    </a:cubicBezTo>
                    <a:cubicBezTo>
                      <a:pt x="23898" y="5607"/>
                      <a:pt x="23729" y="5493"/>
                      <a:pt x="23480" y="5493"/>
                    </a:cubicBezTo>
                    <a:cubicBezTo>
                      <a:pt x="23205" y="5493"/>
                      <a:pt x="22832" y="5632"/>
                      <a:pt x="22479" y="6220"/>
                    </a:cubicBezTo>
                    <a:cubicBezTo>
                      <a:pt x="21792" y="7340"/>
                      <a:pt x="21120" y="9804"/>
                      <a:pt x="19268" y="11836"/>
                    </a:cubicBezTo>
                    <a:cubicBezTo>
                      <a:pt x="19268" y="11836"/>
                      <a:pt x="22733" y="3352"/>
                      <a:pt x="20702" y="21"/>
                    </a:cubicBezTo>
                    <a:cubicBezTo>
                      <a:pt x="20702" y="21"/>
                      <a:pt x="20634" y="1"/>
                      <a:pt x="20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43" name="Google Shape;5643;p123"/>
              <p:cNvSpPr/>
              <p:nvPr/>
            </p:nvSpPr>
            <p:spPr>
              <a:xfrm>
                <a:off x="8023150" y="3015125"/>
                <a:ext cx="572050" cy="1603775"/>
              </a:xfrm>
              <a:custGeom>
                <a:avLst/>
                <a:gdLst/>
                <a:ahLst/>
                <a:cxnLst/>
                <a:rect l="l" t="t" r="r" b="b"/>
                <a:pathLst>
                  <a:path w="22882" h="64151" extrusionOk="0">
                    <a:moveTo>
                      <a:pt x="5392" y="1"/>
                    </a:moveTo>
                    <a:cubicBezTo>
                      <a:pt x="2420" y="1"/>
                      <a:pt x="15" y="2405"/>
                      <a:pt x="0" y="5378"/>
                    </a:cubicBezTo>
                    <a:lnTo>
                      <a:pt x="0" y="60088"/>
                    </a:lnTo>
                    <a:cubicBezTo>
                      <a:pt x="15" y="61656"/>
                      <a:pt x="702" y="63134"/>
                      <a:pt x="1897" y="64150"/>
                    </a:cubicBezTo>
                    <a:lnTo>
                      <a:pt x="21000" y="64150"/>
                    </a:lnTo>
                    <a:cubicBezTo>
                      <a:pt x="22195" y="63134"/>
                      <a:pt x="22882" y="61641"/>
                      <a:pt x="22882" y="60073"/>
                    </a:cubicBezTo>
                    <a:lnTo>
                      <a:pt x="22882" y="5378"/>
                    </a:lnTo>
                    <a:cubicBezTo>
                      <a:pt x="22882" y="2405"/>
                      <a:pt x="20477" y="1"/>
                      <a:pt x="175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44" name="Google Shape;5644;p123"/>
              <p:cNvSpPr/>
              <p:nvPr/>
            </p:nvSpPr>
            <p:spPr>
              <a:xfrm>
                <a:off x="8155700" y="4269200"/>
                <a:ext cx="374925" cy="358925"/>
              </a:xfrm>
              <a:custGeom>
                <a:avLst/>
                <a:gdLst/>
                <a:ahLst/>
                <a:cxnLst/>
                <a:rect l="l" t="t" r="r" b="b"/>
                <a:pathLst>
                  <a:path w="14997" h="14357" extrusionOk="0">
                    <a:moveTo>
                      <a:pt x="5619" y="0"/>
                    </a:moveTo>
                    <a:cubicBezTo>
                      <a:pt x="5494" y="0"/>
                      <a:pt x="5371" y="23"/>
                      <a:pt x="5258" y="67"/>
                    </a:cubicBezTo>
                    <a:cubicBezTo>
                      <a:pt x="4810" y="261"/>
                      <a:pt x="4511" y="664"/>
                      <a:pt x="4227" y="1023"/>
                    </a:cubicBezTo>
                    <a:cubicBezTo>
                      <a:pt x="3884" y="1441"/>
                      <a:pt x="3585" y="1874"/>
                      <a:pt x="3301" y="2322"/>
                    </a:cubicBezTo>
                    <a:cubicBezTo>
                      <a:pt x="2749" y="3233"/>
                      <a:pt x="2271" y="4204"/>
                      <a:pt x="1897" y="5205"/>
                    </a:cubicBezTo>
                    <a:cubicBezTo>
                      <a:pt x="1121" y="7236"/>
                      <a:pt x="658" y="9372"/>
                      <a:pt x="225" y="11508"/>
                    </a:cubicBezTo>
                    <a:cubicBezTo>
                      <a:pt x="120" y="11956"/>
                      <a:pt x="0" y="12449"/>
                      <a:pt x="329" y="12867"/>
                    </a:cubicBezTo>
                    <a:cubicBezTo>
                      <a:pt x="598" y="13210"/>
                      <a:pt x="1046" y="13375"/>
                      <a:pt x="1449" y="13494"/>
                    </a:cubicBezTo>
                    <a:cubicBezTo>
                      <a:pt x="2495" y="13793"/>
                      <a:pt x="3570" y="14017"/>
                      <a:pt x="4646" y="14151"/>
                    </a:cubicBezTo>
                    <a:cubicBezTo>
                      <a:pt x="5627" y="14289"/>
                      <a:pt x="6614" y="14357"/>
                      <a:pt x="7602" y="14357"/>
                    </a:cubicBezTo>
                    <a:cubicBezTo>
                      <a:pt x="8765" y="14357"/>
                      <a:pt x="9928" y="14262"/>
                      <a:pt x="11083" y="14077"/>
                    </a:cubicBezTo>
                    <a:cubicBezTo>
                      <a:pt x="11591" y="14002"/>
                      <a:pt x="12098" y="13912"/>
                      <a:pt x="12591" y="13778"/>
                    </a:cubicBezTo>
                    <a:cubicBezTo>
                      <a:pt x="13039" y="13688"/>
                      <a:pt x="13458" y="13494"/>
                      <a:pt x="13831" y="13225"/>
                    </a:cubicBezTo>
                    <a:cubicBezTo>
                      <a:pt x="14130" y="12971"/>
                      <a:pt x="14488" y="12508"/>
                      <a:pt x="14145" y="12135"/>
                    </a:cubicBezTo>
                    <a:cubicBezTo>
                      <a:pt x="14070" y="12045"/>
                      <a:pt x="13965" y="11986"/>
                      <a:pt x="13846" y="11956"/>
                    </a:cubicBezTo>
                    <a:cubicBezTo>
                      <a:pt x="13951" y="11881"/>
                      <a:pt x="14055" y="11806"/>
                      <a:pt x="14160" y="11732"/>
                    </a:cubicBezTo>
                    <a:cubicBezTo>
                      <a:pt x="14294" y="11627"/>
                      <a:pt x="14443" y="11508"/>
                      <a:pt x="14593" y="11403"/>
                    </a:cubicBezTo>
                    <a:cubicBezTo>
                      <a:pt x="14727" y="11314"/>
                      <a:pt x="14847" y="11179"/>
                      <a:pt x="14921" y="11030"/>
                    </a:cubicBezTo>
                    <a:cubicBezTo>
                      <a:pt x="14996" y="10761"/>
                      <a:pt x="14862" y="10462"/>
                      <a:pt x="14623" y="10328"/>
                    </a:cubicBezTo>
                    <a:cubicBezTo>
                      <a:pt x="14473" y="10238"/>
                      <a:pt x="14294" y="10178"/>
                      <a:pt x="14115" y="10178"/>
                    </a:cubicBezTo>
                    <a:cubicBezTo>
                      <a:pt x="14324" y="9984"/>
                      <a:pt x="14473" y="9730"/>
                      <a:pt x="14548" y="9462"/>
                    </a:cubicBezTo>
                    <a:cubicBezTo>
                      <a:pt x="14638" y="9148"/>
                      <a:pt x="14593" y="8819"/>
                      <a:pt x="14414" y="8550"/>
                    </a:cubicBezTo>
                    <a:cubicBezTo>
                      <a:pt x="14160" y="8192"/>
                      <a:pt x="13712" y="8147"/>
                      <a:pt x="13308" y="8087"/>
                    </a:cubicBezTo>
                    <a:lnTo>
                      <a:pt x="12158" y="7953"/>
                    </a:lnTo>
                    <a:cubicBezTo>
                      <a:pt x="12412" y="7624"/>
                      <a:pt x="12786" y="7400"/>
                      <a:pt x="12815" y="6937"/>
                    </a:cubicBezTo>
                    <a:cubicBezTo>
                      <a:pt x="12830" y="6728"/>
                      <a:pt x="12741" y="6519"/>
                      <a:pt x="12562" y="6400"/>
                    </a:cubicBezTo>
                    <a:cubicBezTo>
                      <a:pt x="12337" y="6220"/>
                      <a:pt x="12039" y="6206"/>
                      <a:pt x="11770" y="6161"/>
                    </a:cubicBezTo>
                    <a:cubicBezTo>
                      <a:pt x="10680" y="5981"/>
                      <a:pt x="9574" y="5862"/>
                      <a:pt x="8484" y="5683"/>
                    </a:cubicBezTo>
                    <a:cubicBezTo>
                      <a:pt x="7424" y="5518"/>
                      <a:pt x="6348" y="5324"/>
                      <a:pt x="5348" y="4921"/>
                    </a:cubicBezTo>
                    <a:cubicBezTo>
                      <a:pt x="5019" y="4787"/>
                      <a:pt x="4660" y="4592"/>
                      <a:pt x="4511" y="4249"/>
                    </a:cubicBezTo>
                    <a:cubicBezTo>
                      <a:pt x="4646" y="3801"/>
                      <a:pt x="4825" y="3353"/>
                      <a:pt x="5049" y="2935"/>
                    </a:cubicBezTo>
                    <a:cubicBezTo>
                      <a:pt x="5482" y="2083"/>
                      <a:pt x="6079" y="1232"/>
                      <a:pt x="6049" y="246"/>
                    </a:cubicBezTo>
                    <a:cubicBezTo>
                      <a:pt x="6035" y="157"/>
                      <a:pt x="5975" y="67"/>
                      <a:pt x="5885" y="37"/>
                    </a:cubicBezTo>
                    <a:cubicBezTo>
                      <a:pt x="5798" y="12"/>
                      <a:pt x="5708" y="0"/>
                      <a:pt x="56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45" name="Google Shape;5645;p123"/>
              <p:cNvSpPr/>
              <p:nvPr/>
            </p:nvSpPr>
            <p:spPr>
              <a:xfrm>
                <a:off x="7169200" y="2854575"/>
                <a:ext cx="1063450" cy="1764700"/>
              </a:xfrm>
              <a:custGeom>
                <a:avLst/>
                <a:gdLst/>
                <a:ahLst/>
                <a:cxnLst/>
                <a:rect l="l" t="t" r="r" b="b"/>
                <a:pathLst>
                  <a:path w="42538" h="70588" extrusionOk="0">
                    <a:moveTo>
                      <a:pt x="34576" y="0"/>
                    </a:moveTo>
                    <a:cubicBezTo>
                      <a:pt x="33949" y="60"/>
                      <a:pt x="19715" y="4123"/>
                      <a:pt x="16698" y="7558"/>
                    </a:cubicBezTo>
                    <a:cubicBezTo>
                      <a:pt x="14518" y="10037"/>
                      <a:pt x="6079" y="37385"/>
                      <a:pt x="1568" y="52365"/>
                    </a:cubicBezTo>
                    <a:cubicBezTo>
                      <a:pt x="0" y="57548"/>
                      <a:pt x="3211" y="62970"/>
                      <a:pt x="8498" y="64105"/>
                    </a:cubicBezTo>
                    <a:lnTo>
                      <a:pt x="18550" y="66271"/>
                    </a:lnTo>
                    <a:lnTo>
                      <a:pt x="18446" y="70587"/>
                    </a:lnTo>
                    <a:lnTo>
                      <a:pt x="40401" y="70587"/>
                    </a:lnTo>
                    <a:lnTo>
                      <a:pt x="42537" y="58564"/>
                    </a:lnTo>
                    <a:lnTo>
                      <a:pt x="37101" y="57205"/>
                    </a:lnTo>
                    <a:lnTo>
                      <a:pt x="36996" y="23106"/>
                    </a:lnTo>
                    <a:lnTo>
                      <a:pt x="37877" y="4810"/>
                    </a:lnTo>
                    <a:lnTo>
                      <a:pt x="3457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46" name="Google Shape;5646;p123"/>
              <p:cNvSpPr/>
              <p:nvPr/>
            </p:nvSpPr>
            <p:spPr>
              <a:xfrm>
                <a:off x="7626600" y="3466575"/>
                <a:ext cx="16075" cy="703500"/>
              </a:xfrm>
              <a:custGeom>
                <a:avLst/>
                <a:gdLst/>
                <a:ahLst/>
                <a:cxnLst/>
                <a:rect l="l" t="t" r="r" b="b"/>
                <a:pathLst>
                  <a:path w="643" h="28140" extrusionOk="0">
                    <a:moveTo>
                      <a:pt x="419" y="0"/>
                    </a:moveTo>
                    <a:cubicBezTo>
                      <a:pt x="299" y="0"/>
                      <a:pt x="195" y="105"/>
                      <a:pt x="195" y="224"/>
                    </a:cubicBezTo>
                    <a:lnTo>
                      <a:pt x="0" y="27915"/>
                    </a:lnTo>
                    <a:cubicBezTo>
                      <a:pt x="0" y="28035"/>
                      <a:pt x="90" y="28139"/>
                      <a:pt x="224" y="28139"/>
                    </a:cubicBezTo>
                    <a:cubicBezTo>
                      <a:pt x="344" y="28139"/>
                      <a:pt x="448" y="28035"/>
                      <a:pt x="448" y="27915"/>
                    </a:cubicBezTo>
                    <a:lnTo>
                      <a:pt x="643" y="224"/>
                    </a:lnTo>
                    <a:cubicBezTo>
                      <a:pt x="643" y="105"/>
                      <a:pt x="538"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47" name="Google Shape;5647;p123"/>
              <p:cNvSpPr/>
              <p:nvPr/>
            </p:nvSpPr>
            <p:spPr>
              <a:xfrm>
                <a:off x="7414125" y="4109025"/>
                <a:ext cx="691950" cy="181275"/>
              </a:xfrm>
              <a:custGeom>
                <a:avLst/>
                <a:gdLst/>
                <a:ahLst/>
                <a:cxnLst/>
                <a:rect l="l" t="t" r="r" b="b"/>
                <a:pathLst>
                  <a:path w="27678" h="7251" extrusionOk="0">
                    <a:moveTo>
                      <a:pt x="246" y="0"/>
                    </a:moveTo>
                    <a:cubicBezTo>
                      <a:pt x="146" y="0"/>
                      <a:pt x="56" y="69"/>
                      <a:pt x="31" y="171"/>
                    </a:cubicBezTo>
                    <a:cubicBezTo>
                      <a:pt x="1" y="290"/>
                      <a:pt x="76" y="410"/>
                      <a:pt x="195" y="440"/>
                    </a:cubicBezTo>
                    <a:lnTo>
                      <a:pt x="27378" y="7251"/>
                    </a:lnTo>
                    <a:lnTo>
                      <a:pt x="27423" y="7251"/>
                    </a:lnTo>
                    <a:cubicBezTo>
                      <a:pt x="27528" y="7251"/>
                      <a:pt x="27617" y="7176"/>
                      <a:pt x="27647" y="7086"/>
                    </a:cubicBezTo>
                    <a:cubicBezTo>
                      <a:pt x="27677" y="6967"/>
                      <a:pt x="27602" y="6832"/>
                      <a:pt x="27483" y="6802"/>
                    </a:cubicBezTo>
                    <a:lnTo>
                      <a:pt x="300" y="7"/>
                    </a:lnTo>
                    <a:cubicBezTo>
                      <a:pt x="282" y="2"/>
                      <a:pt x="264"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48" name="Google Shape;5648;p123"/>
              <p:cNvSpPr/>
              <p:nvPr/>
            </p:nvSpPr>
            <p:spPr>
              <a:xfrm>
                <a:off x="8516400" y="2863525"/>
                <a:ext cx="1458500" cy="1755375"/>
              </a:xfrm>
              <a:custGeom>
                <a:avLst/>
                <a:gdLst/>
                <a:ahLst/>
                <a:cxnLst/>
                <a:rect l="l" t="t" r="r" b="b"/>
                <a:pathLst>
                  <a:path w="58340" h="70215" extrusionOk="0">
                    <a:moveTo>
                      <a:pt x="4660" y="1"/>
                    </a:moveTo>
                    <a:lnTo>
                      <a:pt x="0" y="5617"/>
                    </a:lnTo>
                    <a:lnTo>
                      <a:pt x="1494" y="70214"/>
                    </a:lnTo>
                    <a:lnTo>
                      <a:pt x="17938" y="70214"/>
                    </a:lnTo>
                    <a:lnTo>
                      <a:pt x="15414" y="38401"/>
                    </a:lnTo>
                    <a:lnTo>
                      <a:pt x="15414" y="38401"/>
                    </a:lnTo>
                    <a:cubicBezTo>
                      <a:pt x="15415" y="38402"/>
                      <a:pt x="23475" y="61877"/>
                      <a:pt x="29562" y="61877"/>
                    </a:cubicBezTo>
                    <a:cubicBezTo>
                      <a:pt x="29681" y="61877"/>
                      <a:pt x="29799" y="61868"/>
                      <a:pt x="29917" y="61850"/>
                    </a:cubicBezTo>
                    <a:cubicBezTo>
                      <a:pt x="36041" y="60879"/>
                      <a:pt x="58340" y="21120"/>
                      <a:pt x="58340" y="21120"/>
                    </a:cubicBezTo>
                    <a:lnTo>
                      <a:pt x="44883" y="20313"/>
                    </a:lnTo>
                    <a:lnTo>
                      <a:pt x="32232" y="35279"/>
                    </a:lnTo>
                    <a:cubicBezTo>
                      <a:pt x="32232" y="35279"/>
                      <a:pt x="24331" y="11875"/>
                      <a:pt x="20074" y="6991"/>
                    </a:cubicBezTo>
                    <a:cubicBezTo>
                      <a:pt x="15818" y="2122"/>
                      <a:pt x="4660" y="1"/>
                      <a:pt x="46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49" name="Google Shape;5649;p123"/>
              <p:cNvSpPr/>
              <p:nvPr/>
            </p:nvSpPr>
            <p:spPr>
              <a:xfrm>
                <a:off x="9315125" y="3739575"/>
                <a:ext cx="113500" cy="239675"/>
              </a:xfrm>
              <a:custGeom>
                <a:avLst/>
                <a:gdLst/>
                <a:ahLst/>
                <a:cxnLst/>
                <a:rect l="l" t="t" r="r" b="b"/>
                <a:pathLst>
                  <a:path w="4540" h="9587" extrusionOk="0">
                    <a:moveTo>
                      <a:pt x="296" y="0"/>
                    </a:moveTo>
                    <a:cubicBezTo>
                      <a:pt x="149" y="0"/>
                      <a:pt x="1" y="141"/>
                      <a:pt x="89" y="327"/>
                    </a:cubicBezTo>
                    <a:lnTo>
                      <a:pt x="4077" y="9453"/>
                    </a:lnTo>
                    <a:cubicBezTo>
                      <a:pt x="4107" y="9527"/>
                      <a:pt x="4181" y="9587"/>
                      <a:pt x="4271" y="9587"/>
                    </a:cubicBezTo>
                    <a:cubicBezTo>
                      <a:pt x="4435" y="9587"/>
                      <a:pt x="4540" y="9423"/>
                      <a:pt x="4480" y="9273"/>
                    </a:cubicBezTo>
                    <a:lnTo>
                      <a:pt x="492" y="133"/>
                    </a:lnTo>
                    <a:cubicBezTo>
                      <a:pt x="451" y="40"/>
                      <a:pt x="374"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50" name="Google Shape;5650;p123"/>
              <p:cNvSpPr/>
              <p:nvPr/>
            </p:nvSpPr>
            <p:spPr>
              <a:xfrm>
                <a:off x="8299825" y="2755625"/>
                <a:ext cx="325250" cy="406275"/>
              </a:xfrm>
              <a:custGeom>
                <a:avLst/>
                <a:gdLst/>
                <a:ahLst/>
                <a:cxnLst/>
                <a:rect l="l" t="t" r="r" b="b"/>
                <a:pathLst>
                  <a:path w="13010" h="16251" extrusionOk="0">
                    <a:moveTo>
                      <a:pt x="5736" y="0"/>
                    </a:moveTo>
                    <a:lnTo>
                      <a:pt x="1" y="11083"/>
                    </a:lnTo>
                    <a:lnTo>
                      <a:pt x="4541" y="11023"/>
                    </a:lnTo>
                    <a:lnTo>
                      <a:pt x="9649" y="16250"/>
                    </a:lnTo>
                    <a:lnTo>
                      <a:pt x="13010" y="5093"/>
                    </a:lnTo>
                    <a:cubicBezTo>
                      <a:pt x="13010" y="5093"/>
                      <a:pt x="9246" y="717"/>
                      <a:pt x="57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51" name="Google Shape;5651;p123"/>
              <p:cNvSpPr/>
              <p:nvPr/>
            </p:nvSpPr>
            <p:spPr>
              <a:xfrm>
                <a:off x="8010450" y="2754500"/>
                <a:ext cx="322625" cy="405525"/>
              </a:xfrm>
              <a:custGeom>
                <a:avLst/>
                <a:gdLst/>
                <a:ahLst/>
                <a:cxnLst/>
                <a:rect l="l" t="t" r="r" b="b"/>
                <a:pathLst>
                  <a:path w="12905" h="16221" extrusionOk="0">
                    <a:moveTo>
                      <a:pt x="7304" y="0"/>
                    </a:moveTo>
                    <a:cubicBezTo>
                      <a:pt x="3794" y="687"/>
                      <a:pt x="0" y="5049"/>
                      <a:pt x="0" y="5049"/>
                    </a:cubicBezTo>
                    <a:lnTo>
                      <a:pt x="3316" y="16221"/>
                    </a:lnTo>
                    <a:lnTo>
                      <a:pt x="8439" y="11038"/>
                    </a:lnTo>
                    <a:lnTo>
                      <a:pt x="12905" y="11157"/>
                    </a:lnTo>
                    <a:lnTo>
                      <a:pt x="73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652" name="Google Shape;5652;p123"/>
            <p:cNvGrpSpPr/>
            <p:nvPr/>
          </p:nvGrpSpPr>
          <p:grpSpPr>
            <a:xfrm>
              <a:off x="1740684" y="2497925"/>
              <a:ext cx="778744" cy="197700"/>
              <a:chOff x="1740684" y="2497925"/>
              <a:chExt cx="778744" cy="197700"/>
            </a:xfrm>
          </p:grpSpPr>
          <p:sp>
            <p:nvSpPr>
              <p:cNvPr id="5653" name="Google Shape;5653;p123"/>
              <p:cNvSpPr/>
              <p:nvPr/>
            </p:nvSpPr>
            <p:spPr>
              <a:xfrm>
                <a:off x="1740684" y="2497925"/>
                <a:ext cx="314400" cy="197700"/>
              </a:xfrm>
              <a:prstGeom prst="roundRect">
                <a:avLst>
                  <a:gd name="adj" fmla="val 50000"/>
                </a:avLst>
              </a:pr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54" name="Google Shape;5654;p123"/>
              <p:cNvSpPr/>
              <p:nvPr/>
            </p:nvSpPr>
            <p:spPr>
              <a:xfrm>
                <a:off x="2205028" y="2497925"/>
                <a:ext cx="314400" cy="197700"/>
              </a:xfrm>
              <a:prstGeom prst="roundRect">
                <a:avLst>
                  <a:gd name="adj" fmla="val 50000"/>
                </a:avLst>
              </a:pr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grpSp>
        <p:nvGrpSpPr>
          <p:cNvPr id="5655" name="Google Shape;5655;p123"/>
          <p:cNvGrpSpPr/>
          <p:nvPr/>
        </p:nvGrpSpPr>
        <p:grpSpPr>
          <a:xfrm>
            <a:off x="109097" y="88889"/>
            <a:ext cx="2417700" cy="2505960"/>
            <a:chOff x="109097" y="88889"/>
            <a:chExt cx="2417700" cy="2505960"/>
          </a:xfrm>
        </p:grpSpPr>
        <p:grpSp>
          <p:nvGrpSpPr>
            <p:cNvPr id="5656" name="Google Shape;5656;p123"/>
            <p:cNvGrpSpPr/>
            <p:nvPr/>
          </p:nvGrpSpPr>
          <p:grpSpPr>
            <a:xfrm>
              <a:off x="109097" y="88889"/>
              <a:ext cx="2417700" cy="2505960"/>
              <a:chOff x="109097" y="88889"/>
              <a:chExt cx="2417700" cy="2505960"/>
            </a:xfrm>
          </p:grpSpPr>
          <p:sp>
            <p:nvSpPr>
              <p:cNvPr id="5657" name="Google Shape;5657;p123"/>
              <p:cNvSpPr/>
              <p:nvPr/>
            </p:nvSpPr>
            <p:spPr>
              <a:xfrm rot="-6254036">
                <a:off x="434370" y="1386196"/>
                <a:ext cx="284521" cy="651181"/>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58" name="Google Shape;5658;p123"/>
              <p:cNvSpPr/>
              <p:nvPr/>
            </p:nvSpPr>
            <p:spPr>
              <a:xfrm rot="5584721">
                <a:off x="114523" y="1852199"/>
                <a:ext cx="240477" cy="238758"/>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59" name="Google Shape;5659;p123"/>
              <p:cNvSpPr/>
              <p:nvPr/>
            </p:nvSpPr>
            <p:spPr>
              <a:xfrm rot="-8954150">
                <a:off x="624610" y="1674566"/>
                <a:ext cx="284518" cy="651212"/>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60" name="Google Shape;5660;p123"/>
              <p:cNvSpPr/>
              <p:nvPr/>
            </p:nvSpPr>
            <p:spPr>
              <a:xfrm rot="2884587">
                <a:off x="588599" y="2306245"/>
                <a:ext cx="240480" cy="238760"/>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61" name="Google Shape;5661;p123"/>
              <p:cNvSpPr/>
              <p:nvPr/>
            </p:nvSpPr>
            <p:spPr>
              <a:xfrm rot="8392807">
                <a:off x="1938296" y="346149"/>
                <a:ext cx="284522" cy="651226"/>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62" name="Google Shape;5662;p123"/>
              <p:cNvSpPr/>
              <p:nvPr/>
            </p:nvSpPr>
            <p:spPr>
              <a:xfrm rot="-1368678">
                <a:off x="2331166" y="764963"/>
                <a:ext cx="161260" cy="160124"/>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63" name="Google Shape;5663;p123"/>
              <p:cNvSpPr/>
              <p:nvPr/>
            </p:nvSpPr>
            <p:spPr>
              <a:xfrm rot="2541214">
                <a:off x="375899" y="290031"/>
                <a:ext cx="284505" cy="651194"/>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5664" name="Google Shape;5664;p123"/>
              <p:cNvGrpSpPr/>
              <p:nvPr/>
            </p:nvGrpSpPr>
            <p:grpSpPr>
              <a:xfrm rot="-3943890">
                <a:off x="413745" y="559232"/>
                <a:ext cx="579901" cy="745140"/>
                <a:chOff x="234492" y="148127"/>
                <a:chExt cx="579920" cy="745164"/>
              </a:xfrm>
            </p:grpSpPr>
            <p:sp>
              <p:nvSpPr>
                <p:cNvPr id="5665" name="Google Shape;5665;p123"/>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66" name="Google Shape;5666;p123"/>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667" name="Google Shape;5667;p123"/>
              <p:cNvGrpSpPr/>
              <p:nvPr/>
            </p:nvGrpSpPr>
            <p:grpSpPr>
              <a:xfrm>
                <a:off x="304805" y="88889"/>
                <a:ext cx="2221993" cy="2222094"/>
                <a:chOff x="5" y="88889"/>
                <a:chExt cx="2221993" cy="2222094"/>
              </a:xfrm>
            </p:grpSpPr>
            <p:sp>
              <p:nvSpPr>
                <p:cNvPr id="5668" name="Google Shape;5668;p123"/>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69" name="Google Shape;5669;p123"/>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5670" name="Google Shape;5670;p123"/>
                <p:cNvGrpSpPr/>
                <p:nvPr/>
              </p:nvGrpSpPr>
              <p:grpSpPr>
                <a:xfrm rot="2700200">
                  <a:off x="494323" y="245393"/>
                  <a:ext cx="1233357" cy="1909086"/>
                  <a:chOff x="2374700" y="799657"/>
                  <a:chExt cx="1014265" cy="1569866"/>
                </a:xfrm>
              </p:grpSpPr>
              <p:sp>
                <p:nvSpPr>
                  <p:cNvPr id="5671" name="Google Shape;5671;p123"/>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72" name="Google Shape;5672;p123"/>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73" name="Google Shape;5673;p123"/>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74" name="Google Shape;5674;p123"/>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75" name="Google Shape;5675;p123"/>
                  <p:cNvSpPr/>
                  <p:nvPr/>
                </p:nvSpPr>
                <p:spPr>
                  <a:xfrm>
                    <a:off x="2551171" y="1944221"/>
                    <a:ext cx="427731" cy="425302"/>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76" name="Google Shape;5676;p123"/>
                  <p:cNvSpPr/>
                  <p:nvPr/>
                </p:nvSpPr>
                <p:spPr>
                  <a:xfrm>
                    <a:off x="2958060" y="1320699"/>
                    <a:ext cx="430905" cy="428504"/>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77" name="Google Shape;5677;p123"/>
                  <p:cNvSpPr/>
                  <p:nvPr/>
                </p:nvSpPr>
                <p:spPr>
                  <a:xfrm>
                    <a:off x="2463240" y="799657"/>
                    <a:ext cx="431775" cy="427355"/>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grpSp>
            <p:nvGrpSpPr>
              <p:cNvPr id="5678" name="Google Shape;5678;p123"/>
              <p:cNvGrpSpPr/>
              <p:nvPr/>
            </p:nvGrpSpPr>
            <p:grpSpPr>
              <a:xfrm>
                <a:off x="1584352" y="382729"/>
                <a:ext cx="297480" cy="297415"/>
                <a:chOff x="935197" y="1793977"/>
                <a:chExt cx="256451" cy="256430"/>
              </a:xfrm>
            </p:grpSpPr>
            <p:sp>
              <p:nvSpPr>
                <p:cNvPr id="5679" name="Google Shape;5679;p123"/>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80" name="Google Shape;5680;p123"/>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sp>
          <p:nvSpPr>
            <p:cNvPr id="5681" name="Google Shape;5681;p123"/>
            <p:cNvSpPr/>
            <p:nvPr/>
          </p:nvSpPr>
          <p:spPr>
            <a:xfrm>
              <a:off x="655452" y="1447913"/>
              <a:ext cx="279299" cy="402290"/>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82" name="Google Shape;5682;p123"/>
            <p:cNvSpPr/>
            <p:nvPr/>
          </p:nvSpPr>
          <p:spPr>
            <a:xfrm>
              <a:off x="1568596" y="1248916"/>
              <a:ext cx="281653" cy="320837"/>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5567"/>
                                        </p:tgtEl>
                                        <p:attrNameLst>
                                          <p:attrName>style.visibility</p:attrName>
                                        </p:attrNameLst>
                                      </p:cBhvr>
                                      <p:to>
                                        <p:strVal val="visible"/>
                                      </p:to>
                                    </p:set>
                                    <p:anim calcmode="lin" valueType="num">
                                      <p:cBhvr additive="base">
                                        <p:cTn id="7" dur="1900"/>
                                        <p:tgtEl>
                                          <p:spTgt spid="5567"/>
                                        </p:tgtEl>
                                        <p:attrNameLst>
                                          <p:attrName>ppt_w</p:attrName>
                                        </p:attrNameLst>
                                      </p:cBhvr>
                                      <p:tavLst>
                                        <p:tav tm="0">
                                          <p:val>
                                            <p:strVal val="0"/>
                                          </p:val>
                                        </p:tav>
                                        <p:tav tm="100000">
                                          <p:val>
                                            <p:strVal val="#ppt_w"/>
                                          </p:val>
                                        </p:tav>
                                      </p:tavLst>
                                    </p:anim>
                                    <p:anim calcmode="lin" valueType="num">
                                      <p:cBhvr additive="base">
                                        <p:cTn id="8" dur="1900"/>
                                        <p:tgtEl>
                                          <p:spTgt spid="5567"/>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5686"/>
        <p:cNvGrpSpPr/>
        <p:nvPr/>
      </p:nvGrpSpPr>
      <p:grpSpPr>
        <a:xfrm>
          <a:off x="0" y="0"/>
          <a:ext cx="0" cy="0"/>
          <a:chOff x="0" y="0"/>
          <a:chExt cx="0" cy="0"/>
        </a:xfrm>
      </p:grpSpPr>
      <p:sp>
        <p:nvSpPr>
          <p:cNvPr id="5687" name="Google Shape;5687;p124"/>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p>
            <a:pPr lvl="0"/>
            <a:r>
              <a:rPr lang="fa-IR" dirty="0">
                <a:solidFill>
                  <a:schemeClr val="lt2"/>
                </a:solidFill>
                <a:cs typeface="B Nazanin" panose="00000400000000000000" pitchFamily="2" charset="-78"/>
              </a:rPr>
              <a:t>نمادهای </a:t>
            </a:r>
            <a:r>
              <a:rPr lang="fa-IR" dirty="0">
                <a:solidFill>
                  <a:schemeClr val="bg2"/>
                </a:solidFill>
                <a:cs typeface="B Nazanin" panose="00000400000000000000" pitchFamily="2" charset="-78"/>
              </a:rPr>
              <a:t>برتر</a:t>
            </a:r>
            <a:endParaRPr dirty="0">
              <a:solidFill>
                <a:schemeClr val="bg2"/>
              </a:solidFill>
              <a:cs typeface="B Nazanin" panose="00000400000000000000" pitchFamily="2" charset="-78"/>
            </a:endParaRPr>
          </a:p>
        </p:txBody>
      </p:sp>
      <p:grpSp>
        <p:nvGrpSpPr>
          <p:cNvPr id="5688" name="Google Shape;5688;p124"/>
          <p:cNvGrpSpPr/>
          <p:nvPr/>
        </p:nvGrpSpPr>
        <p:grpSpPr>
          <a:xfrm>
            <a:off x="1004713" y="1278088"/>
            <a:ext cx="447975" cy="447975"/>
            <a:chOff x="1004713" y="1278088"/>
            <a:chExt cx="447975" cy="447975"/>
          </a:xfrm>
        </p:grpSpPr>
        <p:sp>
          <p:nvSpPr>
            <p:cNvPr id="5689" name="Google Shape;5689;p124"/>
            <p:cNvSpPr/>
            <p:nvPr/>
          </p:nvSpPr>
          <p:spPr>
            <a:xfrm>
              <a:off x="1228888" y="1304288"/>
              <a:ext cx="146875" cy="77825"/>
            </a:xfrm>
            <a:custGeom>
              <a:avLst/>
              <a:gdLst/>
              <a:ahLst/>
              <a:cxnLst/>
              <a:rect l="l" t="t" r="r" b="b"/>
              <a:pathLst>
                <a:path w="5875" h="3113" extrusionOk="0">
                  <a:moveTo>
                    <a:pt x="1" y="1"/>
                  </a:moveTo>
                  <a:lnTo>
                    <a:pt x="1" y="1050"/>
                  </a:lnTo>
                  <a:lnTo>
                    <a:pt x="2763" y="1050"/>
                  </a:lnTo>
                  <a:cubicBezTo>
                    <a:pt x="3899" y="1050"/>
                    <a:pt x="4826" y="1976"/>
                    <a:pt x="4826" y="3113"/>
                  </a:cubicBezTo>
                  <a:lnTo>
                    <a:pt x="5875" y="3113"/>
                  </a:lnTo>
                  <a:cubicBezTo>
                    <a:pt x="5857" y="1399"/>
                    <a:pt x="4476"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90" name="Google Shape;5690;p124"/>
            <p:cNvSpPr/>
            <p:nvPr/>
          </p:nvSpPr>
          <p:spPr>
            <a:xfrm>
              <a:off x="1082488" y="1622013"/>
              <a:ext cx="146425" cy="77825"/>
            </a:xfrm>
            <a:custGeom>
              <a:avLst/>
              <a:gdLst/>
              <a:ahLst/>
              <a:cxnLst/>
              <a:rect l="l" t="t" r="r" b="b"/>
              <a:pathLst>
                <a:path w="5857" h="3113" extrusionOk="0">
                  <a:moveTo>
                    <a:pt x="1" y="1"/>
                  </a:moveTo>
                  <a:cubicBezTo>
                    <a:pt x="1" y="1714"/>
                    <a:pt x="1399" y="3112"/>
                    <a:pt x="3112" y="3112"/>
                  </a:cubicBezTo>
                  <a:lnTo>
                    <a:pt x="5857" y="3112"/>
                  </a:lnTo>
                  <a:lnTo>
                    <a:pt x="5857" y="2064"/>
                  </a:lnTo>
                  <a:lnTo>
                    <a:pt x="3112" y="2064"/>
                  </a:lnTo>
                  <a:cubicBezTo>
                    <a:pt x="1976" y="2064"/>
                    <a:pt x="1050" y="1137"/>
                    <a:pt x="10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91" name="Google Shape;5691;p124"/>
            <p:cNvSpPr/>
            <p:nvPr/>
          </p:nvSpPr>
          <p:spPr>
            <a:xfrm>
              <a:off x="1004713" y="1278088"/>
              <a:ext cx="57275" cy="26225"/>
            </a:xfrm>
            <a:custGeom>
              <a:avLst/>
              <a:gdLst/>
              <a:ahLst/>
              <a:cxnLst/>
              <a:rect l="l" t="t" r="r" b="b"/>
              <a:pathLst>
                <a:path w="2291" h="1049" extrusionOk="0">
                  <a:moveTo>
                    <a:pt x="0" y="0"/>
                  </a:moveTo>
                  <a:lnTo>
                    <a:pt x="0" y="1049"/>
                  </a:lnTo>
                  <a:lnTo>
                    <a:pt x="2290" y="1049"/>
                  </a:lnTo>
                  <a:lnTo>
                    <a:pt x="22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92" name="Google Shape;5692;p124"/>
            <p:cNvSpPr/>
            <p:nvPr/>
          </p:nvSpPr>
          <p:spPr>
            <a:xfrm>
              <a:off x="1126638" y="1278088"/>
              <a:ext cx="57275" cy="26225"/>
            </a:xfrm>
            <a:custGeom>
              <a:avLst/>
              <a:gdLst/>
              <a:ahLst/>
              <a:cxnLst/>
              <a:rect l="l" t="t" r="r" b="b"/>
              <a:pathLst>
                <a:path w="2291" h="1049" extrusionOk="0">
                  <a:moveTo>
                    <a:pt x="0" y="0"/>
                  </a:moveTo>
                  <a:lnTo>
                    <a:pt x="0" y="1049"/>
                  </a:lnTo>
                  <a:lnTo>
                    <a:pt x="2290" y="1049"/>
                  </a:lnTo>
                  <a:lnTo>
                    <a:pt x="22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93" name="Google Shape;5693;p124"/>
            <p:cNvSpPr/>
            <p:nvPr/>
          </p:nvSpPr>
          <p:spPr>
            <a:xfrm>
              <a:off x="1005563" y="1330513"/>
              <a:ext cx="177900" cy="208500"/>
            </a:xfrm>
            <a:custGeom>
              <a:avLst/>
              <a:gdLst/>
              <a:ahLst/>
              <a:cxnLst/>
              <a:rect l="l" t="t" r="r" b="b"/>
              <a:pathLst>
                <a:path w="7116" h="8340" extrusionOk="0">
                  <a:moveTo>
                    <a:pt x="1" y="1"/>
                  </a:moveTo>
                  <a:cubicBezTo>
                    <a:pt x="123" y="1557"/>
                    <a:pt x="788" y="3025"/>
                    <a:pt x="1837" y="4179"/>
                  </a:cubicBezTo>
                  <a:cubicBezTo>
                    <a:pt x="788" y="5315"/>
                    <a:pt x="123" y="6783"/>
                    <a:pt x="1" y="8339"/>
                  </a:cubicBezTo>
                  <a:lnTo>
                    <a:pt x="2291" y="8339"/>
                  </a:lnTo>
                  <a:cubicBezTo>
                    <a:pt x="2431" y="7343"/>
                    <a:pt x="2868" y="6416"/>
                    <a:pt x="3550" y="5700"/>
                  </a:cubicBezTo>
                  <a:cubicBezTo>
                    <a:pt x="4231" y="6416"/>
                    <a:pt x="4668" y="7343"/>
                    <a:pt x="4808" y="8339"/>
                  </a:cubicBezTo>
                  <a:lnTo>
                    <a:pt x="7116" y="8339"/>
                  </a:lnTo>
                  <a:cubicBezTo>
                    <a:pt x="6976" y="6783"/>
                    <a:pt x="6329" y="5315"/>
                    <a:pt x="5263" y="4179"/>
                  </a:cubicBezTo>
                  <a:cubicBezTo>
                    <a:pt x="6329" y="3025"/>
                    <a:pt x="6976" y="1557"/>
                    <a:pt x="7116" y="1"/>
                  </a:cubicBezTo>
                  <a:lnTo>
                    <a:pt x="4808" y="1"/>
                  </a:lnTo>
                  <a:cubicBezTo>
                    <a:pt x="4668" y="997"/>
                    <a:pt x="4231" y="1924"/>
                    <a:pt x="3550" y="2658"/>
                  </a:cubicBezTo>
                  <a:cubicBezTo>
                    <a:pt x="2868" y="1924"/>
                    <a:pt x="2431" y="997"/>
                    <a:pt x="2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94" name="Google Shape;5694;p124"/>
            <p:cNvSpPr/>
            <p:nvPr/>
          </p:nvSpPr>
          <p:spPr>
            <a:xfrm>
              <a:off x="1126638" y="1565213"/>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95" name="Google Shape;5695;p124"/>
            <p:cNvSpPr/>
            <p:nvPr/>
          </p:nvSpPr>
          <p:spPr>
            <a:xfrm>
              <a:off x="1004713" y="1565213"/>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96" name="Google Shape;5696;p124"/>
            <p:cNvSpPr/>
            <p:nvPr/>
          </p:nvSpPr>
          <p:spPr>
            <a:xfrm>
              <a:off x="1334213" y="1699813"/>
              <a:ext cx="57275" cy="26250"/>
            </a:xfrm>
            <a:custGeom>
              <a:avLst/>
              <a:gdLst/>
              <a:ahLst/>
              <a:cxnLst/>
              <a:rect l="l" t="t" r="r" b="b"/>
              <a:pathLst>
                <a:path w="2291" h="1050" extrusionOk="0">
                  <a:moveTo>
                    <a:pt x="1" y="0"/>
                  </a:moveTo>
                  <a:lnTo>
                    <a:pt x="1" y="1049"/>
                  </a:lnTo>
                  <a:lnTo>
                    <a:pt x="2291" y="1049"/>
                  </a:lnTo>
                  <a:lnTo>
                    <a:pt x="22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97" name="Google Shape;5697;p124"/>
            <p:cNvSpPr/>
            <p:nvPr/>
          </p:nvSpPr>
          <p:spPr>
            <a:xfrm>
              <a:off x="1273038" y="1413113"/>
              <a:ext cx="57275" cy="26250"/>
            </a:xfrm>
            <a:custGeom>
              <a:avLst/>
              <a:gdLst/>
              <a:ahLst/>
              <a:cxnLst/>
              <a:rect l="l" t="t" r="r" b="b"/>
              <a:pathLst>
                <a:path w="2291" h="1050" extrusionOk="0">
                  <a:moveTo>
                    <a:pt x="1" y="1"/>
                  </a:moveTo>
                  <a:lnTo>
                    <a:pt x="1" y="1050"/>
                  </a:lnTo>
                  <a:lnTo>
                    <a:pt x="2291" y="1050"/>
                  </a:lnTo>
                  <a:lnTo>
                    <a:pt x="22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98" name="Google Shape;5698;p124"/>
            <p:cNvSpPr/>
            <p:nvPr/>
          </p:nvSpPr>
          <p:spPr>
            <a:xfrm>
              <a:off x="1395413" y="1413113"/>
              <a:ext cx="57275" cy="26250"/>
            </a:xfrm>
            <a:custGeom>
              <a:avLst/>
              <a:gdLst/>
              <a:ahLst/>
              <a:cxnLst/>
              <a:rect l="l" t="t" r="r" b="b"/>
              <a:pathLst>
                <a:path w="2291" h="1050" extrusionOk="0">
                  <a:moveTo>
                    <a:pt x="0" y="1"/>
                  </a:moveTo>
                  <a:lnTo>
                    <a:pt x="0" y="1050"/>
                  </a:lnTo>
                  <a:lnTo>
                    <a:pt x="2290" y="1050"/>
                  </a:lnTo>
                  <a:lnTo>
                    <a:pt x="22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699" name="Google Shape;5699;p124"/>
            <p:cNvSpPr/>
            <p:nvPr/>
          </p:nvSpPr>
          <p:spPr>
            <a:xfrm>
              <a:off x="1273913" y="1465563"/>
              <a:ext cx="177450" cy="208050"/>
            </a:xfrm>
            <a:custGeom>
              <a:avLst/>
              <a:gdLst/>
              <a:ahLst/>
              <a:cxnLst/>
              <a:rect l="l" t="t" r="r" b="b"/>
              <a:pathLst>
                <a:path w="7098" h="8322" extrusionOk="0">
                  <a:moveTo>
                    <a:pt x="1" y="0"/>
                  </a:moveTo>
                  <a:cubicBezTo>
                    <a:pt x="158" y="1819"/>
                    <a:pt x="1032" y="3514"/>
                    <a:pt x="2413" y="4720"/>
                  </a:cubicBezTo>
                  <a:lnTo>
                    <a:pt x="2413" y="8322"/>
                  </a:lnTo>
                  <a:lnTo>
                    <a:pt x="4703" y="8322"/>
                  </a:lnTo>
                  <a:lnTo>
                    <a:pt x="4703" y="4720"/>
                  </a:lnTo>
                  <a:cubicBezTo>
                    <a:pt x="6084" y="3514"/>
                    <a:pt x="6941" y="1819"/>
                    <a:pt x="7098" y="0"/>
                  </a:cubicBezTo>
                  <a:lnTo>
                    <a:pt x="4808" y="0"/>
                  </a:lnTo>
                  <a:cubicBezTo>
                    <a:pt x="4686" y="979"/>
                    <a:pt x="4248" y="1906"/>
                    <a:pt x="3549" y="2640"/>
                  </a:cubicBezTo>
                  <a:cubicBezTo>
                    <a:pt x="2867" y="1906"/>
                    <a:pt x="2430" y="979"/>
                    <a:pt x="2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700" name="Google Shape;5700;p124"/>
          <p:cNvGrpSpPr/>
          <p:nvPr/>
        </p:nvGrpSpPr>
        <p:grpSpPr>
          <a:xfrm>
            <a:off x="7691313" y="4051913"/>
            <a:ext cx="447550" cy="447550"/>
            <a:chOff x="7691313" y="4051913"/>
            <a:chExt cx="447550" cy="447550"/>
          </a:xfrm>
        </p:grpSpPr>
        <p:sp>
          <p:nvSpPr>
            <p:cNvPr id="5701" name="Google Shape;5701;p124"/>
            <p:cNvSpPr/>
            <p:nvPr/>
          </p:nvSpPr>
          <p:spPr>
            <a:xfrm>
              <a:off x="7915513" y="4078138"/>
              <a:ext cx="146875" cy="77825"/>
            </a:xfrm>
            <a:custGeom>
              <a:avLst/>
              <a:gdLst/>
              <a:ahLst/>
              <a:cxnLst/>
              <a:rect l="l" t="t" r="r" b="b"/>
              <a:pathLst>
                <a:path w="5875" h="3113" extrusionOk="0">
                  <a:moveTo>
                    <a:pt x="0" y="0"/>
                  </a:moveTo>
                  <a:lnTo>
                    <a:pt x="0" y="1049"/>
                  </a:lnTo>
                  <a:lnTo>
                    <a:pt x="2763" y="1049"/>
                  </a:lnTo>
                  <a:cubicBezTo>
                    <a:pt x="3899" y="1049"/>
                    <a:pt x="4825" y="1976"/>
                    <a:pt x="4825" y="3112"/>
                  </a:cubicBezTo>
                  <a:lnTo>
                    <a:pt x="5874" y="3112"/>
                  </a:lnTo>
                  <a:cubicBezTo>
                    <a:pt x="5874" y="1399"/>
                    <a:pt x="4476" y="0"/>
                    <a:pt x="2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02" name="Google Shape;5702;p124"/>
            <p:cNvSpPr/>
            <p:nvPr/>
          </p:nvSpPr>
          <p:spPr>
            <a:xfrm>
              <a:off x="7769113" y="4395413"/>
              <a:ext cx="146425" cy="77825"/>
            </a:xfrm>
            <a:custGeom>
              <a:avLst/>
              <a:gdLst/>
              <a:ahLst/>
              <a:cxnLst/>
              <a:rect l="l" t="t" r="r" b="b"/>
              <a:pathLst>
                <a:path w="5857" h="3113" extrusionOk="0">
                  <a:moveTo>
                    <a:pt x="0" y="1"/>
                  </a:moveTo>
                  <a:cubicBezTo>
                    <a:pt x="0" y="1731"/>
                    <a:pt x="1399" y="3112"/>
                    <a:pt x="3112" y="3112"/>
                  </a:cubicBezTo>
                  <a:lnTo>
                    <a:pt x="5856" y="3112"/>
                  </a:lnTo>
                  <a:lnTo>
                    <a:pt x="5856" y="2064"/>
                  </a:lnTo>
                  <a:lnTo>
                    <a:pt x="3112" y="2064"/>
                  </a:lnTo>
                  <a:cubicBezTo>
                    <a:pt x="1976" y="2064"/>
                    <a:pt x="1049" y="1155"/>
                    <a:pt x="1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03" name="Google Shape;5703;p124"/>
            <p:cNvSpPr/>
            <p:nvPr/>
          </p:nvSpPr>
          <p:spPr>
            <a:xfrm>
              <a:off x="7691313" y="4051913"/>
              <a:ext cx="57275" cy="26250"/>
            </a:xfrm>
            <a:custGeom>
              <a:avLst/>
              <a:gdLst/>
              <a:ahLst/>
              <a:cxnLst/>
              <a:rect l="l" t="t" r="r" b="b"/>
              <a:pathLst>
                <a:path w="2291" h="1050" extrusionOk="0">
                  <a:moveTo>
                    <a:pt x="1" y="1"/>
                  </a:moveTo>
                  <a:lnTo>
                    <a:pt x="1" y="1049"/>
                  </a:lnTo>
                  <a:lnTo>
                    <a:pt x="2291" y="1049"/>
                  </a:lnTo>
                  <a:lnTo>
                    <a:pt x="22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04" name="Google Shape;5704;p124"/>
            <p:cNvSpPr/>
            <p:nvPr/>
          </p:nvSpPr>
          <p:spPr>
            <a:xfrm>
              <a:off x="7813238" y="4051913"/>
              <a:ext cx="57275" cy="26250"/>
            </a:xfrm>
            <a:custGeom>
              <a:avLst/>
              <a:gdLst/>
              <a:ahLst/>
              <a:cxnLst/>
              <a:rect l="l" t="t" r="r" b="b"/>
              <a:pathLst>
                <a:path w="2291" h="1050" extrusionOk="0">
                  <a:moveTo>
                    <a:pt x="1" y="1"/>
                  </a:moveTo>
                  <a:lnTo>
                    <a:pt x="1" y="1049"/>
                  </a:lnTo>
                  <a:lnTo>
                    <a:pt x="2291" y="1049"/>
                  </a:lnTo>
                  <a:lnTo>
                    <a:pt x="22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05" name="Google Shape;5705;p124"/>
            <p:cNvSpPr/>
            <p:nvPr/>
          </p:nvSpPr>
          <p:spPr>
            <a:xfrm>
              <a:off x="7692188" y="4104363"/>
              <a:ext cx="177900" cy="208475"/>
            </a:xfrm>
            <a:custGeom>
              <a:avLst/>
              <a:gdLst/>
              <a:ahLst/>
              <a:cxnLst/>
              <a:rect l="l" t="t" r="r" b="b"/>
              <a:pathLst>
                <a:path w="7116" h="8339" extrusionOk="0">
                  <a:moveTo>
                    <a:pt x="0" y="0"/>
                  </a:moveTo>
                  <a:cubicBezTo>
                    <a:pt x="123" y="1556"/>
                    <a:pt x="787" y="3025"/>
                    <a:pt x="1836" y="4161"/>
                  </a:cubicBezTo>
                  <a:cubicBezTo>
                    <a:pt x="787" y="5315"/>
                    <a:pt x="123" y="6783"/>
                    <a:pt x="0" y="8339"/>
                  </a:cubicBezTo>
                  <a:lnTo>
                    <a:pt x="2291" y="8339"/>
                  </a:lnTo>
                  <a:cubicBezTo>
                    <a:pt x="2430" y="7342"/>
                    <a:pt x="2867" y="6416"/>
                    <a:pt x="3549" y="5682"/>
                  </a:cubicBezTo>
                  <a:cubicBezTo>
                    <a:pt x="4231" y="6416"/>
                    <a:pt x="4668" y="7342"/>
                    <a:pt x="4808" y="8339"/>
                  </a:cubicBezTo>
                  <a:lnTo>
                    <a:pt x="7115" y="8339"/>
                  </a:lnTo>
                  <a:cubicBezTo>
                    <a:pt x="6976" y="6783"/>
                    <a:pt x="6329" y="5315"/>
                    <a:pt x="5262" y="4161"/>
                  </a:cubicBezTo>
                  <a:cubicBezTo>
                    <a:pt x="6329" y="3025"/>
                    <a:pt x="6976" y="1556"/>
                    <a:pt x="7115" y="0"/>
                  </a:cubicBezTo>
                  <a:lnTo>
                    <a:pt x="4808" y="0"/>
                  </a:lnTo>
                  <a:cubicBezTo>
                    <a:pt x="4668" y="997"/>
                    <a:pt x="4231" y="1923"/>
                    <a:pt x="3549" y="2657"/>
                  </a:cubicBezTo>
                  <a:cubicBezTo>
                    <a:pt x="2867" y="1923"/>
                    <a:pt x="2430" y="997"/>
                    <a:pt x="2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06" name="Google Shape;5706;p124"/>
            <p:cNvSpPr/>
            <p:nvPr/>
          </p:nvSpPr>
          <p:spPr>
            <a:xfrm>
              <a:off x="7813238" y="4339038"/>
              <a:ext cx="57275" cy="26250"/>
            </a:xfrm>
            <a:custGeom>
              <a:avLst/>
              <a:gdLst/>
              <a:ahLst/>
              <a:cxnLst/>
              <a:rect l="l" t="t" r="r" b="b"/>
              <a:pathLst>
                <a:path w="2291" h="1050" extrusionOk="0">
                  <a:moveTo>
                    <a:pt x="1" y="1"/>
                  </a:moveTo>
                  <a:lnTo>
                    <a:pt x="1" y="1050"/>
                  </a:lnTo>
                  <a:lnTo>
                    <a:pt x="2291" y="1050"/>
                  </a:lnTo>
                  <a:lnTo>
                    <a:pt x="22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07" name="Google Shape;5707;p124"/>
            <p:cNvSpPr/>
            <p:nvPr/>
          </p:nvSpPr>
          <p:spPr>
            <a:xfrm>
              <a:off x="7691313" y="4339038"/>
              <a:ext cx="57275" cy="26250"/>
            </a:xfrm>
            <a:custGeom>
              <a:avLst/>
              <a:gdLst/>
              <a:ahLst/>
              <a:cxnLst/>
              <a:rect l="l" t="t" r="r" b="b"/>
              <a:pathLst>
                <a:path w="2291" h="1050" extrusionOk="0">
                  <a:moveTo>
                    <a:pt x="1" y="1"/>
                  </a:moveTo>
                  <a:lnTo>
                    <a:pt x="1" y="1050"/>
                  </a:lnTo>
                  <a:lnTo>
                    <a:pt x="2291" y="1050"/>
                  </a:lnTo>
                  <a:lnTo>
                    <a:pt x="22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08" name="Google Shape;5708;p124"/>
            <p:cNvSpPr/>
            <p:nvPr/>
          </p:nvSpPr>
          <p:spPr>
            <a:xfrm>
              <a:off x="7959663" y="4186088"/>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09" name="Google Shape;5709;p124"/>
            <p:cNvSpPr/>
            <p:nvPr/>
          </p:nvSpPr>
          <p:spPr>
            <a:xfrm>
              <a:off x="8081588" y="4186088"/>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10" name="Google Shape;5710;p124"/>
            <p:cNvSpPr/>
            <p:nvPr/>
          </p:nvSpPr>
          <p:spPr>
            <a:xfrm>
              <a:off x="7960538" y="4238538"/>
              <a:ext cx="177875" cy="208475"/>
            </a:xfrm>
            <a:custGeom>
              <a:avLst/>
              <a:gdLst/>
              <a:ahLst/>
              <a:cxnLst/>
              <a:rect l="l" t="t" r="r" b="b"/>
              <a:pathLst>
                <a:path w="7115" h="8339" extrusionOk="0">
                  <a:moveTo>
                    <a:pt x="4807" y="0"/>
                  </a:moveTo>
                  <a:cubicBezTo>
                    <a:pt x="4685" y="996"/>
                    <a:pt x="4248" y="1923"/>
                    <a:pt x="3549" y="2657"/>
                  </a:cubicBezTo>
                  <a:cubicBezTo>
                    <a:pt x="2867" y="1923"/>
                    <a:pt x="2430" y="996"/>
                    <a:pt x="2308" y="18"/>
                  </a:cubicBezTo>
                  <a:lnTo>
                    <a:pt x="0" y="18"/>
                  </a:lnTo>
                  <a:cubicBezTo>
                    <a:pt x="140" y="1573"/>
                    <a:pt x="787" y="3024"/>
                    <a:pt x="1836" y="4178"/>
                  </a:cubicBezTo>
                  <a:cubicBezTo>
                    <a:pt x="787" y="5314"/>
                    <a:pt x="140" y="6783"/>
                    <a:pt x="0" y="8339"/>
                  </a:cubicBezTo>
                  <a:lnTo>
                    <a:pt x="2308" y="8339"/>
                  </a:lnTo>
                  <a:cubicBezTo>
                    <a:pt x="2430" y="7342"/>
                    <a:pt x="2867" y="6416"/>
                    <a:pt x="3549" y="5681"/>
                  </a:cubicBezTo>
                  <a:cubicBezTo>
                    <a:pt x="4248" y="6416"/>
                    <a:pt x="4685" y="7342"/>
                    <a:pt x="4807" y="8339"/>
                  </a:cubicBezTo>
                  <a:lnTo>
                    <a:pt x="7115" y="8339"/>
                  </a:lnTo>
                  <a:cubicBezTo>
                    <a:pt x="6975" y="6783"/>
                    <a:pt x="6328" y="5314"/>
                    <a:pt x="5279" y="4178"/>
                  </a:cubicBezTo>
                  <a:cubicBezTo>
                    <a:pt x="6328" y="3024"/>
                    <a:pt x="6975" y="1556"/>
                    <a:pt x="7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11" name="Google Shape;5711;p124"/>
            <p:cNvSpPr/>
            <p:nvPr/>
          </p:nvSpPr>
          <p:spPr>
            <a:xfrm>
              <a:off x="8081588" y="4473213"/>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12" name="Google Shape;5712;p124"/>
            <p:cNvSpPr/>
            <p:nvPr/>
          </p:nvSpPr>
          <p:spPr>
            <a:xfrm>
              <a:off x="7959663" y="4473213"/>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713" name="Google Shape;5713;p124"/>
          <p:cNvGrpSpPr/>
          <p:nvPr/>
        </p:nvGrpSpPr>
        <p:grpSpPr>
          <a:xfrm>
            <a:off x="5498288" y="4051913"/>
            <a:ext cx="410400" cy="447975"/>
            <a:chOff x="5498288" y="4051913"/>
            <a:chExt cx="410400" cy="447975"/>
          </a:xfrm>
        </p:grpSpPr>
        <p:sp>
          <p:nvSpPr>
            <p:cNvPr id="5714" name="Google Shape;5714;p124"/>
            <p:cNvSpPr/>
            <p:nvPr/>
          </p:nvSpPr>
          <p:spPr>
            <a:xfrm>
              <a:off x="5721613" y="4130588"/>
              <a:ext cx="52450" cy="85675"/>
            </a:xfrm>
            <a:custGeom>
              <a:avLst/>
              <a:gdLst/>
              <a:ahLst/>
              <a:cxnLst/>
              <a:rect l="l" t="t" r="r" b="b"/>
              <a:pathLst>
                <a:path w="2098" h="3427" extrusionOk="0">
                  <a:moveTo>
                    <a:pt x="0" y="0"/>
                  </a:moveTo>
                  <a:lnTo>
                    <a:pt x="0" y="3426"/>
                  </a:lnTo>
                  <a:lnTo>
                    <a:pt x="2098" y="3426"/>
                  </a:lnTo>
                  <a:lnTo>
                    <a:pt x="20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15" name="Google Shape;5715;p124"/>
            <p:cNvSpPr/>
            <p:nvPr/>
          </p:nvSpPr>
          <p:spPr>
            <a:xfrm>
              <a:off x="5587438" y="4242463"/>
              <a:ext cx="321250" cy="257425"/>
            </a:xfrm>
            <a:custGeom>
              <a:avLst/>
              <a:gdLst/>
              <a:ahLst/>
              <a:cxnLst/>
              <a:rect l="l" t="t" r="r" b="b"/>
              <a:pathLst>
                <a:path w="12850" h="10297" extrusionOk="0">
                  <a:moveTo>
                    <a:pt x="7675" y="3951"/>
                  </a:moveTo>
                  <a:lnTo>
                    <a:pt x="7675" y="5000"/>
                  </a:lnTo>
                  <a:lnTo>
                    <a:pt x="6626" y="5000"/>
                  </a:lnTo>
                  <a:lnTo>
                    <a:pt x="6626" y="3951"/>
                  </a:lnTo>
                  <a:close/>
                  <a:moveTo>
                    <a:pt x="8724" y="6399"/>
                  </a:moveTo>
                  <a:lnTo>
                    <a:pt x="8724" y="7447"/>
                  </a:lnTo>
                  <a:lnTo>
                    <a:pt x="7675" y="7447"/>
                  </a:lnTo>
                  <a:lnTo>
                    <a:pt x="7675" y="6399"/>
                  </a:lnTo>
                  <a:close/>
                  <a:moveTo>
                    <a:pt x="5192" y="6923"/>
                  </a:moveTo>
                  <a:lnTo>
                    <a:pt x="5192" y="7972"/>
                  </a:lnTo>
                  <a:lnTo>
                    <a:pt x="4126" y="7972"/>
                  </a:lnTo>
                  <a:lnTo>
                    <a:pt x="4126" y="6923"/>
                  </a:lnTo>
                  <a:close/>
                  <a:moveTo>
                    <a:pt x="5385" y="0"/>
                  </a:moveTo>
                  <a:lnTo>
                    <a:pt x="5385" y="1626"/>
                  </a:lnTo>
                  <a:cubicBezTo>
                    <a:pt x="1364" y="2483"/>
                    <a:pt x="0" y="7517"/>
                    <a:pt x="3025" y="10297"/>
                  </a:cubicBezTo>
                  <a:lnTo>
                    <a:pt x="9825" y="10297"/>
                  </a:lnTo>
                  <a:cubicBezTo>
                    <a:pt x="12849" y="7517"/>
                    <a:pt x="11486" y="2483"/>
                    <a:pt x="7482" y="1626"/>
                  </a:cubicBezTo>
                  <a:lnTo>
                    <a:pt x="74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16" name="Google Shape;5716;p124"/>
            <p:cNvSpPr/>
            <p:nvPr/>
          </p:nvSpPr>
          <p:spPr>
            <a:xfrm>
              <a:off x="5498288" y="4051913"/>
              <a:ext cx="105350" cy="52475"/>
            </a:xfrm>
            <a:custGeom>
              <a:avLst/>
              <a:gdLst/>
              <a:ahLst/>
              <a:cxnLst/>
              <a:rect l="l" t="t" r="r" b="b"/>
              <a:pathLst>
                <a:path w="4214" h="2099" extrusionOk="0">
                  <a:moveTo>
                    <a:pt x="0" y="1"/>
                  </a:moveTo>
                  <a:lnTo>
                    <a:pt x="0" y="2098"/>
                  </a:lnTo>
                  <a:lnTo>
                    <a:pt x="4213" y="2098"/>
                  </a:lnTo>
                  <a:lnTo>
                    <a:pt x="4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17" name="Google Shape;5717;p124"/>
            <p:cNvSpPr/>
            <p:nvPr/>
          </p:nvSpPr>
          <p:spPr>
            <a:xfrm>
              <a:off x="5695388" y="4051913"/>
              <a:ext cx="105350" cy="52475"/>
            </a:xfrm>
            <a:custGeom>
              <a:avLst/>
              <a:gdLst/>
              <a:ahLst/>
              <a:cxnLst/>
              <a:rect l="l" t="t" r="r" b="b"/>
              <a:pathLst>
                <a:path w="4214" h="2099" extrusionOk="0">
                  <a:moveTo>
                    <a:pt x="0" y="1"/>
                  </a:moveTo>
                  <a:lnTo>
                    <a:pt x="0" y="2098"/>
                  </a:lnTo>
                  <a:lnTo>
                    <a:pt x="4213" y="2098"/>
                  </a:lnTo>
                  <a:lnTo>
                    <a:pt x="4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18" name="Google Shape;5718;p124"/>
            <p:cNvSpPr/>
            <p:nvPr/>
          </p:nvSpPr>
          <p:spPr>
            <a:xfrm>
              <a:off x="5523638" y="4130588"/>
              <a:ext cx="54650" cy="52450"/>
            </a:xfrm>
            <a:custGeom>
              <a:avLst/>
              <a:gdLst/>
              <a:ahLst/>
              <a:cxnLst/>
              <a:rect l="l" t="t" r="r" b="b"/>
              <a:pathLst>
                <a:path w="2186" h="2098" extrusionOk="0">
                  <a:moveTo>
                    <a:pt x="0" y="0"/>
                  </a:moveTo>
                  <a:lnTo>
                    <a:pt x="0" y="2098"/>
                  </a:lnTo>
                  <a:lnTo>
                    <a:pt x="2185" y="2098"/>
                  </a:lnTo>
                  <a:lnTo>
                    <a:pt x="21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19" name="Google Shape;5719;p124"/>
            <p:cNvSpPr/>
            <p:nvPr/>
          </p:nvSpPr>
          <p:spPr>
            <a:xfrm>
              <a:off x="5523638" y="4209238"/>
              <a:ext cx="54650" cy="287700"/>
            </a:xfrm>
            <a:custGeom>
              <a:avLst/>
              <a:gdLst/>
              <a:ahLst/>
              <a:cxnLst/>
              <a:rect l="l" t="t" r="r" b="b"/>
              <a:pathLst>
                <a:path w="2186" h="11508" extrusionOk="0">
                  <a:moveTo>
                    <a:pt x="0" y="1"/>
                  </a:moveTo>
                  <a:lnTo>
                    <a:pt x="0" y="10525"/>
                  </a:lnTo>
                  <a:cubicBezTo>
                    <a:pt x="79" y="11180"/>
                    <a:pt x="586" y="11508"/>
                    <a:pt x="1093" y="11508"/>
                  </a:cubicBezTo>
                  <a:cubicBezTo>
                    <a:pt x="1600" y="11508"/>
                    <a:pt x="2107" y="11180"/>
                    <a:pt x="2185" y="10525"/>
                  </a:cubicBezTo>
                  <a:lnTo>
                    <a:pt x="21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720" name="Google Shape;5720;p124"/>
          <p:cNvGrpSpPr/>
          <p:nvPr/>
        </p:nvGrpSpPr>
        <p:grpSpPr>
          <a:xfrm>
            <a:off x="7014788" y="4051913"/>
            <a:ext cx="315125" cy="447975"/>
            <a:chOff x="7014788" y="4051913"/>
            <a:chExt cx="315125" cy="447975"/>
          </a:xfrm>
        </p:grpSpPr>
        <p:sp>
          <p:nvSpPr>
            <p:cNvPr id="5721" name="Google Shape;5721;p124"/>
            <p:cNvSpPr/>
            <p:nvPr/>
          </p:nvSpPr>
          <p:spPr>
            <a:xfrm>
              <a:off x="7106563" y="4170788"/>
              <a:ext cx="130250" cy="210575"/>
            </a:xfrm>
            <a:custGeom>
              <a:avLst/>
              <a:gdLst/>
              <a:ahLst/>
              <a:cxnLst/>
              <a:rect l="l" t="t" r="r" b="b"/>
              <a:pathLst>
                <a:path w="5210" h="8423" extrusionOk="0">
                  <a:moveTo>
                    <a:pt x="2640" y="0"/>
                  </a:moveTo>
                  <a:cubicBezTo>
                    <a:pt x="1189" y="0"/>
                    <a:pt x="18" y="1172"/>
                    <a:pt x="18" y="2623"/>
                  </a:cubicBezTo>
                  <a:lnTo>
                    <a:pt x="18" y="5769"/>
                  </a:lnTo>
                  <a:cubicBezTo>
                    <a:pt x="0" y="7133"/>
                    <a:pt x="1014" y="8269"/>
                    <a:pt x="2360" y="8409"/>
                  </a:cubicBezTo>
                  <a:cubicBezTo>
                    <a:pt x="2452" y="8418"/>
                    <a:pt x="2542" y="8423"/>
                    <a:pt x="2632" y="8423"/>
                  </a:cubicBezTo>
                  <a:cubicBezTo>
                    <a:pt x="3884" y="8423"/>
                    <a:pt x="4965" y="7533"/>
                    <a:pt x="5210" y="6294"/>
                  </a:cubicBezTo>
                  <a:lnTo>
                    <a:pt x="4109" y="6294"/>
                  </a:lnTo>
                  <a:cubicBezTo>
                    <a:pt x="3859" y="7020"/>
                    <a:pt x="3252" y="7353"/>
                    <a:pt x="2645" y="7353"/>
                  </a:cubicBezTo>
                  <a:cubicBezTo>
                    <a:pt x="1848" y="7353"/>
                    <a:pt x="1049" y="6781"/>
                    <a:pt x="1049" y="5769"/>
                  </a:cubicBezTo>
                  <a:lnTo>
                    <a:pt x="1049" y="2623"/>
                  </a:lnTo>
                  <a:cubicBezTo>
                    <a:pt x="1049" y="1611"/>
                    <a:pt x="1848" y="1039"/>
                    <a:pt x="2645" y="1039"/>
                  </a:cubicBezTo>
                  <a:cubicBezTo>
                    <a:pt x="3252" y="1039"/>
                    <a:pt x="3859" y="1372"/>
                    <a:pt x="4109" y="2098"/>
                  </a:cubicBezTo>
                  <a:lnTo>
                    <a:pt x="5210" y="2098"/>
                  </a:lnTo>
                  <a:cubicBezTo>
                    <a:pt x="4948" y="875"/>
                    <a:pt x="3881"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22" name="Google Shape;5722;p124"/>
            <p:cNvSpPr/>
            <p:nvPr/>
          </p:nvSpPr>
          <p:spPr>
            <a:xfrm>
              <a:off x="7014788" y="4051913"/>
              <a:ext cx="315125" cy="447975"/>
            </a:xfrm>
            <a:custGeom>
              <a:avLst/>
              <a:gdLst/>
              <a:ahLst/>
              <a:cxnLst/>
              <a:rect l="l" t="t" r="r" b="b"/>
              <a:pathLst>
                <a:path w="12605" h="17919" extrusionOk="0">
                  <a:moveTo>
                    <a:pt x="6311" y="3707"/>
                  </a:moveTo>
                  <a:cubicBezTo>
                    <a:pt x="8339" y="3707"/>
                    <a:pt x="9982" y="5350"/>
                    <a:pt x="9982" y="7378"/>
                  </a:cubicBezTo>
                  <a:lnTo>
                    <a:pt x="9982" y="7902"/>
                  </a:lnTo>
                  <a:lnTo>
                    <a:pt x="6818" y="7902"/>
                  </a:lnTo>
                  <a:lnTo>
                    <a:pt x="6818" y="7378"/>
                  </a:lnTo>
                  <a:cubicBezTo>
                    <a:pt x="6827" y="7028"/>
                    <a:pt x="6569" y="6853"/>
                    <a:pt x="6307" y="6853"/>
                  </a:cubicBezTo>
                  <a:cubicBezTo>
                    <a:pt x="6045" y="6853"/>
                    <a:pt x="5778" y="7028"/>
                    <a:pt x="5769" y="7378"/>
                  </a:cubicBezTo>
                  <a:lnTo>
                    <a:pt x="5769" y="10524"/>
                  </a:lnTo>
                  <a:cubicBezTo>
                    <a:pt x="5769" y="10874"/>
                    <a:pt x="6031" y="11049"/>
                    <a:pt x="6294" y="11049"/>
                  </a:cubicBezTo>
                  <a:cubicBezTo>
                    <a:pt x="6556" y="11049"/>
                    <a:pt x="6818" y="10874"/>
                    <a:pt x="6818" y="10524"/>
                  </a:cubicBezTo>
                  <a:lnTo>
                    <a:pt x="6818" y="10000"/>
                  </a:lnTo>
                  <a:lnTo>
                    <a:pt x="9982" y="10000"/>
                  </a:lnTo>
                  <a:lnTo>
                    <a:pt x="9982" y="10524"/>
                  </a:lnTo>
                  <a:cubicBezTo>
                    <a:pt x="9982" y="12552"/>
                    <a:pt x="8339" y="14195"/>
                    <a:pt x="6311" y="14195"/>
                  </a:cubicBezTo>
                  <a:cubicBezTo>
                    <a:pt x="4266" y="14195"/>
                    <a:pt x="2623" y="12552"/>
                    <a:pt x="2623" y="10524"/>
                  </a:cubicBezTo>
                  <a:lnTo>
                    <a:pt x="2623" y="7378"/>
                  </a:lnTo>
                  <a:cubicBezTo>
                    <a:pt x="2623" y="5350"/>
                    <a:pt x="4266" y="3707"/>
                    <a:pt x="6311" y="3707"/>
                  </a:cubicBezTo>
                  <a:close/>
                  <a:moveTo>
                    <a:pt x="6311" y="1"/>
                  </a:moveTo>
                  <a:lnTo>
                    <a:pt x="0" y="3637"/>
                  </a:lnTo>
                  <a:lnTo>
                    <a:pt x="0" y="14265"/>
                  </a:lnTo>
                  <a:lnTo>
                    <a:pt x="6311" y="17919"/>
                  </a:lnTo>
                  <a:lnTo>
                    <a:pt x="12604" y="14283"/>
                  </a:lnTo>
                  <a:lnTo>
                    <a:pt x="12604" y="3637"/>
                  </a:lnTo>
                  <a:lnTo>
                    <a:pt x="63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723" name="Google Shape;5723;p124"/>
          <p:cNvGrpSpPr/>
          <p:nvPr/>
        </p:nvGrpSpPr>
        <p:grpSpPr>
          <a:xfrm>
            <a:off x="6271838" y="4051913"/>
            <a:ext cx="315125" cy="447550"/>
            <a:chOff x="6271838" y="4051913"/>
            <a:chExt cx="315125" cy="447550"/>
          </a:xfrm>
        </p:grpSpPr>
        <p:sp>
          <p:nvSpPr>
            <p:cNvPr id="5724" name="Google Shape;5724;p124"/>
            <p:cNvSpPr/>
            <p:nvPr/>
          </p:nvSpPr>
          <p:spPr>
            <a:xfrm>
              <a:off x="6364038" y="4175163"/>
              <a:ext cx="131150" cy="201050"/>
            </a:xfrm>
            <a:custGeom>
              <a:avLst/>
              <a:gdLst/>
              <a:ahLst/>
              <a:cxnLst/>
              <a:rect l="l" t="t" r="r" b="b"/>
              <a:pathLst>
                <a:path w="5246" h="8042" extrusionOk="0">
                  <a:moveTo>
                    <a:pt x="1" y="0"/>
                  </a:moveTo>
                  <a:lnTo>
                    <a:pt x="1" y="1049"/>
                  </a:lnTo>
                  <a:lnTo>
                    <a:pt x="2098" y="1049"/>
                  </a:lnTo>
                  <a:lnTo>
                    <a:pt x="2081" y="8042"/>
                  </a:lnTo>
                  <a:lnTo>
                    <a:pt x="3130" y="8042"/>
                  </a:lnTo>
                  <a:lnTo>
                    <a:pt x="3130" y="1049"/>
                  </a:lnTo>
                  <a:lnTo>
                    <a:pt x="5245" y="1049"/>
                  </a:lnTo>
                  <a:lnTo>
                    <a:pt x="52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25" name="Google Shape;5725;p124"/>
            <p:cNvSpPr/>
            <p:nvPr/>
          </p:nvSpPr>
          <p:spPr>
            <a:xfrm>
              <a:off x="6271838" y="4051913"/>
              <a:ext cx="315125" cy="447550"/>
            </a:xfrm>
            <a:custGeom>
              <a:avLst/>
              <a:gdLst/>
              <a:ahLst/>
              <a:cxnLst/>
              <a:rect l="l" t="t" r="r" b="b"/>
              <a:pathLst>
                <a:path w="12605" h="17902" extrusionOk="0">
                  <a:moveTo>
                    <a:pt x="9964" y="3881"/>
                  </a:moveTo>
                  <a:lnTo>
                    <a:pt x="9964" y="7028"/>
                  </a:lnTo>
                  <a:lnTo>
                    <a:pt x="7867" y="7028"/>
                  </a:lnTo>
                  <a:lnTo>
                    <a:pt x="7867" y="14021"/>
                  </a:lnTo>
                  <a:lnTo>
                    <a:pt x="4720" y="14021"/>
                  </a:lnTo>
                  <a:lnTo>
                    <a:pt x="4720" y="7028"/>
                  </a:lnTo>
                  <a:lnTo>
                    <a:pt x="2622" y="7028"/>
                  </a:lnTo>
                  <a:lnTo>
                    <a:pt x="2622" y="3881"/>
                  </a:lnTo>
                  <a:close/>
                  <a:moveTo>
                    <a:pt x="0" y="1"/>
                  </a:moveTo>
                  <a:lnTo>
                    <a:pt x="0" y="11608"/>
                  </a:lnTo>
                  <a:cubicBezTo>
                    <a:pt x="0" y="15087"/>
                    <a:pt x="2815" y="17901"/>
                    <a:pt x="6293" y="17901"/>
                  </a:cubicBezTo>
                  <a:cubicBezTo>
                    <a:pt x="9772" y="17901"/>
                    <a:pt x="12604" y="15087"/>
                    <a:pt x="12604" y="11608"/>
                  </a:cubicBezTo>
                  <a:lnTo>
                    <a:pt x="126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726" name="Google Shape;5726;p124"/>
          <p:cNvGrpSpPr/>
          <p:nvPr/>
        </p:nvGrpSpPr>
        <p:grpSpPr>
          <a:xfrm>
            <a:off x="4785913" y="4051913"/>
            <a:ext cx="315125" cy="447975"/>
            <a:chOff x="4785913" y="4051913"/>
            <a:chExt cx="315125" cy="447975"/>
          </a:xfrm>
        </p:grpSpPr>
        <p:sp>
          <p:nvSpPr>
            <p:cNvPr id="5727" name="Google Shape;5727;p124"/>
            <p:cNvSpPr/>
            <p:nvPr/>
          </p:nvSpPr>
          <p:spPr>
            <a:xfrm>
              <a:off x="4785913" y="4051913"/>
              <a:ext cx="315125" cy="447975"/>
            </a:xfrm>
            <a:custGeom>
              <a:avLst/>
              <a:gdLst/>
              <a:ahLst/>
              <a:cxnLst/>
              <a:rect l="l" t="t" r="r" b="b"/>
              <a:pathLst>
                <a:path w="12605" h="17919" extrusionOk="0">
                  <a:moveTo>
                    <a:pt x="6294" y="3881"/>
                  </a:moveTo>
                  <a:cubicBezTo>
                    <a:pt x="8322" y="3881"/>
                    <a:pt x="9965" y="5525"/>
                    <a:pt x="9965" y="7552"/>
                  </a:cubicBezTo>
                  <a:lnTo>
                    <a:pt x="9965" y="12972"/>
                  </a:lnTo>
                  <a:lnTo>
                    <a:pt x="6818" y="12972"/>
                  </a:lnTo>
                  <a:lnTo>
                    <a:pt x="6818" y="11573"/>
                  </a:lnTo>
                  <a:lnTo>
                    <a:pt x="5769" y="11573"/>
                  </a:lnTo>
                  <a:lnTo>
                    <a:pt x="5769" y="12972"/>
                  </a:lnTo>
                  <a:lnTo>
                    <a:pt x="2623" y="12972"/>
                  </a:lnTo>
                  <a:lnTo>
                    <a:pt x="2623" y="7552"/>
                  </a:lnTo>
                  <a:cubicBezTo>
                    <a:pt x="2623" y="5525"/>
                    <a:pt x="4266" y="3881"/>
                    <a:pt x="6294" y="3881"/>
                  </a:cubicBezTo>
                  <a:close/>
                  <a:moveTo>
                    <a:pt x="2780" y="1"/>
                  </a:moveTo>
                  <a:lnTo>
                    <a:pt x="2780" y="1014"/>
                  </a:lnTo>
                  <a:cubicBezTo>
                    <a:pt x="2780" y="1993"/>
                    <a:pt x="1993" y="2780"/>
                    <a:pt x="1014" y="2780"/>
                  </a:cubicBezTo>
                  <a:lnTo>
                    <a:pt x="1" y="2780"/>
                  </a:lnTo>
                  <a:lnTo>
                    <a:pt x="1" y="15139"/>
                  </a:lnTo>
                  <a:lnTo>
                    <a:pt x="1014" y="15139"/>
                  </a:lnTo>
                  <a:cubicBezTo>
                    <a:pt x="1993" y="15139"/>
                    <a:pt x="2780" y="15926"/>
                    <a:pt x="2780" y="16905"/>
                  </a:cubicBezTo>
                  <a:lnTo>
                    <a:pt x="2780" y="17919"/>
                  </a:lnTo>
                  <a:lnTo>
                    <a:pt x="9808" y="17919"/>
                  </a:lnTo>
                  <a:lnTo>
                    <a:pt x="9808" y="16905"/>
                  </a:lnTo>
                  <a:cubicBezTo>
                    <a:pt x="9808" y="15926"/>
                    <a:pt x="10612" y="15139"/>
                    <a:pt x="11591" y="15139"/>
                  </a:cubicBezTo>
                  <a:lnTo>
                    <a:pt x="12605" y="15139"/>
                  </a:lnTo>
                  <a:lnTo>
                    <a:pt x="12605" y="2780"/>
                  </a:lnTo>
                  <a:lnTo>
                    <a:pt x="11591" y="2780"/>
                  </a:lnTo>
                  <a:cubicBezTo>
                    <a:pt x="10612" y="2780"/>
                    <a:pt x="9808" y="1993"/>
                    <a:pt x="9808" y="1014"/>
                  </a:cubicBezTo>
                  <a:lnTo>
                    <a:pt x="98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28" name="Google Shape;5728;p124"/>
            <p:cNvSpPr/>
            <p:nvPr/>
          </p:nvSpPr>
          <p:spPr>
            <a:xfrm>
              <a:off x="4930138" y="4227613"/>
              <a:ext cx="26675" cy="34975"/>
            </a:xfrm>
            <a:custGeom>
              <a:avLst/>
              <a:gdLst/>
              <a:ahLst/>
              <a:cxnLst/>
              <a:rect l="l" t="t" r="r" b="b"/>
              <a:pathLst>
                <a:path w="1067" h="1399" extrusionOk="0">
                  <a:moveTo>
                    <a:pt x="542" y="0"/>
                  </a:moveTo>
                  <a:cubicBezTo>
                    <a:pt x="245" y="0"/>
                    <a:pt x="0" y="245"/>
                    <a:pt x="18" y="524"/>
                  </a:cubicBezTo>
                  <a:lnTo>
                    <a:pt x="18" y="1399"/>
                  </a:lnTo>
                  <a:lnTo>
                    <a:pt x="1067" y="1399"/>
                  </a:lnTo>
                  <a:lnTo>
                    <a:pt x="1067" y="524"/>
                  </a:lnTo>
                  <a:cubicBezTo>
                    <a:pt x="1067" y="245"/>
                    <a:pt x="822" y="0"/>
                    <a:pt x="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29" name="Google Shape;5729;p124"/>
            <p:cNvSpPr/>
            <p:nvPr/>
          </p:nvSpPr>
          <p:spPr>
            <a:xfrm>
              <a:off x="4878138" y="4175163"/>
              <a:ext cx="131125" cy="174825"/>
            </a:xfrm>
            <a:custGeom>
              <a:avLst/>
              <a:gdLst/>
              <a:ahLst/>
              <a:cxnLst/>
              <a:rect l="l" t="t" r="r" b="b"/>
              <a:pathLst>
                <a:path w="5245" h="6993" extrusionOk="0">
                  <a:moveTo>
                    <a:pt x="2622" y="1049"/>
                  </a:moveTo>
                  <a:cubicBezTo>
                    <a:pt x="3479" y="1049"/>
                    <a:pt x="4196" y="1766"/>
                    <a:pt x="4196" y="2622"/>
                  </a:cubicBezTo>
                  <a:lnTo>
                    <a:pt x="4196" y="4545"/>
                  </a:lnTo>
                  <a:lnTo>
                    <a:pt x="1049" y="4545"/>
                  </a:lnTo>
                  <a:lnTo>
                    <a:pt x="1049" y="2622"/>
                  </a:lnTo>
                  <a:cubicBezTo>
                    <a:pt x="1032" y="1766"/>
                    <a:pt x="1748" y="1049"/>
                    <a:pt x="2622" y="1049"/>
                  </a:cubicBezTo>
                  <a:close/>
                  <a:moveTo>
                    <a:pt x="2622" y="0"/>
                  </a:moveTo>
                  <a:cubicBezTo>
                    <a:pt x="1171" y="0"/>
                    <a:pt x="0" y="1172"/>
                    <a:pt x="0" y="2622"/>
                  </a:cubicBezTo>
                  <a:lnTo>
                    <a:pt x="0" y="6993"/>
                  </a:lnTo>
                  <a:lnTo>
                    <a:pt x="1049" y="6993"/>
                  </a:lnTo>
                  <a:lnTo>
                    <a:pt x="1049" y="5594"/>
                  </a:lnTo>
                  <a:lnTo>
                    <a:pt x="4196" y="5594"/>
                  </a:lnTo>
                  <a:lnTo>
                    <a:pt x="4196" y="6993"/>
                  </a:lnTo>
                  <a:lnTo>
                    <a:pt x="5245" y="6993"/>
                  </a:lnTo>
                  <a:lnTo>
                    <a:pt x="5245" y="2622"/>
                  </a:lnTo>
                  <a:cubicBezTo>
                    <a:pt x="5245" y="1172"/>
                    <a:pt x="4056" y="0"/>
                    <a:pt x="26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730" name="Google Shape;5730;p124"/>
          <p:cNvGrpSpPr/>
          <p:nvPr/>
        </p:nvGrpSpPr>
        <p:grpSpPr>
          <a:xfrm>
            <a:off x="3976538" y="4051913"/>
            <a:ext cx="447975" cy="447550"/>
            <a:chOff x="3976538" y="4051913"/>
            <a:chExt cx="447975" cy="447550"/>
          </a:xfrm>
        </p:grpSpPr>
        <p:sp>
          <p:nvSpPr>
            <p:cNvPr id="5731" name="Google Shape;5731;p124"/>
            <p:cNvSpPr/>
            <p:nvPr/>
          </p:nvSpPr>
          <p:spPr>
            <a:xfrm>
              <a:off x="3976538" y="4051913"/>
              <a:ext cx="447975" cy="275800"/>
            </a:xfrm>
            <a:custGeom>
              <a:avLst/>
              <a:gdLst/>
              <a:ahLst/>
              <a:cxnLst/>
              <a:rect l="l" t="t" r="r" b="b"/>
              <a:pathLst>
                <a:path w="17919" h="11032" extrusionOk="0">
                  <a:moveTo>
                    <a:pt x="9947" y="1819"/>
                  </a:moveTo>
                  <a:lnTo>
                    <a:pt x="9947" y="2867"/>
                  </a:lnTo>
                  <a:lnTo>
                    <a:pt x="8898" y="2867"/>
                  </a:lnTo>
                  <a:lnTo>
                    <a:pt x="8898" y="1819"/>
                  </a:lnTo>
                  <a:close/>
                  <a:moveTo>
                    <a:pt x="15768" y="1819"/>
                  </a:moveTo>
                  <a:lnTo>
                    <a:pt x="15768" y="2867"/>
                  </a:lnTo>
                  <a:lnTo>
                    <a:pt x="10996" y="2867"/>
                  </a:lnTo>
                  <a:lnTo>
                    <a:pt x="10996" y="1819"/>
                  </a:lnTo>
                  <a:close/>
                  <a:moveTo>
                    <a:pt x="9947" y="3916"/>
                  </a:moveTo>
                  <a:lnTo>
                    <a:pt x="9947" y="4965"/>
                  </a:lnTo>
                  <a:lnTo>
                    <a:pt x="8898" y="4965"/>
                  </a:lnTo>
                  <a:lnTo>
                    <a:pt x="8898" y="3916"/>
                  </a:lnTo>
                  <a:close/>
                  <a:moveTo>
                    <a:pt x="14719" y="3916"/>
                  </a:moveTo>
                  <a:lnTo>
                    <a:pt x="14719" y="4965"/>
                  </a:lnTo>
                  <a:lnTo>
                    <a:pt x="10996" y="4965"/>
                  </a:lnTo>
                  <a:lnTo>
                    <a:pt x="10996" y="3916"/>
                  </a:lnTo>
                  <a:close/>
                  <a:moveTo>
                    <a:pt x="9947" y="6014"/>
                  </a:moveTo>
                  <a:lnTo>
                    <a:pt x="9947" y="7063"/>
                  </a:lnTo>
                  <a:lnTo>
                    <a:pt x="8898" y="7063"/>
                  </a:lnTo>
                  <a:lnTo>
                    <a:pt x="8898" y="6014"/>
                  </a:lnTo>
                  <a:close/>
                  <a:moveTo>
                    <a:pt x="13671" y="6014"/>
                  </a:moveTo>
                  <a:lnTo>
                    <a:pt x="13671" y="7063"/>
                  </a:lnTo>
                  <a:lnTo>
                    <a:pt x="10996" y="7063"/>
                  </a:lnTo>
                  <a:lnTo>
                    <a:pt x="10996" y="6014"/>
                  </a:lnTo>
                  <a:close/>
                  <a:moveTo>
                    <a:pt x="9947" y="8112"/>
                  </a:moveTo>
                  <a:lnTo>
                    <a:pt x="9947" y="9161"/>
                  </a:lnTo>
                  <a:lnTo>
                    <a:pt x="8898" y="9161"/>
                  </a:lnTo>
                  <a:lnTo>
                    <a:pt x="8898" y="8112"/>
                  </a:lnTo>
                  <a:close/>
                  <a:moveTo>
                    <a:pt x="15768" y="8112"/>
                  </a:moveTo>
                  <a:lnTo>
                    <a:pt x="15768" y="9161"/>
                  </a:lnTo>
                  <a:lnTo>
                    <a:pt x="10996" y="9161"/>
                  </a:lnTo>
                  <a:lnTo>
                    <a:pt x="10996" y="8112"/>
                  </a:lnTo>
                  <a:close/>
                  <a:moveTo>
                    <a:pt x="6433" y="1539"/>
                  </a:moveTo>
                  <a:lnTo>
                    <a:pt x="6433" y="2483"/>
                  </a:lnTo>
                  <a:cubicBezTo>
                    <a:pt x="6433" y="3619"/>
                    <a:pt x="5961" y="4703"/>
                    <a:pt x="5140" y="5490"/>
                  </a:cubicBezTo>
                  <a:cubicBezTo>
                    <a:pt x="5961" y="6259"/>
                    <a:pt x="6433" y="7343"/>
                    <a:pt x="6433" y="8479"/>
                  </a:cubicBezTo>
                  <a:lnTo>
                    <a:pt x="6433" y="9423"/>
                  </a:lnTo>
                  <a:lnTo>
                    <a:pt x="5384" y="9423"/>
                  </a:lnTo>
                  <a:lnTo>
                    <a:pt x="5384" y="8514"/>
                  </a:lnTo>
                  <a:lnTo>
                    <a:pt x="3199" y="8514"/>
                  </a:lnTo>
                  <a:lnTo>
                    <a:pt x="3199" y="9423"/>
                  </a:lnTo>
                  <a:lnTo>
                    <a:pt x="2150" y="9423"/>
                  </a:lnTo>
                  <a:lnTo>
                    <a:pt x="2150" y="8479"/>
                  </a:lnTo>
                  <a:cubicBezTo>
                    <a:pt x="2150" y="7343"/>
                    <a:pt x="2622" y="6259"/>
                    <a:pt x="3461" y="5490"/>
                  </a:cubicBezTo>
                  <a:cubicBezTo>
                    <a:pt x="2622" y="4720"/>
                    <a:pt x="2150" y="3619"/>
                    <a:pt x="2150" y="2483"/>
                  </a:cubicBezTo>
                  <a:lnTo>
                    <a:pt x="2150" y="1539"/>
                  </a:lnTo>
                  <a:lnTo>
                    <a:pt x="3199" y="1539"/>
                  </a:lnTo>
                  <a:lnTo>
                    <a:pt x="3199" y="2465"/>
                  </a:lnTo>
                  <a:lnTo>
                    <a:pt x="5384" y="2465"/>
                  </a:lnTo>
                  <a:lnTo>
                    <a:pt x="5384" y="1539"/>
                  </a:lnTo>
                  <a:close/>
                  <a:moveTo>
                    <a:pt x="0" y="1"/>
                  </a:moveTo>
                  <a:lnTo>
                    <a:pt x="0" y="11031"/>
                  </a:lnTo>
                  <a:lnTo>
                    <a:pt x="17919" y="11031"/>
                  </a:lnTo>
                  <a:lnTo>
                    <a:pt x="17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32" name="Google Shape;5732;p124"/>
            <p:cNvSpPr/>
            <p:nvPr/>
          </p:nvSpPr>
          <p:spPr>
            <a:xfrm>
              <a:off x="3976538" y="4353913"/>
              <a:ext cx="447975" cy="145550"/>
            </a:xfrm>
            <a:custGeom>
              <a:avLst/>
              <a:gdLst/>
              <a:ahLst/>
              <a:cxnLst/>
              <a:rect l="l" t="t" r="r" b="b"/>
              <a:pathLst>
                <a:path w="17919" h="5822" extrusionOk="0">
                  <a:moveTo>
                    <a:pt x="0" y="0"/>
                  </a:moveTo>
                  <a:cubicBezTo>
                    <a:pt x="0" y="1259"/>
                    <a:pt x="1032" y="2290"/>
                    <a:pt x="2308" y="2290"/>
                  </a:cubicBezTo>
                  <a:lnTo>
                    <a:pt x="2308" y="2308"/>
                  </a:lnTo>
                  <a:lnTo>
                    <a:pt x="7587" y="2308"/>
                  </a:lnTo>
                  <a:cubicBezTo>
                    <a:pt x="7500" y="2657"/>
                    <a:pt x="7307" y="2954"/>
                    <a:pt x="7045" y="3199"/>
                  </a:cubicBezTo>
                  <a:lnTo>
                    <a:pt x="6765" y="3426"/>
                  </a:lnTo>
                  <a:cubicBezTo>
                    <a:pt x="6346" y="3776"/>
                    <a:pt x="6049" y="4248"/>
                    <a:pt x="5944" y="4772"/>
                  </a:cubicBezTo>
                  <a:lnTo>
                    <a:pt x="4598" y="4772"/>
                  </a:lnTo>
                  <a:lnTo>
                    <a:pt x="4598" y="5821"/>
                  </a:lnTo>
                  <a:lnTo>
                    <a:pt x="13338" y="5821"/>
                  </a:lnTo>
                  <a:lnTo>
                    <a:pt x="13338" y="4772"/>
                  </a:lnTo>
                  <a:lnTo>
                    <a:pt x="11975" y="4772"/>
                  </a:lnTo>
                  <a:cubicBezTo>
                    <a:pt x="11852" y="4248"/>
                    <a:pt x="11573" y="3776"/>
                    <a:pt x="11153" y="3426"/>
                  </a:cubicBezTo>
                  <a:lnTo>
                    <a:pt x="10874" y="3199"/>
                  </a:lnTo>
                  <a:cubicBezTo>
                    <a:pt x="10594" y="2972"/>
                    <a:pt x="10402" y="2657"/>
                    <a:pt x="10314" y="2308"/>
                  </a:cubicBezTo>
                  <a:lnTo>
                    <a:pt x="15611" y="2308"/>
                  </a:lnTo>
                  <a:cubicBezTo>
                    <a:pt x="16887" y="2308"/>
                    <a:pt x="17919" y="1276"/>
                    <a:pt x="17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33" name="Google Shape;5733;p124"/>
            <p:cNvSpPr/>
            <p:nvPr/>
          </p:nvSpPr>
          <p:spPr>
            <a:xfrm>
              <a:off x="4060438" y="4205313"/>
              <a:ext cx="46350" cy="33250"/>
            </a:xfrm>
            <a:custGeom>
              <a:avLst/>
              <a:gdLst/>
              <a:ahLst/>
              <a:cxnLst/>
              <a:rect l="l" t="t" r="r" b="b"/>
              <a:pathLst>
                <a:path w="1854" h="1330" extrusionOk="0">
                  <a:moveTo>
                    <a:pt x="927" y="0"/>
                  </a:moveTo>
                  <a:cubicBezTo>
                    <a:pt x="508" y="350"/>
                    <a:pt x="193" y="805"/>
                    <a:pt x="1" y="1329"/>
                  </a:cubicBezTo>
                  <a:lnTo>
                    <a:pt x="1854" y="1329"/>
                  </a:lnTo>
                  <a:cubicBezTo>
                    <a:pt x="1679" y="805"/>
                    <a:pt x="1347" y="350"/>
                    <a:pt x="9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34" name="Google Shape;5734;p124"/>
            <p:cNvSpPr/>
            <p:nvPr/>
          </p:nvSpPr>
          <p:spPr>
            <a:xfrm>
              <a:off x="4060438" y="4139313"/>
              <a:ext cx="46350" cy="33675"/>
            </a:xfrm>
            <a:custGeom>
              <a:avLst/>
              <a:gdLst/>
              <a:ahLst/>
              <a:cxnLst/>
              <a:rect l="l" t="t" r="r" b="b"/>
              <a:pathLst>
                <a:path w="1854" h="1347" extrusionOk="0">
                  <a:moveTo>
                    <a:pt x="1" y="1"/>
                  </a:moveTo>
                  <a:cubicBezTo>
                    <a:pt x="193" y="525"/>
                    <a:pt x="508" y="980"/>
                    <a:pt x="927" y="1347"/>
                  </a:cubicBezTo>
                  <a:cubicBezTo>
                    <a:pt x="1347" y="980"/>
                    <a:pt x="1679" y="525"/>
                    <a:pt x="1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735" name="Google Shape;5735;p124"/>
          <p:cNvGrpSpPr/>
          <p:nvPr/>
        </p:nvGrpSpPr>
        <p:grpSpPr>
          <a:xfrm>
            <a:off x="3233563" y="4051913"/>
            <a:ext cx="448000" cy="447550"/>
            <a:chOff x="3233563" y="4051913"/>
            <a:chExt cx="448000" cy="447550"/>
          </a:xfrm>
        </p:grpSpPr>
        <p:sp>
          <p:nvSpPr>
            <p:cNvPr id="5736" name="Google Shape;5736;p124"/>
            <p:cNvSpPr/>
            <p:nvPr/>
          </p:nvSpPr>
          <p:spPr>
            <a:xfrm>
              <a:off x="3428938" y="4051913"/>
              <a:ext cx="95725" cy="447550"/>
            </a:xfrm>
            <a:custGeom>
              <a:avLst/>
              <a:gdLst/>
              <a:ahLst/>
              <a:cxnLst/>
              <a:rect l="l" t="t" r="r" b="b"/>
              <a:pathLst>
                <a:path w="3829" h="17902" extrusionOk="0">
                  <a:moveTo>
                    <a:pt x="1381" y="1"/>
                  </a:moveTo>
                  <a:lnTo>
                    <a:pt x="1381" y="11119"/>
                  </a:lnTo>
                  <a:lnTo>
                    <a:pt x="0" y="11119"/>
                  </a:lnTo>
                  <a:lnTo>
                    <a:pt x="0" y="12167"/>
                  </a:lnTo>
                  <a:lnTo>
                    <a:pt x="1381" y="12167"/>
                  </a:lnTo>
                  <a:lnTo>
                    <a:pt x="1381" y="17901"/>
                  </a:lnTo>
                  <a:lnTo>
                    <a:pt x="3828" y="17901"/>
                  </a:lnTo>
                  <a:lnTo>
                    <a:pt x="3828" y="16852"/>
                  </a:lnTo>
                  <a:lnTo>
                    <a:pt x="2430" y="16852"/>
                  </a:lnTo>
                  <a:lnTo>
                    <a:pt x="2430" y="1049"/>
                  </a:lnTo>
                  <a:lnTo>
                    <a:pt x="3828" y="1049"/>
                  </a:lnTo>
                  <a:lnTo>
                    <a:pt x="38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37" name="Google Shape;5737;p124"/>
            <p:cNvSpPr/>
            <p:nvPr/>
          </p:nvSpPr>
          <p:spPr>
            <a:xfrm>
              <a:off x="3233563" y="4186088"/>
              <a:ext cx="57275" cy="26250"/>
            </a:xfrm>
            <a:custGeom>
              <a:avLst/>
              <a:gdLst/>
              <a:ahLst/>
              <a:cxnLst/>
              <a:rect l="l" t="t" r="r" b="b"/>
              <a:pathLst>
                <a:path w="2291" h="1050" extrusionOk="0">
                  <a:moveTo>
                    <a:pt x="1" y="0"/>
                  </a:moveTo>
                  <a:lnTo>
                    <a:pt x="1" y="1049"/>
                  </a:lnTo>
                  <a:lnTo>
                    <a:pt x="2291" y="1049"/>
                  </a:lnTo>
                  <a:lnTo>
                    <a:pt x="22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38" name="Google Shape;5738;p124"/>
            <p:cNvSpPr/>
            <p:nvPr/>
          </p:nvSpPr>
          <p:spPr>
            <a:xfrm>
              <a:off x="3355513" y="4186088"/>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39" name="Google Shape;5739;p124"/>
            <p:cNvSpPr/>
            <p:nvPr/>
          </p:nvSpPr>
          <p:spPr>
            <a:xfrm>
              <a:off x="3234438" y="4238963"/>
              <a:ext cx="177900" cy="208500"/>
            </a:xfrm>
            <a:custGeom>
              <a:avLst/>
              <a:gdLst/>
              <a:ahLst/>
              <a:cxnLst/>
              <a:rect l="l" t="t" r="r" b="b"/>
              <a:pathLst>
                <a:path w="7116" h="8340" extrusionOk="0">
                  <a:moveTo>
                    <a:pt x="1" y="1"/>
                  </a:moveTo>
                  <a:cubicBezTo>
                    <a:pt x="141" y="1556"/>
                    <a:pt x="787" y="3007"/>
                    <a:pt x="1836" y="4161"/>
                  </a:cubicBezTo>
                  <a:cubicBezTo>
                    <a:pt x="787" y="5297"/>
                    <a:pt x="123" y="6766"/>
                    <a:pt x="1" y="8322"/>
                  </a:cubicBezTo>
                  <a:lnTo>
                    <a:pt x="2291" y="8322"/>
                  </a:lnTo>
                  <a:cubicBezTo>
                    <a:pt x="2431" y="7325"/>
                    <a:pt x="2868" y="6416"/>
                    <a:pt x="3550" y="5682"/>
                  </a:cubicBezTo>
                  <a:cubicBezTo>
                    <a:pt x="4231" y="6416"/>
                    <a:pt x="4668" y="7343"/>
                    <a:pt x="4808" y="8339"/>
                  </a:cubicBezTo>
                  <a:lnTo>
                    <a:pt x="7116" y="8339"/>
                  </a:lnTo>
                  <a:cubicBezTo>
                    <a:pt x="6976" y="6766"/>
                    <a:pt x="6329" y="5297"/>
                    <a:pt x="5263" y="4161"/>
                  </a:cubicBezTo>
                  <a:cubicBezTo>
                    <a:pt x="6329" y="3007"/>
                    <a:pt x="6976" y="1556"/>
                    <a:pt x="7116" y="1"/>
                  </a:cubicBezTo>
                  <a:lnTo>
                    <a:pt x="4808" y="1"/>
                  </a:lnTo>
                  <a:cubicBezTo>
                    <a:pt x="4668" y="997"/>
                    <a:pt x="4231" y="1923"/>
                    <a:pt x="3550" y="2658"/>
                  </a:cubicBezTo>
                  <a:cubicBezTo>
                    <a:pt x="2868" y="1923"/>
                    <a:pt x="2431" y="997"/>
                    <a:pt x="2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40" name="Google Shape;5740;p124"/>
            <p:cNvSpPr/>
            <p:nvPr/>
          </p:nvSpPr>
          <p:spPr>
            <a:xfrm>
              <a:off x="3355513" y="4473213"/>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41" name="Google Shape;5741;p124"/>
            <p:cNvSpPr/>
            <p:nvPr/>
          </p:nvSpPr>
          <p:spPr>
            <a:xfrm>
              <a:off x="3233563" y="4473213"/>
              <a:ext cx="57275" cy="26250"/>
            </a:xfrm>
            <a:custGeom>
              <a:avLst/>
              <a:gdLst/>
              <a:ahLst/>
              <a:cxnLst/>
              <a:rect l="l" t="t" r="r" b="b"/>
              <a:pathLst>
                <a:path w="2291" h="1050" extrusionOk="0">
                  <a:moveTo>
                    <a:pt x="1" y="0"/>
                  </a:moveTo>
                  <a:lnTo>
                    <a:pt x="1" y="1049"/>
                  </a:lnTo>
                  <a:lnTo>
                    <a:pt x="2291" y="1049"/>
                  </a:lnTo>
                  <a:lnTo>
                    <a:pt x="22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42" name="Google Shape;5742;p124"/>
            <p:cNvSpPr/>
            <p:nvPr/>
          </p:nvSpPr>
          <p:spPr>
            <a:xfrm>
              <a:off x="3553913" y="4237663"/>
              <a:ext cx="127200" cy="76050"/>
            </a:xfrm>
            <a:custGeom>
              <a:avLst/>
              <a:gdLst/>
              <a:ahLst/>
              <a:cxnLst/>
              <a:rect l="l" t="t" r="r" b="b"/>
              <a:pathLst>
                <a:path w="5088" h="3042" extrusionOk="0">
                  <a:moveTo>
                    <a:pt x="18" y="0"/>
                  </a:moveTo>
                  <a:cubicBezTo>
                    <a:pt x="18" y="105"/>
                    <a:pt x="1" y="227"/>
                    <a:pt x="1" y="315"/>
                  </a:cubicBezTo>
                  <a:lnTo>
                    <a:pt x="1" y="2727"/>
                  </a:lnTo>
                  <a:cubicBezTo>
                    <a:pt x="1" y="2832"/>
                    <a:pt x="1" y="2937"/>
                    <a:pt x="18" y="3042"/>
                  </a:cubicBezTo>
                  <a:lnTo>
                    <a:pt x="5088" y="3042"/>
                  </a:lnTo>
                  <a:lnTo>
                    <a:pt x="5088" y="2727"/>
                  </a:lnTo>
                  <a:lnTo>
                    <a:pt x="5088" y="315"/>
                  </a:lnTo>
                  <a:lnTo>
                    <a:pt x="50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43" name="Google Shape;5743;p124"/>
            <p:cNvSpPr/>
            <p:nvPr/>
          </p:nvSpPr>
          <p:spPr>
            <a:xfrm>
              <a:off x="3556988" y="4339488"/>
              <a:ext cx="121075" cy="107100"/>
            </a:xfrm>
            <a:custGeom>
              <a:avLst/>
              <a:gdLst/>
              <a:ahLst/>
              <a:cxnLst/>
              <a:rect l="l" t="t" r="r" b="b"/>
              <a:pathLst>
                <a:path w="4843" h="4284" extrusionOk="0">
                  <a:moveTo>
                    <a:pt x="105" y="0"/>
                  </a:moveTo>
                  <a:cubicBezTo>
                    <a:pt x="350" y="787"/>
                    <a:pt x="839" y="1469"/>
                    <a:pt x="1468" y="1993"/>
                  </a:cubicBezTo>
                  <a:cubicBezTo>
                    <a:pt x="752" y="2570"/>
                    <a:pt x="227" y="3374"/>
                    <a:pt x="0" y="4283"/>
                  </a:cubicBezTo>
                  <a:lnTo>
                    <a:pt x="4842" y="4283"/>
                  </a:lnTo>
                  <a:cubicBezTo>
                    <a:pt x="4615" y="3374"/>
                    <a:pt x="4108" y="2570"/>
                    <a:pt x="3374" y="1993"/>
                  </a:cubicBezTo>
                  <a:cubicBezTo>
                    <a:pt x="4021" y="1469"/>
                    <a:pt x="4493" y="787"/>
                    <a:pt x="4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44" name="Google Shape;5744;p124"/>
            <p:cNvSpPr/>
            <p:nvPr/>
          </p:nvSpPr>
          <p:spPr>
            <a:xfrm>
              <a:off x="3655313" y="4051913"/>
              <a:ext cx="26250" cy="26250"/>
            </a:xfrm>
            <a:custGeom>
              <a:avLst/>
              <a:gdLst/>
              <a:ahLst/>
              <a:cxnLst/>
              <a:rect l="l" t="t" r="r" b="b"/>
              <a:pathLst>
                <a:path w="1050" h="1050" extrusionOk="0">
                  <a:moveTo>
                    <a:pt x="0" y="1"/>
                  </a:moveTo>
                  <a:lnTo>
                    <a:pt x="0" y="1049"/>
                  </a:lnTo>
                  <a:lnTo>
                    <a:pt x="1049" y="1049"/>
                  </a:lnTo>
                  <a:lnTo>
                    <a:pt x="1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45" name="Google Shape;5745;p124"/>
            <p:cNvSpPr/>
            <p:nvPr/>
          </p:nvSpPr>
          <p:spPr>
            <a:xfrm>
              <a:off x="3556988" y="4104363"/>
              <a:ext cx="121500" cy="107100"/>
            </a:xfrm>
            <a:custGeom>
              <a:avLst/>
              <a:gdLst/>
              <a:ahLst/>
              <a:cxnLst/>
              <a:rect l="l" t="t" r="r" b="b"/>
              <a:pathLst>
                <a:path w="4860" h="4284" extrusionOk="0">
                  <a:moveTo>
                    <a:pt x="0" y="0"/>
                  </a:moveTo>
                  <a:cubicBezTo>
                    <a:pt x="227" y="909"/>
                    <a:pt x="752" y="1713"/>
                    <a:pt x="1468" y="2308"/>
                  </a:cubicBezTo>
                  <a:cubicBezTo>
                    <a:pt x="839" y="2815"/>
                    <a:pt x="350" y="3514"/>
                    <a:pt x="105" y="4283"/>
                  </a:cubicBezTo>
                  <a:lnTo>
                    <a:pt x="4772" y="4283"/>
                  </a:lnTo>
                  <a:cubicBezTo>
                    <a:pt x="4510" y="3497"/>
                    <a:pt x="4021" y="2815"/>
                    <a:pt x="3391" y="2308"/>
                  </a:cubicBezTo>
                  <a:cubicBezTo>
                    <a:pt x="4108" y="1713"/>
                    <a:pt x="4633" y="909"/>
                    <a:pt x="4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46" name="Google Shape;5746;p124"/>
            <p:cNvSpPr/>
            <p:nvPr/>
          </p:nvSpPr>
          <p:spPr>
            <a:xfrm>
              <a:off x="3655313" y="4472763"/>
              <a:ext cx="26250" cy="26700"/>
            </a:xfrm>
            <a:custGeom>
              <a:avLst/>
              <a:gdLst/>
              <a:ahLst/>
              <a:cxnLst/>
              <a:rect l="l" t="t" r="r" b="b"/>
              <a:pathLst>
                <a:path w="1050" h="1068" extrusionOk="0">
                  <a:moveTo>
                    <a:pt x="0" y="1"/>
                  </a:moveTo>
                  <a:lnTo>
                    <a:pt x="0" y="1067"/>
                  </a:lnTo>
                  <a:lnTo>
                    <a:pt x="1049" y="1067"/>
                  </a:lnTo>
                  <a:lnTo>
                    <a:pt x="1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47" name="Google Shape;5747;p124"/>
            <p:cNvSpPr/>
            <p:nvPr/>
          </p:nvSpPr>
          <p:spPr>
            <a:xfrm>
              <a:off x="3553913" y="4051913"/>
              <a:ext cx="26250" cy="26250"/>
            </a:xfrm>
            <a:custGeom>
              <a:avLst/>
              <a:gdLst/>
              <a:ahLst/>
              <a:cxnLst/>
              <a:rect l="l" t="t" r="r" b="b"/>
              <a:pathLst>
                <a:path w="1050" h="1050" extrusionOk="0">
                  <a:moveTo>
                    <a:pt x="1" y="1"/>
                  </a:moveTo>
                  <a:lnTo>
                    <a:pt x="1" y="1049"/>
                  </a:lnTo>
                  <a:lnTo>
                    <a:pt x="1050" y="1049"/>
                  </a:lnTo>
                  <a:lnTo>
                    <a:pt x="10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48" name="Google Shape;5748;p124"/>
            <p:cNvSpPr/>
            <p:nvPr/>
          </p:nvSpPr>
          <p:spPr>
            <a:xfrm>
              <a:off x="3553913" y="4472763"/>
              <a:ext cx="26250" cy="26700"/>
            </a:xfrm>
            <a:custGeom>
              <a:avLst/>
              <a:gdLst/>
              <a:ahLst/>
              <a:cxnLst/>
              <a:rect l="l" t="t" r="r" b="b"/>
              <a:pathLst>
                <a:path w="1050" h="1068" extrusionOk="0">
                  <a:moveTo>
                    <a:pt x="1" y="1"/>
                  </a:moveTo>
                  <a:lnTo>
                    <a:pt x="1" y="1067"/>
                  </a:lnTo>
                  <a:lnTo>
                    <a:pt x="1050" y="1067"/>
                  </a:lnTo>
                  <a:lnTo>
                    <a:pt x="10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749" name="Google Shape;5749;p124"/>
          <p:cNvGrpSpPr/>
          <p:nvPr/>
        </p:nvGrpSpPr>
        <p:grpSpPr>
          <a:xfrm>
            <a:off x="2529063" y="4051913"/>
            <a:ext cx="370650" cy="447550"/>
            <a:chOff x="2529063" y="4051913"/>
            <a:chExt cx="370650" cy="447550"/>
          </a:xfrm>
        </p:grpSpPr>
        <p:sp>
          <p:nvSpPr>
            <p:cNvPr id="5750" name="Google Shape;5750;p124"/>
            <p:cNvSpPr/>
            <p:nvPr/>
          </p:nvSpPr>
          <p:spPr>
            <a:xfrm>
              <a:off x="2792613" y="4051913"/>
              <a:ext cx="107100" cy="197125"/>
            </a:xfrm>
            <a:custGeom>
              <a:avLst/>
              <a:gdLst/>
              <a:ahLst/>
              <a:cxnLst/>
              <a:rect l="l" t="t" r="r" b="b"/>
              <a:pathLst>
                <a:path w="4284" h="7885" extrusionOk="0">
                  <a:moveTo>
                    <a:pt x="3059" y="1976"/>
                  </a:moveTo>
                  <a:cubicBezTo>
                    <a:pt x="2885" y="2483"/>
                    <a:pt x="2570" y="2955"/>
                    <a:pt x="2150" y="3305"/>
                  </a:cubicBezTo>
                  <a:cubicBezTo>
                    <a:pt x="1713" y="2955"/>
                    <a:pt x="1399" y="2483"/>
                    <a:pt x="1224" y="1976"/>
                  </a:cubicBezTo>
                  <a:close/>
                  <a:moveTo>
                    <a:pt x="2150" y="4598"/>
                  </a:moveTo>
                  <a:cubicBezTo>
                    <a:pt x="2570" y="4948"/>
                    <a:pt x="2885" y="5402"/>
                    <a:pt x="3059" y="5927"/>
                  </a:cubicBezTo>
                  <a:lnTo>
                    <a:pt x="1224" y="5927"/>
                  </a:lnTo>
                  <a:cubicBezTo>
                    <a:pt x="1399" y="5402"/>
                    <a:pt x="1713" y="4948"/>
                    <a:pt x="2150" y="4598"/>
                  </a:cubicBezTo>
                  <a:close/>
                  <a:moveTo>
                    <a:pt x="0" y="1"/>
                  </a:moveTo>
                  <a:lnTo>
                    <a:pt x="0" y="945"/>
                  </a:lnTo>
                  <a:cubicBezTo>
                    <a:pt x="0" y="2081"/>
                    <a:pt x="472" y="3165"/>
                    <a:pt x="1294" y="3951"/>
                  </a:cubicBezTo>
                  <a:cubicBezTo>
                    <a:pt x="472" y="4720"/>
                    <a:pt x="0" y="5804"/>
                    <a:pt x="0" y="6941"/>
                  </a:cubicBezTo>
                  <a:lnTo>
                    <a:pt x="0" y="7885"/>
                  </a:lnTo>
                  <a:lnTo>
                    <a:pt x="1049" y="7885"/>
                  </a:lnTo>
                  <a:lnTo>
                    <a:pt x="1049" y="6976"/>
                  </a:lnTo>
                  <a:lnTo>
                    <a:pt x="3234" y="6976"/>
                  </a:lnTo>
                  <a:lnTo>
                    <a:pt x="3234" y="7885"/>
                  </a:lnTo>
                  <a:lnTo>
                    <a:pt x="4283" y="7885"/>
                  </a:lnTo>
                  <a:lnTo>
                    <a:pt x="4283" y="6941"/>
                  </a:lnTo>
                  <a:cubicBezTo>
                    <a:pt x="4283" y="5804"/>
                    <a:pt x="3811" y="4720"/>
                    <a:pt x="2972" y="3951"/>
                  </a:cubicBezTo>
                  <a:cubicBezTo>
                    <a:pt x="3811" y="3165"/>
                    <a:pt x="4283" y="2081"/>
                    <a:pt x="4283" y="945"/>
                  </a:cubicBezTo>
                  <a:lnTo>
                    <a:pt x="4283" y="1"/>
                  </a:lnTo>
                  <a:lnTo>
                    <a:pt x="3234" y="1"/>
                  </a:lnTo>
                  <a:lnTo>
                    <a:pt x="3234" y="910"/>
                  </a:lnTo>
                  <a:lnTo>
                    <a:pt x="1049" y="910"/>
                  </a:lnTo>
                  <a:lnTo>
                    <a:pt x="1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51" name="Google Shape;5751;p124"/>
            <p:cNvSpPr/>
            <p:nvPr/>
          </p:nvSpPr>
          <p:spPr>
            <a:xfrm>
              <a:off x="2686413" y="4366588"/>
              <a:ext cx="36725" cy="35425"/>
            </a:xfrm>
            <a:custGeom>
              <a:avLst/>
              <a:gdLst/>
              <a:ahLst/>
              <a:cxnLst/>
              <a:rect l="l" t="t" r="r" b="b"/>
              <a:pathLst>
                <a:path w="1469" h="1417" extrusionOk="0">
                  <a:moveTo>
                    <a:pt x="0" y="0"/>
                  </a:moveTo>
                  <a:lnTo>
                    <a:pt x="0" y="682"/>
                  </a:lnTo>
                  <a:cubicBezTo>
                    <a:pt x="0" y="1171"/>
                    <a:pt x="367" y="1416"/>
                    <a:pt x="734" y="1416"/>
                  </a:cubicBezTo>
                  <a:cubicBezTo>
                    <a:pt x="1102" y="1416"/>
                    <a:pt x="1469" y="1171"/>
                    <a:pt x="1469" y="682"/>
                  </a:cubicBezTo>
                  <a:lnTo>
                    <a:pt x="1469" y="0"/>
                  </a:lnTo>
                  <a:cubicBezTo>
                    <a:pt x="1224" y="52"/>
                    <a:pt x="975" y="79"/>
                    <a:pt x="728" y="79"/>
                  </a:cubicBezTo>
                  <a:cubicBezTo>
                    <a:pt x="481" y="79"/>
                    <a:pt x="236" y="5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52" name="Google Shape;5752;p124"/>
            <p:cNvSpPr/>
            <p:nvPr/>
          </p:nvSpPr>
          <p:spPr>
            <a:xfrm>
              <a:off x="2619988" y="4124463"/>
              <a:ext cx="139425" cy="69500"/>
            </a:xfrm>
            <a:custGeom>
              <a:avLst/>
              <a:gdLst/>
              <a:ahLst/>
              <a:cxnLst/>
              <a:rect l="l" t="t" r="r" b="b"/>
              <a:pathLst>
                <a:path w="5577" h="2780" extrusionOk="0">
                  <a:moveTo>
                    <a:pt x="0" y="0"/>
                  </a:moveTo>
                  <a:lnTo>
                    <a:pt x="0" y="2011"/>
                  </a:lnTo>
                  <a:cubicBezTo>
                    <a:pt x="0" y="2448"/>
                    <a:pt x="350" y="2780"/>
                    <a:pt x="769" y="2780"/>
                  </a:cubicBezTo>
                  <a:lnTo>
                    <a:pt x="5577" y="2780"/>
                  </a:lnTo>
                  <a:lnTo>
                    <a:pt x="5577" y="2028"/>
                  </a:lnTo>
                  <a:cubicBezTo>
                    <a:pt x="5577" y="909"/>
                    <a:pt x="4668" y="0"/>
                    <a:pt x="3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53" name="Google Shape;5753;p124"/>
            <p:cNvSpPr/>
            <p:nvPr/>
          </p:nvSpPr>
          <p:spPr>
            <a:xfrm>
              <a:off x="2650138" y="4220613"/>
              <a:ext cx="109275" cy="121525"/>
            </a:xfrm>
            <a:custGeom>
              <a:avLst/>
              <a:gdLst/>
              <a:ahLst/>
              <a:cxnLst/>
              <a:rect l="l" t="t" r="r" b="b"/>
              <a:pathLst>
                <a:path w="4371" h="4861" extrusionOk="0">
                  <a:moveTo>
                    <a:pt x="0" y="0"/>
                  </a:moveTo>
                  <a:lnTo>
                    <a:pt x="0" y="2675"/>
                  </a:lnTo>
                  <a:cubicBezTo>
                    <a:pt x="0" y="3881"/>
                    <a:pt x="979" y="4860"/>
                    <a:pt x="2185" y="4860"/>
                  </a:cubicBezTo>
                  <a:cubicBezTo>
                    <a:pt x="3392" y="4860"/>
                    <a:pt x="4371" y="3881"/>
                    <a:pt x="4371" y="2675"/>
                  </a:cubicBezTo>
                  <a:lnTo>
                    <a:pt x="43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54" name="Google Shape;5754;p124"/>
            <p:cNvSpPr/>
            <p:nvPr/>
          </p:nvSpPr>
          <p:spPr>
            <a:xfrm>
              <a:off x="2529063" y="4362638"/>
              <a:ext cx="351400" cy="136825"/>
            </a:xfrm>
            <a:custGeom>
              <a:avLst/>
              <a:gdLst/>
              <a:ahLst/>
              <a:cxnLst/>
              <a:rect l="l" t="t" r="r" b="b"/>
              <a:pathLst>
                <a:path w="14056" h="5473" extrusionOk="0">
                  <a:moveTo>
                    <a:pt x="5245" y="1"/>
                  </a:moveTo>
                  <a:lnTo>
                    <a:pt x="1277" y="1172"/>
                  </a:lnTo>
                  <a:cubicBezTo>
                    <a:pt x="525" y="1399"/>
                    <a:pt x="1" y="2081"/>
                    <a:pt x="1" y="2868"/>
                  </a:cubicBezTo>
                  <a:lnTo>
                    <a:pt x="1" y="5472"/>
                  </a:lnTo>
                  <a:lnTo>
                    <a:pt x="2029" y="5472"/>
                  </a:lnTo>
                  <a:lnTo>
                    <a:pt x="2029" y="3707"/>
                  </a:lnTo>
                  <a:lnTo>
                    <a:pt x="3078" y="3707"/>
                  </a:lnTo>
                  <a:lnTo>
                    <a:pt x="3078" y="5472"/>
                  </a:lnTo>
                  <a:lnTo>
                    <a:pt x="10979" y="5472"/>
                  </a:lnTo>
                  <a:lnTo>
                    <a:pt x="10979" y="3707"/>
                  </a:lnTo>
                  <a:lnTo>
                    <a:pt x="12028" y="3707"/>
                  </a:lnTo>
                  <a:lnTo>
                    <a:pt x="12028" y="5472"/>
                  </a:lnTo>
                  <a:lnTo>
                    <a:pt x="14056" y="5472"/>
                  </a:lnTo>
                  <a:lnTo>
                    <a:pt x="14056" y="2885"/>
                  </a:lnTo>
                  <a:cubicBezTo>
                    <a:pt x="14038" y="2098"/>
                    <a:pt x="13531" y="1399"/>
                    <a:pt x="12780" y="1189"/>
                  </a:cubicBezTo>
                  <a:lnTo>
                    <a:pt x="8812" y="18"/>
                  </a:lnTo>
                  <a:lnTo>
                    <a:pt x="8812" y="840"/>
                  </a:lnTo>
                  <a:cubicBezTo>
                    <a:pt x="8812" y="1819"/>
                    <a:pt x="8007" y="2623"/>
                    <a:pt x="7028" y="2623"/>
                  </a:cubicBezTo>
                  <a:cubicBezTo>
                    <a:pt x="6032" y="2623"/>
                    <a:pt x="5245" y="1819"/>
                    <a:pt x="5245" y="840"/>
                  </a:cubicBezTo>
                  <a:lnTo>
                    <a:pt x="52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755" name="Google Shape;5755;p124"/>
          <p:cNvGrpSpPr/>
          <p:nvPr/>
        </p:nvGrpSpPr>
        <p:grpSpPr>
          <a:xfrm>
            <a:off x="1783488" y="4051913"/>
            <a:ext cx="376325" cy="447550"/>
            <a:chOff x="1783488" y="4051913"/>
            <a:chExt cx="376325" cy="447550"/>
          </a:xfrm>
        </p:grpSpPr>
        <p:sp>
          <p:nvSpPr>
            <p:cNvPr id="5756" name="Google Shape;5756;p124"/>
            <p:cNvSpPr/>
            <p:nvPr/>
          </p:nvSpPr>
          <p:spPr>
            <a:xfrm>
              <a:off x="2052263" y="4051913"/>
              <a:ext cx="107550" cy="197125"/>
            </a:xfrm>
            <a:custGeom>
              <a:avLst/>
              <a:gdLst/>
              <a:ahLst/>
              <a:cxnLst/>
              <a:rect l="l" t="t" r="r" b="b"/>
              <a:pathLst>
                <a:path w="4302" h="7885" extrusionOk="0">
                  <a:moveTo>
                    <a:pt x="3077" y="1958"/>
                  </a:moveTo>
                  <a:cubicBezTo>
                    <a:pt x="2885" y="2483"/>
                    <a:pt x="2571" y="2937"/>
                    <a:pt x="2151" y="3287"/>
                  </a:cubicBezTo>
                  <a:cubicBezTo>
                    <a:pt x="1714" y="2937"/>
                    <a:pt x="1399" y="2483"/>
                    <a:pt x="1224" y="1958"/>
                  </a:cubicBezTo>
                  <a:close/>
                  <a:moveTo>
                    <a:pt x="2151" y="4581"/>
                  </a:moveTo>
                  <a:cubicBezTo>
                    <a:pt x="2571" y="4930"/>
                    <a:pt x="2885" y="5402"/>
                    <a:pt x="3077" y="5909"/>
                  </a:cubicBezTo>
                  <a:lnTo>
                    <a:pt x="1224" y="5909"/>
                  </a:lnTo>
                  <a:cubicBezTo>
                    <a:pt x="1399" y="5402"/>
                    <a:pt x="1714" y="4930"/>
                    <a:pt x="2151" y="4581"/>
                  </a:cubicBezTo>
                  <a:close/>
                  <a:moveTo>
                    <a:pt x="1" y="1"/>
                  </a:moveTo>
                  <a:lnTo>
                    <a:pt x="1" y="945"/>
                  </a:lnTo>
                  <a:cubicBezTo>
                    <a:pt x="1" y="2081"/>
                    <a:pt x="473" y="3165"/>
                    <a:pt x="1294" y="3951"/>
                  </a:cubicBezTo>
                  <a:cubicBezTo>
                    <a:pt x="473" y="4720"/>
                    <a:pt x="1" y="5804"/>
                    <a:pt x="1" y="6941"/>
                  </a:cubicBezTo>
                  <a:lnTo>
                    <a:pt x="1" y="7885"/>
                  </a:lnTo>
                  <a:lnTo>
                    <a:pt x="1050" y="7885"/>
                  </a:lnTo>
                  <a:lnTo>
                    <a:pt x="1050" y="6976"/>
                  </a:lnTo>
                  <a:lnTo>
                    <a:pt x="3235" y="6976"/>
                  </a:lnTo>
                  <a:lnTo>
                    <a:pt x="3235" y="7885"/>
                  </a:lnTo>
                  <a:lnTo>
                    <a:pt x="4284" y="7885"/>
                  </a:lnTo>
                  <a:lnTo>
                    <a:pt x="4284" y="6941"/>
                  </a:lnTo>
                  <a:cubicBezTo>
                    <a:pt x="4301" y="5804"/>
                    <a:pt x="3829" y="4720"/>
                    <a:pt x="2990" y="3951"/>
                  </a:cubicBezTo>
                  <a:cubicBezTo>
                    <a:pt x="3829" y="3165"/>
                    <a:pt x="4301" y="2081"/>
                    <a:pt x="4284" y="945"/>
                  </a:cubicBezTo>
                  <a:lnTo>
                    <a:pt x="4284" y="1"/>
                  </a:lnTo>
                  <a:lnTo>
                    <a:pt x="3235" y="1"/>
                  </a:lnTo>
                  <a:lnTo>
                    <a:pt x="3235" y="910"/>
                  </a:lnTo>
                  <a:lnTo>
                    <a:pt x="1050" y="910"/>
                  </a:lnTo>
                  <a:lnTo>
                    <a:pt x="10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57" name="Google Shape;5757;p124"/>
            <p:cNvSpPr/>
            <p:nvPr/>
          </p:nvSpPr>
          <p:spPr>
            <a:xfrm>
              <a:off x="1839438" y="4290538"/>
              <a:ext cx="59900" cy="56825"/>
            </a:xfrm>
            <a:custGeom>
              <a:avLst/>
              <a:gdLst/>
              <a:ahLst/>
              <a:cxnLst/>
              <a:rect l="l" t="t" r="r" b="b"/>
              <a:pathLst>
                <a:path w="2396" h="2273" extrusionOk="0">
                  <a:moveTo>
                    <a:pt x="1609" y="0"/>
                  </a:moveTo>
                  <a:cubicBezTo>
                    <a:pt x="1154" y="402"/>
                    <a:pt x="595" y="682"/>
                    <a:pt x="0" y="787"/>
                  </a:cubicBezTo>
                  <a:cubicBezTo>
                    <a:pt x="35" y="1591"/>
                    <a:pt x="682" y="2238"/>
                    <a:pt x="1486" y="2273"/>
                  </a:cubicBezTo>
                  <a:lnTo>
                    <a:pt x="2395" y="1993"/>
                  </a:lnTo>
                  <a:cubicBezTo>
                    <a:pt x="1923" y="1434"/>
                    <a:pt x="1644" y="735"/>
                    <a:pt x="16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58" name="Google Shape;5758;p124"/>
            <p:cNvSpPr/>
            <p:nvPr/>
          </p:nvSpPr>
          <p:spPr>
            <a:xfrm>
              <a:off x="1941488" y="4366588"/>
              <a:ext cx="38925" cy="37150"/>
            </a:xfrm>
            <a:custGeom>
              <a:avLst/>
              <a:gdLst/>
              <a:ahLst/>
              <a:cxnLst/>
              <a:rect l="l" t="t" r="r" b="b"/>
              <a:pathLst>
                <a:path w="1557" h="1486" extrusionOk="0">
                  <a:moveTo>
                    <a:pt x="26" y="0"/>
                  </a:moveTo>
                  <a:lnTo>
                    <a:pt x="26" y="699"/>
                  </a:lnTo>
                  <a:cubicBezTo>
                    <a:pt x="0" y="1224"/>
                    <a:pt x="389" y="1486"/>
                    <a:pt x="778" y="1486"/>
                  </a:cubicBezTo>
                  <a:cubicBezTo>
                    <a:pt x="1167" y="1486"/>
                    <a:pt x="1556" y="1224"/>
                    <a:pt x="1530" y="699"/>
                  </a:cubicBezTo>
                  <a:lnTo>
                    <a:pt x="1530" y="0"/>
                  </a:lnTo>
                  <a:cubicBezTo>
                    <a:pt x="1285" y="52"/>
                    <a:pt x="1040" y="87"/>
                    <a:pt x="778" y="87"/>
                  </a:cubicBezTo>
                  <a:cubicBezTo>
                    <a:pt x="533" y="87"/>
                    <a:pt x="271" y="52"/>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59" name="Google Shape;5759;p124"/>
            <p:cNvSpPr/>
            <p:nvPr/>
          </p:nvSpPr>
          <p:spPr>
            <a:xfrm>
              <a:off x="1905863" y="4135813"/>
              <a:ext cx="110600" cy="74325"/>
            </a:xfrm>
            <a:custGeom>
              <a:avLst/>
              <a:gdLst/>
              <a:ahLst/>
              <a:cxnLst/>
              <a:rect l="l" t="t" r="r" b="b"/>
              <a:pathLst>
                <a:path w="4424" h="2973" extrusionOk="0">
                  <a:moveTo>
                    <a:pt x="2203" y="1"/>
                  </a:moveTo>
                  <a:cubicBezTo>
                    <a:pt x="979" y="1"/>
                    <a:pt x="1" y="997"/>
                    <a:pt x="1" y="2221"/>
                  </a:cubicBezTo>
                  <a:lnTo>
                    <a:pt x="1" y="2973"/>
                  </a:lnTo>
                  <a:cubicBezTo>
                    <a:pt x="682" y="2973"/>
                    <a:pt x="1347" y="2728"/>
                    <a:pt x="1889" y="2308"/>
                  </a:cubicBezTo>
                  <a:lnTo>
                    <a:pt x="2203" y="2046"/>
                  </a:lnTo>
                  <a:lnTo>
                    <a:pt x="2535" y="2308"/>
                  </a:lnTo>
                  <a:cubicBezTo>
                    <a:pt x="3077" y="2728"/>
                    <a:pt x="3742" y="2973"/>
                    <a:pt x="4423" y="2973"/>
                  </a:cubicBezTo>
                  <a:lnTo>
                    <a:pt x="4423" y="2221"/>
                  </a:lnTo>
                  <a:cubicBezTo>
                    <a:pt x="4423" y="997"/>
                    <a:pt x="3427" y="1"/>
                    <a:pt x="2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60" name="Google Shape;5760;p124"/>
            <p:cNvSpPr/>
            <p:nvPr/>
          </p:nvSpPr>
          <p:spPr>
            <a:xfrm>
              <a:off x="1905863" y="4220163"/>
              <a:ext cx="110600" cy="122850"/>
            </a:xfrm>
            <a:custGeom>
              <a:avLst/>
              <a:gdLst/>
              <a:ahLst/>
              <a:cxnLst/>
              <a:rect l="l" t="t" r="r" b="b"/>
              <a:pathLst>
                <a:path w="4424" h="4914" extrusionOk="0">
                  <a:moveTo>
                    <a:pt x="2203" y="1"/>
                  </a:moveTo>
                  <a:cubicBezTo>
                    <a:pt x="1539" y="420"/>
                    <a:pt x="787" y="648"/>
                    <a:pt x="1" y="665"/>
                  </a:cubicBezTo>
                  <a:lnTo>
                    <a:pt x="1" y="2693"/>
                  </a:lnTo>
                  <a:cubicBezTo>
                    <a:pt x="1" y="3917"/>
                    <a:pt x="979" y="4896"/>
                    <a:pt x="2203" y="4913"/>
                  </a:cubicBezTo>
                  <a:cubicBezTo>
                    <a:pt x="3427" y="4896"/>
                    <a:pt x="4423" y="3917"/>
                    <a:pt x="4423" y="2693"/>
                  </a:cubicBezTo>
                  <a:lnTo>
                    <a:pt x="4423" y="665"/>
                  </a:lnTo>
                  <a:cubicBezTo>
                    <a:pt x="3637" y="665"/>
                    <a:pt x="2867" y="438"/>
                    <a:pt x="2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61" name="Google Shape;5761;p124"/>
            <p:cNvSpPr/>
            <p:nvPr/>
          </p:nvSpPr>
          <p:spPr>
            <a:xfrm>
              <a:off x="2022563" y="4290538"/>
              <a:ext cx="59875" cy="56825"/>
            </a:xfrm>
            <a:custGeom>
              <a:avLst/>
              <a:gdLst/>
              <a:ahLst/>
              <a:cxnLst/>
              <a:rect l="l" t="t" r="r" b="b"/>
              <a:pathLst>
                <a:path w="2395" h="2273" extrusionOk="0">
                  <a:moveTo>
                    <a:pt x="804" y="0"/>
                  </a:moveTo>
                  <a:cubicBezTo>
                    <a:pt x="769" y="735"/>
                    <a:pt x="490" y="1451"/>
                    <a:pt x="0" y="2011"/>
                  </a:cubicBezTo>
                  <a:lnTo>
                    <a:pt x="892" y="2273"/>
                  </a:lnTo>
                  <a:cubicBezTo>
                    <a:pt x="1713" y="2238"/>
                    <a:pt x="2360" y="1591"/>
                    <a:pt x="2395" y="787"/>
                  </a:cubicBezTo>
                  <a:cubicBezTo>
                    <a:pt x="1801" y="682"/>
                    <a:pt x="1241" y="402"/>
                    <a:pt x="8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62" name="Google Shape;5762;p124"/>
            <p:cNvSpPr/>
            <p:nvPr/>
          </p:nvSpPr>
          <p:spPr>
            <a:xfrm>
              <a:off x="1783488" y="4363088"/>
              <a:ext cx="355350" cy="136375"/>
            </a:xfrm>
            <a:custGeom>
              <a:avLst/>
              <a:gdLst/>
              <a:ahLst/>
              <a:cxnLst/>
              <a:rect l="l" t="t" r="r" b="b"/>
              <a:pathLst>
                <a:path w="14214" h="5455" extrusionOk="0">
                  <a:moveTo>
                    <a:pt x="5298" y="0"/>
                  </a:moveTo>
                  <a:lnTo>
                    <a:pt x="1294" y="1171"/>
                  </a:lnTo>
                  <a:cubicBezTo>
                    <a:pt x="525" y="1416"/>
                    <a:pt x="1" y="2098"/>
                    <a:pt x="1" y="2902"/>
                  </a:cubicBezTo>
                  <a:lnTo>
                    <a:pt x="1" y="5454"/>
                  </a:lnTo>
                  <a:lnTo>
                    <a:pt x="2064" y="5454"/>
                  </a:lnTo>
                  <a:lnTo>
                    <a:pt x="2064" y="3706"/>
                  </a:lnTo>
                  <a:lnTo>
                    <a:pt x="3112" y="3706"/>
                  </a:lnTo>
                  <a:lnTo>
                    <a:pt x="3112" y="5454"/>
                  </a:lnTo>
                  <a:lnTo>
                    <a:pt x="11119" y="5454"/>
                  </a:lnTo>
                  <a:lnTo>
                    <a:pt x="11119" y="3706"/>
                  </a:lnTo>
                  <a:lnTo>
                    <a:pt x="12168" y="3706"/>
                  </a:lnTo>
                  <a:lnTo>
                    <a:pt x="12168" y="5454"/>
                  </a:lnTo>
                  <a:lnTo>
                    <a:pt x="14213" y="5454"/>
                  </a:lnTo>
                  <a:lnTo>
                    <a:pt x="14213" y="2902"/>
                  </a:lnTo>
                  <a:cubicBezTo>
                    <a:pt x="14213" y="2115"/>
                    <a:pt x="13689" y="1416"/>
                    <a:pt x="12919" y="1189"/>
                  </a:cubicBezTo>
                  <a:lnTo>
                    <a:pt x="8899" y="0"/>
                  </a:lnTo>
                  <a:lnTo>
                    <a:pt x="8899" y="839"/>
                  </a:lnTo>
                  <a:cubicBezTo>
                    <a:pt x="8899" y="1836"/>
                    <a:pt x="8095" y="2640"/>
                    <a:pt x="7098" y="2640"/>
                  </a:cubicBezTo>
                  <a:cubicBezTo>
                    <a:pt x="6102" y="2640"/>
                    <a:pt x="5298" y="1836"/>
                    <a:pt x="5298" y="839"/>
                  </a:cubicBezTo>
                  <a:lnTo>
                    <a:pt x="5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763" name="Google Shape;5763;p124"/>
          <p:cNvGrpSpPr/>
          <p:nvPr/>
        </p:nvGrpSpPr>
        <p:grpSpPr>
          <a:xfrm>
            <a:off x="7690888" y="3357463"/>
            <a:ext cx="447975" cy="448000"/>
            <a:chOff x="7690888" y="3357463"/>
            <a:chExt cx="447975" cy="448000"/>
          </a:xfrm>
        </p:grpSpPr>
        <p:sp>
          <p:nvSpPr>
            <p:cNvPr id="5764" name="Google Shape;5764;p124"/>
            <p:cNvSpPr/>
            <p:nvPr/>
          </p:nvSpPr>
          <p:spPr>
            <a:xfrm>
              <a:off x="7690888" y="3488588"/>
              <a:ext cx="447975" cy="316875"/>
            </a:xfrm>
            <a:custGeom>
              <a:avLst/>
              <a:gdLst/>
              <a:ahLst/>
              <a:cxnLst/>
              <a:rect l="l" t="t" r="r" b="b"/>
              <a:pathLst>
                <a:path w="17919" h="12675" extrusionOk="0">
                  <a:moveTo>
                    <a:pt x="14789" y="2150"/>
                  </a:moveTo>
                  <a:lnTo>
                    <a:pt x="14789" y="10052"/>
                  </a:lnTo>
                  <a:lnTo>
                    <a:pt x="3182" y="10052"/>
                  </a:lnTo>
                  <a:lnTo>
                    <a:pt x="3182" y="2150"/>
                  </a:lnTo>
                  <a:lnTo>
                    <a:pt x="4737" y="2150"/>
                  </a:lnTo>
                  <a:lnTo>
                    <a:pt x="4737" y="7919"/>
                  </a:lnTo>
                  <a:cubicBezTo>
                    <a:pt x="4737" y="8514"/>
                    <a:pt x="5227" y="9003"/>
                    <a:pt x="5821" y="9003"/>
                  </a:cubicBezTo>
                  <a:cubicBezTo>
                    <a:pt x="6433" y="9003"/>
                    <a:pt x="6923" y="8514"/>
                    <a:pt x="6923" y="7919"/>
                  </a:cubicBezTo>
                  <a:lnTo>
                    <a:pt x="6923" y="2150"/>
                  </a:lnTo>
                  <a:lnTo>
                    <a:pt x="11048" y="2150"/>
                  </a:lnTo>
                  <a:lnTo>
                    <a:pt x="11048" y="7919"/>
                  </a:lnTo>
                  <a:cubicBezTo>
                    <a:pt x="11109" y="8575"/>
                    <a:pt x="11621" y="8903"/>
                    <a:pt x="12132" y="8903"/>
                  </a:cubicBezTo>
                  <a:cubicBezTo>
                    <a:pt x="12643" y="8903"/>
                    <a:pt x="13155" y="8575"/>
                    <a:pt x="13216" y="7919"/>
                  </a:cubicBezTo>
                  <a:lnTo>
                    <a:pt x="13216" y="2150"/>
                  </a:lnTo>
                  <a:close/>
                  <a:moveTo>
                    <a:pt x="4720" y="0"/>
                  </a:moveTo>
                  <a:lnTo>
                    <a:pt x="4720" y="1084"/>
                  </a:lnTo>
                  <a:lnTo>
                    <a:pt x="1049" y="1084"/>
                  </a:lnTo>
                  <a:lnTo>
                    <a:pt x="1049" y="2150"/>
                  </a:lnTo>
                  <a:lnTo>
                    <a:pt x="2098" y="2150"/>
                  </a:lnTo>
                  <a:lnTo>
                    <a:pt x="2098" y="10104"/>
                  </a:lnTo>
                  <a:cubicBezTo>
                    <a:pt x="874" y="10349"/>
                    <a:pt x="0" y="11415"/>
                    <a:pt x="0" y="12674"/>
                  </a:cubicBezTo>
                  <a:lnTo>
                    <a:pt x="17918" y="12674"/>
                  </a:lnTo>
                  <a:cubicBezTo>
                    <a:pt x="17918" y="11415"/>
                    <a:pt x="17044" y="10349"/>
                    <a:pt x="15821" y="10104"/>
                  </a:cubicBezTo>
                  <a:lnTo>
                    <a:pt x="15821" y="2150"/>
                  </a:lnTo>
                  <a:lnTo>
                    <a:pt x="16870" y="2150"/>
                  </a:lnTo>
                  <a:lnTo>
                    <a:pt x="16870" y="1084"/>
                  </a:lnTo>
                  <a:lnTo>
                    <a:pt x="13198" y="1084"/>
                  </a:lnTo>
                  <a:lnTo>
                    <a:pt x="13198" y="0"/>
                  </a:lnTo>
                  <a:lnTo>
                    <a:pt x="11031" y="0"/>
                  </a:lnTo>
                  <a:lnTo>
                    <a:pt x="11031" y="1084"/>
                  </a:lnTo>
                  <a:lnTo>
                    <a:pt x="6905" y="1084"/>
                  </a:lnTo>
                  <a:lnTo>
                    <a:pt x="69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65" name="Google Shape;5765;p124"/>
            <p:cNvSpPr/>
            <p:nvPr/>
          </p:nvSpPr>
          <p:spPr>
            <a:xfrm>
              <a:off x="7941288" y="3357463"/>
              <a:ext cx="104925" cy="52475"/>
            </a:xfrm>
            <a:custGeom>
              <a:avLst/>
              <a:gdLst/>
              <a:ahLst/>
              <a:cxnLst/>
              <a:rect l="l" t="t" r="r" b="b"/>
              <a:pathLst>
                <a:path w="4197" h="2099" extrusionOk="0">
                  <a:moveTo>
                    <a:pt x="1" y="1"/>
                  </a:moveTo>
                  <a:lnTo>
                    <a:pt x="1" y="2099"/>
                  </a:lnTo>
                  <a:lnTo>
                    <a:pt x="4196" y="2099"/>
                  </a:lnTo>
                  <a:lnTo>
                    <a:pt x="41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66" name="Google Shape;5766;p124"/>
            <p:cNvSpPr/>
            <p:nvPr/>
          </p:nvSpPr>
          <p:spPr>
            <a:xfrm>
              <a:off x="7966638" y="3436138"/>
              <a:ext cx="54650" cy="26250"/>
            </a:xfrm>
            <a:custGeom>
              <a:avLst/>
              <a:gdLst/>
              <a:ahLst/>
              <a:cxnLst/>
              <a:rect l="l" t="t" r="r" b="b"/>
              <a:pathLst>
                <a:path w="2186" h="1050" extrusionOk="0">
                  <a:moveTo>
                    <a:pt x="1" y="0"/>
                  </a:moveTo>
                  <a:lnTo>
                    <a:pt x="1" y="1049"/>
                  </a:lnTo>
                  <a:lnTo>
                    <a:pt x="2186" y="1049"/>
                  </a:lnTo>
                  <a:lnTo>
                    <a:pt x="21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67" name="Google Shape;5767;p124"/>
            <p:cNvSpPr/>
            <p:nvPr/>
          </p:nvSpPr>
          <p:spPr>
            <a:xfrm>
              <a:off x="7783963" y="3357463"/>
              <a:ext cx="104925" cy="52475"/>
            </a:xfrm>
            <a:custGeom>
              <a:avLst/>
              <a:gdLst/>
              <a:ahLst/>
              <a:cxnLst/>
              <a:rect l="l" t="t" r="r" b="b"/>
              <a:pathLst>
                <a:path w="4197" h="2099" extrusionOk="0">
                  <a:moveTo>
                    <a:pt x="1" y="1"/>
                  </a:moveTo>
                  <a:lnTo>
                    <a:pt x="1" y="2099"/>
                  </a:lnTo>
                  <a:lnTo>
                    <a:pt x="4196" y="2099"/>
                  </a:lnTo>
                  <a:lnTo>
                    <a:pt x="41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68" name="Google Shape;5768;p124"/>
            <p:cNvSpPr/>
            <p:nvPr/>
          </p:nvSpPr>
          <p:spPr>
            <a:xfrm>
              <a:off x="7809313" y="3436138"/>
              <a:ext cx="54225" cy="26250"/>
            </a:xfrm>
            <a:custGeom>
              <a:avLst/>
              <a:gdLst/>
              <a:ahLst/>
              <a:cxnLst/>
              <a:rect l="l" t="t" r="r" b="b"/>
              <a:pathLst>
                <a:path w="2169" h="1050" extrusionOk="0">
                  <a:moveTo>
                    <a:pt x="0" y="0"/>
                  </a:moveTo>
                  <a:lnTo>
                    <a:pt x="0" y="1049"/>
                  </a:lnTo>
                  <a:lnTo>
                    <a:pt x="2168" y="1049"/>
                  </a:lnTo>
                  <a:lnTo>
                    <a:pt x="21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769" name="Google Shape;5769;p124"/>
          <p:cNvGrpSpPr/>
          <p:nvPr/>
        </p:nvGrpSpPr>
        <p:grpSpPr>
          <a:xfrm>
            <a:off x="6914263" y="3357738"/>
            <a:ext cx="481650" cy="447925"/>
            <a:chOff x="6914263" y="3357738"/>
            <a:chExt cx="481650" cy="447925"/>
          </a:xfrm>
        </p:grpSpPr>
        <p:sp>
          <p:nvSpPr>
            <p:cNvPr id="5770" name="Google Shape;5770;p124"/>
            <p:cNvSpPr/>
            <p:nvPr/>
          </p:nvSpPr>
          <p:spPr>
            <a:xfrm>
              <a:off x="7031838" y="3691363"/>
              <a:ext cx="30600" cy="26250"/>
            </a:xfrm>
            <a:custGeom>
              <a:avLst/>
              <a:gdLst/>
              <a:ahLst/>
              <a:cxnLst/>
              <a:rect l="l" t="t" r="r" b="b"/>
              <a:pathLst>
                <a:path w="1224" h="1050" extrusionOk="0">
                  <a:moveTo>
                    <a:pt x="699" y="1"/>
                  </a:moveTo>
                  <a:cubicBezTo>
                    <a:pt x="227" y="1"/>
                    <a:pt x="0" y="560"/>
                    <a:pt x="332" y="892"/>
                  </a:cubicBezTo>
                  <a:cubicBezTo>
                    <a:pt x="435" y="1001"/>
                    <a:pt x="566" y="1049"/>
                    <a:pt x="696" y="1049"/>
                  </a:cubicBezTo>
                  <a:cubicBezTo>
                    <a:pt x="963" y="1049"/>
                    <a:pt x="1224" y="843"/>
                    <a:pt x="1224" y="525"/>
                  </a:cubicBezTo>
                  <a:cubicBezTo>
                    <a:pt x="1224" y="228"/>
                    <a:pt x="979"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71" name="Google Shape;5771;p124"/>
            <p:cNvSpPr/>
            <p:nvPr/>
          </p:nvSpPr>
          <p:spPr>
            <a:xfrm>
              <a:off x="6914263" y="3603513"/>
              <a:ext cx="236025" cy="202150"/>
            </a:xfrm>
            <a:custGeom>
              <a:avLst/>
              <a:gdLst/>
              <a:ahLst/>
              <a:cxnLst/>
              <a:rect l="l" t="t" r="r" b="b"/>
              <a:pathLst>
                <a:path w="9441" h="8086" extrusionOk="0">
                  <a:moveTo>
                    <a:pt x="5384" y="2456"/>
                  </a:moveTo>
                  <a:cubicBezTo>
                    <a:pt x="6196" y="2456"/>
                    <a:pt x="6976" y="3091"/>
                    <a:pt x="6976" y="4039"/>
                  </a:cubicBezTo>
                  <a:cubicBezTo>
                    <a:pt x="6976" y="4913"/>
                    <a:pt x="6259" y="5612"/>
                    <a:pt x="5402" y="5612"/>
                  </a:cubicBezTo>
                  <a:cubicBezTo>
                    <a:pt x="3986" y="5612"/>
                    <a:pt x="3287" y="3917"/>
                    <a:pt x="4284" y="2920"/>
                  </a:cubicBezTo>
                  <a:cubicBezTo>
                    <a:pt x="4605" y="2599"/>
                    <a:pt x="4998" y="2456"/>
                    <a:pt x="5384" y="2456"/>
                  </a:cubicBezTo>
                  <a:close/>
                  <a:moveTo>
                    <a:pt x="5402" y="1"/>
                  </a:moveTo>
                  <a:cubicBezTo>
                    <a:pt x="1801" y="1"/>
                    <a:pt x="1" y="4354"/>
                    <a:pt x="2553" y="6888"/>
                  </a:cubicBezTo>
                  <a:cubicBezTo>
                    <a:pt x="3374" y="7715"/>
                    <a:pt x="4386" y="8085"/>
                    <a:pt x="5379" y="8085"/>
                  </a:cubicBezTo>
                  <a:cubicBezTo>
                    <a:pt x="7451" y="8085"/>
                    <a:pt x="9441" y="6474"/>
                    <a:pt x="9441" y="4039"/>
                  </a:cubicBezTo>
                  <a:cubicBezTo>
                    <a:pt x="9423" y="1819"/>
                    <a:pt x="7623" y="18"/>
                    <a:pt x="5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72" name="Google Shape;5772;p124"/>
            <p:cNvSpPr/>
            <p:nvPr/>
          </p:nvSpPr>
          <p:spPr>
            <a:xfrm>
              <a:off x="7267838" y="3625788"/>
              <a:ext cx="30900" cy="26300"/>
            </a:xfrm>
            <a:custGeom>
              <a:avLst/>
              <a:gdLst/>
              <a:ahLst/>
              <a:cxnLst/>
              <a:rect l="l" t="t" r="r" b="b"/>
              <a:pathLst>
                <a:path w="1236" h="1052" extrusionOk="0">
                  <a:moveTo>
                    <a:pt x="714" y="0"/>
                  </a:moveTo>
                  <a:cubicBezTo>
                    <a:pt x="703" y="0"/>
                    <a:pt x="693" y="1"/>
                    <a:pt x="682" y="1"/>
                  </a:cubicBezTo>
                  <a:cubicBezTo>
                    <a:pt x="227" y="1"/>
                    <a:pt x="0" y="578"/>
                    <a:pt x="350" y="910"/>
                  </a:cubicBezTo>
                  <a:cubicBezTo>
                    <a:pt x="453" y="1008"/>
                    <a:pt x="577" y="1052"/>
                    <a:pt x="700" y="1052"/>
                  </a:cubicBezTo>
                  <a:cubicBezTo>
                    <a:pt x="973" y="1052"/>
                    <a:pt x="1236" y="834"/>
                    <a:pt x="1224" y="508"/>
                  </a:cubicBezTo>
                  <a:cubicBezTo>
                    <a:pt x="1224" y="222"/>
                    <a:pt x="996" y="0"/>
                    <a:pt x="7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73" name="Google Shape;5773;p124"/>
            <p:cNvSpPr/>
            <p:nvPr/>
          </p:nvSpPr>
          <p:spPr>
            <a:xfrm>
              <a:off x="7174738" y="3548888"/>
              <a:ext cx="221175" cy="256125"/>
            </a:xfrm>
            <a:custGeom>
              <a:avLst/>
              <a:gdLst/>
              <a:ahLst/>
              <a:cxnLst/>
              <a:rect l="l" t="t" r="r" b="b"/>
              <a:pathLst>
                <a:path w="8847" h="10245" extrusionOk="0">
                  <a:moveTo>
                    <a:pt x="4412" y="1998"/>
                  </a:moveTo>
                  <a:cubicBezTo>
                    <a:pt x="5222" y="1998"/>
                    <a:pt x="5997" y="2627"/>
                    <a:pt x="5997" y="3584"/>
                  </a:cubicBezTo>
                  <a:cubicBezTo>
                    <a:pt x="5997" y="4441"/>
                    <a:pt x="5297" y="5158"/>
                    <a:pt x="4423" y="5158"/>
                  </a:cubicBezTo>
                  <a:cubicBezTo>
                    <a:pt x="3025" y="5158"/>
                    <a:pt x="2326" y="3462"/>
                    <a:pt x="3305" y="2465"/>
                  </a:cubicBezTo>
                  <a:cubicBezTo>
                    <a:pt x="3628" y="2142"/>
                    <a:pt x="4024" y="1998"/>
                    <a:pt x="4412" y="1998"/>
                  </a:cubicBezTo>
                  <a:close/>
                  <a:moveTo>
                    <a:pt x="4423" y="1"/>
                  </a:moveTo>
                  <a:cubicBezTo>
                    <a:pt x="3165" y="1"/>
                    <a:pt x="2098" y="315"/>
                    <a:pt x="1329" y="945"/>
                  </a:cubicBezTo>
                  <a:cubicBezTo>
                    <a:pt x="455" y="1661"/>
                    <a:pt x="1" y="2745"/>
                    <a:pt x="1" y="4091"/>
                  </a:cubicBezTo>
                  <a:cubicBezTo>
                    <a:pt x="18" y="5525"/>
                    <a:pt x="455" y="6941"/>
                    <a:pt x="1224" y="8147"/>
                  </a:cubicBezTo>
                  <a:cubicBezTo>
                    <a:pt x="2098" y="9510"/>
                    <a:pt x="3235" y="10245"/>
                    <a:pt x="4423" y="10245"/>
                  </a:cubicBezTo>
                  <a:cubicBezTo>
                    <a:pt x="5612" y="10245"/>
                    <a:pt x="6748" y="9510"/>
                    <a:pt x="7622" y="8147"/>
                  </a:cubicBezTo>
                  <a:cubicBezTo>
                    <a:pt x="8409" y="6941"/>
                    <a:pt x="8829" y="5525"/>
                    <a:pt x="8846" y="4091"/>
                  </a:cubicBezTo>
                  <a:cubicBezTo>
                    <a:pt x="8846" y="2745"/>
                    <a:pt x="8392" y="1661"/>
                    <a:pt x="7518" y="945"/>
                  </a:cubicBezTo>
                  <a:cubicBezTo>
                    <a:pt x="6748" y="315"/>
                    <a:pt x="5682" y="1"/>
                    <a:pt x="4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74" name="Google Shape;5774;p124"/>
            <p:cNvSpPr/>
            <p:nvPr/>
          </p:nvSpPr>
          <p:spPr>
            <a:xfrm>
              <a:off x="7075963" y="3429588"/>
              <a:ext cx="31925" cy="26225"/>
            </a:xfrm>
            <a:custGeom>
              <a:avLst/>
              <a:gdLst/>
              <a:ahLst/>
              <a:cxnLst/>
              <a:rect l="l" t="t" r="r" b="b"/>
              <a:pathLst>
                <a:path w="1277" h="1049" extrusionOk="0">
                  <a:moveTo>
                    <a:pt x="683" y="0"/>
                  </a:moveTo>
                  <a:cubicBezTo>
                    <a:pt x="630" y="0"/>
                    <a:pt x="595" y="0"/>
                    <a:pt x="560" y="18"/>
                  </a:cubicBezTo>
                  <a:cubicBezTo>
                    <a:pt x="106" y="123"/>
                    <a:pt x="1" y="717"/>
                    <a:pt x="403" y="962"/>
                  </a:cubicBezTo>
                  <a:cubicBezTo>
                    <a:pt x="489" y="1021"/>
                    <a:pt x="586" y="1048"/>
                    <a:pt x="682" y="1048"/>
                  </a:cubicBezTo>
                  <a:cubicBezTo>
                    <a:pt x="900" y="1048"/>
                    <a:pt x="1111" y="907"/>
                    <a:pt x="1172" y="665"/>
                  </a:cubicBezTo>
                  <a:cubicBezTo>
                    <a:pt x="1277" y="332"/>
                    <a:pt x="1032" y="0"/>
                    <a:pt x="6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75" name="Google Shape;5775;p124"/>
            <p:cNvSpPr/>
            <p:nvPr/>
          </p:nvSpPr>
          <p:spPr>
            <a:xfrm>
              <a:off x="6944413" y="3357738"/>
              <a:ext cx="297650" cy="222650"/>
            </a:xfrm>
            <a:custGeom>
              <a:avLst/>
              <a:gdLst/>
              <a:ahLst/>
              <a:cxnLst/>
              <a:rect l="l" t="t" r="r" b="b"/>
              <a:pathLst>
                <a:path w="11906" h="8906" extrusionOk="0">
                  <a:moveTo>
                    <a:pt x="5943" y="1822"/>
                  </a:moveTo>
                  <a:cubicBezTo>
                    <a:pt x="6668" y="1822"/>
                    <a:pt x="7317" y="2327"/>
                    <a:pt x="7483" y="3067"/>
                  </a:cubicBezTo>
                  <a:cubicBezTo>
                    <a:pt x="7658" y="3906"/>
                    <a:pt x="7133" y="4745"/>
                    <a:pt x="6277" y="4937"/>
                  </a:cubicBezTo>
                  <a:cubicBezTo>
                    <a:pt x="6172" y="4955"/>
                    <a:pt x="6049" y="4972"/>
                    <a:pt x="5945" y="4972"/>
                  </a:cubicBezTo>
                  <a:cubicBezTo>
                    <a:pt x="5938" y="4972"/>
                    <a:pt x="5932" y="4972"/>
                    <a:pt x="5926" y="4972"/>
                  </a:cubicBezTo>
                  <a:cubicBezTo>
                    <a:pt x="4037" y="4972"/>
                    <a:pt x="3748" y="2261"/>
                    <a:pt x="5595" y="1860"/>
                  </a:cubicBezTo>
                  <a:cubicBezTo>
                    <a:pt x="5712" y="1834"/>
                    <a:pt x="5828" y="1822"/>
                    <a:pt x="5943" y="1822"/>
                  </a:cubicBezTo>
                  <a:close/>
                  <a:moveTo>
                    <a:pt x="6589" y="0"/>
                  </a:moveTo>
                  <a:cubicBezTo>
                    <a:pt x="4632" y="0"/>
                    <a:pt x="2716" y="780"/>
                    <a:pt x="1312" y="2245"/>
                  </a:cubicBezTo>
                  <a:cubicBezTo>
                    <a:pt x="368" y="3294"/>
                    <a:pt x="1" y="4535"/>
                    <a:pt x="263" y="5706"/>
                  </a:cubicBezTo>
                  <a:cubicBezTo>
                    <a:pt x="525" y="6877"/>
                    <a:pt x="1382" y="7821"/>
                    <a:pt x="2658" y="8381"/>
                  </a:cubicBezTo>
                  <a:lnTo>
                    <a:pt x="2658" y="8398"/>
                  </a:lnTo>
                  <a:cubicBezTo>
                    <a:pt x="3462" y="8748"/>
                    <a:pt x="4336" y="8905"/>
                    <a:pt x="5210" y="8905"/>
                  </a:cubicBezTo>
                  <a:cubicBezTo>
                    <a:pt x="5770" y="8905"/>
                    <a:pt x="6329" y="8835"/>
                    <a:pt x="6889" y="8713"/>
                  </a:cubicBezTo>
                  <a:cubicBezTo>
                    <a:pt x="8305" y="8433"/>
                    <a:pt x="9616" y="7699"/>
                    <a:pt x="10595" y="6650"/>
                  </a:cubicBezTo>
                  <a:cubicBezTo>
                    <a:pt x="11539" y="5584"/>
                    <a:pt x="11906" y="4360"/>
                    <a:pt x="11643" y="3189"/>
                  </a:cubicBezTo>
                  <a:cubicBezTo>
                    <a:pt x="11399" y="2018"/>
                    <a:pt x="10542" y="1056"/>
                    <a:pt x="9249" y="497"/>
                  </a:cubicBezTo>
                  <a:cubicBezTo>
                    <a:pt x="8383" y="163"/>
                    <a:pt x="7482" y="0"/>
                    <a:pt x="6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5776" name="Google Shape;5776;p124"/>
          <p:cNvSpPr/>
          <p:nvPr/>
        </p:nvSpPr>
        <p:spPr>
          <a:xfrm>
            <a:off x="6205388" y="3552388"/>
            <a:ext cx="56850" cy="26250"/>
          </a:xfrm>
          <a:custGeom>
            <a:avLst/>
            <a:gdLst/>
            <a:ahLst/>
            <a:cxnLst/>
            <a:rect l="l" t="t" r="r" b="b"/>
            <a:pathLst>
              <a:path w="2274" h="1050" extrusionOk="0">
                <a:moveTo>
                  <a:pt x="1" y="0"/>
                </a:moveTo>
                <a:lnTo>
                  <a:pt x="1" y="1049"/>
                </a:lnTo>
                <a:lnTo>
                  <a:pt x="2274" y="1049"/>
                </a:lnTo>
                <a:lnTo>
                  <a:pt x="22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5777" name="Google Shape;5777;p124"/>
          <p:cNvGrpSpPr/>
          <p:nvPr/>
        </p:nvGrpSpPr>
        <p:grpSpPr>
          <a:xfrm>
            <a:off x="6205388" y="3357463"/>
            <a:ext cx="448000" cy="448375"/>
            <a:chOff x="6205388" y="3357463"/>
            <a:chExt cx="448000" cy="448375"/>
          </a:xfrm>
        </p:grpSpPr>
        <p:sp>
          <p:nvSpPr>
            <p:cNvPr id="5778" name="Google Shape;5778;p124"/>
            <p:cNvSpPr/>
            <p:nvPr/>
          </p:nvSpPr>
          <p:spPr>
            <a:xfrm>
              <a:off x="6205388" y="3604838"/>
              <a:ext cx="448000" cy="201000"/>
            </a:xfrm>
            <a:custGeom>
              <a:avLst/>
              <a:gdLst/>
              <a:ahLst/>
              <a:cxnLst/>
              <a:rect l="l" t="t" r="r" b="b"/>
              <a:pathLst>
                <a:path w="17920" h="8040" extrusionOk="0">
                  <a:moveTo>
                    <a:pt x="13444" y="1608"/>
                  </a:moveTo>
                  <a:lnTo>
                    <a:pt x="14178" y="2343"/>
                  </a:lnTo>
                  <a:lnTo>
                    <a:pt x="11207" y="5315"/>
                  </a:lnTo>
                  <a:lnTo>
                    <a:pt x="10472" y="4580"/>
                  </a:lnTo>
                  <a:lnTo>
                    <a:pt x="13444" y="1608"/>
                  </a:lnTo>
                  <a:close/>
                  <a:moveTo>
                    <a:pt x="14930" y="3112"/>
                  </a:moveTo>
                  <a:lnTo>
                    <a:pt x="15682" y="3846"/>
                  </a:lnTo>
                  <a:lnTo>
                    <a:pt x="14178" y="5367"/>
                  </a:lnTo>
                  <a:lnTo>
                    <a:pt x="13427" y="4615"/>
                  </a:lnTo>
                  <a:lnTo>
                    <a:pt x="14930" y="3112"/>
                  </a:lnTo>
                  <a:close/>
                  <a:moveTo>
                    <a:pt x="1" y="0"/>
                  </a:moveTo>
                  <a:lnTo>
                    <a:pt x="1" y="2570"/>
                  </a:lnTo>
                  <a:cubicBezTo>
                    <a:pt x="1" y="5821"/>
                    <a:pt x="2671" y="8039"/>
                    <a:pt x="5489" y="8039"/>
                  </a:cubicBezTo>
                  <a:cubicBezTo>
                    <a:pt x="6687" y="8039"/>
                    <a:pt x="7911" y="7639"/>
                    <a:pt x="8969" y="6748"/>
                  </a:cubicBezTo>
                  <a:cubicBezTo>
                    <a:pt x="10022" y="7639"/>
                    <a:pt x="11242" y="8039"/>
                    <a:pt x="12437" y="8039"/>
                  </a:cubicBezTo>
                  <a:cubicBezTo>
                    <a:pt x="15250" y="8039"/>
                    <a:pt x="17919" y="5821"/>
                    <a:pt x="17919" y="2570"/>
                  </a:cubicBezTo>
                  <a:lnTo>
                    <a:pt x="17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79" name="Google Shape;5779;p124"/>
            <p:cNvSpPr/>
            <p:nvPr/>
          </p:nvSpPr>
          <p:spPr>
            <a:xfrm>
              <a:off x="6596113" y="3552388"/>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80" name="Google Shape;5780;p124"/>
            <p:cNvSpPr/>
            <p:nvPr/>
          </p:nvSpPr>
          <p:spPr>
            <a:xfrm>
              <a:off x="6512638" y="3357463"/>
              <a:ext cx="140750" cy="168725"/>
            </a:xfrm>
            <a:custGeom>
              <a:avLst/>
              <a:gdLst/>
              <a:ahLst/>
              <a:cxnLst/>
              <a:rect l="l" t="t" r="r" b="b"/>
              <a:pathLst>
                <a:path w="5630" h="6749" extrusionOk="0">
                  <a:moveTo>
                    <a:pt x="0" y="1"/>
                  </a:moveTo>
                  <a:lnTo>
                    <a:pt x="0" y="2431"/>
                  </a:lnTo>
                  <a:lnTo>
                    <a:pt x="3339" y="3497"/>
                  </a:lnTo>
                  <a:lnTo>
                    <a:pt x="3339" y="6749"/>
                  </a:lnTo>
                  <a:lnTo>
                    <a:pt x="5629" y="6749"/>
                  </a:lnTo>
                  <a:lnTo>
                    <a:pt x="5629" y="1784"/>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81" name="Google Shape;5781;p124"/>
            <p:cNvSpPr/>
            <p:nvPr/>
          </p:nvSpPr>
          <p:spPr>
            <a:xfrm>
              <a:off x="6205388" y="3357463"/>
              <a:ext cx="140325" cy="168725"/>
            </a:xfrm>
            <a:custGeom>
              <a:avLst/>
              <a:gdLst/>
              <a:ahLst/>
              <a:cxnLst/>
              <a:rect l="l" t="t" r="r" b="b"/>
              <a:pathLst>
                <a:path w="5613" h="6749" extrusionOk="0">
                  <a:moveTo>
                    <a:pt x="5612" y="1"/>
                  </a:moveTo>
                  <a:lnTo>
                    <a:pt x="1" y="1784"/>
                  </a:lnTo>
                  <a:lnTo>
                    <a:pt x="1" y="6749"/>
                  </a:lnTo>
                  <a:lnTo>
                    <a:pt x="2274" y="6749"/>
                  </a:lnTo>
                  <a:lnTo>
                    <a:pt x="2274" y="3497"/>
                  </a:lnTo>
                  <a:lnTo>
                    <a:pt x="5612" y="2431"/>
                  </a:lnTo>
                  <a:lnTo>
                    <a:pt x="56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782" name="Google Shape;5782;p124"/>
          <p:cNvGrpSpPr/>
          <p:nvPr/>
        </p:nvGrpSpPr>
        <p:grpSpPr>
          <a:xfrm>
            <a:off x="5462438" y="3357463"/>
            <a:ext cx="448000" cy="448000"/>
            <a:chOff x="5462438" y="3357463"/>
            <a:chExt cx="448000" cy="448000"/>
          </a:xfrm>
        </p:grpSpPr>
        <p:sp>
          <p:nvSpPr>
            <p:cNvPr id="5783" name="Google Shape;5783;p124"/>
            <p:cNvSpPr/>
            <p:nvPr/>
          </p:nvSpPr>
          <p:spPr>
            <a:xfrm>
              <a:off x="5462438" y="3659463"/>
              <a:ext cx="448000" cy="146000"/>
            </a:xfrm>
            <a:custGeom>
              <a:avLst/>
              <a:gdLst/>
              <a:ahLst/>
              <a:cxnLst/>
              <a:rect l="l" t="t" r="r" b="b"/>
              <a:pathLst>
                <a:path w="17920" h="5840" extrusionOk="0">
                  <a:moveTo>
                    <a:pt x="1" y="0"/>
                  </a:moveTo>
                  <a:cubicBezTo>
                    <a:pt x="1" y="1277"/>
                    <a:pt x="1032" y="2308"/>
                    <a:pt x="2308" y="2308"/>
                  </a:cubicBezTo>
                  <a:lnTo>
                    <a:pt x="7588" y="2308"/>
                  </a:lnTo>
                  <a:cubicBezTo>
                    <a:pt x="7500" y="2658"/>
                    <a:pt x="7308" y="2972"/>
                    <a:pt x="7046" y="3199"/>
                  </a:cubicBezTo>
                  <a:lnTo>
                    <a:pt x="6766" y="3427"/>
                  </a:lnTo>
                  <a:cubicBezTo>
                    <a:pt x="6346" y="3776"/>
                    <a:pt x="6049" y="4248"/>
                    <a:pt x="5944" y="4790"/>
                  </a:cubicBezTo>
                  <a:lnTo>
                    <a:pt x="4598" y="4790"/>
                  </a:lnTo>
                  <a:lnTo>
                    <a:pt x="4598" y="5839"/>
                  </a:lnTo>
                  <a:lnTo>
                    <a:pt x="13339" y="5839"/>
                  </a:lnTo>
                  <a:lnTo>
                    <a:pt x="13339" y="4790"/>
                  </a:lnTo>
                  <a:lnTo>
                    <a:pt x="11975" y="4790"/>
                  </a:lnTo>
                  <a:cubicBezTo>
                    <a:pt x="11853" y="4248"/>
                    <a:pt x="11573" y="3776"/>
                    <a:pt x="11154" y="3427"/>
                  </a:cubicBezTo>
                  <a:lnTo>
                    <a:pt x="10874" y="3199"/>
                  </a:lnTo>
                  <a:cubicBezTo>
                    <a:pt x="10594" y="2972"/>
                    <a:pt x="10402" y="2658"/>
                    <a:pt x="10315" y="2308"/>
                  </a:cubicBezTo>
                  <a:lnTo>
                    <a:pt x="15612" y="2308"/>
                  </a:lnTo>
                  <a:cubicBezTo>
                    <a:pt x="16888" y="2308"/>
                    <a:pt x="17919" y="1277"/>
                    <a:pt x="17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84" name="Google Shape;5784;p124"/>
            <p:cNvSpPr/>
            <p:nvPr/>
          </p:nvSpPr>
          <p:spPr>
            <a:xfrm>
              <a:off x="5566888" y="3465413"/>
              <a:ext cx="47675" cy="82625"/>
            </a:xfrm>
            <a:custGeom>
              <a:avLst/>
              <a:gdLst/>
              <a:ahLst/>
              <a:cxnLst/>
              <a:rect l="l" t="t" r="r" b="b"/>
              <a:pathLst>
                <a:path w="1907" h="3305" extrusionOk="0">
                  <a:moveTo>
                    <a:pt x="945" y="1"/>
                  </a:moveTo>
                  <a:lnTo>
                    <a:pt x="1" y="543"/>
                  </a:lnTo>
                  <a:lnTo>
                    <a:pt x="1" y="2763"/>
                  </a:lnTo>
                  <a:lnTo>
                    <a:pt x="962" y="3305"/>
                  </a:lnTo>
                  <a:lnTo>
                    <a:pt x="1906" y="2763"/>
                  </a:lnTo>
                  <a:lnTo>
                    <a:pt x="1906" y="543"/>
                  </a:lnTo>
                  <a:lnTo>
                    <a:pt x="9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85" name="Google Shape;5785;p124"/>
            <p:cNvSpPr/>
            <p:nvPr/>
          </p:nvSpPr>
          <p:spPr>
            <a:xfrm>
              <a:off x="5462438" y="3357463"/>
              <a:ext cx="448000" cy="275800"/>
            </a:xfrm>
            <a:custGeom>
              <a:avLst/>
              <a:gdLst/>
              <a:ahLst/>
              <a:cxnLst/>
              <a:rect l="l" t="t" r="r" b="b"/>
              <a:pathLst>
                <a:path w="17920" h="11032" extrusionOk="0">
                  <a:moveTo>
                    <a:pt x="12238" y="1854"/>
                  </a:moveTo>
                  <a:lnTo>
                    <a:pt x="12238" y="2903"/>
                  </a:lnTo>
                  <a:lnTo>
                    <a:pt x="10140" y="2903"/>
                  </a:lnTo>
                  <a:lnTo>
                    <a:pt x="10140" y="1854"/>
                  </a:lnTo>
                  <a:close/>
                  <a:moveTo>
                    <a:pt x="15594" y="3952"/>
                  </a:moveTo>
                  <a:lnTo>
                    <a:pt x="15594" y="5000"/>
                  </a:lnTo>
                  <a:lnTo>
                    <a:pt x="10122" y="5000"/>
                  </a:lnTo>
                  <a:lnTo>
                    <a:pt x="10122" y="3952"/>
                  </a:lnTo>
                  <a:close/>
                  <a:moveTo>
                    <a:pt x="15594" y="6049"/>
                  </a:moveTo>
                  <a:lnTo>
                    <a:pt x="15594" y="7098"/>
                  </a:lnTo>
                  <a:lnTo>
                    <a:pt x="10122" y="7098"/>
                  </a:lnTo>
                  <a:lnTo>
                    <a:pt x="10122" y="6049"/>
                  </a:lnTo>
                  <a:close/>
                  <a:moveTo>
                    <a:pt x="5665" y="2378"/>
                  </a:moveTo>
                  <a:lnTo>
                    <a:pt x="5665" y="3410"/>
                  </a:lnTo>
                  <a:lnTo>
                    <a:pt x="7133" y="4249"/>
                  </a:lnTo>
                  <a:lnTo>
                    <a:pt x="7133" y="7081"/>
                  </a:lnTo>
                  <a:lnTo>
                    <a:pt x="8095" y="7623"/>
                  </a:lnTo>
                  <a:lnTo>
                    <a:pt x="7570" y="8549"/>
                  </a:lnTo>
                  <a:lnTo>
                    <a:pt x="6609" y="7990"/>
                  </a:lnTo>
                  <a:lnTo>
                    <a:pt x="5140" y="8829"/>
                  </a:lnTo>
                  <a:lnTo>
                    <a:pt x="3654" y="7990"/>
                  </a:lnTo>
                  <a:lnTo>
                    <a:pt x="2693" y="8549"/>
                  </a:lnTo>
                  <a:lnTo>
                    <a:pt x="2168" y="7640"/>
                  </a:lnTo>
                  <a:lnTo>
                    <a:pt x="3130" y="7081"/>
                  </a:lnTo>
                  <a:lnTo>
                    <a:pt x="3130" y="4249"/>
                  </a:lnTo>
                  <a:lnTo>
                    <a:pt x="4616" y="3410"/>
                  </a:lnTo>
                  <a:lnTo>
                    <a:pt x="4616" y="2378"/>
                  </a:lnTo>
                  <a:close/>
                  <a:moveTo>
                    <a:pt x="15594" y="8147"/>
                  </a:moveTo>
                  <a:lnTo>
                    <a:pt x="15594" y="9196"/>
                  </a:lnTo>
                  <a:lnTo>
                    <a:pt x="10122" y="9196"/>
                  </a:lnTo>
                  <a:lnTo>
                    <a:pt x="10122" y="8147"/>
                  </a:lnTo>
                  <a:close/>
                  <a:moveTo>
                    <a:pt x="1" y="1"/>
                  </a:moveTo>
                  <a:lnTo>
                    <a:pt x="1" y="11032"/>
                  </a:lnTo>
                  <a:lnTo>
                    <a:pt x="17919" y="11032"/>
                  </a:lnTo>
                  <a:lnTo>
                    <a:pt x="17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786" name="Google Shape;5786;p124"/>
          <p:cNvGrpSpPr/>
          <p:nvPr/>
        </p:nvGrpSpPr>
        <p:grpSpPr>
          <a:xfrm>
            <a:off x="4719488" y="3357463"/>
            <a:ext cx="449725" cy="448000"/>
            <a:chOff x="4719488" y="3357463"/>
            <a:chExt cx="449725" cy="448000"/>
          </a:xfrm>
        </p:grpSpPr>
        <p:sp>
          <p:nvSpPr>
            <p:cNvPr id="5787" name="Google Shape;5787;p124"/>
            <p:cNvSpPr/>
            <p:nvPr/>
          </p:nvSpPr>
          <p:spPr>
            <a:xfrm>
              <a:off x="4719488" y="3671688"/>
              <a:ext cx="26250" cy="133775"/>
            </a:xfrm>
            <a:custGeom>
              <a:avLst/>
              <a:gdLst/>
              <a:ahLst/>
              <a:cxnLst/>
              <a:rect l="l" t="t" r="r" b="b"/>
              <a:pathLst>
                <a:path w="1050" h="5351" extrusionOk="0">
                  <a:moveTo>
                    <a:pt x="0" y="1"/>
                  </a:moveTo>
                  <a:lnTo>
                    <a:pt x="0" y="5350"/>
                  </a:lnTo>
                  <a:lnTo>
                    <a:pt x="1049" y="5350"/>
                  </a:lnTo>
                  <a:lnTo>
                    <a:pt x="1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88" name="Google Shape;5788;p124"/>
            <p:cNvSpPr/>
            <p:nvPr/>
          </p:nvSpPr>
          <p:spPr>
            <a:xfrm>
              <a:off x="5073913" y="3357463"/>
              <a:ext cx="26250" cy="57275"/>
            </a:xfrm>
            <a:custGeom>
              <a:avLst/>
              <a:gdLst/>
              <a:ahLst/>
              <a:cxnLst/>
              <a:rect l="l" t="t" r="r" b="b"/>
              <a:pathLst>
                <a:path w="1050" h="2291" extrusionOk="0">
                  <a:moveTo>
                    <a:pt x="1" y="1"/>
                  </a:moveTo>
                  <a:lnTo>
                    <a:pt x="1" y="2291"/>
                  </a:lnTo>
                  <a:lnTo>
                    <a:pt x="1050" y="2291"/>
                  </a:lnTo>
                  <a:lnTo>
                    <a:pt x="10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89" name="Google Shape;5789;p124"/>
            <p:cNvSpPr/>
            <p:nvPr/>
          </p:nvSpPr>
          <p:spPr>
            <a:xfrm>
              <a:off x="5073913" y="3479838"/>
              <a:ext cx="26250" cy="56850"/>
            </a:xfrm>
            <a:custGeom>
              <a:avLst/>
              <a:gdLst/>
              <a:ahLst/>
              <a:cxnLst/>
              <a:rect l="l" t="t" r="r" b="b"/>
              <a:pathLst>
                <a:path w="1050" h="2274" extrusionOk="0">
                  <a:moveTo>
                    <a:pt x="1" y="1"/>
                  </a:moveTo>
                  <a:lnTo>
                    <a:pt x="1" y="2273"/>
                  </a:lnTo>
                  <a:lnTo>
                    <a:pt x="1050" y="2273"/>
                  </a:lnTo>
                  <a:lnTo>
                    <a:pt x="10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90" name="Google Shape;5790;p124"/>
            <p:cNvSpPr/>
            <p:nvPr/>
          </p:nvSpPr>
          <p:spPr>
            <a:xfrm>
              <a:off x="4838788" y="3358338"/>
              <a:ext cx="208925" cy="177900"/>
            </a:xfrm>
            <a:custGeom>
              <a:avLst/>
              <a:gdLst/>
              <a:ahLst/>
              <a:cxnLst/>
              <a:rect l="l" t="t" r="r" b="b"/>
              <a:pathLst>
                <a:path w="8357" h="7116" extrusionOk="0">
                  <a:moveTo>
                    <a:pt x="18" y="1"/>
                  </a:moveTo>
                  <a:lnTo>
                    <a:pt x="18" y="2308"/>
                  </a:lnTo>
                  <a:cubicBezTo>
                    <a:pt x="1015" y="2431"/>
                    <a:pt x="1924" y="2868"/>
                    <a:pt x="2658" y="3549"/>
                  </a:cubicBezTo>
                  <a:cubicBezTo>
                    <a:pt x="1924" y="4249"/>
                    <a:pt x="997" y="4686"/>
                    <a:pt x="1" y="4808"/>
                  </a:cubicBezTo>
                  <a:lnTo>
                    <a:pt x="1" y="7116"/>
                  </a:lnTo>
                  <a:cubicBezTo>
                    <a:pt x="1574" y="6976"/>
                    <a:pt x="3043" y="6329"/>
                    <a:pt x="4196" y="5280"/>
                  </a:cubicBezTo>
                  <a:cubicBezTo>
                    <a:pt x="5333" y="6329"/>
                    <a:pt x="6801" y="6976"/>
                    <a:pt x="8357" y="7116"/>
                  </a:cubicBezTo>
                  <a:lnTo>
                    <a:pt x="8357" y="4808"/>
                  </a:lnTo>
                  <a:cubicBezTo>
                    <a:pt x="7360" y="4686"/>
                    <a:pt x="6434" y="4249"/>
                    <a:pt x="5700" y="3549"/>
                  </a:cubicBezTo>
                  <a:cubicBezTo>
                    <a:pt x="6434" y="2868"/>
                    <a:pt x="7360" y="2431"/>
                    <a:pt x="8357" y="2308"/>
                  </a:cubicBezTo>
                  <a:lnTo>
                    <a:pt x="8357" y="1"/>
                  </a:lnTo>
                  <a:cubicBezTo>
                    <a:pt x="6801" y="141"/>
                    <a:pt x="5333" y="787"/>
                    <a:pt x="4196" y="1836"/>
                  </a:cubicBezTo>
                  <a:cubicBezTo>
                    <a:pt x="3043" y="787"/>
                    <a:pt x="1574" y="14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91" name="Google Shape;5791;p124"/>
            <p:cNvSpPr/>
            <p:nvPr/>
          </p:nvSpPr>
          <p:spPr>
            <a:xfrm>
              <a:off x="4786788" y="3479838"/>
              <a:ext cx="26250" cy="56850"/>
            </a:xfrm>
            <a:custGeom>
              <a:avLst/>
              <a:gdLst/>
              <a:ahLst/>
              <a:cxnLst/>
              <a:rect l="l" t="t" r="r" b="b"/>
              <a:pathLst>
                <a:path w="1050" h="2274" extrusionOk="0">
                  <a:moveTo>
                    <a:pt x="1" y="1"/>
                  </a:moveTo>
                  <a:lnTo>
                    <a:pt x="1" y="2273"/>
                  </a:lnTo>
                  <a:lnTo>
                    <a:pt x="1049" y="2273"/>
                  </a:lnTo>
                  <a:lnTo>
                    <a:pt x="1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92" name="Google Shape;5792;p124"/>
            <p:cNvSpPr/>
            <p:nvPr/>
          </p:nvSpPr>
          <p:spPr>
            <a:xfrm>
              <a:off x="4786788" y="3357463"/>
              <a:ext cx="26250" cy="57275"/>
            </a:xfrm>
            <a:custGeom>
              <a:avLst/>
              <a:gdLst/>
              <a:ahLst/>
              <a:cxnLst/>
              <a:rect l="l" t="t" r="r" b="b"/>
              <a:pathLst>
                <a:path w="1050" h="2291" extrusionOk="0">
                  <a:moveTo>
                    <a:pt x="1" y="1"/>
                  </a:moveTo>
                  <a:lnTo>
                    <a:pt x="1" y="2291"/>
                  </a:lnTo>
                  <a:lnTo>
                    <a:pt x="1049" y="2291"/>
                  </a:lnTo>
                  <a:lnTo>
                    <a:pt x="1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93" name="Google Shape;5793;p124"/>
            <p:cNvSpPr/>
            <p:nvPr/>
          </p:nvSpPr>
          <p:spPr>
            <a:xfrm>
              <a:off x="4771938" y="3606913"/>
              <a:ext cx="397275" cy="198550"/>
            </a:xfrm>
            <a:custGeom>
              <a:avLst/>
              <a:gdLst/>
              <a:ahLst/>
              <a:cxnLst/>
              <a:rect l="l" t="t" r="r" b="b"/>
              <a:pathLst>
                <a:path w="15891" h="7942" extrusionOk="0">
                  <a:moveTo>
                    <a:pt x="14999" y="0"/>
                  </a:moveTo>
                  <a:cubicBezTo>
                    <a:pt x="14789" y="0"/>
                    <a:pt x="14580" y="83"/>
                    <a:pt x="14422" y="249"/>
                  </a:cubicBezTo>
                  <a:lnTo>
                    <a:pt x="11590" y="3064"/>
                  </a:lnTo>
                  <a:lnTo>
                    <a:pt x="10489" y="3064"/>
                  </a:lnTo>
                  <a:lnTo>
                    <a:pt x="10489" y="4008"/>
                  </a:lnTo>
                  <a:lnTo>
                    <a:pt x="5559" y="4008"/>
                  </a:lnTo>
                  <a:lnTo>
                    <a:pt x="5559" y="2959"/>
                  </a:lnTo>
                  <a:lnTo>
                    <a:pt x="9440" y="2959"/>
                  </a:lnTo>
                  <a:lnTo>
                    <a:pt x="9440" y="2452"/>
                  </a:lnTo>
                  <a:cubicBezTo>
                    <a:pt x="9440" y="1963"/>
                    <a:pt x="9021" y="1560"/>
                    <a:pt x="8531" y="1560"/>
                  </a:cubicBezTo>
                  <a:lnTo>
                    <a:pt x="6556" y="1560"/>
                  </a:lnTo>
                  <a:lnTo>
                    <a:pt x="6398" y="1403"/>
                  </a:lnTo>
                  <a:cubicBezTo>
                    <a:pt x="5848" y="852"/>
                    <a:pt x="5127" y="577"/>
                    <a:pt x="4403" y="577"/>
                  </a:cubicBezTo>
                  <a:cubicBezTo>
                    <a:pt x="3680" y="577"/>
                    <a:pt x="2955" y="852"/>
                    <a:pt x="2395" y="1403"/>
                  </a:cubicBezTo>
                  <a:lnTo>
                    <a:pt x="1206" y="2592"/>
                  </a:lnTo>
                  <a:lnTo>
                    <a:pt x="0" y="2592"/>
                  </a:lnTo>
                  <a:lnTo>
                    <a:pt x="0" y="7941"/>
                  </a:lnTo>
                  <a:lnTo>
                    <a:pt x="1346" y="7941"/>
                  </a:lnTo>
                  <a:cubicBezTo>
                    <a:pt x="2343" y="6752"/>
                    <a:pt x="3811" y="6071"/>
                    <a:pt x="5349" y="6071"/>
                  </a:cubicBezTo>
                  <a:lnTo>
                    <a:pt x="10909" y="6071"/>
                  </a:lnTo>
                  <a:lnTo>
                    <a:pt x="15576" y="1403"/>
                  </a:lnTo>
                  <a:cubicBezTo>
                    <a:pt x="15891" y="1071"/>
                    <a:pt x="15891" y="564"/>
                    <a:pt x="15576" y="249"/>
                  </a:cubicBezTo>
                  <a:cubicBezTo>
                    <a:pt x="15419" y="83"/>
                    <a:pt x="15209" y="0"/>
                    <a:pt x="149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794" name="Google Shape;5794;p124"/>
          <p:cNvGrpSpPr/>
          <p:nvPr/>
        </p:nvGrpSpPr>
        <p:grpSpPr>
          <a:xfrm>
            <a:off x="4006238" y="3357463"/>
            <a:ext cx="388550" cy="448000"/>
            <a:chOff x="4006238" y="3357463"/>
            <a:chExt cx="388550" cy="448000"/>
          </a:xfrm>
        </p:grpSpPr>
        <p:sp>
          <p:nvSpPr>
            <p:cNvPr id="5795" name="Google Shape;5795;p124"/>
            <p:cNvSpPr/>
            <p:nvPr/>
          </p:nvSpPr>
          <p:spPr>
            <a:xfrm>
              <a:off x="4121613" y="3613563"/>
              <a:ext cx="33250" cy="46350"/>
            </a:xfrm>
            <a:custGeom>
              <a:avLst/>
              <a:gdLst/>
              <a:ahLst/>
              <a:cxnLst/>
              <a:rect l="l" t="t" r="r" b="b"/>
              <a:pathLst>
                <a:path w="1330" h="1854" extrusionOk="0">
                  <a:moveTo>
                    <a:pt x="1" y="1"/>
                  </a:moveTo>
                  <a:lnTo>
                    <a:pt x="1" y="1854"/>
                  </a:lnTo>
                  <a:cubicBezTo>
                    <a:pt x="508" y="1679"/>
                    <a:pt x="962" y="1347"/>
                    <a:pt x="1330" y="927"/>
                  </a:cubicBezTo>
                  <a:cubicBezTo>
                    <a:pt x="962" y="508"/>
                    <a:pt x="508" y="19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96" name="Google Shape;5796;p124"/>
            <p:cNvSpPr/>
            <p:nvPr/>
          </p:nvSpPr>
          <p:spPr>
            <a:xfrm>
              <a:off x="4187188" y="3613563"/>
              <a:ext cx="33225" cy="46350"/>
            </a:xfrm>
            <a:custGeom>
              <a:avLst/>
              <a:gdLst/>
              <a:ahLst/>
              <a:cxnLst/>
              <a:rect l="l" t="t" r="r" b="b"/>
              <a:pathLst>
                <a:path w="1329" h="1854" extrusionOk="0">
                  <a:moveTo>
                    <a:pt x="1329" y="1"/>
                  </a:moveTo>
                  <a:cubicBezTo>
                    <a:pt x="804" y="176"/>
                    <a:pt x="350" y="508"/>
                    <a:pt x="0" y="927"/>
                  </a:cubicBezTo>
                  <a:cubicBezTo>
                    <a:pt x="350" y="1347"/>
                    <a:pt x="804" y="1662"/>
                    <a:pt x="1329" y="1854"/>
                  </a:cubicBezTo>
                  <a:lnTo>
                    <a:pt x="13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97" name="Google Shape;5797;p124"/>
            <p:cNvSpPr/>
            <p:nvPr/>
          </p:nvSpPr>
          <p:spPr>
            <a:xfrm>
              <a:off x="4080988" y="3439638"/>
              <a:ext cx="30600" cy="26250"/>
            </a:xfrm>
            <a:custGeom>
              <a:avLst/>
              <a:gdLst/>
              <a:ahLst/>
              <a:cxnLst/>
              <a:rect l="l" t="t" r="r" b="b"/>
              <a:pathLst>
                <a:path w="1224" h="1050" extrusionOk="0">
                  <a:moveTo>
                    <a:pt x="699" y="0"/>
                  </a:moveTo>
                  <a:cubicBezTo>
                    <a:pt x="227" y="0"/>
                    <a:pt x="0" y="577"/>
                    <a:pt x="315" y="892"/>
                  </a:cubicBezTo>
                  <a:cubicBezTo>
                    <a:pt x="423" y="1000"/>
                    <a:pt x="558" y="1049"/>
                    <a:pt x="690" y="1049"/>
                  </a:cubicBezTo>
                  <a:cubicBezTo>
                    <a:pt x="963" y="1049"/>
                    <a:pt x="1224" y="842"/>
                    <a:pt x="1224" y="525"/>
                  </a:cubicBezTo>
                  <a:cubicBezTo>
                    <a:pt x="1224" y="245"/>
                    <a:pt x="979" y="0"/>
                    <a:pt x="6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98" name="Google Shape;5798;p124"/>
            <p:cNvSpPr/>
            <p:nvPr/>
          </p:nvSpPr>
          <p:spPr>
            <a:xfrm>
              <a:off x="4077913" y="3492088"/>
              <a:ext cx="41125" cy="26225"/>
            </a:xfrm>
            <a:custGeom>
              <a:avLst/>
              <a:gdLst/>
              <a:ahLst/>
              <a:cxnLst/>
              <a:rect l="l" t="t" r="r" b="b"/>
              <a:pathLst>
                <a:path w="1645" h="1049" extrusionOk="0">
                  <a:moveTo>
                    <a:pt x="822" y="0"/>
                  </a:moveTo>
                  <a:cubicBezTo>
                    <a:pt x="368" y="0"/>
                    <a:pt x="1" y="367"/>
                    <a:pt x="1" y="822"/>
                  </a:cubicBezTo>
                  <a:lnTo>
                    <a:pt x="1" y="1049"/>
                  </a:lnTo>
                  <a:lnTo>
                    <a:pt x="1644" y="1049"/>
                  </a:lnTo>
                  <a:lnTo>
                    <a:pt x="1644" y="822"/>
                  </a:lnTo>
                  <a:cubicBezTo>
                    <a:pt x="1644" y="367"/>
                    <a:pt x="1277"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799" name="Google Shape;5799;p124"/>
            <p:cNvSpPr/>
            <p:nvPr/>
          </p:nvSpPr>
          <p:spPr>
            <a:xfrm>
              <a:off x="4006238" y="3357463"/>
              <a:ext cx="329550" cy="389000"/>
            </a:xfrm>
            <a:custGeom>
              <a:avLst/>
              <a:gdLst/>
              <a:ahLst/>
              <a:cxnLst/>
              <a:rect l="l" t="t" r="r" b="b"/>
              <a:pathLst>
                <a:path w="13182" h="15560" extrusionOk="0">
                  <a:moveTo>
                    <a:pt x="9091" y="2238"/>
                  </a:moveTo>
                  <a:lnTo>
                    <a:pt x="9091" y="3287"/>
                  </a:lnTo>
                  <a:lnTo>
                    <a:pt x="6591" y="3287"/>
                  </a:lnTo>
                  <a:lnTo>
                    <a:pt x="6591" y="2238"/>
                  </a:lnTo>
                  <a:close/>
                  <a:moveTo>
                    <a:pt x="11364" y="4336"/>
                  </a:moveTo>
                  <a:lnTo>
                    <a:pt x="11364" y="5385"/>
                  </a:lnTo>
                  <a:lnTo>
                    <a:pt x="6591" y="5385"/>
                  </a:lnTo>
                  <a:lnTo>
                    <a:pt x="6591" y="4336"/>
                  </a:lnTo>
                  <a:close/>
                  <a:moveTo>
                    <a:pt x="11364" y="6434"/>
                  </a:moveTo>
                  <a:lnTo>
                    <a:pt x="11364" y="7483"/>
                  </a:lnTo>
                  <a:lnTo>
                    <a:pt x="6591" y="7483"/>
                  </a:lnTo>
                  <a:lnTo>
                    <a:pt x="6591" y="6434"/>
                  </a:lnTo>
                  <a:close/>
                  <a:moveTo>
                    <a:pt x="3689" y="2238"/>
                  </a:moveTo>
                  <a:cubicBezTo>
                    <a:pt x="5001" y="2238"/>
                    <a:pt x="5735" y="3777"/>
                    <a:pt x="4913" y="4808"/>
                  </a:cubicBezTo>
                  <a:cubicBezTo>
                    <a:pt x="5315" y="5158"/>
                    <a:pt x="5560" y="5665"/>
                    <a:pt x="5560" y="6207"/>
                  </a:cubicBezTo>
                  <a:lnTo>
                    <a:pt x="5560" y="7500"/>
                  </a:lnTo>
                  <a:lnTo>
                    <a:pt x="1819" y="7500"/>
                  </a:lnTo>
                  <a:lnTo>
                    <a:pt x="1819" y="6207"/>
                  </a:lnTo>
                  <a:cubicBezTo>
                    <a:pt x="1819" y="5665"/>
                    <a:pt x="2046" y="5158"/>
                    <a:pt x="2448" y="4808"/>
                  </a:cubicBezTo>
                  <a:cubicBezTo>
                    <a:pt x="1627" y="3777"/>
                    <a:pt x="2361" y="2238"/>
                    <a:pt x="3689" y="2238"/>
                  </a:cubicBezTo>
                  <a:close/>
                  <a:moveTo>
                    <a:pt x="10525" y="9021"/>
                  </a:moveTo>
                  <a:lnTo>
                    <a:pt x="10525" y="10070"/>
                  </a:lnTo>
                  <a:lnTo>
                    <a:pt x="9616" y="10070"/>
                  </a:lnTo>
                  <a:lnTo>
                    <a:pt x="9616" y="12255"/>
                  </a:lnTo>
                  <a:lnTo>
                    <a:pt x="10525" y="12255"/>
                  </a:lnTo>
                  <a:lnTo>
                    <a:pt x="10525" y="13304"/>
                  </a:lnTo>
                  <a:lnTo>
                    <a:pt x="9581" y="13304"/>
                  </a:lnTo>
                  <a:cubicBezTo>
                    <a:pt x="8444" y="13304"/>
                    <a:pt x="7361" y="12832"/>
                    <a:pt x="6591" y="12010"/>
                  </a:cubicBezTo>
                  <a:cubicBezTo>
                    <a:pt x="5822" y="12832"/>
                    <a:pt x="4721" y="13304"/>
                    <a:pt x="3585" y="13304"/>
                  </a:cubicBezTo>
                  <a:lnTo>
                    <a:pt x="2641" y="13304"/>
                  </a:lnTo>
                  <a:lnTo>
                    <a:pt x="2641" y="12255"/>
                  </a:lnTo>
                  <a:lnTo>
                    <a:pt x="3550" y="12255"/>
                  </a:lnTo>
                  <a:lnTo>
                    <a:pt x="3550" y="10070"/>
                  </a:lnTo>
                  <a:lnTo>
                    <a:pt x="2641" y="10070"/>
                  </a:lnTo>
                  <a:lnTo>
                    <a:pt x="2641" y="9021"/>
                  </a:lnTo>
                  <a:lnTo>
                    <a:pt x="3585" y="9021"/>
                  </a:lnTo>
                  <a:cubicBezTo>
                    <a:pt x="4721" y="9021"/>
                    <a:pt x="5805" y="9493"/>
                    <a:pt x="6591" y="10315"/>
                  </a:cubicBezTo>
                  <a:cubicBezTo>
                    <a:pt x="7361" y="9493"/>
                    <a:pt x="8444" y="9021"/>
                    <a:pt x="9581" y="9021"/>
                  </a:cubicBezTo>
                  <a:close/>
                  <a:moveTo>
                    <a:pt x="1" y="1"/>
                  </a:moveTo>
                  <a:lnTo>
                    <a:pt x="1" y="15559"/>
                  </a:lnTo>
                  <a:lnTo>
                    <a:pt x="13182" y="15559"/>
                  </a:lnTo>
                  <a:lnTo>
                    <a:pt x="131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00" name="Google Shape;5800;p124"/>
            <p:cNvSpPr/>
            <p:nvPr/>
          </p:nvSpPr>
          <p:spPr>
            <a:xfrm>
              <a:off x="4065238" y="3416463"/>
              <a:ext cx="329550" cy="389000"/>
            </a:xfrm>
            <a:custGeom>
              <a:avLst/>
              <a:gdLst/>
              <a:ahLst/>
              <a:cxnLst/>
              <a:rect l="l" t="t" r="r" b="b"/>
              <a:pathLst>
                <a:path w="13182" h="15560" extrusionOk="0">
                  <a:moveTo>
                    <a:pt x="11871" y="1"/>
                  </a:moveTo>
                  <a:lnTo>
                    <a:pt x="11871" y="14248"/>
                  </a:lnTo>
                  <a:lnTo>
                    <a:pt x="1" y="14248"/>
                  </a:lnTo>
                  <a:lnTo>
                    <a:pt x="1" y="15559"/>
                  </a:lnTo>
                  <a:lnTo>
                    <a:pt x="13182" y="15559"/>
                  </a:lnTo>
                  <a:lnTo>
                    <a:pt x="131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5801" name="Google Shape;5801;p124"/>
          <p:cNvSpPr/>
          <p:nvPr/>
        </p:nvSpPr>
        <p:spPr>
          <a:xfrm>
            <a:off x="3233563" y="3385438"/>
            <a:ext cx="448000" cy="392050"/>
          </a:xfrm>
          <a:custGeom>
            <a:avLst/>
            <a:gdLst/>
            <a:ahLst/>
            <a:cxnLst/>
            <a:rect l="l" t="t" r="r" b="b"/>
            <a:pathLst>
              <a:path w="17920" h="15682" extrusionOk="0">
                <a:moveTo>
                  <a:pt x="16328" y="1032"/>
                </a:moveTo>
                <a:cubicBezTo>
                  <a:pt x="16591" y="1032"/>
                  <a:pt x="16853" y="1207"/>
                  <a:pt x="16853" y="1556"/>
                </a:cubicBezTo>
                <a:lnTo>
                  <a:pt x="16853" y="2955"/>
                </a:lnTo>
                <a:cubicBezTo>
                  <a:pt x="16853" y="3619"/>
                  <a:pt x="16433" y="4214"/>
                  <a:pt x="15804" y="4441"/>
                </a:cubicBezTo>
                <a:lnTo>
                  <a:pt x="15804" y="1556"/>
                </a:lnTo>
                <a:cubicBezTo>
                  <a:pt x="15804" y="1207"/>
                  <a:pt x="16066" y="1032"/>
                  <a:pt x="16328" y="1032"/>
                </a:cubicBezTo>
                <a:close/>
                <a:moveTo>
                  <a:pt x="1561" y="1050"/>
                </a:moveTo>
                <a:cubicBezTo>
                  <a:pt x="1823" y="1050"/>
                  <a:pt x="2090" y="1224"/>
                  <a:pt x="2099" y="1574"/>
                </a:cubicBezTo>
                <a:lnTo>
                  <a:pt x="2099" y="4458"/>
                </a:lnTo>
                <a:cubicBezTo>
                  <a:pt x="1469" y="4231"/>
                  <a:pt x="1050" y="3637"/>
                  <a:pt x="1050" y="2972"/>
                </a:cubicBezTo>
                <a:lnTo>
                  <a:pt x="1050" y="1574"/>
                </a:lnTo>
                <a:cubicBezTo>
                  <a:pt x="1041" y="1224"/>
                  <a:pt x="1299" y="1050"/>
                  <a:pt x="1561" y="1050"/>
                </a:cubicBezTo>
                <a:close/>
                <a:moveTo>
                  <a:pt x="11049" y="6993"/>
                </a:moveTo>
                <a:lnTo>
                  <a:pt x="11049" y="8042"/>
                </a:lnTo>
                <a:lnTo>
                  <a:pt x="6854" y="8042"/>
                </a:lnTo>
                <a:lnTo>
                  <a:pt x="6854" y="6993"/>
                </a:lnTo>
                <a:close/>
                <a:moveTo>
                  <a:pt x="12098" y="9091"/>
                </a:moveTo>
                <a:lnTo>
                  <a:pt x="12098" y="10140"/>
                </a:lnTo>
                <a:lnTo>
                  <a:pt x="5805" y="10140"/>
                </a:lnTo>
                <a:lnTo>
                  <a:pt x="5805" y="9091"/>
                </a:lnTo>
                <a:close/>
                <a:moveTo>
                  <a:pt x="11049" y="11189"/>
                </a:moveTo>
                <a:lnTo>
                  <a:pt x="11049" y="12238"/>
                </a:lnTo>
                <a:lnTo>
                  <a:pt x="6854" y="12238"/>
                </a:lnTo>
                <a:lnTo>
                  <a:pt x="6854" y="11189"/>
                </a:lnTo>
                <a:close/>
                <a:moveTo>
                  <a:pt x="16346" y="1"/>
                </a:moveTo>
                <a:cubicBezTo>
                  <a:pt x="15472" y="1"/>
                  <a:pt x="14773" y="700"/>
                  <a:pt x="14755" y="1574"/>
                </a:cubicBezTo>
                <a:lnTo>
                  <a:pt x="14755" y="4546"/>
                </a:lnTo>
                <a:lnTo>
                  <a:pt x="11836" y="4546"/>
                </a:lnTo>
                <a:cubicBezTo>
                  <a:pt x="11145" y="3514"/>
                  <a:pt x="10048" y="2999"/>
                  <a:pt x="8953" y="2999"/>
                </a:cubicBezTo>
                <a:cubicBezTo>
                  <a:pt x="7859" y="2999"/>
                  <a:pt x="6766" y="3514"/>
                  <a:pt x="6084" y="4546"/>
                </a:cubicBezTo>
                <a:lnTo>
                  <a:pt x="3147" y="4546"/>
                </a:lnTo>
                <a:lnTo>
                  <a:pt x="3147" y="1574"/>
                </a:lnTo>
                <a:cubicBezTo>
                  <a:pt x="3113" y="717"/>
                  <a:pt x="2431" y="53"/>
                  <a:pt x="1574" y="53"/>
                </a:cubicBezTo>
                <a:cubicBezTo>
                  <a:pt x="735" y="53"/>
                  <a:pt x="36" y="717"/>
                  <a:pt x="1" y="1574"/>
                </a:cubicBezTo>
                <a:lnTo>
                  <a:pt x="1" y="2972"/>
                </a:lnTo>
                <a:cubicBezTo>
                  <a:pt x="1" y="4214"/>
                  <a:pt x="875" y="5280"/>
                  <a:pt x="2099" y="5542"/>
                </a:cubicBezTo>
                <a:lnTo>
                  <a:pt x="2099" y="8829"/>
                </a:lnTo>
                <a:cubicBezTo>
                  <a:pt x="2099" y="12622"/>
                  <a:pt x="5175" y="15681"/>
                  <a:pt x="8951" y="15681"/>
                </a:cubicBezTo>
                <a:cubicBezTo>
                  <a:pt x="12745" y="15681"/>
                  <a:pt x="15821" y="12622"/>
                  <a:pt x="15821" y="8829"/>
                </a:cubicBezTo>
                <a:lnTo>
                  <a:pt x="15821" y="5542"/>
                </a:lnTo>
                <a:cubicBezTo>
                  <a:pt x="17028" y="5280"/>
                  <a:pt x="17919" y="4214"/>
                  <a:pt x="17919" y="2972"/>
                </a:cubicBezTo>
                <a:lnTo>
                  <a:pt x="17919" y="1556"/>
                </a:lnTo>
                <a:cubicBezTo>
                  <a:pt x="17902" y="700"/>
                  <a:pt x="17202" y="1"/>
                  <a:pt x="16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5802" name="Google Shape;5802;p124"/>
          <p:cNvGrpSpPr/>
          <p:nvPr/>
        </p:nvGrpSpPr>
        <p:grpSpPr>
          <a:xfrm>
            <a:off x="2490613" y="3357463"/>
            <a:ext cx="447975" cy="448000"/>
            <a:chOff x="2490613" y="3357463"/>
            <a:chExt cx="447975" cy="448000"/>
          </a:xfrm>
        </p:grpSpPr>
        <p:grpSp>
          <p:nvGrpSpPr>
            <p:cNvPr id="5803" name="Google Shape;5803;p124"/>
            <p:cNvGrpSpPr/>
            <p:nvPr/>
          </p:nvGrpSpPr>
          <p:grpSpPr>
            <a:xfrm>
              <a:off x="2490613" y="3357463"/>
              <a:ext cx="447975" cy="448000"/>
              <a:chOff x="2490613" y="3357463"/>
              <a:chExt cx="447975" cy="448000"/>
            </a:xfrm>
          </p:grpSpPr>
          <p:sp>
            <p:nvSpPr>
              <p:cNvPr id="5804" name="Google Shape;5804;p124"/>
              <p:cNvSpPr/>
              <p:nvPr/>
            </p:nvSpPr>
            <p:spPr>
              <a:xfrm>
                <a:off x="2912363" y="3519163"/>
                <a:ext cx="26225" cy="124150"/>
              </a:xfrm>
              <a:custGeom>
                <a:avLst/>
                <a:gdLst/>
                <a:ahLst/>
                <a:cxnLst/>
                <a:rect l="l" t="t" r="r" b="b"/>
                <a:pathLst>
                  <a:path w="1049" h="4966" extrusionOk="0">
                    <a:moveTo>
                      <a:pt x="0" y="1"/>
                    </a:moveTo>
                    <a:lnTo>
                      <a:pt x="0" y="4966"/>
                    </a:lnTo>
                    <a:lnTo>
                      <a:pt x="1049" y="4966"/>
                    </a:lnTo>
                    <a:lnTo>
                      <a:pt x="1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05" name="Google Shape;5805;p124"/>
              <p:cNvSpPr/>
              <p:nvPr/>
            </p:nvSpPr>
            <p:spPr>
              <a:xfrm>
                <a:off x="2807463" y="3519163"/>
                <a:ext cx="78700" cy="124600"/>
              </a:xfrm>
              <a:custGeom>
                <a:avLst/>
                <a:gdLst/>
                <a:ahLst/>
                <a:cxnLst/>
                <a:rect l="l" t="t" r="r" b="b"/>
                <a:pathLst>
                  <a:path w="3148" h="4984" extrusionOk="0">
                    <a:moveTo>
                      <a:pt x="2098" y="1067"/>
                    </a:moveTo>
                    <a:lnTo>
                      <a:pt x="2098" y="3934"/>
                    </a:lnTo>
                    <a:lnTo>
                      <a:pt x="1049" y="3934"/>
                    </a:lnTo>
                    <a:lnTo>
                      <a:pt x="1049" y="1067"/>
                    </a:lnTo>
                    <a:close/>
                    <a:moveTo>
                      <a:pt x="1" y="1"/>
                    </a:moveTo>
                    <a:lnTo>
                      <a:pt x="1" y="4983"/>
                    </a:lnTo>
                    <a:lnTo>
                      <a:pt x="3147" y="4983"/>
                    </a:lnTo>
                    <a:lnTo>
                      <a:pt x="31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06" name="Google Shape;5806;p124"/>
              <p:cNvSpPr/>
              <p:nvPr/>
            </p:nvSpPr>
            <p:spPr>
              <a:xfrm>
                <a:off x="2702588" y="3519163"/>
                <a:ext cx="78675" cy="124600"/>
              </a:xfrm>
              <a:custGeom>
                <a:avLst/>
                <a:gdLst/>
                <a:ahLst/>
                <a:cxnLst/>
                <a:rect l="l" t="t" r="r" b="b"/>
                <a:pathLst>
                  <a:path w="3147" h="4984" extrusionOk="0">
                    <a:moveTo>
                      <a:pt x="2115" y="1067"/>
                    </a:moveTo>
                    <a:lnTo>
                      <a:pt x="2115" y="3934"/>
                    </a:lnTo>
                    <a:lnTo>
                      <a:pt x="1066" y="3934"/>
                    </a:lnTo>
                    <a:lnTo>
                      <a:pt x="1066" y="1067"/>
                    </a:lnTo>
                    <a:close/>
                    <a:moveTo>
                      <a:pt x="0" y="1"/>
                    </a:moveTo>
                    <a:lnTo>
                      <a:pt x="0" y="4983"/>
                    </a:lnTo>
                    <a:lnTo>
                      <a:pt x="3147" y="4983"/>
                    </a:lnTo>
                    <a:lnTo>
                      <a:pt x="31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07" name="Google Shape;5807;p124"/>
              <p:cNvSpPr/>
              <p:nvPr/>
            </p:nvSpPr>
            <p:spPr>
              <a:xfrm>
                <a:off x="2912363" y="3681313"/>
                <a:ext cx="26225" cy="124150"/>
              </a:xfrm>
              <a:custGeom>
                <a:avLst/>
                <a:gdLst/>
                <a:ahLst/>
                <a:cxnLst/>
                <a:rect l="l" t="t" r="r" b="b"/>
                <a:pathLst>
                  <a:path w="1049" h="4966" extrusionOk="0">
                    <a:moveTo>
                      <a:pt x="0" y="0"/>
                    </a:moveTo>
                    <a:lnTo>
                      <a:pt x="0" y="4965"/>
                    </a:lnTo>
                    <a:lnTo>
                      <a:pt x="1049" y="4965"/>
                    </a:lnTo>
                    <a:lnTo>
                      <a:pt x="10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08" name="Google Shape;5808;p124"/>
              <p:cNvSpPr/>
              <p:nvPr/>
            </p:nvSpPr>
            <p:spPr>
              <a:xfrm>
                <a:off x="2807463" y="3681313"/>
                <a:ext cx="78700" cy="124150"/>
              </a:xfrm>
              <a:custGeom>
                <a:avLst/>
                <a:gdLst/>
                <a:ahLst/>
                <a:cxnLst/>
                <a:rect l="l" t="t" r="r" b="b"/>
                <a:pathLst>
                  <a:path w="3148" h="4966" extrusionOk="0">
                    <a:moveTo>
                      <a:pt x="2098" y="1049"/>
                    </a:moveTo>
                    <a:lnTo>
                      <a:pt x="2098" y="3916"/>
                    </a:lnTo>
                    <a:lnTo>
                      <a:pt x="1049" y="3916"/>
                    </a:lnTo>
                    <a:lnTo>
                      <a:pt x="1049" y="1049"/>
                    </a:lnTo>
                    <a:close/>
                    <a:moveTo>
                      <a:pt x="1" y="0"/>
                    </a:moveTo>
                    <a:lnTo>
                      <a:pt x="1" y="4965"/>
                    </a:lnTo>
                    <a:lnTo>
                      <a:pt x="3147" y="4965"/>
                    </a:lnTo>
                    <a:lnTo>
                      <a:pt x="31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09" name="Google Shape;5809;p124"/>
              <p:cNvSpPr/>
              <p:nvPr/>
            </p:nvSpPr>
            <p:spPr>
              <a:xfrm>
                <a:off x="2755463" y="3681313"/>
                <a:ext cx="26250" cy="124150"/>
              </a:xfrm>
              <a:custGeom>
                <a:avLst/>
                <a:gdLst/>
                <a:ahLst/>
                <a:cxnLst/>
                <a:rect l="l" t="t" r="r" b="b"/>
                <a:pathLst>
                  <a:path w="1050" h="4966" extrusionOk="0">
                    <a:moveTo>
                      <a:pt x="0" y="0"/>
                    </a:moveTo>
                    <a:lnTo>
                      <a:pt x="0" y="4965"/>
                    </a:lnTo>
                    <a:lnTo>
                      <a:pt x="1049" y="4965"/>
                    </a:lnTo>
                    <a:lnTo>
                      <a:pt x="10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10" name="Google Shape;5810;p124"/>
              <p:cNvSpPr/>
              <p:nvPr/>
            </p:nvSpPr>
            <p:spPr>
              <a:xfrm>
                <a:off x="2859913" y="3357463"/>
                <a:ext cx="78675" cy="124150"/>
              </a:xfrm>
              <a:custGeom>
                <a:avLst/>
                <a:gdLst/>
                <a:ahLst/>
                <a:cxnLst/>
                <a:rect l="l" t="t" r="r" b="b"/>
                <a:pathLst>
                  <a:path w="3147" h="4966" extrusionOk="0">
                    <a:moveTo>
                      <a:pt x="2098" y="1050"/>
                    </a:moveTo>
                    <a:lnTo>
                      <a:pt x="2098" y="3917"/>
                    </a:lnTo>
                    <a:lnTo>
                      <a:pt x="1049" y="3917"/>
                    </a:lnTo>
                    <a:lnTo>
                      <a:pt x="1049" y="1050"/>
                    </a:lnTo>
                    <a:close/>
                    <a:moveTo>
                      <a:pt x="0" y="1"/>
                    </a:moveTo>
                    <a:lnTo>
                      <a:pt x="0" y="4966"/>
                    </a:lnTo>
                    <a:lnTo>
                      <a:pt x="3147" y="4966"/>
                    </a:lnTo>
                    <a:lnTo>
                      <a:pt x="31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11" name="Google Shape;5811;p124"/>
              <p:cNvSpPr/>
              <p:nvPr/>
            </p:nvSpPr>
            <p:spPr>
              <a:xfrm>
                <a:off x="2807463" y="3357463"/>
                <a:ext cx="26250" cy="124150"/>
              </a:xfrm>
              <a:custGeom>
                <a:avLst/>
                <a:gdLst/>
                <a:ahLst/>
                <a:cxnLst/>
                <a:rect l="l" t="t" r="r" b="b"/>
                <a:pathLst>
                  <a:path w="1050" h="4966" extrusionOk="0">
                    <a:moveTo>
                      <a:pt x="1" y="1"/>
                    </a:moveTo>
                    <a:lnTo>
                      <a:pt x="1" y="4966"/>
                    </a:lnTo>
                    <a:lnTo>
                      <a:pt x="1049" y="4966"/>
                    </a:lnTo>
                    <a:lnTo>
                      <a:pt x="1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12" name="Google Shape;5812;p124"/>
              <p:cNvSpPr/>
              <p:nvPr/>
            </p:nvSpPr>
            <p:spPr>
              <a:xfrm>
                <a:off x="2650138" y="3357463"/>
                <a:ext cx="26250" cy="124150"/>
              </a:xfrm>
              <a:custGeom>
                <a:avLst/>
                <a:gdLst/>
                <a:ahLst/>
                <a:cxnLst/>
                <a:rect l="l" t="t" r="r" b="b"/>
                <a:pathLst>
                  <a:path w="1050" h="4966" extrusionOk="0">
                    <a:moveTo>
                      <a:pt x="0" y="1"/>
                    </a:moveTo>
                    <a:lnTo>
                      <a:pt x="0" y="4966"/>
                    </a:lnTo>
                    <a:lnTo>
                      <a:pt x="1049" y="4966"/>
                    </a:lnTo>
                    <a:lnTo>
                      <a:pt x="1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13" name="Google Shape;5813;p124"/>
              <p:cNvSpPr/>
              <p:nvPr/>
            </p:nvSpPr>
            <p:spPr>
              <a:xfrm>
                <a:off x="2650138" y="3519163"/>
                <a:ext cx="26250" cy="124150"/>
              </a:xfrm>
              <a:custGeom>
                <a:avLst/>
                <a:gdLst/>
                <a:ahLst/>
                <a:cxnLst/>
                <a:rect l="l" t="t" r="r" b="b"/>
                <a:pathLst>
                  <a:path w="1050" h="4966" extrusionOk="0">
                    <a:moveTo>
                      <a:pt x="0" y="1"/>
                    </a:moveTo>
                    <a:lnTo>
                      <a:pt x="0" y="4966"/>
                    </a:lnTo>
                    <a:lnTo>
                      <a:pt x="1049" y="4966"/>
                    </a:lnTo>
                    <a:lnTo>
                      <a:pt x="1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14" name="Google Shape;5814;p124"/>
              <p:cNvSpPr/>
              <p:nvPr/>
            </p:nvSpPr>
            <p:spPr>
              <a:xfrm>
                <a:off x="2650138" y="3681313"/>
                <a:ext cx="79125" cy="124150"/>
              </a:xfrm>
              <a:custGeom>
                <a:avLst/>
                <a:gdLst/>
                <a:ahLst/>
                <a:cxnLst/>
                <a:rect l="l" t="t" r="r" b="b"/>
                <a:pathLst>
                  <a:path w="3165" h="4966" extrusionOk="0">
                    <a:moveTo>
                      <a:pt x="2115" y="1049"/>
                    </a:moveTo>
                    <a:lnTo>
                      <a:pt x="2115" y="3916"/>
                    </a:lnTo>
                    <a:lnTo>
                      <a:pt x="1049" y="3916"/>
                    </a:lnTo>
                    <a:lnTo>
                      <a:pt x="1049" y="1049"/>
                    </a:lnTo>
                    <a:close/>
                    <a:moveTo>
                      <a:pt x="0" y="0"/>
                    </a:moveTo>
                    <a:lnTo>
                      <a:pt x="0" y="4965"/>
                    </a:lnTo>
                    <a:lnTo>
                      <a:pt x="3164" y="4965"/>
                    </a:lnTo>
                    <a:lnTo>
                      <a:pt x="31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15" name="Google Shape;5815;p124"/>
              <p:cNvSpPr/>
              <p:nvPr/>
            </p:nvSpPr>
            <p:spPr>
              <a:xfrm>
                <a:off x="2702588" y="3357463"/>
                <a:ext cx="78675" cy="124150"/>
              </a:xfrm>
              <a:custGeom>
                <a:avLst/>
                <a:gdLst/>
                <a:ahLst/>
                <a:cxnLst/>
                <a:rect l="l" t="t" r="r" b="b"/>
                <a:pathLst>
                  <a:path w="3147" h="4966" extrusionOk="0">
                    <a:moveTo>
                      <a:pt x="2115" y="1050"/>
                    </a:moveTo>
                    <a:lnTo>
                      <a:pt x="2115" y="3917"/>
                    </a:lnTo>
                    <a:lnTo>
                      <a:pt x="1066" y="3917"/>
                    </a:lnTo>
                    <a:lnTo>
                      <a:pt x="1066" y="1050"/>
                    </a:lnTo>
                    <a:close/>
                    <a:moveTo>
                      <a:pt x="0" y="1"/>
                    </a:moveTo>
                    <a:lnTo>
                      <a:pt x="0" y="4966"/>
                    </a:lnTo>
                    <a:lnTo>
                      <a:pt x="3147" y="4966"/>
                    </a:lnTo>
                    <a:lnTo>
                      <a:pt x="31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16" name="Google Shape;5816;p124"/>
              <p:cNvSpPr/>
              <p:nvPr/>
            </p:nvSpPr>
            <p:spPr>
              <a:xfrm>
                <a:off x="2490613" y="3543213"/>
                <a:ext cx="127650" cy="76075"/>
              </a:xfrm>
              <a:custGeom>
                <a:avLst/>
                <a:gdLst/>
                <a:ahLst/>
                <a:cxnLst/>
                <a:rect l="l" t="t" r="r" b="b"/>
                <a:pathLst>
                  <a:path w="5106" h="3043" extrusionOk="0">
                    <a:moveTo>
                      <a:pt x="18" y="0"/>
                    </a:moveTo>
                    <a:cubicBezTo>
                      <a:pt x="18" y="105"/>
                      <a:pt x="1" y="228"/>
                      <a:pt x="1" y="315"/>
                    </a:cubicBezTo>
                    <a:lnTo>
                      <a:pt x="1" y="2727"/>
                    </a:lnTo>
                    <a:cubicBezTo>
                      <a:pt x="1" y="2832"/>
                      <a:pt x="1" y="2937"/>
                      <a:pt x="18" y="3042"/>
                    </a:cubicBezTo>
                    <a:lnTo>
                      <a:pt x="5088" y="3042"/>
                    </a:lnTo>
                    <a:cubicBezTo>
                      <a:pt x="5088" y="2937"/>
                      <a:pt x="5105" y="2815"/>
                      <a:pt x="5105" y="2727"/>
                    </a:cubicBezTo>
                    <a:lnTo>
                      <a:pt x="5105" y="315"/>
                    </a:lnTo>
                    <a:cubicBezTo>
                      <a:pt x="5105" y="210"/>
                      <a:pt x="5105" y="105"/>
                      <a:pt x="5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17" name="Google Shape;5817;p124"/>
              <p:cNvSpPr/>
              <p:nvPr/>
            </p:nvSpPr>
            <p:spPr>
              <a:xfrm>
                <a:off x="2493663" y="3645463"/>
                <a:ext cx="121100" cy="106675"/>
              </a:xfrm>
              <a:custGeom>
                <a:avLst/>
                <a:gdLst/>
                <a:ahLst/>
                <a:cxnLst/>
                <a:rect l="l" t="t" r="r" b="b"/>
                <a:pathLst>
                  <a:path w="4844" h="4267" extrusionOk="0">
                    <a:moveTo>
                      <a:pt x="106" y="1"/>
                    </a:moveTo>
                    <a:cubicBezTo>
                      <a:pt x="351" y="770"/>
                      <a:pt x="840" y="1469"/>
                      <a:pt x="1469" y="1976"/>
                    </a:cubicBezTo>
                    <a:cubicBezTo>
                      <a:pt x="753" y="2553"/>
                      <a:pt x="228" y="3375"/>
                      <a:pt x="1" y="4266"/>
                    </a:cubicBezTo>
                    <a:lnTo>
                      <a:pt x="4843" y="4266"/>
                    </a:lnTo>
                    <a:cubicBezTo>
                      <a:pt x="4616" y="3375"/>
                      <a:pt x="4109" y="2553"/>
                      <a:pt x="3375" y="1976"/>
                    </a:cubicBezTo>
                    <a:cubicBezTo>
                      <a:pt x="4022" y="1469"/>
                      <a:pt x="4494" y="770"/>
                      <a:pt x="4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18" name="Google Shape;5818;p124"/>
              <p:cNvSpPr/>
              <p:nvPr/>
            </p:nvSpPr>
            <p:spPr>
              <a:xfrm>
                <a:off x="2592013" y="3357463"/>
                <a:ext cx="26250" cy="26700"/>
              </a:xfrm>
              <a:custGeom>
                <a:avLst/>
                <a:gdLst/>
                <a:ahLst/>
                <a:cxnLst/>
                <a:rect l="l" t="t" r="r" b="b"/>
                <a:pathLst>
                  <a:path w="1050" h="1068" extrusionOk="0">
                    <a:moveTo>
                      <a:pt x="0" y="1"/>
                    </a:moveTo>
                    <a:lnTo>
                      <a:pt x="0" y="1067"/>
                    </a:lnTo>
                    <a:lnTo>
                      <a:pt x="1049" y="1067"/>
                    </a:lnTo>
                    <a:lnTo>
                      <a:pt x="1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19" name="Google Shape;5819;p124"/>
              <p:cNvSpPr/>
              <p:nvPr/>
            </p:nvSpPr>
            <p:spPr>
              <a:xfrm>
                <a:off x="2493663" y="3410363"/>
                <a:ext cx="121100" cy="106650"/>
              </a:xfrm>
              <a:custGeom>
                <a:avLst/>
                <a:gdLst/>
                <a:ahLst/>
                <a:cxnLst/>
                <a:rect l="l" t="t" r="r" b="b"/>
                <a:pathLst>
                  <a:path w="4844" h="4266" extrusionOk="0">
                    <a:moveTo>
                      <a:pt x="1" y="0"/>
                    </a:moveTo>
                    <a:cubicBezTo>
                      <a:pt x="228" y="892"/>
                      <a:pt x="753" y="1713"/>
                      <a:pt x="1469" y="2290"/>
                    </a:cubicBezTo>
                    <a:cubicBezTo>
                      <a:pt x="840" y="2797"/>
                      <a:pt x="351" y="3496"/>
                      <a:pt x="106" y="4265"/>
                    </a:cubicBezTo>
                    <a:lnTo>
                      <a:pt x="4756" y="4265"/>
                    </a:lnTo>
                    <a:cubicBezTo>
                      <a:pt x="4494" y="3496"/>
                      <a:pt x="4022" y="2797"/>
                      <a:pt x="3375" y="2290"/>
                    </a:cubicBezTo>
                    <a:cubicBezTo>
                      <a:pt x="4109" y="1713"/>
                      <a:pt x="4616" y="892"/>
                      <a:pt x="4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20" name="Google Shape;5820;p124"/>
              <p:cNvSpPr/>
              <p:nvPr/>
            </p:nvSpPr>
            <p:spPr>
              <a:xfrm>
                <a:off x="2592013" y="3778338"/>
                <a:ext cx="26250" cy="27125"/>
              </a:xfrm>
              <a:custGeom>
                <a:avLst/>
                <a:gdLst/>
                <a:ahLst/>
                <a:cxnLst/>
                <a:rect l="l" t="t" r="r" b="b"/>
                <a:pathLst>
                  <a:path w="1050" h="1085" extrusionOk="0">
                    <a:moveTo>
                      <a:pt x="0" y="0"/>
                    </a:moveTo>
                    <a:lnTo>
                      <a:pt x="0" y="1084"/>
                    </a:lnTo>
                    <a:lnTo>
                      <a:pt x="1049" y="1084"/>
                    </a:lnTo>
                    <a:lnTo>
                      <a:pt x="10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5821" name="Google Shape;5821;p124"/>
            <p:cNvSpPr/>
            <p:nvPr/>
          </p:nvSpPr>
          <p:spPr>
            <a:xfrm>
              <a:off x="2490613" y="3357463"/>
              <a:ext cx="26250" cy="26700"/>
            </a:xfrm>
            <a:custGeom>
              <a:avLst/>
              <a:gdLst/>
              <a:ahLst/>
              <a:cxnLst/>
              <a:rect l="l" t="t" r="r" b="b"/>
              <a:pathLst>
                <a:path w="1050" h="1068" extrusionOk="0">
                  <a:moveTo>
                    <a:pt x="1" y="1"/>
                  </a:moveTo>
                  <a:lnTo>
                    <a:pt x="1" y="1067"/>
                  </a:lnTo>
                  <a:lnTo>
                    <a:pt x="1049" y="1067"/>
                  </a:lnTo>
                  <a:lnTo>
                    <a:pt x="1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22" name="Google Shape;5822;p124"/>
            <p:cNvSpPr/>
            <p:nvPr/>
          </p:nvSpPr>
          <p:spPr>
            <a:xfrm>
              <a:off x="2490613" y="3778338"/>
              <a:ext cx="26250" cy="27125"/>
            </a:xfrm>
            <a:custGeom>
              <a:avLst/>
              <a:gdLst/>
              <a:ahLst/>
              <a:cxnLst/>
              <a:rect l="l" t="t" r="r" b="b"/>
              <a:pathLst>
                <a:path w="1050" h="1085" extrusionOk="0">
                  <a:moveTo>
                    <a:pt x="1" y="0"/>
                  </a:moveTo>
                  <a:lnTo>
                    <a:pt x="1" y="1084"/>
                  </a:lnTo>
                  <a:lnTo>
                    <a:pt x="1049" y="1084"/>
                  </a:lnTo>
                  <a:lnTo>
                    <a:pt x="10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823" name="Google Shape;5823;p124"/>
          <p:cNvGrpSpPr/>
          <p:nvPr/>
        </p:nvGrpSpPr>
        <p:grpSpPr>
          <a:xfrm>
            <a:off x="1747663" y="3357463"/>
            <a:ext cx="447975" cy="448000"/>
            <a:chOff x="1747663" y="3357463"/>
            <a:chExt cx="447975" cy="448000"/>
          </a:xfrm>
        </p:grpSpPr>
        <p:sp>
          <p:nvSpPr>
            <p:cNvPr id="5824" name="Google Shape;5824;p124"/>
            <p:cNvSpPr/>
            <p:nvPr/>
          </p:nvSpPr>
          <p:spPr>
            <a:xfrm>
              <a:off x="1810588" y="3533588"/>
              <a:ext cx="76075" cy="40675"/>
            </a:xfrm>
            <a:custGeom>
              <a:avLst/>
              <a:gdLst/>
              <a:ahLst/>
              <a:cxnLst/>
              <a:rect l="l" t="t" r="r" b="b"/>
              <a:pathLst>
                <a:path w="3043" h="1627" extrusionOk="0">
                  <a:moveTo>
                    <a:pt x="1" y="1"/>
                  </a:moveTo>
                  <a:lnTo>
                    <a:pt x="1" y="1627"/>
                  </a:lnTo>
                  <a:lnTo>
                    <a:pt x="3042" y="1627"/>
                  </a:lnTo>
                  <a:lnTo>
                    <a:pt x="3042" y="1294"/>
                  </a:lnTo>
                  <a:cubicBezTo>
                    <a:pt x="3025" y="578"/>
                    <a:pt x="2448" y="1"/>
                    <a:pt x="17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25" name="Google Shape;5825;p124"/>
            <p:cNvSpPr/>
            <p:nvPr/>
          </p:nvSpPr>
          <p:spPr>
            <a:xfrm>
              <a:off x="1810163" y="3600463"/>
              <a:ext cx="76925" cy="76075"/>
            </a:xfrm>
            <a:custGeom>
              <a:avLst/>
              <a:gdLst/>
              <a:ahLst/>
              <a:cxnLst/>
              <a:rect l="l" t="t" r="r" b="b"/>
              <a:pathLst>
                <a:path w="3077" h="3043" extrusionOk="0">
                  <a:moveTo>
                    <a:pt x="18" y="0"/>
                  </a:moveTo>
                  <a:lnTo>
                    <a:pt x="18" y="1469"/>
                  </a:lnTo>
                  <a:cubicBezTo>
                    <a:pt x="0" y="2325"/>
                    <a:pt x="682" y="3042"/>
                    <a:pt x="1538" y="3042"/>
                  </a:cubicBezTo>
                  <a:cubicBezTo>
                    <a:pt x="2395" y="3042"/>
                    <a:pt x="3077" y="2325"/>
                    <a:pt x="3059" y="1469"/>
                  </a:cubicBezTo>
                  <a:lnTo>
                    <a:pt x="30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26" name="Google Shape;5826;p124"/>
            <p:cNvSpPr/>
            <p:nvPr/>
          </p:nvSpPr>
          <p:spPr>
            <a:xfrm>
              <a:off x="1747663" y="3684813"/>
              <a:ext cx="202375" cy="120650"/>
            </a:xfrm>
            <a:custGeom>
              <a:avLst/>
              <a:gdLst/>
              <a:ahLst/>
              <a:cxnLst/>
              <a:rect l="l" t="t" r="r" b="b"/>
              <a:pathLst>
                <a:path w="8095" h="4826" extrusionOk="0">
                  <a:moveTo>
                    <a:pt x="2325" y="0"/>
                  </a:moveTo>
                  <a:lnTo>
                    <a:pt x="1067" y="472"/>
                  </a:lnTo>
                  <a:cubicBezTo>
                    <a:pt x="420" y="717"/>
                    <a:pt x="0" y="1329"/>
                    <a:pt x="0" y="2028"/>
                  </a:cubicBezTo>
                  <a:lnTo>
                    <a:pt x="0" y="4825"/>
                  </a:lnTo>
                  <a:lnTo>
                    <a:pt x="8094" y="4825"/>
                  </a:lnTo>
                  <a:lnTo>
                    <a:pt x="8094" y="2028"/>
                  </a:lnTo>
                  <a:cubicBezTo>
                    <a:pt x="8077" y="1329"/>
                    <a:pt x="7657" y="717"/>
                    <a:pt x="7028" y="472"/>
                  </a:cubicBezTo>
                  <a:lnTo>
                    <a:pt x="7010" y="472"/>
                  </a:lnTo>
                  <a:lnTo>
                    <a:pt x="5752" y="0"/>
                  </a:lnTo>
                  <a:cubicBezTo>
                    <a:pt x="5262" y="446"/>
                    <a:pt x="4650" y="669"/>
                    <a:pt x="4038" y="669"/>
                  </a:cubicBezTo>
                  <a:cubicBezTo>
                    <a:pt x="3427" y="669"/>
                    <a:pt x="2815" y="446"/>
                    <a:pt x="2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27" name="Google Shape;5827;p124"/>
            <p:cNvSpPr/>
            <p:nvPr/>
          </p:nvSpPr>
          <p:spPr>
            <a:xfrm>
              <a:off x="2056638" y="3533588"/>
              <a:ext cx="75625" cy="40675"/>
            </a:xfrm>
            <a:custGeom>
              <a:avLst/>
              <a:gdLst/>
              <a:ahLst/>
              <a:cxnLst/>
              <a:rect l="l" t="t" r="r" b="b"/>
              <a:pathLst>
                <a:path w="3025" h="1627" extrusionOk="0">
                  <a:moveTo>
                    <a:pt x="1" y="1"/>
                  </a:moveTo>
                  <a:lnTo>
                    <a:pt x="1" y="1627"/>
                  </a:lnTo>
                  <a:lnTo>
                    <a:pt x="3025" y="1627"/>
                  </a:lnTo>
                  <a:lnTo>
                    <a:pt x="3025" y="1294"/>
                  </a:lnTo>
                  <a:cubicBezTo>
                    <a:pt x="3025" y="578"/>
                    <a:pt x="2448" y="1"/>
                    <a:pt x="17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28" name="Google Shape;5828;p124"/>
            <p:cNvSpPr/>
            <p:nvPr/>
          </p:nvSpPr>
          <p:spPr>
            <a:xfrm>
              <a:off x="2055763" y="3600463"/>
              <a:ext cx="77375" cy="76075"/>
            </a:xfrm>
            <a:custGeom>
              <a:avLst/>
              <a:gdLst/>
              <a:ahLst/>
              <a:cxnLst/>
              <a:rect l="l" t="t" r="r" b="b"/>
              <a:pathLst>
                <a:path w="3095" h="3043" extrusionOk="0">
                  <a:moveTo>
                    <a:pt x="36" y="0"/>
                  </a:moveTo>
                  <a:lnTo>
                    <a:pt x="36" y="1469"/>
                  </a:lnTo>
                  <a:cubicBezTo>
                    <a:pt x="1" y="2325"/>
                    <a:pt x="682" y="3042"/>
                    <a:pt x="1556" y="3042"/>
                  </a:cubicBezTo>
                  <a:cubicBezTo>
                    <a:pt x="2413" y="3042"/>
                    <a:pt x="3095" y="2325"/>
                    <a:pt x="3060" y="1469"/>
                  </a:cubicBezTo>
                  <a:lnTo>
                    <a:pt x="30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29" name="Google Shape;5829;p124"/>
            <p:cNvSpPr/>
            <p:nvPr/>
          </p:nvSpPr>
          <p:spPr>
            <a:xfrm>
              <a:off x="1993713" y="3684813"/>
              <a:ext cx="201925" cy="120650"/>
            </a:xfrm>
            <a:custGeom>
              <a:avLst/>
              <a:gdLst/>
              <a:ahLst/>
              <a:cxnLst/>
              <a:rect l="l" t="t" r="r" b="b"/>
              <a:pathLst>
                <a:path w="8077" h="4826" extrusionOk="0">
                  <a:moveTo>
                    <a:pt x="2308" y="0"/>
                  </a:moveTo>
                  <a:lnTo>
                    <a:pt x="1067" y="472"/>
                  </a:lnTo>
                  <a:cubicBezTo>
                    <a:pt x="420" y="717"/>
                    <a:pt x="0" y="1329"/>
                    <a:pt x="0" y="2028"/>
                  </a:cubicBezTo>
                  <a:lnTo>
                    <a:pt x="0" y="4825"/>
                  </a:lnTo>
                  <a:lnTo>
                    <a:pt x="8077" y="4825"/>
                  </a:lnTo>
                  <a:lnTo>
                    <a:pt x="8077" y="2028"/>
                  </a:lnTo>
                  <a:cubicBezTo>
                    <a:pt x="8077" y="1329"/>
                    <a:pt x="7657" y="717"/>
                    <a:pt x="7010" y="472"/>
                  </a:cubicBezTo>
                  <a:lnTo>
                    <a:pt x="5752" y="0"/>
                  </a:lnTo>
                  <a:cubicBezTo>
                    <a:pt x="5262" y="446"/>
                    <a:pt x="4646" y="669"/>
                    <a:pt x="4030" y="669"/>
                  </a:cubicBezTo>
                  <a:cubicBezTo>
                    <a:pt x="3414" y="669"/>
                    <a:pt x="2797" y="446"/>
                    <a:pt x="2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30" name="Google Shape;5830;p124"/>
            <p:cNvSpPr/>
            <p:nvPr/>
          </p:nvSpPr>
          <p:spPr>
            <a:xfrm>
              <a:off x="1933838" y="3357913"/>
              <a:ext cx="75625" cy="127200"/>
            </a:xfrm>
            <a:custGeom>
              <a:avLst/>
              <a:gdLst/>
              <a:ahLst/>
              <a:cxnLst/>
              <a:rect l="l" t="t" r="r" b="b"/>
              <a:pathLst>
                <a:path w="3025" h="5088" extrusionOk="0">
                  <a:moveTo>
                    <a:pt x="0" y="0"/>
                  </a:moveTo>
                  <a:lnTo>
                    <a:pt x="0" y="5070"/>
                  </a:lnTo>
                  <a:cubicBezTo>
                    <a:pt x="105" y="5070"/>
                    <a:pt x="210" y="5087"/>
                    <a:pt x="315" y="5087"/>
                  </a:cubicBezTo>
                  <a:lnTo>
                    <a:pt x="2710" y="5087"/>
                  </a:lnTo>
                  <a:cubicBezTo>
                    <a:pt x="2815" y="5087"/>
                    <a:pt x="2937" y="5087"/>
                    <a:pt x="3025" y="5070"/>
                  </a:cubicBezTo>
                  <a:lnTo>
                    <a:pt x="3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31" name="Google Shape;5831;p124"/>
            <p:cNvSpPr/>
            <p:nvPr/>
          </p:nvSpPr>
          <p:spPr>
            <a:xfrm>
              <a:off x="1800538" y="3360963"/>
              <a:ext cx="107100" cy="121075"/>
            </a:xfrm>
            <a:custGeom>
              <a:avLst/>
              <a:gdLst/>
              <a:ahLst/>
              <a:cxnLst/>
              <a:rect l="l" t="t" r="r" b="b"/>
              <a:pathLst>
                <a:path w="4284" h="4843" extrusionOk="0">
                  <a:moveTo>
                    <a:pt x="1" y="1"/>
                  </a:moveTo>
                  <a:lnTo>
                    <a:pt x="1" y="4843"/>
                  </a:lnTo>
                  <a:cubicBezTo>
                    <a:pt x="910" y="4616"/>
                    <a:pt x="1714" y="4091"/>
                    <a:pt x="2308" y="3375"/>
                  </a:cubicBezTo>
                  <a:cubicBezTo>
                    <a:pt x="2815" y="4004"/>
                    <a:pt x="3514" y="4476"/>
                    <a:pt x="4283" y="4738"/>
                  </a:cubicBezTo>
                  <a:lnTo>
                    <a:pt x="4283" y="88"/>
                  </a:lnTo>
                  <a:cubicBezTo>
                    <a:pt x="3497" y="350"/>
                    <a:pt x="2815" y="822"/>
                    <a:pt x="2308" y="1469"/>
                  </a:cubicBezTo>
                  <a:cubicBezTo>
                    <a:pt x="1714" y="735"/>
                    <a:pt x="910" y="2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32" name="Google Shape;5832;p124"/>
            <p:cNvSpPr/>
            <p:nvPr/>
          </p:nvSpPr>
          <p:spPr>
            <a:xfrm>
              <a:off x="2168963" y="3458863"/>
              <a:ext cx="26675" cy="26250"/>
            </a:xfrm>
            <a:custGeom>
              <a:avLst/>
              <a:gdLst/>
              <a:ahLst/>
              <a:cxnLst/>
              <a:rect l="l" t="t" r="r" b="b"/>
              <a:pathLst>
                <a:path w="1067" h="1050" extrusionOk="0">
                  <a:moveTo>
                    <a:pt x="0" y="0"/>
                  </a:moveTo>
                  <a:lnTo>
                    <a:pt x="0" y="1049"/>
                  </a:lnTo>
                  <a:lnTo>
                    <a:pt x="1067" y="1049"/>
                  </a:lnTo>
                  <a:lnTo>
                    <a:pt x="10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33" name="Google Shape;5833;p124"/>
            <p:cNvSpPr/>
            <p:nvPr/>
          </p:nvSpPr>
          <p:spPr>
            <a:xfrm>
              <a:off x="2036088" y="3360963"/>
              <a:ext cx="106675" cy="121075"/>
            </a:xfrm>
            <a:custGeom>
              <a:avLst/>
              <a:gdLst/>
              <a:ahLst/>
              <a:cxnLst/>
              <a:rect l="l" t="t" r="r" b="b"/>
              <a:pathLst>
                <a:path w="4267" h="4843" extrusionOk="0">
                  <a:moveTo>
                    <a:pt x="4266" y="1"/>
                  </a:moveTo>
                  <a:cubicBezTo>
                    <a:pt x="3357" y="228"/>
                    <a:pt x="2553" y="735"/>
                    <a:pt x="1976" y="1469"/>
                  </a:cubicBezTo>
                  <a:cubicBezTo>
                    <a:pt x="1452" y="822"/>
                    <a:pt x="770" y="350"/>
                    <a:pt x="1" y="88"/>
                  </a:cubicBezTo>
                  <a:lnTo>
                    <a:pt x="1" y="4756"/>
                  </a:lnTo>
                  <a:cubicBezTo>
                    <a:pt x="770" y="4493"/>
                    <a:pt x="1452" y="4004"/>
                    <a:pt x="1976" y="3375"/>
                  </a:cubicBezTo>
                  <a:cubicBezTo>
                    <a:pt x="2553" y="4091"/>
                    <a:pt x="3357" y="4616"/>
                    <a:pt x="4266" y="4843"/>
                  </a:cubicBezTo>
                  <a:lnTo>
                    <a:pt x="42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34" name="Google Shape;5834;p124"/>
            <p:cNvSpPr/>
            <p:nvPr/>
          </p:nvSpPr>
          <p:spPr>
            <a:xfrm>
              <a:off x="1747663" y="3458863"/>
              <a:ext cx="26675" cy="26250"/>
            </a:xfrm>
            <a:custGeom>
              <a:avLst/>
              <a:gdLst/>
              <a:ahLst/>
              <a:cxnLst/>
              <a:rect l="l" t="t" r="r" b="b"/>
              <a:pathLst>
                <a:path w="1067" h="1050" extrusionOk="0">
                  <a:moveTo>
                    <a:pt x="0" y="0"/>
                  </a:moveTo>
                  <a:lnTo>
                    <a:pt x="0" y="1049"/>
                  </a:lnTo>
                  <a:lnTo>
                    <a:pt x="1067" y="1049"/>
                  </a:lnTo>
                  <a:lnTo>
                    <a:pt x="10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35" name="Google Shape;5835;p124"/>
            <p:cNvSpPr/>
            <p:nvPr/>
          </p:nvSpPr>
          <p:spPr>
            <a:xfrm>
              <a:off x="2168963" y="3357463"/>
              <a:ext cx="26675" cy="26250"/>
            </a:xfrm>
            <a:custGeom>
              <a:avLst/>
              <a:gdLst/>
              <a:ahLst/>
              <a:cxnLst/>
              <a:rect l="l" t="t" r="r" b="b"/>
              <a:pathLst>
                <a:path w="1067" h="1050" extrusionOk="0">
                  <a:moveTo>
                    <a:pt x="0" y="1"/>
                  </a:moveTo>
                  <a:lnTo>
                    <a:pt x="0" y="1050"/>
                  </a:lnTo>
                  <a:lnTo>
                    <a:pt x="1067" y="1050"/>
                  </a:lnTo>
                  <a:lnTo>
                    <a:pt x="10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36" name="Google Shape;5836;p124"/>
            <p:cNvSpPr/>
            <p:nvPr/>
          </p:nvSpPr>
          <p:spPr>
            <a:xfrm>
              <a:off x="1747663" y="3357463"/>
              <a:ext cx="26675" cy="26250"/>
            </a:xfrm>
            <a:custGeom>
              <a:avLst/>
              <a:gdLst/>
              <a:ahLst/>
              <a:cxnLst/>
              <a:rect l="l" t="t" r="r" b="b"/>
              <a:pathLst>
                <a:path w="1067" h="1050" extrusionOk="0">
                  <a:moveTo>
                    <a:pt x="0" y="1"/>
                  </a:moveTo>
                  <a:lnTo>
                    <a:pt x="0" y="1050"/>
                  </a:lnTo>
                  <a:lnTo>
                    <a:pt x="1067" y="1050"/>
                  </a:lnTo>
                  <a:lnTo>
                    <a:pt x="10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837" name="Google Shape;5837;p124"/>
          <p:cNvGrpSpPr/>
          <p:nvPr/>
        </p:nvGrpSpPr>
        <p:grpSpPr>
          <a:xfrm>
            <a:off x="7691313" y="2664338"/>
            <a:ext cx="447550" cy="447975"/>
            <a:chOff x="7691313" y="2664338"/>
            <a:chExt cx="447550" cy="447975"/>
          </a:xfrm>
        </p:grpSpPr>
        <p:sp>
          <p:nvSpPr>
            <p:cNvPr id="5838" name="Google Shape;5838;p124"/>
            <p:cNvSpPr/>
            <p:nvPr/>
          </p:nvSpPr>
          <p:spPr>
            <a:xfrm>
              <a:off x="7776963" y="2786713"/>
              <a:ext cx="116725" cy="203250"/>
            </a:xfrm>
            <a:custGeom>
              <a:avLst/>
              <a:gdLst/>
              <a:ahLst/>
              <a:cxnLst/>
              <a:rect l="l" t="t" r="r" b="b"/>
              <a:pathLst>
                <a:path w="4669" h="8130" extrusionOk="0">
                  <a:moveTo>
                    <a:pt x="3008" y="0"/>
                  </a:moveTo>
                  <a:cubicBezTo>
                    <a:pt x="1" y="1871"/>
                    <a:pt x="1" y="6259"/>
                    <a:pt x="3008" y="8129"/>
                  </a:cubicBezTo>
                  <a:lnTo>
                    <a:pt x="3008" y="7744"/>
                  </a:lnTo>
                  <a:cubicBezTo>
                    <a:pt x="3008" y="6329"/>
                    <a:pt x="3602" y="5000"/>
                    <a:pt x="4668" y="4056"/>
                  </a:cubicBezTo>
                  <a:cubicBezTo>
                    <a:pt x="3602" y="3129"/>
                    <a:pt x="3008" y="1801"/>
                    <a:pt x="3008" y="385"/>
                  </a:cubicBezTo>
                  <a:lnTo>
                    <a:pt x="30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39" name="Google Shape;5839;p124"/>
            <p:cNvSpPr/>
            <p:nvPr/>
          </p:nvSpPr>
          <p:spPr>
            <a:xfrm>
              <a:off x="7882738" y="2824738"/>
              <a:ext cx="64700" cy="47650"/>
            </a:xfrm>
            <a:custGeom>
              <a:avLst/>
              <a:gdLst/>
              <a:ahLst/>
              <a:cxnLst/>
              <a:rect l="l" t="t" r="r" b="b"/>
              <a:pathLst>
                <a:path w="2588" h="1906" extrusionOk="0">
                  <a:moveTo>
                    <a:pt x="0" y="0"/>
                  </a:moveTo>
                  <a:cubicBezTo>
                    <a:pt x="228" y="752"/>
                    <a:pt x="682" y="1416"/>
                    <a:pt x="1294" y="1906"/>
                  </a:cubicBezTo>
                  <a:cubicBezTo>
                    <a:pt x="1906" y="1416"/>
                    <a:pt x="2360" y="752"/>
                    <a:pt x="25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40" name="Google Shape;5840;p124"/>
            <p:cNvSpPr/>
            <p:nvPr/>
          </p:nvSpPr>
          <p:spPr>
            <a:xfrm>
              <a:off x="7878813" y="2769338"/>
              <a:ext cx="73000" cy="29625"/>
            </a:xfrm>
            <a:custGeom>
              <a:avLst/>
              <a:gdLst/>
              <a:ahLst/>
              <a:cxnLst/>
              <a:rect l="l" t="t" r="r" b="b"/>
              <a:pathLst>
                <a:path w="2920" h="1185" extrusionOk="0">
                  <a:moveTo>
                    <a:pt x="1453" y="0"/>
                  </a:moveTo>
                  <a:cubicBezTo>
                    <a:pt x="962" y="0"/>
                    <a:pt x="472" y="75"/>
                    <a:pt x="0" y="223"/>
                  </a:cubicBezTo>
                  <a:lnTo>
                    <a:pt x="0" y="1185"/>
                  </a:lnTo>
                  <a:lnTo>
                    <a:pt x="2919" y="1167"/>
                  </a:lnTo>
                  <a:lnTo>
                    <a:pt x="2919" y="223"/>
                  </a:lnTo>
                  <a:cubicBezTo>
                    <a:pt x="2439" y="75"/>
                    <a:pt x="1945" y="0"/>
                    <a:pt x="1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41" name="Google Shape;5841;p124"/>
            <p:cNvSpPr/>
            <p:nvPr/>
          </p:nvSpPr>
          <p:spPr>
            <a:xfrm>
              <a:off x="7882738" y="2904263"/>
              <a:ext cx="64700" cy="47675"/>
            </a:xfrm>
            <a:custGeom>
              <a:avLst/>
              <a:gdLst/>
              <a:ahLst/>
              <a:cxnLst/>
              <a:rect l="l" t="t" r="r" b="b"/>
              <a:pathLst>
                <a:path w="2588" h="1907" extrusionOk="0">
                  <a:moveTo>
                    <a:pt x="1294" y="1"/>
                  </a:moveTo>
                  <a:cubicBezTo>
                    <a:pt x="682" y="490"/>
                    <a:pt x="228" y="1155"/>
                    <a:pt x="0" y="1906"/>
                  </a:cubicBezTo>
                  <a:lnTo>
                    <a:pt x="2588" y="1906"/>
                  </a:lnTo>
                  <a:cubicBezTo>
                    <a:pt x="2360" y="1155"/>
                    <a:pt x="1906" y="490"/>
                    <a:pt x="1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42" name="Google Shape;5842;p124"/>
            <p:cNvSpPr/>
            <p:nvPr/>
          </p:nvSpPr>
          <p:spPr>
            <a:xfrm>
              <a:off x="7691313" y="2664338"/>
              <a:ext cx="447550" cy="447975"/>
            </a:xfrm>
            <a:custGeom>
              <a:avLst/>
              <a:gdLst/>
              <a:ahLst/>
              <a:cxnLst/>
              <a:rect l="l" t="t" r="r" b="b"/>
              <a:pathLst>
                <a:path w="17902" h="17919" extrusionOk="0">
                  <a:moveTo>
                    <a:pt x="8928" y="3121"/>
                  </a:moveTo>
                  <a:cubicBezTo>
                    <a:pt x="11921" y="3121"/>
                    <a:pt x="14790" y="5441"/>
                    <a:pt x="14790" y="8951"/>
                  </a:cubicBezTo>
                  <a:cubicBezTo>
                    <a:pt x="14790" y="12168"/>
                    <a:pt x="12168" y="14772"/>
                    <a:pt x="8968" y="14790"/>
                  </a:cubicBezTo>
                  <a:cubicBezTo>
                    <a:pt x="3777" y="14790"/>
                    <a:pt x="1172" y="8514"/>
                    <a:pt x="4843" y="4843"/>
                  </a:cubicBezTo>
                  <a:cubicBezTo>
                    <a:pt x="6032" y="3654"/>
                    <a:pt x="7494" y="3121"/>
                    <a:pt x="8928" y="3121"/>
                  </a:cubicBezTo>
                  <a:close/>
                  <a:moveTo>
                    <a:pt x="7028" y="1"/>
                  </a:moveTo>
                  <a:lnTo>
                    <a:pt x="7028" y="1172"/>
                  </a:lnTo>
                  <a:cubicBezTo>
                    <a:pt x="6224" y="1364"/>
                    <a:pt x="5472" y="1696"/>
                    <a:pt x="4773" y="2116"/>
                  </a:cubicBezTo>
                  <a:lnTo>
                    <a:pt x="3951" y="1312"/>
                  </a:lnTo>
                  <a:lnTo>
                    <a:pt x="1312" y="3951"/>
                  </a:lnTo>
                  <a:lnTo>
                    <a:pt x="2133" y="4773"/>
                  </a:lnTo>
                  <a:cubicBezTo>
                    <a:pt x="1696" y="5490"/>
                    <a:pt x="1364" y="6276"/>
                    <a:pt x="1172" y="7080"/>
                  </a:cubicBezTo>
                  <a:lnTo>
                    <a:pt x="1" y="7080"/>
                  </a:lnTo>
                  <a:lnTo>
                    <a:pt x="1" y="10839"/>
                  </a:lnTo>
                  <a:lnTo>
                    <a:pt x="1154" y="10839"/>
                  </a:lnTo>
                  <a:cubicBezTo>
                    <a:pt x="1347" y="11626"/>
                    <a:pt x="1661" y="12395"/>
                    <a:pt x="2098" y="13094"/>
                  </a:cubicBezTo>
                  <a:lnTo>
                    <a:pt x="1259" y="13933"/>
                  </a:lnTo>
                  <a:lnTo>
                    <a:pt x="3986" y="16660"/>
                  </a:lnTo>
                  <a:lnTo>
                    <a:pt x="4808" y="15839"/>
                  </a:lnTo>
                  <a:cubicBezTo>
                    <a:pt x="5507" y="16241"/>
                    <a:pt x="6241" y="16555"/>
                    <a:pt x="7028" y="16748"/>
                  </a:cubicBezTo>
                  <a:lnTo>
                    <a:pt x="7028" y="17919"/>
                  </a:lnTo>
                  <a:lnTo>
                    <a:pt x="10874" y="17919"/>
                  </a:lnTo>
                  <a:lnTo>
                    <a:pt x="10874" y="16748"/>
                  </a:lnTo>
                  <a:cubicBezTo>
                    <a:pt x="11678" y="16555"/>
                    <a:pt x="12447" y="16241"/>
                    <a:pt x="13147" y="15804"/>
                  </a:cubicBezTo>
                  <a:lnTo>
                    <a:pt x="13968" y="16625"/>
                  </a:lnTo>
                  <a:lnTo>
                    <a:pt x="16608" y="13968"/>
                  </a:lnTo>
                  <a:lnTo>
                    <a:pt x="15786" y="13146"/>
                  </a:lnTo>
                  <a:cubicBezTo>
                    <a:pt x="16223" y="12430"/>
                    <a:pt x="16555" y="11643"/>
                    <a:pt x="16748" y="10839"/>
                  </a:cubicBezTo>
                  <a:lnTo>
                    <a:pt x="17901" y="10839"/>
                  </a:lnTo>
                  <a:lnTo>
                    <a:pt x="17901" y="7080"/>
                  </a:lnTo>
                  <a:lnTo>
                    <a:pt x="16748" y="7080"/>
                  </a:lnTo>
                  <a:cubicBezTo>
                    <a:pt x="16555" y="6294"/>
                    <a:pt x="16241" y="5525"/>
                    <a:pt x="15821" y="4825"/>
                  </a:cubicBezTo>
                  <a:lnTo>
                    <a:pt x="16643" y="3986"/>
                  </a:lnTo>
                  <a:lnTo>
                    <a:pt x="13933" y="1259"/>
                  </a:lnTo>
                  <a:lnTo>
                    <a:pt x="13094" y="2098"/>
                  </a:lnTo>
                  <a:cubicBezTo>
                    <a:pt x="12412" y="1679"/>
                    <a:pt x="11661" y="1364"/>
                    <a:pt x="10874" y="1172"/>
                  </a:cubicBezTo>
                  <a:lnTo>
                    <a:pt x="10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43" name="Google Shape;5843;p124"/>
            <p:cNvSpPr/>
            <p:nvPr/>
          </p:nvSpPr>
          <p:spPr>
            <a:xfrm>
              <a:off x="7878813" y="2978138"/>
              <a:ext cx="73000" cy="29625"/>
            </a:xfrm>
            <a:custGeom>
              <a:avLst/>
              <a:gdLst/>
              <a:ahLst/>
              <a:cxnLst/>
              <a:rect l="l" t="t" r="r" b="b"/>
              <a:pathLst>
                <a:path w="2920" h="1185" extrusionOk="0">
                  <a:moveTo>
                    <a:pt x="0" y="0"/>
                  </a:moveTo>
                  <a:lnTo>
                    <a:pt x="0" y="962"/>
                  </a:lnTo>
                  <a:cubicBezTo>
                    <a:pt x="472" y="1110"/>
                    <a:pt x="962" y="1184"/>
                    <a:pt x="1453" y="1184"/>
                  </a:cubicBezTo>
                  <a:cubicBezTo>
                    <a:pt x="1945" y="1184"/>
                    <a:pt x="2439" y="1110"/>
                    <a:pt x="2919" y="962"/>
                  </a:cubicBezTo>
                  <a:lnTo>
                    <a:pt x="2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44" name="Google Shape;5844;p124"/>
            <p:cNvSpPr/>
            <p:nvPr/>
          </p:nvSpPr>
          <p:spPr>
            <a:xfrm>
              <a:off x="7936938" y="2787138"/>
              <a:ext cx="116700" cy="202825"/>
            </a:xfrm>
            <a:custGeom>
              <a:avLst/>
              <a:gdLst/>
              <a:ahLst/>
              <a:cxnLst/>
              <a:rect l="l" t="t" r="r" b="b"/>
              <a:pathLst>
                <a:path w="4668" h="8113" extrusionOk="0">
                  <a:moveTo>
                    <a:pt x="1643" y="1"/>
                  </a:moveTo>
                  <a:lnTo>
                    <a:pt x="1643" y="385"/>
                  </a:lnTo>
                  <a:cubicBezTo>
                    <a:pt x="1643" y="1784"/>
                    <a:pt x="1049" y="3130"/>
                    <a:pt x="0" y="4056"/>
                  </a:cubicBezTo>
                  <a:cubicBezTo>
                    <a:pt x="1049" y="4983"/>
                    <a:pt x="1643" y="6329"/>
                    <a:pt x="1643" y="7727"/>
                  </a:cubicBezTo>
                  <a:lnTo>
                    <a:pt x="1643" y="8112"/>
                  </a:lnTo>
                  <a:cubicBezTo>
                    <a:pt x="4668" y="6242"/>
                    <a:pt x="4668" y="1871"/>
                    <a:pt x="1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845" name="Google Shape;5845;p124"/>
          <p:cNvGrpSpPr/>
          <p:nvPr/>
        </p:nvGrpSpPr>
        <p:grpSpPr>
          <a:xfrm>
            <a:off x="6948363" y="2664338"/>
            <a:ext cx="447975" cy="447975"/>
            <a:chOff x="6948363" y="2664338"/>
            <a:chExt cx="447975" cy="447975"/>
          </a:xfrm>
        </p:grpSpPr>
        <p:sp>
          <p:nvSpPr>
            <p:cNvPr id="5846" name="Google Shape;5846;p124"/>
            <p:cNvSpPr/>
            <p:nvPr/>
          </p:nvSpPr>
          <p:spPr>
            <a:xfrm>
              <a:off x="6948363" y="2664338"/>
              <a:ext cx="55525" cy="26250"/>
            </a:xfrm>
            <a:custGeom>
              <a:avLst/>
              <a:gdLst/>
              <a:ahLst/>
              <a:cxnLst/>
              <a:rect l="l" t="t" r="r" b="b"/>
              <a:pathLst>
                <a:path w="2221" h="1050" extrusionOk="0">
                  <a:moveTo>
                    <a:pt x="0" y="1"/>
                  </a:moveTo>
                  <a:lnTo>
                    <a:pt x="0" y="1049"/>
                  </a:lnTo>
                  <a:lnTo>
                    <a:pt x="2220" y="1049"/>
                  </a:lnTo>
                  <a:lnTo>
                    <a:pt x="2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47" name="Google Shape;5847;p124"/>
            <p:cNvSpPr/>
            <p:nvPr/>
          </p:nvSpPr>
          <p:spPr>
            <a:xfrm>
              <a:off x="7067238" y="2664338"/>
              <a:ext cx="55525" cy="26250"/>
            </a:xfrm>
            <a:custGeom>
              <a:avLst/>
              <a:gdLst/>
              <a:ahLst/>
              <a:cxnLst/>
              <a:rect l="l" t="t" r="r" b="b"/>
              <a:pathLst>
                <a:path w="2221" h="1050" extrusionOk="0">
                  <a:moveTo>
                    <a:pt x="0" y="1"/>
                  </a:moveTo>
                  <a:lnTo>
                    <a:pt x="0" y="1049"/>
                  </a:lnTo>
                  <a:lnTo>
                    <a:pt x="2220" y="1049"/>
                  </a:lnTo>
                  <a:lnTo>
                    <a:pt x="2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48" name="Google Shape;5848;p124"/>
            <p:cNvSpPr/>
            <p:nvPr/>
          </p:nvSpPr>
          <p:spPr>
            <a:xfrm>
              <a:off x="7221513" y="2664338"/>
              <a:ext cx="55950" cy="26250"/>
            </a:xfrm>
            <a:custGeom>
              <a:avLst/>
              <a:gdLst/>
              <a:ahLst/>
              <a:cxnLst/>
              <a:rect l="l" t="t" r="r" b="b"/>
              <a:pathLst>
                <a:path w="2238" h="1050" extrusionOk="0">
                  <a:moveTo>
                    <a:pt x="0" y="1"/>
                  </a:moveTo>
                  <a:lnTo>
                    <a:pt x="0" y="1049"/>
                  </a:lnTo>
                  <a:lnTo>
                    <a:pt x="2238" y="1049"/>
                  </a:lnTo>
                  <a:lnTo>
                    <a:pt x="22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49" name="Google Shape;5849;p124"/>
            <p:cNvSpPr/>
            <p:nvPr/>
          </p:nvSpPr>
          <p:spPr>
            <a:xfrm>
              <a:off x="7340388" y="2664338"/>
              <a:ext cx="55950" cy="26250"/>
            </a:xfrm>
            <a:custGeom>
              <a:avLst/>
              <a:gdLst/>
              <a:ahLst/>
              <a:cxnLst/>
              <a:rect l="l" t="t" r="r" b="b"/>
              <a:pathLst>
                <a:path w="2238" h="1050" extrusionOk="0">
                  <a:moveTo>
                    <a:pt x="0" y="1"/>
                  </a:moveTo>
                  <a:lnTo>
                    <a:pt x="0" y="1049"/>
                  </a:lnTo>
                  <a:lnTo>
                    <a:pt x="2238" y="1049"/>
                  </a:lnTo>
                  <a:lnTo>
                    <a:pt x="22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50" name="Google Shape;5850;p124"/>
            <p:cNvSpPr/>
            <p:nvPr/>
          </p:nvSpPr>
          <p:spPr>
            <a:xfrm>
              <a:off x="6948363" y="3086063"/>
              <a:ext cx="55525" cy="26250"/>
            </a:xfrm>
            <a:custGeom>
              <a:avLst/>
              <a:gdLst/>
              <a:ahLst/>
              <a:cxnLst/>
              <a:rect l="l" t="t" r="r" b="b"/>
              <a:pathLst>
                <a:path w="2221" h="1050" extrusionOk="0">
                  <a:moveTo>
                    <a:pt x="0" y="1"/>
                  </a:moveTo>
                  <a:lnTo>
                    <a:pt x="0" y="1050"/>
                  </a:lnTo>
                  <a:lnTo>
                    <a:pt x="2220" y="1050"/>
                  </a:lnTo>
                  <a:lnTo>
                    <a:pt x="2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51" name="Google Shape;5851;p124"/>
            <p:cNvSpPr/>
            <p:nvPr/>
          </p:nvSpPr>
          <p:spPr>
            <a:xfrm>
              <a:off x="7144588" y="3086063"/>
              <a:ext cx="55525" cy="26250"/>
            </a:xfrm>
            <a:custGeom>
              <a:avLst/>
              <a:gdLst/>
              <a:ahLst/>
              <a:cxnLst/>
              <a:rect l="l" t="t" r="r" b="b"/>
              <a:pathLst>
                <a:path w="2221" h="1050" extrusionOk="0">
                  <a:moveTo>
                    <a:pt x="0" y="1"/>
                  </a:moveTo>
                  <a:lnTo>
                    <a:pt x="0" y="1050"/>
                  </a:lnTo>
                  <a:lnTo>
                    <a:pt x="2220" y="1050"/>
                  </a:lnTo>
                  <a:lnTo>
                    <a:pt x="2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52" name="Google Shape;5852;p124"/>
            <p:cNvSpPr/>
            <p:nvPr/>
          </p:nvSpPr>
          <p:spPr>
            <a:xfrm>
              <a:off x="6948363" y="2716788"/>
              <a:ext cx="447975" cy="343100"/>
            </a:xfrm>
            <a:custGeom>
              <a:avLst/>
              <a:gdLst/>
              <a:ahLst/>
              <a:cxnLst/>
              <a:rect l="l" t="t" r="r" b="b"/>
              <a:pathLst>
                <a:path w="17919" h="13724" extrusionOk="0">
                  <a:moveTo>
                    <a:pt x="0" y="0"/>
                  </a:moveTo>
                  <a:lnTo>
                    <a:pt x="0" y="2203"/>
                  </a:lnTo>
                  <a:cubicBezTo>
                    <a:pt x="0" y="3934"/>
                    <a:pt x="647" y="5594"/>
                    <a:pt x="1818" y="6853"/>
                  </a:cubicBezTo>
                  <a:cubicBezTo>
                    <a:pt x="647" y="8129"/>
                    <a:pt x="0" y="9790"/>
                    <a:pt x="0" y="11520"/>
                  </a:cubicBezTo>
                  <a:lnTo>
                    <a:pt x="0" y="13723"/>
                  </a:lnTo>
                  <a:lnTo>
                    <a:pt x="2238" y="13723"/>
                  </a:lnTo>
                  <a:lnTo>
                    <a:pt x="2238" y="11520"/>
                  </a:lnTo>
                  <a:cubicBezTo>
                    <a:pt x="2238" y="10349"/>
                    <a:pt x="2675" y="9213"/>
                    <a:pt x="3479" y="8356"/>
                  </a:cubicBezTo>
                  <a:lnTo>
                    <a:pt x="6608" y="11223"/>
                  </a:lnTo>
                  <a:cubicBezTo>
                    <a:pt x="7325" y="11870"/>
                    <a:pt x="7762" y="12762"/>
                    <a:pt x="7832" y="13723"/>
                  </a:cubicBezTo>
                  <a:lnTo>
                    <a:pt x="10087" y="13723"/>
                  </a:lnTo>
                  <a:cubicBezTo>
                    <a:pt x="10157" y="12762"/>
                    <a:pt x="10594" y="11870"/>
                    <a:pt x="11293" y="11223"/>
                  </a:cubicBezTo>
                  <a:lnTo>
                    <a:pt x="14422" y="8356"/>
                  </a:lnTo>
                  <a:cubicBezTo>
                    <a:pt x="15227" y="9213"/>
                    <a:pt x="15681" y="10349"/>
                    <a:pt x="15681" y="11520"/>
                  </a:cubicBezTo>
                  <a:lnTo>
                    <a:pt x="15681" y="13723"/>
                  </a:lnTo>
                  <a:lnTo>
                    <a:pt x="17919" y="13723"/>
                  </a:lnTo>
                  <a:lnTo>
                    <a:pt x="17919" y="11520"/>
                  </a:lnTo>
                  <a:cubicBezTo>
                    <a:pt x="17919" y="9790"/>
                    <a:pt x="17272" y="8129"/>
                    <a:pt x="16101" y="6853"/>
                  </a:cubicBezTo>
                  <a:cubicBezTo>
                    <a:pt x="17272" y="5594"/>
                    <a:pt x="17919" y="3934"/>
                    <a:pt x="17919" y="2203"/>
                  </a:cubicBezTo>
                  <a:lnTo>
                    <a:pt x="17919" y="0"/>
                  </a:lnTo>
                  <a:lnTo>
                    <a:pt x="15698" y="0"/>
                  </a:lnTo>
                  <a:lnTo>
                    <a:pt x="15681" y="2203"/>
                  </a:lnTo>
                  <a:cubicBezTo>
                    <a:pt x="15681" y="3392"/>
                    <a:pt x="15227" y="4528"/>
                    <a:pt x="14422" y="5385"/>
                  </a:cubicBezTo>
                  <a:cubicBezTo>
                    <a:pt x="13618" y="4528"/>
                    <a:pt x="13164" y="3392"/>
                    <a:pt x="13164" y="2203"/>
                  </a:cubicBezTo>
                  <a:lnTo>
                    <a:pt x="13164" y="0"/>
                  </a:lnTo>
                  <a:lnTo>
                    <a:pt x="10926" y="0"/>
                  </a:lnTo>
                  <a:lnTo>
                    <a:pt x="10926" y="2203"/>
                  </a:lnTo>
                  <a:cubicBezTo>
                    <a:pt x="10926" y="3934"/>
                    <a:pt x="11573" y="5594"/>
                    <a:pt x="12744" y="6853"/>
                  </a:cubicBezTo>
                  <a:lnTo>
                    <a:pt x="9790" y="9563"/>
                  </a:lnTo>
                  <a:cubicBezTo>
                    <a:pt x="9475" y="9860"/>
                    <a:pt x="9195" y="10174"/>
                    <a:pt x="8951" y="10524"/>
                  </a:cubicBezTo>
                  <a:cubicBezTo>
                    <a:pt x="8706" y="10174"/>
                    <a:pt x="8426" y="9860"/>
                    <a:pt x="8112" y="9563"/>
                  </a:cubicBezTo>
                  <a:lnTo>
                    <a:pt x="5157" y="6853"/>
                  </a:lnTo>
                  <a:cubicBezTo>
                    <a:pt x="6328" y="5594"/>
                    <a:pt x="6975" y="3934"/>
                    <a:pt x="6975" y="2203"/>
                  </a:cubicBezTo>
                  <a:lnTo>
                    <a:pt x="6975" y="0"/>
                  </a:lnTo>
                  <a:lnTo>
                    <a:pt x="4755" y="0"/>
                  </a:lnTo>
                  <a:lnTo>
                    <a:pt x="4755" y="2203"/>
                  </a:lnTo>
                  <a:cubicBezTo>
                    <a:pt x="4755" y="3392"/>
                    <a:pt x="4301" y="4528"/>
                    <a:pt x="3497" y="5385"/>
                  </a:cubicBezTo>
                  <a:cubicBezTo>
                    <a:pt x="2692" y="4528"/>
                    <a:pt x="2238" y="3392"/>
                    <a:pt x="2238" y="2203"/>
                  </a:cubicBezTo>
                  <a:lnTo>
                    <a:pt x="22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53" name="Google Shape;5853;p124"/>
            <p:cNvSpPr/>
            <p:nvPr/>
          </p:nvSpPr>
          <p:spPr>
            <a:xfrm>
              <a:off x="7340388" y="3086063"/>
              <a:ext cx="55950" cy="26250"/>
            </a:xfrm>
            <a:custGeom>
              <a:avLst/>
              <a:gdLst/>
              <a:ahLst/>
              <a:cxnLst/>
              <a:rect l="l" t="t" r="r" b="b"/>
              <a:pathLst>
                <a:path w="2238" h="1050" extrusionOk="0">
                  <a:moveTo>
                    <a:pt x="0" y="1"/>
                  </a:moveTo>
                  <a:lnTo>
                    <a:pt x="0" y="1050"/>
                  </a:lnTo>
                  <a:lnTo>
                    <a:pt x="2238" y="1050"/>
                  </a:lnTo>
                  <a:lnTo>
                    <a:pt x="22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854" name="Google Shape;5854;p124"/>
          <p:cNvGrpSpPr/>
          <p:nvPr/>
        </p:nvGrpSpPr>
        <p:grpSpPr>
          <a:xfrm>
            <a:off x="6301113" y="2664338"/>
            <a:ext cx="256125" cy="447975"/>
            <a:chOff x="6301113" y="2664338"/>
            <a:chExt cx="256125" cy="447975"/>
          </a:xfrm>
        </p:grpSpPr>
        <p:sp>
          <p:nvSpPr>
            <p:cNvPr id="5855" name="Google Shape;5855;p124"/>
            <p:cNvSpPr/>
            <p:nvPr/>
          </p:nvSpPr>
          <p:spPr>
            <a:xfrm>
              <a:off x="6522238" y="2664338"/>
              <a:ext cx="35000" cy="99675"/>
            </a:xfrm>
            <a:custGeom>
              <a:avLst/>
              <a:gdLst/>
              <a:ahLst/>
              <a:cxnLst/>
              <a:rect l="l" t="t" r="r" b="b"/>
              <a:pathLst>
                <a:path w="1400" h="3987" extrusionOk="0">
                  <a:moveTo>
                    <a:pt x="1399" y="1"/>
                  </a:moveTo>
                  <a:lnTo>
                    <a:pt x="945" y="245"/>
                  </a:lnTo>
                  <a:cubicBezTo>
                    <a:pt x="368" y="525"/>
                    <a:pt x="1" y="1102"/>
                    <a:pt x="1" y="1749"/>
                  </a:cubicBezTo>
                  <a:lnTo>
                    <a:pt x="1" y="3986"/>
                  </a:lnTo>
                  <a:cubicBezTo>
                    <a:pt x="455" y="3811"/>
                    <a:pt x="927" y="3707"/>
                    <a:pt x="1399" y="3707"/>
                  </a:cubicBezTo>
                  <a:lnTo>
                    <a:pt x="13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56" name="Google Shape;5856;p124"/>
            <p:cNvSpPr/>
            <p:nvPr/>
          </p:nvSpPr>
          <p:spPr>
            <a:xfrm>
              <a:off x="6491663" y="2783213"/>
              <a:ext cx="65575" cy="188375"/>
            </a:xfrm>
            <a:custGeom>
              <a:avLst/>
              <a:gdLst/>
              <a:ahLst/>
              <a:cxnLst/>
              <a:rect l="l" t="t" r="r" b="b"/>
              <a:pathLst>
                <a:path w="2623" h="7535" extrusionOk="0">
                  <a:moveTo>
                    <a:pt x="2622" y="0"/>
                  </a:moveTo>
                  <a:cubicBezTo>
                    <a:pt x="1171" y="0"/>
                    <a:pt x="0" y="1172"/>
                    <a:pt x="0" y="2623"/>
                  </a:cubicBezTo>
                  <a:lnTo>
                    <a:pt x="0" y="7535"/>
                  </a:lnTo>
                  <a:lnTo>
                    <a:pt x="2622" y="7535"/>
                  </a:lnTo>
                  <a:lnTo>
                    <a:pt x="26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57" name="Google Shape;5857;p124"/>
            <p:cNvSpPr/>
            <p:nvPr/>
          </p:nvSpPr>
          <p:spPr>
            <a:xfrm>
              <a:off x="6491663" y="2997788"/>
              <a:ext cx="65575" cy="35000"/>
            </a:xfrm>
            <a:custGeom>
              <a:avLst/>
              <a:gdLst/>
              <a:ahLst/>
              <a:cxnLst/>
              <a:rect l="l" t="t" r="r" b="b"/>
              <a:pathLst>
                <a:path w="2623" h="1400" extrusionOk="0">
                  <a:moveTo>
                    <a:pt x="0" y="1"/>
                  </a:moveTo>
                  <a:lnTo>
                    <a:pt x="0" y="1399"/>
                  </a:lnTo>
                  <a:lnTo>
                    <a:pt x="2622" y="1399"/>
                  </a:lnTo>
                  <a:lnTo>
                    <a:pt x="26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58" name="Google Shape;5858;p124"/>
            <p:cNvSpPr/>
            <p:nvPr/>
          </p:nvSpPr>
          <p:spPr>
            <a:xfrm>
              <a:off x="6491663" y="3058988"/>
              <a:ext cx="65575" cy="52900"/>
            </a:xfrm>
            <a:custGeom>
              <a:avLst/>
              <a:gdLst/>
              <a:ahLst/>
              <a:cxnLst/>
              <a:rect l="l" t="t" r="r" b="b"/>
              <a:pathLst>
                <a:path w="2623" h="2116" extrusionOk="0">
                  <a:moveTo>
                    <a:pt x="0" y="0"/>
                  </a:moveTo>
                  <a:lnTo>
                    <a:pt x="0" y="822"/>
                  </a:lnTo>
                  <a:cubicBezTo>
                    <a:pt x="0" y="1538"/>
                    <a:pt x="595" y="2115"/>
                    <a:pt x="1311" y="2115"/>
                  </a:cubicBezTo>
                  <a:cubicBezTo>
                    <a:pt x="2046" y="2115"/>
                    <a:pt x="2622" y="1538"/>
                    <a:pt x="2622" y="822"/>
                  </a:cubicBezTo>
                  <a:lnTo>
                    <a:pt x="26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59" name="Google Shape;5859;p124"/>
            <p:cNvSpPr/>
            <p:nvPr/>
          </p:nvSpPr>
          <p:spPr>
            <a:xfrm>
              <a:off x="6301113" y="2850088"/>
              <a:ext cx="127625" cy="76050"/>
            </a:xfrm>
            <a:custGeom>
              <a:avLst/>
              <a:gdLst/>
              <a:ahLst/>
              <a:cxnLst/>
              <a:rect l="l" t="t" r="r" b="b"/>
              <a:pathLst>
                <a:path w="5105" h="3042" extrusionOk="0">
                  <a:moveTo>
                    <a:pt x="18" y="0"/>
                  </a:moveTo>
                  <a:cubicBezTo>
                    <a:pt x="18" y="105"/>
                    <a:pt x="0" y="227"/>
                    <a:pt x="0" y="315"/>
                  </a:cubicBezTo>
                  <a:lnTo>
                    <a:pt x="0" y="2727"/>
                  </a:lnTo>
                  <a:cubicBezTo>
                    <a:pt x="0" y="2832"/>
                    <a:pt x="0" y="2937"/>
                    <a:pt x="18" y="3042"/>
                  </a:cubicBezTo>
                  <a:lnTo>
                    <a:pt x="5087" y="3042"/>
                  </a:lnTo>
                  <a:cubicBezTo>
                    <a:pt x="5087" y="2937"/>
                    <a:pt x="5105" y="2815"/>
                    <a:pt x="5105" y="2727"/>
                  </a:cubicBezTo>
                  <a:lnTo>
                    <a:pt x="5105" y="315"/>
                  </a:lnTo>
                  <a:cubicBezTo>
                    <a:pt x="5105" y="210"/>
                    <a:pt x="5105" y="105"/>
                    <a:pt x="50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60" name="Google Shape;5860;p124"/>
            <p:cNvSpPr/>
            <p:nvPr/>
          </p:nvSpPr>
          <p:spPr>
            <a:xfrm>
              <a:off x="6304613" y="2951913"/>
              <a:ext cx="121075" cy="107100"/>
            </a:xfrm>
            <a:custGeom>
              <a:avLst/>
              <a:gdLst/>
              <a:ahLst/>
              <a:cxnLst/>
              <a:rect l="l" t="t" r="r" b="b"/>
              <a:pathLst>
                <a:path w="4843" h="4284" extrusionOk="0">
                  <a:moveTo>
                    <a:pt x="88" y="0"/>
                  </a:moveTo>
                  <a:cubicBezTo>
                    <a:pt x="350" y="787"/>
                    <a:pt x="822" y="1469"/>
                    <a:pt x="1451" y="1993"/>
                  </a:cubicBezTo>
                  <a:cubicBezTo>
                    <a:pt x="734" y="2570"/>
                    <a:pt x="210" y="3374"/>
                    <a:pt x="0" y="4283"/>
                  </a:cubicBezTo>
                  <a:lnTo>
                    <a:pt x="4843" y="4283"/>
                  </a:lnTo>
                  <a:cubicBezTo>
                    <a:pt x="4598" y="3374"/>
                    <a:pt x="4091" y="2570"/>
                    <a:pt x="3374" y="1993"/>
                  </a:cubicBezTo>
                  <a:cubicBezTo>
                    <a:pt x="4003" y="1469"/>
                    <a:pt x="4475" y="787"/>
                    <a:pt x="4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61" name="Google Shape;5861;p124"/>
            <p:cNvSpPr/>
            <p:nvPr/>
          </p:nvSpPr>
          <p:spPr>
            <a:xfrm>
              <a:off x="6402513" y="2664338"/>
              <a:ext cx="26225" cy="26675"/>
            </a:xfrm>
            <a:custGeom>
              <a:avLst/>
              <a:gdLst/>
              <a:ahLst/>
              <a:cxnLst/>
              <a:rect l="l" t="t" r="r" b="b"/>
              <a:pathLst>
                <a:path w="1049" h="1067" extrusionOk="0">
                  <a:moveTo>
                    <a:pt x="0" y="1"/>
                  </a:moveTo>
                  <a:lnTo>
                    <a:pt x="0" y="1067"/>
                  </a:lnTo>
                  <a:lnTo>
                    <a:pt x="1049" y="1067"/>
                  </a:lnTo>
                  <a:lnTo>
                    <a:pt x="1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62" name="Google Shape;5862;p124"/>
            <p:cNvSpPr/>
            <p:nvPr/>
          </p:nvSpPr>
          <p:spPr>
            <a:xfrm>
              <a:off x="6304613" y="2717213"/>
              <a:ext cx="121075" cy="106675"/>
            </a:xfrm>
            <a:custGeom>
              <a:avLst/>
              <a:gdLst/>
              <a:ahLst/>
              <a:cxnLst/>
              <a:rect l="l" t="t" r="r" b="b"/>
              <a:pathLst>
                <a:path w="4843" h="4267" extrusionOk="0">
                  <a:moveTo>
                    <a:pt x="0" y="1"/>
                  </a:moveTo>
                  <a:cubicBezTo>
                    <a:pt x="210" y="892"/>
                    <a:pt x="734" y="1714"/>
                    <a:pt x="1469" y="2291"/>
                  </a:cubicBezTo>
                  <a:cubicBezTo>
                    <a:pt x="822" y="2798"/>
                    <a:pt x="350" y="3497"/>
                    <a:pt x="88" y="4266"/>
                  </a:cubicBezTo>
                  <a:lnTo>
                    <a:pt x="4738" y="4266"/>
                  </a:lnTo>
                  <a:cubicBezTo>
                    <a:pt x="4475" y="3497"/>
                    <a:pt x="4003" y="2798"/>
                    <a:pt x="3374" y="2291"/>
                  </a:cubicBezTo>
                  <a:cubicBezTo>
                    <a:pt x="4091" y="1696"/>
                    <a:pt x="4598" y="892"/>
                    <a:pt x="4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63" name="Google Shape;5863;p124"/>
            <p:cNvSpPr/>
            <p:nvPr/>
          </p:nvSpPr>
          <p:spPr>
            <a:xfrm>
              <a:off x="6402513" y="3085213"/>
              <a:ext cx="26225" cy="27100"/>
            </a:xfrm>
            <a:custGeom>
              <a:avLst/>
              <a:gdLst/>
              <a:ahLst/>
              <a:cxnLst/>
              <a:rect l="l" t="t" r="r" b="b"/>
              <a:pathLst>
                <a:path w="1049" h="1084" extrusionOk="0">
                  <a:moveTo>
                    <a:pt x="0" y="0"/>
                  </a:moveTo>
                  <a:lnTo>
                    <a:pt x="0" y="1084"/>
                  </a:lnTo>
                  <a:lnTo>
                    <a:pt x="1049" y="1084"/>
                  </a:lnTo>
                  <a:lnTo>
                    <a:pt x="10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64" name="Google Shape;5864;p124"/>
            <p:cNvSpPr/>
            <p:nvPr/>
          </p:nvSpPr>
          <p:spPr>
            <a:xfrm>
              <a:off x="6301113" y="2664338"/>
              <a:ext cx="26250" cy="26675"/>
            </a:xfrm>
            <a:custGeom>
              <a:avLst/>
              <a:gdLst/>
              <a:ahLst/>
              <a:cxnLst/>
              <a:rect l="l" t="t" r="r" b="b"/>
              <a:pathLst>
                <a:path w="1050" h="1067" extrusionOk="0">
                  <a:moveTo>
                    <a:pt x="0" y="1"/>
                  </a:moveTo>
                  <a:lnTo>
                    <a:pt x="0" y="1067"/>
                  </a:lnTo>
                  <a:lnTo>
                    <a:pt x="1049" y="1067"/>
                  </a:lnTo>
                  <a:lnTo>
                    <a:pt x="1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65" name="Google Shape;5865;p124"/>
            <p:cNvSpPr/>
            <p:nvPr/>
          </p:nvSpPr>
          <p:spPr>
            <a:xfrm>
              <a:off x="6301113" y="3085213"/>
              <a:ext cx="26250" cy="27100"/>
            </a:xfrm>
            <a:custGeom>
              <a:avLst/>
              <a:gdLst/>
              <a:ahLst/>
              <a:cxnLst/>
              <a:rect l="l" t="t" r="r" b="b"/>
              <a:pathLst>
                <a:path w="1050" h="1084" extrusionOk="0">
                  <a:moveTo>
                    <a:pt x="0" y="0"/>
                  </a:moveTo>
                  <a:lnTo>
                    <a:pt x="0" y="1084"/>
                  </a:lnTo>
                  <a:lnTo>
                    <a:pt x="1049" y="1084"/>
                  </a:lnTo>
                  <a:lnTo>
                    <a:pt x="10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866" name="Google Shape;5866;p124"/>
          <p:cNvGrpSpPr/>
          <p:nvPr/>
        </p:nvGrpSpPr>
        <p:grpSpPr>
          <a:xfrm>
            <a:off x="5526238" y="2664338"/>
            <a:ext cx="319950" cy="447550"/>
            <a:chOff x="5526238" y="2664338"/>
            <a:chExt cx="319950" cy="447550"/>
          </a:xfrm>
        </p:grpSpPr>
        <p:sp>
          <p:nvSpPr>
            <p:cNvPr id="5867" name="Google Shape;5867;p124"/>
            <p:cNvSpPr/>
            <p:nvPr/>
          </p:nvSpPr>
          <p:spPr>
            <a:xfrm>
              <a:off x="5727288" y="2786713"/>
              <a:ext cx="115400" cy="325175"/>
            </a:xfrm>
            <a:custGeom>
              <a:avLst/>
              <a:gdLst/>
              <a:ahLst/>
              <a:cxnLst/>
              <a:rect l="l" t="t" r="r" b="b"/>
              <a:pathLst>
                <a:path w="4616" h="13007" extrusionOk="0">
                  <a:moveTo>
                    <a:pt x="1783" y="0"/>
                  </a:moveTo>
                  <a:lnTo>
                    <a:pt x="1783" y="9370"/>
                  </a:lnTo>
                  <a:lnTo>
                    <a:pt x="1084" y="10052"/>
                  </a:lnTo>
                  <a:cubicBezTo>
                    <a:pt x="0" y="11153"/>
                    <a:pt x="770" y="13006"/>
                    <a:pt x="2308" y="13006"/>
                  </a:cubicBezTo>
                  <a:cubicBezTo>
                    <a:pt x="3846" y="13006"/>
                    <a:pt x="4615" y="11153"/>
                    <a:pt x="3532" y="10052"/>
                  </a:cubicBezTo>
                  <a:lnTo>
                    <a:pt x="2832" y="9370"/>
                  </a:lnTo>
                  <a:lnTo>
                    <a:pt x="28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68" name="Google Shape;5868;p124"/>
            <p:cNvSpPr/>
            <p:nvPr/>
          </p:nvSpPr>
          <p:spPr>
            <a:xfrm>
              <a:off x="5723788" y="2664338"/>
              <a:ext cx="122400" cy="96175"/>
            </a:xfrm>
            <a:custGeom>
              <a:avLst/>
              <a:gdLst/>
              <a:ahLst/>
              <a:cxnLst/>
              <a:rect l="l" t="t" r="r" b="b"/>
              <a:pathLst>
                <a:path w="4896" h="3847" extrusionOk="0">
                  <a:moveTo>
                    <a:pt x="875" y="1"/>
                  </a:moveTo>
                  <a:lnTo>
                    <a:pt x="875" y="2798"/>
                  </a:lnTo>
                  <a:lnTo>
                    <a:pt x="1" y="2798"/>
                  </a:lnTo>
                  <a:lnTo>
                    <a:pt x="1" y="3846"/>
                  </a:lnTo>
                  <a:lnTo>
                    <a:pt x="4895" y="3846"/>
                  </a:lnTo>
                  <a:lnTo>
                    <a:pt x="4895" y="2798"/>
                  </a:lnTo>
                  <a:lnTo>
                    <a:pt x="4021" y="2798"/>
                  </a:lnTo>
                  <a:lnTo>
                    <a:pt x="40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69" name="Google Shape;5869;p124"/>
            <p:cNvSpPr/>
            <p:nvPr/>
          </p:nvSpPr>
          <p:spPr>
            <a:xfrm>
              <a:off x="5526238" y="2664338"/>
              <a:ext cx="157800" cy="69950"/>
            </a:xfrm>
            <a:custGeom>
              <a:avLst/>
              <a:gdLst/>
              <a:ahLst/>
              <a:cxnLst/>
              <a:rect l="l" t="t" r="r" b="b"/>
              <a:pathLst>
                <a:path w="6312" h="2798" extrusionOk="0">
                  <a:moveTo>
                    <a:pt x="1" y="1"/>
                  </a:moveTo>
                  <a:lnTo>
                    <a:pt x="1" y="2798"/>
                  </a:lnTo>
                  <a:lnTo>
                    <a:pt x="6312" y="2798"/>
                  </a:lnTo>
                  <a:lnTo>
                    <a:pt x="63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70" name="Google Shape;5870;p124"/>
            <p:cNvSpPr/>
            <p:nvPr/>
          </p:nvSpPr>
          <p:spPr>
            <a:xfrm>
              <a:off x="5552463" y="2760488"/>
              <a:ext cx="105350" cy="80875"/>
            </a:xfrm>
            <a:custGeom>
              <a:avLst/>
              <a:gdLst/>
              <a:ahLst/>
              <a:cxnLst/>
              <a:rect l="l" t="t" r="r" b="b"/>
              <a:pathLst>
                <a:path w="4214" h="3235" extrusionOk="0">
                  <a:moveTo>
                    <a:pt x="1" y="0"/>
                  </a:moveTo>
                  <a:lnTo>
                    <a:pt x="1" y="3234"/>
                  </a:lnTo>
                  <a:lnTo>
                    <a:pt x="4214" y="3234"/>
                  </a:lnTo>
                  <a:lnTo>
                    <a:pt x="4214" y="2186"/>
                  </a:lnTo>
                  <a:lnTo>
                    <a:pt x="2099" y="2186"/>
                  </a:lnTo>
                  <a:lnTo>
                    <a:pt x="2099" y="1137"/>
                  </a:lnTo>
                  <a:lnTo>
                    <a:pt x="4214" y="1137"/>
                  </a:lnTo>
                  <a:lnTo>
                    <a:pt x="4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71" name="Google Shape;5871;p124"/>
            <p:cNvSpPr/>
            <p:nvPr/>
          </p:nvSpPr>
          <p:spPr>
            <a:xfrm>
              <a:off x="5552463" y="2867988"/>
              <a:ext cx="105350" cy="242575"/>
            </a:xfrm>
            <a:custGeom>
              <a:avLst/>
              <a:gdLst/>
              <a:ahLst/>
              <a:cxnLst/>
              <a:rect l="l" t="t" r="r" b="b"/>
              <a:pathLst>
                <a:path w="4214" h="9703" extrusionOk="0">
                  <a:moveTo>
                    <a:pt x="1" y="1"/>
                  </a:moveTo>
                  <a:lnTo>
                    <a:pt x="1" y="7675"/>
                  </a:lnTo>
                  <a:cubicBezTo>
                    <a:pt x="36" y="8794"/>
                    <a:pt x="980" y="9703"/>
                    <a:pt x="2099" y="9703"/>
                  </a:cubicBezTo>
                  <a:cubicBezTo>
                    <a:pt x="3235" y="9703"/>
                    <a:pt x="4161" y="8794"/>
                    <a:pt x="4214" y="7675"/>
                  </a:cubicBezTo>
                  <a:lnTo>
                    <a:pt x="4214" y="4179"/>
                  </a:lnTo>
                  <a:lnTo>
                    <a:pt x="2099" y="4179"/>
                  </a:lnTo>
                  <a:lnTo>
                    <a:pt x="2099" y="3130"/>
                  </a:lnTo>
                  <a:lnTo>
                    <a:pt x="4214" y="3130"/>
                  </a:lnTo>
                  <a:lnTo>
                    <a:pt x="4214" y="2081"/>
                  </a:lnTo>
                  <a:lnTo>
                    <a:pt x="2099" y="2081"/>
                  </a:lnTo>
                  <a:lnTo>
                    <a:pt x="2099" y="1032"/>
                  </a:lnTo>
                  <a:lnTo>
                    <a:pt x="4214" y="1032"/>
                  </a:lnTo>
                  <a:lnTo>
                    <a:pt x="4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872" name="Google Shape;5872;p124"/>
          <p:cNvGrpSpPr/>
          <p:nvPr/>
        </p:nvGrpSpPr>
        <p:grpSpPr>
          <a:xfrm>
            <a:off x="4719488" y="2664338"/>
            <a:ext cx="447975" cy="447975"/>
            <a:chOff x="4719488" y="2664338"/>
            <a:chExt cx="447975" cy="447975"/>
          </a:xfrm>
        </p:grpSpPr>
        <p:sp>
          <p:nvSpPr>
            <p:cNvPr id="5873" name="Google Shape;5873;p124"/>
            <p:cNvSpPr/>
            <p:nvPr/>
          </p:nvSpPr>
          <p:spPr>
            <a:xfrm>
              <a:off x="4816513" y="3045438"/>
              <a:ext cx="253500" cy="66875"/>
            </a:xfrm>
            <a:custGeom>
              <a:avLst/>
              <a:gdLst/>
              <a:ahLst/>
              <a:cxnLst/>
              <a:rect l="l" t="t" r="r" b="b"/>
              <a:pathLst>
                <a:path w="10140" h="2675" extrusionOk="0">
                  <a:moveTo>
                    <a:pt x="542" y="0"/>
                  </a:moveTo>
                  <a:cubicBezTo>
                    <a:pt x="367" y="123"/>
                    <a:pt x="193" y="262"/>
                    <a:pt x="0" y="367"/>
                  </a:cubicBezTo>
                  <a:lnTo>
                    <a:pt x="0" y="2675"/>
                  </a:lnTo>
                  <a:lnTo>
                    <a:pt x="10139" y="2675"/>
                  </a:lnTo>
                  <a:lnTo>
                    <a:pt x="10139" y="367"/>
                  </a:lnTo>
                  <a:cubicBezTo>
                    <a:pt x="9965" y="245"/>
                    <a:pt x="9790" y="123"/>
                    <a:pt x="9632" y="0"/>
                  </a:cubicBezTo>
                  <a:cubicBezTo>
                    <a:pt x="8671" y="752"/>
                    <a:pt x="7500" y="1171"/>
                    <a:pt x="6276" y="1171"/>
                  </a:cubicBezTo>
                  <a:lnTo>
                    <a:pt x="3881" y="1171"/>
                  </a:lnTo>
                  <a:cubicBezTo>
                    <a:pt x="2657" y="1171"/>
                    <a:pt x="1486" y="752"/>
                    <a:pt x="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74" name="Google Shape;5874;p124"/>
            <p:cNvSpPr/>
            <p:nvPr/>
          </p:nvSpPr>
          <p:spPr>
            <a:xfrm>
              <a:off x="4903913" y="2664338"/>
              <a:ext cx="78700" cy="33250"/>
            </a:xfrm>
            <a:custGeom>
              <a:avLst/>
              <a:gdLst/>
              <a:ahLst/>
              <a:cxnLst/>
              <a:rect l="l" t="t" r="r" b="b"/>
              <a:pathLst>
                <a:path w="3148" h="1330" extrusionOk="0">
                  <a:moveTo>
                    <a:pt x="1" y="1"/>
                  </a:moveTo>
                  <a:lnTo>
                    <a:pt x="1" y="1329"/>
                  </a:lnTo>
                  <a:lnTo>
                    <a:pt x="3147" y="1329"/>
                  </a:lnTo>
                  <a:lnTo>
                    <a:pt x="31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75" name="Google Shape;5875;p124"/>
            <p:cNvSpPr/>
            <p:nvPr/>
          </p:nvSpPr>
          <p:spPr>
            <a:xfrm>
              <a:off x="4816938" y="2723338"/>
              <a:ext cx="253500" cy="105350"/>
            </a:xfrm>
            <a:custGeom>
              <a:avLst/>
              <a:gdLst/>
              <a:ahLst/>
              <a:cxnLst/>
              <a:rect l="l" t="t" r="r" b="b"/>
              <a:pathLst>
                <a:path w="10140" h="4214" extrusionOk="0">
                  <a:moveTo>
                    <a:pt x="2448" y="1"/>
                  </a:moveTo>
                  <a:lnTo>
                    <a:pt x="2448" y="1312"/>
                  </a:lnTo>
                  <a:lnTo>
                    <a:pt x="1819" y="1556"/>
                  </a:lnTo>
                  <a:cubicBezTo>
                    <a:pt x="717" y="1976"/>
                    <a:pt x="1" y="3042"/>
                    <a:pt x="1" y="4214"/>
                  </a:cubicBezTo>
                  <a:lnTo>
                    <a:pt x="10140" y="4214"/>
                  </a:lnTo>
                  <a:cubicBezTo>
                    <a:pt x="10140" y="3637"/>
                    <a:pt x="9965" y="3077"/>
                    <a:pt x="9633" y="2605"/>
                  </a:cubicBezTo>
                  <a:cubicBezTo>
                    <a:pt x="9301" y="2133"/>
                    <a:pt x="8829" y="1766"/>
                    <a:pt x="8304" y="1556"/>
                  </a:cubicBezTo>
                  <a:lnTo>
                    <a:pt x="7693" y="1312"/>
                  </a:lnTo>
                  <a:lnTo>
                    <a:pt x="76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76" name="Google Shape;5876;p124"/>
            <p:cNvSpPr/>
            <p:nvPr/>
          </p:nvSpPr>
          <p:spPr>
            <a:xfrm>
              <a:off x="4816938" y="2854888"/>
              <a:ext cx="253500" cy="69075"/>
            </a:xfrm>
            <a:custGeom>
              <a:avLst/>
              <a:gdLst/>
              <a:ahLst/>
              <a:cxnLst/>
              <a:rect l="l" t="t" r="r" b="b"/>
              <a:pathLst>
                <a:path w="10140" h="2763" extrusionOk="0">
                  <a:moveTo>
                    <a:pt x="1" y="0"/>
                  </a:moveTo>
                  <a:lnTo>
                    <a:pt x="1" y="2378"/>
                  </a:lnTo>
                  <a:cubicBezTo>
                    <a:pt x="176" y="2500"/>
                    <a:pt x="350" y="2623"/>
                    <a:pt x="525" y="2762"/>
                  </a:cubicBezTo>
                  <a:cubicBezTo>
                    <a:pt x="1469" y="1993"/>
                    <a:pt x="2658" y="1591"/>
                    <a:pt x="3864" y="1591"/>
                  </a:cubicBezTo>
                  <a:lnTo>
                    <a:pt x="6277" y="1591"/>
                  </a:lnTo>
                  <a:cubicBezTo>
                    <a:pt x="7483" y="1591"/>
                    <a:pt x="8671" y="1993"/>
                    <a:pt x="9615" y="2762"/>
                  </a:cubicBezTo>
                  <a:cubicBezTo>
                    <a:pt x="9773" y="2623"/>
                    <a:pt x="9948" y="2500"/>
                    <a:pt x="10140" y="2395"/>
                  </a:cubicBezTo>
                  <a:lnTo>
                    <a:pt x="101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77" name="Google Shape;5877;p124"/>
            <p:cNvSpPr/>
            <p:nvPr/>
          </p:nvSpPr>
          <p:spPr>
            <a:xfrm>
              <a:off x="4905663" y="2920888"/>
              <a:ext cx="76075" cy="127625"/>
            </a:xfrm>
            <a:custGeom>
              <a:avLst/>
              <a:gdLst/>
              <a:ahLst/>
              <a:cxnLst/>
              <a:rect l="l" t="t" r="r" b="b"/>
              <a:pathLst>
                <a:path w="3043" h="5105" extrusionOk="0">
                  <a:moveTo>
                    <a:pt x="315" y="0"/>
                  </a:moveTo>
                  <a:cubicBezTo>
                    <a:pt x="210" y="0"/>
                    <a:pt x="105" y="0"/>
                    <a:pt x="0" y="18"/>
                  </a:cubicBezTo>
                  <a:lnTo>
                    <a:pt x="0" y="5087"/>
                  </a:lnTo>
                  <a:cubicBezTo>
                    <a:pt x="105" y="5087"/>
                    <a:pt x="228" y="5105"/>
                    <a:pt x="315" y="5105"/>
                  </a:cubicBezTo>
                  <a:lnTo>
                    <a:pt x="2728" y="5105"/>
                  </a:lnTo>
                  <a:cubicBezTo>
                    <a:pt x="2832" y="5105"/>
                    <a:pt x="2937" y="5105"/>
                    <a:pt x="3042" y="5087"/>
                  </a:cubicBezTo>
                  <a:lnTo>
                    <a:pt x="3042" y="18"/>
                  </a:lnTo>
                  <a:cubicBezTo>
                    <a:pt x="2937" y="18"/>
                    <a:pt x="2815" y="0"/>
                    <a:pt x="2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78" name="Google Shape;5878;p124"/>
            <p:cNvSpPr/>
            <p:nvPr/>
          </p:nvSpPr>
          <p:spPr>
            <a:xfrm>
              <a:off x="4772363" y="2923938"/>
              <a:ext cx="107100" cy="121075"/>
            </a:xfrm>
            <a:custGeom>
              <a:avLst/>
              <a:gdLst/>
              <a:ahLst/>
              <a:cxnLst/>
              <a:rect l="l" t="t" r="r" b="b"/>
              <a:pathLst>
                <a:path w="4284" h="4843" extrusionOk="0">
                  <a:moveTo>
                    <a:pt x="1" y="0"/>
                  </a:moveTo>
                  <a:lnTo>
                    <a:pt x="1" y="4843"/>
                  </a:lnTo>
                  <a:cubicBezTo>
                    <a:pt x="910" y="4615"/>
                    <a:pt x="1714" y="4109"/>
                    <a:pt x="2308" y="3374"/>
                  </a:cubicBezTo>
                  <a:cubicBezTo>
                    <a:pt x="2815" y="4021"/>
                    <a:pt x="3514" y="4493"/>
                    <a:pt x="4284" y="4755"/>
                  </a:cubicBezTo>
                  <a:lnTo>
                    <a:pt x="4284" y="105"/>
                  </a:lnTo>
                  <a:cubicBezTo>
                    <a:pt x="3497" y="350"/>
                    <a:pt x="2815" y="840"/>
                    <a:pt x="2308" y="1469"/>
                  </a:cubicBezTo>
                  <a:cubicBezTo>
                    <a:pt x="1714" y="752"/>
                    <a:pt x="910" y="22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79" name="Google Shape;5879;p124"/>
            <p:cNvSpPr/>
            <p:nvPr/>
          </p:nvSpPr>
          <p:spPr>
            <a:xfrm>
              <a:off x="5140788" y="3021838"/>
              <a:ext cx="26675" cy="26250"/>
            </a:xfrm>
            <a:custGeom>
              <a:avLst/>
              <a:gdLst/>
              <a:ahLst/>
              <a:cxnLst/>
              <a:rect l="l" t="t" r="r" b="b"/>
              <a:pathLst>
                <a:path w="1067" h="1050" extrusionOk="0">
                  <a:moveTo>
                    <a:pt x="0" y="0"/>
                  </a:moveTo>
                  <a:lnTo>
                    <a:pt x="0" y="1049"/>
                  </a:lnTo>
                  <a:lnTo>
                    <a:pt x="1067" y="1049"/>
                  </a:lnTo>
                  <a:lnTo>
                    <a:pt x="10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80" name="Google Shape;5880;p124"/>
            <p:cNvSpPr/>
            <p:nvPr/>
          </p:nvSpPr>
          <p:spPr>
            <a:xfrm>
              <a:off x="5007938" y="2923938"/>
              <a:ext cx="106650" cy="121075"/>
            </a:xfrm>
            <a:custGeom>
              <a:avLst/>
              <a:gdLst/>
              <a:ahLst/>
              <a:cxnLst/>
              <a:rect l="l" t="t" r="r" b="b"/>
              <a:pathLst>
                <a:path w="4266" h="4843" extrusionOk="0">
                  <a:moveTo>
                    <a:pt x="4266" y="0"/>
                  </a:moveTo>
                  <a:cubicBezTo>
                    <a:pt x="3357" y="228"/>
                    <a:pt x="2552" y="735"/>
                    <a:pt x="1975" y="1469"/>
                  </a:cubicBezTo>
                  <a:cubicBezTo>
                    <a:pt x="1451" y="822"/>
                    <a:pt x="769" y="350"/>
                    <a:pt x="0" y="88"/>
                  </a:cubicBezTo>
                  <a:lnTo>
                    <a:pt x="0" y="4755"/>
                  </a:lnTo>
                  <a:cubicBezTo>
                    <a:pt x="769" y="4493"/>
                    <a:pt x="1451" y="4004"/>
                    <a:pt x="1975" y="3374"/>
                  </a:cubicBezTo>
                  <a:cubicBezTo>
                    <a:pt x="2552" y="4091"/>
                    <a:pt x="3357" y="4615"/>
                    <a:pt x="4266" y="4843"/>
                  </a:cubicBezTo>
                  <a:lnTo>
                    <a:pt x="42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81" name="Google Shape;5881;p124"/>
            <p:cNvSpPr/>
            <p:nvPr/>
          </p:nvSpPr>
          <p:spPr>
            <a:xfrm>
              <a:off x="4719488" y="3021838"/>
              <a:ext cx="26675" cy="26250"/>
            </a:xfrm>
            <a:custGeom>
              <a:avLst/>
              <a:gdLst/>
              <a:ahLst/>
              <a:cxnLst/>
              <a:rect l="l" t="t" r="r" b="b"/>
              <a:pathLst>
                <a:path w="1067" h="1050" extrusionOk="0">
                  <a:moveTo>
                    <a:pt x="0" y="0"/>
                  </a:moveTo>
                  <a:lnTo>
                    <a:pt x="0" y="1049"/>
                  </a:lnTo>
                  <a:lnTo>
                    <a:pt x="1067" y="1049"/>
                  </a:lnTo>
                  <a:lnTo>
                    <a:pt x="10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82" name="Google Shape;5882;p124"/>
            <p:cNvSpPr/>
            <p:nvPr/>
          </p:nvSpPr>
          <p:spPr>
            <a:xfrm>
              <a:off x="5140788" y="2920888"/>
              <a:ext cx="26675" cy="26225"/>
            </a:xfrm>
            <a:custGeom>
              <a:avLst/>
              <a:gdLst/>
              <a:ahLst/>
              <a:cxnLst/>
              <a:rect l="l" t="t" r="r" b="b"/>
              <a:pathLst>
                <a:path w="1067" h="1049" extrusionOk="0">
                  <a:moveTo>
                    <a:pt x="0" y="0"/>
                  </a:moveTo>
                  <a:lnTo>
                    <a:pt x="0" y="1049"/>
                  </a:lnTo>
                  <a:lnTo>
                    <a:pt x="1067" y="1049"/>
                  </a:lnTo>
                  <a:lnTo>
                    <a:pt x="10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83" name="Google Shape;5883;p124"/>
            <p:cNvSpPr/>
            <p:nvPr/>
          </p:nvSpPr>
          <p:spPr>
            <a:xfrm>
              <a:off x="4719488" y="2920888"/>
              <a:ext cx="26675" cy="26225"/>
            </a:xfrm>
            <a:custGeom>
              <a:avLst/>
              <a:gdLst/>
              <a:ahLst/>
              <a:cxnLst/>
              <a:rect l="l" t="t" r="r" b="b"/>
              <a:pathLst>
                <a:path w="1067" h="1049" extrusionOk="0">
                  <a:moveTo>
                    <a:pt x="0" y="0"/>
                  </a:moveTo>
                  <a:lnTo>
                    <a:pt x="0" y="1049"/>
                  </a:lnTo>
                  <a:lnTo>
                    <a:pt x="1067" y="1049"/>
                  </a:lnTo>
                  <a:lnTo>
                    <a:pt x="10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884" name="Google Shape;5884;p124"/>
          <p:cNvGrpSpPr/>
          <p:nvPr/>
        </p:nvGrpSpPr>
        <p:grpSpPr>
          <a:xfrm>
            <a:off x="3976963" y="2664338"/>
            <a:ext cx="447125" cy="447550"/>
            <a:chOff x="3976963" y="2664338"/>
            <a:chExt cx="447125" cy="447550"/>
          </a:xfrm>
        </p:grpSpPr>
        <p:sp>
          <p:nvSpPr>
            <p:cNvPr id="5885" name="Google Shape;5885;p124"/>
            <p:cNvSpPr/>
            <p:nvPr/>
          </p:nvSpPr>
          <p:spPr>
            <a:xfrm>
              <a:off x="3976963" y="2853563"/>
              <a:ext cx="258325" cy="258325"/>
            </a:xfrm>
            <a:custGeom>
              <a:avLst/>
              <a:gdLst/>
              <a:ahLst/>
              <a:cxnLst/>
              <a:rect l="l" t="t" r="r" b="b"/>
              <a:pathLst>
                <a:path w="10333" h="10333" extrusionOk="0">
                  <a:moveTo>
                    <a:pt x="6014" y="2518"/>
                  </a:moveTo>
                  <a:lnTo>
                    <a:pt x="7815" y="4319"/>
                  </a:lnTo>
                  <a:cubicBezTo>
                    <a:pt x="7264" y="4615"/>
                    <a:pt x="6645" y="4764"/>
                    <a:pt x="6031" y="4764"/>
                  </a:cubicBezTo>
                  <a:cubicBezTo>
                    <a:pt x="5885" y="4764"/>
                    <a:pt x="5739" y="4755"/>
                    <a:pt x="5595" y="4738"/>
                  </a:cubicBezTo>
                  <a:cubicBezTo>
                    <a:pt x="5490" y="3969"/>
                    <a:pt x="5647" y="3200"/>
                    <a:pt x="6014" y="2518"/>
                  </a:cubicBezTo>
                  <a:close/>
                  <a:moveTo>
                    <a:pt x="4258" y="5624"/>
                  </a:moveTo>
                  <a:cubicBezTo>
                    <a:pt x="4395" y="5624"/>
                    <a:pt x="4532" y="5632"/>
                    <a:pt x="4668" y="5647"/>
                  </a:cubicBezTo>
                  <a:cubicBezTo>
                    <a:pt x="4773" y="6417"/>
                    <a:pt x="4616" y="7203"/>
                    <a:pt x="4249" y="7885"/>
                  </a:cubicBezTo>
                  <a:lnTo>
                    <a:pt x="2448" y="6084"/>
                  </a:lnTo>
                  <a:cubicBezTo>
                    <a:pt x="3006" y="5784"/>
                    <a:pt x="3635" y="5624"/>
                    <a:pt x="4258" y="5624"/>
                  </a:cubicBezTo>
                  <a:close/>
                  <a:moveTo>
                    <a:pt x="6818" y="1"/>
                  </a:moveTo>
                  <a:lnTo>
                    <a:pt x="5944" y="875"/>
                  </a:lnTo>
                  <a:cubicBezTo>
                    <a:pt x="4948" y="1836"/>
                    <a:pt x="4441" y="3200"/>
                    <a:pt x="4511" y="4581"/>
                  </a:cubicBezTo>
                  <a:cubicBezTo>
                    <a:pt x="4411" y="4575"/>
                    <a:pt x="4312" y="4572"/>
                    <a:pt x="4213" y="4572"/>
                  </a:cubicBezTo>
                  <a:cubicBezTo>
                    <a:pt x="2938" y="4572"/>
                    <a:pt x="1713" y="5089"/>
                    <a:pt x="805" y="5997"/>
                  </a:cubicBezTo>
                  <a:lnTo>
                    <a:pt x="1" y="6819"/>
                  </a:lnTo>
                  <a:lnTo>
                    <a:pt x="735" y="7553"/>
                  </a:lnTo>
                  <a:lnTo>
                    <a:pt x="1539" y="6749"/>
                  </a:lnTo>
                  <a:lnTo>
                    <a:pt x="1591" y="6696"/>
                  </a:lnTo>
                  <a:lnTo>
                    <a:pt x="3637" y="8724"/>
                  </a:lnTo>
                  <a:lnTo>
                    <a:pt x="3584" y="8777"/>
                  </a:lnTo>
                  <a:lnTo>
                    <a:pt x="2780" y="9598"/>
                  </a:lnTo>
                  <a:lnTo>
                    <a:pt x="3514" y="10332"/>
                  </a:lnTo>
                  <a:lnTo>
                    <a:pt x="4336" y="9528"/>
                  </a:lnTo>
                  <a:cubicBezTo>
                    <a:pt x="5315" y="8549"/>
                    <a:pt x="5822" y="7203"/>
                    <a:pt x="5752" y="5805"/>
                  </a:cubicBezTo>
                  <a:lnTo>
                    <a:pt x="5752" y="5805"/>
                  </a:lnTo>
                  <a:cubicBezTo>
                    <a:pt x="5852" y="5811"/>
                    <a:pt x="5951" y="5814"/>
                    <a:pt x="6050" y="5814"/>
                  </a:cubicBezTo>
                  <a:cubicBezTo>
                    <a:pt x="7325" y="5814"/>
                    <a:pt x="8550" y="5297"/>
                    <a:pt x="9458" y="4389"/>
                  </a:cubicBezTo>
                  <a:lnTo>
                    <a:pt x="10332" y="3515"/>
                  </a:lnTo>
                  <a:lnTo>
                    <a:pt x="9598" y="2780"/>
                  </a:lnTo>
                  <a:lnTo>
                    <a:pt x="8724" y="3655"/>
                  </a:lnTo>
                  <a:lnTo>
                    <a:pt x="8671" y="3707"/>
                  </a:lnTo>
                  <a:lnTo>
                    <a:pt x="6626" y="1662"/>
                  </a:lnTo>
                  <a:lnTo>
                    <a:pt x="6678" y="1609"/>
                  </a:lnTo>
                  <a:lnTo>
                    <a:pt x="7553" y="735"/>
                  </a:lnTo>
                  <a:lnTo>
                    <a:pt x="68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86" name="Google Shape;5886;p124"/>
            <p:cNvSpPr/>
            <p:nvPr/>
          </p:nvSpPr>
          <p:spPr>
            <a:xfrm>
              <a:off x="4165763" y="2664338"/>
              <a:ext cx="258325" cy="258750"/>
            </a:xfrm>
            <a:custGeom>
              <a:avLst/>
              <a:gdLst/>
              <a:ahLst/>
              <a:cxnLst/>
              <a:rect l="l" t="t" r="r" b="b"/>
              <a:pathLst>
                <a:path w="10333" h="10350" extrusionOk="0">
                  <a:moveTo>
                    <a:pt x="6067" y="2465"/>
                  </a:moveTo>
                  <a:lnTo>
                    <a:pt x="7867" y="4266"/>
                  </a:lnTo>
                  <a:cubicBezTo>
                    <a:pt x="7331" y="4562"/>
                    <a:pt x="6714" y="4711"/>
                    <a:pt x="6092" y="4711"/>
                  </a:cubicBezTo>
                  <a:cubicBezTo>
                    <a:pt x="5944" y="4711"/>
                    <a:pt x="5795" y="4702"/>
                    <a:pt x="5647" y="4686"/>
                  </a:cubicBezTo>
                  <a:cubicBezTo>
                    <a:pt x="5560" y="3916"/>
                    <a:pt x="5717" y="3147"/>
                    <a:pt x="6067" y="2465"/>
                  </a:cubicBezTo>
                  <a:close/>
                  <a:moveTo>
                    <a:pt x="4321" y="5571"/>
                  </a:moveTo>
                  <a:cubicBezTo>
                    <a:pt x="4460" y="5571"/>
                    <a:pt x="4599" y="5579"/>
                    <a:pt x="4738" y="5595"/>
                  </a:cubicBezTo>
                  <a:cubicBezTo>
                    <a:pt x="4825" y="6364"/>
                    <a:pt x="4686" y="7150"/>
                    <a:pt x="4318" y="7832"/>
                  </a:cubicBezTo>
                  <a:lnTo>
                    <a:pt x="2518" y="6032"/>
                  </a:lnTo>
                  <a:cubicBezTo>
                    <a:pt x="3076" y="5731"/>
                    <a:pt x="3693" y="5571"/>
                    <a:pt x="4321" y="5571"/>
                  </a:cubicBezTo>
                  <a:close/>
                  <a:moveTo>
                    <a:pt x="6818" y="1"/>
                  </a:moveTo>
                  <a:lnTo>
                    <a:pt x="5997" y="822"/>
                  </a:lnTo>
                  <a:cubicBezTo>
                    <a:pt x="5018" y="1784"/>
                    <a:pt x="4511" y="3147"/>
                    <a:pt x="4581" y="4528"/>
                  </a:cubicBezTo>
                  <a:cubicBezTo>
                    <a:pt x="4481" y="4522"/>
                    <a:pt x="4382" y="4519"/>
                    <a:pt x="4283" y="4519"/>
                  </a:cubicBezTo>
                  <a:cubicBezTo>
                    <a:pt x="3007" y="4519"/>
                    <a:pt x="1783" y="5036"/>
                    <a:pt x="875" y="5944"/>
                  </a:cubicBezTo>
                  <a:lnTo>
                    <a:pt x="1" y="6818"/>
                  </a:lnTo>
                  <a:lnTo>
                    <a:pt x="735" y="7570"/>
                  </a:lnTo>
                  <a:lnTo>
                    <a:pt x="1609" y="6696"/>
                  </a:lnTo>
                  <a:lnTo>
                    <a:pt x="1661" y="6643"/>
                  </a:lnTo>
                  <a:lnTo>
                    <a:pt x="3707" y="8671"/>
                  </a:lnTo>
                  <a:lnTo>
                    <a:pt x="3654" y="8724"/>
                  </a:lnTo>
                  <a:lnTo>
                    <a:pt x="2780" y="9598"/>
                  </a:lnTo>
                  <a:lnTo>
                    <a:pt x="3532" y="10349"/>
                  </a:lnTo>
                  <a:lnTo>
                    <a:pt x="4406" y="9475"/>
                  </a:lnTo>
                  <a:cubicBezTo>
                    <a:pt x="5385" y="8496"/>
                    <a:pt x="5892" y="7133"/>
                    <a:pt x="5822" y="5752"/>
                  </a:cubicBezTo>
                  <a:lnTo>
                    <a:pt x="5822" y="5752"/>
                  </a:lnTo>
                  <a:cubicBezTo>
                    <a:pt x="5921" y="5758"/>
                    <a:pt x="6021" y="5761"/>
                    <a:pt x="6120" y="5761"/>
                  </a:cubicBezTo>
                  <a:cubicBezTo>
                    <a:pt x="7395" y="5761"/>
                    <a:pt x="8620" y="5244"/>
                    <a:pt x="9528" y="4336"/>
                  </a:cubicBezTo>
                  <a:lnTo>
                    <a:pt x="10332" y="3532"/>
                  </a:lnTo>
                  <a:lnTo>
                    <a:pt x="9598" y="2780"/>
                  </a:lnTo>
                  <a:lnTo>
                    <a:pt x="8794" y="3602"/>
                  </a:lnTo>
                  <a:lnTo>
                    <a:pt x="8741" y="3654"/>
                  </a:lnTo>
                  <a:lnTo>
                    <a:pt x="6696" y="1609"/>
                  </a:lnTo>
                  <a:lnTo>
                    <a:pt x="6748" y="1556"/>
                  </a:lnTo>
                  <a:lnTo>
                    <a:pt x="7552" y="752"/>
                  </a:lnTo>
                  <a:lnTo>
                    <a:pt x="68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87" name="Google Shape;5887;p124"/>
            <p:cNvSpPr/>
            <p:nvPr/>
          </p:nvSpPr>
          <p:spPr>
            <a:xfrm>
              <a:off x="4097588" y="2785388"/>
              <a:ext cx="49400" cy="49850"/>
            </a:xfrm>
            <a:custGeom>
              <a:avLst/>
              <a:gdLst/>
              <a:ahLst/>
              <a:cxnLst/>
              <a:rect l="l" t="t" r="r" b="b"/>
              <a:pathLst>
                <a:path w="1976" h="1994" extrusionOk="0">
                  <a:moveTo>
                    <a:pt x="735" y="1"/>
                  </a:moveTo>
                  <a:lnTo>
                    <a:pt x="0" y="753"/>
                  </a:lnTo>
                  <a:lnTo>
                    <a:pt x="1242" y="1994"/>
                  </a:lnTo>
                  <a:lnTo>
                    <a:pt x="1976" y="1242"/>
                  </a:lnTo>
                  <a:lnTo>
                    <a:pt x="7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88" name="Google Shape;5888;p124"/>
            <p:cNvSpPr/>
            <p:nvPr/>
          </p:nvSpPr>
          <p:spPr>
            <a:xfrm>
              <a:off x="4048213" y="2736013"/>
              <a:ext cx="49400" cy="49400"/>
            </a:xfrm>
            <a:custGeom>
              <a:avLst/>
              <a:gdLst/>
              <a:ahLst/>
              <a:cxnLst/>
              <a:rect l="l" t="t" r="r" b="b"/>
              <a:pathLst>
                <a:path w="1976" h="1976" extrusionOk="0">
                  <a:moveTo>
                    <a:pt x="734" y="0"/>
                  </a:moveTo>
                  <a:lnTo>
                    <a:pt x="0" y="735"/>
                  </a:lnTo>
                  <a:lnTo>
                    <a:pt x="1241" y="1976"/>
                  </a:lnTo>
                  <a:lnTo>
                    <a:pt x="1975" y="1242"/>
                  </a:lnTo>
                  <a:lnTo>
                    <a:pt x="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89" name="Google Shape;5889;p124"/>
            <p:cNvSpPr/>
            <p:nvPr/>
          </p:nvSpPr>
          <p:spPr>
            <a:xfrm>
              <a:off x="4302988" y="2991238"/>
              <a:ext cx="49850" cy="49400"/>
            </a:xfrm>
            <a:custGeom>
              <a:avLst/>
              <a:gdLst/>
              <a:ahLst/>
              <a:cxnLst/>
              <a:rect l="l" t="t" r="r" b="b"/>
              <a:pathLst>
                <a:path w="1994" h="1976" extrusionOk="0">
                  <a:moveTo>
                    <a:pt x="752" y="1"/>
                  </a:moveTo>
                  <a:lnTo>
                    <a:pt x="1" y="752"/>
                  </a:lnTo>
                  <a:lnTo>
                    <a:pt x="1242" y="1976"/>
                  </a:lnTo>
                  <a:lnTo>
                    <a:pt x="1994" y="1242"/>
                  </a:lnTo>
                  <a:lnTo>
                    <a:pt x="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90" name="Google Shape;5890;p124"/>
            <p:cNvSpPr/>
            <p:nvPr/>
          </p:nvSpPr>
          <p:spPr>
            <a:xfrm>
              <a:off x="4253613" y="2941863"/>
              <a:ext cx="49400" cy="49400"/>
            </a:xfrm>
            <a:custGeom>
              <a:avLst/>
              <a:gdLst/>
              <a:ahLst/>
              <a:cxnLst/>
              <a:rect l="l" t="t" r="r" b="b"/>
              <a:pathLst>
                <a:path w="1976" h="1976" extrusionOk="0">
                  <a:moveTo>
                    <a:pt x="752" y="0"/>
                  </a:moveTo>
                  <a:lnTo>
                    <a:pt x="0" y="734"/>
                  </a:lnTo>
                  <a:lnTo>
                    <a:pt x="1241" y="1976"/>
                  </a:lnTo>
                  <a:lnTo>
                    <a:pt x="1976" y="1224"/>
                  </a:lnTo>
                  <a:lnTo>
                    <a:pt x="7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891" name="Google Shape;5891;p124"/>
          <p:cNvGrpSpPr/>
          <p:nvPr/>
        </p:nvGrpSpPr>
        <p:grpSpPr>
          <a:xfrm>
            <a:off x="3261113" y="2664338"/>
            <a:ext cx="390725" cy="450600"/>
            <a:chOff x="3261113" y="2664338"/>
            <a:chExt cx="390725" cy="450600"/>
          </a:xfrm>
        </p:grpSpPr>
        <p:sp>
          <p:nvSpPr>
            <p:cNvPr id="5892" name="Google Shape;5892;p124"/>
            <p:cNvSpPr/>
            <p:nvPr/>
          </p:nvSpPr>
          <p:spPr>
            <a:xfrm>
              <a:off x="3489663" y="2664338"/>
              <a:ext cx="162175" cy="195825"/>
            </a:xfrm>
            <a:custGeom>
              <a:avLst/>
              <a:gdLst/>
              <a:ahLst/>
              <a:cxnLst/>
              <a:rect l="l" t="t" r="r" b="b"/>
              <a:pathLst>
                <a:path w="6487" h="7833" extrusionOk="0">
                  <a:moveTo>
                    <a:pt x="3200" y="1"/>
                  </a:moveTo>
                  <a:cubicBezTo>
                    <a:pt x="2483" y="438"/>
                    <a:pt x="473" y="1836"/>
                    <a:pt x="1" y="3759"/>
                  </a:cubicBezTo>
                  <a:cubicBezTo>
                    <a:pt x="316" y="4004"/>
                    <a:pt x="630" y="4283"/>
                    <a:pt x="962" y="4598"/>
                  </a:cubicBezTo>
                  <a:cubicBezTo>
                    <a:pt x="1924" y="5472"/>
                    <a:pt x="2728" y="6486"/>
                    <a:pt x="3392" y="7605"/>
                  </a:cubicBezTo>
                  <a:cubicBezTo>
                    <a:pt x="3445" y="7692"/>
                    <a:pt x="3480" y="7762"/>
                    <a:pt x="3515" y="7832"/>
                  </a:cubicBezTo>
                  <a:cubicBezTo>
                    <a:pt x="5210" y="7657"/>
                    <a:pt x="6486" y="6241"/>
                    <a:pt x="6486" y="4546"/>
                  </a:cubicBezTo>
                  <a:cubicBezTo>
                    <a:pt x="6486" y="2238"/>
                    <a:pt x="4004" y="508"/>
                    <a:pt x="3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93" name="Google Shape;5893;p124"/>
            <p:cNvSpPr/>
            <p:nvPr/>
          </p:nvSpPr>
          <p:spPr>
            <a:xfrm>
              <a:off x="3396588" y="2897713"/>
              <a:ext cx="46350" cy="33675"/>
            </a:xfrm>
            <a:custGeom>
              <a:avLst/>
              <a:gdLst/>
              <a:ahLst/>
              <a:cxnLst/>
              <a:rect l="l" t="t" r="r" b="b"/>
              <a:pathLst>
                <a:path w="1854" h="1347" extrusionOk="0">
                  <a:moveTo>
                    <a:pt x="0" y="1"/>
                  </a:moveTo>
                  <a:cubicBezTo>
                    <a:pt x="175" y="525"/>
                    <a:pt x="507" y="979"/>
                    <a:pt x="927" y="1347"/>
                  </a:cubicBezTo>
                  <a:cubicBezTo>
                    <a:pt x="1346" y="979"/>
                    <a:pt x="1661" y="525"/>
                    <a:pt x="1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94" name="Google Shape;5894;p124"/>
            <p:cNvSpPr/>
            <p:nvPr/>
          </p:nvSpPr>
          <p:spPr>
            <a:xfrm>
              <a:off x="3396588" y="2963713"/>
              <a:ext cx="46350" cy="33225"/>
            </a:xfrm>
            <a:custGeom>
              <a:avLst/>
              <a:gdLst/>
              <a:ahLst/>
              <a:cxnLst/>
              <a:rect l="l" t="t" r="r" b="b"/>
              <a:pathLst>
                <a:path w="1854" h="1329" extrusionOk="0">
                  <a:moveTo>
                    <a:pt x="927" y="0"/>
                  </a:moveTo>
                  <a:cubicBezTo>
                    <a:pt x="507" y="350"/>
                    <a:pt x="175" y="822"/>
                    <a:pt x="0" y="1329"/>
                  </a:cubicBezTo>
                  <a:lnTo>
                    <a:pt x="1853" y="1329"/>
                  </a:lnTo>
                  <a:cubicBezTo>
                    <a:pt x="1661" y="822"/>
                    <a:pt x="1346" y="350"/>
                    <a:pt x="9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95" name="Google Shape;5895;p124"/>
            <p:cNvSpPr/>
            <p:nvPr/>
          </p:nvSpPr>
          <p:spPr>
            <a:xfrm>
              <a:off x="3261113" y="2740813"/>
              <a:ext cx="316875" cy="374125"/>
            </a:xfrm>
            <a:custGeom>
              <a:avLst/>
              <a:gdLst/>
              <a:ahLst/>
              <a:cxnLst/>
              <a:rect l="l" t="t" r="r" b="b"/>
              <a:pathLst>
                <a:path w="12675" h="14965" extrusionOk="0">
                  <a:moveTo>
                    <a:pt x="8496" y="4319"/>
                  </a:moveTo>
                  <a:lnTo>
                    <a:pt x="8496" y="5263"/>
                  </a:lnTo>
                  <a:cubicBezTo>
                    <a:pt x="8496" y="6399"/>
                    <a:pt x="8024" y="7483"/>
                    <a:pt x="7202" y="8269"/>
                  </a:cubicBezTo>
                  <a:cubicBezTo>
                    <a:pt x="8042" y="9039"/>
                    <a:pt x="8496" y="10122"/>
                    <a:pt x="8496" y="11276"/>
                  </a:cubicBezTo>
                  <a:lnTo>
                    <a:pt x="8496" y="12220"/>
                  </a:lnTo>
                  <a:lnTo>
                    <a:pt x="7447" y="12220"/>
                  </a:lnTo>
                  <a:lnTo>
                    <a:pt x="7447" y="11294"/>
                  </a:lnTo>
                  <a:lnTo>
                    <a:pt x="5245" y="11294"/>
                  </a:lnTo>
                  <a:lnTo>
                    <a:pt x="5245" y="12220"/>
                  </a:lnTo>
                  <a:lnTo>
                    <a:pt x="4196" y="12220"/>
                  </a:lnTo>
                  <a:lnTo>
                    <a:pt x="4196" y="11276"/>
                  </a:lnTo>
                  <a:cubicBezTo>
                    <a:pt x="4196" y="10122"/>
                    <a:pt x="4668" y="9039"/>
                    <a:pt x="5489" y="8269"/>
                  </a:cubicBezTo>
                  <a:cubicBezTo>
                    <a:pt x="4668" y="7483"/>
                    <a:pt x="4196" y="6399"/>
                    <a:pt x="4196" y="5263"/>
                  </a:cubicBezTo>
                  <a:lnTo>
                    <a:pt x="4196" y="4319"/>
                  </a:lnTo>
                  <a:lnTo>
                    <a:pt x="5245" y="4319"/>
                  </a:lnTo>
                  <a:lnTo>
                    <a:pt x="5245" y="5228"/>
                  </a:lnTo>
                  <a:lnTo>
                    <a:pt x="7447" y="5228"/>
                  </a:lnTo>
                  <a:lnTo>
                    <a:pt x="7447" y="4319"/>
                  </a:lnTo>
                  <a:close/>
                  <a:moveTo>
                    <a:pt x="6346" y="1"/>
                  </a:moveTo>
                  <a:cubicBezTo>
                    <a:pt x="5245" y="665"/>
                    <a:pt x="4213" y="1434"/>
                    <a:pt x="3287" y="2308"/>
                  </a:cubicBezTo>
                  <a:cubicBezTo>
                    <a:pt x="1818" y="3707"/>
                    <a:pt x="70" y="5909"/>
                    <a:pt x="70" y="8584"/>
                  </a:cubicBezTo>
                  <a:cubicBezTo>
                    <a:pt x="0" y="12080"/>
                    <a:pt x="2832" y="14965"/>
                    <a:pt x="6346" y="14965"/>
                  </a:cubicBezTo>
                  <a:cubicBezTo>
                    <a:pt x="9842" y="14965"/>
                    <a:pt x="12674" y="12080"/>
                    <a:pt x="12604" y="8584"/>
                  </a:cubicBezTo>
                  <a:cubicBezTo>
                    <a:pt x="12604" y="5909"/>
                    <a:pt x="10856" y="3707"/>
                    <a:pt x="9388" y="2308"/>
                  </a:cubicBezTo>
                  <a:lnTo>
                    <a:pt x="9405" y="2308"/>
                  </a:lnTo>
                  <a:cubicBezTo>
                    <a:pt x="8461" y="1434"/>
                    <a:pt x="7447" y="665"/>
                    <a:pt x="6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5896" name="Google Shape;5896;p124"/>
          <p:cNvSpPr/>
          <p:nvPr/>
        </p:nvSpPr>
        <p:spPr>
          <a:xfrm>
            <a:off x="2903163" y="2822988"/>
            <a:ext cx="35000" cy="130250"/>
          </a:xfrm>
          <a:custGeom>
            <a:avLst/>
            <a:gdLst/>
            <a:ahLst/>
            <a:cxnLst/>
            <a:rect l="l" t="t" r="r" b="b"/>
            <a:pathLst>
              <a:path w="1400" h="5210" extrusionOk="0">
                <a:moveTo>
                  <a:pt x="1" y="0"/>
                </a:moveTo>
                <a:lnTo>
                  <a:pt x="1" y="5210"/>
                </a:lnTo>
                <a:lnTo>
                  <a:pt x="1399" y="5210"/>
                </a:lnTo>
                <a:lnTo>
                  <a:pt x="13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97" name="Google Shape;5897;p124"/>
          <p:cNvSpPr/>
          <p:nvPr/>
        </p:nvSpPr>
        <p:spPr>
          <a:xfrm>
            <a:off x="2490613" y="2822988"/>
            <a:ext cx="35000" cy="130250"/>
          </a:xfrm>
          <a:custGeom>
            <a:avLst/>
            <a:gdLst/>
            <a:ahLst/>
            <a:cxnLst/>
            <a:rect l="l" t="t" r="r" b="b"/>
            <a:pathLst>
              <a:path w="1400" h="5210" extrusionOk="0">
                <a:moveTo>
                  <a:pt x="1" y="0"/>
                </a:moveTo>
                <a:lnTo>
                  <a:pt x="1" y="5210"/>
                </a:lnTo>
                <a:lnTo>
                  <a:pt x="1399" y="5210"/>
                </a:lnTo>
                <a:lnTo>
                  <a:pt x="13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98" name="Google Shape;5898;p124"/>
          <p:cNvSpPr/>
          <p:nvPr/>
        </p:nvSpPr>
        <p:spPr>
          <a:xfrm>
            <a:off x="2903163" y="2982063"/>
            <a:ext cx="35000" cy="130250"/>
          </a:xfrm>
          <a:custGeom>
            <a:avLst/>
            <a:gdLst/>
            <a:ahLst/>
            <a:cxnLst/>
            <a:rect l="l" t="t" r="r" b="b"/>
            <a:pathLst>
              <a:path w="1400" h="5210" extrusionOk="0">
                <a:moveTo>
                  <a:pt x="1" y="0"/>
                </a:moveTo>
                <a:lnTo>
                  <a:pt x="1" y="5210"/>
                </a:lnTo>
                <a:lnTo>
                  <a:pt x="1399" y="5210"/>
                </a:lnTo>
                <a:lnTo>
                  <a:pt x="13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899" name="Google Shape;5899;p124"/>
          <p:cNvSpPr/>
          <p:nvPr/>
        </p:nvSpPr>
        <p:spPr>
          <a:xfrm>
            <a:off x="2490613" y="2982063"/>
            <a:ext cx="35000" cy="130250"/>
          </a:xfrm>
          <a:custGeom>
            <a:avLst/>
            <a:gdLst/>
            <a:ahLst/>
            <a:cxnLst/>
            <a:rect l="l" t="t" r="r" b="b"/>
            <a:pathLst>
              <a:path w="1400" h="5210" extrusionOk="0">
                <a:moveTo>
                  <a:pt x="1" y="0"/>
                </a:moveTo>
                <a:lnTo>
                  <a:pt x="1" y="5210"/>
                </a:lnTo>
                <a:lnTo>
                  <a:pt x="1399" y="5210"/>
                </a:lnTo>
                <a:lnTo>
                  <a:pt x="13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00" name="Google Shape;5900;p124"/>
          <p:cNvSpPr/>
          <p:nvPr/>
        </p:nvSpPr>
        <p:spPr>
          <a:xfrm>
            <a:off x="2490613" y="2664338"/>
            <a:ext cx="35000" cy="130250"/>
          </a:xfrm>
          <a:custGeom>
            <a:avLst/>
            <a:gdLst/>
            <a:ahLst/>
            <a:cxnLst/>
            <a:rect l="l" t="t" r="r" b="b"/>
            <a:pathLst>
              <a:path w="1400" h="5210" extrusionOk="0">
                <a:moveTo>
                  <a:pt x="1" y="1"/>
                </a:moveTo>
                <a:lnTo>
                  <a:pt x="1" y="5210"/>
                </a:lnTo>
                <a:lnTo>
                  <a:pt x="1399" y="5210"/>
                </a:lnTo>
                <a:lnTo>
                  <a:pt x="13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01" name="Google Shape;5901;p124"/>
          <p:cNvSpPr/>
          <p:nvPr/>
        </p:nvSpPr>
        <p:spPr>
          <a:xfrm>
            <a:off x="2903163" y="2664338"/>
            <a:ext cx="35000" cy="130250"/>
          </a:xfrm>
          <a:custGeom>
            <a:avLst/>
            <a:gdLst/>
            <a:ahLst/>
            <a:cxnLst/>
            <a:rect l="l" t="t" r="r" b="b"/>
            <a:pathLst>
              <a:path w="1400" h="5210" extrusionOk="0">
                <a:moveTo>
                  <a:pt x="1" y="1"/>
                </a:moveTo>
                <a:lnTo>
                  <a:pt x="1" y="5210"/>
                </a:lnTo>
                <a:lnTo>
                  <a:pt x="1399" y="5210"/>
                </a:lnTo>
                <a:lnTo>
                  <a:pt x="13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5902" name="Google Shape;5902;p124"/>
          <p:cNvGrpSpPr/>
          <p:nvPr/>
        </p:nvGrpSpPr>
        <p:grpSpPr>
          <a:xfrm>
            <a:off x="2551788" y="2664338"/>
            <a:ext cx="325625" cy="447975"/>
            <a:chOff x="2551788" y="2664338"/>
            <a:chExt cx="325625" cy="447975"/>
          </a:xfrm>
        </p:grpSpPr>
        <p:sp>
          <p:nvSpPr>
            <p:cNvPr id="5903" name="Google Shape;5903;p124"/>
            <p:cNvSpPr/>
            <p:nvPr/>
          </p:nvSpPr>
          <p:spPr>
            <a:xfrm>
              <a:off x="2551788" y="2822988"/>
              <a:ext cx="173975" cy="130250"/>
            </a:xfrm>
            <a:custGeom>
              <a:avLst/>
              <a:gdLst/>
              <a:ahLst/>
              <a:cxnLst/>
              <a:rect l="l" t="t" r="r" b="b"/>
              <a:pathLst>
                <a:path w="6959" h="5210" extrusionOk="0">
                  <a:moveTo>
                    <a:pt x="1" y="0"/>
                  </a:moveTo>
                  <a:lnTo>
                    <a:pt x="1" y="5210"/>
                  </a:lnTo>
                  <a:lnTo>
                    <a:pt x="4354" y="5210"/>
                  </a:lnTo>
                  <a:lnTo>
                    <a:pt x="6959" y="2605"/>
                  </a:lnTo>
                  <a:lnTo>
                    <a:pt x="43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04" name="Google Shape;5904;p124"/>
            <p:cNvSpPr/>
            <p:nvPr/>
          </p:nvSpPr>
          <p:spPr>
            <a:xfrm>
              <a:off x="2698638" y="2822988"/>
              <a:ext cx="178775" cy="130250"/>
            </a:xfrm>
            <a:custGeom>
              <a:avLst/>
              <a:gdLst/>
              <a:ahLst/>
              <a:cxnLst/>
              <a:rect l="l" t="t" r="r" b="b"/>
              <a:pathLst>
                <a:path w="7151" h="5210" extrusionOk="0">
                  <a:moveTo>
                    <a:pt x="1" y="0"/>
                  </a:moveTo>
                  <a:lnTo>
                    <a:pt x="2605" y="2605"/>
                  </a:lnTo>
                  <a:lnTo>
                    <a:pt x="1" y="5210"/>
                  </a:lnTo>
                  <a:lnTo>
                    <a:pt x="7151" y="5210"/>
                  </a:lnTo>
                  <a:lnTo>
                    <a:pt x="71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05" name="Google Shape;5905;p124"/>
            <p:cNvSpPr/>
            <p:nvPr/>
          </p:nvSpPr>
          <p:spPr>
            <a:xfrm>
              <a:off x="2708263" y="2982063"/>
              <a:ext cx="169150" cy="130250"/>
            </a:xfrm>
            <a:custGeom>
              <a:avLst/>
              <a:gdLst/>
              <a:ahLst/>
              <a:cxnLst/>
              <a:rect l="l" t="t" r="r" b="b"/>
              <a:pathLst>
                <a:path w="6766" h="5210" extrusionOk="0">
                  <a:moveTo>
                    <a:pt x="2605" y="0"/>
                  </a:moveTo>
                  <a:cubicBezTo>
                    <a:pt x="1172" y="0"/>
                    <a:pt x="0" y="1154"/>
                    <a:pt x="0" y="2605"/>
                  </a:cubicBezTo>
                  <a:cubicBezTo>
                    <a:pt x="0" y="4039"/>
                    <a:pt x="1172" y="5210"/>
                    <a:pt x="2605" y="5210"/>
                  </a:cubicBezTo>
                  <a:lnTo>
                    <a:pt x="6766" y="5210"/>
                  </a:lnTo>
                  <a:lnTo>
                    <a:pt x="67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06" name="Google Shape;5906;p124"/>
            <p:cNvSpPr/>
            <p:nvPr/>
          </p:nvSpPr>
          <p:spPr>
            <a:xfrm>
              <a:off x="2551788" y="2982063"/>
              <a:ext cx="149075" cy="130250"/>
            </a:xfrm>
            <a:custGeom>
              <a:avLst/>
              <a:gdLst/>
              <a:ahLst/>
              <a:cxnLst/>
              <a:rect l="l" t="t" r="r" b="b"/>
              <a:pathLst>
                <a:path w="5963" h="5210" extrusionOk="0">
                  <a:moveTo>
                    <a:pt x="1" y="0"/>
                  </a:moveTo>
                  <a:lnTo>
                    <a:pt x="1" y="5210"/>
                  </a:lnTo>
                  <a:lnTo>
                    <a:pt x="5962" y="5210"/>
                  </a:lnTo>
                  <a:cubicBezTo>
                    <a:pt x="4511" y="3776"/>
                    <a:pt x="4511" y="1434"/>
                    <a:pt x="59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07" name="Google Shape;5907;p124"/>
            <p:cNvSpPr/>
            <p:nvPr/>
          </p:nvSpPr>
          <p:spPr>
            <a:xfrm>
              <a:off x="2551788" y="2664338"/>
              <a:ext cx="168725" cy="130250"/>
            </a:xfrm>
            <a:custGeom>
              <a:avLst/>
              <a:gdLst/>
              <a:ahLst/>
              <a:cxnLst/>
              <a:rect l="l" t="t" r="r" b="b"/>
              <a:pathLst>
                <a:path w="6749" h="5210" extrusionOk="0">
                  <a:moveTo>
                    <a:pt x="1" y="1"/>
                  </a:moveTo>
                  <a:lnTo>
                    <a:pt x="1" y="5210"/>
                  </a:lnTo>
                  <a:lnTo>
                    <a:pt x="4144" y="5210"/>
                  </a:lnTo>
                  <a:cubicBezTo>
                    <a:pt x="5577" y="5210"/>
                    <a:pt x="6749" y="4039"/>
                    <a:pt x="6749" y="2605"/>
                  </a:cubicBezTo>
                  <a:cubicBezTo>
                    <a:pt x="6749" y="1172"/>
                    <a:pt x="5577" y="1"/>
                    <a:pt x="4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08" name="Google Shape;5908;p124"/>
            <p:cNvSpPr/>
            <p:nvPr/>
          </p:nvSpPr>
          <p:spPr>
            <a:xfrm>
              <a:off x="2728363" y="2664338"/>
              <a:ext cx="149050" cy="130250"/>
            </a:xfrm>
            <a:custGeom>
              <a:avLst/>
              <a:gdLst/>
              <a:ahLst/>
              <a:cxnLst/>
              <a:rect l="l" t="t" r="r" b="b"/>
              <a:pathLst>
                <a:path w="5962" h="5210" extrusionOk="0">
                  <a:moveTo>
                    <a:pt x="0" y="1"/>
                  </a:moveTo>
                  <a:cubicBezTo>
                    <a:pt x="700" y="682"/>
                    <a:pt x="1084" y="1626"/>
                    <a:pt x="1084" y="2605"/>
                  </a:cubicBezTo>
                  <a:cubicBezTo>
                    <a:pt x="1084" y="3584"/>
                    <a:pt x="700" y="4528"/>
                    <a:pt x="0" y="5210"/>
                  </a:cubicBezTo>
                  <a:lnTo>
                    <a:pt x="5962" y="5210"/>
                  </a:lnTo>
                  <a:lnTo>
                    <a:pt x="59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909" name="Google Shape;5909;p124"/>
          <p:cNvGrpSpPr/>
          <p:nvPr/>
        </p:nvGrpSpPr>
        <p:grpSpPr>
          <a:xfrm>
            <a:off x="1782613" y="2664338"/>
            <a:ext cx="378075" cy="447975"/>
            <a:chOff x="1782613" y="2664338"/>
            <a:chExt cx="378075" cy="447975"/>
          </a:xfrm>
        </p:grpSpPr>
        <p:sp>
          <p:nvSpPr>
            <p:cNvPr id="5910" name="Google Shape;5910;p124"/>
            <p:cNvSpPr/>
            <p:nvPr/>
          </p:nvSpPr>
          <p:spPr>
            <a:xfrm>
              <a:off x="1782613" y="2999538"/>
              <a:ext cx="351400" cy="112775"/>
            </a:xfrm>
            <a:custGeom>
              <a:avLst/>
              <a:gdLst/>
              <a:ahLst/>
              <a:cxnLst/>
              <a:rect l="l" t="t" r="r" b="b"/>
              <a:pathLst>
                <a:path w="14056" h="4511" extrusionOk="0">
                  <a:moveTo>
                    <a:pt x="2256" y="1"/>
                  </a:moveTo>
                  <a:cubicBezTo>
                    <a:pt x="1015" y="1"/>
                    <a:pt x="1" y="1015"/>
                    <a:pt x="1" y="2256"/>
                  </a:cubicBezTo>
                  <a:cubicBezTo>
                    <a:pt x="1" y="3497"/>
                    <a:pt x="1015" y="4511"/>
                    <a:pt x="2256" y="4511"/>
                  </a:cubicBezTo>
                  <a:lnTo>
                    <a:pt x="14056" y="4511"/>
                  </a:lnTo>
                  <a:lnTo>
                    <a:pt x="14056" y="3462"/>
                  </a:lnTo>
                  <a:lnTo>
                    <a:pt x="13007" y="3462"/>
                  </a:lnTo>
                  <a:lnTo>
                    <a:pt x="13007" y="1050"/>
                  </a:lnTo>
                  <a:lnTo>
                    <a:pt x="14056" y="1050"/>
                  </a:lnTo>
                  <a:lnTo>
                    <a:pt x="140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11" name="Google Shape;5911;p124"/>
            <p:cNvSpPr/>
            <p:nvPr/>
          </p:nvSpPr>
          <p:spPr>
            <a:xfrm>
              <a:off x="1974488" y="2743013"/>
              <a:ext cx="33225" cy="46350"/>
            </a:xfrm>
            <a:custGeom>
              <a:avLst/>
              <a:gdLst/>
              <a:ahLst/>
              <a:cxnLst/>
              <a:rect l="l" t="t" r="r" b="b"/>
              <a:pathLst>
                <a:path w="1329" h="1854" extrusionOk="0">
                  <a:moveTo>
                    <a:pt x="1329" y="0"/>
                  </a:moveTo>
                  <a:cubicBezTo>
                    <a:pt x="822" y="175"/>
                    <a:pt x="350" y="507"/>
                    <a:pt x="0" y="927"/>
                  </a:cubicBezTo>
                  <a:cubicBezTo>
                    <a:pt x="350" y="1346"/>
                    <a:pt x="822" y="1661"/>
                    <a:pt x="1329" y="1853"/>
                  </a:cubicBezTo>
                  <a:lnTo>
                    <a:pt x="13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12" name="Google Shape;5912;p124"/>
            <p:cNvSpPr/>
            <p:nvPr/>
          </p:nvSpPr>
          <p:spPr>
            <a:xfrm>
              <a:off x="1908913" y="2743013"/>
              <a:ext cx="33250" cy="46350"/>
            </a:xfrm>
            <a:custGeom>
              <a:avLst/>
              <a:gdLst/>
              <a:ahLst/>
              <a:cxnLst/>
              <a:rect l="l" t="t" r="r" b="b"/>
              <a:pathLst>
                <a:path w="1330" h="1854" extrusionOk="0">
                  <a:moveTo>
                    <a:pt x="1" y="0"/>
                  </a:moveTo>
                  <a:lnTo>
                    <a:pt x="1" y="1853"/>
                  </a:lnTo>
                  <a:cubicBezTo>
                    <a:pt x="508" y="1661"/>
                    <a:pt x="980" y="1346"/>
                    <a:pt x="1329" y="927"/>
                  </a:cubicBezTo>
                  <a:cubicBezTo>
                    <a:pt x="980" y="507"/>
                    <a:pt x="508" y="17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13" name="Google Shape;5913;p124"/>
            <p:cNvSpPr/>
            <p:nvPr/>
          </p:nvSpPr>
          <p:spPr>
            <a:xfrm>
              <a:off x="1782613" y="2664338"/>
              <a:ext cx="378075" cy="331300"/>
            </a:xfrm>
            <a:custGeom>
              <a:avLst/>
              <a:gdLst/>
              <a:ahLst/>
              <a:cxnLst/>
              <a:rect l="l" t="t" r="r" b="b"/>
              <a:pathLst>
                <a:path w="15123" h="13252" extrusionOk="0">
                  <a:moveTo>
                    <a:pt x="10962" y="1923"/>
                  </a:moveTo>
                  <a:lnTo>
                    <a:pt x="10962" y="2972"/>
                  </a:lnTo>
                  <a:lnTo>
                    <a:pt x="10053" y="2972"/>
                  </a:lnTo>
                  <a:lnTo>
                    <a:pt x="10053" y="5158"/>
                  </a:lnTo>
                  <a:lnTo>
                    <a:pt x="10962" y="5158"/>
                  </a:lnTo>
                  <a:lnTo>
                    <a:pt x="10962" y="6206"/>
                  </a:lnTo>
                  <a:lnTo>
                    <a:pt x="10018" y="6206"/>
                  </a:lnTo>
                  <a:cubicBezTo>
                    <a:pt x="8881" y="6206"/>
                    <a:pt x="7797" y="5734"/>
                    <a:pt x="7028" y="4895"/>
                  </a:cubicBezTo>
                  <a:cubicBezTo>
                    <a:pt x="6242" y="5734"/>
                    <a:pt x="5158" y="6206"/>
                    <a:pt x="4021" y="6206"/>
                  </a:cubicBezTo>
                  <a:lnTo>
                    <a:pt x="3078" y="6206"/>
                  </a:lnTo>
                  <a:lnTo>
                    <a:pt x="3078" y="5158"/>
                  </a:lnTo>
                  <a:lnTo>
                    <a:pt x="3987" y="5158"/>
                  </a:lnTo>
                  <a:lnTo>
                    <a:pt x="3987" y="2972"/>
                  </a:lnTo>
                  <a:lnTo>
                    <a:pt x="3078" y="2972"/>
                  </a:lnTo>
                  <a:lnTo>
                    <a:pt x="3078" y="1923"/>
                  </a:lnTo>
                  <a:lnTo>
                    <a:pt x="4021" y="1923"/>
                  </a:lnTo>
                  <a:cubicBezTo>
                    <a:pt x="5158" y="1923"/>
                    <a:pt x="6242" y="2395"/>
                    <a:pt x="7028" y="3217"/>
                  </a:cubicBezTo>
                  <a:cubicBezTo>
                    <a:pt x="7797" y="2395"/>
                    <a:pt x="8881" y="1923"/>
                    <a:pt x="10018" y="1923"/>
                  </a:cubicBezTo>
                  <a:close/>
                  <a:moveTo>
                    <a:pt x="9650" y="7203"/>
                  </a:moveTo>
                  <a:lnTo>
                    <a:pt x="9650" y="8252"/>
                  </a:lnTo>
                  <a:lnTo>
                    <a:pt x="4406" y="8252"/>
                  </a:lnTo>
                  <a:lnTo>
                    <a:pt x="4406" y="7203"/>
                  </a:lnTo>
                  <a:close/>
                  <a:moveTo>
                    <a:pt x="8602" y="9301"/>
                  </a:moveTo>
                  <a:lnTo>
                    <a:pt x="8602" y="10349"/>
                  </a:lnTo>
                  <a:lnTo>
                    <a:pt x="5455" y="10349"/>
                  </a:lnTo>
                  <a:lnTo>
                    <a:pt x="5455" y="9301"/>
                  </a:lnTo>
                  <a:close/>
                  <a:moveTo>
                    <a:pt x="2256" y="1"/>
                  </a:moveTo>
                  <a:cubicBezTo>
                    <a:pt x="1015" y="1"/>
                    <a:pt x="1" y="1014"/>
                    <a:pt x="1" y="2256"/>
                  </a:cubicBezTo>
                  <a:lnTo>
                    <a:pt x="1" y="13251"/>
                  </a:lnTo>
                  <a:cubicBezTo>
                    <a:pt x="613" y="12674"/>
                    <a:pt x="1417" y="12360"/>
                    <a:pt x="2256" y="12360"/>
                  </a:cubicBezTo>
                  <a:lnTo>
                    <a:pt x="14056" y="12360"/>
                  </a:lnTo>
                  <a:lnTo>
                    <a:pt x="14056" y="11311"/>
                  </a:lnTo>
                  <a:lnTo>
                    <a:pt x="15122" y="11311"/>
                  </a:lnTo>
                  <a:lnTo>
                    <a:pt x="15122" y="10262"/>
                  </a:lnTo>
                  <a:lnTo>
                    <a:pt x="14056" y="10262"/>
                  </a:lnTo>
                  <a:lnTo>
                    <a:pt x="14056" y="4214"/>
                  </a:lnTo>
                  <a:lnTo>
                    <a:pt x="15122" y="4214"/>
                  </a:lnTo>
                  <a:lnTo>
                    <a:pt x="15122" y="3165"/>
                  </a:lnTo>
                  <a:lnTo>
                    <a:pt x="14056" y="3165"/>
                  </a:lnTo>
                  <a:lnTo>
                    <a:pt x="14056" y="2098"/>
                  </a:lnTo>
                  <a:lnTo>
                    <a:pt x="15122" y="2098"/>
                  </a:lnTo>
                  <a:lnTo>
                    <a:pt x="15122" y="1049"/>
                  </a:lnTo>
                  <a:lnTo>
                    <a:pt x="14056" y="1049"/>
                  </a:lnTo>
                  <a:lnTo>
                    <a:pt x="140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914" name="Google Shape;5914;p124"/>
          <p:cNvGrpSpPr/>
          <p:nvPr/>
        </p:nvGrpSpPr>
        <p:grpSpPr>
          <a:xfrm>
            <a:off x="1004713" y="4051913"/>
            <a:ext cx="447975" cy="447550"/>
            <a:chOff x="1004713" y="4051913"/>
            <a:chExt cx="447975" cy="447550"/>
          </a:xfrm>
        </p:grpSpPr>
        <p:sp>
          <p:nvSpPr>
            <p:cNvPr id="5915" name="Google Shape;5915;p124"/>
            <p:cNvSpPr/>
            <p:nvPr/>
          </p:nvSpPr>
          <p:spPr>
            <a:xfrm>
              <a:off x="1325488" y="4237663"/>
              <a:ext cx="126750" cy="76050"/>
            </a:xfrm>
            <a:custGeom>
              <a:avLst/>
              <a:gdLst/>
              <a:ahLst/>
              <a:cxnLst/>
              <a:rect l="l" t="t" r="r" b="b"/>
              <a:pathLst>
                <a:path w="5070" h="3042" extrusionOk="0">
                  <a:moveTo>
                    <a:pt x="0" y="0"/>
                  </a:moveTo>
                  <a:lnTo>
                    <a:pt x="0" y="315"/>
                  </a:lnTo>
                  <a:lnTo>
                    <a:pt x="0" y="2727"/>
                  </a:lnTo>
                  <a:lnTo>
                    <a:pt x="0" y="3042"/>
                  </a:lnTo>
                  <a:lnTo>
                    <a:pt x="5070" y="3042"/>
                  </a:lnTo>
                  <a:lnTo>
                    <a:pt x="5070" y="2727"/>
                  </a:lnTo>
                  <a:lnTo>
                    <a:pt x="5070" y="315"/>
                  </a:lnTo>
                  <a:lnTo>
                    <a:pt x="50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16" name="Google Shape;5916;p124"/>
            <p:cNvSpPr/>
            <p:nvPr/>
          </p:nvSpPr>
          <p:spPr>
            <a:xfrm>
              <a:off x="1328113" y="4339488"/>
              <a:ext cx="121075" cy="107100"/>
            </a:xfrm>
            <a:custGeom>
              <a:avLst/>
              <a:gdLst/>
              <a:ahLst/>
              <a:cxnLst/>
              <a:rect l="l" t="t" r="r" b="b"/>
              <a:pathLst>
                <a:path w="4843" h="4284" extrusionOk="0">
                  <a:moveTo>
                    <a:pt x="105" y="0"/>
                  </a:moveTo>
                  <a:cubicBezTo>
                    <a:pt x="350" y="787"/>
                    <a:pt x="839" y="1469"/>
                    <a:pt x="1469" y="1993"/>
                  </a:cubicBezTo>
                  <a:cubicBezTo>
                    <a:pt x="752" y="2570"/>
                    <a:pt x="227" y="3374"/>
                    <a:pt x="0" y="4283"/>
                  </a:cubicBezTo>
                  <a:lnTo>
                    <a:pt x="4843" y="4283"/>
                  </a:lnTo>
                  <a:cubicBezTo>
                    <a:pt x="4615" y="3374"/>
                    <a:pt x="4108" y="2570"/>
                    <a:pt x="3374" y="1993"/>
                  </a:cubicBezTo>
                  <a:cubicBezTo>
                    <a:pt x="4021" y="1469"/>
                    <a:pt x="4493" y="787"/>
                    <a:pt x="4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17" name="Google Shape;5917;p124"/>
            <p:cNvSpPr/>
            <p:nvPr/>
          </p:nvSpPr>
          <p:spPr>
            <a:xfrm>
              <a:off x="1426438" y="4051913"/>
              <a:ext cx="26250" cy="26250"/>
            </a:xfrm>
            <a:custGeom>
              <a:avLst/>
              <a:gdLst/>
              <a:ahLst/>
              <a:cxnLst/>
              <a:rect l="l" t="t" r="r" b="b"/>
              <a:pathLst>
                <a:path w="1050" h="1050" extrusionOk="0">
                  <a:moveTo>
                    <a:pt x="0" y="1"/>
                  </a:moveTo>
                  <a:lnTo>
                    <a:pt x="0" y="1049"/>
                  </a:lnTo>
                  <a:lnTo>
                    <a:pt x="1049" y="1049"/>
                  </a:lnTo>
                  <a:lnTo>
                    <a:pt x="1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18" name="Google Shape;5918;p124"/>
            <p:cNvSpPr/>
            <p:nvPr/>
          </p:nvSpPr>
          <p:spPr>
            <a:xfrm>
              <a:off x="1328113" y="4104363"/>
              <a:ext cx="121525" cy="107525"/>
            </a:xfrm>
            <a:custGeom>
              <a:avLst/>
              <a:gdLst/>
              <a:ahLst/>
              <a:cxnLst/>
              <a:rect l="l" t="t" r="r" b="b"/>
              <a:pathLst>
                <a:path w="4861" h="4301" extrusionOk="0">
                  <a:moveTo>
                    <a:pt x="0" y="0"/>
                  </a:moveTo>
                  <a:cubicBezTo>
                    <a:pt x="227" y="909"/>
                    <a:pt x="752" y="1713"/>
                    <a:pt x="1469" y="2308"/>
                  </a:cubicBezTo>
                  <a:cubicBezTo>
                    <a:pt x="839" y="2815"/>
                    <a:pt x="350" y="3514"/>
                    <a:pt x="105" y="4301"/>
                  </a:cubicBezTo>
                  <a:lnTo>
                    <a:pt x="4773" y="4301"/>
                  </a:lnTo>
                  <a:cubicBezTo>
                    <a:pt x="4510" y="3514"/>
                    <a:pt x="4021" y="2832"/>
                    <a:pt x="3392" y="2308"/>
                  </a:cubicBezTo>
                  <a:cubicBezTo>
                    <a:pt x="4108" y="1731"/>
                    <a:pt x="4633" y="927"/>
                    <a:pt x="4860" y="18"/>
                  </a:cubicBezTo>
                  <a:lnTo>
                    <a:pt x="48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19" name="Google Shape;5919;p124"/>
            <p:cNvSpPr/>
            <p:nvPr/>
          </p:nvSpPr>
          <p:spPr>
            <a:xfrm>
              <a:off x="1426438" y="4472763"/>
              <a:ext cx="26250" cy="26700"/>
            </a:xfrm>
            <a:custGeom>
              <a:avLst/>
              <a:gdLst/>
              <a:ahLst/>
              <a:cxnLst/>
              <a:rect l="l" t="t" r="r" b="b"/>
              <a:pathLst>
                <a:path w="1050" h="1068" extrusionOk="0">
                  <a:moveTo>
                    <a:pt x="0" y="1"/>
                  </a:moveTo>
                  <a:lnTo>
                    <a:pt x="0" y="1067"/>
                  </a:lnTo>
                  <a:lnTo>
                    <a:pt x="1049" y="1067"/>
                  </a:lnTo>
                  <a:lnTo>
                    <a:pt x="1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20" name="Google Shape;5920;p124"/>
            <p:cNvSpPr/>
            <p:nvPr/>
          </p:nvSpPr>
          <p:spPr>
            <a:xfrm>
              <a:off x="1325038" y="4051913"/>
              <a:ext cx="26250" cy="26250"/>
            </a:xfrm>
            <a:custGeom>
              <a:avLst/>
              <a:gdLst/>
              <a:ahLst/>
              <a:cxnLst/>
              <a:rect l="l" t="t" r="r" b="b"/>
              <a:pathLst>
                <a:path w="1050" h="1050" extrusionOk="0">
                  <a:moveTo>
                    <a:pt x="1" y="1"/>
                  </a:moveTo>
                  <a:lnTo>
                    <a:pt x="1" y="1049"/>
                  </a:lnTo>
                  <a:lnTo>
                    <a:pt x="1050" y="1049"/>
                  </a:lnTo>
                  <a:lnTo>
                    <a:pt x="10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21" name="Google Shape;5921;p124"/>
            <p:cNvSpPr/>
            <p:nvPr/>
          </p:nvSpPr>
          <p:spPr>
            <a:xfrm>
              <a:off x="1325038" y="4472763"/>
              <a:ext cx="26250" cy="26700"/>
            </a:xfrm>
            <a:custGeom>
              <a:avLst/>
              <a:gdLst/>
              <a:ahLst/>
              <a:cxnLst/>
              <a:rect l="l" t="t" r="r" b="b"/>
              <a:pathLst>
                <a:path w="1050" h="1068" extrusionOk="0">
                  <a:moveTo>
                    <a:pt x="1" y="1"/>
                  </a:moveTo>
                  <a:lnTo>
                    <a:pt x="1" y="1067"/>
                  </a:lnTo>
                  <a:lnTo>
                    <a:pt x="1050" y="1067"/>
                  </a:lnTo>
                  <a:lnTo>
                    <a:pt x="10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22" name="Google Shape;5922;p124"/>
            <p:cNvSpPr/>
            <p:nvPr/>
          </p:nvSpPr>
          <p:spPr>
            <a:xfrm>
              <a:off x="1005138" y="4237663"/>
              <a:ext cx="126775" cy="76050"/>
            </a:xfrm>
            <a:custGeom>
              <a:avLst/>
              <a:gdLst/>
              <a:ahLst/>
              <a:cxnLst/>
              <a:rect l="l" t="t" r="r" b="b"/>
              <a:pathLst>
                <a:path w="5071" h="3042" extrusionOk="0">
                  <a:moveTo>
                    <a:pt x="0" y="0"/>
                  </a:moveTo>
                  <a:lnTo>
                    <a:pt x="0" y="315"/>
                  </a:lnTo>
                  <a:lnTo>
                    <a:pt x="0" y="2727"/>
                  </a:lnTo>
                  <a:cubicBezTo>
                    <a:pt x="0" y="2832"/>
                    <a:pt x="0" y="2937"/>
                    <a:pt x="0" y="3042"/>
                  </a:cubicBezTo>
                  <a:lnTo>
                    <a:pt x="5070" y="3042"/>
                  </a:lnTo>
                  <a:lnTo>
                    <a:pt x="5070" y="2727"/>
                  </a:lnTo>
                  <a:lnTo>
                    <a:pt x="5070" y="315"/>
                  </a:lnTo>
                  <a:lnTo>
                    <a:pt x="50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23" name="Google Shape;5923;p124"/>
            <p:cNvSpPr/>
            <p:nvPr/>
          </p:nvSpPr>
          <p:spPr>
            <a:xfrm>
              <a:off x="1007763" y="4339913"/>
              <a:ext cx="121075" cy="106675"/>
            </a:xfrm>
            <a:custGeom>
              <a:avLst/>
              <a:gdLst/>
              <a:ahLst/>
              <a:cxnLst/>
              <a:rect l="l" t="t" r="r" b="b"/>
              <a:pathLst>
                <a:path w="4843" h="4267" extrusionOk="0">
                  <a:moveTo>
                    <a:pt x="105" y="1"/>
                  </a:moveTo>
                  <a:cubicBezTo>
                    <a:pt x="350" y="770"/>
                    <a:pt x="839" y="1452"/>
                    <a:pt x="1469" y="1976"/>
                  </a:cubicBezTo>
                  <a:cubicBezTo>
                    <a:pt x="752" y="2553"/>
                    <a:pt x="228" y="3357"/>
                    <a:pt x="0" y="4266"/>
                  </a:cubicBezTo>
                  <a:lnTo>
                    <a:pt x="4843" y="4266"/>
                  </a:lnTo>
                  <a:cubicBezTo>
                    <a:pt x="4615" y="3357"/>
                    <a:pt x="4108" y="2553"/>
                    <a:pt x="3374" y="1976"/>
                  </a:cubicBezTo>
                  <a:cubicBezTo>
                    <a:pt x="4021" y="1452"/>
                    <a:pt x="4493" y="770"/>
                    <a:pt x="4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24" name="Google Shape;5924;p124"/>
            <p:cNvSpPr/>
            <p:nvPr/>
          </p:nvSpPr>
          <p:spPr>
            <a:xfrm>
              <a:off x="1106088" y="4051913"/>
              <a:ext cx="26250" cy="26250"/>
            </a:xfrm>
            <a:custGeom>
              <a:avLst/>
              <a:gdLst/>
              <a:ahLst/>
              <a:cxnLst/>
              <a:rect l="l" t="t" r="r" b="b"/>
              <a:pathLst>
                <a:path w="1050" h="1050" extrusionOk="0">
                  <a:moveTo>
                    <a:pt x="1" y="1"/>
                  </a:moveTo>
                  <a:lnTo>
                    <a:pt x="1" y="1049"/>
                  </a:lnTo>
                  <a:lnTo>
                    <a:pt x="1050" y="1049"/>
                  </a:lnTo>
                  <a:lnTo>
                    <a:pt x="10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25" name="Google Shape;5925;p124"/>
            <p:cNvSpPr/>
            <p:nvPr/>
          </p:nvSpPr>
          <p:spPr>
            <a:xfrm>
              <a:off x="1007763" y="4104363"/>
              <a:ext cx="121075" cy="107525"/>
            </a:xfrm>
            <a:custGeom>
              <a:avLst/>
              <a:gdLst/>
              <a:ahLst/>
              <a:cxnLst/>
              <a:rect l="l" t="t" r="r" b="b"/>
              <a:pathLst>
                <a:path w="4843" h="4301" extrusionOk="0">
                  <a:moveTo>
                    <a:pt x="0" y="0"/>
                  </a:moveTo>
                  <a:cubicBezTo>
                    <a:pt x="228" y="909"/>
                    <a:pt x="752" y="1713"/>
                    <a:pt x="1469" y="2308"/>
                  </a:cubicBezTo>
                  <a:cubicBezTo>
                    <a:pt x="839" y="2815"/>
                    <a:pt x="350" y="3514"/>
                    <a:pt x="105" y="4301"/>
                  </a:cubicBezTo>
                  <a:lnTo>
                    <a:pt x="4755" y="4301"/>
                  </a:lnTo>
                  <a:cubicBezTo>
                    <a:pt x="4493" y="3514"/>
                    <a:pt x="4021" y="2815"/>
                    <a:pt x="3374" y="2308"/>
                  </a:cubicBezTo>
                  <a:cubicBezTo>
                    <a:pt x="4108" y="1713"/>
                    <a:pt x="4615" y="909"/>
                    <a:pt x="4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26" name="Google Shape;5926;p124"/>
            <p:cNvSpPr/>
            <p:nvPr/>
          </p:nvSpPr>
          <p:spPr>
            <a:xfrm>
              <a:off x="1106088" y="4472763"/>
              <a:ext cx="26250" cy="26700"/>
            </a:xfrm>
            <a:custGeom>
              <a:avLst/>
              <a:gdLst/>
              <a:ahLst/>
              <a:cxnLst/>
              <a:rect l="l" t="t" r="r" b="b"/>
              <a:pathLst>
                <a:path w="1050" h="1068" extrusionOk="0">
                  <a:moveTo>
                    <a:pt x="1" y="1"/>
                  </a:moveTo>
                  <a:lnTo>
                    <a:pt x="1" y="1067"/>
                  </a:lnTo>
                  <a:lnTo>
                    <a:pt x="1050" y="1067"/>
                  </a:lnTo>
                  <a:lnTo>
                    <a:pt x="10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27" name="Google Shape;5927;p124"/>
            <p:cNvSpPr/>
            <p:nvPr/>
          </p:nvSpPr>
          <p:spPr>
            <a:xfrm>
              <a:off x="1004713" y="4051913"/>
              <a:ext cx="26225" cy="26250"/>
            </a:xfrm>
            <a:custGeom>
              <a:avLst/>
              <a:gdLst/>
              <a:ahLst/>
              <a:cxnLst/>
              <a:rect l="l" t="t" r="r" b="b"/>
              <a:pathLst>
                <a:path w="1049" h="1050" extrusionOk="0">
                  <a:moveTo>
                    <a:pt x="0" y="1"/>
                  </a:moveTo>
                  <a:lnTo>
                    <a:pt x="0" y="1049"/>
                  </a:lnTo>
                  <a:lnTo>
                    <a:pt x="1049" y="1049"/>
                  </a:lnTo>
                  <a:lnTo>
                    <a:pt x="1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28" name="Google Shape;5928;p124"/>
            <p:cNvSpPr/>
            <p:nvPr/>
          </p:nvSpPr>
          <p:spPr>
            <a:xfrm>
              <a:off x="1004713" y="4472763"/>
              <a:ext cx="26225" cy="26700"/>
            </a:xfrm>
            <a:custGeom>
              <a:avLst/>
              <a:gdLst/>
              <a:ahLst/>
              <a:cxnLst/>
              <a:rect l="l" t="t" r="r" b="b"/>
              <a:pathLst>
                <a:path w="1049" h="1068" extrusionOk="0">
                  <a:moveTo>
                    <a:pt x="0" y="1"/>
                  </a:moveTo>
                  <a:lnTo>
                    <a:pt x="0" y="1067"/>
                  </a:lnTo>
                  <a:lnTo>
                    <a:pt x="1049" y="1067"/>
                  </a:lnTo>
                  <a:lnTo>
                    <a:pt x="1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29" name="Google Shape;5929;p124"/>
            <p:cNvSpPr/>
            <p:nvPr/>
          </p:nvSpPr>
          <p:spPr>
            <a:xfrm>
              <a:off x="1166413" y="4236338"/>
              <a:ext cx="124125" cy="26250"/>
            </a:xfrm>
            <a:custGeom>
              <a:avLst/>
              <a:gdLst/>
              <a:ahLst/>
              <a:cxnLst/>
              <a:rect l="l" t="t" r="r" b="b"/>
              <a:pathLst>
                <a:path w="4965" h="1050" extrusionOk="0">
                  <a:moveTo>
                    <a:pt x="0" y="1"/>
                  </a:moveTo>
                  <a:lnTo>
                    <a:pt x="0" y="1050"/>
                  </a:lnTo>
                  <a:lnTo>
                    <a:pt x="4965" y="1050"/>
                  </a:lnTo>
                  <a:lnTo>
                    <a:pt x="49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30" name="Google Shape;5930;p124"/>
            <p:cNvSpPr/>
            <p:nvPr/>
          </p:nvSpPr>
          <p:spPr>
            <a:xfrm>
              <a:off x="1166413" y="4288788"/>
              <a:ext cx="124125" cy="26250"/>
            </a:xfrm>
            <a:custGeom>
              <a:avLst/>
              <a:gdLst/>
              <a:ahLst/>
              <a:cxnLst/>
              <a:rect l="l" t="t" r="r" b="b"/>
              <a:pathLst>
                <a:path w="4965" h="1050" extrusionOk="0">
                  <a:moveTo>
                    <a:pt x="0" y="0"/>
                  </a:moveTo>
                  <a:lnTo>
                    <a:pt x="0" y="1049"/>
                  </a:lnTo>
                  <a:lnTo>
                    <a:pt x="4965" y="1049"/>
                  </a:lnTo>
                  <a:lnTo>
                    <a:pt x="49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931" name="Google Shape;5931;p124"/>
          <p:cNvGrpSpPr/>
          <p:nvPr/>
        </p:nvGrpSpPr>
        <p:grpSpPr>
          <a:xfrm>
            <a:off x="1072013" y="3357463"/>
            <a:ext cx="313375" cy="448000"/>
            <a:chOff x="1072013" y="3357463"/>
            <a:chExt cx="313375" cy="448000"/>
          </a:xfrm>
        </p:grpSpPr>
        <p:sp>
          <p:nvSpPr>
            <p:cNvPr id="5932" name="Google Shape;5932;p124"/>
            <p:cNvSpPr/>
            <p:nvPr/>
          </p:nvSpPr>
          <p:spPr>
            <a:xfrm>
              <a:off x="1210988" y="3456663"/>
              <a:ext cx="30600" cy="26175"/>
            </a:xfrm>
            <a:custGeom>
              <a:avLst/>
              <a:gdLst/>
              <a:ahLst/>
              <a:cxnLst/>
              <a:rect l="l" t="t" r="r" b="b"/>
              <a:pathLst>
                <a:path w="1224" h="1047" extrusionOk="0">
                  <a:moveTo>
                    <a:pt x="729" y="0"/>
                  </a:moveTo>
                  <a:cubicBezTo>
                    <a:pt x="719" y="0"/>
                    <a:pt x="709" y="0"/>
                    <a:pt x="699" y="1"/>
                  </a:cubicBezTo>
                  <a:cubicBezTo>
                    <a:pt x="245" y="1"/>
                    <a:pt x="0" y="560"/>
                    <a:pt x="332" y="893"/>
                  </a:cubicBezTo>
                  <a:cubicBezTo>
                    <a:pt x="439" y="999"/>
                    <a:pt x="569" y="1046"/>
                    <a:pt x="696" y="1046"/>
                  </a:cubicBezTo>
                  <a:cubicBezTo>
                    <a:pt x="966" y="1046"/>
                    <a:pt x="1224" y="834"/>
                    <a:pt x="1224" y="526"/>
                  </a:cubicBezTo>
                  <a:cubicBezTo>
                    <a:pt x="1224" y="238"/>
                    <a:pt x="1012" y="0"/>
                    <a:pt x="7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33" name="Google Shape;5933;p124"/>
            <p:cNvSpPr/>
            <p:nvPr/>
          </p:nvSpPr>
          <p:spPr>
            <a:xfrm>
              <a:off x="1116588" y="3357463"/>
              <a:ext cx="224225" cy="273175"/>
            </a:xfrm>
            <a:custGeom>
              <a:avLst/>
              <a:gdLst/>
              <a:ahLst/>
              <a:cxnLst/>
              <a:rect l="l" t="t" r="r" b="b"/>
              <a:pathLst>
                <a:path w="8969" h="10927" extrusionOk="0">
                  <a:moveTo>
                    <a:pt x="4470" y="2907"/>
                  </a:moveTo>
                  <a:cubicBezTo>
                    <a:pt x="5276" y="2907"/>
                    <a:pt x="6054" y="3537"/>
                    <a:pt x="6066" y="4494"/>
                  </a:cubicBezTo>
                  <a:cubicBezTo>
                    <a:pt x="6049" y="5350"/>
                    <a:pt x="5350" y="6049"/>
                    <a:pt x="4493" y="6067"/>
                  </a:cubicBezTo>
                  <a:cubicBezTo>
                    <a:pt x="3077" y="6067"/>
                    <a:pt x="2378" y="4371"/>
                    <a:pt x="3374" y="3375"/>
                  </a:cubicBezTo>
                  <a:cubicBezTo>
                    <a:pt x="3691" y="3052"/>
                    <a:pt x="4084" y="2907"/>
                    <a:pt x="4470" y="2907"/>
                  </a:cubicBezTo>
                  <a:close/>
                  <a:moveTo>
                    <a:pt x="4493" y="1"/>
                  </a:moveTo>
                  <a:cubicBezTo>
                    <a:pt x="2011" y="1"/>
                    <a:pt x="0" y="2011"/>
                    <a:pt x="0" y="4494"/>
                  </a:cubicBezTo>
                  <a:cubicBezTo>
                    <a:pt x="0" y="8567"/>
                    <a:pt x="4493" y="10927"/>
                    <a:pt x="4493" y="10927"/>
                  </a:cubicBezTo>
                  <a:cubicBezTo>
                    <a:pt x="4493" y="10927"/>
                    <a:pt x="8968" y="8567"/>
                    <a:pt x="8968" y="4494"/>
                  </a:cubicBezTo>
                  <a:cubicBezTo>
                    <a:pt x="8968" y="2011"/>
                    <a:pt x="6958" y="1"/>
                    <a:pt x="44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34" name="Google Shape;5934;p124"/>
            <p:cNvSpPr/>
            <p:nvPr/>
          </p:nvSpPr>
          <p:spPr>
            <a:xfrm>
              <a:off x="1359138" y="3625813"/>
              <a:ext cx="26250" cy="57275"/>
            </a:xfrm>
            <a:custGeom>
              <a:avLst/>
              <a:gdLst/>
              <a:ahLst/>
              <a:cxnLst/>
              <a:rect l="l" t="t" r="r" b="b"/>
              <a:pathLst>
                <a:path w="1050" h="2291" extrusionOk="0">
                  <a:moveTo>
                    <a:pt x="0" y="0"/>
                  </a:moveTo>
                  <a:lnTo>
                    <a:pt x="0" y="2290"/>
                  </a:lnTo>
                  <a:lnTo>
                    <a:pt x="1049" y="2290"/>
                  </a:lnTo>
                  <a:lnTo>
                    <a:pt x="10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35" name="Google Shape;5935;p124"/>
            <p:cNvSpPr/>
            <p:nvPr/>
          </p:nvSpPr>
          <p:spPr>
            <a:xfrm>
              <a:off x="1359138" y="3748188"/>
              <a:ext cx="26250" cy="57275"/>
            </a:xfrm>
            <a:custGeom>
              <a:avLst/>
              <a:gdLst/>
              <a:ahLst/>
              <a:cxnLst/>
              <a:rect l="l" t="t" r="r" b="b"/>
              <a:pathLst>
                <a:path w="1050" h="2291" extrusionOk="0">
                  <a:moveTo>
                    <a:pt x="0" y="0"/>
                  </a:moveTo>
                  <a:lnTo>
                    <a:pt x="0" y="2290"/>
                  </a:lnTo>
                  <a:lnTo>
                    <a:pt x="1049" y="2290"/>
                  </a:lnTo>
                  <a:lnTo>
                    <a:pt x="10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36" name="Google Shape;5936;p124"/>
            <p:cNvSpPr/>
            <p:nvPr/>
          </p:nvSpPr>
          <p:spPr>
            <a:xfrm>
              <a:off x="1124438" y="3626688"/>
              <a:ext cx="208500" cy="177900"/>
            </a:xfrm>
            <a:custGeom>
              <a:avLst/>
              <a:gdLst/>
              <a:ahLst/>
              <a:cxnLst/>
              <a:rect l="l" t="t" r="r" b="b"/>
              <a:pathLst>
                <a:path w="8340" h="7116" extrusionOk="0">
                  <a:moveTo>
                    <a:pt x="1" y="0"/>
                  </a:moveTo>
                  <a:lnTo>
                    <a:pt x="1" y="2308"/>
                  </a:lnTo>
                  <a:cubicBezTo>
                    <a:pt x="980" y="2430"/>
                    <a:pt x="1906" y="2867"/>
                    <a:pt x="2641" y="3566"/>
                  </a:cubicBezTo>
                  <a:cubicBezTo>
                    <a:pt x="1906" y="4248"/>
                    <a:pt x="980" y="4685"/>
                    <a:pt x="1" y="4825"/>
                  </a:cubicBezTo>
                  <a:lnTo>
                    <a:pt x="1" y="7115"/>
                  </a:lnTo>
                  <a:cubicBezTo>
                    <a:pt x="1557" y="6975"/>
                    <a:pt x="3025" y="6328"/>
                    <a:pt x="4179" y="5280"/>
                  </a:cubicBezTo>
                  <a:cubicBezTo>
                    <a:pt x="5315" y="6328"/>
                    <a:pt x="6784" y="6975"/>
                    <a:pt x="8339" y="7115"/>
                  </a:cubicBezTo>
                  <a:lnTo>
                    <a:pt x="8339" y="4825"/>
                  </a:lnTo>
                  <a:cubicBezTo>
                    <a:pt x="7343" y="4703"/>
                    <a:pt x="6417" y="4248"/>
                    <a:pt x="5682" y="3566"/>
                  </a:cubicBezTo>
                  <a:cubicBezTo>
                    <a:pt x="6417" y="2885"/>
                    <a:pt x="7343" y="2448"/>
                    <a:pt x="8339" y="2308"/>
                  </a:cubicBezTo>
                  <a:lnTo>
                    <a:pt x="8339" y="0"/>
                  </a:lnTo>
                  <a:cubicBezTo>
                    <a:pt x="6784" y="140"/>
                    <a:pt x="5315" y="787"/>
                    <a:pt x="4179" y="1853"/>
                  </a:cubicBezTo>
                  <a:cubicBezTo>
                    <a:pt x="3025" y="787"/>
                    <a:pt x="1557" y="14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37" name="Google Shape;5937;p124"/>
            <p:cNvSpPr/>
            <p:nvPr/>
          </p:nvSpPr>
          <p:spPr>
            <a:xfrm>
              <a:off x="1072013" y="3748188"/>
              <a:ext cx="26250" cy="57275"/>
            </a:xfrm>
            <a:custGeom>
              <a:avLst/>
              <a:gdLst/>
              <a:ahLst/>
              <a:cxnLst/>
              <a:rect l="l" t="t" r="r" b="b"/>
              <a:pathLst>
                <a:path w="1050" h="2291" extrusionOk="0">
                  <a:moveTo>
                    <a:pt x="0" y="0"/>
                  </a:moveTo>
                  <a:lnTo>
                    <a:pt x="0" y="2290"/>
                  </a:lnTo>
                  <a:lnTo>
                    <a:pt x="1049" y="2290"/>
                  </a:lnTo>
                  <a:lnTo>
                    <a:pt x="10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38" name="Google Shape;5938;p124"/>
            <p:cNvSpPr/>
            <p:nvPr/>
          </p:nvSpPr>
          <p:spPr>
            <a:xfrm>
              <a:off x="1072013" y="3625813"/>
              <a:ext cx="26250" cy="57275"/>
            </a:xfrm>
            <a:custGeom>
              <a:avLst/>
              <a:gdLst/>
              <a:ahLst/>
              <a:cxnLst/>
              <a:rect l="l" t="t" r="r" b="b"/>
              <a:pathLst>
                <a:path w="1050" h="2291" extrusionOk="0">
                  <a:moveTo>
                    <a:pt x="0" y="0"/>
                  </a:moveTo>
                  <a:lnTo>
                    <a:pt x="0" y="2290"/>
                  </a:lnTo>
                  <a:lnTo>
                    <a:pt x="1049" y="2290"/>
                  </a:lnTo>
                  <a:lnTo>
                    <a:pt x="10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939" name="Google Shape;5939;p124"/>
          <p:cNvGrpSpPr/>
          <p:nvPr/>
        </p:nvGrpSpPr>
        <p:grpSpPr>
          <a:xfrm>
            <a:off x="1004713" y="2664338"/>
            <a:ext cx="447975" cy="447975"/>
            <a:chOff x="1004713" y="2664338"/>
            <a:chExt cx="447975" cy="447975"/>
          </a:xfrm>
        </p:grpSpPr>
        <p:sp>
          <p:nvSpPr>
            <p:cNvPr id="5940" name="Google Shape;5940;p124"/>
            <p:cNvSpPr/>
            <p:nvPr/>
          </p:nvSpPr>
          <p:spPr>
            <a:xfrm>
              <a:off x="1004713" y="2840463"/>
              <a:ext cx="78675" cy="82625"/>
            </a:xfrm>
            <a:custGeom>
              <a:avLst/>
              <a:gdLst/>
              <a:ahLst/>
              <a:cxnLst/>
              <a:rect l="l" t="t" r="r" b="b"/>
              <a:pathLst>
                <a:path w="3147" h="3305" extrusionOk="0">
                  <a:moveTo>
                    <a:pt x="3147" y="0"/>
                  </a:moveTo>
                  <a:lnTo>
                    <a:pt x="0" y="1766"/>
                  </a:lnTo>
                  <a:lnTo>
                    <a:pt x="3147" y="3304"/>
                  </a:lnTo>
                  <a:lnTo>
                    <a:pt x="31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41" name="Google Shape;5941;p124"/>
            <p:cNvSpPr/>
            <p:nvPr/>
          </p:nvSpPr>
          <p:spPr>
            <a:xfrm>
              <a:off x="1004713" y="2913438"/>
              <a:ext cx="124575" cy="180975"/>
            </a:xfrm>
            <a:custGeom>
              <a:avLst/>
              <a:gdLst/>
              <a:ahLst/>
              <a:cxnLst/>
              <a:rect l="l" t="t" r="r" b="b"/>
              <a:pathLst>
                <a:path w="4983" h="7239" extrusionOk="0">
                  <a:moveTo>
                    <a:pt x="0" y="1"/>
                  </a:moveTo>
                  <a:lnTo>
                    <a:pt x="0" y="7238"/>
                  </a:lnTo>
                  <a:lnTo>
                    <a:pt x="4982" y="2448"/>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42" name="Google Shape;5942;p124"/>
            <p:cNvSpPr/>
            <p:nvPr/>
          </p:nvSpPr>
          <p:spPr>
            <a:xfrm>
              <a:off x="1023938" y="2986863"/>
              <a:ext cx="409075" cy="125450"/>
            </a:xfrm>
            <a:custGeom>
              <a:avLst/>
              <a:gdLst/>
              <a:ahLst/>
              <a:cxnLst/>
              <a:rect l="l" t="t" r="r" b="b"/>
              <a:pathLst>
                <a:path w="16363" h="5018" extrusionOk="0">
                  <a:moveTo>
                    <a:pt x="5210" y="1"/>
                  </a:moveTo>
                  <a:lnTo>
                    <a:pt x="0" y="5018"/>
                  </a:lnTo>
                  <a:lnTo>
                    <a:pt x="16363" y="5018"/>
                  </a:lnTo>
                  <a:lnTo>
                    <a:pt x="11171" y="1"/>
                  </a:lnTo>
                  <a:lnTo>
                    <a:pt x="8199" y="1469"/>
                  </a:lnTo>
                  <a:lnTo>
                    <a:pt x="52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43" name="Google Shape;5943;p124"/>
            <p:cNvSpPr/>
            <p:nvPr/>
          </p:nvSpPr>
          <p:spPr>
            <a:xfrm>
              <a:off x="1373988" y="2840463"/>
              <a:ext cx="78700" cy="82625"/>
            </a:xfrm>
            <a:custGeom>
              <a:avLst/>
              <a:gdLst/>
              <a:ahLst/>
              <a:cxnLst/>
              <a:rect l="l" t="t" r="r" b="b"/>
              <a:pathLst>
                <a:path w="3148" h="3305" extrusionOk="0">
                  <a:moveTo>
                    <a:pt x="1" y="0"/>
                  </a:moveTo>
                  <a:lnTo>
                    <a:pt x="1" y="3304"/>
                  </a:lnTo>
                  <a:lnTo>
                    <a:pt x="3147" y="1766"/>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44" name="Google Shape;5944;p124"/>
            <p:cNvSpPr/>
            <p:nvPr/>
          </p:nvSpPr>
          <p:spPr>
            <a:xfrm>
              <a:off x="1328113" y="2913438"/>
              <a:ext cx="124575" cy="180975"/>
            </a:xfrm>
            <a:custGeom>
              <a:avLst/>
              <a:gdLst/>
              <a:ahLst/>
              <a:cxnLst/>
              <a:rect l="l" t="t" r="r" b="b"/>
              <a:pathLst>
                <a:path w="4983" h="7239" extrusionOk="0">
                  <a:moveTo>
                    <a:pt x="4982" y="1"/>
                  </a:moveTo>
                  <a:lnTo>
                    <a:pt x="0" y="2448"/>
                  </a:lnTo>
                  <a:lnTo>
                    <a:pt x="4982" y="7238"/>
                  </a:lnTo>
                  <a:lnTo>
                    <a:pt x="49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45" name="Google Shape;5945;p124"/>
            <p:cNvSpPr/>
            <p:nvPr/>
          </p:nvSpPr>
          <p:spPr>
            <a:xfrm>
              <a:off x="1205288" y="2765738"/>
              <a:ext cx="46350" cy="33225"/>
            </a:xfrm>
            <a:custGeom>
              <a:avLst/>
              <a:gdLst/>
              <a:ahLst/>
              <a:cxnLst/>
              <a:rect l="l" t="t" r="r" b="b"/>
              <a:pathLst>
                <a:path w="1854" h="1329" extrusionOk="0">
                  <a:moveTo>
                    <a:pt x="1" y="0"/>
                  </a:moveTo>
                  <a:cubicBezTo>
                    <a:pt x="193" y="507"/>
                    <a:pt x="508" y="979"/>
                    <a:pt x="945" y="1329"/>
                  </a:cubicBezTo>
                  <a:cubicBezTo>
                    <a:pt x="1364" y="979"/>
                    <a:pt x="1679" y="507"/>
                    <a:pt x="18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46" name="Google Shape;5946;p124"/>
            <p:cNvSpPr/>
            <p:nvPr/>
          </p:nvSpPr>
          <p:spPr>
            <a:xfrm>
              <a:off x="1205738" y="2831288"/>
              <a:ext cx="45900" cy="33225"/>
            </a:xfrm>
            <a:custGeom>
              <a:avLst/>
              <a:gdLst/>
              <a:ahLst/>
              <a:cxnLst/>
              <a:rect l="l" t="t" r="r" b="b"/>
              <a:pathLst>
                <a:path w="1836" h="1329" extrusionOk="0">
                  <a:moveTo>
                    <a:pt x="927" y="0"/>
                  </a:moveTo>
                  <a:cubicBezTo>
                    <a:pt x="490" y="350"/>
                    <a:pt x="175" y="822"/>
                    <a:pt x="0" y="1329"/>
                  </a:cubicBezTo>
                  <a:lnTo>
                    <a:pt x="1836" y="1329"/>
                  </a:lnTo>
                  <a:cubicBezTo>
                    <a:pt x="1661" y="822"/>
                    <a:pt x="1346" y="350"/>
                    <a:pt x="9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47" name="Google Shape;5947;p124"/>
            <p:cNvSpPr/>
            <p:nvPr/>
          </p:nvSpPr>
          <p:spPr>
            <a:xfrm>
              <a:off x="1109588" y="2664338"/>
              <a:ext cx="238200" cy="329975"/>
            </a:xfrm>
            <a:custGeom>
              <a:avLst/>
              <a:gdLst/>
              <a:ahLst/>
              <a:cxnLst/>
              <a:rect l="l" t="t" r="r" b="b"/>
              <a:pathLst>
                <a:path w="9528" h="13199" extrusionOk="0">
                  <a:moveTo>
                    <a:pt x="6906" y="2081"/>
                  </a:moveTo>
                  <a:lnTo>
                    <a:pt x="6906" y="3025"/>
                  </a:lnTo>
                  <a:cubicBezTo>
                    <a:pt x="6906" y="4179"/>
                    <a:pt x="6434" y="5262"/>
                    <a:pt x="5595" y="6032"/>
                  </a:cubicBezTo>
                  <a:cubicBezTo>
                    <a:pt x="6434" y="6801"/>
                    <a:pt x="6906" y="7885"/>
                    <a:pt x="6906" y="9038"/>
                  </a:cubicBezTo>
                  <a:lnTo>
                    <a:pt x="6906" y="9965"/>
                  </a:lnTo>
                  <a:lnTo>
                    <a:pt x="5857" y="9965"/>
                  </a:lnTo>
                  <a:lnTo>
                    <a:pt x="5857" y="9056"/>
                  </a:lnTo>
                  <a:lnTo>
                    <a:pt x="3672" y="9056"/>
                  </a:lnTo>
                  <a:lnTo>
                    <a:pt x="3672" y="9965"/>
                  </a:lnTo>
                  <a:lnTo>
                    <a:pt x="2605" y="9965"/>
                  </a:lnTo>
                  <a:lnTo>
                    <a:pt x="2605" y="9038"/>
                  </a:lnTo>
                  <a:cubicBezTo>
                    <a:pt x="2605" y="7885"/>
                    <a:pt x="3095" y="6801"/>
                    <a:pt x="3916" y="6032"/>
                  </a:cubicBezTo>
                  <a:cubicBezTo>
                    <a:pt x="3095" y="5262"/>
                    <a:pt x="2605" y="4179"/>
                    <a:pt x="2605" y="3025"/>
                  </a:cubicBezTo>
                  <a:lnTo>
                    <a:pt x="2605" y="2081"/>
                  </a:lnTo>
                  <a:lnTo>
                    <a:pt x="3672" y="2081"/>
                  </a:lnTo>
                  <a:lnTo>
                    <a:pt x="3672" y="3007"/>
                  </a:lnTo>
                  <a:lnTo>
                    <a:pt x="5857" y="3007"/>
                  </a:lnTo>
                  <a:lnTo>
                    <a:pt x="5857" y="2081"/>
                  </a:lnTo>
                  <a:close/>
                  <a:moveTo>
                    <a:pt x="1" y="1"/>
                  </a:moveTo>
                  <a:lnTo>
                    <a:pt x="1" y="10856"/>
                  </a:lnTo>
                  <a:lnTo>
                    <a:pt x="4773" y="13199"/>
                  </a:lnTo>
                  <a:lnTo>
                    <a:pt x="9528" y="10856"/>
                  </a:lnTo>
                  <a:lnTo>
                    <a:pt x="95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948" name="Google Shape;5948;p124"/>
          <p:cNvGrpSpPr/>
          <p:nvPr/>
        </p:nvGrpSpPr>
        <p:grpSpPr>
          <a:xfrm>
            <a:off x="7691313" y="1971213"/>
            <a:ext cx="447975" cy="447975"/>
            <a:chOff x="7691313" y="1971213"/>
            <a:chExt cx="447975" cy="447975"/>
          </a:xfrm>
        </p:grpSpPr>
        <p:sp>
          <p:nvSpPr>
            <p:cNvPr id="5949" name="Google Shape;5949;p124"/>
            <p:cNvSpPr/>
            <p:nvPr/>
          </p:nvSpPr>
          <p:spPr>
            <a:xfrm>
              <a:off x="7691313" y="2175313"/>
              <a:ext cx="243900" cy="243875"/>
            </a:xfrm>
            <a:custGeom>
              <a:avLst/>
              <a:gdLst/>
              <a:ahLst/>
              <a:cxnLst/>
              <a:rect l="l" t="t" r="r" b="b"/>
              <a:pathLst>
                <a:path w="9756" h="9755" extrusionOk="0">
                  <a:moveTo>
                    <a:pt x="5822" y="0"/>
                  </a:moveTo>
                  <a:lnTo>
                    <a:pt x="4039" y="1766"/>
                  </a:lnTo>
                  <a:cubicBezTo>
                    <a:pt x="3392" y="2412"/>
                    <a:pt x="3095" y="3356"/>
                    <a:pt x="3270" y="4248"/>
                  </a:cubicBezTo>
                  <a:lnTo>
                    <a:pt x="2116" y="5402"/>
                  </a:lnTo>
                  <a:lnTo>
                    <a:pt x="2867" y="6136"/>
                  </a:lnTo>
                  <a:lnTo>
                    <a:pt x="1" y="9003"/>
                  </a:lnTo>
                  <a:lnTo>
                    <a:pt x="752" y="9755"/>
                  </a:lnTo>
                  <a:lnTo>
                    <a:pt x="3602" y="6888"/>
                  </a:lnTo>
                  <a:lnTo>
                    <a:pt x="4353" y="7622"/>
                  </a:lnTo>
                  <a:lnTo>
                    <a:pt x="5490" y="6486"/>
                  </a:lnTo>
                  <a:cubicBezTo>
                    <a:pt x="5662" y="6519"/>
                    <a:pt x="5835" y="6535"/>
                    <a:pt x="6007" y="6535"/>
                  </a:cubicBezTo>
                  <a:cubicBezTo>
                    <a:pt x="6740" y="6535"/>
                    <a:pt x="7448" y="6240"/>
                    <a:pt x="7972" y="5716"/>
                  </a:cubicBezTo>
                  <a:lnTo>
                    <a:pt x="9755" y="3951"/>
                  </a:lnTo>
                  <a:lnTo>
                    <a:pt x="58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50" name="Google Shape;5950;p124"/>
            <p:cNvSpPr/>
            <p:nvPr/>
          </p:nvSpPr>
          <p:spPr>
            <a:xfrm>
              <a:off x="7854763" y="1971213"/>
              <a:ext cx="284525" cy="284100"/>
            </a:xfrm>
            <a:custGeom>
              <a:avLst/>
              <a:gdLst/>
              <a:ahLst/>
              <a:cxnLst/>
              <a:rect l="l" t="t" r="r" b="b"/>
              <a:pathLst>
                <a:path w="11381" h="11364" extrusionOk="0">
                  <a:moveTo>
                    <a:pt x="7902" y="0"/>
                  </a:moveTo>
                  <a:lnTo>
                    <a:pt x="7150" y="752"/>
                  </a:lnTo>
                  <a:lnTo>
                    <a:pt x="7780" y="1364"/>
                  </a:lnTo>
                  <a:lnTo>
                    <a:pt x="7028" y="2116"/>
                  </a:lnTo>
                  <a:lnTo>
                    <a:pt x="5420" y="490"/>
                  </a:lnTo>
                  <a:lnTo>
                    <a:pt x="4686" y="1241"/>
                  </a:lnTo>
                  <a:lnTo>
                    <a:pt x="5437" y="1993"/>
                  </a:lnTo>
                  <a:lnTo>
                    <a:pt x="4616" y="2815"/>
                  </a:lnTo>
                  <a:lnTo>
                    <a:pt x="6521" y="4720"/>
                  </a:lnTo>
                  <a:lnTo>
                    <a:pt x="5769" y="5454"/>
                  </a:lnTo>
                  <a:lnTo>
                    <a:pt x="3864" y="3566"/>
                  </a:lnTo>
                  <a:lnTo>
                    <a:pt x="3112" y="4318"/>
                  </a:lnTo>
                  <a:lnTo>
                    <a:pt x="4511" y="5699"/>
                  </a:lnTo>
                  <a:lnTo>
                    <a:pt x="3759" y="6433"/>
                  </a:lnTo>
                  <a:lnTo>
                    <a:pt x="2378" y="5052"/>
                  </a:lnTo>
                  <a:lnTo>
                    <a:pt x="1626" y="5804"/>
                  </a:lnTo>
                  <a:lnTo>
                    <a:pt x="3532" y="7710"/>
                  </a:lnTo>
                  <a:lnTo>
                    <a:pt x="2780" y="8444"/>
                  </a:lnTo>
                  <a:lnTo>
                    <a:pt x="875" y="6556"/>
                  </a:lnTo>
                  <a:lnTo>
                    <a:pt x="1" y="7430"/>
                  </a:lnTo>
                  <a:lnTo>
                    <a:pt x="3934" y="11363"/>
                  </a:lnTo>
                  <a:lnTo>
                    <a:pt x="9371" y="5926"/>
                  </a:lnTo>
                  <a:lnTo>
                    <a:pt x="10122" y="6696"/>
                  </a:lnTo>
                  <a:lnTo>
                    <a:pt x="10856" y="5944"/>
                  </a:lnTo>
                  <a:lnTo>
                    <a:pt x="9248" y="4336"/>
                  </a:lnTo>
                  <a:lnTo>
                    <a:pt x="10017" y="3601"/>
                  </a:lnTo>
                  <a:lnTo>
                    <a:pt x="10629" y="4213"/>
                  </a:lnTo>
                  <a:lnTo>
                    <a:pt x="11381" y="3479"/>
                  </a:lnTo>
                  <a:lnTo>
                    <a:pt x="79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51" name="Google Shape;5951;p124"/>
            <p:cNvSpPr/>
            <p:nvPr/>
          </p:nvSpPr>
          <p:spPr>
            <a:xfrm>
              <a:off x="8031763" y="2222063"/>
              <a:ext cx="107525" cy="197125"/>
            </a:xfrm>
            <a:custGeom>
              <a:avLst/>
              <a:gdLst/>
              <a:ahLst/>
              <a:cxnLst/>
              <a:rect l="l" t="t" r="r" b="b"/>
              <a:pathLst>
                <a:path w="4301" h="7885" extrusionOk="0">
                  <a:moveTo>
                    <a:pt x="3077" y="1958"/>
                  </a:moveTo>
                  <a:cubicBezTo>
                    <a:pt x="2902" y="2483"/>
                    <a:pt x="2570" y="2937"/>
                    <a:pt x="2151" y="3287"/>
                  </a:cubicBezTo>
                  <a:cubicBezTo>
                    <a:pt x="1731" y="2937"/>
                    <a:pt x="1416" y="2483"/>
                    <a:pt x="1224" y="1958"/>
                  </a:cubicBezTo>
                  <a:close/>
                  <a:moveTo>
                    <a:pt x="2151" y="4581"/>
                  </a:moveTo>
                  <a:cubicBezTo>
                    <a:pt x="2570" y="4930"/>
                    <a:pt x="2902" y="5385"/>
                    <a:pt x="3077" y="5909"/>
                  </a:cubicBezTo>
                  <a:lnTo>
                    <a:pt x="1224" y="5909"/>
                  </a:lnTo>
                  <a:cubicBezTo>
                    <a:pt x="1416" y="5385"/>
                    <a:pt x="1731" y="4930"/>
                    <a:pt x="2151" y="4581"/>
                  </a:cubicBezTo>
                  <a:close/>
                  <a:moveTo>
                    <a:pt x="0" y="1"/>
                  </a:moveTo>
                  <a:lnTo>
                    <a:pt x="0" y="945"/>
                  </a:lnTo>
                  <a:cubicBezTo>
                    <a:pt x="0" y="2081"/>
                    <a:pt x="490" y="3182"/>
                    <a:pt x="1312" y="3951"/>
                  </a:cubicBezTo>
                  <a:cubicBezTo>
                    <a:pt x="490" y="4720"/>
                    <a:pt x="0" y="5804"/>
                    <a:pt x="0" y="6941"/>
                  </a:cubicBezTo>
                  <a:lnTo>
                    <a:pt x="0" y="7885"/>
                  </a:lnTo>
                  <a:lnTo>
                    <a:pt x="1049" y="7885"/>
                  </a:lnTo>
                  <a:lnTo>
                    <a:pt x="1049" y="6976"/>
                  </a:lnTo>
                  <a:lnTo>
                    <a:pt x="3252" y="6976"/>
                  </a:lnTo>
                  <a:lnTo>
                    <a:pt x="3252" y="7885"/>
                  </a:lnTo>
                  <a:lnTo>
                    <a:pt x="4301" y="7885"/>
                  </a:lnTo>
                  <a:lnTo>
                    <a:pt x="4301" y="6941"/>
                  </a:lnTo>
                  <a:cubicBezTo>
                    <a:pt x="4301" y="5804"/>
                    <a:pt x="3829" y="4720"/>
                    <a:pt x="2990" y="3951"/>
                  </a:cubicBezTo>
                  <a:cubicBezTo>
                    <a:pt x="3829" y="3182"/>
                    <a:pt x="4301" y="2081"/>
                    <a:pt x="4301" y="945"/>
                  </a:cubicBezTo>
                  <a:lnTo>
                    <a:pt x="4301" y="1"/>
                  </a:lnTo>
                  <a:lnTo>
                    <a:pt x="3252" y="1"/>
                  </a:lnTo>
                  <a:lnTo>
                    <a:pt x="3252" y="927"/>
                  </a:lnTo>
                  <a:lnTo>
                    <a:pt x="1049" y="927"/>
                  </a:lnTo>
                  <a:lnTo>
                    <a:pt x="1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952" name="Google Shape;5952;p124"/>
          <p:cNvGrpSpPr/>
          <p:nvPr/>
        </p:nvGrpSpPr>
        <p:grpSpPr>
          <a:xfrm>
            <a:off x="6948363" y="1971213"/>
            <a:ext cx="447975" cy="447975"/>
            <a:chOff x="6948363" y="1971213"/>
            <a:chExt cx="447975" cy="447975"/>
          </a:xfrm>
        </p:grpSpPr>
        <p:sp>
          <p:nvSpPr>
            <p:cNvPr id="5953" name="Google Shape;5953;p124"/>
            <p:cNvSpPr/>
            <p:nvPr/>
          </p:nvSpPr>
          <p:spPr>
            <a:xfrm>
              <a:off x="7045388" y="2362788"/>
              <a:ext cx="253500" cy="56400"/>
            </a:xfrm>
            <a:custGeom>
              <a:avLst/>
              <a:gdLst/>
              <a:ahLst/>
              <a:cxnLst/>
              <a:rect l="l" t="t" r="r" b="b"/>
              <a:pathLst>
                <a:path w="10140" h="2256" extrusionOk="0">
                  <a:moveTo>
                    <a:pt x="525" y="0"/>
                  </a:moveTo>
                  <a:cubicBezTo>
                    <a:pt x="350" y="140"/>
                    <a:pt x="175" y="263"/>
                    <a:pt x="0" y="368"/>
                  </a:cubicBezTo>
                  <a:lnTo>
                    <a:pt x="0" y="2256"/>
                  </a:lnTo>
                  <a:lnTo>
                    <a:pt x="10139" y="2256"/>
                  </a:lnTo>
                  <a:lnTo>
                    <a:pt x="10139" y="368"/>
                  </a:lnTo>
                  <a:cubicBezTo>
                    <a:pt x="9964" y="263"/>
                    <a:pt x="9790" y="140"/>
                    <a:pt x="9615" y="0"/>
                  </a:cubicBezTo>
                  <a:cubicBezTo>
                    <a:pt x="8671" y="770"/>
                    <a:pt x="7482" y="1172"/>
                    <a:pt x="6276" y="1172"/>
                  </a:cubicBezTo>
                  <a:lnTo>
                    <a:pt x="3863" y="1172"/>
                  </a:lnTo>
                  <a:cubicBezTo>
                    <a:pt x="2657" y="1172"/>
                    <a:pt x="1469" y="77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54" name="Google Shape;5954;p124"/>
            <p:cNvSpPr/>
            <p:nvPr/>
          </p:nvSpPr>
          <p:spPr>
            <a:xfrm>
              <a:off x="7106563" y="1971213"/>
              <a:ext cx="131125" cy="127625"/>
            </a:xfrm>
            <a:custGeom>
              <a:avLst/>
              <a:gdLst/>
              <a:ahLst/>
              <a:cxnLst/>
              <a:rect l="l" t="t" r="r" b="b"/>
              <a:pathLst>
                <a:path w="5245" h="5105" extrusionOk="0">
                  <a:moveTo>
                    <a:pt x="0" y="0"/>
                  </a:moveTo>
                  <a:lnTo>
                    <a:pt x="0" y="2483"/>
                  </a:lnTo>
                  <a:cubicBezTo>
                    <a:pt x="0" y="3934"/>
                    <a:pt x="1172" y="5105"/>
                    <a:pt x="2623" y="5105"/>
                  </a:cubicBezTo>
                  <a:cubicBezTo>
                    <a:pt x="4074" y="5105"/>
                    <a:pt x="5245" y="3934"/>
                    <a:pt x="5245" y="2483"/>
                  </a:cubicBezTo>
                  <a:lnTo>
                    <a:pt x="52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55" name="Google Shape;5955;p124"/>
            <p:cNvSpPr/>
            <p:nvPr/>
          </p:nvSpPr>
          <p:spPr>
            <a:xfrm>
              <a:off x="7045388" y="2016213"/>
              <a:ext cx="253925" cy="225975"/>
            </a:xfrm>
            <a:custGeom>
              <a:avLst/>
              <a:gdLst/>
              <a:ahLst/>
              <a:cxnLst/>
              <a:rect l="l" t="t" r="r" b="b"/>
              <a:pathLst>
                <a:path w="10157" h="9039" extrusionOk="0">
                  <a:moveTo>
                    <a:pt x="7167" y="5542"/>
                  </a:moveTo>
                  <a:lnTo>
                    <a:pt x="7167" y="6591"/>
                  </a:lnTo>
                  <a:lnTo>
                    <a:pt x="2972" y="6591"/>
                  </a:lnTo>
                  <a:lnTo>
                    <a:pt x="2972" y="5542"/>
                  </a:lnTo>
                  <a:close/>
                  <a:moveTo>
                    <a:pt x="8741" y="1"/>
                  </a:moveTo>
                  <a:lnTo>
                    <a:pt x="8741" y="683"/>
                  </a:lnTo>
                  <a:cubicBezTo>
                    <a:pt x="8741" y="2710"/>
                    <a:pt x="7098" y="4354"/>
                    <a:pt x="5070" y="4354"/>
                  </a:cubicBezTo>
                  <a:cubicBezTo>
                    <a:pt x="3042" y="4354"/>
                    <a:pt x="1399" y="2710"/>
                    <a:pt x="1399" y="683"/>
                  </a:cubicBezTo>
                  <a:lnTo>
                    <a:pt x="1399" y="18"/>
                  </a:lnTo>
                  <a:cubicBezTo>
                    <a:pt x="507" y="945"/>
                    <a:pt x="0" y="2203"/>
                    <a:pt x="18" y="3515"/>
                  </a:cubicBezTo>
                  <a:lnTo>
                    <a:pt x="18" y="8654"/>
                  </a:lnTo>
                  <a:cubicBezTo>
                    <a:pt x="192" y="8776"/>
                    <a:pt x="367" y="8899"/>
                    <a:pt x="542" y="9039"/>
                  </a:cubicBezTo>
                  <a:cubicBezTo>
                    <a:pt x="1467" y="8285"/>
                    <a:pt x="2610" y="7867"/>
                    <a:pt x="3807" y="7867"/>
                  </a:cubicBezTo>
                  <a:cubicBezTo>
                    <a:pt x="3832" y="7867"/>
                    <a:pt x="3856" y="7867"/>
                    <a:pt x="3881" y="7867"/>
                  </a:cubicBezTo>
                  <a:lnTo>
                    <a:pt x="3881" y="7850"/>
                  </a:lnTo>
                  <a:lnTo>
                    <a:pt x="6276" y="7850"/>
                  </a:lnTo>
                  <a:cubicBezTo>
                    <a:pt x="6300" y="7850"/>
                    <a:pt x="6325" y="7849"/>
                    <a:pt x="6349" y="7849"/>
                  </a:cubicBezTo>
                  <a:cubicBezTo>
                    <a:pt x="7546" y="7849"/>
                    <a:pt x="8690" y="8267"/>
                    <a:pt x="9632" y="9021"/>
                  </a:cubicBezTo>
                  <a:cubicBezTo>
                    <a:pt x="9790" y="8881"/>
                    <a:pt x="9964" y="8759"/>
                    <a:pt x="10157" y="8637"/>
                  </a:cubicBezTo>
                  <a:lnTo>
                    <a:pt x="10157" y="3497"/>
                  </a:lnTo>
                  <a:cubicBezTo>
                    <a:pt x="10157" y="2186"/>
                    <a:pt x="9650" y="927"/>
                    <a:pt x="8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56" name="Google Shape;5956;p124"/>
            <p:cNvSpPr/>
            <p:nvPr/>
          </p:nvSpPr>
          <p:spPr>
            <a:xfrm>
              <a:off x="7134538" y="2238663"/>
              <a:ext cx="76075" cy="127200"/>
            </a:xfrm>
            <a:custGeom>
              <a:avLst/>
              <a:gdLst/>
              <a:ahLst/>
              <a:cxnLst/>
              <a:rect l="l" t="t" r="r" b="b"/>
              <a:pathLst>
                <a:path w="3043" h="5088" extrusionOk="0">
                  <a:moveTo>
                    <a:pt x="0" y="1"/>
                  </a:moveTo>
                  <a:lnTo>
                    <a:pt x="0" y="5088"/>
                  </a:lnTo>
                  <a:lnTo>
                    <a:pt x="3042" y="5088"/>
                  </a:lnTo>
                  <a:lnTo>
                    <a:pt x="3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57" name="Google Shape;5957;p124"/>
            <p:cNvSpPr/>
            <p:nvPr/>
          </p:nvSpPr>
          <p:spPr>
            <a:xfrm>
              <a:off x="7001238" y="2241738"/>
              <a:ext cx="107100" cy="121075"/>
            </a:xfrm>
            <a:custGeom>
              <a:avLst/>
              <a:gdLst/>
              <a:ahLst/>
              <a:cxnLst/>
              <a:rect l="l" t="t" r="r" b="b"/>
              <a:pathLst>
                <a:path w="4284" h="4843" extrusionOk="0">
                  <a:moveTo>
                    <a:pt x="0" y="0"/>
                  </a:moveTo>
                  <a:lnTo>
                    <a:pt x="0" y="4842"/>
                  </a:lnTo>
                  <a:cubicBezTo>
                    <a:pt x="910" y="4615"/>
                    <a:pt x="1714" y="4108"/>
                    <a:pt x="2308" y="3374"/>
                  </a:cubicBezTo>
                  <a:cubicBezTo>
                    <a:pt x="2815" y="4003"/>
                    <a:pt x="3497" y="4493"/>
                    <a:pt x="4283" y="4755"/>
                  </a:cubicBezTo>
                  <a:lnTo>
                    <a:pt x="4283" y="88"/>
                  </a:lnTo>
                  <a:cubicBezTo>
                    <a:pt x="3514" y="350"/>
                    <a:pt x="2815" y="822"/>
                    <a:pt x="2308" y="1469"/>
                  </a:cubicBezTo>
                  <a:cubicBezTo>
                    <a:pt x="1714" y="734"/>
                    <a:pt x="910" y="22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58" name="Google Shape;5958;p124"/>
            <p:cNvSpPr/>
            <p:nvPr/>
          </p:nvSpPr>
          <p:spPr>
            <a:xfrm>
              <a:off x="7369663" y="2339613"/>
              <a:ext cx="26675" cy="26250"/>
            </a:xfrm>
            <a:custGeom>
              <a:avLst/>
              <a:gdLst/>
              <a:ahLst/>
              <a:cxnLst/>
              <a:rect l="l" t="t" r="r" b="b"/>
              <a:pathLst>
                <a:path w="1067" h="1050" extrusionOk="0">
                  <a:moveTo>
                    <a:pt x="0" y="1"/>
                  </a:moveTo>
                  <a:lnTo>
                    <a:pt x="0" y="1050"/>
                  </a:lnTo>
                  <a:lnTo>
                    <a:pt x="1067" y="1050"/>
                  </a:lnTo>
                  <a:lnTo>
                    <a:pt x="10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59" name="Google Shape;5959;p124"/>
            <p:cNvSpPr/>
            <p:nvPr/>
          </p:nvSpPr>
          <p:spPr>
            <a:xfrm>
              <a:off x="7236788" y="2241738"/>
              <a:ext cx="106675" cy="121075"/>
            </a:xfrm>
            <a:custGeom>
              <a:avLst/>
              <a:gdLst/>
              <a:ahLst/>
              <a:cxnLst/>
              <a:rect l="l" t="t" r="r" b="b"/>
              <a:pathLst>
                <a:path w="4267" h="4843" extrusionOk="0">
                  <a:moveTo>
                    <a:pt x="4266" y="0"/>
                  </a:moveTo>
                  <a:cubicBezTo>
                    <a:pt x="3357" y="227"/>
                    <a:pt x="2553" y="734"/>
                    <a:pt x="1976" y="1469"/>
                  </a:cubicBezTo>
                  <a:cubicBezTo>
                    <a:pt x="1452" y="822"/>
                    <a:pt x="770" y="350"/>
                    <a:pt x="1" y="88"/>
                  </a:cubicBezTo>
                  <a:lnTo>
                    <a:pt x="1" y="4755"/>
                  </a:lnTo>
                  <a:cubicBezTo>
                    <a:pt x="770" y="4493"/>
                    <a:pt x="1452" y="4003"/>
                    <a:pt x="1976" y="3374"/>
                  </a:cubicBezTo>
                  <a:cubicBezTo>
                    <a:pt x="2553" y="4108"/>
                    <a:pt x="3357" y="4615"/>
                    <a:pt x="4266" y="4842"/>
                  </a:cubicBezTo>
                  <a:lnTo>
                    <a:pt x="42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60" name="Google Shape;5960;p124"/>
            <p:cNvSpPr/>
            <p:nvPr/>
          </p:nvSpPr>
          <p:spPr>
            <a:xfrm>
              <a:off x="6948363" y="2339613"/>
              <a:ext cx="26675" cy="26250"/>
            </a:xfrm>
            <a:custGeom>
              <a:avLst/>
              <a:gdLst/>
              <a:ahLst/>
              <a:cxnLst/>
              <a:rect l="l" t="t" r="r" b="b"/>
              <a:pathLst>
                <a:path w="1067" h="1050" extrusionOk="0">
                  <a:moveTo>
                    <a:pt x="0" y="1"/>
                  </a:moveTo>
                  <a:lnTo>
                    <a:pt x="0" y="1050"/>
                  </a:lnTo>
                  <a:lnTo>
                    <a:pt x="1067" y="1050"/>
                  </a:lnTo>
                  <a:lnTo>
                    <a:pt x="10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61" name="Google Shape;5961;p124"/>
            <p:cNvSpPr/>
            <p:nvPr/>
          </p:nvSpPr>
          <p:spPr>
            <a:xfrm>
              <a:off x="7369663" y="2238663"/>
              <a:ext cx="26675" cy="26250"/>
            </a:xfrm>
            <a:custGeom>
              <a:avLst/>
              <a:gdLst/>
              <a:ahLst/>
              <a:cxnLst/>
              <a:rect l="l" t="t" r="r" b="b"/>
              <a:pathLst>
                <a:path w="1067" h="1050" extrusionOk="0">
                  <a:moveTo>
                    <a:pt x="0" y="1"/>
                  </a:moveTo>
                  <a:lnTo>
                    <a:pt x="0" y="1050"/>
                  </a:lnTo>
                  <a:lnTo>
                    <a:pt x="1067" y="1050"/>
                  </a:lnTo>
                  <a:lnTo>
                    <a:pt x="10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62" name="Google Shape;5962;p124"/>
            <p:cNvSpPr/>
            <p:nvPr/>
          </p:nvSpPr>
          <p:spPr>
            <a:xfrm>
              <a:off x="6948363" y="2238663"/>
              <a:ext cx="26675" cy="26250"/>
            </a:xfrm>
            <a:custGeom>
              <a:avLst/>
              <a:gdLst/>
              <a:ahLst/>
              <a:cxnLst/>
              <a:rect l="l" t="t" r="r" b="b"/>
              <a:pathLst>
                <a:path w="1067" h="1050" extrusionOk="0">
                  <a:moveTo>
                    <a:pt x="0" y="1"/>
                  </a:moveTo>
                  <a:lnTo>
                    <a:pt x="0" y="1050"/>
                  </a:lnTo>
                  <a:lnTo>
                    <a:pt x="1067" y="1050"/>
                  </a:lnTo>
                  <a:lnTo>
                    <a:pt x="10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963" name="Google Shape;5963;p124"/>
          <p:cNvGrpSpPr/>
          <p:nvPr/>
        </p:nvGrpSpPr>
        <p:grpSpPr>
          <a:xfrm>
            <a:off x="6205388" y="1971213"/>
            <a:ext cx="448000" cy="447975"/>
            <a:chOff x="6205388" y="1971213"/>
            <a:chExt cx="448000" cy="447975"/>
          </a:xfrm>
        </p:grpSpPr>
        <p:sp>
          <p:nvSpPr>
            <p:cNvPr id="5964" name="Google Shape;5964;p124"/>
            <p:cNvSpPr/>
            <p:nvPr/>
          </p:nvSpPr>
          <p:spPr>
            <a:xfrm>
              <a:off x="6290613" y="2093588"/>
              <a:ext cx="117150" cy="203225"/>
            </a:xfrm>
            <a:custGeom>
              <a:avLst/>
              <a:gdLst/>
              <a:ahLst/>
              <a:cxnLst/>
              <a:rect l="l" t="t" r="r" b="b"/>
              <a:pathLst>
                <a:path w="4686" h="8129" extrusionOk="0">
                  <a:moveTo>
                    <a:pt x="3025" y="0"/>
                  </a:moveTo>
                  <a:cubicBezTo>
                    <a:pt x="1" y="1871"/>
                    <a:pt x="1" y="6258"/>
                    <a:pt x="3025" y="8129"/>
                  </a:cubicBezTo>
                  <a:lnTo>
                    <a:pt x="3025" y="7744"/>
                  </a:lnTo>
                  <a:cubicBezTo>
                    <a:pt x="3025" y="6328"/>
                    <a:pt x="3619" y="5000"/>
                    <a:pt x="4686" y="4056"/>
                  </a:cubicBezTo>
                  <a:cubicBezTo>
                    <a:pt x="3619" y="3129"/>
                    <a:pt x="3025" y="1801"/>
                    <a:pt x="3025" y="385"/>
                  </a:cubicBezTo>
                  <a:lnTo>
                    <a:pt x="3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65" name="Google Shape;5965;p124"/>
            <p:cNvSpPr/>
            <p:nvPr/>
          </p:nvSpPr>
          <p:spPr>
            <a:xfrm>
              <a:off x="6230313" y="1996113"/>
              <a:ext cx="186200" cy="185775"/>
            </a:xfrm>
            <a:custGeom>
              <a:avLst/>
              <a:gdLst/>
              <a:ahLst/>
              <a:cxnLst/>
              <a:rect l="l" t="t" r="r" b="b"/>
              <a:pathLst>
                <a:path w="7448" h="7431" extrusionOk="0">
                  <a:moveTo>
                    <a:pt x="7430" y="1"/>
                  </a:moveTo>
                  <a:cubicBezTo>
                    <a:pt x="3444" y="263"/>
                    <a:pt x="280" y="3445"/>
                    <a:pt x="0" y="7430"/>
                  </a:cubicBezTo>
                  <a:lnTo>
                    <a:pt x="2168" y="7430"/>
                  </a:lnTo>
                  <a:cubicBezTo>
                    <a:pt x="2413" y="4633"/>
                    <a:pt x="4633" y="2413"/>
                    <a:pt x="7447" y="2151"/>
                  </a:cubicBezTo>
                  <a:lnTo>
                    <a:pt x="7430" y="2151"/>
                  </a:lnTo>
                  <a:lnTo>
                    <a:pt x="743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66" name="Google Shape;5966;p124"/>
            <p:cNvSpPr/>
            <p:nvPr/>
          </p:nvSpPr>
          <p:spPr>
            <a:xfrm>
              <a:off x="6230313" y="2208088"/>
              <a:ext cx="185750" cy="185750"/>
            </a:xfrm>
            <a:custGeom>
              <a:avLst/>
              <a:gdLst/>
              <a:ahLst/>
              <a:cxnLst/>
              <a:rect l="l" t="t" r="r" b="b"/>
              <a:pathLst>
                <a:path w="7430" h="7430" extrusionOk="0">
                  <a:moveTo>
                    <a:pt x="0" y="0"/>
                  </a:moveTo>
                  <a:cubicBezTo>
                    <a:pt x="263" y="3986"/>
                    <a:pt x="3444" y="7167"/>
                    <a:pt x="7430" y="7430"/>
                  </a:cubicBezTo>
                  <a:lnTo>
                    <a:pt x="7430" y="5279"/>
                  </a:lnTo>
                  <a:cubicBezTo>
                    <a:pt x="4615" y="5017"/>
                    <a:pt x="2395" y="2797"/>
                    <a:pt x="2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67" name="Google Shape;5967;p124"/>
            <p:cNvSpPr/>
            <p:nvPr/>
          </p:nvSpPr>
          <p:spPr>
            <a:xfrm>
              <a:off x="6396813" y="2211138"/>
              <a:ext cx="64725" cy="47650"/>
            </a:xfrm>
            <a:custGeom>
              <a:avLst/>
              <a:gdLst/>
              <a:ahLst/>
              <a:cxnLst/>
              <a:rect l="l" t="t" r="r" b="b"/>
              <a:pathLst>
                <a:path w="2589" h="1906" extrusionOk="0">
                  <a:moveTo>
                    <a:pt x="1294" y="0"/>
                  </a:moveTo>
                  <a:cubicBezTo>
                    <a:pt x="683" y="490"/>
                    <a:pt x="228" y="1154"/>
                    <a:pt x="1" y="1906"/>
                  </a:cubicBezTo>
                  <a:lnTo>
                    <a:pt x="2588" y="1906"/>
                  </a:lnTo>
                  <a:cubicBezTo>
                    <a:pt x="2361" y="1154"/>
                    <a:pt x="1906" y="49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68" name="Google Shape;5968;p124"/>
            <p:cNvSpPr/>
            <p:nvPr/>
          </p:nvSpPr>
          <p:spPr>
            <a:xfrm>
              <a:off x="6396813" y="2131588"/>
              <a:ext cx="64725" cy="47225"/>
            </a:xfrm>
            <a:custGeom>
              <a:avLst/>
              <a:gdLst/>
              <a:ahLst/>
              <a:cxnLst/>
              <a:rect l="l" t="t" r="r" b="b"/>
              <a:pathLst>
                <a:path w="2589" h="1889" extrusionOk="0">
                  <a:moveTo>
                    <a:pt x="1" y="1"/>
                  </a:moveTo>
                  <a:cubicBezTo>
                    <a:pt x="228" y="753"/>
                    <a:pt x="683" y="1417"/>
                    <a:pt x="1294" y="1889"/>
                  </a:cubicBezTo>
                  <a:cubicBezTo>
                    <a:pt x="1906" y="1417"/>
                    <a:pt x="2361" y="753"/>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69" name="Google Shape;5969;p124"/>
            <p:cNvSpPr/>
            <p:nvPr/>
          </p:nvSpPr>
          <p:spPr>
            <a:xfrm>
              <a:off x="6392888" y="2075763"/>
              <a:ext cx="73000" cy="29650"/>
            </a:xfrm>
            <a:custGeom>
              <a:avLst/>
              <a:gdLst/>
              <a:ahLst/>
              <a:cxnLst/>
              <a:rect l="l" t="t" r="r" b="b"/>
              <a:pathLst>
                <a:path w="2920" h="1186" extrusionOk="0">
                  <a:moveTo>
                    <a:pt x="1454" y="1"/>
                  </a:moveTo>
                  <a:cubicBezTo>
                    <a:pt x="962" y="1"/>
                    <a:pt x="472" y="75"/>
                    <a:pt x="0" y="224"/>
                  </a:cubicBezTo>
                  <a:lnTo>
                    <a:pt x="0" y="1185"/>
                  </a:lnTo>
                  <a:lnTo>
                    <a:pt x="2920" y="1185"/>
                  </a:lnTo>
                  <a:lnTo>
                    <a:pt x="2920" y="1098"/>
                  </a:lnTo>
                  <a:lnTo>
                    <a:pt x="2920" y="224"/>
                  </a:lnTo>
                  <a:cubicBezTo>
                    <a:pt x="2439" y="75"/>
                    <a:pt x="1945" y="1"/>
                    <a:pt x="1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70" name="Google Shape;5970;p124"/>
            <p:cNvSpPr/>
            <p:nvPr/>
          </p:nvSpPr>
          <p:spPr>
            <a:xfrm>
              <a:off x="6392888" y="2284988"/>
              <a:ext cx="73000" cy="29650"/>
            </a:xfrm>
            <a:custGeom>
              <a:avLst/>
              <a:gdLst/>
              <a:ahLst/>
              <a:cxnLst/>
              <a:rect l="l" t="t" r="r" b="b"/>
              <a:pathLst>
                <a:path w="2920" h="1186" extrusionOk="0">
                  <a:moveTo>
                    <a:pt x="0" y="1"/>
                  </a:moveTo>
                  <a:lnTo>
                    <a:pt x="0" y="962"/>
                  </a:lnTo>
                  <a:cubicBezTo>
                    <a:pt x="472" y="1111"/>
                    <a:pt x="966" y="1185"/>
                    <a:pt x="1460" y="1185"/>
                  </a:cubicBezTo>
                  <a:cubicBezTo>
                    <a:pt x="1954" y="1185"/>
                    <a:pt x="2448" y="1111"/>
                    <a:pt x="2920" y="962"/>
                  </a:cubicBezTo>
                  <a:lnTo>
                    <a:pt x="2920" y="88"/>
                  </a:lnTo>
                  <a:lnTo>
                    <a:pt x="2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71" name="Google Shape;5971;p124"/>
            <p:cNvSpPr/>
            <p:nvPr/>
          </p:nvSpPr>
          <p:spPr>
            <a:xfrm>
              <a:off x="6451013" y="2093588"/>
              <a:ext cx="116700" cy="203225"/>
            </a:xfrm>
            <a:custGeom>
              <a:avLst/>
              <a:gdLst/>
              <a:ahLst/>
              <a:cxnLst/>
              <a:rect l="l" t="t" r="r" b="b"/>
              <a:pathLst>
                <a:path w="4668" h="8129" extrusionOk="0">
                  <a:moveTo>
                    <a:pt x="1644" y="0"/>
                  </a:moveTo>
                  <a:lnTo>
                    <a:pt x="1644" y="385"/>
                  </a:lnTo>
                  <a:cubicBezTo>
                    <a:pt x="1644" y="1801"/>
                    <a:pt x="1049" y="3129"/>
                    <a:pt x="0" y="4056"/>
                  </a:cubicBezTo>
                  <a:cubicBezTo>
                    <a:pt x="1049" y="5000"/>
                    <a:pt x="1644" y="6328"/>
                    <a:pt x="1644" y="7744"/>
                  </a:cubicBezTo>
                  <a:lnTo>
                    <a:pt x="1644" y="8129"/>
                  </a:lnTo>
                  <a:cubicBezTo>
                    <a:pt x="4668" y="6258"/>
                    <a:pt x="4668" y="1871"/>
                    <a:pt x="1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72" name="Google Shape;5972;p124"/>
            <p:cNvSpPr/>
            <p:nvPr/>
          </p:nvSpPr>
          <p:spPr>
            <a:xfrm>
              <a:off x="6442263" y="2208513"/>
              <a:ext cx="185775" cy="185775"/>
            </a:xfrm>
            <a:custGeom>
              <a:avLst/>
              <a:gdLst/>
              <a:ahLst/>
              <a:cxnLst/>
              <a:rect l="l" t="t" r="r" b="b"/>
              <a:pathLst>
                <a:path w="7431" h="7431" extrusionOk="0">
                  <a:moveTo>
                    <a:pt x="5280" y="1"/>
                  </a:moveTo>
                  <a:cubicBezTo>
                    <a:pt x="5018" y="2798"/>
                    <a:pt x="2798" y="5018"/>
                    <a:pt x="1" y="5280"/>
                  </a:cubicBezTo>
                  <a:lnTo>
                    <a:pt x="1" y="7430"/>
                  </a:lnTo>
                  <a:cubicBezTo>
                    <a:pt x="3987" y="7168"/>
                    <a:pt x="7168" y="3986"/>
                    <a:pt x="7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73" name="Google Shape;5973;p124"/>
            <p:cNvSpPr/>
            <p:nvPr/>
          </p:nvSpPr>
          <p:spPr>
            <a:xfrm>
              <a:off x="6442713" y="1996113"/>
              <a:ext cx="185750" cy="186200"/>
            </a:xfrm>
            <a:custGeom>
              <a:avLst/>
              <a:gdLst/>
              <a:ahLst/>
              <a:cxnLst/>
              <a:rect l="l" t="t" r="r" b="b"/>
              <a:pathLst>
                <a:path w="7430" h="7448" extrusionOk="0">
                  <a:moveTo>
                    <a:pt x="0" y="1"/>
                  </a:moveTo>
                  <a:lnTo>
                    <a:pt x="0" y="2168"/>
                  </a:lnTo>
                  <a:cubicBezTo>
                    <a:pt x="2792" y="2413"/>
                    <a:pt x="5008" y="4624"/>
                    <a:pt x="5278" y="7430"/>
                  </a:cubicBezTo>
                  <a:lnTo>
                    <a:pt x="7430" y="7430"/>
                  </a:lnTo>
                  <a:cubicBezTo>
                    <a:pt x="7150" y="3445"/>
                    <a:pt x="3986" y="280"/>
                    <a:pt x="0" y="1"/>
                  </a:cubicBezTo>
                  <a:close/>
                  <a:moveTo>
                    <a:pt x="5262" y="7430"/>
                  </a:moveTo>
                  <a:lnTo>
                    <a:pt x="5280" y="7448"/>
                  </a:lnTo>
                  <a:cubicBezTo>
                    <a:pt x="5279" y="7442"/>
                    <a:pt x="5279" y="7436"/>
                    <a:pt x="5278" y="74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74" name="Google Shape;5974;p124"/>
            <p:cNvSpPr/>
            <p:nvPr/>
          </p:nvSpPr>
          <p:spPr>
            <a:xfrm>
              <a:off x="6416038" y="1971213"/>
              <a:ext cx="26250" cy="24925"/>
            </a:xfrm>
            <a:custGeom>
              <a:avLst/>
              <a:gdLst/>
              <a:ahLst/>
              <a:cxnLst/>
              <a:rect l="l" t="t" r="r" b="b"/>
              <a:pathLst>
                <a:path w="1050" h="997" extrusionOk="0">
                  <a:moveTo>
                    <a:pt x="1" y="0"/>
                  </a:moveTo>
                  <a:lnTo>
                    <a:pt x="1" y="997"/>
                  </a:lnTo>
                  <a:cubicBezTo>
                    <a:pt x="176" y="979"/>
                    <a:pt x="351" y="979"/>
                    <a:pt x="525" y="979"/>
                  </a:cubicBezTo>
                  <a:cubicBezTo>
                    <a:pt x="700" y="979"/>
                    <a:pt x="875" y="979"/>
                    <a:pt x="1050" y="997"/>
                  </a:cubicBezTo>
                  <a:lnTo>
                    <a:pt x="10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75" name="Google Shape;5975;p124"/>
            <p:cNvSpPr/>
            <p:nvPr/>
          </p:nvSpPr>
          <p:spPr>
            <a:xfrm>
              <a:off x="6416038" y="2394263"/>
              <a:ext cx="26250" cy="24925"/>
            </a:xfrm>
            <a:custGeom>
              <a:avLst/>
              <a:gdLst/>
              <a:ahLst/>
              <a:cxnLst/>
              <a:rect l="l" t="t" r="r" b="b"/>
              <a:pathLst>
                <a:path w="1050" h="997" extrusionOk="0">
                  <a:moveTo>
                    <a:pt x="1" y="0"/>
                  </a:moveTo>
                  <a:lnTo>
                    <a:pt x="1" y="997"/>
                  </a:lnTo>
                  <a:lnTo>
                    <a:pt x="1050" y="997"/>
                  </a:lnTo>
                  <a:lnTo>
                    <a:pt x="1050" y="0"/>
                  </a:lnTo>
                  <a:cubicBezTo>
                    <a:pt x="875" y="18"/>
                    <a:pt x="700" y="18"/>
                    <a:pt x="525" y="18"/>
                  </a:cubicBezTo>
                  <a:cubicBezTo>
                    <a:pt x="351" y="18"/>
                    <a:pt x="176" y="1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76" name="Google Shape;5976;p124"/>
            <p:cNvSpPr/>
            <p:nvPr/>
          </p:nvSpPr>
          <p:spPr>
            <a:xfrm>
              <a:off x="6628438" y="2181863"/>
              <a:ext cx="24950" cy="26250"/>
            </a:xfrm>
            <a:custGeom>
              <a:avLst/>
              <a:gdLst/>
              <a:ahLst/>
              <a:cxnLst/>
              <a:rect l="l" t="t" r="r" b="b"/>
              <a:pathLst>
                <a:path w="998" h="1050" extrusionOk="0">
                  <a:moveTo>
                    <a:pt x="1" y="0"/>
                  </a:moveTo>
                  <a:cubicBezTo>
                    <a:pt x="1" y="175"/>
                    <a:pt x="18" y="350"/>
                    <a:pt x="18" y="525"/>
                  </a:cubicBezTo>
                  <a:cubicBezTo>
                    <a:pt x="18" y="717"/>
                    <a:pt x="18" y="874"/>
                    <a:pt x="1" y="1049"/>
                  </a:cubicBezTo>
                  <a:lnTo>
                    <a:pt x="997" y="1049"/>
                  </a:lnTo>
                  <a:lnTo>
                    <a:pt x="9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77" name="Google Shape;5977;p124"/>
            <p:cNvSpPr/>
            <p:nvPr/>
          </p:nvSpPr>
          <p:spPr>
            <a:xfrm>
              <a:off x="6205388" y="2181863"/>
              <a:ext cx="24950" cy="26250"/>
            </a:xfrm>
            <a:custGeom>
              <a:avLst/>
              <a:gdLst/>
              <a:ahLst/>
              <a:cxnLst/>
              <a:rect l="l" t="t" r="r" b="b"/>
              <a:pathLst>
                <a:path w="998" h="1050" extrusionOk="0">
                  <a:moveTo>
                    <a:pt x="1" y="0"/>
                  </a:moveTo>
                  <a:lnTo>
                    <a:pt x="1" y="1049"/>
                  </a:lnTo>
                  <a:lnTo>
                    <a:pt x="997" y="1049"/>
                  </a:lnTo>
                  <a:cubicBezTo>
                    <a:pt x="997" y="874"/>
                    <a:pt x="980" y="699"/>
                    <a:pt x="980" y="525"/>
                  </a:cubicBezTo>
                  <a:cubicBezTo>
                    <a:pt x="980" y="350"/>
                    <a:pt x="980" y="175"/>
                    <a:pt x="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978" name="Google Shape;5978;p124"/>
          <p:cNvGrpSpPr/>
          <p:nvPr/>
        </p:nvGrpSpPr>
        <p:grpSpPr>
          <a:xfrm>
            <a:off x="5484288" y="1971213"/>
            <a:ext cx="404275" cy="447975"/>
            <a:chOff x="5484288" y="1971213"/>
            <a:chExt cx="404275" cy="447975"/>
          </a:xfrm>
        </p:grpSpPr>
        <p:sp>
          <p:nvSpPr>
            <p:cNvPr id="5979" name="Google Shape;5979;p124"/>
            <p:cNvSpPr/>
            <p:nvPr/>
          </p:nvSpPr>
          <p:spPr>
            <a:xfrm>
              <a:off x="5610588" y="2284563"/>
              <a:ext cx="30625" cy="26375"/>
            </a:xfrm>
            <a:custGeom>
              <a:avLst/>
              <a:gdLst/>
              <a:ahLst/>
              <a:cxnLst/>
              <a:rect l="l" t="t" r="r" b="b"/>
              <a:pathLst>
                <a:path w="1225" h="1055" extrusionOk="0">
                  <a:moveTo>
                    <a:pt x="700" y="0"/>
                  </a:moveTo>
                  <a:cubicBezTo>
                    <a:pt x="246" y="0"/>
                    <a:pt x="1" y="577"/>
                    <a:pt x="333" y="909"/>
                  </a:cubicBezTo>
                  <a:cubicBezTo>
                    <a:pt x="439" y="1009"/>
                    <a:pt x="567" y="1055"/>
                    <a:pt x="694" y="1055"/>
                  </a:cubicBezTo>
                  <a:cubicBezTo>
                    <a:pt x="964" y="1055"/>
                    <a:pt x="1225" y="847"/>
                    <a:pt x="1225" y="525"/>
                  </a:cubicBezTo>
                  <a:cubicBezTo>
                    <a:pt x="1225" y="245"/>
                    <a:pt x="997" y="0"/>
                    <a:pt x="7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80" name="Google Shape;5980;p124"/>
            <p:cNvSpPr/>
            <p:nvPr/>
          </p:nvSpPr>
          <p:spPr>
            <a:xfrm>
              <a:off x="5484288" y="2176613"/>
              <a:ext cx="288475" cy="242575"/>
            </a:xfrm>
            <a:custGeom>
              <a:avLst/>
              <a:gdLst/>
              <a:ahLst/>
              <a:cxnLst/>
              <a:rect l="l" t="t" r="r" b="b"/>
              <a:pathLst>
                <a:path w="11539" h="9703" extrusionOk="0">
                  <a:moveTo>
                    <a:pt x="5744" y="3273"/>
                  </a:moveTo>
                  <a:cubicBezTo>
                    <a:pt x="6552" y="3273"/>
                    <a:pt x="7325" y="3899"/>
                    <a:pt x="7325" y="4843"/>
                  </a:cubicBezTo>
                  <a:cubicBezTo>
                    <a:pt x="7325" y="5717"/>
                    <a:pt x="6626" y="6416"/>
                    <a:pt x="5752" y="6434"/>
                  </a:cubicBezTo>
                  <a:cubicBezTo>
                    <a:pt x="4354" y="6434"/>
                    <a:pt x="3654" y="4738"/>
                    <a:pt x="4633" y="3741"/>
                  </a:cubicBezTo>
                  <a:cubicBezTo>
                    <a:pt x="4957" y="3418"/>
                    <a:pt x="5354" y="3273"/>
                    <a:pt x="5744" y="3273"/>
                  </a:cubicBezTo>
                  <a:close/>
                  <a:moveTo>
                    <a:pt x="5752" y="0"/>
                  </a:moveTo>
                  <a:lnTo>
                    <a:pt x="2168" y="2081"/>
                  </a:lnTo>
                  <a:lnTo>
                    <a:pt x="525" y="1137"/>
                  </a:lnTo>
                  <a:lnTo>
                    <a:pt x="1" y="2046"/>
                  </a:lnTo>
                  <a:lnTo>
                    <a:pt x="1644" y="2990"/>
                  </a:lnTo>
                  <a:lnTo>
                    <a:pt x="1644" y="6713"/>
                  </a:lnTo>
                  <a:lnTo>
                    <a:pt x="1" y="7657"/>
                  </a:lnTo>
                  <a:lnTo>
                    <a:pt x="525" y="8566"/>
                  </a:lnTo>
                  <a:lnTo>
                    <a:pt x="2168" y="7622"/>
                  </a:lnTo>
                  <a:lnTo>
                    <a:pt x="5770" y="9703"/>
                  </a:lnTo>
                  <a:lnTo>
                    <a:pt x="9371" y="7622"/>
                  </a:lnTo>
                  <a:lnTo>
                    <a:pt x="11014" y="8566"/>
                  </a:lnTo>
                  <a:lnTo>
                    <a:pt x="11538" y="7657"/>
                  </a:lnTo>
                  <a:lnTo>
                    <a:pt x="9895" y="6713"/>
                  </a:lnTo>
                  <a:lnTo>
                    <a:pt x="9878" y="2378"/>
                  </a:lnTo>
                  <a:lnTo>
                    <a:pt x="57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81" name="Google Shape;5981;p124"/>
            <p:cNvSpPr/>
            <p:nvPr/>
          </p:nvSpPr>
          <p:spPr>
            <a:xfrm>
              <a:off x="5600113" y="1971213"/>
              <a:ext cx="288450" cy="242125"/>
            </a:xfrm>
            <a:custGeom>
              <a:avLst/>
              <a:gdLst/>
              <a:ahLst/>
              <a:cxnLst/>
              <a:rect l="l" t="t" r="r" b="b"/>
              <a:pathLst>
                <a:path w="11538" h="9685" extrusionOk="0">
                  <a:moveTo>
                    <a:pt x="5750" y="3267"/>
                  </a:moveTo>
                  <a:cubicBezTo>
                    <a:pt x="6563" y="3267"/>
                    <a:pt x="7342" y="3894"/>
                    <a:pt x="7342" y="4843"/>
                  </a:cubicBezTo>
                  <a:cubicBezTo>
                    <a:pt x="7342" y="5717"/>
                    <a:pt x="6643" y="6416"/>
                    <a:pt x="5769" y="6416"/>
                  </a:cubicBezTo>
                  <a:cubicBezTo>
                    <a:pt x="4371" y="6416"/>
                    <a:pt x="3654" y="4720"/>
                    <a:pt x="4650" y="3724"/>
                  </a:cubicBezTo>
                  <a:cubicBezTo>
                    <a:pt x="4971" y="3409"/>
                    <a:pt x="5364" y="3267"/>
                    <a:pt x="5750" y="3267"/>
                  </a:cubicBezTo>
                  <a:close/>
                  <a:moveTo>
                    <a:pt x="5769" y="0"/>
                  </a:moveTo>
                  <a:lnTo>
                    <a:pt x="2185" y="2081"/>
                  </a:lnTo>
                  <a:lnTo>
                    <a:pt x="525" y="1119"/>
                  </a:lnTo>
                  <a:lnTo>
                    <a:pt x="0" y="2028"/>
                  </a:lnTo>
                  <a:lnTo>
                    <a:pt x="1644" y="2972"/>
                  </a:lnTo>
                  <a:lnTo>
                    <a:pt x="1644" y="7307"/>
                  </a:lnTo>
                  <a:lnTo>
                    <a:pt x="5769" y="9685"/>
                  </a:lnTo>
                  <a:lnTo>
                    <a:pt x="9370" y="7605"/>
                  </a:lnTo>
                  <a:lnTo>
                    <a:pt x="11014" y="8549"/>
                  </a:lnTo>
                  <a:lnTo>
                    <a:pt x="11538" y="7640"/>
                  </a:lnTo>
                  <a:lnTo>
                    <a:pt x="9895" y="6696"/>
                  </a:lnTo>
                  <a:lnTo>
                    <a:pt x="9895" y="2990"/>
                  </a:lnTo>
                  <a:lnTo>
                    <a:pt x="11538" y="2028"/>
                  </a:lnTo>
                  <a:lnTo>
                    <a:pt x="11014" y="1137"/>
                  </a:lnTo>
                  <a:lnTo>
                    <a:pt x="9370" y="2081"/>
                  </a:lnTo>
                  <a:lnTo>
                    <a:pt x="57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82" name="Google Shape;5982;p124"/>
            <p:cNvSpPr/>
            <p:nvPr/>
          </p:nvSpPr>
          <p:spPr>
            <a:xfrm>
              <a:off x="5726838" y="2079163"/>
              <a:ext cx="30625" cy="26250"/>
            </a:xfrm>
            <a:custGeom>
              <a:avLst/>
              <a:gdLst/>
              <a:ahLst/>
              <a:cxnLst/>
              <a:rect l="l" t="t" r="r" b="b"/>
              <a:pathLst>
                <a:path w="1225" h="1050" extrusionOk="0">
                  <a:moveTo>
                    <a:pt x="700" y="0"/>
                  </a:moveTo>
                  <a:cubicBezTo>
                    <a:pt x="228" y="0"/>
                    <a:pt x="1" y="577"/>
                    <a:pt x="333" y="892"/>
                  </a:cubicBezTo>
                  <a:cubicBezTo>
                    <a:pt x="442" y="1000"/>
                    <a:pt x="575" y="1049"/>
                    <a:pt x="704" y="1049"/>
                  </a:cubicBezTo>
                  <a:cubicBezTo>
                    <a:pt x="971" y="1049"/>
                    <a:pt x="1225" y="842"/>
                    <a:pt x="1225" y="525"/>
                  </a:cubicBezTo>
                  <a:cubicBezTo>
                    <a:pt x="1225" y="245"/>
                    <a:pt x="997" y="0"/>
                    <a:pt x="7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983" name="Google Shape;5983;p124"/>
          <p:cNvGrpSpPr/>
          <p:nvPr/>
        </p:nvGrpSpPr>
        <p:grpSpPr>
          <a:xfrm>
            <a:off x="4719488" y="1971213"/>
            <a:ext cx="447975" cy="447550"/>
            <a:chOff x="4719488" y="1971213"/>
            <a:chExt cx="447975" cy="447550"/>
          </a:xfrm>
        </p:grpSpPr>
        <p:sp>
          <p:nvSpPr>
            <p:cNvPr id="5984" name="Google Shape;5984;p124"/>
            <p:cNvSpPr/>
            <p:nvPr/>
          </p:nvSpPr>
          <p:spPr>
            <a:xfrm>
              <a:off x="4785913" y="2071713"/>
              <a:ext cx="314700" cy="52475"/>
            </a:xfrm>
            <a:custGeom>
              <a:avLst/>
              <a:gdLst/>
              <a:ahLst/>
              <a:cxnLst/>
              <a:rect l="l" t="t" r="r" b="b"/>
              <a:pathLst>
                <a:path w="12588" h="2099" extrusionOk="0">
                  <a:moveTo>
                    <a:pt x="1" y="1"/>
                  </a:moveTo>
                  <a:lnTo>
                    <a:pt x="1" y="2099"/>
                  </a:lnTo>
                  <a:lnTo>
                    <a:pt x="12587" y="2099"/>
                  </a:lnTo>
                  <a:lnTo>
                    <a:pt x="12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85" name="Google Shape;5985;p124"/>
            <p:cNvSpPr/>
            <p:nvPr/>
          </p:nvSpPr>
          <p:spPr>
            <a:xfrm>
              <a:off x="4812563" y="2150388"/>
              <a:ext cx="262250" cy="67325"/>
            </a:xfrm>
            <a:custGeom>
              <a:avLst/>
              <a:gdLst/>
              <a:ahLst/>
              <a:cxnLst/>
              <a:rect l="l" t="t" r="r" b="b"/>
              <a:pathLst>
                <a:path w="10490" h="2693" extrusionOk="0">
                  <a:moveTo>
                    <a:pt x="1" y="1"/>
                  </a:moveTo>
                  <a:lnTo>
                    <a:pt x="1" y="2693"/>
                  </a:lnTo>
                  <a:lnTo>
                    <a:pt x="4721" y="2693"/>
                  </a:lnTo>
                  <a:lnTo>
                    <a:pt x="4721" y="1644"/>
                  </a:lnTo>
                  <a:lnTo>
                    <a:pt x="10490" y="1644"/>
                  </a:lnTo>
                  <a:lnTo>
                    <a:pt x="104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86" name="Google Shape;5986;p124"/>
            <p:cNvSpPr/>
            <p:nvPr/>
          </p:nvSpPr>
          <p:spPr>
            <a:xfrm>
              <a:off x="4812563" y="2243913"/>
              <a:ext cx="262250" cy="174850"/>
            </a:xfrm>
            <a:custGeom>
              <a:avLst/>
              <a:gdLst/>
              <a:ahLst/>
              <a:cxnLst/>
              <a:rect l="l" t="t" r="r" b="b"/>
              <a:pathLst>
                <a:path w="10490" h="6994" extrusionOk="0">
                  <a:moveTo>
                    <a:pt x="1" y="1"/>
                  </a:moveTo>
                  <a:lnTo>
                    <a:pt x="1" y="6993"/>
                  </a:lnTo>
                  <a:lnTo>
                    <a:pt x="10490" y="6993"/>
                  </a:lnTo>
                  <a:lnTo>
                    <a:pt x="10490" y="5350"/>
                  </a:lnTo>
                  <a:lnTo>
                    <a:pt x="4703" y="5350"/>
                  </a:lnTo>
                  <a:lnTo>
                    <a:pt x="4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87" name="Google Shape;5987;p124"/>
            <p:cNvSpPr/>
            <p:nvPr/>
          </p:nvSpPr>
          <p:spPr>
            <a:xfrm>
              <a:off x="4956363" y="2217688"/>
              <a:ext cx="118450" cy="134200"/>
            </a:xfrm>
            <a:custGeom>
              <a:avLst/>
              <a:gdLst/>
              <a:ahLst/>
              <a:cxnLst/>
              <a:rect l="l" t="t" r="r" b="b"/>
              <a:pathLst>
                <a:path w="4738" h="5368" extrusionOk="0">
                  <a:moveTo>
                    <a:pt x="0" y="1"/>
                  </a:moveTo>
                  <a:lnTo>
                    <a:pt x="0" y="5367"/>
                  </a:lnTo>
                  <a:lnTo>
                    <a:pt x="4738" y="5367"/>
                  </a:lnTo>
                  <a:lnTo>
                    <a:pt x="4738" y="4266"/>
                  </a:lnTo>
                  <a:lnTo>
                    <a:pt x="2081" y="4266"/>
                  </a:lnTo>
                  <a:lnTo>
                    <a:pt x="2081" y="3200"/>
                  </a:lnTo>
                  <a:lnTo>
                    <a:pt x="4738" y="3200"/>
                  </a:lnTo>
                  <a:lnTo>
                    <a:pt x="4738" y="2151"/>
                  </a:lnTo>
                  <a:lnTo>
                    <a:pt x="1032" y="2151"/>
                  </a:lnTo>
                  <a:lnTo>
                    <a:pt x="1032" y="1102"/>
                  </a:lnTo>
                  <a:lnTo>
                    <a:pt x="4738" y="1102"/>
                  </a:lnTo>
                  <a:lnTo>
                    <a:pt x="4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88" name="Google Shape;5988;p124"/>
            <p:cNvSpPr/>
            <p:nvPr/>
          </p:nvSpPr>
          <p:spPr>
            <a:xfrm>
              <a:off x="4812138" y="1971213"/>
              <a:ext cx="55975" cy="55950"/>
            </a:xfrm>
            <a:custGeom>
              <a:avLst/>
              <a:gdLst/>
              <a:ahLst/>
              <a:cxnLst/>
              <a:rect l="l" t="t" r="r" b="b"/>
              <a:pathLst>
                <a:path w="2239" h="2238" extrusionOk="0">
                  <a:moveTo>
                    <a:pt x="0" y="0"/>
                  </a:moveTo>
                  <a:lnTo>
                    <a:pt x="0" y="2238"/>
                  </a:lnTo>
                  <a:lnTo>
                    <a:pt x="2238" y="2238"/>
                  </a:lnTo>
                  <a:lnTo>
                    <a:pt x="22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89" name="Google Shape;5989;p124"/>
            <p:cNvSpPr/>
            <p:nvPr/>
          </p:nvSpPr>
          <p:spPr>
            <a:xfrm>
              <a:off x="4894288" y="1971213"/>
              <a:ext cx="93125" cy="55950"/>
            </a:xfrm>
            <a:custGeom>
              <a:avLst/>
              <a:gdLst/>
              <a:ahLst/>
              <a:cxnLst/>
              <a:rect l="l" t="t" r="r" b="b"/>
              <a:pathLst>
                <a:path w="3725" h="2238" extrusionOk="0">
                  <a:moveTo>
                    <a:pt x="1" y="0"/>
                  </a:moveTo>
                  <a:lnTo>
                    <a:pt x="1" y="2238"/>
                  </a:lnTo>
                  <a:lnTo>
                    <a:pt x="3724" y="2238"/>
                  </a:lnTo>
                  <a:lnTo>
                    <a:pt x="37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90" name="Google Shape;5990;p124"/>
            <p:cNvSpPr/>
            <p:nvPr/>
          </p:nvSpPr>
          <p:spPr>
            <a:xfrm>
              <a:off x="5013613" y="1971213"/>
              <a:ext cx="153850" cy="55950"/>
            </a:xfrm>
            <a:custGeom>
              <a:avLst/>
              <a:gdLst/>
              <a:ahLst/>
              <a:cxnLst/>
              <a:rect l="l" t="t" r="r" b="b"/>
              <a:pathLst>
                <a:path w="6154" h="2238" extrusionOk="0">
                  <a:moveTo>
                    <a:pt x="0" y="0"/>
                  </a:moveTo>
                  <a:lnTo>
                    <a:pt x="0" y="2238"/>
                  </a:lnTo>
                  <a:lnTo>
                    <a:pt x="6154" y="2238"/>
                  </a:lnTo>
                  <a:lnTo>
                    <a:pt x="61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91" name="Google Shape;5991;p124"/>
            <p:cNvSpPr/>
            <p:nvPr/>
          </p:nvSpPr>
          <p:spPr>
            <a:xfrm>
              <a:off x="4719488" y="1971213"/>
              <a:ext cx="66025" cy="55950"/>
            </a:xfrm>
            <a:custGeom>
              <a:avLst/>
              <a:gdLst/>
              <a:ahLst/>
              <a:cxnLst/>
              <a:rect l="l" t="t" r="r" b="b"/>
              <a:pathLst>
                <a:path w="2641" h="2238" extrusionOk="0">
                  <a:moveTo>
                    <a:pt x="0" y="0"/>
                  </a:moveTo>
                  <a:lnTo>
                    <a:pt x="0" y="2238"/>
                  </a:lnTo>
                  <a:lnTo>
                    <a:pt x="2640" y="2238"/>
                  </a:lnTo>
                  <a:lnTo>
                    <a:pt x="26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5992" name="Google Shape;5992;p124"/>
          <p:cNvGrpSpPr/>
          <p:nvPr/>
        </p:nvGrpSpPr>
        <p:grpSpPr>
          <a:xfrm>
            <a:off x="3976538" y="1971213"/>
            <a:ext cx="447975" cy="447975"/>
            <a:chOff x="3976538" y="1971213"/>
            <a:chExt cx="447975" cy="447975"/>
          </a:xfrm>
        </p:grpSpPr>
        <p:sp>
          <p:nvSpPr>
            <p:cNvPr id="5993" name="Google Shape;5993;p124"/>
            <p:cNvSpPr/>
            <p:nvPr/>
          </p:nvSpPr>
          <p:spPr>
            <a:xfrm>
              <a:off x="4139113" y="2064688"/>
              <a:ext cx="123250" cy="78300"/>
            </a:xfrm>
            <a:custGeom>
              <a:avLst/>
              <a:gdLst/>
              <a:ahLst/>
              <a:cxnLst/>
              <a:rect l="l" t="t" r="r" b="b"/>
              <a:pathLst>
                <a:path w="4930" h="3132" extrusionOk="0">
                  <a:moveTo>
                    <a:pt x="2452" y="0"/>
                  </a:moveTo>
                  <a:cubicBezTo>
                    <a:pt x="1608" y="0"/>
                    <a:pt x="765" y="205"/>
                    <a:pt x="0" y="614"/>
                  </a:cubicBezTo>
                  <a:lnTo>
                    <a:pt x="0" y="667"/>
                  </a:lnTo>
                  <a:cubicBezTo>
                    <a:pt x="0" y="2030"/>
                    <a:pt x="1102" y="3131"/>
                    <a:pt x="2465" y="3131"/>
                  </a:cubicBezTo>
                  <a:cubicBezTo>
                    <a:pt x="3829" y="3131"/>
                    <a:pt x="4930" y="2030"/>
                    <a:pt x="4930" y="667"/>
                  </a:cubicBezTo>
                  <a:lnTo>
                    <a:pt x="4930" y="632"/>
                  </a:lnTo>
                  <a:cubicBezTo>
                    <a:pt x="4157" y="210"/>
                    <a:pt x="3304" y="0"/>
                    <a:pt x="2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94" name="Google Shape;5994;p124"/>
            <p:cNvSpPr/>
            <p:nvPr/>
          </p:nvSpPr>
          <p:spPr>
            <a:xfrm>
              <a:off x="4072688" y="2097513"/>
              <a:ext cx="257425" cy="227725"/>
            </a:xfrm>
            <a:custGeom>
              <a:avLst/>
              <a:gdLst/>
              <a:ahLst/>
              <a:cxnLst/>
              <a:rect l="l" t="t" r="r" b="b"/>
              <a:pathLst>
                <a:path w="10297" h="9109" extrusionOk="0">
                  <a:moveTo>
                    <a:pt x="1661" y="0"/>
                  </a:moveTo>
                  <a:cubicBezTo>
                    <a:pt x="822" y="735"/>
                    <a:pt x="245" y="1731"/>
                    <a:pt x="0" y="2815"/>
                  </a:cubicBezTo>
                  <a:cubicBezTo>
                    <a:pt x="191" y="2780"/>
                    <a:pt x="381" y="2763"/>
                    <a:pt x="570" y="2763"/>
                  </a:cubicBezTo>
                  <a:cubicBezTo>
                    <a:pt x="1796" y="2763"/>
                    <a:pt x="2929" y="3481"/>
                    <a:pt x="3444" y="4633"/>
                  </a:cubicBezTo>
                  <a:cubicBezTo>
                    <a:pt x="4021" y="5979"/>
                    <a:pt x="3601" y="7535"/>
                    <a:pt x="2447" y="8391"/>
                  </a:cubicBezTo>
                  <a:cubicBezTo>
                    <a:pt x="3094" y="8793"/>
                    <a:pt x="3828" y="9038"/>
                    <a:pt x="4598" y="9108"/>
                  </a:cubicBezTo>
                  <a:cubicBezTo>
                    <a:pt x="4703" y="5996"/>
                    <a:pt x="7185" y="3479"/>
                    <a:pt x="10297" y="3357"/>
                  </a:cubicBezTo>
                  <a:lnTo>
                    <a:pt x="10297" y="3339"/>
                  </a:lnTo>
                  <a:cubicBezTo>
                    <a:pt x="10157" y="2046"/>
                    <a:pt x="9545" y="857"/>
                    <a:pt x="8583" y="0"/>
                  </a:cubicBezTo>
                  <a:cubicBezTo>
                    <a:pt x="8269" y="1661"/>
                    <a:pt x="6800" y="2867"/>
                    <a:pt x="5122" y="2867"/>
                  </a:cubicBezTo>
                  <a:cubicBezTo>
                    <a:pt x="3426" y="2867"/>
                    <a:pt x="1975" y="1661"/>
                    <a:pt x="1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95" name="Google Shape;5995;p124"/>
            <p:cNvSpPr/>
            <p:nvPr/>
          </p:nvSpPr>
          <p:spPr>
            <a:xfrm>
              <a:off x="4213838" y="2207213"/>
              <a:ext cx="116275" cy="117575"/>
            </a:xfrm>
            <a:custGeom>
              <a:avLst/>
              <a:gdLst/>
              <a:ahLst/>
              <a:cxnLst/>
              <a:rect l="l" t="t" r="r" b="b"/>
              <a:pathLst>
                <a:path w="4651" h="4703" extrusionOk="0">
                  <a:moveTo>
                    <a:pt x="4651" y="0"/>
                  </a:moveTo>
                  <a:lnTo>
                    <a:pt x="4651" y="0"/>
                  </a:lnTo>
                  <a:cubicBezTo>
                    <a:pt x="2116" y="123"/>
                    <a:pt x="105" y="2168"/>
                    <a:pt x="0" y="4703"/>
                  </a:cubicBezTo>
                  <a:cubicBezTo>
                    <a:pt x="2465" y="4440"/>
                    <a:pt x="4423" y="2482"/>
                    <a:pt x="4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96" name="Google Shape;5996;p124"/>
            <p:cNvSpPr/>
            <p:nvPr/>
          </p:nvSpPr>
          <p:spPr>
            <a:xfrm>
              <a:off x="4070063" y="2193263"/>
              <a:ext cx="74300" cy="97450"/>
            </a:xfrm>
            <a:custGeom>
              <a:avLst/>
              <a:gdLst/>
              <a:ahLst/>
              <a:cxnLst/>
              <a:rect l="l" t="t" r="r" b="b"/>
              <a:pathLst>
                <a:path w="2972" h="3898" extrusionOk="0">
                  <a:moveTo>
                    <a:pt x="647" y="0"/>
                  </a:moveTo>
                  <a:cubicBezTo>
                    <a:pt x="432" y="0"/>
                    <a:pt x="214" y="34"/>
                    <a:pt x="0" y="104"/>
                  </a:cubicBezTo>
                  <a:cubicBezTo>
                    <a:pt x="0" y="1537"/>
                    <a:pt x="594" y="2918"/>
                    <a:pt x="1661" y="3897"/>
                  </a:cubicBezTo>
                  <a:lnTo>
                    <a:pt x="1661" y="3880"/>
                  </a:lnTo>
                  <a:cubicBezTo>
                    <a:pt x="2587" y="3355"/>
                    <a:pt x="2972" y="2219"/>
                    <a:pt x="2535" y="1240"/>
                  </a:cubicBezTo>
                  <a:cubicBezTo>
                    <a:pt x="2204" y="468"/>
                    <a:pt x="1449" y="0"/>
                    <a:pt x="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97" name="Google Shape;5997;p124"/>
            <p:cNvSpPr/>
            <p:nvPr/>
          </p:nvSpPr>
          <p:spPr>
            <a:xfrm>
              <a:off x="4243113" y="1971638"/>
              <a:ext cx="144700" cy="73450"/>
            </a:xfrm>
            <a:custGeom>
              <a:avLst/>
              <a:gdLst/>
              <a:ahLst/>
              <a:cxnLst/>
              <a:rect l="l" t="t" r="r" b="b"/>
              <a:pathLst>
                <a:path w="5788" h="2938" extrusionOk="0">
                  <a:moveTo>
                    <a:pt x="5035" y="1"/>
                  </a:moveTo>
                  <a:lnTo>
                    <a:pt x="3584" y="1452"/>
                  </a:lnTo>
                  <a:cubicBezTo>
                    <a:pt x="3305" y="1731"/>
                    <a:pt x="2938" y="1889"/>
                    <a:pt x="2536" y="1889"/>
                  </a:cubicBezTo>
                  <a:lnTo>
                    <a:pt x="1" y="1889"/>
                  </a:lnTo>
                  <a:lnTo>
                    <a:pt x="1" y="2938"/>
                  </a:lnTo>
                  <a:lnTo>
                    <a:pt x="2536" y="2938"/>
                  </a:lnTo>
                  <a:cubicBezTo>
                    <a:pt x="3200" y="2938"/>
                    <a:pt x="3847" y="2675"/>
                    <a:pt x="4319" y="2203"/>
                  </a:cubicBezTo>
                  <a:lnTo>
                    <a:pt x="5787" y="735"/>
                  </a:lnTo>
                  <a:lnTo>
                    <a:pt x="50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98" name="Google Shape;5998;p124"/>
            <p:cNvSpPr/>
            <p:nvPr/>
          </p:nvSpPr>
          <p:spPr>
            <a:xfrm>
              <a:off x="4350638" y="2007913"/>
              <a:ext cx="73875" cy="144675"/>
            </a:xfrm>
            <a:custGeom>
              <a:avLst/>
              <a:gdLst/>
              <a:ahLst/>
              <a:cxnLst/>
              <a:rect l="l" t="t" r="r" b="b"/>
              <a:pathLst>
                <a:path w="2955" h="5787" extrusionOk="0">
                  <a:moveTo>
                    <a:pt x="2220" y="1"/>
                  </a:moveTo>
                  <a:lnTo>
                    <a:pt x="752" y="1469"/>
                  </a:lnTo>
                  <a:cubicBezTo>
                    <a:pt x="280" y="1924"/>
                    <a:pt x="18" y="2570"/>
                    <a:pt x="18" y="3252"/>
                  </a:cubicBezTo>
                  <a:lnTo>
                    <a:pt x="0" y="3235"/>
                  </a:lnTo>
                  <a:lnTo>
                    <a:pt x="0" y="5787"/>
                  </a:lnTo>
                  <a:lnTo>
                    <a:pt x="1049" y="5787"/>
                  </a:lnTo>
                  <a:lnTo>
                    <a:pt x="1049" y="3235"/>
                  </a:lnTo>
                  <a:cubicBezTo>
                    <a:pt x="1049" y="2850"/>
                    <a:pt x="1206" y="2483"/>
                    <a:pt x="1486" y="2203"/>
                  </a:cubicBezTo>
                  <a:lnTo>
                    <a:pt x="2955" y="752"/>
                  </a:lnTo>
                  <a:lnTo>
                    <a:pt x="2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5999" name="Google Shape;5999;p124"/>
            <p:cNvSpPr/>
            <p:nvPr/>
          </p:nvSpPr>
          <p:spPr>
            <a:xfrm>
              <a:off x="4013238" y="1971213"/>
              <a:ext cx="144675" cy="73450"/>
            </a:xfrm>
            <a:custGeom>
              <a:avLst/>
              <a:gdLst/>
              <a:ahLst/>
              <a:cxnLst/>
              <a:rect l="l" t="t" r="r" b="b"/>
              <a:pathLst>
                <a:path w="5787" h="2938" extrusionOk="0">
                  <a:moveTo>
                    <a:pt x="735" y="0"/>
                  </a:moveTo>
                  <a:lnTo>
                    <a:pt x="1" y="734"/>
                  </a:lnTo>
                  <a:lnTo>
                    <a:pt x="1452" y="2185"/>
                  </a:lnTo>
                  <a:cubicBezTo>
                    <a:pt x="1924" y="2675"/>
                    <a:pt x="2570" y="2937"/>
                    <a:pt x="3235" y="2937"/>
                  </a:cubicBezTo>
                  <a:lnTo>
                    <a:pt x="5787" y="2937"/>
                  </a:lnTo>
                  <a:lnTo>
                    <a:pt x="5787" y="1888"/>
                  </a:lnTo>
                  <a:lnTo>
                    <a:pt x="3235" y="1888"/>
                  </a:lnTo>
                  <a:cubicBezTo>
                    <a:pt x="2850" y="1888"/>
                    <a:pt x="2465" y="1731"/>
                    <a:pt x="2203" y="1451"/>
                  </a:cubicBezTo>
                  <a:lnTo>
                    <a:pt x="7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00" name="Google Shape;6000;p124"/>
            <p:cNvSpPr/>
            <p:nvPr/>
          </p:nvSpPr>
          <p:spPr>
            <a:xfrm>
              <a:off x="3976538" y="2007913"/>
              <a:ext cx="73425" cy="144675"/>
            </a:xfrm>
            <a:custGeom>
              <a:avLst/>
              <a:gdLst/>
              <a:ahLst/>
              <a:cxnLst/>
              <a:rect l="l" t="t" r="r" b="b"/>
              <a:pathLst>
                <a:path w="2937" h="5787" extrusionOk="0">
                  <a:moveTo>
                    <a:pt x="752" y="1"/>
                  </a:moveTo>
                  <a:lnTo>
                    <a:pt x="0" y="752"/>
                  </a:lnTo>
                  <a:lnTo>
                    <a:pt x="1451" y="2203"/>
                  </a:lnTo>
                  <a:cubicBezTo>
                    <a:pt x="1731" y="2483"/>
                    <a:pt x="1888" y="2850"/>
                    <a:pt x="1888" y="3252"/>
                  </a:cubicBezTo>
                  <a:lnTo>
                    <a:pt x="1888" y="5787"/>
                  </a:lnTo>
                  <a:lnTo>
                    <a:pt x="2937" y="5787"/>
                  </a:lnTo>
                  <a:lnTo>
                    <a:pt x="2937" y="3235"/>
                  </a:lnTo>
                  <a:cubicBezTo>
                    <a:pt x="2937" y="2570"/>
                    <a:pt x="2675" y="1924"/>
                    <a:pt x="2203" y="1452"/>
                  </a:cubicBezTo>
                  <a:lnTo>
                    <a:pt x="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01" name="Google Shape;6001;p124"/>
            <p:cNvSpPr/>
            <p:nvPr/>
          </p:nvSpPr>
          <p:spPr>
            <a:xfrm>
              <a:off x="4243113" y="2345738"/>
              <a:ext cx="144700" cy="73450"/>
            </a:xfrm>
            <a:custGeom>
              <a:avLst/>
              <a:gdLst/>
              <a:ahLst/>
              <a:cxnLst/>
              <a:rect l="l" t="t" r="r" b="b"/>
              <a:pathLst>
                <a:path w="5788" h="2938" extrusionOk="0">
                  <a:moveTo>
                    <a:pt x="1" y="1"/>
                  </a:moveTo>
                  <a:lnTo>
                    <a:pt x="1" y="1050"/>
                  </a:lnTo>
                  <a:lnTo>
                    <a:pt x="2536" y="1050"/>
                  </a:lnTo>
                  <a:cubicBezTo>
                    <a:pt x="2556" y="1049"/>
                    <a:pt x="2576" y="1048"/>
                    <a:pt x="2596" y="1048"/>
                  </a:cubicBezTo>
                  <a:cubicBezTo>
                    <a:pt x="2974" y="1048"/>
                    <a:pt x="3319" y="1204"/>
                    <a:pt x="3584" y="1487"/>
                  </a:cubicBezTo>
                  <a:lnTo>
                    <a:pt x="5035" y="2938"/>
                  </a:lnTo>
                  <a:lnTo>
                    <a:pt x="5787" y="2186"/>
                  </a:lnTo>
                  <a:lnTo>
                    <a:pt x="4319" y="735"/>
                  </a:lnTo>
                  <a:cubicBezTo>
                    <a:pt x="3847" y="263"/>
                    <a:pt x="3200" y="1"/>
                    <a:pt x="2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02" name="Google Shape;6002;p124"/>
            <p:cNvSpPr/>
            <p:nvPr/>
          </p:nvSpPr>
          <p:spPr>
            <a:xfrm>
              <a:off x="4350638" y="2237788"/>
              <a:ext cx="73450" cy="144700"/>
            </a:xfrm>
            <a:custGeom>
              <a:avLst/>
              <a:gdLst/>
              <a:ahLst/>
              <a:cxnLst/>
              <a:rect l="l" t="t" r="r" b="b"/>
              <a:pathLst>
                <a:path w="2938" h="5788" extrusionOk="0">
                  <a:moveTo>
                    <a:pt x="0" y="1"/>
                  </a:moveTo>
                  <a:lnTo>
                    <a:pt x="0" y="2536"/>
                  </a:lnTo>
                  <a:cubicBezTo>
                    <a:pt x="0" y="3217"/>
                    <a:pt x="262" y="3847"/>
                    <a:pt x="752" y="4319"/>
                  </a:cubicBezTo>
                  <a:lnTo>
                    <a:pt x="2203" y="5787"/>
                  </a:lnTo>
                  <a:lnTo>
                    <a:pt x="2937" y="5035"/>
                  </a:lnTo>
                  <a:lnTo>
                    <a:pt x="1486" y="3585"/>
                  </a:lnTo>
                  <a:cubicBezTo>
                    <a:pt x="1206" y="3305"/>
                    <a:pt x="1049" y="2938"/>
                    <a:pt x="1049" y="2536"/>
                  </a:cubicBezTo>
                  <a:lnTo>
                    <a:pt x="1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03" name="Google Shape;6003;p124"/>
            <p:cNvSpPr/>
            <p:nvPr/>
          </p:nvSpPr>
          <p:spPr>
            <a:xfrm>
              <a:off x="4013238" y="2345313"/>
              <a:ext cx="144675" cy="73875"/>
            </a:xfrm>
            <a:custGeom>
              <a:avLst/>
              <a:gdLst/>
              <a:ahLst/>
              <a:cxnLst/>
              <a:rect l="l" t="t" r="r" b="b"/>
              <a:pathLst>
                <a:path w="5787" h="2955" extrusionOk="0">
                  <a:moveTo>
                    <a:pt x="3235" y="0"/>
                  </a:moveTo>
                  <a:cubicBezTo>
                    <a:pt x="2570" y="0"/>
                    <a:pt x="1924" y="262"/>
                    <a:pt x="1452" y="752"/>
                  </a:cubicBezTo>
                  <a:lnTo>
                    <a:pt x="1" y="2203"/>
                  </a:lnTo>
                  <a:lnTo>
                    <a:pt x="735" y="2955"/>
                  </a:lnTo>
                  <a:lnTo>
                    <a:pt x="2203" y="1486"/>
                  </a:lnTo>
                  <a:cubicBezTo>
                    <a:pt x="2465" y="1206"/>
                    <a:pt x="2850" y="1049"/>
                    <a:pt x="3235" y="1049"/>
                  </a:cubicBezTo>
                  <a:lnTo>
                    <a:pt x="5787" y="1049"/>
                  </a:lnTo>
                  <a:lnTo>
                    <a:pt x="57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04" name="Google Shape;6004;p124"/>
            <p:cNvSpPr/>
            <p:nvPr/>
          </p:nvSpPr>
          <p:spPr>
            <a:xfrm>
              <a:off x="3976538" y="2237788"/>
              <a:ext cx="73425" cy="144700"/>
            </a:xfrm>
            <a:custGeom>
              <a:avLst/>
              <a:gdLst/>
              <a:ahLst/>
              <a:cxnLst/>
              <a:rect l="l" t="t" r="r" b="b"/>
              <a:pathLst>
                <a:path w="2937" h="5788" extrusionOk="0">
                  <a:moveTo>
                    <a:pt x="1888" y="1"/>
                  </a:moveTo>
                  <a:lnTo>
                    <a:pt x="1888" y="2536"/>
                  </a:lnTo>
                  <a:cubicBezTo>
                    <a:pt x="1888" y="2938"/>
                    <a:pt x="1731" y="3305"/>
                    <a:pt x="1451" y="3585"/>
                  </a:cubicBezTo>
                  <a:lnTo>
                    <a:pt x="0" y="5035"/>
                  </a:lnTo>
                  <a:lnTo>
                    <a:pt x="752" y="5787"/>
                  </a:lnTo>
                  <a:lnTo>
                    <a:pt x="2203" y="4319"/>
                  </a:lnTo>
                  <a:cubicBezTo>
                    <a:pt x="2675" y="3847"/>
                    <a:pt x="2937" y="3217"/>
                    <a:pt x="2937" y="2536"/>
                  </a:cubicBezTo>
                  <a:lnTo>
                    <a:pt x="29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005" name="Google Shape;6005;p124"/>
          <p:cNvGrpSpPr/>
          <p:nvPr/>
        </p:nvGrpSpPr>
        <p:grpSpPr>
          <a:xfrm>
            <a:off x="3228763" y="1971138"/>
            <a:ext cx="461975" cy="448075"/>
            <a:chOff x="3228763" y="1971138"/>
            <a:chExt cx="461975" cy="448075"/>
          </a:xfrm>
        </p:grpSpPr>
        <p:sp>
          <p:nvSpPr>
            <p:cNvPr id="6006" name="Google Shape;6006;p124"/>
            <p:cNvSpPr/>
            <p:nvPr/>
          </p:nvSpPr>
          <p:spPr>
            <a:xfrm>
              <a:off x="3407938" y="1988688"/>
              <a:ext cx="88325" cy="88750"/>
            </a:xfrm>
            <a:custGeom>
              <a:avLst/>
              <a:gdLst/>
              <a:ahLst/>
              <a:cxnLst/>
              <a:rect l="l" t="t" r="r" b="b"/>
              <a:pathLst>
                <a:path w="3533" h="3550" extrusionOk="0">
                  <a:moveTo>
                    <a:pt x="2343" y="1"/>
                  </a:moveTo>
                  <a:cubicBezTo>
                    <a:pt x="1347" y="542"/>
                    <a:pt x="525" y="1364"/>
                    <a:pt x="1" y="2343"/>
                  </a:cubicBezTo>
                  <a:lnTo>
                    <a:pt x="1085" y="3444"/>
                  </a:lnTo>
                  <a:lnTo>
                    <a:pt x="1190" y="3532"/>
                  </a:lnTo>
                  <a:lnTo>
                    <a:pt x="1190" y="3549"/>
                  </a:lnTo>
                  <a:lnTo>
                    <a:pt x="3532" y="1207"/>
                  </a:lnTo>
                  <a:cubicBezTo>
                    <a:pt x="3497" y="1172"/>
                    <a:pt x="3462" y="1137"/>
                    <a:pt x="3427" y="1102"/>
                  </a:cubicBezTo>
                  <a:lnTo>
                    <a:pt x="23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07" name="Google Shape;6007;p124"/>
            <p:cNvSpPr/>
            <p:nvPr/>
          </p:nvSpPr>
          <p:spPr>
            <a:xfrm>
              <a:off x="3459088" y="2040263"/>
              <a:ext cx="68200" cy="66100"/>
            </a:xfrm>
            <a:custGeom>
              <a:avLst/>
              <a:gdLst/>
              <a:ahLst/>
              <a:cxnLst/>
              <a:rect l="l" t="t" r="r" b="b"/>
              <a:pathLst>
                <a:path w="2728" h="2644" extrusionOk="0">
                  <a:moveTo>
                    <a:pt x="2115" y="0"/>
                  </a:moveTo>
                  <a:lnTo>
                    <a:pt x="0" y="2116"/>
                  </a:lnTo>
                  <a:cubicBezTo>
                    <a:pt x="637" y="2461"/>
                    <a:pt x="1339" y="2643"/>
                    <a:pt x="2046" y="2643"/>
                  </a:cubicBezTo>
                  <a:cubicBezTo>
                    <a:pt x="2233" y="2643"/>
                    <a:pt x="2419" y="2631"/>
                    <a:pt x="2605" y="2605"/>
                  </a:cubicBezTo>
                  <a:cubicBezTo>
                    <a:pt x="2727" y="1713"/>
                    <a:pt x="2552" y="787"/>
                    <a:pt x="2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08" name="Google Shape;6008;p124"/>
            <p:cNvSpPr/>
            <p:nvPr/>
          </p:nvSpPr>
          <p:spPr>
            <a:xfrm>
              <a:off x="3366238" y="2073463"/>
              <a:ext cx="213050" cy="189375"/>
            </a:xfrm>
            <a:custGeom>
              <a:avLst/>
              <a:gdLst/>
              <a:ahLst/>
              <a:cxnLst/>
              <a:rect l="l" t="t" r="r" b="b"/>
              <a:pathLst>
                <a:path w="8522" h="7575" extrusionOk="0">
                  <a:moveTo>
                    <a:pt x="1214" y="1"/>
                  </a:moveTo>
                  <a:lnTo>
                    <a:pt x="1214" y="1"/>
                  </a:lnTo>
                  <a:cubicBezTo>
                    <a:pt x="0" y="3887"/>
                    <a:pt x="3016" y="7575"/>
                    <a:pt x="6773" y="7575"/>
                  </a:cubicBezTo>
                  <a:cubicBezTo>
                    <a:pt x="7343" y="7575"/>
                    <a:pt x="7930" y="7490"/>
                    <a:pt x="8522" y="7308"/>
                  </a:cubicBezTo>
                  <a:lnTo>
                    <a:pt x="7717" y="6504"/>
                  </a:lnTo>
                  <a:cubicBezTo>
                    <a:pt x="6616" y="5403"/>
                    <a:pt x="6057" y="3899"/>
                    <a:pt x="6162" y="2361"/>
                  </a:cubicBezTo>
                  <a:lnTo>
                    <a:pt x="6162" y="2343"/>
                  </a:lnTo>
                  <a:cubicBezTo>
                    <a:pt x="6039" y="2361"/>
                    <a:pt x="5917" y="2361"/>
                    <a:pt x="5794" y="2361"/>
                  </a:cubicBezTo>
                  <a:cubicBezTo>
                    <a:pt x="4379" y="2361"/>
                    <a:pt x="3015" y="1801"/>
                    <a:pt x="2019" y="805"/>
                  </a:cubicBezTo>
                  <a:lnTo>
                    <a:pt x="1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09" name="Google Shape;6009;p124"/>
            <p:cNvSpPr/>
            <p:nvPr/>
          </p:nvSpPr>
          <p:spPr>
            <a:xfrm>
              <a:off x="3544313" y="2127363"/>
              <a:ext cx="68200" cy="66325"/>
            </a:xfrm>
            <a:custGeom>
              <a:avLst/>
              <a:gdLst/>
              <a:ahLst/>
              <a:cxnLst/>
              <a:rect l="l" t="t" r="r" b="b"/>
              <a:pathLst>
                <a:path w="2728" h="2653" extrusionOk="0">
                  <a:moveTo>
                    <a:pt x="628" y="0"/>
                  </a:moveTo>
                  <a:cubicBezTo>
                    <a:pt x="459" y="0"/>
                    <a:pt x="291" y="10"/>
                    <a:pt x="122" y="30"/>
                  </a:cubicBezTo>
                  <a:cubicBezTo>
                    <a:pt x="0" y="939"/>
                    <a:pt x="175" y="1848"/>
                    <a:pt x="612" y="2652"/>
                  </a:cubicBezTo>
                  <a:lnTo>
                    <a:pt x="2727" y="537"/>
                  </a:lnTo>
                  <a:cubicBezTo>
                    <a:pt x="2075" y="182"/>
                    <a:pt x="1353"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10" name="Google Shape;6010;p124"/>
            <p:cNvSpPr/>
            <p:nvPr/>
          </p:nvSpPr>
          <p:spPr>
            <a:xfrm>
              <a:off x="3575338" y="2156513"/>
              <a:ext cx="88300" cy="88300"/>
            </a:xfrm>
            <a:custGeom>
              <a:avLst/>
              <a:gdLst/>
              <a:ahLst/>
              <a:cxnLst/>
              <a:rect l="l" t="t" r="r" b="b"/>
              <a:pathLst>
                <a:path w="3532" h="3532" extrusionOk="0">
                  <a:moveTo>
                    <a:pt x="2343" y="0"/>
                  </a:moveTo>
                  <a:lnTo>
                    <a:pt x="0" y="2343"/>
                  </a:lnTo>
                  <a:lnTo>
                    <a:pt x="105" y="2430"/>
                  </a:lnTo>
                  <a:lnTo>
                    <a:pt x="1189" y="3532"/>
                  </a:lnTo>
                  <a:cubicBezTo>
                    <a:pt x="1678" y="3269"/>
                    <a:pt x="2133" y="2920"/>
                    <a:pt x="2535" y="2535"/>
                  </a:cubicBezTo>
                  <a:cubicBezTo>
                    <a:pt x="2937" y="2133"/>
                    <a:pt x="3269" y="1679"/>
                    <a:pt x="3531" y="1189"/>
                  </a:cubicBezTo>
                  <a:lnTo>
                    <a:pt x="2448" y="88"/>
                  </a:lnTo>
                  <a:lnTo>
                    <a:pt x="23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11" name="Google Shape;6011;p124"/>
            <p:cNvSpPr/>
            <p:nvPr/>
          </p:nvSpPr>
          <p:spPr>
            <a:xfrm>
              <a:off x="3492288" y="1971138"/>
              <a:ext cx="198450" cy="188900"/>
            </a:xfrm>
            <a:custGeom>
              <a:avLst/>
              <a:gdLst/>
              <a:ahLst/>
              <a:cxnLst/>
              <a:rect l="l" t="t" r="r" b="b"/>
              <a:pathLst>
                <a:path w="7938" h="7556" extrusionOk="0">
                  <a:moveTo>
                    <a:pt x="1737" y="1"/>
                  </a:moveTo>
                  <a:cubicBezTo>
                    <a:pt x="1158" y="1"/>
                    <a:pt x="573" y="87"/>
                    <a:pt x="1" y="265"/>
                  </a:cubicBezTo>
                  <a:lnTo>
                    <a:pt x="805" y="1070"/>
                  </a:lnTo>
                  <a:cubicBezTo>
                    <a:pt x="1906" y="2153"/>
                    <a:pt x="2466" y="3674"/>
                    <a:pt x="2361" y="5213"/>
                  </a:cubicBezTo>
                  <a:cubicBezTo>
                    <a:pt x="2483" y="5204"/>
                    <a:pt x="2605" y="5200"/>
                    <a:pt x="2727" y="5200"/>
                  </a:cubicBezTo>
                  <a:cubicBezTo>
                    <a:pt x="4138" y="5200"/>
                    <a:pt x="5506" y="5755"/>
                    <a:pt x="6504" y="6769"/>
                  </a:cubicBezTo>
                  <a:lnTo>
                    <a:pt x="7308" y="7555"/>
                  </a:lnTo>
                  <a:cubicBezTo>
                    <a:pt x="7937" y="5492"/>
                    <a:pt x="7395" y="3237"/>
                    <a:pt x="5857" y="1699"/>
                  </a:cubicBezTo>
                  <a:lnTo>
                    <a:pt x="5857" y="1716"/>
                  </a:lnTo>
                  <a:cubicBezTo>
                    <a:pt x="4742" y="602"/>
                    <a:pt x="3260"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12" name="Google Shape;6012;p124"/>
            <p:cNvSpPr/>
            <p:nvPr/>
          </p:nvSpPr>
          <p:spPr>
            <a:xfrm>
              <a:off x="3371663" y="2217263"/>
              <a:ext cx="63850" cy="63825"/>
            </a:xfrm>
            <a:custGeom>
              <a:avLst/>
              <a:gdLst/>
              <a:ahLst/>
              <a:cxnLst/>
              <a:rect l="l" t="t" r="r" b="b"/>
              <a:pathLst>
                <a:path w="2554" h="2553" extrusionOk="0">
                  <a:moveTo>
                    <a:pt x="980" y="0"/>
                  </a:moveTo>
                  <a:lnTo>
                    <a:pt x="1" y="857"/>
                  </a:lnTo>
                  <a:lnTo>
                    <a:pt x="1697" y="2552"/>
                  </a:lnTo>
                  <a:lnTo>
                    <a:pt x="2553" y="1556"/>
                  </a:lnTo>
                  <a:cubicBezTo>
                    <a:pt x="1941" y="1137"/>
                    <a:pt x="1417" y="595"/>
                    <a:pt x="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13" name="Google Shape;6013;p124"/>
            <p:cNvSpPr/>
            <p:nvPr/>
          </p:nvSpPr>
          <p:spPr>
            <a:xfrm>
              <a:off x="3228763" y="2326513"/>
              <a:ext cx="97050" cy="92700"/>
            </a:xfrm>
            <a:custGeom>
              <a:avLst/>
              <a:gdLst/>
              <a:ahLst/>
              <a:cxnLst/>
              <a:rect l="l" t="t" r="r" b="b"/>
              <a:pathLst>
                <a:path w="3882" h="3708" extrusionOk="0">
                  <a:moveTo>
                    <a:pt x="1696" y="1"/>
                  </a:moveTo>
                  <a:lnTo>
                    <a:pt x="752" y="840"/>
                  </a:lnTo>
                  <a:cubicBezTo>
                    <a:pt x="36" y="1451"/>
                    <a:pt x="1" y="2553"/>
                    <a:pt x="665" y="3217"/>
                  </a:cubicBezTo>
                  <a:cubicBezTo>
                    <a:pt x="985" y="3545"/>
                    <a:pt x="1405" y="3707"/>
                    <a:pt x="1826" y="3707"/>
                  </a:cubicBezTo>
                  <a:cubicBezTo>
                    <a:pt x="2280" y="3707"/>
                    <a:pt x="2733" y="3519"/>
                    <a:pt x="3060" y="3147"/>
                  </a:cubicBezTo>
                  <a:lnTo>
                    <a:pt x="3881" y="2186"/>
                  </a:lnTo>
                  <a:lnTo>
                    <a:pt x="16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14" name="Google Shape;6014;p124"/>
            <p:cNvSpPr/>
            <p:nvPr/>
          </p:nvSpPr>
          <p:spPr>
            <a:xfrm>
              <a:off x="3290813" y="2256163"/>
              <a:ext cx="105800" cy="105350"/>
            </a:xfrm>
            <a:custGeom>
              <a:avLst/>
              <a:gdLst/>
              <a:ahLst/>
              <a:cxnLst/>
              <a:rect l="l" t="t" r="r" b="b"/>
              <a:pathLst>
                <a:path w="4232" h="4214" extrusionOk="0">
                  <a:moveTo>
                    <a:pt x="2448" y="0"/>
                  </a:moveTo>
                  <a:lnTo>
                    <a:pt x="1" y="2133"/>
                  </a:lnTo>
                  <a:lnTo>
                    <a:pt x="2099" y="4213"/>
                  </a:lnTo>
                  <a:lnTo>
                    <a:pt x="4231" y="1783"/>
                  </a:lnTo>
                  <a:lnTo>
                    <a:pt x="24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015" name="Google Shape;6015;p124"/>
          <p:cNvGrpSpPr/>
          <p:nvPr/>
        </p:nvGrpSpPr>
        <p:grpSpPr>
          <a:xfrm>
            <a:off x="2467013" y="1971038"/>
            <a:ext cx="471575" cy="448150"/>
            <a:chOff x="2467013" y="1971038"/>
            <a:chExt cx="471575" cy="448150"/>
          </a:xfrm>
        </p:grpSpPr>
        <p:sp>
          <p:nvSpPr>
            <p:cNvPr id="6016" name="Google Shape;6016;p124"/>
            <p:cNvSpPr/>
            <p:nvPr/>
          </p:nvSpPr>
          <p:spPr>
            <a:xfrm>
              <a:off x="2467013" y="1971038"/>
              <a:ext cx="471575" cy="448150"/>
            </a:xfrm>
            <a:custGeom>
              <a:avLst/>
              <a:gdLst/>
              <a:ahLst/>
              <a:cxnLst/>
              <a:rect l="l" t="t" r="r" b="b"/>
              <a:pathLst>
                <a:path w="18863" h="17926" extrusionOk="0">
                  <a:moveTo>
                    <a:pt x="12377" y="3119"/>
                  </a:moveTo>
                  <a:cubicBezTo>
                    <a:pt x="13461" y="4203"/>
                    <a:pt x="13723" y="5881"/>
                    <a:pt x="12989" y="7245"/>
                  </a:cubicBezTo>
                  <a:cubicBezTo>
                    <a:pt x="14877" y="7314"/>
                    <a:pt x="16381" y="8853"/>
                    <a:pt x="16381" y="10741"/>
                  </a:cubicBezTo>
                  <a:lnTo>
                    <a:pt x="15349" y="10741"/>
                  </a:lnTo>
                  <a:cubicBezTo>
                    <a:pt x="15349" y="9340"/>
                    <a:pt x="14206" y="8282"/>
                    <a:pt x="12894" y="8282"/>
                  </a:cubicBezTo>
                  <a:cubicBezTo>
                    <a:pt x="12667" y="8282"/>
                    <a:pt x="12435" y="8314"/>
                    <a:pt x="12203" y="8381"/>
                  </a:cubicBezTo>
                  <a:cubicBezTo>
                    <a:pt x="12255" y="8573"/>
                    <a:pt x="12272" y="8765"/>
                    <a:pt x="12272" y="8958"/>
                  </a:cubicBezTo>
                  <a:cubicBezTo>
                    <a:pt x="12272" y="10042"/>
                    <a:pt x="11538" y="10986"/>
                    <a:pt x="10489" y="11265"/>
                  </a:cubicBezTo>
                  <a:cubicBezTo>
                    <a:pt x="10734" y="12384"/>
                    <a:pt x="11731" y="13188"/>
                    <a:pt x="12884" y="13188"/>
                  </a:cubicBezTo>
                  <a:lnTo>
                    <a:pt x="12884" y="14237"/>
                  </a:lnTo>
                  <a:cubicBezTo>
                    <a:pt x="11678" y="14237"/>
                    <a:pt x="10542" y="13608"/>
                    <a:pt x="9912" y="12594"/>
                  </a:cubicBezTo>
                  <a:cubicBezTo>
                    <a:pt x="9755" y="12821"/>
                    <a:pt x="9580" y="13048"/>
                    <a:pt x="9371" y="13241"/>
                  </a:cubicBezTo>
                  <a:cubicBezTo>
                    <a:pt x="8724" y="13887"/>
                    <a:pt x="7832" y="14237"/>
                    <a:pt x="6923" y="14237"/>
                  </a:cubicBezTo>
                  <a:lnTo>
                    <a:pt x="6923" y="13188"/>
                  </a:lnTo>
                  <a:cubicBezTo>
                    <a:pt x="8077" y="13188"/>
                    <a:pt x="9073" y="12384"/>
                    <a:pt x="9318" y="11248"/>
                  </a:cubicBezTo>
                  <a:cubicBezTo>
                    <a:pt x="8059" y="10933"/>
                    <a:pt x="7290" y="9639"/>
                    <a:pt x="7605" y="8363"/>
                  </a:cubicBezTo>
                  <a:cubicBezTo>
                    <a:pt x="7375" y="8297"/>
                    <a:pt x="7146" y="8266"/>
                    <a:pt x="6921" y="8266"/>
                  </a:cubicBezTo>
                  <a:cubicBezTo>
                    <a:pt x="5606" y="8266"/>
                    <a:pt x="4458" y="9337"/>
                    <a:pt x="4458" y="10741"/>
                  </a:cubicBezTo>
                  <a:lnTo>
                    <a:pt x="3409" y="10741"/>
                  </a:lnTo>
                  <a:cubicBezTo>
                    <a:pt x="3427" y="8853"/>
                    <a:pt x="4913" y="7314"/>
                    <a:pt x="6801" y="7245"/>
                  </a:cubicBezTo>
                  <a:cubicBezTo>
                    <a:pt x="6084" y="5881"/>
                    <a:pt x="6329" y="4203"/>
                    <a:pt x="7430" y="3119"/>
                  </a:cubicBezTo>
                  <a:lnTo>
                    <a:pt x="8164" y="3853"/>
                  </a:lnTo>
                  <a:cubicBezTo>
                    <a:pt x="7203" y="4815"/>
                    <a:pt x="7203" y="6370"/>
                    <a:pt x="8164" y="7332"/>
                  </a:cubicBezTo>
                  <a:lnTo>
                    <a:pt x="8182" y="7349"/>
                  </a:lnTo>
                  <a:cubicBezTo>
                    <a:pt x="8645" y="6851"/>
                    <a:pt x="9270" y="6602"/>
                    <a:pt x="9897" y="6602"/>
                  </a:cubicBezTo>
                  <a:cubicBezTo>
                    <a:pt x="10524" y="6602"/>
                    <a:pt x="11154" y="6851"/>
                    <a:pt x="11626" y="7349"/>
                  </a:cubicBezTo>
                  <a:lnTo>
                    <a:pt x="11643" y="7332"/>
                  </a:lnTo>
                  <a:cubicBezTo>
                    <a:pt x="12587" y="6370"/>
                    <a:pt x="12587" y="4815"/>
                    <a:pt x="11643" y="3853"/>
                  </a:cubicBezTo>
                  <a:lnTo>
                    <a:pt x="12377" y="3119"/>
                  </a:lnTo>
                  <a:close/>
                  <a:moveTo>
                    <a:pt x="9897" y="1"/>
                  </a:moveTo>
                  <a:cubicBezTo>
                    <a:pt x="8175" y="1"/>
                    <a:pt x="6444" y="496"/>
                    <a:pt x="4930" y="1511"/>
                  </a:cubicBezTo>
                  <a:cubicBezTo>
                    <a:pt x="1382" y="3888"/>
                    <a:pt x="1" y="8433"/>
                    <a:pt x="1626" y="12384"/>
                  </a:cubicBezTo>
                  <a:cubicBezTo>
                    <a:pt x="3039" y="15782"/>
                    <a:pt x="6340" y="17925"/>
                    <a:pt x="9894" y="17925"/>
                  </a:cubicBezTo>
                  <a:cubicBezTo>
                    <a:pt x="10473" y="17925"/>
                    <a:pt x="11058" y="17868"/>
                    <a:pt x="11643" y="17751"/>
                  </a:cubicBezTo>
                  <a:cubicBezTo>
                    <a:pt x="15839" y="16912"/>
                    <a:pt x="18863" y="13241"/>
                    <a:pt x="18863" y="8975"/>
                  </a:cubicBezTo>
                  <a:cubicBezTo>
                    <a:pt x="18863" y="6598"/>
                    <a:pt x="17919" y="4308"/>
                    <a:pt x="16241" y="2629"/>
                  </a:cubicBezTo>
                  <a:cubicBezTo>
                    <a:pt x="14507" y="896"/>
                    <a:pt x="12210" y="1"/>
                    <a:pt x="98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17" name="Google Shape;6017;p124"/>
            <p:cNvSpPr/>
            <p:nvPr/>
          </p:nvSpPr>
          <p:spPr>
            <a:xfrm>
              <a:off x="2670663" y="2162188"/>
              <a:ext cx="76950" cy="65800"/>
            </a:xfrm>
            <a:custGeom>
              <a:avLst/>
              <a:gdLst/>
              <a:ahLst/>
              <a:cxnLst/>
              <a:rect l="l" t="t" r="r" b="b"/>
              <a:pathLst>
                <a:path w="3078" h="2632" extrusionOk="0">
                  <a:moveTo>
                    <a:pt x="1766" y="1"/>
                  </a:moveTo>
                  <a:cubicBezTo>
                    <a:pt x="595" y="1"/>
                    <a:pt x="1" y="1417"/>
                    <a:pt x="822" y="2238"/>
                  </a:cubicBezTo>
                  <a:cubicBezTo>
                    <a:pt x="1094" y="2510"/>
                    <a:pt x="1427" y="2631"/>
                    <a:pt x="1752" y="2631"/>
                  </a:cubicBezTo>
                  <a:cubicBezTo>
                    <a:pt x="2431" y="2631"/>
                    <a:pt x="3078" y="2103"/>
                    <a:pt x="3078" y="1312"/>
                  </a:cubicBezTo>
                  <a:cubicBezTo>
                    <a:pt x="3078" y="595"/>
                    <a:pt x="2483" y="1"/>
                    <a:pt x="17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018" name="Google Shape;6018;p124"/>
          <p:cNvGrpSpPr/>
          <p:nvPr/>
        </p:nvGrpSpPr>
        <p:grpSpPr>
          <a:xfrm>
            <a:off x="1794413" y="1971213"/>
            <a:ext cx="354025" cy="447975"/>
            <a:chOff x="1794413" y="1971213"/>
            <a:chExt cx="354025" cy="447975"/>
          </a:xfrm>
        </p:grpSpPr>
        <p:sp>
          <p:nvSpPr>
            <p:cNvPr id="6019" name="Google Shape;6019;p124"/>
            <p:cNvSpPr/>
            <p:nvPr/>
          </p:nvSpPr>
          <p:spPr>
            <a:xfrm>
              <a:off x="1908913" y="2132463"/>
              <a:ext cx="33250" cy="46350"/>
            </a:xfrm>
            <a:custGeom>
              <a:avLst/>
              <a:gdLst/>
              <a:ahLst/>
              <a:cxnLst/>
              <a:rect l="l" t="t" r="r" b="b"/>
              <a:pathLst>
                <a:path w="1330" h="1854" extrusionOk="0">
                  <a:moveTo>
                    <a:pt x="1" y="1"/>
                  </a:moveTo>
                  <a:lnTo>
                    <a:pt x="1" y="1854"/>
                  </a:lnTo>
                  <a:cubicBezTo>
                    <a:pt x="525" y="1662"/>
                    <a:pt x="980" y="1347"/>
                    <a:pt x="1329" y="927"/>
                  </a:cubicBezTo>
                  <a:cubicBezTo>
                    <a:pt x="980" y="508"/>
                    <a:pt x="525" y="17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20" name="Google Shape;6020;p124"/>
            <p:cNvSpPr/>
            <p:nvPr/>
          </p:nvSpPr>
          <p:spPr>
            <a:xfrm>
              <a:off x="1974488" y="2132463"/>
              <a:ext cx="33675" cy="46350"/>
            </a:xfrm>
            <a:custGeom>
              <a:avLst/>
              <a:gdLst/>
              <a:ahLst/>
              <a:cxnLst/>
              <a:rect l="l" t="t" r="r" b="b"/>
              <a:pathLst>
                <a:path w="1347" h="1854" extrusionOk="0">
                  <a:moveTo>
                    <a:pt x="1346" y="1"/>
                  </a:moveTo>
                  <a:cubicBezTo>
                    <a:pt x="822" y="176"/>
                    <a:pt x="367" y="508"/>
                    <a:pt x="0" y="927"/>
                  </a:cubicBezTo>
                  <a:cubicBezTo>
                    <a:pt x="367" y="1347"/>
                    <a:pt x="822" y="1662"/>
                    <a:pt x="1346" y="1854"/>
                  </a:cubicBezTo>
                  <a:lnTo>
                    <a:pt x="13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21" name="Google Shape;6021;p124"/>
            <p:cNvSpPr/>
            <p:nvPr/>
          </p:nvSpPr>
          <p:spPr>
            <a:xfrm>
              <a:off x="1794413" y="2023663"/>
              <a:ext cx="328250" cy="395525"/>
            </a:xfrm>
            <a:custGeom>
              <a:avLst/>
              <a:gdLst/>
              <a:ahLst/>
              <a:cxnLst/>
              <a:rect l="l" t="t" r="r" b="b"/>
              <a:pathLst>
                <a:path w="13130" h="15821" extrusionOk="0">
                  <a:moveTo>
                    <a:pt x="10507" y="3129"/>
                  </a:moveTo>
                  <a:lnTo>
                    <a:pt x="10507" y="4178"/>
                  </a:lnTo>
                  <a:lnTo>
                    <a:pt x="9598" y="4178"/>
                  </a:lnTo>
                  <a:lnTo>
                    <a:pt x="9598" y="6381"/>
                  </a:lnTo>
                  <a:lnTo>
                    <a:pt x="10507" y="6381"/>
                  </a:lnTo>
                  <a:lnTo>
                    <a:pt x="10507" y="7430"/>
                  </a:lnTo>
                  <a:lnTo>
                    <a:pt x="9563" y="7430"/>
                  </a:lnTo>
                  <a:cubicBezTo>
                    <a:pt x="8427" y="7430"/>
                    <a:pt x="7343" y="6958"/>
                    <a:pt x="6556" y="6118"/>
                  </a:cubicBezTo>
                  <a:cubicBezTo>
                    <a:pt x="5787" y="6958"/>
                    <a:pt x="4703" y="7430"/>
                    <a:pt x="3567" y="7430"/>
                  </a:cubicBezTo>
                  <a:lnTo>
                    <a:pt x="2623" y="7430"/>
                  </a:lnTo>
                  <a:lnTo>
                    <a:pt x="2623" y="6381"/>
                  </a:lnTo>
                  <a:lnTo>
                    <a:pt x="3532" y="6381"/>
                  </a:lnTo>
                  <a:lnTo>
                    <a:pt x="3532" y="4178"/>
                  </a:lnTo>
                  <a:lnTo>
                    <a:pt x="2623" y="4178"/>
                  </a:lnTo>
                  <a:lnTo>
                    <a:pt x="2623" y="3129"/>
                  </a:lnTo>
                  <a:lnTo>
                    <a:pt x="3567" y="3129"/>
                  </a:lnTo>
                  <a:cubicBezTo>
                    <a:pt x="4703" y="3129"/>
                    <a:pt x="5787" y="3601"/>
                    <a:pt x="6574" y="4423"/>
                  </a:cubicBezTo>
                  <a:cubicBezTo>
                    <a:pt x="7343" y="3601"/>
                    <a:pt x="8427" y="3129"/>
                    <a:pt x="9563" y="3129"/>
                  </a:cubicBezTo>
                  <a:close/>
                  <a:moveTo>
                    <a:pt x="9091" y="8461"/>
                  </a:moveTo>
                  <a:lnTo>
                    <a:pt x="9091" y="9510"/>
                  </a:lnTo>
                  <a:lnTo>
                    <a:pt x="2623" y="9510"/>
                  </a:lnTo>
                  <a:lnTo>
                    <a:pt x="2623" y="8461"/>
                  </a:lnTo>
                  <a:close/>
                  <a:moveTo>
                    <a:pt x="8025" y="10559"/>
                  </a:moveTo>
                  <a:lnTo>
                    <a:pt x="8025" y="11608"/>
                  </a:lnTo>
                  <a:lnTo>
                    <a:pt x="2623" y="11608"/>
                  </a:lnTo>
                  <a:lnTo>
                    <a:pt x="2623" y="10559"/>
                  </a:lnTo>
                  <a:close/>
                  <a:moveTo>
                    <a:pt x="9983" y="12656"/>
                  </a:moveTo>
                  <a:lnTo>
                    <a:pt x="10000" y="13705"/>
                  </a:lnTo>
                  <a:lnTo>
                    <a:pt x="2623" y="13705"/>
                  </a:lnTo>
                  <a:lnTo>
                    <a:pt x="2623" y="12656"/>
                  </a:lnTo>
                  <a:close/>
                  <a:moveTo>
                    <a:pt x="1" y="0"/>
                  </a:moveTo>
                  <a:lnTo>
                    <a:pt x="1" y="15821"/>
                  </a:lnTo>
                  <a:lnTo>
                    <a:pt x="11294" y="15821"/>
                  </a:lnTo>
                  <a:cubicBezTo>
                    <a:pt x="11119" y="15488"/>
                    <a:pt x="11014" y="15121"/>
                    <a:pt x="11032" y="14754"/>
                  </a:cubicBezTo>
                  <a:lnTo>
                    <a:pt x="11032" y="9492"/>
                  </a:lnTo>
                  <a:lnTo>
                    <a:pt x="10157" y="9492"/>
                  </a:lnTo>
                  <a:lnTo>
                    <a:pt x="10157" y="8443"/>
                  </a:lnTo>
                  <a:lnTo>
                    <a:pt x="13129" y="8443"/>
                  </a:lnTo>
                  <a:lnTo>
                    <a:pt x="13129" y="0"/>
                  </a:lnTo>
                  <a:lnTo>
                    <a:pt x="10227" y="0"/>
                  </a:lnTo>
                  <a:cubicBezTo>
                    <a:pt x="10227" y="87"/>
                    <a:pt x="10227" y="157"/>
                    <a:pt x="10227" y="245"/>
                  </a:cubicBezTo>
                  <a:lnTo>
                    <a:pt x="10227" y="2098"/>
                  </a:lnTo>
                  <a:lnTo>
                    <a:pt x="2885" y="2098"/>
                  </a:lnTo>
                  <a:lnTo>
                    <a:pt x="2885" y="245"/>
                  </a:lnTo>
                  <a:cubicBezTo>
                    <a:pt x="2885" y="157"/>
                    <a:pt x="2885" y="87"/>
                    <a:pt x="2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22" name="Google Shape;6022;p124"/>
            <p:cNvSpPr/>
            <p:nvPr/>
          </p:nvSpPr>
          <p:spPr>
            <a:xfrm>
              <a:off x="1892763" y="1971213"/>
              <a:ext cx="131125" cy="78675"/>
            </a:xfrm>
            <a:custGeom>
              <a:avLst/>
              <a:gdLst/>
              <a:ahLst/>
              <a:cxnLst/>
              <a:rect l="l" t="t" r="r" b="b"/>
              <a:pathLst>
                <a:path w="5245" h="3147" extrusionOk="0">
                  <a:moveTo>
                    <a:pt x="2622" y="0"/>
                  </a:moveTo>
                  <a:cubicBezTo>
                    <a:pt x="2098" y="0"/>
                    <a:pt x="1573" y="350"/>
                    <a:pt x="1573" y="1049"/>
                  </a:cubicBezTo>
                  <a:lnTo>
                    <a:pt x="1294" y="1049"/>
                  </a:lnTo>
                  <a:cubicBezTo>
                    <a:pt x="577" y="1049"/>
                    <a:pt x="0" y="1626"/>
                    <a:pt x="0" y="2343"/>
                  </a:cubicBezTo>
                  <a:lnTo>
                    <a:pt x="0" y="3147"/>
                  </a:lnTo>
                  <a:lnTo>
                    <a:pt x="5244" y="3147"/>
                  </a:lnTo>
                  <a:lnTo>
                    <a:pt x="5244" y="2343"/>
                  </a:lnTo>
                  <a:cubicBezTo>
                    <a:pt x="5244" y="1626"/>
                    <a:pt x="4668" y="1049"/>
                    <a:pt x="3968" y="1049"/>
                  </a:cubicBezTo>
                  <a:lnTo>
                    <a:pt x="3671" y="1049"/>
                  </a:lnTo>
                  <a:cubicBezTo>
                    <a:pt x="3671" y="350"/>
                    <a:pt x="3147" y="0"/>
                    <a:pt x="26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23" name="Google Shape;6023;p124"/>
            <p:cNvSpPr/>
            <p:nvPr/>
          </p:nvSpPr>
          <p:spPr>
            <a:xfrm>
              <a:off x="2095963" y="2260963"/>
              <a:ext cx="52475" cy="26250"/>
            </a:xfrm>
            <a:custGeom>
              <a:avLst/>
              <a:gdLst/>
              <a:ahLst/>
              <a:cxnLst/>
              <a:rect l="l" t="t" r="r" b="b"/>
              <a:pathLst>
                <a:path w="2099" h="1050" extrusionOk="0">
                  <a:moveTo>
                    <a:pt x="1" y="0"/>
                  </a:moveTo>
                  <a:lnTo>
                    <a:pt x="1" y="1049"/>
                  </a:lnTo>
                  <a:lnTo>
                    <a:pt x="2099" y="1049"/>
                  </a:lnTo>
                  <a:lnTo>
                    <a:pt x="20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24" name="Google Shape;6024;p124"/>
            <p:cNvSpPr/>
            <p:nvPr/>
          </p:nvSpPr>
          <p:spPr>
            <a:xfrm>
              <a:off x="2095963" y="2313413"/>
              <a:ext cx="52475" cy="105350"/>
            </a:xfrm>
            <a:custGeom>
              <a:avLst/>
              <a:gdLst/>
              <a:ahLst/>
              <a:cxnLst/>
              <a:rect l="l" t="t" r="r" b="b"/>
              <a:pathLst>
                <a:path w="2099" h="4214" extrusionOk="0">
                  <a:moveTo>
                    <a:pt x="1" y="0"/>
                  </a:moveTo>
                  <a:lnTo>
                    <a:pt x="1" y="3164"/>
                  </a:lnTo>
                  <a:cubicBezTo>
                    <a:pt x="1" y="3741"/>
                    <a:pt x="473" y="4213"/>
                    <a:pt x="1050" y="4213"/>
                  </a:cubicBezTo>
                  <a:cubicBezTo>
                    <a:pt x="1627" y="4213"/>
                    <a:pt x="2099" y="3741"/>
                    <a:pt x="2099" y="3164"/>
                  </a:cubicBezTo>
                  <a:lnTo>
                    <a:pt x="20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025" name="Google Shape;6025;p124"/>
          <p:cNvGrpSpPr/>
          <p:nvPr/>
        </p:nvGrpSpPr>
        <p:grpSpPr>
          <a:xfrm>
            <a:off x="1036613" y="1971213"/>
            <a:ext cx="384175" cy="447550"/>
            <a:chOff x="1036613" y="1971213"/>
            <a:chExt cx="384175" cy="447550"/>
          </a:xfrm>
        </p:grpSpPr>
        <p:sp>
          <p:nvSpPr>
            <p:cNvPr id="6026" name="Google Shape;6026;p124"/>
            <p:cNvSpPr/>
            <p:nvPr/>
          </p:nvSpPr>
          <p:spPr>
            <a:xfrm>
              <a:off x="1036613" y="1971213"/>
              <a:ext cx="279725" cy="104475"/>
            </a:xfrm>
            <a:custGeom>
              <a:avLst/>
              <a:gdLst/>
              <a:ahLst/>
              <a:cxnLst/>
              <a:rect l="l" t="t" r="r" b="b"/>
              <a:pathLst>
                <a:path w="11189" h="4179" extrusionOk="0">
                  <a:moveTo>
                    <a:pt x="5585" y="1049"/>
                  </a:moveTo>
                  <a:cubicBezTo>
                    <a:pt x="6158" y="1049"/>
                    <a:pt x="6730" y="1399"/>
                    <a:pt x="6870" y="2098"/>
                  </a:cubicBezTo>
                  <a:lnTo>
                    <a:pt x="4301" y="2098"/>
                  </a:lnTo>
                  <a:cubicBezTo>
                    <a:pt x="4440" y="1399"/>
                    <a:pt x="5013" y="1049"/>
                    <a:pt x="5585" y="1049"/>
                  </a:cubicBezTo>
                  <a:close/>
                  <a:moveTo>
                    <a:pt x="5594" y="0"/>
                  </a:moveTo>
                  <a:cubicBezTo>
                    <a:pt x="4388" y="0"/>
                    <a:pt x="3374" y="909"/>
                    <a:pt x="3234" y="2098"/>
                  </a:cubicBezTo>
                  <a:lnTo>
                    <a:pt x="0" y="2098"/>
                  </a:lnTo>
                  <a:lnTo>
                    <a:pt x="0" y="4178"/>
                  </a:lnTo>
                  <a:lnTo>
                    <a:pt x="11188" y="4178"/>
                  </a:lnTo>
                  <a:lnTo>
                    <a:pt x="11188" y="2098"/>
                  </a:lnTo>
                  <a:lnTo>
                    <a:pt x="7937" y="2098"/>
                  </a:lnTo>
                  <a:cubicBezTo>
                    <a:pt x="7797" y="909"/>
                    <a:pt x="6783" y="0"/>
                    <a:pt x="55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27" name="Google Shape;6027;p124"/>
            <p:cNvSpPr/>
            <p:nvPr/>
          </p:nvSpPr>
          <p:spPr>
            <a:xfrm>
              <a:off x="1036613" y="2101888"/>
              <a:ext cx="357950" cy="316875"/>
            </a:xfrm>
            <a:custGeom>
              <a:avLst/>
              <a:gdLst/>
              <a:ahLst/>
              <a:cxnLst/>
              <a:rect l="l" t="t" r="r" b="b"/>
              <a:pathLst>
                <a:path w="14318" h="12675" extrusionOk="0">
                  <a:moveTo>
                    <a:pt x="7692" y="1399"/>
                  </a:moveTo>
                  <a:lnTo>
                    <a:pt x="7692" y="2448"/>
                  </a:lnTo>
                  <a:lnTo>
                    <a:pt x="6643" y="2448"/>
                  </a:lnTo>
                  <a:lnTo>
                    <a:pt x="6643" y="1399"/>
                  </a:lnTo>
                  <a:close/>
                  <a:moveTo>
                    <a:pt x="8741" y="3846"/>
                  </a:moveTo>
                  <a:lnTo>
                    <a:pt x="8741" y="4895"/>
                  </a:lnTo>
                  <a:lnTo>
                    <a:pt x="7692" y="4895"/>
                  </a:lnTo>
                  <a:lnTo>
                    <a:pt x="7692" y="3846"/>
                  </a:lnTo>
                  <a:close/>
                  <a:moveTo>
                    <a:pt x="4370" y="5594"/>
                  </a:moveTo>
                  <a:lnTo>
                    <a:pt x="4353" y="6643"/>
                  </a:lnTo>
                  <a:lnTo>
                    <a:pt x="3322" y="6643"/>
                  </a:lnTo>
                  <a:lnTo>
                    <a:pt x="3322" y="5594"/>
                  </a:lnTo>
                  <a:close/>
                  <a:moveTo>
                    <a:pt x="0" y="0"/>
                  </a:moveTo>
                  <a:lnTo>
                    <a:pt x="0" y="1049"/>
                  </a:lnTo>
                  <a:lnTo>
                    <a:pt x="2954" y="1049"/>
                  </a:lnTo>
                  <a:lnTo>
                    <a:pt x="2954" y="2098"/>
                  </a:lnTo>
                  <a:lnTo>
                    <a:pt x="0" y="2098"/>
                  </a:lnTo>
                  <a:lnTo>
                    <a:pt x="0" y="3147"/>
                  </a:lnTo>
                  <a:lnTo>
                    <a:pt x="2954" y="3147"/>
                  </a:lnTo>
                  <a:lnTo>
                    <a:pt x="2954" y="4196"/>
                  </a:lnTo>
                  <a:lnTo>
                    <a:pt x="0" y="4196"/>
                  </a:lnTo>
                  <a:lnTo>
                    <a:pt x="0" y="5821"/>
                  </a:lnTo>
                  <a:cubicBezTo>
                    <a:pt x="0" y="6835"/>
                    <a:pt x="595" y="7762"/>
                    <a:pt x="1538" y="8164"/>
                  </a:cubicBezTo>
                  <a:lnTo>
                    <a:pt x="4021" y="9230"/>
                  </a:lnTo>
                  <a:lnTo>
                    <a:pt x="4021" y="10279"/>
                  </a:lnTo>
                  <a:lnTo>
                    <a:pt x="5070" y="10279"/>
                  </a:lnTo>
                  <a:cubicBezTo>
                    <a:pt x="5192" y="11625"/>
                    <a:pt x="6328" y="12674"/>
                    <a:pt x="7692" y="12674"/>
                  </a:cubicBezTo>
                  <a:lnTo>
                    <a:pt x="11695" y="12674"/>
                  </a:lnTo>
                  <a:cubicBezTo>
                    <a:pt x="13146" y="12674"/>
                    <a:pt x="14317" y="11503"/>
                    <a:pt x="14317" y="10052"/>
                  </a:cubicBezTo>
                  <a:lnTo>
                    <a:pt x="14317" y="962"/>
                  </a:lnTo>
                  <a:lnTo>
                    <a:pt x="13268" y="962"/>
                  </a:lnTo>
                  <a:lnTo>
                    <a:pt x="13268" y="10069"/>
                  </a:lnTo>
                  <a:cubicBezTo>
                    <a:pt x="13268" y="10926"/>
                    <a:pt x="12552" y="11643"/>
                    <a:pt x="11695" y="11643"/>
                  </a:cubicBezTo>
                  <a:lnTo>
                    <a:pt x="7692" y="11643"/>
                  </a:lnTo>
                  <a:cubicBezTo>
                    <a:pt x="6888" y="11625"/>
                    <a:pt x="6223" y="11048"/>
                    <a:pt x="6119" y="10279"/>
                  </a:cubicBezTo>
                  <a:lnTo>
                    <a:pt x="7150" y="10279"/>
                  </a:lnTo>
                  <a:lnTo>
                    <a:pt x="7150" y="9230"/>
                  </a:lnTo>
                  <a:lnTo>
                    <a:pt x="9632" y="8164"/>
                  </a:lnTo>
                  <a:cubicBezTo>
                    <a:pt x="10576" y="7762"/>
                    <a:pt x="11188" y="6835"/>
                    <a:pt x="11188" y="5821"/>
                  </a:cubicBezTo>
                  <a:lnTo>
                    <a:pt x="111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28" name="Google Shape;6028;p124"/>
            <p:cNvSpPr/>
            <p:nvPr/>
          </p:nvSpPr>
          <p:spPr>
            <a:xfrm>
              <a:off x="1342088" y="1971213"/>
              <a:ext cx="78700" cy="128500"/>
            </a:xfrm>
            <a:custGeom>
              <a:avLst/>
              <a:gdLst/>
              <a:ahLst/>
              <a:cxnLst/>
              <a:rect l="l" t="t" r="r" b="b"/>
              <a:pathLst>
                <a:path w="3148" h="5140" extrusionOk="0">
                  <a:moveTo>
                    <a:pt x="1049" y="0"/>
                  </a:moveTo>
                  <a:lnTo>
                    <a:pt x="1049" y="1032"/>
                  </a:lnTo>
                  <a:cubicBezTo>
                    <a:pt x="420" y="1259"/>
                    <a:pt x="1" y="1853"/>
                    <a:pt x="1" y="2518"/>
                  </a:cubicBezTo>
                  <a:lnTo>
                    <a:pt x="1" y="5140"/>
                  </a:lnTo>
                  <a:lnTo>
                    <a:pt x="3147" y="5140"/>
                  </a:lnTo>
                  <a:lnTo>
                    <a:pt x="3147" y="2518"/>
                  </a:lnTo>
                  <a:cubicBezTo>
                    <a:pt x="3147" y="1853"/>
                    <a:pt x="2728" y="1259"/>
                    <a:pt x="2098" y="1032"/>
                  </a:cubicBezTo>
                  <a:lnTo>
                    <a:pt x="20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029" name="Google Shape;6029;p124"/>
          <p:cNvGrpSpPr/>
          <p:nvPr/>
        </p:nvGrpSpPr>
        <p:grpSpPr>
          <a:xfrm>
            <a:off x="7691313" y="1278088"/>
            <a:ext cx="447550" cy="447525"/>
            <a:chOff x="7691313" y="1278088"/>
            <a:chExt cx="447550" cy="447525"/>
          </a:xfrm>
        </p:grpSpPr>
        <p:sp>
          <p:nvSpPr>
            <p:cNvPr id="6030" name="Google Shape;6030;p124"/>
            <p:cNvSpPr/>
            <p:nvPr/>
          </p:nvSpPr>
          <p:spPr>
            <a:xfrm>
              <a:off x="7691313" y="1413113"/>
              <a:ext cx="57275" cy="45050"/>
            </a:xfrm>
            <a:custGeom>
              <a:avLst/>
              <a:gdLst/>
              <a:ahLst/>
              <a:cxnLst/>
              <a:rect l="l" t="t" r="r" b="b"/>
              <a:pathLst>
                <a:path w="2291" h="1802" extrusionOk="0">
                  <a:moveTo>
                    <a:pt x="1154" y="1"/>
                  </a:moveTo>
                  <a:cubicBezTo>
                    <a:pt x="507" y="1"/>
                    <a:pt x="1" y="508"/>
                    <a:pt x="1" y="1137"/>
                  </a:cubicBezTo>
                  <a:lnTo>
                    <a:pt x="1" y="1801"/>
                  </a:lnTo>
                  <a:lnTo>
                    <a:pt x="2291" y="1801"/>
                  </a:lnTo>
                  <a:lnTo>
                    <a:pt x="2291" y="1137"/>
                  </a:lnTo>
                  <a:cubicBezTo>
                    <a:pt x="2291" y="508"/>
                    <a:pt x="1784" y="1"/>
                    <a:pt x="1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31" name="Google Shape;6031;p124"/>
            <p:cNvSpPr/>
            <p:nvPr/>
          </p:nvSpPr>
          <p:spPr>
            <a:xfrm>
              <a:off x="7691313" y="1484363"/>
              <a:ext cx="57275" cy="241250"/>
            </a:xfrm>
            <a:custGeom>
              <a:avLst/>
              <a:gdLst/>
              <a:ahLst/>
              <a:cxnLst/>
              <a:rect l="l" t="t" r="r" b="b"/>
              <a:pathLst>
                <a:path w="2291" h="9650" extrusionOk="0">
                  <a:moveTo>
                    <a:pt x="1" y="0"/>
                  </a:moveTo>
                  <a:lnTo>
                    <a:pt x="1" y="664"/>
                  </a:lnTo>
                  <a:cubicBezTo>
                    <a:pt x="1" y="1294"/>
                    <a:pt x="507" y="1801"/>
                    <a:pt x="1154" y="1801"/>
                  </a:cubicBezTo>
                  <a:cubicBezTo>
                    <a:pt x="507" y="1801"/>
                    <a:pt x="1" y="2325"/>
                    <a:pt x="1" y="2954"/>
                  </a:cubicBezTo>
                  <a:lnTo>
                    <a:pt x="1" y="8514"/>
                  </a:lnTo>
                  <a:cubicBezTo>
                    <a:pt x="1" y="9143"/>
                    <a:pt x="507" y="9650"/>
                    <a:pt x="1154" y="9650"/>
                  </a:cubicBezTo>
                  <a:cubicBezTo>
                    <a:pt x="1784" y="9650"/>
                    <a:pt x="2291" y="9143"/>
                    <a:pt x="2291" y="8514"/>
                  </a:cubicBezTo>
                  <a:lnTo>
                    <a:pt x="2291" y="2954"/>
                  </a:lnTo>
                  <a:cubicBezTo>
                    <a:pt x="2291" y="2336"/>
                    <a:pt x="1800" y="1818"/>
                    <a:pt x="1185" y="1818"/>
                  </a:cubicBezTo>
                  <a:lnTo>
                    <a:pt x="1185" y="1818"/>
                  </a:lnTo>
                  <a:cubicBezTo>
                    <a:pt x="1800" y="1801"/>
                    <a:pt x="2291" y="1283"/>
                    <a:pt x="2291" y="664"/>
                  </a:cubicBezTo>
                  <a:lnTo>
                    <a:pt x="22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32" name="Google Shape;6032;p124"/>
            <p:cNvSpPr/>
            <p:nvPr/>
          </p:nvSpPr>
          <p:spPr>
            <a:xfrm>
              <a:off x="7804938" y="1413113"/>
              <a:ext cx="57275" cy="45050"/>
            </a:xfrm>
            <a:custGeom>
              <a:avLst/>
              <a:gdLst/>
              <a:ahLst/>
              <a:cxnLst/>
              <a:rect l="l" t="t" r="r" b="b"/>
              <a:pathLst>
                <a:path w="2291" h="1802" extrusionOk="0">
                  <a:moveTo>
                    <a:pt x="1168" y="0"/>
                  </a:moveTo>
                  <a:cubicBezTo>
                    <a:pt x="1157" y="0"/>
                    <a:pt x="1147" y="0"/>
                    <a:pt x="1137" y="1"/>
                  </a:cubicBezTo>
                  <a:cubicBezTo>
                    <a:pt x="508" y="1"/>
                    <a:pt x="1" y="508"/>
                    <a:pt x="1" y="1137"/>
                  </a:cubicBezTo>
                  <a:lnTo>
                    <a:pt x="1" y="1801"/>
                  </a:lnTo>
                  <a:lnTo>
                    <a:pt x="2291" y="1801"/>
                  </a:lnTo>
                  <a:lnTo>
                    <a:pt x="2291" y="1137"/>
                  </a:lnTo>
                  <a:cubicBezTo>
                    <a:pt x="2291" y="518"/>
                    <a:pt x="1783" y="0"/>
                    <a:pt x="1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33" name="Google Shape;6033;p124"/>
            <p:cNvSpPr/>
            <p:nvPr/>
          </p:nvSpPr>
          <p:spPr>
            <a:xfrm>
              <a:off x="7804513" y="1484363"/>
              <a:ext cx="57700" cy="240375"/>
            </a:xfrm>
            <a:custGeom>
              <a:avLst/>
              <a:gdLst/>
              <a:ahLst/>
              <a:cxnLst/>
              <a:rect l="l" t="t" r="r" b="b"/>
              <a:pathLst>
                <a:path w="2308" h="9615" extrusionOk="0">
                  <a:moveTo>
                    <a:pt x="18" y="0"/>
                  </a:moveTo>
                  <a:lnTo>
                    <a:pt x="18" y="647"/>
                  </a:lnTo>
                  <a:lnTo>
                    <a:pt x="0" y="664"/>
                  </a:lnTo>
                  <a:cubicBezTo>
                    <a:pt x="0" y="1294"/>
                    <a:pt x="525" y="1801"/>
                    <a:pt x="1154" y="1801"/>
                  </a:cubicBezTo>
                  <a:cubicBezTo>
                    <a:pt x="1783" y="1801"/>
                    <a:pt x="2308" y="1294"/>
                    <a:pt x="2308" y="647"/>
                  </a:cubicBezTo>
                  <a:lnTo>
                    <a:pt x="2308" y="0"/>
                  </a:lnTo>
                  <a:close/>
                  <a:moveTo>
                    <a:pt x="1154" y="1801"/>
                  </a:moveTo>
                  <a:cubicBezTo>
                    <a:pt x="525" y="1801"/>
                    <a:pt x="0" y="2308"/>
                    <a:pt x="18" y="2954"/>
                  </a:cubicBezTo>
                  <a:lnTo>
                    <a:pt x="18" y="8514"/>
                  </a:lnTo>
                  <a:cubicBezTo>
                    <a:pt x="44" y="9248"/>
                    <a:pt x="599" y="9615"/>
                    <a:pt x="1156" y="9615"/>
                  </a:cubicBezTo>
                  <a:cubicBezTo>
                    <a:pt x="1713" y="9615"/>
                    <a:pt x="2273" y="9248"/>
                    <a:pt x="2308" y="8514"/>
                  </a:cubicBezTo>
                  <a:lnTo>
                    <a:pt x="2308" y="2954"/>
                  </a:lnTo>
                  <a:cubicBezTo>
                    <a:pt x="2308" y="2325"/>
                    <a:pt x="1783" y="1801"/>
                    <a:pt x="1154" y="18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34" name="Google Shape;6034;p124"/>
            <p:cNvSpPr/>
            <p:nvPr/>
          </p:nvSpPr>
          <p:spPr>
            <a:xfrm>
              <a:off x="7773488" y="1278088"/>
              <a:ext cx="134625" cy="104025"/>
            </a:xfrm>
            <a:custGeom>
              <a:avLst/>
              <a:gdLst/>
              <a:ahLst/>
              <a:cxnLst/>
              <a:rect l="l" t="t" r="r" b="b"/>
              <a:pathLst>
                <a:path w="5385" h="4161" extrusionOk="0">
                  <a:moveTo>
                    <a:pt x="3287" y="0"/>
                  </a:moveTo>
                  <a:lnTo>
                    <a:pt x="2552" y="752"/>
                  </a:lnTo>
                  <a:lnTo>
                    <a:pt x="3374" y="1556"/>
                  </a:lnTo>
                  <a:lnTo>
                    <a:pt x="2290" y="1556"/>
                  </a:lnTo>
                  <a:cubicBezTo>
                    <a:pt x="1031" y="1556"/>
                    <a:pt x="0" y="2587"/>
                    <a:pt x="0" y="3863"/>
                  </a:cubicBezTo>
                  <a:lnTo>
                    <a:pt x="1049" y="3863"/>
                  </a:lnTo>
                  <a:cubicBezTo>
                    <a:pt x="1049" y="3164"/>
                    <a:pt x="1608" y="2605"/>
                    <a:pt x="2290" y="2605"/>
                  </a:cubicBezTo>
                  <a:lnTo>
                    <a:pt x="3374" y="2605"/>
                  </a:lnTo>
                  <a:lnTo>
                    <a:pt x="2552" y="3426"/>
                  </a:lnTo>
                  <a:lnTo>
                    <a:pt x="3287" y="4161"/>
                  </a:lnTo>
                  <a:lnTo>
                    <a:pt x="5384" y="2080"/>
                  </a:lnTo>
                  <a:lnTo>
                    <a:pt x="32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35" name="Google Shape;6035;p124"/>
            <p:cNvSpPr/>
            <p:nvPr/>
          </p:nvSpPr>
          <p:spPr>
            <a:xfrm>
              <a:off x="7922513" y="1621588"/>
              <a:ext cx="134625" cy="104025"/>
            </a:xfrm>
            <a:custGeom>
              <a:avLst/>
              <a:gdLst/>
              <a:ahLst/>
              <a:cxnLst/>
              <a:rect l="l" t="t" r="r" b="b"/>
              <a:pathLst>
                <a:path w="5385" h="4161" extrusionOk="0">
                  <a:moveTo>
                    <a:pt x="2080" y="0"/>
                  </a:moveTo>
                  <a:lnTo>
                    <a:pt x="0" y="2081"/>
                  </a:lnTo>
                  <a:lnTo>
                    <a:pt x="2080" y="4161"/>
                  </a:lnTo>
                  <a:lnTo>
                    <a:pt x="2832" y="3427"/>
                  </a:lnTo>
                  <a:lnTo>
                    <a:pt x="2011" y="2605"/>
                  </a:lnTo>
                  <a:lnTo>
                    <a:pt x="3094" y="2605"/>
                  </a:lnTo>
                  <a:cubicBezTo>
                    <a:pt x="4353" y="2605"/>
                    <a:pt x="5384" y="1574"/>
                    <a:pt x="5384" y="315"/>
                  </a:cubicBezTo>
                  <a:lnTo>
                    <a:pt x="4336" y="315"/>
                  </a:lnTo>
                  <a:cubicBezTo>
                    <a:pt x="4336" y="997"/>
                    <a:pt x="3776" y="1556"/>
                    <a:pt x="3094" y="1556"/>
                  </a:cubicBezTo>
                  <a:lnTo>
                    <a:pt x="2011" y="1556"/>
                  </a:lnTo>
                  <a:lnTo>
                    <a:pt x="2832" y="734"/>
                  </a:lnTo>
                  <a:lnTo>
                    <a:pt x="20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36" name="Google Shape;6036;p124"/>
            <p:cNvSpPr/>
            <p:nvPr/>
          </p:nvSpPr>
          <p:spPr>
            <a:xfrm>
              <a:off x="7959663" y="1278088"/>
              <a:ext cx="57275" cy="26225"/>
            </a:xfrm>
            <a:custGeom>
              <a:avLst/>
              <a:gdLst/>
              <a:ahLst/>
              <a:cxnLst/>
              <a:rect l="l" t="t" r="r" b="b"/>
              <a:pathLst>
                <a:path w="2291" h="1049" extrusionOk="0">
                  <a:moveTo>
                    <a:pt x="0" y="0"/>
                  </a:moveTo>
                  <a:lnTo>
                    <a:pt x="0" y="1049"/>
                  </a:lnTo>
                  <a:lnTo>
                    <a:pt x="2290" y="1049"/>
                  </a:lnTo>
                  <a:lnTo>
                    <a:pt x="22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37" name="Google Shape;6037;p124"/>
            <p:cNvSpPr/>
            <p:nvPr/>
          </p:nvSpPr>
          <p:spPr>
            <a:xfrm>
              <a:off x="8081588" y="1278088"/>
              <a:ext cx="57275" cy="26225"/>
            </a:xfrm>
            <a:custGeom>
              <a:avLst/>
              <a:gdLst/>
              <a:ahLst/>
              <a:cxnLst/>
              <a:rect l="l" t="t" r="r" b="b"/>
              <a:pathLst>
                <a:path w="2291" h="1049" extrusionOk="0">
                  <a:moveTo>
                    <a:pt x="0" y="0"/>
                  </a:moveTo>
                  <a:lnTo>
                    <a:pt x="0" y="1049"/>
                  </a:lnTo>
                  <a:lnTo>
                    <a:pt x="2290" y="1049"/>
                  </a:lnTo>
                  <a:lnTo>
                    <a:pt x="22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38" name="Google Shape;6038;p124"/>
            <p:cNvSpPr/>
            <p:nvPr/>
          </p:nvSpPr>
          <p:spPr>
            <a:xfrm>
              <a:off x="7960538" y="1330513"/>
              <a:ext cx="177875" cy="208500"/>
            </a:xfrm>
            <a:custGeom>
              <a:avLst/>
              <a:gdLst/>
              <a:ahLst/>
              <a:cxnLst/>
              <a:rect l="l" t="t" r="r" b="b"/>
              <a:pathLst>
                <a:path w="7115" h="8340" extrusionOk="0">
                  <a:moveTo>
                    <a:pt x="0" y="1"/>
                  </a:moveTo>
                  <a:cubicBezTo>
                    <a:pt x="140" y="1557"/>
                    <a:pt x="787" y="3025"/>
                    <a:pt x="1836" y="4179"/>
                  </a:cubicBezTo>
                  <a:cubicBezTo>
                    <a:pt x="787" y="5315"/>
                    <a:pt x="140" y="6783"/>
                    <a:pt x="0" y="8339"/>
                  </a:cubicBezTo>
                  <a:lnTo>
                    <a:pt x="2308" y="8339"/>
                  </a:lnTo>
                  <a:cubicBezTo>
                    <a:pt x="2430" y="7343"/>
                    <a:pt x="2867" y="6416"/>
                    <a:pt x="3549" y="5700"/>
                  </a:cubicBezTo>
                  <a:cubicBezTo>
                    <a:pt x="4248" y="6416"/>
                    <a:pt x="4685" y="7343"/>
                    <a:pt x="4807" y="8339"/>
                  </a:cubicBezTo>
                  <a:lnTo>
                    <a:pt x="7115" y="8339"/>
                  </a:lnTo>
                  <a:cubicBezTo>
                    <a:pt x="6975" y="6783"/>
                    <a:pt x="6328" y="5315"/>
                    <a:pt x="5279" y="4179"/>
                  </a:cubicBezTo>
                  <a:cubicBezTo>
                    <a:pt x="6328" y="3025"/>
                    <a:pt x="6975" y="1557"/>
                    <a:pt x="7115" y="1"/>
                  </a:cubicBezTo>
                  <a:lnTo>
                    <a:pt x="4807" y="1"/>
                  </a:lnTo>
                  <a:cubicBezTo>
                    <a:pt x="4685" y="997"/>
                    <a:pt x="4248" y="1924"/>
                    <a:pt x="3549" y="2658"/>
                  </a:cubicBezTo>
                  <a:cubicBezTo>
                    <a:pt x="2867" y="1924"/>
                    <a:pt x="2430" y="997"/>
                    <a:pt x="2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39" name="Google Shape;6039;p124"/>
            <p:cNvSpPr/>
            <p:nvPr/>
          </p:nvSpPr>
          <p:spPr>
            <a:xfrm>
              <a:off x="8081588" y="1565213"/>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40" name="Google Shape;6040;p124"/>
            <p:cNvSpPr/>
            <p:nvPr/>
          </p:nvSpPr>
          <p:spPr>
            <a:xfrm>
              <a:off x="7959663" y="1565213"/>
              <a:ext cx="57275" cy="26250"/>
            </a:xfrm>
            <a:custGeom>
              <a:avLst/>
              <a:gdLst/>
              <a:ahLst/>
              <a:cxnLst/>
              <a:rect l="l" t="t" r="r" b="b"/>
              <a:pathLst>
                <a:path w="2291" h="1050" extrusionOk="0">
                  <a:moveTo>
                    <a:pt x="0" y="0"/>
                  </a:moveTo>
                  <a:lnTo>
                    <a:pt x="0" y="1049"/>
                  </a:lnTo>
                  <a:lnTo>
                    <a:pt x="2290" y="1049"/>
                  </a:lnTo>
                  <a:lnTo>
                    <a:pt x="22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041" name="Google Shape;6041;p124"/>
          <p:cNvGrpSpPr/>
          <p:nvPr/>
        </p:nvGrpSpPr>
        <p:grpSpPr>
          <a:xfrm>
            <a:off x="6978938" y="1278088"/>
            <a:ext cx="386800" cy="447975"/>
            <a:chOff x="6978938" y="1278088"/>
            <a:chExt cx="386800" cy="447975"/>
          </a:xfrm>
        </p:grpSpPr>
        <p:sp>
          <p:nvSpPr>
            <p:cNvPr id="6042" name="Google Shape;6042;p124"/>
            <p:cNvSpPr/>
            <p:nvPr/>
          </p:nvSpPr>
          <p:spPr>
            <a:xfrm>
              <a:off x="6999488" y="1393888"/>
              <a:ext cx="200200" cy="227725"/>
            </a:xfrm>
            <a:custGeom>
              <a:avLst/>
              <a:gdLst/>
              <a:ahLst/>
              <a:cxnLst/>
              <a:rect l="l" t="t" r="r" b="b"/>
              <a:pathLst>
                <a:path w="8008" h="9109" extrusionOk="0">
                  <a:moveTo>
                    <a:pt x="3636" y="0"/>
                  </a:moveTo>
                  <a:cubicBezTo>
                    <a:pt x="1921" y="0"/>
                    <a:pt x="488" y="1253"/>
                    <a:pt x="245" y="2955"/>
                  </a:cubicBezTo>
                  <a:cubicBezTo>
                    <a:pt x="1" y="4651"/>
                    <a:pt x="1067" y="6276"/>
                    <a:pt x="2710" y="6731"/>
                  </a:cubicBezTo>
                  <a:lnTo>
                    <a:pt x="2710" y="9108"/>
                  </a:lnTo>
                  <a:lnTo>
                    <a:pt x="6486" y="9108"/>
                  </a:lnTo>
                  <a:lnTo>
                    <a:pt x="6486" y="5979"/>
                  </a:lnTo>
                  <a:cubicBezTo>
                    <a:pt x="6469" y="5000"/>
                    <a:pt x="5734" y="4196"/>
                    <a:pt x="4773" y="4091"/>
                  </a:cubicBezTo>
                  <a:cubicBezTo>
                    <a:pt x="4716" y="4086"/>
                    <a:pt x="4659" y="4083"/>
                    <a:pt x="4603" y="4083"/>
                  </a:cubicBezTo>
                  <a:cubicBezTo>
                    <a:pt x="3708" y="4083"/>
                    <a:pt x="2910" y="4725"/>
                    <a:pt x="2745" y="5629"/>
                  </a:cubicBezTo>
                  <a:cubicBezTo>
                    <a:pt x="350" y="4633"/>
                    <a:pt x="1049" y="1049"/>
                    <a:pt x="3654" y="1049"/>
                  </a:cubicBezTo>
                  <a:lnTo>
                    <a:pt x="8007" y="1049"/>
                  </a:lnTo>
                  <a:lnTo>
                    <a:pt x="8007" y="1"/>
                  </a:lnTo>
                  <a:lnTo>
                    <a:pt x="3672" y="1"/>
                  </a:lnTo>
                  <a:cubicBezTo>
                    <a:pt x="3660" y="0"/>
                    <a:pt x="3648" y="0"/>
                    <a:pt x="36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43" name="Google Shape;6043;p124"/>
            <p:cNvSpPr/>
            <p:nvPr/>
          </p:nvSpPr>
          <p:spPr>
            <a:xfrm>
              <a:off x="7295788" y="1393888"/>
              <a:ext cx="25825" cy="26250"/>
            </a:xfrm>
            <a:custGeom>
              <a:avLst/>
              <a:gdLst/>
              <a:ahLst/>
              <a:cxnLst/>
              <a:rect l="l" t="t" r="r" b="b"/>
              <a:pathLst>
                <a:path w="1033" h="1050" extrusionOk="0">
                  <a:moveTo>
                    <a:pt x="1" y="1"/>
                  </a:moveTo>
                  <a:lnTo>
                    <a:pt x="1" y="1049"/>
                  </a:lnTo>
                  <a:lnTo>
                    <a:pt x="1032" y="1049"/>
                  </a:lnTo>
                  <a:lnTo>
                    <a:pt x="10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44" name="Google Shape;6044;p124"/>
            <p:cNvSpPr/>
            <p:nvPr/>
          </p:nvSpPr>
          <p:spPr>
            <a:xfrm>
              <a:off x="6978938" y="1595363"/>
              <a:ext cx="386800" cy="130700"/>
            </a:xfrm>
            <a:custGeom>
              <a:avLst/>
              <a:gdLst/>
              <a:ahLst/>
              <a:cxnLst/>
              <a:rect l="l" t="t" r="r" b="b"/>
              <a:pathLst>
                <a:path w="15472" h="5228" extrusionOk="0">
                  <a:moveTo>
                    <a:pt x="8829" y="0"/>
                  </a:moveTo>
                  <a:lnTo>
                    <a:pt x="8829" y="1049"/>
                  </a:lnTo>
                  <a:lnTo>
                    <a:pt x="10228" y="1049"/>
                  </a:lnTo>
                  <a:lnTo>
                    <a:pt x="10228" y="2098"/>
                  </a:lnTo>
                  <a:lnTo>
                    <a:pt x="3550" y="2098"/>
                  </a:lnTo>
                  <a:cubicBezTo>
                    <a:pt x="2326" y="2098"/>
                    <a:pt x="1295" y="2972"/>
                    <a:pt x="1102" y="4178"/>
                  </a:cubicBezTo>
                  <a:lnTo>
                    <a:pt x="1" y="4178"/>
                  </a:lnTo>
                  <a:lnTo>
                    <a:pt x="1" y="5227"/>
                  </a:lnTo>
                  <a:lnTo>
                    <a:pt x="15472" y="5227"/>
                  </a:lnTo>
                  <a:lnTo>
                    <a:pt x="15472" y="4178"/>
                  </a:lnTo>
                  <a:lnTo>
                    <a:pt x="14388" y="4178"/>
                  </a:lnTo>
                  <a:cubicBezTo>
                    <a:pt x="14178" y="2972"/>
                    <a:pt x="13147" y="2098"/>
                    <a:pt x="11941" y="2098"/>
                  </a:cubicBezTo>
                  <a:lnTo>
                    <a:pt x="11276" y="2098"/>
                  </a:lnTo>
                  <a:lnTo>
                    <a:pt x="11276" y="1049"/>
                  </a:lnTo>
                  <a:lnTo>
                    <a:pt x="12675" y="1049"/>
                  </a:lnTo>
                  <a:lnTo>
                    <a:pt x="126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45" name="Google Shape;6045;p124"/>
            <p:cNvSpPr/>
            <p:nvPr/>
          </p:nvSpPr>
          <p:spPr>
            <a:xfrm>
              <a:off x="7199663" y="1420113"/>
              <a:ext cx="96150" cy="141625"/>
            </a:xfrm>
            <a:custGeom>
              <a:avLst/>
              <a:gdLst/>
              <a:ahLst/>
              <a:cxnLst/>
              <a:rect l="l" t="t" r="r" b="b"/>
              <a:pathLst>
                <a:path w="3846" h="5665" extrusionOk="0">
                  <a:moveTo>
                    <a:pt x="0" y="0"/>
                  </a:moveTo>
                  <a:lnTo>
                    <a:pt x="0" y="4598"/>
                  </a:lnTo>
                  <a:lnTo>
                    <a:pt x="1399" y="4598"/>
                  </a:lnTo>
                  <a:lnTo>
                    <a:pt x="1399" y="5664"/>
                  </a:lnTo>
                  <a:lnTo>
                    <a:pt x="2447" y="5664"/>
                  </a:lnTo>
                  <a:lnTo>
                    <a:pt x="2447" y="4598"/>
                  </a:lnTo>
                  <a:lnTo>
                    <a:pt x="3846" y="4598"/>
                  </a:lnTo>
                  <a:lnTo>
                    <a:pt x="38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46" name="Google Shape;6046;p124"/>
            <p:cNvSpPr/>
            <p:nvPr/>
          </p:nvSpPr>
          <p:spPr>
            <a:xfrm>
              <a:off x="7172988" y="1278088"/>
              <a:ext cx="149050" cy="115825"/>
            </a:xfrm>
            <a:custGeom>
              <a:avLst/>
              <a:gdLst/>
              <a:ahLst/>
              <a:cxnLst/>
              <a:rect l="l" t="t" r="r" b="b"/>
              <a:pathLst>
                <a:path w="5962" h="4633" extrusionOk="0">
                  <a:moveTo>
                    <a:pt x="1399" y="0"/>
                  </a:moveTo>
                  <a:lnTo>
                    <a:pt x="1399" y="1049"/>
                  </a:lnTo>
                  <a:lnTo>
                    <a:pt x="2466" y="1049"/>
                  </a:lnTo>
                  <a:lnTo>
                    <a:pt x="2466" y="2098"/>
                  </a:lnTo>
                  <a:lnTo>
                    <a:pt x="1" y="2098"/>
                  </a:lnTo>
                  <a:lnTo>
                    <a:pt x="1" y="3147"/>
                  </a:lnTo>
                  <a:lnTo>
                    <a:pt x="1050" y="3147"/>
                  </a:lnTo>
                  <a:lnTo>
                    <a:pt x="1050" y="4633"/>
                  </a:lnTo>
                  <a:lnTo>
                    <a:pt x="4913" y="4633"/>
                  </a:lnTo>
                  <a:lnTo>
                    <a:pt x="4913" y="3147"/>
                  </a:lnTo>
                  <a:lnTo>
                    <a:pt x="5962" y="3147"/>
                  </a:lnTo>
                  <a:lnTo>
                    <a:pt x="5962" y="2098"/>
                  </a:lnTo>
                  <a:lnTo>
                    <a:pt x="3514" y="2098"/>
                  </a:lnTo>
                  <a:lnTo>
                    <a:pt x="3514" y="1049"/>
                  </a:lnTo>
                  <a:lnTo>
                    <a:pt x="4563" y="1049"/>
                  </a:lnTo>
                  <a:lnTo>
                    <a:pt x="45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047" name="Google Shape;6047;p124"/>
          <p:cNvGrpSpPr/>
          <p:nvPr/>
        </p:nvGrpSpPr>
        <p:grpSpPr>
          <a:xfrm>
            <a:off x="6205388" y="1277563"/>
            <a:ext cx="448000" cy="448500"/>
            <a:chOff x="6205388" y="1277563"/>
            <a:chExt cx="448000" cy="448500"/>
          </a:xfrm>
        </p:grpSpPr>
        <p:sp>
          <p:nvSpPr>
            <p:cNvPr id="6048" name="Google Shape;6048;p124"/>
            <p:cNvSpPr/>
            <p:nvPr/>
          </p:nvSpPr>
          <p:spPr>
            <a:xfrm>
              <a:off x="6290188" y="1402188"/>
              <a:ext cx="32800" cy="32800"/>
            </a:xfrm>
            <a:custGeom>
              <a:avLst/>
              <a:gdLst/>
              <a:ahLst/>
              <a:cxnLst/>
              <a:rect l="l" t="t" r="r" b="b"/>
              <a:pathLst>
                <a:path w="1312" h="1312" extrusionOk="0">
                  <a:moveTo>
                    <a:pt x="665" y="1"/>
                  </a:moveTo>
                  <a:cubicBezTo>
                    <a:pt x="298" y="1"/>
                    <a:pt x="0" y="298"/>
                    <a:pt x="0" y="647"/>
                  </a:cubicBezTo>
                  <a:cubicBezTo>
                    <a:pt x="0" y="1015"/>
                    <a:pt x="298" y="1312"/>
                    <a:pt x="665" y="1312"/>
                  </a:cubicBezTo>
                  <a:lnTo>
                    <a:pt x="1311" y="1312"/>
                  </a:lnTo>
                  <a:lnTo>
                    <a:pt x="13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49" name="Google Shape;6049;p124"/>
            <p:cNvSpPr/>
            <p:nvPr/>
          </p:nvSpPr>
          <p:spPr>
            <a:xfrm>
              <a:off x="6277513" y="1277563"/>
              <a:ext cx="75625" cy="108050"/>
            </a:xfrm>
            <a:custGeom>
              <a:avLst/>
              <a:gdLst/>
              <a:ahLst/>
              <a:cxnLst/>
              <a:rect l="l" t="t" r="r" b="b"/>
              <a:pathLst>
                <a:path w="3025" h="4322" extrusionOk="0">
                  <a:moveTo>
                    <a:pt x="2191" y="1"/>
                  </a:moveTo>
                  <a:cubicBezTo>
                    <a:pt x="1261" y="1"/>
                    <a:pt x="455" y="973"/>
                    <a:pt x="927" y="1996"/>
                  </a:cubicBezTo>
                  <a:lnTo>
                    <a:pt x="1102" y="2433"/>
                  </a:lnTo>
                  <a:lnTo>
                    <a:pt x="700" y="2643"/>
                  </a:lnTo>
                  <a:cubicBezTo>
                    <a:pt x="263" y="2888"/>
                    <a:pt x="0" y="3360"/>
                    <a:pt x="0" y="3849"/>
                  </a:cubicBezTo>
                  <a:cubicBezTo>
                    <a:pt x="0" y="4007"/>
                    <a:pt x="18" y="4164"/>
                    <a:pt x="70" y="4321"/>
                  </a:cubicBezTo>
                  <a:cubicBezTo>
                    <a:pt x="385" y="4059"/>
                    <a:pt x="770" y="3919"/>
                    <a:pt x="1172" y="3919"/>
                  </a:cubicBezTo>
                  <a:lnTo>
                    <a:pt x="1172" y="3937"/>
                  </a:lnTo>
                  <a:lnTo>
                    <a:pt x="1818" y="3937"/>
                  </a:lnTo>
                  <a:lnTo>
                    <a:pt x="1818" y="3238"/>
                  </a:lnTo>
                  <a:cubicBezTo>
                    <a:pt x="1818" y="2136"/>
                    <a:pt x="2255" y="1070"/>
                    <a:pt x="3025" y="283"/>
                  </a:cubicBezTo>
                  <a:cubicBezTo>
                    <a:pt x="2756" y="87"/>
                    <a:pt x="2468" y="1"/>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50" name="Google Shape;6050;p124"/>
            <p:cNvSpPr/>
            <p:nvPr/>
          </p:nvSpPr>
          <p:spPr>
            <a:xfrm>
              <a:off x="6205388" y="1554288"/>
              <a:ext cx="186650" cy="171775"/>
            </a:xfrm>
            <a:custGeom>
              <a:avLst/>
              <a:gdLst/>
              <a:ahLst/>
              <a:cxnLst/>
              <a:rect l="l" t="t" r="r" b="b"/>
              <a:pathLst>
                <a:path w="7466" h="6871" extrusionOk="0">
                  <a:moveTo>
                    <a:pt x="4686" y="0"/>
                  </a:moveTo>
                  <a:lnTo>
                    <a:pt x="1504" y="1049"/>
                  </a:lnTo>
                  <a:cubicBezTo>
                    <a:pt x="613" y="1346"/>
                    <a:pt x="1" y="2185"/>
                    <a:pt x="1" y="3129"/>
                  </a:cubicBezTo>
                  <a:lnTo>
                    <a:pt x="1" y="6870"/>
                  </a:lnTo>
                  <a:lnTo>
                    <a:pt x="2099" y="6870"/>
                  </a:lnTo>
                  <a:lnTo>
                    <a:pt x="2099" y="4982"/>
                  </a:lnTo>
                  <a:lnTo>
                    <a:pt x="3148" y="4982"/>
                  </a:lnTo>
                  <a:lnTo>
                    <a:pt x="3148" y="6870"/>
                  </a:lnTo>
                  <a:lnTo>
                    <a:pt x="7465" y="6870"/>
                  </a:lnTo>
                  <a:lnTo>
                    <a:pt x="3602" y="1434"/>
                  </a:lnTo>
                  <a:lnTo>
                    <a:pt x="46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51" name="Google Shape;6051;p124"/>
            <p:cNvSpPr/>
            <p:nvPr/>
          </p:nvSpPr>
          <p:spPr>
            <a:xfrm>
              <a:off x="6328213" y="1539863"/>
              <a:ext cx="65125" cy="142500"/>
            </a:xfrm>
            <a:custGeom>
              <a:avLst/>
              <a:gdLst/>
              <a:ahLst/>
              <a:cxnLst/>
              <a:rect l="l" t="t" r="r" b="b"/>
              <a:pathLst>
                <a:path w="2605" h="5700" extrusionOk="0">
                  <a:moveTo>
                    <a:pt x="1504" y="0"/>
                  </a:moveTo>
                  <a:lnTo>
                    <a:pt x="0" y="2011"/>
                  </a:lnTo>
                  <a:lnTo>
                    <a:pt x="2605" y="5699"/>
                  </a:lnTo>
                  <a:lnTo>
                    <a:pt x="15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52" name="Google Shape;6052;p124"/>
            <p:cNvSpPr/>
            <p:nvPr/>
          </p:nvSpPr>
          <p:spPr>
            <a:xfrm>
              <a:off x="6394188" y="1545988"/>
              <a:ext cx="70400" cy="180075"/>
            </a:xfrm>
            <a:custGeom>
              <a:avLst/>
              <a:gdLst/>
              <a:ahLst/>
              <a:cxnLst/>
              <a:rect l="l" t="t" r="r" b="b"/>
              <a:pathLst>
                <a:path w="2816" h="7203" extrusionOk="0">
                  <a:moveTo>
                    <a:pt x="1" y="0"/>
                  </a:moveTo>
                  <a:lnTo>
                    <a:pt x="1" y="17"/>
                  </a:lnTo>
                  <a:cubicBezTo>
                    <a:pt x="2" y="18"/>
                    <a:pt x="3" y="18"/>
                    <a:pt x="4" y="19"/>
                  </a:cubicBezTo>
                  <a:lnTo>
                    <a:pt x="4" y="19"/>
                  </a:lnTo>
                  <a:lnTo>
                    <a:pt x="1" y="0"/>
                  </a:lnTo>
                  <a:close/>
                  <a:moveTo>
                    <a:pt x="2815" y="17"/>
                  </a:moveTo>
                  <a:lnTo>
                    <a:pt x="2815" y="17"/>
                  </a:lnTo>
                  <a:cubicBezTo>
                    <a:pt x="2361" y="175"/>
                    <a:pt x="1885" y="253"/>
                    <a:pt x="1408" y="253"/>
                  </a:cubicBezTo>
                  <a:cubicBezTo>
                    <a:pt x="933" y="253"/>
                    <a:pt x="458" y="175"/>
                    <a:pt x="4" y="19"/>
                  </a:cubicBezTo>
                  <a:lnTo>
                    <a:pt x="4" y="19"/>
                  </a:lnTo>
                  <a:lnTo>
                    <a:pt x="1364" y="7202"/>
                  </a:lnTo>
                  <a:lnTo>
                    <a:pt x="1434" y="7202"/>
                  </a:lnTo>
                  <a:lnTo>
                    <a:pt x="2815" y="1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53" name="Google Shape;6053;p124"/>
            <p:cNvSpPr/>
            <p:nvPr/>
          </p:nvSpPr>
          <p:spPr>
            <a:xfrm>
              <a:off x="6348738" y="1278088"/>
              <a:ext cx="160850" cy="247800"/>
            </a:xfrm>
            <a:custGeom>
              <a:avLst/>
              <a:gdLst/>
              <a:ahLst/>
              <a:cxnLst/>
              <a:rect l="l" t="t" r="r" b="b"/>
              <a:pathLst>
                <a:path w="6434" h="9912" extrusionOk="0">
                  <a:moveTo>
                    <a:pt x="3217" y="0"/>
                  </a:moveTo>
                  <a:cubicBezTo>
                    <a:pt x="1452" y="0"/>
                    <a:pt x="1" y="1433"/>
                    <a:pt x="18" y="3199"/>
                  </a:cubicBezTo>
                  <a:lnTo>
                    <a:pt x="18" y="6695"/>
                  </a:lnTo>
                  <a:cubicBezTo>
                    <a:pt x="18" y="8478"/>
                    <a:pt x="1452" y="9912"/>
                    <a:pt x="3217" y="9912"/>
                  </a:cubicBezTo>
                  <a:cubicBezTo>
                    <a:pt x="5001" y="9912"/>
                    <a:pt x="6434" y="8478"/>
                    <a:pt x="6434" y="6695"/>
                  </a:cubicBezTo>
                  <a:lnTo>
                    <a:pt x="6434" y="3199"/>
                  </a:lnTo>
                  <a:cubicBezTo>
                    <a:pt x="6434" y="1433"/>
                    <a:pt x="5001" y="0"/>
                    <a:pt x="3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54" name="Google Shape;6054;p124"/>
            <p:cNvSpPr/>
            <p:nvPr/>
          </p:nvSpPr>
          <p:spPr>
            <a:xfrm>
              <a:off x="6464988" y="1539863"/>
              <a:ext cx="65600" cy="142500"/>
            </a:xfrm>
            <a:custGeom>
              <a:avLst/>
              <a:gdLst/>
              <a:ahLst/>
              <a:cxnLst/>
              <a:rect l="l" t="t" r="r" b="b"/>
              <a:pathLst>
                <a:path w="2624" h="5700" extrusionOk="0">
                  <a:moveTo>
                    <a:pt x="1102" y="0"/>
                  </a:moveTo>
                  <a:lnTo>
                    <a:pt x="1" y="5699"/>
                  </a:lnTo>
                  <a:lnTo>
                    <a:pt x="2623" y="2028"/>
                  </a:lnTo>
                  <a:lnTo>
                    <a:pt x="1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55" name="Google Shape;6055;p124"/>
            <p:cNvSpPr/>
            <p:nvPr/>
          </p:nvSpPr>
          <p:spPr>
            <a:xfrm>
              <a:off x="6535788" y="1402188"/>
              <a:ext cx="38050" cy="32800"/>
            </a:xfrm>
            <a:custGeom>
              <a:avLst/>
              <a:gdLst/>
              <a:ahLst/>
              <a:cxnLst/>
              <a:rect l="l" t="t" r="r" b="b"/>
              <a:pathLst>
                <a:path w="1522" h="1312" extrusionOk="0">
                  <a:moveTo>
                    <a:pt x="1" y="1"/>
                  </a:moveTo>
                  <a:lnTo>
                    <a:pt x="1" y="1312"/>
                  </a:lnTo>
                  <a:lnTo>
                    <a:pt x="648" y="1312"/>
                  </a:lnTo>
                  <a:cubicBezTo>
                    <a:pt x="1522" y="1312"/>
                    <a:pt x="1522" y="1"/>
                    <a:pt x="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56" name="Google Shape;6056;p124"/>
            <p:cNvSpPr/>
            <p:nvPr/>
          </p:nvSpPr>
          <p:spPr>
            <a:xfrm>
              <a:off x="6506088" y="1278013"/>
              <a:ext cx="75175" cy="107600"/>
            </a:xfrm>
            <a:custGeom>
              <a:avLst/>
              <a:gdLst/>
              <a:ahLst/>
              <a:cxnLst/>
              <a:rect l="l" t="t" r="r" b="b"/>
              <a:pathLst>
                <a:path w="3007" h="4304" extrusionOk="0">
                  <a:moveTo>
                    <a:pt x="808" y="1"/>
                  </a:moveTo>
                  <a:cubicBezTo>
                    <a:pt x="535" y="1"/>
                    <a:pt x="254" y="83"/>
                    <a:pt x="0" y="265"/>
                  </a:cubicBezTo>
                  <a:cubicBezTo>
                    <a:pt x="752" y="1052"/>
                    <a:pt x="1189" y="2118"/>
                    <a:pt x="1189" y="3220"/>
                  </a:cubicBezTo>
                  <a:lnTo>
                    <a:pt x="1189" y="3919"/>
                  </a:lnTo>
                  <a:lnTo>
                    <a:pt x="1836" y="3919"/>
                  </a:lnTo>
                  <a:cubicBezTo>
                    <a:pt x="2220" y="3919"/>
                    <a:pt x="2622" y="4059"/>
                    <a:pt x="2920" y="4303"/>
                  </a:cubicBezTo>
                  <a:cubicBezTo>
                    <a:pt x="2972" y="4164"/>
                    <a:pt x="3007" y="4006"/>
                    <a:pt x="3007" y="3849"/>
                  </a:cubicBezTo>
                  <a:cubicBezTo>
                    <a:pt x="3007" y="3342"/>
                    <a:pt x="2727" y="2887"/>
                    <a:pt x="2308" y="2625"/>
                  </a:cubicBezTo>
                  <a:lnTo>
                    <a:pt x="1888" y="2415"/>
                  </a:lnTo>
                  <a:lnTo>
                    <a:pt x="2080" y="1978"/>
                  </a:lnTo>
                  <a:cubicBezTo>
                    <a:pt x="2150" y="1786"/>
                    <a:pt x="2203" y="1594"/>
                    <a:pt x="2203" y="1402"/>
                  </a:cubicBezTo>
                  <a:cubicBezTo>
                    <a:pt x="2203" y="577"/>
                    <a:pt x="1531"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57" name="Google Shape;6057;p124"/>
            <p:cNvSpPr/>
            <p:nvPr/>
          </p:nvSpPr>
          <p:spPr>
            <a:xfrm>
              <a:off x="6466313" y="1554288"/>
              <a:ext cx="187075" cy="171775"/>
            </a:xfrm>
            <a:custGeom>
              <a:avLst/>
              <a:gdLst/>
              <a:ahLst/>
              <a:cxnLst/>
              <a:rect l="l" t="t" r="r" b="b"/>
              <a:pathLst>
                <a:path w="7483" h="6871" extrusionOk="0">
                  <a:moveTo>
                    <a:pt x="2797" y="0"/>
                  </a:moveTo>
                  <a:lnTo>
                    <a:pt x="3864" y="1434"/>
                  </a:lnTo>
                  <a:lnTo>
                    <a:pt x="0" y="6870"/>
                  </a:lnTo>
                  <a:lnTo>
                    <a:pt x="4336" y="6870"/>
                  </a:lnTo>
                  <a:lnTo>
                    <a:pt x="4336" y="4982"/>
                  </a:lnTo>
                  <a:lnTo>
                    <a:pt x="5367" y="4982"/>
                  </a:lnTo>
                  <a:lnTo>
                    <a:pt x="5367" y="6870"/>
                  </a:lnTo>
                  <a:lnTo>
                    <a:pt x="7465" y="6870"/>
                  </a:lnTo>
                  <a:lnTo>
                    <a:pt x="7465" y="3129"/>
                  </a:lnTo>
                  <a:cubicBezTo>
                    <a:pt x="7482" y="2185"/>
                    <a:pt x="6870" y="1346"/>
                    <a:pt x="5979" y="1049"/>
                  </a:cubicBezTo>
                  <a:lnTo>
                    <a:pt x="27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058" name="Google Shape;6058;p124"/>
          <p:cNvGrpSpPr/>
          <p:nvPr/>
        </p:nvGrpSpPr>
        <p:grpSpPr>
          <a:xfrm>
            <a:off x="5462438" y="1278088"/>
            <a:ext cx="448000" cy="447975"/>
            <a:chOff x="5462438" y="1278088"/>
            <a:chExt cx="448000" cy="447975"/>
          </a:xfrm>
        </p:grpSpPr>
        <p:sp>
          <p:nvSpPr>
            <p:cNvPr id="6059" name="Google Shape;6059;p124"/>
            <p:cNvSpPr/>
            <p:nvPr/>
          </p:nvSpPr>
          <p:spPr>
            <a:xfrm>
              <a:off x="5462438" y="1583988"/>
              <a:ext cx="183150" cy="142075"/>
            </a:xfrm>
            <a:custGeom>
              <a:avLst/>
              <a:gdLst/>
              <a:ahLst/>
              <a:cxnLst/>
              <a:rect l="l" t="t" r="r" b="b"/>
              <a:pathLst>
                <a:path w="7326" h="5683" extrusionOk="0">
                  <a:moveTo>
                    <a:pt x="4668" y="1"/>
                  </a:moveTo>
                  <a:lnTo>
                    <a:pt x="1504" y="1050"/>
                  </a:lnTo>
                  <a:cubicBezTo>
                    <a:pt x="595" y="1347"/>
                    <a:pt x="1" y="2186"/>
                    <a:pt x="1" y="3130"/>
                  </a:cubicBezTo>
                  <a:lnTo>
                    <a:pt x="1" y="5682"/>
                  </a:lnTo>
                  <a:lnTo>
                    <a:pt x="2291" y="5682"/>
                  </a:lnTo>
                  <a:lnTo>
                    <a:pt x="2291" y="3794"/>
                  </a:lnTo>
                  <a:lnTo>
                    <a:pt x="3340" y="3794"/>
                  </a:lnTo>
                  <a:lnTo>
                    <a:pt x="3340" y="5682"/>
                  </a:lnTo>
                  <a:lnTo>
                    <a:pt x="7325" y="5682"/>
                  </a:lnTo>
                  <a:lnTo>
                    <a:pt x="3584" y="1469"/>
                  </a:lnTo>
                  <a:lnTo>
                    <a:pt x="4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60" name="Google Shape;6060;p124"/>
            <p:cNvSpPr/>
            <p:nvPr/>
          </p:nvSpPr>
          <p:spPr>
            <a:xfrm>
              <a:off x="5585688" y="1569138"/>
              <a:ext cx="65150" cy="123275"/>
            </a:xfrm>
            <a:custGeom>
              <a:avLst/>
              <a:gdLst/>
              <a:ahLst/>
              <a:cxnLst/>
              <a:rect l="l" t="t" r="r" b="b"/>
              <a:pathLst>
                <a:path w="2606" h="4931" extrusionOk="0">
                  <a:moveTo>
                    <a:pt x="1486" y="1"/>
                  </a:moveTo>
                  <a:lnTo>
                    <a:pt x="0" y="1993"/>
                  </a:lnTo>
                  <a:lnTo>
                    <a:pt x="2605" y="4930"/>
                  </a:lnTo>
                  <a:lnTo>
                    <a:pt x="1521" y="1"/>
                  </a:lnTo>
                  <a:close/>
                  <a:moveTo>
                    <a:pt x="2605" y="4930"/>
                  </a:moveTo>
                  <a:lnTo>
                    <a:pt x="2605" y="4930"/>
                  </a:lnTo>
                  <a:lnTo>
                    <a:pt x="2605" y="493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61" name="Google Shape;6061;p124"/>
            <p:cNvSpPr/>
            <p:nvPr/>
          </p:nvSpPr>
          <p:spPr>
            <a:xfrm>
              <a:off x="5652113" y="1576138"/>
              <a:ext cx="68650" cy="149925"/>
            </a:xfrm>
            <a:custGeom>
              <a:avLst/>
              <a:gdLst/>
              <a:ahLst/>
              <a:cxnLst/>
              <a:rect l="l" t="t" r="r" b="b"/>
              <a:pathLst>
                <a:path w="2746" h="5997" extrusionOk="0">
                  <a:moveTo>
                    <a:pt x="1" y="0"/>
                  </a:moveTo>
                  <a:lnTo>
                    <a:pt x="1382" y="5996"/>
                  </a:lnTo>
                  <a:lnTo>
                    <a:pt x="2745" y="0"/>
                  </a:lnTo>
                  <a:lnTo>
                    <a:pt x="2745" y="0"/>
                  </a:lnTo>
                  <a:cubicBezTo>
                    <a:pt x="2299" y="149"/>
                    <a:pt x="1836" y="223"/>
                    <a:pt x="1373" y="223"/>
                  </a:cubicBezTo>
                  <a:cubicBezTo>
                    <a:pt x="910" y="223"/>
                    <a:pt x="446" y="14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62" name="Google Shape;6062;p124"/>
            <p:cNvSpPr/>
            <p:nvPr/>
          </p:nvSpPr>
          <p:spPr>
            <a:xfrm>
              <a:off x="5606238" y="1413563"/>
              <a:ext cx="160400" cy="142050"/>
            </a:xfrm>
            <a:custGeom>
              <a:avLst/>
              <a:gdLst/>
              <a:ahLst/>
              <a:cxnLst/>
              <a:rect l="l" t="t" r="r" b="b"/>
              <a:pathLst>
                <a:path w="6416" h="5682" extrusionOk="0">
                  <a:moveTo>
                    <a:pt x="3217" y="0"/>
                  </a:moveTo>
                  <a:cubicBezTo>
                    <a:pt x="2552" y="472"/>
                    <a:pt x="1766" y="717"/>
                    <a:pt x="962" y="717"/>
                  </a:cubicBezTo>
                  <a:cubicBezTo>
                    <a:pt x="629" y="717"/>
                    <a:pt x="315" y="682"/>
                    <a:pt x="0" y="595"/>
                  </a:cubicBezTo>
                  <a:lnTo>
                    <a:pt x="0" y="2465"/>
                  </a:lnTo>
                  <a:cubicBezTo>
                    <a:pt x="0" y="4231"/>
                    <a:pt x="1434" y="5682"/>
                    <a:pt x="3217" y="5682"/>
                  </a:cubicBezTo>
                  <a:cubicBezTo>
                    <a:pt x="4982" y="5682"/>
                    <a:pt x="6416" y="4231"/>
                    <a:pt x="6416" y="2465"/>
                  </a:cubicBezTo>
                  <a:lnTo>
                    <a:pt x="6416" y="595"/>
                  </a:lnTo>
                  <a:cubicBezTo>
                    <a:pt x="6101" y="682"/>
                    <a:pt x="5786" y="717"/>
                    <a:pt x="5454" y="717"/>
                  </a:cubicBezTo>
                  <a:cubicBezTo>
                    <a:pt x="4650" y="717"/>
                    <a:pt x="3863" y="472"/>
                    <a:pt x="3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63" name="Google Shape;6063;p124"/>
            <p:cNvSpPr/>
            <p:nvPr/>
          </p:nvSpPr>
          <p:spPr>
            <a:xfrm>
              <a:off x="5721613" y="1569138"/>
              <a:ext cx="65125" cy="123700"/>
            </a:xfrm>
            <a:custGeom>
              <a:avLst/>
              <a:gdLst/>
              <a:ahLst/>
              <a:cxnLst/>
              <a:rect l="l" t="t" r="r" b="b"/>
              <a:pathLst>
                <a:path w="2605" h="4948" extrusionOk="0">
                  <a:moveTo>
                    <a:pt x="1101" y="1"/>
                  </a:moveTo>
                  <a:lnTo>
                    <a:pt x="0" y="4948"/>
                  </a:lnTo>
                  <a:lnTo>
                    <a:pt x="2605" y="1993"/>
                  </a:lnTo>
                  <a:lnTo>
                    <a:pt x="11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64" name="Google Shape;6064;p124"/>
            <p:cNvSpPr/>
            <p:nvPr/>
          </p:nvSpPr>
          <p:spPr>
            <a:xfrm>
              <a:off x="5501788" y="1278088"/>
              <a:ext cx="369300" cy="288450"/>
            </a:xfrm>
            <a:custGeom>
              <a:avLst/>
              <a:gdLst/>
              <a:ahLst/>
              <a:cxnLst/>
              <a:rect l="l" t="t" r="r" b="b"/>
              <a:pathLst>
                <a:path w="14772" h="11538" extrusionOk="0">
                  <a:moveTo>
                    <a:pt x="7395" y="0"/>
                  </a:moveTo>
                  <a:cubicBezTo>
                    <a:pt x="4318" y="0"/>
                    <a:pt x="1818" y="2500"/>
                    <a:pt x="1818" y="5559"/>
                  </a:cubicBezTo>
                  <a:lnTo>
                    <a:pt x="1818" y="6923"/>
                  </a:lnTo>
                  <a:cubicBezTo>
                    <a:pt x="1818" y="8094"/>
                    <a:pt x="1101" y="9160"/>
                    <a:pt x="0" y="9580"/>
                  </a:cubicBezTo>
                  <a:cubicBezTo>
                    <a:pt x="157" y="10559"/>
                    <a:pt x="909" y="11328"/>
                    <a:pt x="1871" y="11538"/>
                  </a:cubicBezTo>
                  <a:lnTo>
                    <a:pt x="4230" y="10751"/>
                  </a:lnTo>
                  <a:cubicBezTo>
                    <a:pt x="3514" y="9964"/>
                    <a:pt x="3112" y="8950"/>
                    <a:pt x="3112" y="7884"/>
                  </a:cubicBezTo>
                  <a:lnTo>
                    <a:pt x="3112" y="4423"/>
                  </a:lnTo>
                  <a:lnTo>
                    <a:pt x="3881" y="4790"/>
                  </a:lnTo>
                  <a:cubicBezTo>
                    <a:pt x="4265" y="4982"/>
                    <a:pt x="4702" y="5087"/>
                    <a:pt x="5140" y="5087"/>
                  </a:cubicBezTo>
                  <a:cubicBezTo>
                    <a:pt x="5839" y="5087"/>
                    <a:pt x="6503" y="4842"/>
                    <a:pt x="7028" y="4370"/>
                  </a:cubicBezTo>
                  <a:lnTo>
                    <a:pt x="7377" y="4056"/>
                  </a:lnTo>
                  <a:lnTo>
                    <a:pt x="7727" y="4370"/>
                  </a:lnTo>
                  <a:cubicBezTo>
                    <a:pt x="8251" y="4842"/>
                    <a:pt x="8933" y="5087"/>
                    <a:pt x="9632" y="5087"/>
                  </a:cubicBezTo>
                  <a:cubicBezTo>
                    <a:pt x="10069" y="5087"/>
                    <a:pt x="10489" y="4982"/>
                    <a:pt x="10891" y="4790"/>
                  </a:cubicBezTo>
                  <a:lnTo>
                    <a:pt x="11643" y="4423"/>
                  </a:lnTo>
                  <a:lnTo>
                    <a:pt x="11643" y="7884"/>
                  </a:lnTo>
                  <a:cubicBezTo>
                    <a:pt x="11643" y="8950"/>
                    <a:pt x="11241" y="9964"/>
                    <a:pt x="10524" y="10751"/>
                  </a:cubicBezTo>
                  <a:lnTo>
                    <a:pt x="12884" y="11538"/>
                  </a:lnTo>
                  <a:cubicBezTo>
                    <a:pt x="13863" y="11345"/>
                    <a:pt x="14614" y="10559"/>
                    <a:pt x="14772" y="9580"/>
                  </a:cubicBezTo>
                  <a:cubicBezTo>
                    <a:pt x="13670" y="9160"/>
                    <a:pt x="12954" y="8094"/>
                    <a:pt x="12954" y="6923"/>
                  </a:cubicBezTo>
                  <a:lnTo>
                    <a:pt x="12954" y="5559"/>
                  </a:lnTo>
                  <a:cubicBezTo>
                    <a:pt x="12954" y="2500"/>
                    <a:pt x="10454" y="0"/>
                    <a:pt x="7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65" name="Google Shape;6065;p124"/>
            <p:cNvSpPr/>
            <p:nvPr/>
          </p:nvSpPr>
          <p:spPr>
            <a:xfrm>
              <a:off x="5727288" y="1583988"/>
              <a:ext cx="183150" cy="142075"/>
            </a:xfrm>
            <a:custGeom>
              <a:avLst/>
              <a:gdLst/>
              <a:ahLst/>
              <a:cxnLst/>
              <a:rect l="l" t="t" r="r" b="b"/>
              <a:pathLst>
                <a:path w="7326" h="5683" extrusionOk="0">
                  <a:moveTo>
                    <a:pt x="2640" y="1"/>
                  </a:moveTo>
                  <a:lnTo>
                    <a:pt x="3741" y="1469"/>
                  </a:lnTo>
                  <a:lnTo>
                    <a:pt x="0" y="5682"/>
                  </a:lnTo>
                  <a:lnTo>
                    <a:pt x="3986" y="5682"/>
                  </a:lnTo>
                  <a:lnTo>
                    <a:pt x="3986" y="3794"/>
                  </a:lnTo>
                  <a:lnTo>
                    <a:pt x="5018" y="3794"/>
                  </a:lnTo>
                  <a:lnTo>
                    <a:pt x="5018" y="5682"/>
                  </a:lnTo>
                  <a:lnTo>
                    <a:pt x="7325" y="5682"/>
                  </a:lnTo>
                  <a:lnTo>
                    <a:pt x="7325" y="3130"/>
                  </a:lnTo>
                  <a:cubicBezTo>
                    <a:pt x="7325" y="2186"/>
                    <a:pt x="6731" y="1347"/>
                    <a:pt x="5822" y="1050"/>
                  </a:cubicBezTo>
                  <a:lnTo>
                    <a:pt x="26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066" name="Google Shape;6066;p124"/>
          <p:cNvGrpSpPr/>
          <p:nvPr/>
        </p:nvGrpSpPr>
        <p:grpSpPr>
          <a:xfrm>
            <a:off x="4719488" y="1322663"/>
            <a:ext cx="447975" cy="358825"/>
            <a:chOff x="4719488" y="1322663"/>
            <a:chExt cx="447975" cy="358825"/>
          </a:xfrm>
        </p:grpSpPr>
        <p:sp>
          <p:nvSpPr>
            <p:cNvPr id="6067" name="Google Shape;6067;p124"/>
            <p:cNvSpPr/>
            <p:nvPr/>
          </p:nvSpPr>
          <p:spPr>
            <a:xfrm>
              <a:off x="4719488" y="1393013"/>
              <a:ext cx="131125" cy="109275"/>
            </a:xfrm>
            <a:custGeom>
              <a:avLst/>
              <a:gdLst/>
              <a:ahLst/>
              <a:cxnLst/>
              <a:rect l="l" t="t" r="r" b="b"/>
              <a:pathLst>
                <a:path w="5245" h="4371" extrusionOk="0">
                  <a:moveTo>
                    <a:pt x="2623" y="1"/>
                  </a:moveTo>
                  <a:cubicBezTo>
                    <a:pt x="1172" y="1"/>
                    <a:pt x="0" y="1172"/>
                    <a:pt x="0" y="2623"/>
                  </a:cubicBezTo>
                  <a:lnTo>
                    <a:pt x="0" y="4371"/>
                  </a:lnTo>
                  <a:lnTo>
                    <a:pt x="5245" y="4371"/>
                  </a:lnTo>
                  <a:lnTo>
                    <a:pt x="5245" y="2623"/>
                  </a:lnTo>
                  <a:cubicBezTo>
                    <a:pt x="5245" y="1172"/>
                    <a:pt x="4074" y="1"/>
                    <a:pt x="2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68" name="Google Shape;6068;p124"/>
            <p:cNvSpPr/>
            <p:nvPr/>
          </p:nvSpPr>
          <p:spPr>
            <a:xfrm>
              <a:off x="4878138" y="1393013"/>
              <a:ext cx="131125" cy="109275"/>
            </a:xfrm>
            <a:custGeom>
              <a:avLst/>
              <a:gdLst/>
              <a:ahLst/>
              <a:cxnLst/>
              <a:rect l="l" t="t" r="r" b="b"/>
              <a:pathLst>
                <a:path w="5245" h="4371" extrusionOk="0">
                  <a:moveTo>
                    <a:pt x="2622" y="1"/>
                  </a:moveTo>
                  <a:cubicBezTo>
                    <a:pt x="1171" y="1"/>
                    <a:pt x="0" y="1172"/>
                    <a:pt x="0" y="2623"/>
                  </a:cubicBezTo>
                  <a:lnTo>
                    <a:pt x="0" y="4371"/>
                  </a:lnTo>
                  <a:lnTo>
                    <a:pt x="5245" y="4371"/>
                  </a:lnTo>
                  <a:lnTo>
                    <a:pt x="5245" y="2623"/>
                  </a:lnTo>
                  <a:cubicBezTo>
                    <a:pt x="5245" y="1172"/>
                    <a:pt x="4056" y="1"/>
                    <a:pt x="2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69" name="Google Shape;6069;p124"/>
            <p:cNvSpPr/>
            <p:nvPr/>
          </p:nvSpPr>
          <p:spPr>
            <a:xfrm>
              <a:off x="5036338" y="1393013"/>
              <a:ext cx="131125" cy="109275"/>
            </a:xfrm>
            <a:custGeom>
              <a:avLst/>
              <a:gdLst/>
              <a:ahLst/>
              <a:cxnLst/>
              <a:rect l="l" t="t" r="r" b="b"/>
              <a:pathLst>
                <a:path w="5245" h="4371" extrusionOk="0">
                  <a:moveTo>
                    <a:pt x="2623" y="1"/>
                  </a:moveTo>
                  <a:cubicBezTo>
                    <a:pt x="1172" y="1"/>
                    <a:pt x="0" y="1172"/>
                    <a:pt x="0" y="2623"/>
                  </a:cubicBezTo>
                  <a:lnTo>
                    <a:pt x="0" y="4371"/>
                  </a:lnTo>
                  <a:lnTo>
                    <a:pt x="5245" y="4371"/>
                  </a:lnTo>
                  <a:lnTo>
                    <a:pt x="5245" y="2623"/>
                  </a:lnTo>
                  <a:cubicBezTo>
                    <a:pt x="5245" y="1172"/>
                    <a:pt x="4074" y="1"/>
                    <a:pt x="2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70" name="Google Shape;6070;p124"/>
            <p:cNvSpPr/>
            <p:nvPr/>
          </p:nvSpPr>
          <p:spPr>
            <a:xfrm>
              <a:off x="4738288" y="1322663"/>
              <a:ext cx="81750" cy="70050"/>
            </a:xfrm>
            <a:custGeom>
              <a:avLst/>
              <a:gdLst/>
              <a:ahLst/>
              <a:cxnLst/>
              <a:rect l="l" t="t" r="r" b="b"/>
              <a:pathLst>
                <a:path w="3270" h="2802" extrusionOk="0">
                  <a:moveTo>
                    <a:pt x="1871" y="0"/>
                  </a:moveTo>
                  <a:cubicBezTo>
                    <a:pt x="629" y="0"/>
                    <a:pt x="0" y="1503"/>
                    <a:pt x="874" y="2395"/>
                  </a:cubicBezTo>
                  <a:cubicBezTo>
                    <a:pt x="1161" y="2676"/>
                    <a:pt x="1510" y="2802"/>
                    <a:pt x="1853" y="2802"/>
                  </a:cubicBezTo>
                  <a:cubicBezTo>
                    <a:pt x="2577" y="2802"/>
                    <a:pt x="3269" y="2241"/>
                    <a:pt x="3269" y="1399"/>
                  </a:cubicBezTo>
                  <a:cubicBezTo>
                    <a:pt x="3269" y="629"/>
                    <a:pt x="2640" y="0"/>
                    <a:pt x="18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71" name="Google Shape;6071;p124"/>
            <p:cNvSpPr/>
            <p:nvPr/>
          </p:nvSpPr>
          <p:spPr>
            <a:xfrm>
              <a:off x="4896488" y="1322663"/>
              <a:ext cx="81750" cy="69925"/>
            </a:xfrm>
            <a:custGeom>
              <a:avLst/>
              <a:gdLst/>
              <a:ahLst/>
              <a:cxnLst/>
              <a:rect l="l" t="t" r="r" b="b"/>
              <a:pathLst>
                <a:path w="3270" h="2797" extrusionOk="0">
                  <a:moveTo>
                    <a:pt x="1871" y="0"/>
                  </a:moveTo>
                  <a:cubicBezTo>
                    <a:pt x="630" y="0"/>
                    <a:pt x="0" y="1503"/>
                    <a:pt x="892" y="2378"/>
                  </a:cubicBezTo>
                  <a:cubicBezTo>
                    <a:pt x="1176" y="2667"/>
                    <a:pt x="1526" y="2796"/>
                    <a:pt x="1869" y="2796"/>
                  </a:cubicBezTo>
                  <a:cubicBezTo>
                    <a:pt x="2584" y="2796"/>
                    <a:pt x="3269" y="2237"/>
                    <a:pt x="3269" y="1399"/>
                  </a:cubicBezTo>
                  <a:cubicBezTo>
                    <a:pt x="3269" y="629"/>
                    <a:pt x="2640" y="0"/>
                    <a:pt x="18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72" name="Google Shape;6072;p124"/>
            <p:cNvSpPr/>
            <p:nvPr/>
          </p:nvSpPr>
          <p:spPr>
            <a:xfrm>
              <a:off x="5054688" y="1322663"/>
              <a:ext cx="82200" cy="70050"/>
            </a:xfrm>
            <a:custGeom>
              <a:avLst/>
              <a:gdLst/>
              <a:ahLst/>
              <a:cxnLst/>
              <a:rect l="l" t="t" r="r" b="b"/>
              <a:pathLst>
                <a:path w="3288" h="2802" extrusionOk="0">
                  <a:moveTo>
                    <a:pt x="1889" y="0"/>
                  </a:moveTo>
                  <a:cubicBezTo>
                    <a:pt x="630" y="0"/>
                    <a:pt x="1" y="1503"/>
                    <a:pt x="892" y="2395"/>
                  </a:cubicBezTo>
                  <a:cubicBezTo>
                    <a:pt x="1173" y="2676"/>
                    <a:pt x="1521" y="2802"/>
                    <a:pt x="1863" y="2802"/>
                  </a:cubicBezTo>
                  <a:cubicBezTo>
                    <a:pt x="2587" y="2802"/>
                    <a:pt x="3287" y="2241"/>
                    <a:pt x="3287" y="1399"/>
                  </a:cubicBezTo>
                  <a:cubicBezTo>
                    <a:pt x="3270" y="629"/>
                    <a:pt x="2658" y="0"/>
                    <a:pt x="18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73" name="Google Shape;6073;p124"/>
            <p:cNvSpPr/>
            <p:nvPr/>
          </p:nvSpPr>
          <p:spPr>
            <a:xfrm>
              <a:off x="4905663" y="1553838"/>
              <a:ext cx="76075" cy="127200"/>
            </a:xfrm>
            <a:custGeom>
              <a:avLst/>
              <a:gdLst/>
              <a:ahLst/>
              <a:cxnLst/>
              <a:rect l="l" t="t" r="r" b="b"/>
              <a:pathLst>
                <a:path w="3043" h="5088" extrusionOk="0">
                  <a:moveTo>
                    <a:pt x="0" y="1"/>
                  </a:moveTo>
                  <a:lnTo>
                    <a:pt x="0" y="5088"/>
                  </a:lnTo>
                  <a:lnTo>
                    <a:pt x="3042" y="5088"/>
                  </a:lnTo>
                  <a:lnTo>
                    <a:pt x="3042" y="18"/>
                  </a:lnTo>
                  <a:lnTo>
                    <a:pt x="2728" y="18"/>
                  </a:lnTo>
                  <a:lnTo>
                    <a:pt x="3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74" name="Google Shape;6074;p124"/>
            <p:cNvSpPr/>
            <p:nvPr/>
          </p:nvSpPr>
          <p:spPr>
            <a:xfrm>
              <a:off x="4772363" y="1557338"/>
              <a:ext cx="107100" cy="120650"/>
            </a:xfrm>
            <a:custGeom>
              <a:avLst/>
              <a:gdLst/>
              <a:ahLst/>
              <a:cxnLst/>
              <a:rect l="l" t="t" r="r" b="b"/>
              <a:pathLst>
                <a:path w="4284" h="4826" extrusionOk="0">
                  <a:moveTo>
                    <a:pt x="1" y="1"/>
                  </a:moveTo>
                  <a:lnTo>
                    <a:pt x="1" y="4825"/>
                  </a:lnTo>
                  <a:cubicBezTo>
                    <a:pt x="910" y="4616"/>
                    <a:pt x="1714" y="4091"/>
                    <a:pt x="2308" y="3357"/>
                  </a:cubicBezTo>
                  <a:cubicBezTo>
                    <a:pt x="2815" y="4004"/>
                    <a:pt x="3497" y="4476"/>
                    <a:pt x="4284" y="4738"/>
                  </a:cubicBezTo>
                  <a:lnTo>
                    <a:pt x="4284" y="88"/>
                  </a:lnTo>
                  <a:cubicBezTo>
                    <a:pt x="3514" y="350"/>
                    <a:pt x="2815" y="822"/>
                    <a:pt x="2308" y="1451"/>
                  </a:cubicBezTo>
                  <a:cubicBezTo>
                    <a:pt x="1714" y="735"/>
                    <a:pt x="910" y="2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75" name="Google Shape;6075;p124"/>
            <p:cNvSpPr/>
            <p:nvPr/>
          </p:nvSpPr>
          <p:spPr>
            <a:xfrm>
              <a:off x="5140788" y="1655238"/>
              <a:ext cx="26675" cy="26250"/>
            </a:xfrm>
            <a:custGeom>
              <a:avLst/>
              <a:gdLst/>
              <a:ahLst/>
              <a:cxnLst/>
              <a:rect l="l" t="t" r="r" b="b"/>
              <a:pathLst>
                <a:path w="1067" h="1050" extrusionOk="0">
                  <a:moveTo>
                    <a:pt x="0" y="0"/>
                  </a:moveTo>
                  <a:lnTo>
                    <a:pt x="0" y="1049"/>
                  </a:lnTo>
                  <a:lnTo>
                    <a:pt x="1067" y="1049"/>
                  </a:lnTo>
                  <a:lnTo>
                    <a:pt x="10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76" name="Google Shape;6076;p124"/>
            <p:cNvSpPr/>
            <p:nvPr/>
          </p:nvSpPr>
          <p:spPr>
            <a:xfrm>
              <a:off x="5007938" y="1557338"/>
              <a:ext cx="106650" cy="120650"/>
            </a:xfrm>
            <a:custGeom>
              <a:avLst/>
              <a:gdLst/>
              <a:ahLst/>
              <a:cxnLst/>
              <a:rect l="l" t="t" r="r" b="b"/>
              <a:pathLst>
                <a:path w="4266" h="4826" extrusionOk="0">
                  <a:moveTo>
                    <a:pt x="4266" y="1"/>
                  </a:moveTo>
                  <a:cubicBezTo>
                    <a:pt x="3357" y="210"/>
                    <a:pt x="2552" y="735"/>
                    <a:pt x="1975" y="1451"/>
                  </a:cubicBezTo>
                  <a:cubicBezTo>
                    <a:pt x="1451" y="822"/>
                    <a:pt x="769" y="350"/>
                    <a:pt x="0" y="88"/>
                  </a:cubicBezTo>
                  <a:lnTo>
                    <a:pt x="0" y="4738"/>
                  </a:lnTo>
                  <a:cubicBezTo>
                    <a:pt x="769" y="4476"/>
                    <a:pt x="1451" y="4004"/>
                    <a:pt x="1975" y="3357"/>
                  </a:cubicBezTo>
                  <a:cubicBezTo>
                    <a:pt x="2552" y="4091"/>
                    <a:pt x="3357" y="4616"/>
                    <a:pt x="4266" y="4825"/>
                  </a:cubicBezTo>
                  <a:lnTo>
                    <a:pt x="42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77" name="Google Shape;6077;p124"/>
            <p:cNvSpPr/>
            <p:nvPr/>
          </p:nvSpPr>
          <p:spPr>
            <a:xfrm>
              <a:off x="4719488" y="1655238"/>
              <a:ext cx="26675" cy="26250"/>
            </a:xfrm>
            <a:custGeom>
              <a:avLst/>
              <a:gdLst/>
              <a:ahLst/>
              <a:cxnLst/>
              <a:rect l="l" t="t" r="r" b="b"/>
              <a:pathLst>
                <a:path w="1067" h="1050" extrusionOk="0">
                  <a:moveTo>
                    <a:pt x="0" y="0"/>
                  </a:moveTo>
                  <a:lnTo>
                    <a:pt x="0" y="1049"/>
                  </a:lnTo>
                  <a:lnTo>
                    <a:pt x="1067" y="1049"/>
                  </a:lnTo>
                  <a:lnTo>
                    <a:pt x="10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78" name="Google Shape;6078;p124"/>
            <p:cNvSpPr/>
            <p:nvPr/>
          </p:nvSpPr>
          <p:spPr>
            <a:xfrm>
              <a:off x="5140788" y="1553838"/>
              <a:ext cx="26675" cy="26250"/>
            </a:xfrm>
            <a:custGeom>
              <a:avLst/>
              <a:gdLst/>
              <a:ahLst/>
              <a:cxnLst/>
              <a:rect l="l" t="t" r="r" b="b"/>
              <a:pathLst>
                <a:path w="1067" h="1050" extrusionOk="0">
                  <a:moveTo>
                    <a:pt x="0" y="1"/>
                  </a:moveTo>
                  <a:lnTo>
                    <a:pt x="0" y="1050"/>
                  </a:lnTo>
                  <a:lnTo>
                    <a:pt x="1067" y="1050"/>
                  </a:lnTo>
                  <a:lnTo>
                    <a:pt x="10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79" name="Google Shape;6079;p124"/>
            <p:cNvSpPr/>
            <p:nvPr/>
          </p:nvSpPr>
          <p:spPr>
            <a:xfrm>
              <a:off x="4719488" y="1553838"/>
              <a:ext cx="26675" cy="26250"/>
            </a:xfrm>
            <a:custGeom>
              <a:avLst/>
              <a:gdLst/>
              <a:ahLst/>
              <a:cxnLst/>
              <a:rect l="l" t="t" r="r" b="b"/>
              <a:pathLst>
                <a:path w="1067" h="1050" extrusionOk="0">
                  <a:moveTo>
                    <a:pt x="0" y="1"/>
                  </a:moveTo>
                  <a:lnTo>
                    <a:pt x="0" y="1050"/>
                  </a:lnTo>
                  <a:lnTo>
                    <a:pt x="1067" y="1050"/>
                  </a:lnTo>
                  <a:lnTo>
                    <a:pt x="10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080" name="Google Shape;6080;p124"/>
          <p:cNvGrpSpPr/>
          <p:nvPr/>
        </p:nvGrpSpPr>
        <p:grpSpPr>
          <a:xfrm>
            <a:off x="3976538" y="1278088"/>
            <a:ext cx="447975" cy="447975"/>
            <a:chOff x="3976538" y="1278088"/>
            <a:chExt cx="447975" cy="447975"/>
          </a:xfrm>
        </p:grpSpPr>
        <p:sp>
          <p:nvSpPr>
            <p:cNvPr id="6081" name="Google Shape;6081;p124"/>
            <p:cNvSpPr/>
            <p:nvPr/>
          </p:nvSpPr>
          <p:spPr>
            <a:xfrm>
              <a:off x="4055638" y="1668338"/>
              <a:ext cx="53775" cy="57275"/>
            </a:xfrm>
            <a:custGeom>
              <a:avLst/>
              <a:gdLst/>
              <a:ahLst/>
              <a:cxnLst/>
              <a:rect l="l" t="t" r="r" b="b"/>
              <a:pathLst>
                <a:path w="2151" h="2291" extrusionOk="0">
                  <a:moveTo>
                    <a:pt x="1399" y="1"/>
                  </a:moveTo>
                  <a:cubicBezTo>
                    <a:pt x="1241" y="263"/>
                    <a:pt x="1049" y="508"/>
                    <a:pt x="839" y="717"/>
                  </a:cubicBezTo>
                  <a:lnTo>
                    <a:pt x="0" y="1557"/>
                  </a:lnTo>
                  <a:lnTo>
                    <a:pt x="752" y="2291"/>
                  </a:lnTo>
                  <a:lnTo>
                    <a:pt x="1591" y="1452"/>
                  </a:lnTo>
                  <a:cubicBezTo>
                    <a:pt x="1801" y="1242"/>
                    <a:pt x="1993" y="1015"/>
                    <a:pt x="2150" y="770"/>
                  </a:cubicBezTo>
                  <a:lnTo>
                    <a:pt x="13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82" name="Google Shape;6082;p124"/>
            <p:cNvSpPr/>
            <p:nvPr/>
          </p:nvSpPr>
          <p:spPr>
            <a:xfrm>
              <a:off x="3976538" y="1592738"/>
              <a:ext cx="57275" cy="53775"/>
            </a:xfrm>
            <a:custGeom>
              <a:avLst/>
              <a:gdLst/>
              <a:ahLst/>
              <a:cxnLst/>
              <a:rect l="l" t="t" r="r" b="b"/>
              <a:pathLst>
                <a:path w="2291" h="2151" extrusionOk="0">
                  <a:moveTo>
                    <a:pt x="1538" y="1"/>
                  </a:moveTo>
                  <a:cubicBezTo>
                    <a:pt x="1276" y="175"/>
                    <a:pt x="1049" y="368"/>
                    <a:pt x="839" y="577"/>
                  </a:cubicBezTo>
                  <a:lnTo>
                    <a:pt x="0" y="1416"/>
                  </a:lnTo>
                  <a:lnTo>
                    <a:pt x="734" y="2151"/>
                  </a:lnTo>
                  <a:lnTo>
                    <a:pt x="1573" y="1312"/>
                  </a:lnTo>
                  <a:cubicBezTo>
                    <a:pt x="1801" y="1102"/>
                    <a:pt x="2028" y="910"/>
                    <a:pt x="2290" y="770"/>
                  </a:cubicBezTo>
                  <a:lnTo>
                    <a:pt x="15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83" name="Google Shape;6083;p124"/>
            <p:cNvSpPr/>
            <p:nvPr/>
          </p:nvSpPr>
          <p:spPr>
            <a:xfrm>
              <a:off x="4291638" y="1278088"/>
              <a:ext cx="53325" cy="57275"/>
            </a:xfrm>
            <a:custGeom>
              <a:avLst/>
              <a:gdLst/>
              <a:ahLst/>
              <a:cxnLst/>
              <a:rect l="l" t="t" r="r" b="b"/>
              <a:pathLst>
                <a:path w="2133" h="2291" extrusionOk="0">
                  <a:moveTo>
                    <a:pt x="1399" y="0"/>
                  </a:moveTo>
                  <a:lnTo>
                    <a:pt x="577" y="822"/>
                  </a:lnTo>
                  <a:cubicBezTo>
                    <a:pt x="350" y="1049"/>
                    <a:pt x="158" y="1276"/>
                    <a:pt x="0" y="1538"/>
                  </a:cubicBezTo>
                  <a:lnTo>
                    <a:pt x="752" y="2290"/>
                  </a:lnTo>
                  <a:cubicBezTo>
                    <a:pt x="909" y="2028"/>
                    <a:pt x="1101" y="1783"/>
                    <a:pt x="1311" y="1573"/>
                  </a:cubicBezTo>
                  <a:lnTo>
                    <a:pt x="2133" y="752"/>
                  </a:lnTo>
                  <a:lnTo>
                    <a:pt x="13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84" name="Google Shape;6084;p124"/>
            <p:cNvSpPr/>
            <p:nvPr/>
          </p:nvSpPr>
          <p:spPr>
            <a:xfrm>
              <a:off x="4367238" y="1357188"/>
              <a:ext cx="57275" cy="53775"/>
            </a:xfrm>
            <a:custGeom>
              <a:avLst/>
              <a:gdLst/>
              <a:ahLst/>
              <a:cxnLst/>
              <a:rect l="l" t="t" r="r" b="b"/>
              <a:pathLst>
                <a:path w="2291" h="2151" extrusionOk="0">
                  <a:moveTo>
                    <a:pt x="1556" y="0"/>
                  </a:moveTo>
                  <a:lnTo>
                    <a:pt x="717" y="822"/>
                  </a:lnTo>
                  <a:cubicBezTo>
                    <a:pt x="507" y="1049"/>
                    <a:pt x="263" y="1224"/>
                    <a:pt x="0" y="1381"/>
                  </a:cubicBezTo>
                  <a:lnTo>
                    <a:pt x="770" y="2150"/>
                  </a:lnTo>
                  <a:cubicBezTo>
                    <a:pt x="1014" y="1975"/>
                    <a:pt x="1242" y="1783"/>
                    <a:pt x="1469" y="1573"/>
                  </a:cubicBezTo>
                  <a:lnTo>
                    <a:pt x="2291" y="752"/>
                  </a:lnTo>
                  <a:lnTo>
                    <a:pt x="15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85" name="Google Shape;6085;p124"/>
            <p:cNvSpPr/>
            <p:nvPr/>
          </p:nvSpPr>
          <p:spPr>
            <a:xfrm>
              <a:off x="4205088" y="1340563"/>
              <a:ext cx="156500" cy="156925"/>
            </a:xfrm>
            <a:custGeom>
              <a:avLst/>
              <a:gdLst/>
              <a:ahLst/>
              <a:cxnLst/>
              <a:rect l="l" t="t" r="r" b="b"/>
              <a:pathLst>
                <a:path w="6260" h="6277" extrusionOk="0">
                  <a:moveTo>
                    <a:pt x="2955" y="1"/>
                  </a:moveTo>
                  <a:cubicBezTo>
                    <a:pt x="2693" y="718"/>
                    <a:pt x="2606" y="1469"/>
                    <a:pt x="2693" y="2221"/>
                  </a:cubicBezTo>
                  <a:cubicBezTo>
                    <a:pt x="2499" y="2195"/>
                    <a:pt x="2304" y="2183"/>
                    <a:pt x="2109" y="2183"/>
                  </a:cubicBezTo>
                  <a:cubicBezTo>
                    <a:pt x="1376" y="2183"/>
                    <a:pt x="650" y="2361"/>
                    <a:pt x="1" y="2693"/>
                  </a:cubicBezTo>
                  <a:lnTo>
                    <a:pt x="3585" y="6277"/>
                  </a:lnTo>
                  <a:cubicBezTo>
                    <a:pt x="4004" y="5437"/>
                    <a:pt x="4161" y="4511"/>
                    <a:pt x="4057" y="3584"/>
                  </a:cubicBezTo>
                  <a:lnTo>
                    <a:pt x="4057" y="3584"/>
                  </a:lnTo>
                  <a:cubicBezTo>
                    <a:pt x="4244" y="3606"/>
                    <a:pt x="4432" y="3617"/>
                    <a:pt x="4619" y="3617"/>
                  </a:cubicBezTo>
                  <a:cubicBezTo>
                    <a:pt x="5181" y="3617"/>
                    <a:pt x="5735" y="3519"/>
                    <a:pt x="6259" y="3322"/>
                  </a:cubicBezTo>
                  <a:lnTo>
                    <a:pt x="29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86" name="Google Shape;6086;p124"/>
            <p:cNvSpPr/>
            <p:nvPr/>
          </p:nvSpPr>
          <p:spPr>
            <a:xfrm>
              <a:off x="4121613" y="1422738"/>
              <a:ext cx="158250" cy="158225"/>
            </a:xfrm>
            <a:custGeom>
              <a:avLst/>
              <a:gdLst/>
              <a:ahLst/>
              <a:cxnLst/>
              <a:rect l="l" t="t" r="r" b="b"/>
              <a:pathLst>
                <a:path w="6330" h="6329" extrusionOk="0">
                  <a:moveTo>
                    <a:pt x="2448" y="0"/>
                  </a:moveTo>
                  <a:cubicBezTo>
                    <a:pt x="2343" y="88"/>
                    <a:pt x="2239" y="175"/>
                    <a:pt x="2151" y="280"/>
                  </a:cubicBezTo>
                  <a:lnTo>
                    <a:pt x="263" y="2150"/>
                  </a:lnTo>
                  <a:cubicBezTo>
                    <a:pt x="176" y="2238"/>
                    <a:pt x="71" y="2343"/>
                    <a:pt x="1" y="2448"/>
                  </a:cubicBezTo>
                  <a:lnTo>
                    <a:pt x="3882" y="6329"/>
                  </a:lnTo>
                  <a:cubicBezTo>
                    <a:pt x="3987" y="6241"/>
                    <a:pt x="4074" y="6154"/>
                    <a:pt x="4179" y="6049"/>
                  </a:cubicBezTo>
                  <a:lnTo>
                    <a:pt x="6049" y="4178"/>
                  </a:lnTo>
                  <a:cubicBezTo>
                    <a:pt x="6154" y="4091"/>
                    <a:pt x="6242" y="3986"/>
                    <a:pt x="6329" y="3881"/>
                  </a:cubicBezTo>
                  <a:lnTo>
                    <a:pt x="24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87" name="Google Shape;6087;p124"/>
            <p:cNvSpPr/>
            <p:nvPr/>
          </p:nvSpPr>
          <p:spPr>
            <a:xfrm>
              <a:off x="4039463" y="1506213"/>
              <a:ext cx="156925" cy="156900"/>
            </a:xfrm>
            <a:custGeom>
              <a:avLst/>
              <a:gdLst/>
              <a:ahLst/>
              <a:cxnLst/>
              <a:rect l="l" t="t" r="r" b="b"/>
              <a:pathLst>
                <a:path w="6277" h="6276" extrusionOk="0">
                  <a:moveTo>
                    <a:pt x="2693" y="0"/>
                  </a:moveTo>
                  <a:cubicBezTo>
                    <a:pt x="2256" y="822"/>
                    <a:pt x="2098" y="1766"/>
                    <a:pt x="2203" y="2692"/>
                  </a:cubicBezTo>
                  <a:cubicBezTo>
                    <a:pt x="2020" y="2670"/>
                    <a:pt x="1834" y="2660"/>
                    <a:pt x="1648" y="2660"/>
                  </a:cubicBezTo>
                  <a:cubicBezTo>
                    <a:pt x="1089" y="2660"/>
                    <a:pt x="525" y="2758"/>
                    <a:pt x="0" y="2955"/>
                  </a:cubicBezTo>
                  <a:lnTo>
                    <a:pt x="3304" y="6276"/>
                  </a:lnTo>
                  <a:cubicBezTo>
                    <a:pt x="3584" y="5559"/>
                    <a:pt x="3672" y="4808"/>
                    <a:pt x="3567" y="4056"/>
                  </a:cubicBezTo>
                  <a:lnTo>
                    <a:pt x="3567" y="4056"/>
                  </a:lnTo>
                  <a:cubicBezTo>
                    <a:pt x="3761" y="4082"/>
                    <a:pt x="3956" y="4094"/>
                    <a:pt x="4151" y="4094"/>
                  </a:cubicBezTo>
                  <a:cubicBezTo>
                    <a:pt x="4885" y="4094"/>
                    <a:pt x="5613" y="3915"/>
                    <a:pt x="6276" y="3584"/>
                  </a:cubicBezTo>
                  <a:lnTo>
                    <a:pt x="26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88" name="Google Shape;6088;p124"/>
            <p:cNvSpPr/>
            <p:nvPr/>
          </p:nvSpPr>
          <p:spPr>
            <a:xfrm>
              <a:off x="3976538" y="1392588"/>
              <a:ext cx="26225" cy="26225"/>
            </a:xfrm>
            <a:custGeom>
              <a:avLst/>
              <a:gdLst/>
              <a:ahLst/>
              <a:cxnLst/>
              <a:rect l="l" t="t" r="r" b="b"/>
              <a:pathLst>
                <a:path w="1049" h="1049" extrusionOk="0">
                  <a:moveTo>
                    <a:pt x="0" y="0"/>
                  </a:moveTo>
                  <a:lnTo>
                    <a:pt x="0" y="1049"/>
                  </a:lnTo>
                  <a:lnTo>
                    <a:pt x="1049" y="1049"/>
                  </a:lnTo>
                  <a:lnTo>
                    <a:pt x="10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89" name="Google Shape;6089;p124"/>
            <p:cNvSpPr/>
            <p:nvPr/>
          </p:nvSpPr>
          <p:spPr>
            <a:xfrm>
              <a:off x="4028963" y="1392588"/>
              <a:ext cx="106675" cy="56400"/>
            </a:xfrm>
            <a:custGeom>
              <a:avLst/>
              <a:gdLst/>
              <a:ahLst/>
              <a:cxnLst/>
              <a:rect l="l" t="t" r="r" b="b"/>
              <a:pathLst>
                <a:path w="4267" h="2256" extrusionOk="0">
                  <a:moveTo>
                    <a:pt x="1" y="0"/>
                  </a:moveTo>
                  <a:lnTo>
                    <a:pt x="1" y="1049"/>
                  </a:lnTo>
                  <a:lnTo>
                    <a:pt x="2326" y="1049"/>
                  </a:lnTo>
                  <a:lnTo>
                    <a:pt x="3532" y="2255"/>
                  </a:lnTo>
                  <a:lnTo>
                    <a:pt x="4266" y="1521"/>
                  </a:lnTo>
                  <a:lnTo>
                    <a:pt x="27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90" name="Google Shape;6090;p124"/>
            <p:cNvSpPr/>
            <p:nvPr/>
          </p:nvSpPr>
          <p:spPr>
            <a:xfrm>
              <a:off x="3976538" y="1335763"/>
              <a:ext cx="26225" cy="26250"/>
            </a:xfrm>
            <a:custGeom>
              <a:avLst/>
              <a:gdLst/>
              <a:ahLst/>
              <a:cxnLst/>
              <a:rect l="l" t="t" r="r" b="b"/>
              <a:pathLst>
                <a:path w="1049" h="1050" extrusionOk="0">
                  <a:moveTo>
                    <a:pt x="0" y="1"/>
                  </a:moveTo>
                  <a:lnTo>
                    <a:pt x="0" y="1049"/>
                  </a:lnTo>
                  <a:lnTo>
                    <a:pt x="1049" y="1049"/>
                  </a:lnTo>
                  <a:lnTo>
                    <a:pt x="1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91" name="Google Shape;6091;p124"/>
            <p:cNvSpPr/>
            <p:nvPr/>
          </p:nvSpPr>
          <p:spPr>
            <a:xfrm>
              <a:off x="4028963" y="1335763"/>
              <a:ext cx="98800" cy="26250"/>
            </a:xfrm>
            <a:custGeom>
              <a:avLst/>
              <a:gdLst/>
              <a:ahLst/>
              <a:cxnLst/>
              <a:rect l="l" t="t" r="r" b="b"/>
              <a:pathLst>
                <a:path w="3952" h="1050" extrusionOk="0">
                  <a:moveTo>
                    <a:pt x="1" y="1"/>
                  </a:moveTo>
                  <a:lnTo>
                    <a:pt x="1" y="1049"/>
                  </a:lnTo>
                  <a:lnTo>
                    <a:pt x="3952" y="1049"/>
                  </a:lnTo>
                  <a:lnTo>
                    <a:pt x="39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92" name="Google Shape;6092;p124"/>
            <p:cNvSpPr/>
            <p:nvPr/>
          </p:nvSpPr>
          <p:spPr>
            <a:xfrm>
              <a:off x="3976538" y="1278088"/>
              <a:ext cx="26225" cy="26225"/>
            </a:xfrm>
            <a:custGeom>
              <a:avLst/>
              <a:gdLst/>
              <a:ahLst/>
              <a:cxnLst/>
              <a:rect l="l" t="t" r="r" b="b"/>
              <a:pathLst>
                <a:path w="1049" h="1049" extrusionOk="0">
                  <a:moveTo>
                    <a:pt x="0" y="0"/>
                  </a:moveTo>
                  <a:lnTo>
                    <a:pt x="0" y="1049"/>
                  </a:lnTo>
                  <a:lnTo>
                    <a:pt x="1049" y="1049"/>
                  </a:lnTo>
                  <a:lnTo>
                    <a:pt x="10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93" name="Google Shape;6093;p124"/>
            <p:cNvSpPr/>
            <p:nvPr/>
          </p:nvSpPr>
          <p:spPr>
            <a:xfrm>
              <a:off x="4028963" y="1278088"/>
              <a:ext cx="98800" cy="26225"/>
            </a:xfrm>
            <a:custGeom>
              <a:avLst/>
              <a:gdLst/>
              <a:ahLst/>
              <a:cxnLst/>
              <a:rect l="l" t="t" r="r" b="b"/>
              <a:pathLst>
                <a:path w="3952" h="1049" extrusionOk="0">
                  <a:moveTo>
                    <a:pt x="1" y="0"/>
                  </a:moveTo>
                  <a:lnTo>
                    <a:pt x="1" y="1049"/>
                  </a:lnTo>
                  <a:lnTo>
                    <a:pt x="3952" y="1049"/>
                  </a:lnTo>
                  <a:lnTo>
                    <a:pt x="39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94" name="Google Shape;6094;p124"/>
            <p:cNvSpPr/>
            <p:nvPr/>
          </p:nvSpPr>
          <p:spPr>
            <a:xfrm>
              <a:off x="4397838" y="1584863"/>
              <a:ext cx="26250" cy="26250"/>
            </a:xfrm>
            <a:custGeom>
              <a:avLst/>
              <a:gdLst/>
              <a:ahLst/>
              <a:cxnLst/>
              <a:rect l="l" t="t" r="r" b="b"/>
              <a:pathLst>
                <a:path w="1050" h="1050" extrusionOk="0">
                  <a:moveTo>
                    <a:pt x="0" y="1"/>
                  </a:moveTo>
                  <a:lnTo>
                    <a:pt x="0" y="1050"/>
                  </a:lnTo>
                  <a:lnTo>
                    <a:pt x="1049" y="1050"/>
                  </a:lnTo>
                  <a:lnTo>
                    <a:pt x="1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95" name="Google Shape;6095;p124"/>
            <p:cNvSpPr/>
            <p:nvPr/>
          </p:nvSpPr>
          <p:spPr>
            <a:xfrm>
              <a:off x="4264963" y="1554713"/>
              <a:ext cx="107100" cy="56850"/>
            </a:xfrm>
            <a:custGeom>
              <a:avLst/>
              <a:gdLst/>
              <a:ahLst/>
              <a:cxnLst/>
              <a:rect l="l" t="t" r="r" b="b"/>
              <a:pathLst>
                <a:path w="4284" h="2274" extrusionOk="0">
                  <a:moveTo>
                    <a:pt x="753" y="1"/>
                  </a:moveTo>
                  <a:lnTo>
                    <a:pt x="1" y="735"/>
                  </a:lnTo>
                  <a:lnTo>
                    <a:pt x="1522" y="2273"/>
                  </a:lnTo>
                  <a:lnTo>
                    <a:pt x="4284" y="2273"/>
                  </a:lnTo>
                  <a:lnTo>
                    <a:pt x="4284" y="1224"/>
                  </a:lnTo>
                  <a:lnTo>
                    <a:pt x="1959" y="1224"/>
                  </a:lnTo>
                  <a:lnTo>
                    <a:pt x="7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96" name="Google Shape;6096;p124"/>
            <p:cNvSpPr/>
            <p:nvPr/>
          </p:nvSpPr>
          <p:spPr>
            <a:xfrm>
              <a:off x="4397838" y="1641688"/>
              <a:ext cx="26250" cy="26250"/>
            </a:xfrm>
            <a:custGeom>
              <a:avLst/>
              <a:gdLst/>
              <a:ahLst/>
              <a:cxnLst/>
              <a:rect l="l" t="t" r="r" b="b"/>
              <a:pathLst>
                <a:path w="1050" h="1050" extrusionOk="0">
                  <a:moveTo>
                    <a:pt x="0" y="0"/>
                  </a:moveTo>
                  <a:lnTo>
                    <a:pt x="0" y="1049"/>
                  </a:lnTo>
                  <a:lnTo>
                    <a:pt x="1049" y="1049"/>
                  </a:lnTo>
                  <a:lnTo>
                    <a:pt x="10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97" name="Google Shape;6097;p124"/>
            <p:cNvSpPr/>
            <p:nvPr/>
          </p:nvSpPr>
          <p:spPr>
            <a:xfrm>
              <a:off x="4273263" y="1641688"/>
              <a:ext cx="98375" cy="26250"/>
            </a:xfrm>
            <a:custGeom>
              <a:avLst/>
              <a:gdLst/>
              <a:ahLst/>
              <a:cxnLst/>
              <a:rect l="l" t="t" r="r" b="b"/>
              <a:pathLst>
                <a:path w="3935" h="1050" extrusionOk="0">
                  <a:moveTo>
                    <a:pt x="1" y="0"/>
                  </a:moveTo>
                  <a:lnTo>
                    <a:pt x="1" y="1049"/>
                  </a:lnTo>
                  <a:lnTo>
                    <a:pt x="3934" y="1049"/>
                  </a:lnTo>
                  <a:lnTo>
                    <a:pt x="39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98" name="Google Shape;6098;p124"/>
            <p:cNvSpPr/>
            <p:nvPr/>
          </p:nvSpPr>
          <p:spPr>
            <a:xfrm>
              <a:off x="4397838" y="1699813"/>
              <a:ext cx="26250" cy="26250"/>
            </a:xfrm>
            <a:custGeom>
              <a:avLst/>
              <a:gdLst/>
              <a:ahLst/>
              <a:cxnLst/>
              <a:rect l="l" t="t" r="r" b="b"/>
              <a:pathLst>
                <a:path w="1050" h="1050" extrusionOk="0">
                  <a:moveTo>
                    <a:pt x="0" y="0"/>
                  </a:moveTo>
                  <a:lnTo>
                    <a:pt x="0" y="1049"/>
                  </a:lnTo>
                  <a:lnTo>
                    <a:pt x="1049" y="1049"/>
                  </a:lnTo>
                  <a:lnTo>
                    <a:pt x="10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099" name="Google Shape;6099;p124"/>
            <p:cNvSpPr/>
            <p:nvPr/>
          </p:nvSpPr>
          <p:spPr>
            <a:xfrm>
              <a:off x="4273263" y="1699813"/>
              <a:ext cx="98375" cy="26250"/>
            </a:xfrm>
            <a:custGeom>
              <a:avLst/>
              <a:gdLst/>
              <a:ahLst/>
              <a:cxnLst/>
              <a:rect l="l" t="t" r="r" b="b"/>
              <a:pathLst>
                <a:path w="3935" h="1050" extrusionOk="0">
                  <a:moveTo>
                    <a:pt x="1" y="0"/>
                  </a:moveTo>
                  <a:lnTo>
                    <a:pt x="1" y="1049"/>
                  </a:lnTo>
                  <a:lnTo>
                    <a:pt x="3934" y="1049"/>
                  </a:lnTo>
                  <a:lnTo>
                    <a:pt x="39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100" name="Google Shape;6100;p124"/>
          <p:cNvGrpSpPr/>
          <p:nvPr/>
        </p:nvGrpSpPr>
        <p:grpSpPr>
          <a:xfrm>
            <a:off x="3233563" y="1278088"/>
            <a:ext cx="448000" cy="447975"/>
            <a:chOff x="3233563" y="1278088"/>
            <a:chExt cx="448000" cy="447975"/>
          </a:xfrm>
        </p:grpSpPr>
        <p:sp>
          <p:nvSpPr>
            <p:cNvPr id="6101" name="Google Shape;6101;p124"/>
            <p:cNvSpPr/>
            <p:nvPr/>
          </p:nvSpPr>
          <p:spPr>
            <a:xfrm>
              <a:off x="3233563" y="1278088"/>
              <a:ext cx="448000" cy="236875"/>
            </a:xfrm>
            <a:custGeom>
              <a:avLst/>
              <a:gdLst/>
              <a:ahLst/>
              <a:cxnLst/>
              <a:rect l="l" t="t" r="r" b="b"/>
              <a:pathLst>
                <a:path w="17920" h="9475" extrusionOk="0">
                  <a:moveTo>
                    <a:pt x="2623" y="1940"/>
                  </a:moveTo>
                  <a:lnTo>
                    <a:pt x="2623" y="2989"/>
                  </a:lnTo>
                  <a:lnTo>
                    <a:pt x="1574" y="2989"/>
                  </a:lnTo>
                  <a:lnTo>
                    <a:pt x="1574" y="1940"/>
                  </a:lnTo>
                  <a:close/>
                  <a:moveTo>
                    <a:pt x="2623" y="4038"/>
                  </a:moveTo>
                  <a:lnTo>
                    <a:pt x="2623" y="5087"/>
                  </a:lnTo>
                  <a:lnTo>
                    <a:pt x="1574" y="5087"/>
                  </a:lnTo>
                  <a:lnTo>
                    <a:pt x="1574" y="4038"/>
                  </a:lnTo>
                  <a:close/>
                  <a:moveTo>
                    <a:pt x="1" y="0"/>
                  </a:moveTo>
                  <a:lnTo>
                    <a:pt x="1" y="9475"/>
                  </a:lnTo>
                  <a:lnTo>
                    <a:pt x="17919" y="9475"/>
                  </a:lnTo>
                  <a:lnTo>
                    <a:pt x="17919" y="5087"/>
                  </a:lnTo>
                  <a:lnTo>
                    <a:pt x="14755" y="5087"/>
                  </a:lnTo>
                  <a:lnTo>
                    <a:pt x="14755" y="4038"/>
                  </a:lnTo>
                  <a:lnTo>
                    <a:pt x="17919" y="4038"/>
                  </a:lnTo>
                  <a:lnTo>
                    <a:pt x="17919" y="2989"/>
                  </a:lnTo>
                  <a:lnTo>
                    <a:pt x="14755" y="2989"/>
                  </a:lnTo>
                  <a:lnTo>
                    <a:pt x="14755" y="1940"/>
                  </a:lnTo>
                  <a:lnTo>
                    <a:pt x="17919" y="1940"/>
                  </a:lnTo>
                  <a:lnTo>
                    <a:pt x="17919" y="0"/>
                  </a:lnTo>
                  <a:lnTo>
                    <a:pt x="13706" y="0"/>
                  </a:lnTo>
                  <a:lnTo>
                    <a:pt x="13706" y="8094"/>
                  </a:lnTo>
                  <a:lnTo>
                    <a:pt x="4196" y="8094"/>
                  </a:lnTo>
                  <a:lnTo>
                    <a:pt x="41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02" name="Google Shape;6102;p124"/>
            <p:cNvSpPr/>
            <p:nvPr/>
          </p:nvSpPr>
          <p:spPr>
            <a:xfrm>
              <a:off x="3364688" y="1343638"/>
              <a:ext cx="26250" cy="44600"/>
            </a:xfrm>
            <a:custGeom>
              <a:avLst/>
              <a:gdLst/>
              <a:ahLst/>
              <a:cxnLst/>
              <a:rect l="l" t="t" r="r" b="b"/>
              <a:pathLst>
                <a:path w="1050" h="1784" extrusionOk="0">
                  <a:moveTo>
                    <a:pt x="0" y="0"/>
                  </a:moveTo>
                  <a:lnTo>
                    <a:pt x="0" y="1783"/>
                  </a:lnTo>
                  <a:lnTo>
                    <a:pt x="1049" y="1783"/>
                  </a:lnTo>
                  <a:lnTo>
                    <a:pt x="10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03" name="Google Shape;6103;p124"/>
            <p:cNvSpPr/>
            <p:nvPr/>
          </p:nvSpPr>
          <p:spPr>
            <a:xfrm>
              <a:off x="3417563" y="1348438"/>
              <a:ext cx="23625" cy="34550"/>
            </a:xfrm>
            <a:custGeom>
              <a:avLst/>
              <a:gdLst/>
              <a:ahLst/>
              <a:cxnLst/>
              <a:rect l="l" t="t" r="r" b="b"/>
              <a:pathLst>
                <a:path w="945" h="1382" extrusionOk="0">
                  <a:moveTo>
                    <a:pt x="0" y="0"/>
                  </a:moveTo>
                  <a:lnTo>
                    <a:pt x="0" y="1382"/>
                  </a:lnTo>
                  <a:cubicBezTo>
                    <a:pt x="350" y="1242"/>
                    <a:pt x="682" y="997"/>
                    <a:pt x="944" y="700"/>
                  </a:cubicBezTo>
                  <a:cubicBezTo>
                    <a:pt x="682" y="403"/>
                    <a:pt x="368" y="1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04" name="Google Shape;6104;p124"/>
            <p:cNvSpPr/>
            <p:nvPr/>
          </p:nvSpPr>
          <p:spPr>
            <a:xfrm>
              <a:off x="3473938" y="1348863"/>
              <a:ext cx="23625" cy="34125"/>
            </a:xfrm>
            <a:custGeom>
              <a:avLst/>
              <a:gdLst/>
              <a:ahLst/>
              <a:cxnLst/>
              <a:rect l="l" t="t" r="r" b="b"/>
              <a:pathLst>
                <a:path w="945" h="1365" extrusionOk="0">
                  <a:moveTo>
                    <a:pt x="945" y="1"/>
                  </a:moveTo>
                  <a:cubicBezTo>
                    <a:pt x="577" y="141"/>
                    <a:pt x="263" y="386"/>
                    <a:pt x="1" y="683"/>
                  </a:cubicBezTo>
                  <a:cubicBezTo>
                    <a:pt x="263" y="980"/>
                    <a:pt x="577" y="1225"/>
                    <a:pt x="945" y="1365"/>
                  </a:cubicBezTo>
                  <a:lnTo>
                    <a:pt x="9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05" name="Google Shape;6105;p124"/>
            <p:cNvSpPr/>
            <p:nvPr/>
          </p:nvSpPr>
          <p:spPr>
            <a:xfrm>
              <a:off x="3364688" y="1278088"/>
              <a:ext cx="185325" cy="66875"/>
            </a:xfrm>
            <a:custGeom>
              <a:avLst/>
              <a:gdLst/>
              <a:ahLst/>
              <a:cxnLst/>
              <a:rect l="l" t="t" r="r" b="b"/>
              <a:pathLst>
                <a:path w="7413" h="2675" extrusionOk="0">
                  <a:moveTo>
                    <a:pt x="0" y="0"/>
                  </a:moveTo>
                  <a:lnTo>
                    <a:pt x="0" y="1573"/>
                  </a:lnTo>
                  <a:lnTo>
                    <a:pt x="1084" y="1573"/>
                  </a:lnTo>
                  <a:cubicBezTo>
                    <a:pt x="2063" y="1573"/>
                    <a:pt x="3007" y="1958"/>
                    <a:pt x="3706" y="2675"/>
                  </a:cubicBezTo>
                  <a:lnTo>
                    <a:pt x="3724" y="2675"/>
                  </a:lnTo>
                  <a:cubicBezTo>
                    <a:pt x="4406" y="1975"/>
                    <a:pt x="5350" y="1573"/>
                    <a:pt x="6346" y="1573"/>
                  </a:cubicBezTo>
                  <a:lnTo>
                    <a:pt x="7412" y="1573"/>
                  </a:lnTo>
                  <a:lnTo>
                    <a:pt x="74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06" name="Google Shape;6106;p124"/>
            <p:cNvSpPr/>
            <p:nvPr/>
          </p:nvSpPr>
          <p:spPr>
            <a:xfrm>
              <a:off x="3523763" y="1343638"/>
              <a:ext cx="26250" cy="44600"/>
            </a:xfrm>
            <a:custGeom>
              <a:avLst/>
              <a:gdLst/>
              <a:ahLst/>
              <a:cxnLst/>
              <a:rect l="l" t="t" r="r" b="b"/>
              <a:pathLst>
                <a:path w="1050" h="1784" extrusionOk="0">
                  <a:moveTo>
                    <a:pt x="0" y="0"/>
                  </a:moveTo>
                  <a:lnTo>
                    <a:pt x="0" y="1783"/>
                  </a:lnTo>
                  <a:lnTo>
                    <a:pt x="1049" y="1783"/>
                  </a:lnTo>
                  <a:lnTo>
                    <a:pt x="10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07" name="Google Shape;6107;p124"/>
            <p:cNvSpPr/>
            <p:nvPr/>
          </p:nvSpPr>
          <p:spPr>
            <a:xfrm>
              <a:off x="3364688" y="1386888"/>
              <a:ext cx="185325" cy="66900"/>
            </a:xfrm>
            <a:custGeom>
              <a:avLst/>
              <a:gdLst/>
              <a:ahLst/>
              <a:cxnLst/>
              <a:rect l="l" t="t" r="r" b="b"/>
              <a:pathLst>
                <a:path w="7413" h="2676" extrusionOk="0">
                  <a:moveTo>
                    <a:pt x="3724" y="1"/>
                  </a:moveTo>
                  <a:cubicBezTo>
                    <a:pt x="3025" y="718"/>
                    <a:pt x="2081" y="1102"/>
                    <a:pt x="1102" y="1120"/>
                  </a:cubicBezTo>
                  <a:lnTo>
                    <a:pt x="0" y="1120"/>
                  </a:lnTo>
                  <a:lnTo>
                    <a:pt x="0" y="2675"/>
                  </a:lnTo>
                  <a:lnTo>
                    <a:pt x="7412" y="2675"/>
                  </a:lnTo>
                  <a:lnTo>
                    <a:pt x="7412" y="1120"/>
                  </a:lnTo>
                  <a:lnTo>
                    <a:pt x="6346" y="1120"/>
                  </a:lnTo>
                  <a:cubicBezTo>
                    <a:pt x="5350" y="1102"/>
                    <a:pt x="4406" y="700"/>
                    <a:pt x="3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08" name="Google Shape;6108;p124"/>
            <p:cNvSpPr/>
            <p:nvPr/>
          </p:nvSpPr>
          <p:spPr>
            <a:xfrm>
              <a:off x="3471763" y="1593613"/>
              <a:ext cx="104900" cy="26250"/>
            </a:xfrm>
            <a:custGeom>
              <a:avLst/>
              <a:gdLst/>
              <a:ahLst/>
              <a:cxnLst/>
              <a:rect l="l" t="t" r="r" b="b"/>
              <a:pathLst>
                <a:path w="4196" h="1050" extrusionOk="0">
                  <a:moveTo>
                    <a:pt x="0" y="0"/>
                  </a:moveTo>
                  <a:lnTo>
                    <a:pt x="0" y="1049"/>
                  </a:lnTo>
                  <a:lnTo>
                    <a:pt x="4196" y="1049"/>
                  </a:lnTo>
                  <a:lnTo>
                    <a:pt x="41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09" name="Google Shape;6109;p124"/>
            <p:cNvSpPr/>
            <p:nvPr/>
          </p:nvSpPr>
          <p:spPr>
            <a:xfrm>
              <a:off x="3233563" y="1541163"/>
              <a:ext cx="447550" cy="26250"/>
            </a:xfrm>
            <a:custGeom>
              <a:avLst/>
              <a:gdLst/>
              <a:ahLst/>
              <a:cxnLst/>
              <a:rect l="l" t="t" r="r" b="b"/>
              <a:pathLst>
                <a:path w="17902" h="1050" extrusionOk="0">
                  <a:moveTo>
                    <a:pt x="1" y="1"/>
                  </a:moveTo>
                  <a:lnTo>
                    <a:pt x="1" y="1050"/>
                  </a:lnTo>
                  <a:lnTo>
                    <a:pt x="17902" y="1050"/>
                  </a:lnTo>
                  <a:lnTo>
                    <a:pt x="179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10" name="Google Shape;6110;p124"/>
            <p:cNvSpPr/>
            <p:nvPr/>
          </p:nvSpPr>
          <p:spPr>
            <a:xfrm>
              <a:off x="3233563" y="1593613"/>
              <a:ext cx="448000" cy="132450"/>
            </a:xfrm>
            <a:custGeom>
              <a:avLst/>
              <a:gdLst/>
              <a:ahLst/>
              <a:cxnLst/>
              <a:rect l="l" t="t" r="r" b="b"/>
              <a:pathLst>
                <a:path w="17920" h="5298" extrusionOk="0">
                  <a:moveTo>
                    <a:pt x="1" y="0"/>
                  </a:moveTo>
                  <a:lnTo>
                    <a:pt x="1" y="4248"/>
                  </a:lnTo>
                  <a:lnTo>
                    <a:pt x="2134" y="4248"/>
                  </a:lnTo>
                  <a:lnTo>
                    <a:pt x="2134" y="5297"/>
                  </a:lnTo>
                  <a:lnTo>
                    <a:pt x="3182" y="5297"/>
                  </a:lnTo>
                  <a:lnTo>
                    <a:pt x="3182" y="4248"/>
                  </a:lnTo>
                  <a:lnTo>
                    <a:pt x="14790" y="4248"/>
                  </a:lnTo>
                  <a:lnTo>
                    <a:pt x="14790" y="5297"/>
                  </a:lnTo>
                  <a:lnTo>
                    <a:pt x="15839" y="5297"/>
                  </a:lnTo>
                  <a:lnTo>
                    <a:pt x="15839" y="4248"/>
                  </a:lnTo>
                  <a:lnTo>
                    <a:pt x="17919" y="4248"/>
                  </a:lnTo>
                  <a:lnTo>
                    <a:pt x="17919" y="0"/>
                  </a:lnTo>
                  <a:lnTo>
                    <a:pt x="14773" y="0"/>
                  </a:lnTo>
                  <a:lnTo>
                    <a:pt x="14773" y="2098"/>
                  </a:lnTo>
                  <a:lnTo>
                    <a:pt x="8479" y="2098"/>
                  </a:lnTo>
                  <a:lnTo>
                    <a:pt x="84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111" name="Google Shape;6111;p124"/>
          <p:cNvGrpSpPr/>
          <p:nvPr/>
        </p:nvGrpSpPr>
        <p:grpSpPr>
          <a:xfrm>
            <a:off x="2490613" y="1278088"/>
            <a:ext cx="455425" cy="447975"/>
            <a:chOff x="2490613" y="1278088"/>
            <a:chExt cx="455425" cy="447975"/>
          </a:xfrm>
        </p:grpSpPr>
        <p:sp>
          <p:nvSpPr>
            <p:cNvPr id="6112" name="Google Shape;6112;p124"/>
            <p:cNvSpPr/>
            <p:nvPr/>
          </p:nvSpPr>
          <p:spPr>
            <a:xfrm>
              <a:off x="2490613" y="1646488"/>
              <a:ext cx="89175" cy="79575"/>
            </a:xfrm>
            <a:custGeom>
              <a:avLst/>
              <a:gdLst/>
              <a:ahLst/>
              <a:cxnLst/>
              <a:rect l="l" t="t" r="r" b="b"/>
              <a:pathLst>
                <a:path w="3567" h="3183" extrusionOk="0">
                  <a:moveTo>
                    <a:pt x="2763" y="1"/>
                  </a:moveTo>
                  <a:cubicBezTo>
                    <a:pt x="2675" y="53"/>
                    <a:pt x="2588" y="106"/>
                    <a:pt x="2483" y="123"/>
                  </a:cubicBezTo>
                  <a:cubicBezTo>
                    <a:pt x="1871" y="315"/>
                    <a:pt x="1417" y="822"/>
                    <a:pt x="1294" y="1434"/>
                  </a:cubicBezTo>
                  <a:cubicBezTo>
                    <a:pt x="1259" y="1574"/>
                    <a:pt x="1207" y="1696"/>
                    <a:pt x="1119" y="1784"/>
                  </a:cubicBezTo>
                  <a:cubicBezTo>
                    <a:pt x="1032" y="1889"/>
                    <a:pt x="910" y="1959"/>
                    <a:pt x="787" y="1994"/>
                  </a:cubicBezTo>
                  <a:cubicBezTo>
                    <a:pt x="473" y="2063"/>
                    <a:pt x="210" y="2238"/>
                    <a:pt x="1" y="2466"/>
                  </a:cubicBezTo>
                  <a:lnTo>
                    <a:pt x="770" y="3182"/>
                  </a:lnTo>
                  <a:cubicBezTo>
                    <a:pt x="857" y="3077"/>
                    <a:pt x="980" y="3007"/>
                    <a:pt x="1102" y="2990"/>
                  </a:cubicBezTo>
                  <a:cubicBezTo>
                    <a:pt x="1714" y="2798"/>
                    <a:pt x="2168" y="2308"/>
                    <a:pt x="2308" y="1679"/>
                  </a:cubicBezTo>
                  <a:cubicBezTo>
                    <a:pt x="2361" y="1417"/>
                    <a:pt x="2553" y="1207"/>
                    <a:pt x="2815" y="1137"/>
                  </a:cubicBezTo>
                  <a:cubicBezTo>
                    <a:pt x="3095" y="1050"/>
                    <a:pt x="3357" y="892"/>
                    <a:pt x="3567" y="682"/>
                  </a:cubicBezTo>
                  <a:cubicBezTo>
                    <a:pt x="3339" y="560"/>
                    <a:pt x="3130" y="403"/>
                    <a:pt x="2955" y="228"/>
                  </a:cubicBezTo>
                  <a:cubicBezTo>
                    <a:pt x="2885" y="158"/>
                    <a:pt x="2815" y="88"/>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13" name="Google Shape;6113;p124"/>
            <p:cNvSpPr/>
            <p:nvPr/>
          </p:nvSpPr>
          <p:spPr>
            <a:xfrm>
              <a:off x="2706938" y="1407613"/>
              <a:ext cx="101850" cy="102125"/>
            </a:xfrm>
            <a:custGeom>
              <a:avLst/>
              <a:gdLst/>
              <a:ahLst/>
              <a:cxnLst/>
              <a:rect l="l" t="t" r="r" b="b"/>
              <a:pathLst>
                <a:path w="4074" h="4085" extrusionOk="0">
                  <a:moveTo>
                    <a:pt x="2017" y="1"/>
                  </a:moveTo>
                  <a:cubicBezTo>
                    <a:pt x="1050" y="1"/>
                    <a:pt x="197" y="690"/>
                    <a:pt x="1" y="1654"/>
                  </a:cubicBezTo>
                  <a:lnTo>
                    <a:pt x="2431" y="1654"/>
                  </a:lnTo>
                  <a:lnTo>
                    <a:pt x="2431" y="4084"/>
                  </a:lnTo>
                  <a:cubicBezTo>
                    <a:pt x="3392" y="3892"/>
                    <a:pt x="4074" y="3035"/>
                    <a:pt x="4074" y="2056"/>
                  </a:cubicBezTo>
                  <a:cubicBezTo>
                    <a:pt x="4074" y="1007"/>
                    <a:pt x="3270" y="116"/>
                    <a:pt x="2221" y="11"/>
                  </a:cubicBezTo>
                  <a:cubicBezTo>
                    <a:pt x="2153" y="4"/>
                    <a:pt x="2085" y="1"/>
                    <a:pt x="20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14" name="Google Shape;6114;p124"/>
            <p:cNvSpPr/>
            <p:nvPr/>
          </p:nvSpPr>
          <p:spPr>
            <a:xfrm>
              <a:off x="2576263" y="1278088"/>
              <a:ext cx="369775" cy="361875"/>
            </a:xfrm>
            <a:custGeom>
              <a:avLst/>
              <a:gdLst/>
              <a:ahLst/>
              <a:cxnLst/>
              <a:rect l="l" t="t" r="r" b="b"/>
              <a:pathLst>
                <a:path w="14791" h="14475" extrusionOk="0">
                  <a:moveTo>
                    <a:pt x="7238" y="0"/>
                  </a:moveTo>
                  <a:cubicBezTo>
                    <a:pt x="3252" y="0"/>
                    <a:pt x="18" y="3234"/>
                    <a:pt x="1" y="7237"/>
                  </a:cubicBezTo>
                  <a:cubicBezTo>
                    <a:pt x="1" y="7622"/>
                    <a:pt x="36" y="8006"/>
                    <a:pt x="106" y="8374"/>
                  </a:cubicBezTo>
                  <a:cubicBezTo>
                    <a:pt x="910" y="7412"/>
                    <a:pt x="2116" y="6853"/>
                    <a:pt x="3375" y="6853"/>
                  </a:cubicBezTo>
                  <a:lnTo>
                    <a:pt x="4161" y="6853"/>
                  </a:lnTo>
                  <a:cubicBezTo>
                    <a:pt x="4379" y="5170"/>
                    <a:pt x="5789" y="4139"/>
                    <a:pt x="7252" y="4139"/>
                  </a:cubicBezTo>
                  <a:cubicBezTo>
                    <a:pt x="8022" y="4139"/>
                    <a:pt x="8808" y="4425"/>
                    <a:pt x="9441" y="5052"/>
                  </a:cubicBezTo>
                  <a:cubicBezTo>
                    <a:pt x="11259" y="6870"/>
                    <a:pt x="10210" y="9982"/>
                    <a:pt x="7658" y="10331"/>
                  </a:cubicBezTo>
                  <a:lnTo>
                    <a:pt x="7658" y="11118"/>
                  </a:lnTo>
                  <a:cubicBezTo>
                    <a:pt x="7658" y="12237"/>
                    <a:pt x="7203" y="13321"/>
                    <a:pt x="6417" y="14125"/>
                  </a:cubicBezTo>
                  <a:cubicBezTo>
                    <a:pt x="6312" y="14212"/>
                    <a:pt x="6224" y="14300"/>
                    <a:pt x="6119" y="14387"/>
                  </a:cubicBezTo>
                  <a:cubicBezTo>
                    <a:pt x="6498" y="14446"/>
                    <a:pt x="6873" y="14474"/>
                    <a:pt x="7244" y="14474"/>
                  </a:cubicBezTo>
                  <a:cubicBezTo>
                    <a:pt x="10950" y="14474"/>
                    <a:pt x="14156" y="11627"/>
                    <a:pt x="14458" y="7797"/>
                  </a:cubicBezTo>
                  <a:cubicBezTo>
                    <a:pt x="14790" y="3601"/>
                    <a:pt x="11469" y="0"/>
                    <a:pt x="7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15" name="Google Shape;6115;p124"/>
            <p:cNvSpPr/>
            <p:nvPr/>
          </p:nvSpPr>
          <p:spPr>
            <a:xfrm>
              <a:off x="2557063" y="1475188"/>
              <a:ext cx="184425" cy="168825"/>
            </a:xfrm>
            <a:custGeom>
              <a:avLst/>
              <a:gdLst/>
              <a:ahLst/>
              <a:cxnLst/>
              <a:rect l="l" t="t" r="r" b="b"/>
              <a:pathLst>
                <a:path w="7377" h="6753" extrusionOk="0">
                  <a:moveTo>
                    <a:pt x="4143" y="0"/>
                  </a:moveTo>
                  <a:cubicBezTo>
                    <a:pt x="2360" y="0"/>
                    <a:pt x="926" y="1434"/>
                    <a:pt x="926" y="3217"/>
                  </a:cubicBezTo>
                  <a:cubicBezTo>
                    <a:pt x="926" y="3514"/>
                    <a:pt x="961" y="3793"/>
                    <a:pt x="1031" y="4073"/>
                  </a:cubicBezTo>
                  <a:cubicBezTo>
                    <a:pt x="1" y="5239"/>
                    <a:pt x="1032" y="6753"/>
                    <a:pt x="2240" y="6753"/>
                  </a:cubicBezTo>
                  <a:cubicBezTo>
                    <a:pt x="2589" y="6753"/>
                    <a:pt x="2953" y="6626"/>
                    <a:pt x="3286" y="6328"/>
                  </a:cubicBezTo>
                  <a:cubicBezTo>
                    <a:pt x="3573" y="6407"/>
                    <a:pt x="3860" y="6444"/>
                    <a:pt x="4141" y="6444"/>
                  </a:cubicBezTo>
                  <a:cubicBezTo>
                    <a:pt x="5861" y="6444"/>
                    <a:pt x="7362" y="5050"/>
                    <a:pt x="7377" y="3217"/>
                  </a:cubicBezTo>
                  <a:lnTo>
                    <a:pt x="73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116" name="Google Shape;6116;p124"/>
          <p:cNvGrpSpPr/>
          <p:nvPr/>
        </p:nvGrpSpPr>
        <p:grpSpPr>
          <a:xfrm>
            <a:off x="1747663" y="1278088"/>
            <a:ext cx="447975" cy="447975"/>
            <a:chOff x="1747663" y="1278088"/>
            <a:chExt cx="447975" cy="447975"/>
          </a:xfrm>
        </p:grpSpPr>
        <p:sp>
          <p:nvSpPr>
            <p:cNvPr id="6117" name="Google Shape;6117;p124"/>
            <p:cNvSpPr/>
            <p:nvPr/>
          </p:nvSpPr>
          <p:spPr>
            <a:xfrm>
              <a:off x="1747663" y="1543363"/>
              <a:ext cx="447975" cy="182700"/>
            </a:xfrm>
            <a:custGeom>
              <a:avLst/>
              <a:gdLst/>
              <a:ahLst/>
              <a:cxnLst/>
              <a:rect l="l" t="t" r="r" b="b"/>
              <a:pathLst>
                <a:path w="17919" h="7308" extrusionOk="0">
                  <a:moveTo>
                    <a:pt x="3129" y="4668"/>
                  </a:moveTo>
                  <a:lnTo>
                    <a:pt x="3129" y="5716"/>
                  </a:lnTo>
                  <a:lnTo>
                    <a:pt x="2081" y="5716"/>
                  </a:lnTo>
                  <a:lnTo>
                    <a:pt x="2081" y="4668"/>
                  </a:lnTo>
                  <a:close/>
                  <a:moveTo>
                    <a:pt x="5245" y="4668"/>
                  </a:moveTo>
                  <a:lnTo>
                    <a:pt x="5227" y="5716"/>
                  </a:lnTo>
                  <a:lnTo>
                    <a:pt x="4178" y="5716"/>
                  </a:lnTo>
                  <a:lnTo>
                    <a:pt x="4178" y="4668"/>
                  </a:lnTo>
                  <a:close/>
                  <a:moveTo>
                    <a:pt x="7325" y="4668"/>
                  </a:moveTo>
                  <a:lnTo>
                    <a:pt x="7325" y="5716"/>
                  </a:lnTo>
                  <a:lnTo>
                    <a:pt x="6276" y="5716"/>
                  </a:lnTo>
                  <a:lnTo>
                    <a:pt x="6276" y="4668"/>
                  </a:lnTo>
                  <a:close/>
                  <a:moveTo>
                    <a:pt x="2360" y="0"/>
                  </a:moveTo>
                  <a:cubicBezTo>
                    <a:pt x="1049" y="0"/>
                    <a:pt x="0" y="1049"/>
                    <a:pt x="0" y="2343"/>
                  </a:cubicBezTo>
                  <a:lnTo>
                    <a:pt x="0" y="7307"/>
                  </a:lnTo>
                  <a:lnTo>
                    <a:pt x="12657" y="7307"/>
                  </a:lnTo>
                  <a:lnTo>
                    <a:pt x="12657" y="4668"/>
                  </a:lnTo>
                  <a:lnTo>
                    <a:pt x="13706" y="4668"/>
                  </a:lnTo>
                  <a:lnTo>
                    <a:pt x="13706" y="7307"/>
                  </a:lnTo>
                  <a:lnTo>
                    <a:pt x="14755" y="7307"/>
                  </a:lnTo>
                  <a:lnTo>
                    <a:pt x="14755" y="4668"/>
                  </a:lnTo>
                  <a:lnTo>
                    <a:pt x="15803" y="4668"/>
                  </a:lnTo>
                  <a:lnTo>
                    <a:pt x="15803" y="7307"/>
                  </a:lnTo>
                  <a:lnTo>
                    <a:pt x="17919" y="7307"/>
                  </a:lnTo>
                  <a:lnTo>
                    <a:pt x="17919" y="2343"/>
                  </a:lnTo>
                  <a:cubicBezTo>
                    <a:pt x="17919" y="1049"/>
                    <a:pt x="16852" y="0"/>
                    <a:pt x="15559" y="0"/>
                  </a:cubicBezTo>
                  <a:lnTo>
                    <a:pt x="13706" y="0"/>
                  </a:lnTo>
                  <a:lnTo>
                    <a:pt x="13706" y="3129"/>
                  </a:lnTo>
                  <a:lnTo>
                    <a:pt x="4196" y="3129"/>
                  </a:lnTo>
                  <a:lnTo>
                    <a:pt x="41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18" name="Google Shape;6118;p124"/>
            <p:cNvSpPr/>
            <p:nvPr/>
          </p:nvSpPr>
          <p:spPr>
            <a:xfrm>
              <a:off x="1878763" y="1543363"/>
              <a:ext cx="185325" cy="52025"/>
            </a:xfrm>
            <a:custGeom>
              <a:avLst/>
              <a:gdLst/>
              <a:ahLst/>
              <a:cxnLst/>
              <a:rect l="l" t="t" r="r" b="b"/>
              <a:pathLst>
                <a:path w="7413" h="2081" extrusionOk="0">
                  <a:moveTo>
                    <a:pt x="1" y="0"/>
                  </a:moveTo>
                  <a:lnTo>
                    <a:pt x="1" y="2080"/>
                  </a:lnTo>
                  <a:lnTo>
                    <a:pt x="7413" y="2080"/>
                  </a:lnTo>
                  <a:lnTo>
                    <a:pt x="74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19" name="Google Shape;6119;p124"/>
            <p:cNvSpPr/>
            <p:nvPr/>
          </p:nvSpPr>
          <p:spPr>
            <a:xfrm>
              <a:off x="1771688" y="1278088"/>
              <a:ext cx="402550" cy="239075"/>
            </a:xfrm>
            <a:custGeom>
              <a:avLst/>
              <a:gdLst/>
              <a:ahLst/>
              <a:cxnLst/>
              <a:rect l="l" t="t" r="r" b="b"/>
              <a:pathLst>
                <a:path w="16102" h="9563" extrusionOk="0">
                  <a:moveTo>
                    <a:pt x="8051" y="0"/>
                  </a:moveTo>
                  <a:cubicBezTo>
                    <a:pt x="7505" y="0"/>
                    <a:pt x="6958" y="367"/>
                    <a:pt x="6958" y="1101"/>
                  </a:cubicBezTo>
                  <a:lnTo>
                    <a:pt x="6958" y="4178"/>
                  </a:lnTo>
                  <a:lnTo>
                    <a:pt x="1" y="4178"/>
                  </a:lnTo>
                  <a:lnTo>
                    <a:pt x="1" y="5244"/>
                  </a:lnTo>
                  <a:lnTo>
                    <a:pt x="6958" y="5244"/>
                  </a:lnTo>
                  <a:lnTo>
                    <a:pt x="6958" y="9562"/>
                  </a:lnTo>
                  <a:lnTo>
                    <a:pt x="9143" y="9562"/>
                  </a:lnTo>
                  <a:lnTo>
                    <a:pt x="9143" y="5244"/>
                  </a:lnTo>
                  <a:lnTo>
                    <a:pt x="16101" y="5244"/>
                  </a:lnTo>
                  <a:lnTo>
                    <a:pt x="16101" y="4196"/>
                  </a:lnTo>
                  <a:lnTo>
                    <a:pt x="9143" y="4196"/>
                  </a:lnTo>
                  <a:lnTo>
                    <a:pt x="9143" y="1101"/>
                  </a:lnTo>
                  <a:cubicBezTo>
                    <a:pt x="9143" y="367"/>
                    <a:pt x="8597" y="0"/>
                    <a:pt x="80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20" name="Google Shape;6120;p124"/>
            <p:cNvSpPr/>
            <p:nvPr/>
          </p:nvSpPr>
          <p:spPr>
            <a:xfrm>
              <a:off x="2057088" y="1278088"/>
              <a:ext cx="104900" cy="26225"/>
            </a:xfrm>
            <a:custGeom>
              <a:avLst/>
              <a:gdLst/>
              <a:ahLst/>
              <a:cxnLst/>
              <a:rect l="l" t="t" r="r" b="b"/>
              <a:pathLst>
                <a:path w="4196" h="1049" extrusionOk="0">
                  <a:moveTo>
                    <a:pt x="0" y="0"/>
                  </a:moveTo>
                  <a:lnTo>
                    <a:pt x="0" y="1049"/>
                  </a:lnTo>
                  <a:lnTo>
                    <a:pt x="4196" y="1049"/>
                  </a:lnTo>
                  <a:lnTo>
                    <a:pt x="41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21" name="Google Shape;6121;p124"/>
            <p:cNvSpPr/>
            <p:nvPr/>
          </p:nvSpPr>
          <p:spPr>
            <a:xfrm>
              <a:off x="2082413" y="1330513"/>
              <a:ext cx="54225" cy="26250"/>
            </a:xfrm>
            <a:custGeom>
              <a:avLst/>
              <a:gdLst/>
              <a:ahLst/>
              <a:cxnLst/>
              <a:rect l="l" t="t" r="r" b="b"/>
              <a:pathLst>
                <a:path w="2169" h="1050" extrusionOk="0">
                  <a:moveTo>
                    <a:pt x="1" y="1"/>
                  </a:moveTo>
                  <a:lnTo>
                    <a:pt x="1" y="1050"/>
                  </a:lnTo>
                  <a:lnTo>
                    <a:pt x="2169" y="1050"/>
                  </a:lnTo>
                  <a:lnTo>
                    <a:pt x="21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22" name="Google Shape;6122;p124"/>
            <p:cNvSpPr/>
            <p:nvPr/>
          </p:nvSpPr>
          <p:spPr>
            <a:xfrm>
              <a:off x="2082413" y="1434963"/>
              <a:ext cx="54225" cy="83075"/>
            </a:xfrm>
            <a:custGeom>
              <a:avLst/>
              <a:gdLst/>
              <a:ahLst/>
              <a:cxnLst/>
              <a:rect l="l" t="t" r="r" b="b"/>
              <a:pathLst>
                <a:path w="2169" h="3323" extrusionOk="0">
                  <a:moveTo>
                    <a:pt x="1" y="1"/>
                  </a:moveTo>
                  <a:lnTo>
                    <a:pt x="1" y="2238"/>
                  </a:lnTo>
                  <a:cubicBezTo>
                    <a:pt x="1" y="2833"/>
                    <a:pt x="490" y="3322"/>
                    <a:pt x="1085" y="3322"/>
                  </a:cubicBezTo>
                  <a:cubicBezTo>
                    <a:pt x="1679" y="3322"/>
                    <a:pt x="2169" y="2833"/>
                    <a:pt x="2169" y="2221"/>
                  </a:cubicBezTo>
                  <a:lnTo>
                    <a:pt x="21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23" name="Google Shape;6123;p124"/>
            <p:cNvSpPr/>
            <p:nvPr/>
          </p:nvSpPr>
          <p:spPr>
            <a:xfrm>
              <a:off x="1783938" y="1278088"/>
              <a:ext cx="104900" cy="26225"/>
            </a:xfrm>
            <a:custGeom>
              <a:avLst/>
              <a:gdLst/>
              <a:ahLst/>
              <a:cxnLst/>
              <a:rect l="l" t="t" r="r" b="b"/>
              <a:pathLst>
                <a:path w="4196" h="1049" extrusionOk="0">
                  <a:moveTo>
                    <a:pt x="0" y="0"/>
                  </a:moveTo>
                  <a:lnTo>
                    <a:pt x="0" y="1049"/>
                  </a:lnTo>
                  <a:lnTo>
                    <a:pt x="4196" y="1049"/>
                  </a:lnTo>
                  <a:lnTo>
                    <a:pt x="41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24" name="Google Shape;6124;p124"/>
            <p:cNvSpPr/>
            <p:nvPr/>
          </p:nvSpPr>
          <p:spPr>
            <a:xfrm>
              <a:off x="1809288" y="1330513"/>
              <a:ext cx="54650" cy="26250"/>
            </a:xfrm>
            <a:custGeom>
              <a:avLst/>
              <a:gdLst/>
              <a:ahLst/>
              <a:cxnLst/>
              <a:rect l="l" t="t" r="r" b="b"/>
              <a:pathLst>
                <a:path w="2186" h="1050" extrusionOk="0">
                  <a:moveTo>
                    <a:pt x="0" y="1"/>
                  </a:moveTo>
                  <a:lnTo>
                    <a:pt x="0" y="1050"/>
                  </a:lnTo>
                  <a:lnTo>
                    <a:pt x="2185" y="1050"/>
                  </a:lnTo>
                  <a:lnTo>
                    <a:pt x="21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25" name="Google Shape;6125;p124"/>
            <p:cNvSpPr/>
            <p:nvPr/>
          </p:nvSpPr>
          <p:spPr>
            <a:xfrm>
              <a:off x="1809288" y="1434963"/>
              <a:ext cx="54650" cy="83075"/>
            </a:xfrm>
            <a:custGeom>
              <a:avLst/>
              <a:gdLst/>
              <a:ahLst/>
              <a:cxnLst/>
              <a:rect l="l" t="t" r="r" b="b"/>
              <a:pathLst>
                <a:path w="2186" h="3323" extrusionOk="0">
                  <a:moveTo>
                    <a:pt x="0" y="1"/>
                  </a:moveTo>
                  <a:lnTo>
                    <a:pt x="0" y="2238"/>
                  </a:lnTo>
                  <a:cubicBezTo>
                    <a:pt x="0" y="2830"/>
                    <a:pt x="485" y="3318"/>
                    <a:pt x="1093" y="3322"/>
                  </a:cubicBezTo>
                  <a:lnTo>
                    <a:pt x="1093" y="3322"/>
                  </a:lnTo>
                  <a:cubicBezTo>
                    <a:pt x="1700" y="3318"/>
                    <a:pt x="2185" y="2830"/>
                    <a:pt x="2185" y="2221"/>
                  </a:cubicBezTo>
                  <a:lnTo>
                    <a:pt x="2185" y="1"/>
                  </a:lnTo>
                  <a:close/>
                  <a:moveTo>
                    <a:pt x="1093" y="3322"/>
                  </a:moveTo>
                  <a:cubicBezTo>
                    <a:pt x="1090" y="3322"/>
                    <a:pt x="1087" y="3322"/>
                    <a:pt x="1084" y="3322"/>
                  </a:cubicBezTo>
                  <a:lnTo>
                    <a:pt x="1101" y="3322"/>
                  </a:lnTo>
                  <a:cubicBezTo>
                    <a:pt x="1099" y="3322"/>
                    <a:pt x="1096" y="3322"/>
                    <a:pt x="1093" y="3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6129"/>
        <p:cNvGrpSpPr/>
        <p:nvPr/>
      </p:nvGrpSpPr>
      <p:grpSpPr>
        <a:xfrm>
          <a:off x="0" y="0"/>
          <a:ext cx="0" cy="0"/>
          <a:chOff x="0" y="0"/>
          <a:chExt cx="0" cy="0"/>
        </a:xfrm>
      </p:grpSpPr>
      <p:sp>
        <p:nvSpPr>
          <p:cNvPr id="6130" name="Google Shape;6130;p125"/>
          <p:cNvSpPr/>
          <p:nvPr/>
        </p:nvSpPr>
        <p:spPr>
          <a:xfrm>
            <a:off x="5583527" y="2210938"/>
            <a:ext cx="58200" cy="58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31" name="Google Shape;6131;p125"/>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p>
            <a:pPr lvl="0"/>
            <a:r>
              <a:rPr lang="fa-IR" dirty="0">
                <a:solidFill>
                  <a:schemeClr val="bg2"/>
                </a:solidFill>
                <a:cs typeface="B Nazanin" panose="00000400000000000000" pitchFamily="2" charset="-78"/>
              </a:rPr>
              <a:t>منابع </a:t>
            </a:r>
            <a:r>
              <a:rPr lang="fa-IR" dirty="0">
                <a:solidFill>
                  <a:schemeClr val="accent6"/>
                </a:solidFill>
                <a:cs typeface="B Nazanin" panose="00000400000000000000" pitchFamily="2" charset="-78"/>
              </a:rPr>
              <a:t>ا</a:t>
            </a:r>
            <a:r>
              <a:rPr lang="fa-IR" dirty="0">
                <a:solidFill>
                  <a:schemeClr val="accent4"/>
                </a:solidFill>
                <a:cs typeface="B Nazanin" panose="00000400000000000000" pitchFamily="2" charset="-78"/>
              </a:rPr>
              <a:t>طلاعات</a:t>
            </a:r>
            <a:r>
              <a:rPr lang="fa-IR" dirty="0">
                <a:solidFill>
                  <a:schemeClr val="accent6"/>
                </a:solidFill>
                <a:cs typeface="B Nazanin" panose="00000400000000000000" pitchFamily="2" charset="-78"/>
              </a:rPr>
              <a:t>ی</a:t>
            </a:r>
            <a:r>
              <a:rPr lang="fa-IR" dirty="0">
                <a:solidFill>
                  <a:schemeClr val="accent4"/>
                </a:solidFill>
                <a:cs typeface="B Nazanin" panose="00000400000000000000" pitchFamily="2" charset="-78"/>
              </a:rPr>
              <a:t> </a:t>
            </a:r>
            <a:r>
              <a:rPr lang="fa-IR" dirty="0">
                <a:solidFill>
                  <a:schemeClr val="tx2"/>
                </a:solidFill>
                <a:cs typeface="B Nazanin" panose="00000400000000000000" pitchFamily="2" charset="-78"/>
              </a:rPr>
              <a:t>ممتاز</a:t>
            </a:r>
            <a:endParaRPr dirty="0">
              <a:solidFill>
                <a:schemeClr val="tx2"/>
              </a:solidFill>
              <a:cs typeface="B Nazanin" panose="00000400000000000000" pitchFamily="2" charset="-78"/>
            </a:endParaRPr>
          </a:p>
        </p:txBody>
      </p:sp>
      <p:grpSp>
        <p:nvGrpSpPr>
          <p:cNvPr id="6132" name="Google Shape;6132;p125"/>
          <p:cNvGrpSpPr/>
          <p:nvPr/>
        </p:nvGrpSpPr>
        <p:grpSpPr>
          <a:xfrm>
            <a:off x="880125" y="1293223"/>
            <a:ext cx="1052375" cy="3315677"/>
            <a:chOff x="880125" y="1285223"/>
            <a:chExt cx="1052375" cy="3315677"/>
          </a:xfrm>
        </p:grpSpPr>
        <p:cxnSp>
          <p:nvCxnSpPr>
            <p:cNvPr id="6133" name="Google Shape;6133;p125"/>
            <p:cNvCxnSpPr>
              <a:endCxn id="6134" idx="2"/>
            </p:cNvCxnSpPr>
            <p:nvPr/>
          </p:nvCxnSpPr>
          <p:spPr>
            <a:xfrm>
              <a:off x="1159800" y="1546000"/>
              <a:ext cx="316200" cy="0"/>
            </a:xfrm>
            <a:prstGeom prst="straightConnector1">
              <a:avLst/>
            </a:prstGeom>
            <a:noFill/>
            <a:ln w="28575" cap="flat" cmpd="sng">
              <a:solidFill>
                <a:schemeClr val="dk1"/>
              </a:solidFill>
              <a:prstDash val="solid"/>
              <a:round/>
              <a:headEnd type="none" w="med" len="med"/>
              <a:tailEnd type="none" w="med" len="med"/>
            </a:ln>
          </p:spPr>
        </p:cxnSp>
        <p:cxnSp>
          <p:nvCxnSpPr>
            <p:cNvPr id="6135" name="Google Shape;6135;p125"/>
            <p:cNvCxnSpPr>
              <a:endCxn id="6136" idx="2"/>
            </p:cNvCxnSpPr>
            <p:nvPr/>
          </p:nvCxnSpPr>
          <p:spPr>
            <a:xfrm>
              <a:off x="968000" y="1896550"/>
              <a:ext cx="882000" cy="0"/>
            </a:xfrm>
            <a:prstGeom prst="straightConnector1">
              <a:avLst/>
            </a:prstGeom>
            <a:noFill/>
            <a:ln w="28575" cap="flat" cmpd="sng">
              <a:solidFill>
                <a:schemeClr val="dk1"/>
              </a:solidFill>
              <a:prstDash val="solid"/>
              <a:round/>
              <a:headEnd type="none" w="med" len="med"/>
              <a:tailEnd type="none" w="med" len="med"/>
            </a:ln>
          </p:spPr>
        </p:cxnSp>
        <p:cxnSp>
          <p:nvCxnSpPr>
            <p:cNvPr id="6137" name="Google Shape;6137;p125"/>
            <p:cNvCxnSpPr>
              <a:endCxn id="6138" idx="2"/>
            </p:cNvCxnSpPr>
            <p:nvPr/>
          </p:nvCxnSpPr>
          <p:spPr>
            <a:xfrm>
              <a:off x="1229700" y="2247100"/>
              <a:ext cx="246300" cy="0"/>
            </a:xfrm>
            <a:prstGeom prst="straightConnector1">
              <a:avLst/>
            </a:prstGeom>
            <a:noFill/>
            <a:ln w="28575" cap="flat" cmpd="sng">
              <a:solidFill>
                <a:schemeClr val="dk1"/>
              </a:solidFill>
              <a:prstDash val="solid"/>
              <a:round/>
              <a:headEnd type="none" w="med" len="med"/>
              <a:tailEnd type="none" w="med" len="med"/>
            </a:ln>
          </p:spPr>
        </p:cxnSp>
        <p:cxnSp>
          <p:nvCxnSpPr>
            <p:cNvPr id="6139" name="Google Shape;6139;p125"/>
            <p:cNvCxnSpPr>
              <a:endCxn id="6140" idx="2"/>
            </p:cNvCxnSpPr>
            <p:nvPr/>
          </p:nvCxnSpPr>
          <p:spPr>
            <a:xfrm>
              <a:off x="1159800" y="2948200"/>
              <a:ext cx="316200" cy="0"/>
            </a:xfrm>
            <a:prstGeom prst="straightConnector1">
              <a:avLst/>
            </a:prstGeom>
            <a:noFill/>
            <a:ln w="28575" cap="flat" cmpd="sng">
              <a:solidFill>
                <a:schemeClr val="dk1"/>
              </a:solidFill>
              <a:prstDash val="solid"/>
              <a:round/>
              <a:headEnd type="none" w="med" len="med"/>
              <a:tailEnd type="none" w="med" len="med"/>
            </a:ln>
          </p:spPr>
        </p:cxnSp>
        <p:cxnSp>
          <p:nvCxnSpPr>
            <p:cNvPr id="6141" name="Google Shape;6141;p125"/>
            <p:cNvCxnSpPr>
              <a:endCxn id="6142" idx="2"/>
            </p:cNvCxnSpPr>
            <p:nvPr/>
          </p:nvCxnSpPr>
          <p:spPr>
            <a:xfrm>
              <a:off x="968000" y="3298750"/>
              <a:ext cx="882000" cy="0"/>
            </a:xfrm>
            <a:prstGeom prst="straightConnector1">
              <a:avLst/>
            </a:prstGeom>
            <a:noFill/>
            <a:ln w="28575" cap="flat" cmpd="sng">
              <a:solidFill>
                <a:schemeClr val="dk1"/>
              </a:solidFill>
              <a:prstDash val="solid"/>
              <a:round/>
              <a:headEnd type="none" w="med" len="med"/>
              <a:tailEnd type="none" w="med" len="med"/>
            </a:ln>
          </p:spPr>
        </p:cxnSp>
        <p:cxnSp>
          <p:nvCxnSpPr>
            <p:cNvPr id="6143" name="Google Shape;6143;p125"/>
            <p:cNvCxnSpPr>
              <a:endCxn id="6144" idx="2"/>
            </p:cNvCxnSpPr>
            <p:nvPr/>
          </p:nvCxnSpPr>
          <p:spPr>
            <a:xfrm>
              <a:off x="1237500" y="3649300"/>
              <a:ext cx="238500" cy="0"/>
            </a:xfrm>
            <a:prstGeom prst="straightConnector1">
              <a:avLst/>
            </a:prstGeom>
            <a:noFill/>
            <a:ln w="28575" cap="flat" cmpd="sng">
              <a:solidFill>
                <a:schemeClr val="dk1"/>
              </a:solidFill>
              <a:prstDash val="solid"/>
              <a:round/>
              <a:headEnd type="none" w="med" len="med"/>
              <a:tailEnd type="none" w="med" len="med"/>
            </a:ln>
          </p:spPr>
        </p:cxnSp>
        <p:cxnSp>
          <p:nvCxnSpPr>
            <p:cNvPr id="6145" name="Google Shape;6145;p125"/>
            <p:cNvCxnSpPr>
              <a:endCxn id="6146" idx="2"/>
            </p:cNvCxnSpPr>
            <p:nvPr/>
          </p:nvCxnSpPr>
          <p:spPr>
            <a:xfrm>
              <a:off x="1296600" y="4250350"/>
              <a:ext cx="179400" cy="0"/>
            </a:xfrm>
            <a:prstGeom prst="straightConnector1">
              <a:avLst/>
            </a:prstGeom>
            <a:noFill/>
            <a:ln w="28575" cap="flat" cmpd="sng">
              <a:solidFill>
                <a:schemeClr val="dk1"/>
              </a:solidFill>
              <a:prstDash val="solid"/>
              <a:round/>
              <a:headEnd type="none" w="med" len="med"/>
              <a:tailEnd type="none" w="med" len="med"/>
            </a:ln>
          </p:spPr>
        </p:cxnSp>
        <p:grpSp>
          <p:nvGrpSpPr>
            <p:cNvPr id="6147" name="Google Shape;6147;p125"/>
            <p:cNvGrpSpPr/>
            <p:nvPr/>
          </p:nvGrpSpPr>
          <p:grpSpPr>
            <a:xfrm>
              <a:off x="880125" y="1285223"/>
              <a:ext cx="595885" cy="3315677"/>
              <a:chOff x="796675" y="1285223"/>
              <a:chExt cx="595885" cy="3315677"/>
            </a:xfrm>
          </p:grpSpPr>
          <p:sp>
            <p:nvSpPr>
              <p:cNvPr id="6148" name="Google Shape;6148;p125"/>
              <p:cNvSpPr/>
              <p:nvPr/>
            </p:nvSpPr>
            <p:spPr>
              <a:xfrm rot="-5400000">
                <a:off x="749065" y="3344465"/>
                <a:ext cx="695129" cy="591861"/>
              </a:xfrm>
              <a:custGeom>
                <a:avLst/>
                <a:gdLst/>
                <a:ahLst/>
                <a:cxnLst/>
                <a:rect l="l" t="t" r="r" b="b"/>
                <a:pathLst>
                  <a:path w="16411" h="13973" extrusionOk="0">
                    <a:moveTo>
                      <a:pt x="16251" y="1"/>
                    </a:moveTo>
                    <a:cubicBezTo>
                      <a:pt x="11416" y="76"/>
                      <a:pt x="8999" y="3228"/>
                      <a:pt x="6859" y="6007"/>
                    </a:cubicBezTo>
                    <a:cubicBezTo>
                      <a:pt x="4931" y="8520"/>
                      <a:pt x="3270" y="10682"/>
                      <a:pt x="1" y="10746"/>
                    </a:cubicBezTo>
                    <a:lnTo>
                      <a:pt x="1" y="13972"/>
                    </a:lnTo>
                    <a:cubicBezTo>
                      <a:pt x="4846" y="13908"/>
                      <a:pt x="7274" y="10756"/>
                      <a:pt x="9414" y="7966"/>
                    </a:cubicBezTo>
                    <a:cubicBezTo>
                      <a:pt x="11342" y="5464"/>
                      <a:pt x="12992" y="3313"/>
                      <a:pt x="16219" y="3228"/>
                    </a:cubicBezTo>
                    <a:lnTo>
                      <a:pt x="16411" y="3228"/>
                    </a:lnTo>
                    <a:lnTo>
                      <a:pt x="164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49" name="Google Shape;6149;p125"/>
              <p:cNvSpPr/>
              <p:nvPr/>
            </p:nvSpPr>
            <p:spPr>
              <a:xfrm rot="-5400000">
                <a:off x="796907" y="4005248"/>
                <a:ext cx="612998" cy="578307"/>
              </a:xfrm>
              <a:custGeom>
                <a:avLst/>
                <a:gdLst/>
                <a:ahLst/>
                <a:cxnLst/>
                <a:rect l="l" t="t" r="r" b="b"/>
                <a:pathLst>
                  <a:path w="14472" h="13653" extrusionOk="0">
                    <a:moveTo>
                      <a:pt x="0" y="0"/>
                    </a:moveTo>
                    <a:lnTo>
                      <a:pt x="0" y="3355"/>
                    </a:lnTo>
                    <a:cubicBezTo>
                      <a:pt x="490" y="3536"/>
                      <a:pt x="958" y="3770"/>
                      <a:pt x="1384" y="4068"/>
                    </a:cubicBezTo>
                    <a:cubicBezTo>
                      <a:pt x="1501" y="4153"/>
                      <a:pt x="1619" y="4239"/>
                      <a:pt x="1736" y="4324"/>
                    </a:cubicBezTo>
                    <a:cubicBezTo>
                      <a:pt x="1949" y="4494"/>
                      <a:pt x="2172" y="4686"/>
                      <a:pt x="2396" y="4899"/>
                    </a:cubicBezTo>
                    <a:cubicBezTo>
                      <a:pt x="2630" y="5112"/>
                      <a:pt x="2833" y="5325"/>
                      <a:pt x="3046" y="5559"/>
                    </a:cubicBezTo>
                    <a:cubicBezTo>
                      <a:pt x="3088" y="5602"/>
                      <a:pt x="3141" y="5666"/>
                      <a:pt x="3195" y="5719"/>
                    </a:cubicBezTo>
                    <a:cubicBezTo>
                      <a:pt x="3301" y="5847"/>
                      <a:pt x="3408" y="5964"/>
                      <a:pt x="3514" y="6092"/>
                    </a:cubicBezTo>
                    <a:cubicBezTo>
                      <a:pt x="3663" y="6262"/>
                      <a:pt x="3823" y="6464"/>
                      <a:pt x="3983" y="6667"/>
                    </a:cubicBezTo>
                    <a:cubicBezTo>
                      <a:pt x="4132" y="6837"/>
                      <a:pt x="4281" y="7029"/>
                      <a:pt x="4430" y="7231"/>
                    </a:cubicBezTo>
                    <a:lnTo>
                      <a:pt x="4472" y="7274"/>
                    </a:lnTo>
                    <a:cubicBezTo>
                      <a:pt x="4579" y="7412"/>
                      <a:pt x="4696" y="7550"/>
                      <a:pt x="4803" y="7699"/>
                    </a:cubicBezTo>
                    <a:cubicBezTo>
                      <a:pt x="6964" y="10489"/>
                      <a:pt x="9414" y="13641"/>
                      <a:pt x="14291" y="13652"/>
                    </a:cubicBezTo>
                    <a:lnTo>
                      <a:pt x="14472" y="13652"/>
                    </a:lnTo>
                    <a:lnTo>
                      <a:pt x="14472" y="10426"/>
                    </a:lnTo>
                    <a:lnTo>
                      <a:pt x="13971" y="10426"/>
                    </a:lnTo>
                    <a:lnTo>
                      <a:pt x="13205" y="10394"/>
                    </a:lnTo>
                    <a:lnTo>
                      <a:pt x="13205" y="10340"/>
                    </a:lnTo>
                    <a:cubicBezTo>
                      <a:pt x="10596" y="9904"/>
                      <a:pt x="9083" y="7944"/>
                      <a:pt x="7348" y="5719"/>
                    </a:cubicBezTo>
                    <a:cubicBezTo>
                      <a:pt x="5537" y="3387"/>
                      <a:pt x="3503" y="77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50" name="Google Shape;6150;p125"/>
              <p:cNvSpPr/>
              <p:nvPr/>
            </p:nvSpPr>
            <p:spPr>
              <a:xfrm rot="-5400000">
                <a:off x="745465" y="2649862"/>
                <a:ext cx="698263" cy="587795"/>
              </a:xfrm>
              <a:custGeom>
                <a:avLst/>
                <a:gdLst/>
                <a:ahLst/>
                <a:cxnLst/>
                <a:rect l="l" t="t" r="r" b="b"/>
                <a:pathLst>
                  <a:path w="16485" h="13877" extrusionOk="0">
                    <a:moveTo>
                      <a:pt x="1" y="1"/>
                    </a:moveTo>
                    <a:lnTo>
                      <a:pt x="1" y="3228"/>
                    </a:lnTo>
                    <a:cubicBezTo>
                      <a:pt x="3334" y="3228"/>
                      <a:pt x="5027" y="5400"/>
                      <a:pt x="6986" y="7934"/>
                    </a:cubicBezTo>
                    <a:cubicBezTo>
                      <a:pt x="9127" y="10682"/>
                      <a:pt x="11554" y="13802"/>
                      <a:pt x="16325" y="13876"/>
                    </a:cubicBezTo>
                    <a:lnTo>
                      <a:pt x="16485" y="13876"/>
                    </a:lnTo>
                    <a:lnTo>
                      <a:pt x="16485" y="10660"/>
                    </a:lnTo>
                    <a:lnTo>
                      <a:pt x="16272" y="10660"/>
                    </a:lnTo>
                    <a:cubicBezTo>
                      <a:pt x="13109" y="10554"/>
                      <a:pt x="11459" y="8424"/>
                      <a:pt x="9542" y="5954"/>
                    </a:cubicBezTo>
                    <a:cubicBezTo>
                      <a:pt x="7370" y="3153"/>
                      <a:pt x="4920" y="1"/>
                      <a:pt x="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51" name="Google Shape;6151;p125"/>
              <p:cNvSpPr/>
              <p:nvPr/>
            </p:nvSpPr>
            <p:spPr>
              <a:xfrm rot="-5400000">
                <a:off x="744554" y="1950282"/>
                <a:ext cx="696484" cy="591395"/>
              </a:xfrm>
              <a:custGeom>
                <a:avLst/>
                <a:gdLst/>
                <a:ahLst/>
                <a:cxnLst/>
                <a:rect l="l" t="t" r="r" b="b"/>
                <a:pathLst>
                  <a:path w="16443" h="13962" extrusionOk="0">
                    <a:moveTo>
                      <a:pt x="16155" y="1"/>
                    </a:moveTo>
                    <a:cubicBezTo>
                      <a:pt x="11501" y="192"/>
                      <a:pt x="9127" y="3270"/>
                      <a:pt x="7039" y="5996"/>
                    </a:cubicBezTo>
                    <a:cubicBezTo>
                      <a:pt x="5080" y="8541"/>
                      <a:pt x="3397" y="10735"/>
                      <a:pt x="54" y="10745"/>
                    </a:cubicBezTo>
                    <a:lnTo>
                      <a:pt x="1" y="10745"/>
                    </a:lnTo>
                    <a:lnTo>
                      <a:pt x="1" y="13961"/>
                    </a:lnTo>
                    <a:lnTo>
                      <a:pt x="64" y="13961"/>
                    </a:lnTo>
                    <a:cubicBezTo>
                      <a:pt x="4995" y="13951"/>
                      <a:pt x="7433" y="10767"/>
                      <a:pt x="9595" y="7955"/>
                    </a:cubicBezTo>
                    <a:cubicBezTo>
                      <a:pt x="11480" y="5506"/>
                      <a:pt x="13109" y="3376"/>
                      <a:pt x="16208" y="3217"/>
                    </a:cubicBezTo>
                    <a:lnTo>
                      <a:pt x="16442" y="3217"/>
                    </a:lnTo>
                    <a:lnTo>
                      <a:pt x="164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52" name="Google Shape;6152;p125"/>
              <p:cNvSpPr/>
              <p:nvPr/>
            </p:nvSpPr>
            <p:spPr>
              <a:xfrm rot="-5400000">
                <a:off x="779753" y="1302145"/>
                <a:ext cx="612574" cy="578731"/>
              </a:xfrm>
              <a:custGeom>
                <a:avLst/>
                <a:gdLst/>
                <a:ahLst/>
                <a:cxnLst/>
                <a:rect l="l" t="t" r="r" b="b"/>
                <a:pathLst>
                  <a:path w="14462" h="13663" extrusionOk="0">
                    <a:moveTo>
                      <a:pt x="0" y="0"/>
                    </a:moveTo>
                    <a:lnTo>
                      <a:pt x="0" y="3237"/>
                    </a:lnTo>
                    <a:lnTo>
                      <a:pt x="149" y="3237"/>
                    </a:lnTo>
                    <a:cubicBezTo>
                      <a:pt x="3482" y="3237"/>
                      <a:pt x="5176" y="5420"/>
                      <a:pt x="7135" y="7944"/>
                    </a:cubicBezTo>
                    <a:cubicBezTo>
                      <a:pt x="8945" y="10266"/>
                      <a:pt x="10969" y="12874"/>
                      <a:pt x="14461" y="13662"/>
                    </a:cubicBezTo>
                    <a:lnTo>
                      <a:pt x="14461" y="10297"/>
                    </a:lnTo>
                    <a:cubicBezTo>
                      <a:pt x="12651" y="9637"/>
                      <a:pt x="11395" y="8168"/>
                      <a:pt x="9680" y="5963"/>
                    </a:cubicBezTo>
                    <a:cubicBezTo>
                      <a:pt x="7518" y="3163"/>
                      <a:pt x="5058" y="0"/>
                      <a:pt x="1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6134" name="Google Shape;6134;p125"/>
            <p:cNvSpPr/>
            <p:nvPr/>
          </p:nvSpPr>
          <p:spPr>
            <a:xfrm>
              <a:off x="1476000" y="1504750"/>
              <a:ext cx="82500" cy="825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36" name="Google Shape;6136;p125"/>
            <p:cNvSpPr/>
            <p:nvPr/>
          </p:nvSpPr>
          <p:spPr>
            <a:xfrm>
              <a:off x="1850000" y="1855300"/>
              <a:ext cx="82500" cy="825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38" name="Google Shape;6138;p125"/>
            <p:cNvSpPr/>
            <p:nvPr/>
          </p:nvSpPr>
          <p:spPr>
            <a:xfrm>
              <a:off x="1476000" y="2205850"/>
              <a:ext cx="82500" cy="82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40" name="Google Shape;6140;p125"/>
            <p:cNvSpPr/>
            <p:nvPr/>
          </p:nvSpPr>
          <p:spPr>
            <a:xfrm>
              <a:off x="1476000" y="2906950"/>
              <a:ext cx="82500" cy="82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42" name="Google Shape;6142;p125"/>
            <p:cNvSpPr/>
            <p:nvPr/>
          </p:nvSpPr>
          <p:spPr>
            <a:xfrm>
              <a:off x="1850000" y="3257500"/>
              <a:ext cx="82500" cy="82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44" name="Google Shape;6144;p125"/>
            <p:cNvSpPr/>
            <p:nvPr/>
          </p:nvSpPr>
          <p:spPr>
            <a:xfrm>
              <a:off x="1476000" y="3608050"/>
              <a:ext cx="82500" cy="82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46" name="Google Shape;6146;p125"/>
            <p:cNvSpPr/>
            <p:nvPr/>
          </p:nvSpPr>
          <p:spPr>
            <a:xfrm>
              <a:off x="1476000" y="4209100"/>
              <a:ext cx="82500" cy="825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153" name="Google Shape;6153;p125"/>
          <p:cNvGrpSpPr/>
          <p:nvPr/>
        </p:nvGrpSpPr>
        <p:grpSpPr>
          <a:xfrm>
            <a:off x="2324838" y="1315959"/>
            <a:ext cx="2064387" cy="3284953"/>
            <a:chOff x="2324838" y="1315959"/>
            <a:chExt cx="2064387" cy="3284953"/>
          </a:xfrm>
        </p:grpSpPr>
        <p:grpSp>
          <p:nvGrpSpPr>
            <p:cNvPr id="6154" name="Google Shape;6154;p125"/>
            <p:cNvGrpSpPr/>
            <p:nvPr/>
          </p:nvGrpSpPr>
          <p:grpSpPr>
            <a:xfrm>
              <a:off x="2324838" y="1315959"/>
              <a:ext cx="1651173" cy="3249010"/>
              <a:chOff x="2324950" y="1285225"/>
              <a:chExt cx="1685043" cy="3315655"/>
            </a:xfrm>
          </p:grpSpPr>
          <p:sp>
            <p:nvSpPr>
              <p:cNvPr id="6155" name="Google Shape;6155;p125"/>
              <p:cNvSpPr/>
              <p:nvPr/>
            </p:nvSpPr>
            <p:spPr>
              <a:xfrm>
                <a:off x="2354511" y="1602242"/>
                <a:ext cx="1563648" cy="98"/>
              </a:xfrm>
              <a:custGeom>
                <a:avLst/>
                <a:gdLst/>
                <a:ahLst/>
                <a:cxnLst/>
                <a:rect l="l" t="t" r="r" b="b"/>
                <a:pathLst>
                  <a:path w="20841" h="1" fill="none" extrusionOk="0">
                    <a:moveTo>
                      <a:pt x="0" y="1"/>
                    </a:moveTo>
                    <a:lnTo>
                      <a:pt x="20840" y="1"/>
                    </a:lnTo>
                  </a:path>
                </a:pathLst>
              </a:custGeom>
              <a:noFill/>
              <a:ln w="76200" cap="sq" cmpd="sng">
                <a:solidFill>
                  <a:schemeClr val="lt2"/>
                </a:solidFill>
                <a:prstDash val="solid"/>
                <a:miter lim="106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56" name="Google Shape;6156;p125"/>
              <p:cNvSpPr/>
              <p:nvPr/>
            </p:nvSpPr>
            <p:spPr>
              <a:xfrm>
                <a:off x="2479957" y="2064786"/>
                <a:ext cx="1333539" cy="98"/>
              </a:xfrm>
              <a:custGeom>
                <a:avLst/>
                <a:gdLst/>
                <a:ahLst/>
                <a:cxnLst/>
                <a:rect l="l" t="t" r="r" b="b"/>
                <a:pathLst>
                  <a:path w="17774" h="1" fill="none" extrusionOk="0">
                    <a:moveTo>
                      <a:pt x="0" y="0"/>
                    </a:moveTo>
                    <a:lnTo>
                      <a:pt x="17773" y="0"/>
                    </a:lnTo>
                  </a:path>
                </a:pathLst>
              </a:custGeom>
              <a:noFill/>
              <a:ln w="76200" cap="sq" cmpd="sng">
                <a:solidFill>
                  <a:schemeClr val="dk2"/>
                </a:solidFill>
                <a:prstDash val="solid"/>
                <a:miter lim="106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57" name="Google Shape;6157;p125"/>
              <p:cNvSpPr/>
              <p:nvPr/>
            </p:nvSpPr>
            <p:spPr>
              <a:xfrm>
                <a:off x="2751556" y="2527330"/>
                <a:ext cx="831830" cy="98"/>
              </a:xfrm>
              <a:custGeom>
                <a:avLst/>
                <a:gdLst/>
                <a:ahLst/>
                <a:cxnLst/>
                <a:rect l="l" t="t" r="r" b="b"/>
                <a:pathLst>
                  <a:path w="11087" h="1" fill="none" extrusionOk="0">
                    <a:moveTo>
                      <a:pt x="1" y="0"/>
                    </a:moveTo>
                    <a:lnTo>
                      <a:pt x="11086" y="0"/>
                    </a:lnTo>
                  </a:path>
                </a:pathLst>
              </a:custGeom>
              <a:noFill/>
              <a:ln w="76200" cap="sq" cmpd="sng">
                <a:solidFill>
                  <a:schemeClr val="accent2"/>
                </a:solidFill>
                <a:prstDash val="solid"/>
                <a:miter lim="106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58" name="Google Shape;6158;p125"/>
              <p:cNvSpPr/>
              <p:nvPr/>
            </p:nvSpPr>
            <p:spPr>
              <a:xfrm>
                <a:off x="2416859" y="4284880"/>
                <a:ext cx="1563573" cy="98"/>
              </a:xfrm>
              <a:custGeom>
                <a:avLst/>
                <a:gdLst/>
                <a:ahLst/>
                <a:cxnLst/>
                <a:rect l="l" t="t" r="r" b="b"/>
                <a:pathLst>
                  <a:path w="20840" h="1" fill="none" extrusionOk="0">
                    <a:moveTo>
                      <a:pt x="20840" y="0"/>
                    </a:moveTo>
                    <a:lnTo>
                      <a:pt x="0" y="0"/>
                    </a:lnTo>
                  </a:path>
                </a:pathLst>
              </a:custGeom>
              <a:noFill/>
              <a:ln w="76200" cap="sq" cmpd="sng">
                <a:solidFill>
                  <a:schemeClr val="lt2"/>
                </a:solidFill>
                <a:prstDash val="solid"/>
                <a:miter lim="106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59" name="Google Shape;6159;p125"/>
              <p:cNvSpPr/>
              <p:nvPr/>
            </p:nvSpPr>
            <p:spPr>
              <a:xfrm>
                <a:off x="2521522" y="3821262"/>
                <a:ext cx="1333464" cy="98"/>
              </a:xfrm>
              <a:custGeom>
                <a:avLst/>
                <a:gdLst/>
                <a:ahLst/>
                <a:cxnLst/>
                <a:rect l="l" t="t" r="r" b="b"/>
                <a:pathLst>
                  <a:path w="17773" h="1" fill="none" extrusionOk="0">
                    <a:moveTo>
                      <a:pt x="17773" y="1"/>
                    </a:moveTo>
                    <a:lnTo>
                      <a:pt x="0" y="1"/>
                    </a:lnTo>
                  </a:path>
                </a:pathLst>
              </a:custGeom>
              <a:noFill/>
              <a:ln w="76200" cap="sq" cmpd="sng">
                <a:solidFill>
                  <a:schemeClr val="dk2"/>
                </a:solidFill>
                <a:prstDash val="solid"/>
                <a:miter lim="106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60" name="Google Shape;6160;p125"/>
              <p:cNvSpPr/>
              <p:nvPr/>
            </p:nvSpPr>
            <p:spPr>
              <a:xfrm>
                <a:off x="2751556" y="3358816"/>
                <a:ext cx="831830" cy="98"/>
              </a:xfrm>
              <a:custGeom>
                <a:avLst/>
                <a:gdLst/>
                <a:ahLst/>
                <a:cxnLst/>
                <a:rect l="l" t="t" r="r" b="b"/>
                <a:pathLst>
                  <a:path w="11087" h="1" fill="none" extrusionOk="0">
                    <a:moveTo>
                      <a:pt x="11086" y="0"/>
                    </a:moveTo>
                    <a:lnTo>
                      <a:pt x="1" y="0"/>
                    </a:lnTo>
                  </a:path>
                </a:pathLst>
              </a:custGeom>
              <a:noFill/>
              <a:ln w="76200" cap="sq" cmpd="sng">
                <a:solidFill>
                  <a:schemeClr val="accent2"/>
                </a:solidFill>
                <a:prstDash val="solid"/>
                <a:miter lim="106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61" name="Google Shape;6161;p125"/>
              <p:cNvSpPr/>
              <p:nvPr/>
            </p:nvSpPr>
            <p:spPr>
              <a:xfrm>
                <a:off x="2324950" y="1285225"/>
                <a:ext cx="1685043" cy="3315655"/>
              </a:xfrm>
              <a:custGeom>
                <a:avLst/>
                <a:gdLst/>
                <a:ahLst/>
                <a:cxnLst/>
                <a:rect l="l" t="t" r="r" b="b"/>
                <a:pathLst>
                  <a:path w="22459" h="33971" fill="none" extrusionOk="0">
                    <a:moveTo>
                      <a:pt x="22459" y="1"/>
                    </a:moveTo>
                    <a:cubicBezTo>
                      <a:pt x="20979" y="21852"/>
                      <a:pt x="1481" y="12119"/>
                      <a:pt x="0" y="33970"/>
                    </a:cubicBezTo>
                  </a:path>
                </a:pathLst>
              </a:custGeom>
              <a:noFill/>
              <a:ln w="76200" cap="sq" cmpd="sng">
                <a:solidFill>
                  <a:schemeClr val="accent4"/>
                </a:solidFill>
                <a:prstDash val="solid"/>
                <a:miter lim="106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62" name="Google Shape;6162;p125"/>
              <p:cNvSpPr/>
              <p:nvPr/>
            </p:nvSpPr>
            <p:spPr>
              <a:xfrm>
                <a:off x="2324950" y="1285225"/>
                <a:ext cx="1685043" cy="3315655"/>
              </a:xfrm>
              <a:custGeom>
                <a:avLst/>
                <a:gdLst/>
                <a:ahLst/>
                <a:cxnLst/>
                <a:rect l="l" t="t" r="r" b="b"/>
                <a:pathLst>
                  <a:path w="22459" h="33971" fill="none" extrusionOk="0">
                    <a:moveTo>
                      <a:pt x="0" y="1"/>
                    </a:moveTo>
                    <a:cubicBezTo>
                      <a:pt x="1481" y="21852"/>
                      <a:pt x="20979" y="12119"/>
                      <a:pt x="22459" y="33970"/>
                    </a:cubicBezTo>
                  </a:path>
                </a:pathLst>
              </a:custGeom>
              <a:noFill/>
              <a:ln w="76200" cap="sq" cmpd="sng">
                <a:solidFill>
                  <a:schemeClr val="accent4"/>
                </a:solidFill>
                <a:prstDash val="solid"/>
                <a:miter lim="106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6163" name="Google Shape;6163;p125"/>
            <p:cNvSpPr/>
            <p:nvPr/>
          </p:nvSpPr>
          <p:spPr>
            <a:xfrm>
              <a:off x="4297125" y="4508812"/>
              <a:ext cx="92100" cy="92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64" name="Google Shape;6164;p125"/>
            <p:cNvSpPr/>
            <p:nvPr/>
          </p:nvSpPr>
          <p:spPr>
            <a:xfrm>
              <a:off x="4297125" y="4312756"/>
              <a:ext cx="92100" cy="92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65" name="Google Shape;6165;p125"/>
            <p:cNvSpPr/>
            <p:nvPr/>
          </p:nvSpPr>
          <p:spPr>
            <a:xfrm>
              <a:off x="4297125" y="4116700"/>
              <a:ext cx="92100" cy="921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166" name="Google Shape;6166;p125"/>
          <p:cNvGrpSpPr/>
          <p:nvPr/>
        </p:nvGrpSpPr>
        <p:grpSpPr>
          <a:xfrm>
            <a:off x="6305350" y="2386750"/>
            <a:ext cx="2114350" cy="2222150"/>
            <a:chOff x="6305350" y="2411600"/>
            <a:chExt cx="2114350" cy="2222150"/>
          </a:xfrm>
        </p:grpSpPr>
        <p:sp>
          <p:nvSpPr>
            <p:cNvPr id="6167" name="Google Shape;6167;p125"/>
            <p:cNvSpPr/>
            <p:nvPr/>
          </p:nvSpPr>
          <p:spPr>
            <a:xfrm>
              <a:off x="7037200" y="2411600"/>
              <a:ext cx="635225" cy="2222150"/>
            </a:xfrm>
            <a:custGeom>
              <a:avLst/>
              <a:gdLst/>
              <a:ahLst/>
              <a:cxnLst/>
              <a:rect l="l" t="t" r="r" b="b"/>
              <a:pathLst>
                <a:path w="25409" h="88886" fill="none" extrusionOk="0">
                  <a:moveTo>
                    <a:pt x="25408" y="44448"/>
                  </a:moveTo>
                  <a:cubicBezTo>
                    <a:pt x="25408" y="68993"/>
                    <a:pt x="19722" y="88885"/>
                    <a:pt x="12704" y="88885"/>
                  </a:cubicBezTo>
                  <a:cubicBezTo>
                    <a:pt x="5687" y="88885"/>
                    <a:pt x="0" y="68993"/>
                    <a:pt x="0" y="44448"/>
                  </a:cubicBezTo>
                  <a:cubicBezTo>
                    <a:pt x="0" y="19903"/>
                    <a:pt x="5687" y="0"/>
                    <a:pt x="12704" y="0"/>
                  </a:cubicBezTo>
                  <a:cubicBezTo>
                    <a:pt x="19722" y="0"/>
                    <a:pt x="25408" y="19903"/>
                    <a:pt x="25408" y="44448"/>
                  </a:cubicBezTo>
                  <a:close/>
                </a:path>
              </a:pathLst>
            </a:custGeom>
            <a:noFill/>
            <a:ln w="28575" cap="flat" cmpd="sng">
              <a:solidFill>
                <a:schemeClr val="accent4"/>
              </a:solidFill>
              <a:prstDash val="solid"/>
              <a:miter lim="106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68" name="Google Shape;6168;p125"/>
            <p:cNvSpPr/>
            <p:nvPr/>
          </p:nvSpPr>
          <p:spPr>
            <a:xfrm>
              <a:off x="6305350" y="2814125"/>
              <a:ext cx="2098900" cy="1417100"/>
            </a:xfrm>
            <a:custGeom>
              <a:avLst/>
              <a:gdLst/>
              <a:ahLst/>
              <a:cxnLst/>
              <a:rect l="l" t="t" r="r" b="b"/>
              <a:pathLst>
                <a:path w="83956" h="56684" fill="none" extrusionOk="0">
                  <a:moveTo>
                    <a:pt x="80442" y="6080"/>
                  </a:moveTo>
                  <a:cubicBezTo>
                    <a:pt x="83956" y="12150"/>
                    <a:pt x="69591" y="27048"/>
                    <a:pt x="48346" y="39347"/>
                  </a:cubicBezTo>
                  <a:cubicBezTo>
                    <a:pt x="27102" y="51636"/>
                    <a:pt x="7029" y="56683"/>
                    <a:pt x="3515" y="50614"/>
                  </a:cubicBezTo>
                  <a:cubicBezTo>
                    <a:pt x="1" y="44544"/>
                    <a:pt x="14366" y="29646"/>
                    <a:pt x="35610" y="17347"/>
                  </a:cubicBezTo>
                  <a:cubicBezTo>
                    <a:pt x="56855" y="5048"/>
                    <a:pt x="76928" y="0"/>
                    <a:pt x="80442" y="6080"/>
                  </a:cubicBezTo>
                  <a:close/>
                </a:path>
              </a:pathLst>
            </a:custGeom>
            <a:noFill/>
            <a:ln w="28575" cap="flat" cmpd="sng">
              <a:solidFill>
                <a:schemeClr val="accent4"/>
              </a:solidFill>
              <a:prstDash val="solid"/>
              <a:miter lim="106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69" name="Google Shape;6169;p125"/>
            <p:cNvSpPr/>
            <p:nvPr/>
          </p:nvSpPr>
          <p:spPr>
            <a:xfrm>
              <a:off x="6310950" y="2798150"/>
              <a:ext cx="2108750" cy="1416300"/>
            </a:xfrm>
            <a:custGeom>
              <a:avLst/>
              <a:gdLst/>
              <a:ahLst/>
              <a:cxnLst/>
              <a:rect l="l" t="t" r="r" b="b"/>
              <a:pathLst>
                <a:path w="84350" h="56652" fill="none" extrusionOk="0">
                  <a:moveTo>
                    <a:pt x="48527" y="17272"/>
                  </a:moveTo>
                  <a:cubicBezTo>
                    <a:pt x="69878" y="29540"/>
                    <a:pt x="84349" y="44437"/>
                    <a:pt x="80835" y="50550"/>
                  </a:cubicBezTo>
                  <a:cubicBezTo>
                    <a:pt x="77332" y="56652"/>
                    <a:pt x="57174" y="51657"/>
                    <a:pt x="35823" y="39379"/>
                  </a:cubicBezTo>
                  <a:cubicBezTo>
                    <a:pt x="14461" y="27112"/>
                    <a:pt x="0" y="12214"/>
                    <a:pt x="3504" y="6102"/>
                  </a:cubicBezTo>
                  <a:cubicBezTo>
                    <a:pt x="7018" y="0"/>
                    <a:pt x="27165" y="4994"/>
                    <a:pt x="48527" y="17272"/>
                  </a:cubicBezTo>
                  <a:close/>
                </a:path>
              </a:pathLst>
            </a:custGeom>
            <a:noFill/>
            <a:ln w="28575" cap="flat" cmpd="sng">
              <a:solidFill>
                <a:schemeClr val="accent4"/>
              </a:solidFill>
              <a:prstDash val="solid"/>
              <a:miter lim="106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70" name="Google Shape;6170;p125"/>
            <p:cNvSpPr/>
            <p:nvPr/>
          </p:nvSpPr>
          <p:spPr>
            <a:xfrm>
              <a:off x="7935950" y="2799300"/>
              <a:ext cx="254800" cy="224250"/>
            </a:xfrm>
            <a:custGeom>
              <a:avLst/>
              <a:gdLst/>
              <a:ahLst/>
              <a:cxnLst/>
              <a:rect l="l" t="t" r="r" b="b"/>
              <a:pathLst>
                <a:path w="10192" h="8970" extrusionOk="0">
                  <a:moveTo>
                    <a:pt x="5098" y="1"/>
                  </a:moveTo>
                  <a:cubicBezTo>
                    <a:pt x="3354" y="1"/>
                    <a:pt x="1696" y="1026"/>
                    <a:pt x="970" y="2733"/>
                  </a:cubicBezTo>
                  <a:cubicBezTo>
                    <a:pt x="1" y="5012"/>
                    <a:pt x="1065" y="7642"/>
                    <a:pt x="3344" y="8612"/>
                  </a:cubicBezTo>
                  <a:cubicBezTo>
                    <a:pt x="3916" y="8855"/>
                    <a:pt x="4511" y="8970"/>
                    <a:pt x="5096" y="8970"/>
                  </a:cubicBezTo>
                  <a:cubicBezTo>
                    <a:pt x="6842" y="8970"/>
                    <a:pt x="8505" y="7944"/>
                    <a:pt x="9222" y="6237"/>
                  </a:cubicBezTo>
                  <a:cubicBezTo>
                    <a:pt x="10191" y="3958"/>
                    <a:pt x="9127" y="1328"/>
                    <a:pt x="6848" y="359"/>
                  </a:cubicBezTo>
                  <a:cubicBezTo>
                    <a:pt x="6276" y="116"/>
                    <a:pt x="5682" y="1"/>
                    <a:pt x="50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71" name="Google Shape;6171;p125"/>
            <p:cNvSpPr/>
            <p:nvPr/>
          </p:nvSpPr>
          <p:spPr>
            <a:xfrm>
              <a:off x="6308825" y="3052650"/>
              <a:ext cx="224175" cy="224175"/>
            </a:xfrm>
            <a:custGeom>
              <a:avLst/>
              <a:gdLst/>
              <a:ahLst/>
              <a:cxnLst/>
              <a:rect l="l" t="t" r="r" b="b"/>
              <a:pathLst>
                <a:path w="8967" h="8967" extrusionOk="0">
                  <a:moveTo>
                    <a:pt x="4483" y="0"/>
                  </a:moveTo>
                  <a:cubicBezTo>
                    <a:pt x="2002" y="0"/>
                    <a:pt x="0" y="2002"/>
                    <a:pt x="0" y="4483"/>
                  </a:cubicBezTo>
                  <a:cubicBezTo>
                    <a:pt x="0" y="6954"/>
                    <a:pt x="2002" y="8967"/>
                    <a:pt x="4483" y="8967"/>
                  </a:cubicBezTo>
                  <a:cubicBezTo>
                    <a:pt x="6954" y="8967"/>
                    <a:pt x="8966" y="6954"/>
                    <a:pt x="8966" y="4483"/>
                  </a:cubicBezTo>
                  <a:cubicBezTo>
                    <a:pt x="8966" y="2002"/>
                    <a:pt x="6954" y="0"/>
                    <a:pt x="4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72" name="Google Shape;6172;p125"/>
            <p:cNvSpPr/>
            <p:nvPr/>
          </p:nvSpPr>
          <p:spPr>
            <a:xfrm>
              <a:off x="7930350" y="3514875"/>
              <a:ext cx="243350" cy="224025"/>
            </a:xfrm>
            <a:custGeom>
              <a:avLst/>
              <a:gdLst/>
              <a:ahLst/>
              <a:cxnLst/>
              <a:rect l="l" t="t" r="r" b="b"/>
              <a:pathLst>
                <a:path w="9734" h="8961" extrusionOk="0">
                  <a:moveTo>
                    <a:pt x="4870" y="1"/>
                  </a:moveTo>
                  <a:cubicBezTo>
                    <a:pt x="4588" y="1"/>
                    <a:pt x="4302" y="27"/>
                    <a:pt x="4016" y="83"/>
                  </a:cubicBezTo>
                  <a:cubicBezTo>
                    <a:pt x="1588" y="551"/>
                    <a:pt x="1" y="2905"/>
                    <a:pt x="480" y="5333"/>
                  </a:cubicBezTo>
                  <a:cubicBezTo>
                    <a:pt x="893" y="7474"/>
                    <a:pt x="2764" y="8961"/>
                    <a:pt x="4866" y="8961"/>
                  </a:cubicBezTo>
                  <a:cubicBezTo>
                    <a:pt x="5147" y="8961"/>
                    <a:pt x="5433" y="8934"/>
                    <a:pt x="5719" y="8879"/>
                  </a:cubicBezTo>
                  <a:cubicBezTo>
                    <a:pt x="8147" y="8399"/>
                    <a:pt x="9734" y="6057"/>
                    <a:pt x="9265" y="3629"/>
                  </a:cubicBezTo>
                  <a:cubicBezTo>
                    <a:pt x="8852" y="1488"/>
                    <a:pt x="6973" y="1"/>
                    <a:pt x="48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73" name="Google Shape;6173;p125"/>
            <p:cNvSpPr/>
            <p:nvPr/>
          </p:nvSpPr>
          <p:spPr>
            <a:xfrm>
              <a:off x="7056588" y="4332100"/>
              <a:ext cx="224450" cy="224175"/>
            </a:xfrm>
            <a:custGeom>
              <a:avLst/>
              <a:gdLst/>
              <a:ahLst/>
              <a:cxnLst/>
              <a:rect l="l" t="t" r="r" b="b"/>
              <a:pathLst>
                <a:path w="8978" h="8967" extrusionOk="0">
                  <a:moveTo>
                    <a:pt x="4495" y="0"/>
                  </a:moveTo>
                  <a:cubicBezTo>
                    <a:pt x="2014" y="0"/>
                    <a:pt x="1" y="2002"/>
                    <a:pt x="1" y="4483"/>
                  </a:cubicBezTo>
                  <a:cubicBezTo>
                    <a:pt x="1" y="6954"/>
                    <a:pt x="2014" y="8967"/>
                    <a:pt x="4495" y="8967"/>
                  </a:cubicBezTo>
                  <a:cubicBezTo>
                    <a:pt x="6965" y="8967"/>
                    <a:pt x="8978" y="6954"/>
                    <a:pt x="8978" y="4483"/>
                  </a:cubicBezTo>
                  <a:cubicBezTo>
                    <a:pt x="8978" y="2002"/>
                    <a:pt x="6965" y="0"/>
                    <a:pt x="44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74" name="Google Shape;6174;p125"/>
            <p:cNvSpPr/>
            <p:nvPr/>
          </p:nvSpPr>
          <p:spPr>
            <a:xfrm>
              <a:off x="6452575" y="4013425"/>
              <a:ext cx="246275" cy="224175"/>
            </a:xfrm>
            <a:custGeom>
              <a:avLst/>
              <a:gdLst/>
              <a:ahLst/>
              <a:cxnLst/>
              <a:rect l="l" t="t" r="r" b="b"/>
              <a:pathLst>
                <a:path w="9851" h="8967" extrusionOk="0">
                  <a:moveTo>
                    <a:pt x="4926" y="1"/>
                  </a:moveTo>
                  <a:cubicBezTo>
                    <a:pt x="3778" y="1"/>
                    <a:pt x="2631" y="437"/>
                    <a:pt x="1758" y="1311"/>
                  </a:cubicBezTo>
                  <a:cubicBezTo>
                    <a:pt x="0" y="3057"/>
                    <a:pt x="0" y="5900"/>
                    <a:pt x="1758" y="7657"/>
                  </a:cubicBezTo>
                  <a:cubicBezTo>
                    <a:pt x="2631" y="8530"/>
                    <a:pt x="3778" y="8967"/>
                    <a:pt x="4926" y="8967"/>
                  </a:cubicBezTo>
                  <a:cubicBezTo>
                    <a:pt x="6073" y="8967"/>
                    <a:pt x="7220" y="8530"/>
                    <a:pt x="8094" y="7657"/>
                  </a:cubicBezTo>
                  <a:cubicBezTo>
                    <a:pt x="9851" y="5900"/>
                    <a:pt x="9851" y="3057"/>
                    <a:pt x="8094" y="1311"/>
                  </a:cubicBezTo>
                  <a:cubicBezTo>
                    <a:pt x="7220" y="437"/>
                    <a:pt x="6073" y="1"/>
                    <a:pt x="49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75" name="Google Shape;6175;p125"/>
            <p:cNvSpPr/>
            <p:nvPr/>
          </p:nvSpPr>
          <p:spPr>
            <a:xfrm>
              <a:off x="7428563" y="2459663"/>
              <a:ext cx="224450" cy="224175"/>
            </a:xfrm>
            <a:custGeom>
              <a:avLst/>
              <a:gdLst/>
              <a:ahLst/>
              <a:cxnLst/>
              <a:rect l="l" t="t" r="r" b="b"/>
              <a:pathLst>
                <a:path w="8978" h="8967" extrusionOk="0">
                  <a:moveTo>
                    <a:pt x="4495" y="0"/>
                  </a:moveTo>
                  <a:cubicBezTo>
                    <a:pt x="2014" y="0"/>
                    <a:pt x="1" y="2002"/>
                    <a:pt x="1" y="4483"/>
                  </a:cubicBezTo>
                  <a:cubicBezTo>
                    <a:pt x="1" y="6954"/>
                    <a:pt x="2014" y="8967"/>
                    <a:pt x="4495" y="8967"/>
                  </a:cubicBezTo>
                  <a:cubicBezTo>
                    <a:pt x="6965" y="8967"/>
                    <a:pt x="8978" y="6954"/>
                    <a:pt x="8978" y="4483"/>
                  </a:cubicBezTo>
                  <a:cubicBezTo>
                    <a:pt x="8978" y="2002"/>
                    <a:pt x="6965" y="0"/>
                    <a:pt x="44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176" name="Google Shape;6176;p125"/>
          <p:cNvGrpSpPr/>
          <p:nvPr/>
        </p:nvGrpSpPr>
        <p:grpSpPr>
          <a:xfrm>
            <a:off x="4184800" y="1293225"/>
            <a:ext cx="3066350" cy="2773525"/>
            <a:chOff x="4184800" y="1293225"/>
            <a:chExt cx="3066350" cy="2773525"/>
          </a:xfrm>
        </p:grpSpPr>
        <p:sp>
          <p:nvSpPr>
            <p:cNvPr id="6177" name="Google Shape;6177;p125"/>
            <p:cNvSpPr/>
            <p:nvPr/>
          </p:nvSpPr>
          <p:spPr>
            <a:xfrm>
              <a:off x="4618727" y="1451113"/>
              <a:ext cx="58200" cy="58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78" name="Google Shape;6178;p125"/>
            <p:cNvSpPr/>
            <p:nvPr/>
          </p:nvSpPr>
          <p:spPr>
            <a:xfrm>
              <a:off x="7011902" y="1496988"/>
              <a:ext cx="58200" cy="58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79" name="Google Shape;6179;p125"/>
            <p:cNvSpPr/>
            <p:nvPr/>
          </p:nvSpPr>
          <p:spPr>
            <a:xfrm>
              <a:off x="5198802" y="3850588"/>
              <a:ext cx="58200" cy="58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80" name="Google Shape;6180;p125"/>
            <p:cNvSpPr/>
            <p:nvPr/>
          </p:nvSpPr>
          <p:spPr>
            <a:xfrm>
              <a:off x="4397502" y="2852713"/>
              <a:ext cx="58200" cy="58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cxnSp>
          <p:nvCxnSpPr>
            <p:cNvPr id="6181" name="Google Shape;6181;p125"/>
            <p:cNvCxnSpPr>
              <a:stCxn id="6177" idx="5"/>
              <a:endCxn id="6130" idx="1"/>
            </p:cNvCxnSpPr>
            <p:nvPr/>
          </p:nvCxnSpPr>
          <p:spPr>
            <a:xfrm>
              <a:off x="4668403" y="1500789"/>
              <a:ext cx="923700" cy="718800"/>
            </a:xfrm>
            <a:prstGeom prst="straightConnector1">
              <a:avLst/>
            </a:prstGeom>
            <a:noFill/>
            <a:ln w="28575" cap="flat" cmpd="sng">
              <a:solidFill>
                <a:schemeClr val="dk1"/>
              </a:solidFill>
              <a:prstDash val="solid"/>
              <a:round/>
              <a:headEnd type="none" w="med" len="med"/>
              <a:tailEnd type="none" w="med" len="med"/>
            </a:ln>
          </p:spPr>
        </p:cxnSp>
        <p:cxnSp>
          <p:nvCxnSpPr>
            <p:cNvPr id="6182" name="Google Shape;6182;p125"/>
            <p:cNvCxnSpPr>
              <a:stCxn id="6130" idx="6"/>
              <a:endCxn id="6178" idx="2"/>
            </p:cNvCxnSpPr>
            <p:nvPr/>
          </p:nvCxnSpPr>
          <p:spPr>
            <a:xfrm rot="10800000" flipH="1">
              <a:off x="5641727" y="1526038"/>
              <a:ext cx="1370100" cy="714000"/>
            </a:xfrm>
            <a:prstGeom prst="straightConnector1">
              <a:avLst/>
            </a:prstGeom>
            <a:noFill/>
            <a:ln w="28575" cap="flat" cmpd="sng">
              <a:solidFill>
                <a:schemeClr val="dk1"/>
              </a:solidFill>
              <a:prstDash val="solid"/>
              <a:round/>
              <a:headEnd type="none" w="med" len="med"/>
              <a:tailEnd type="none" w="med" len="med"/>
            </a:ln>
          </p:spPr>
        </p:cxnSp>
        <p:cxnSp>
          <p:nvCxnSpPr>
            <p:cNvPr id="6183" name="Google Shape;6183;p125"/>
            <p:cNvCxnSpPr>
              <a:stCxn id="6178" idx="3"/>
              <a:endCxn id="6179" idx="7"/>
            </p:cNvCxnSpPr>
            <p:nvPr/>
          </p:nvCxnSpPr>
          <p:spPr>
            <a:xfrm flipH="1">
              <a:off x="5248625" y="1546664"/>
              <a:ext cx="1771800" cy="2312400"/>
            </a:xfrm>
            <a:prstGeom prst="straightConnector1">
              <a:avLst/>
            </a:prstGeom>
            <a:noFill/>
            <a:ln w="28575" cap="flat" cmpd="sng">
              <a:solidFill>
                <a:schemeClr val="dk1"/>
              </a:solidFill>
              <a:prstDash val="solid"/>
              <a:round/>
              <a:headEnd type="none" w="med" len="med"/>
              <a:tailEnd type="none" w="med" len="med"/>
            </a:ln>
          </p:spPr>
        </p:cxnSp>
        <p:cxnSp>
          <p:nvCxnSpPr>
            <p:cNvPr id="6184" name="Google Shape;6184;p125"/>
            <p:cNvCxnSpPr>
              <a:stCxn id="6179" idx="3"/>
              <a:endCxn id="6180" idx="6"/>
            </p:cNvCxnSpPr>
            <p:nvPr/>
          </p:nvCxnSpPr>
          <p:spPr>
            <a:xfrm rot="10800000">
              <a:off x="4455825" y="2881764"/>
              <a:ext cx="751500" cy="1018500"/>
            </a:xfrm>
            <a:prstGeom prst="straightConnector1">
              <a:avLst/>
            </a:prstGeom>
            <a:noFill/>
            <a:ln w="28575" cap="flat" cmpd="sng">
              <a:solidFill>
                <a:schemeClr val="dk1"/>
              </a:solidFill>
              <a:prstDash val="solid"/>
              <a:round/>
              <a:headEnd type="none" w="med" len="med"/>
              <a:tailEnd type="none" w="med" len="med"/>
            </a:ln>
          </p:spPr>
        </p:cxnSp>
        <p:cxnSp>
          <p:nvCxnSpPr>
            <p:cNvPr id="6185" name="Google Shape;6185;p125"/>
            <p:cNvCxnSpPr>
              <a:stCxn id="6180" idx="0"/>
              <a:endCxn id="6177" idx="4"/>
            </p:cNvCxnSpPr>
            <p:nvPr/>
          </p:nvCxnSpPr>
          <p:spPr>
            <a:xfrm rot="10800000" flipH="1">
              <a:off x="4426602" y="1509313"/>
              <a:ext cx="221100" cy="1343400"/>
            </a:xfrm>
            <a:prstGeom prst="straightConnector1">
              <a:avLst/>
            </a:prstGeom>
            <a:noFill/>
            <a:ln w="28575" cap="flat" cmpd="sng">
              <a:solidFill>
                <a:schemeClr val="dk1"/>
              </a:solidFill>
              <a:prstDash val="solid"/>
              <a:round/>
              <a:headEnd type="none" w="med" len="med"/>
              <a:tailEnd type="none" w="med" len="med"/>
            </a:ln>
          </p:spPr>
        </p:cxnSp>
        <p:cxnSp>
          <p:nvCxnSpPr>
            <p:cNvPr id="6186" name="Google Shape;6186;p125"/>
            <p:cNvCxnSpPr>
              <a:stCxn id="6177" idx="4"/>
              <a:endCxn id="6179" idx="1"/>
            </p:cNvCxnSpPr>
            <p:nvPr/>
          </p:nvCxnSpPr>
          <p:spPr>
            <a:xfrm>
              <a:off x="4647827" y="1509313"/>
              <a:ext cx="559500" cy="2349900"/>
            </a:xfrm>
            <a:prstGeom prst="straightConnector1">
              <a:avLst/>
            </a:prstGeom>
            <a:noFill/>
            <a:ln w="28575" cap="flat" cmpd="sng">
              <a:solidFill>
                <a:schemeClr val="dk1"/>
              </a:solidFill>
              <a:prstDash val="solid"/>
              <a:round/>
              <a:headEnd type="none" w="med" len="med"/>
              <a:tailEnd type="none" w="med" len="med"/>
            </a:ln>
          </p:spPr>
        </p:cxnSp>
        <p:cxnSp>
          <p:nvCxnSpPr>
            <p:cNvPr id="6187" name="Google Shape;6187;p125"/>
            <p:cNvCxnSpPr>
              <a:stCxn id="6130" idx="4"/>
              <a:endCxn id="6179" idx="1"/>
            </p:cNvCxnSpPr>
            <p:nvPr/>
          </p:nvCxnSpPr>
          <p:spPr>
            <a:xfrm flipH="1">
              <a:off x="5207327" y="2269138"/>
              <a:ext cx="405300" cy="1590000"/>
            </a:xfrm>
            <a:prstGeom prst="straightConnector1">
              <a:avLst/>
            </a:prstGeom>
            <a:noFill/>
            <a:ln w="28575" cap="flat" cmpd="sng">
              <a:solidFill>
                <a:schemeClr val="dk1"/>
              </a:solidFill>
              <a:prstDash val="solid"/>
              <a:round/>
              <a:headEnd type="none" w="med" len="med"/>
              <a:tailEnd type="none" w="med" len="med"/>
            </a:ln>
          </p:spPr>
        </p:cxnSp>
        <p:sp>
          <p:nvSpPr>
            <p:cNvPr id="6188" name="Google Shape;6188;p125"/>
            <p:cNvSpPr/>
            <p:nvPr/>
          </p:nvSpPr>
          <p:spPr>
            <a:xfrm>
              <a:off x="4460838" y="1293225"/>
              <a:ext cx="374100" cy="3741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89" name="Google Shape;6189;p125"/>
            <p:cNvSpPr/>
            <p:nvPr/>
          </p:nvSpPr>
          <p:spPr>
            <a:xfrm>
              <a:off x="5040850" y="3692650"/>
              <a:ext cx="374100" cy="37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90" name="Google Shape;6190;p125"/>
            <p:cNvSpPr/>
            <p:nvPr/>
          </p:nvSpPr>
          <p:spPr>
            <a:xfrm>
              <a:off x="6830850" y="1315950"/>
              <a:ext cx="420300" cy="420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91" name="Google Shape;6191;p125"/>
            <p:cNvSpPr/>
            <p:nvPr/>
          </p:nvSpPr>
          <p:spPr>
            <a:xfrm>
              <a:off x="4184800" y="2640026"/>
              <a:ext cx="483600" cy="483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192" name="Google Shape;6192;p125"/>
            <p:cNvSpPr/>
            <p:nvPr/>
          </p:nvSpPr>
          <p:spPr>
            <a:xfrm>
              <a:off x="5465928" y="2093340"/>
              <a:ext cx="293400" cy="293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6193" name="Google Shape;6193;p125"/>
          <p:cNvSpPr/>
          <p:nvPr/>
        </p:nvSpPr>
        <p:spPr>
          <a:xfrm>
            <a:off x="8034625" y="542600"/>
            <a:ext cx="942000" cy="942000"/>
          </a:xfrm>
          <a:prstGeom prst="star12">
            <a:avLst>
              <a:gd name="adj" fmla="val 37500"/>
            </a:avLst>
          </a:prstGeom>
          <a:solidFill>
            <a:srgbClr val="00FF00"/>
          </a:solidFill>
          <a:ln w="9525" cap="flat" cmpd="sng">
            <a:solidFill>
              <a:srgbClr val="7623F7"/>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b="1">
                <a:cs typeface="B Nazanin" panose="00000400000000000000" pitchFamily="2" charset="-78"/>
              </a:rPr>
              <a:t>XL</a:t>
            </a:r>
            <a:endParaRPr b="1">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6197"/>
        <p:cNvGrpSpPr/>
        <p:nvPr/>
      </p:nvGrpSpPr>
      <p:grpSpPr>
        <a:xfrm>
          <a:off x="0" y="0"/>
          <a:ext cx="0" cy="0"/>
          <a:chOff x="0" y="0"/>
          <a:chExt cx="0" cy="0"/>
        </a:xfrm>
      </p:grpSpPr>
      <p:sp>
        <p:nvSpPr>
          <p:cNvPr id="6198" name="Google Shape;6198;p126"/>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p>
            <a:pPr lvl="0" rtl="1"/>
            <a:r>
              <a:rPr lang="fa-IR" dirty="0">
                <a:solidFill>
                  <a:schemeClr val="lt2"/>
                </a:solidFill>
                <a:cs typeface="B Nazanin" panose="00000400000000000000" pitchFamily="2" charset="-78"/>
              </a:rPr>
              <a:t>منابع جایگزین</a:t>
            </a:r>
            <a:endParaRPr dirty="0">
              <a:cs typeface="B Nazanin" panose="00000400000000000000" pitchFamily="2" charset="-78"/>
            </a:endParaRPr>
          </a:p>
        </p:txBody>
      </p:sp>
      <p:sp>
        <p:nvSpPr>
          <p:cNvPr id="6199" name="Google Shape;6199;p126"/>
          <p:cNvSpPr/>
          <p:nvPr/>
        </p:nvSpPr>
        <p:spPr>
          <a:xfrm flipH="1">
            <a:off x="3672754" y="3303263"/>
            <a:ext cx="224423" cy="296096"/>
          </a:xfrm>
          <a:custGeom>
            <a:avLst/>
            <a:gdLst/>
            <a:ahLst/>
            <a:cxnLst/>
            <a:rect l="l" t="t" r="r" b="b"/>
            <a:pathLst>
              <a:path w="6338" h="8363" extrusionOk="0">
                <a:moveTo>
                  <a:pt x="472" y="0"/>
                </a:moveTo>
                <a:cubicBezTo>
                  <a:pt x="308" y="0"/>
                  <a:pt x="144" y="42"/>
                  <a:pt x="1" y="124"/>
                </a:cubicBezTo>
                <a:cubicBezTo>
                  <a:pt x="803" y="2173"/>
                  <a:pt x="1332" y="4624"/>
                  <a:pt x="3000" y="6124"/>
                </a:cubicBezTo>
                <a:cubicBezTo>
                  <a:pt x="3845" y="6863"/>
                  <a:pt x="5472" y="7813"/>
                  <a:pt x="6106" y="8363"/>
                </a:cubicBezTo>
                <a:lnTo>
                  <a:pt x="6338" y="5511"/>
                </a:lnTo>
                <a:cubicBezTo>
                  <a:pt x="5366" y="4941"/>
                  <a:pt x="4500" y="3884"/>
                  <a:pt x="3592" y="3187"/>
                </a:cubicBezTo>
                <a:cubicBezTo>
                  <a:pt x="3127" y="2342"/>
                  <a:pt x="2536" y="1561"/>
                  <a:pt x="1860" y="864"/>
                </a:cubicBezTo>
                <a:cubicBezTo>
                  <a:pt x="1606" y="568"/>
                  <a:pt x="1310" y="314"/>
                  <a:pt x="972" y="145"/>
                </a:cubicBezTo>
                <a:cubicBezTo>
                  <a:pt x="820" y="48"/>
                  <a:pt x="646" y="0"/>
                  <a:pt x="472" y="0"/>
                </a:cubicBezTo>
                <a:close/>
              </a:path>
            </a:pathLst>
          </a:custGeom>
          <a:solidFill>
            <a:srgbClr val="FFCCB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00" name="Google Shape;6200;p126"/>
          <p:cNvSpPr/>
          <p:nvPr/>
        </p:nvSpPr>
        <p:spPr>
          <a:xfrm flipH="1">
            <a:off x="3666770" y="3403283"/>
            <a:ext cx="258061" cy="263381"/>
          </a:xfrm>
          <a:custGeom>
            <a:avLst/>
            <a:gdLst/>
            <a:ahLst/>
            <a:cxnLst/>
            <a:rect l="l" t="t" r="r" b="b"/>
            <a:pathLst>
              <a:path w="7288" h="7439" extrusionOk="0">
                <a:moveTo>
                  <a:pt x="574" y="0"/>
                </a:moveTo>
                <a:cubicBezTo>
                  <a:pt x="369" y="0"/>
                  <a:pt x="166" y="66"/>
                  <a:pt x="0" y="193"/>
                </a:cubicBezTo>
                <a:cubicBezTo>
                  <a:pt x="1099" y="2116"/>
                  <a:pt x="1986" y="4460"/>
                  <a:pt x="3866" y="5686"/>
                </a:cubicBezTo>
                <a:cubicBezTo>
                  <a:pt x="4816" y="6298"/>
                  <a:pt x="6570" y="6995"/>
                  <a:pt x="7288" y="7439"/>
                </a:cubicBezTo>
                <a:lnTo>
                  <a:pt x="7077" y="4587"/>
                </a:lnTo>
                <a:cubicBezTo>
                  <a:pt x="6042" y="4186"/>
                  <a:pt x="5028" y="3277"/>
                  <a:pt x="4014" y="2707"/>
                </a:cubicBezTo>
                <a:cubicBezTo>
                  <a:pt x="3443" y="1925"/>
                  <a:pt x="2746" y="1228"/>
                  <a:pt x="1965" y="658"/>
                </a:cubicBezTo>
                <a:cubicBezTo>
                  <a:pt x="1669" y="405"/>
                  <a:pt x="1331" y="214"/>
                  <a:pt x="972" y="88"/>
                </a:cubicBezTo>
                <a:cubicBezTo>
                  <a:pt x="846" y="29"/>
                  <a:pt x="710" y="0"/>
                  <a:pt x="574" y="0"/>
                </a:cubicBezTo>
                <a:close/>
              </a:path>
            </a:pathLst>
          </a:custGeom>
          <a:solidFill>
            <a:srgbClr val="FFCCB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01" name="Google Shape;6201;p126"/>
          <p:cNvSpPr/>
          <p:nvPr/>
        </p:nvSpPr>
        <p:spPr>
          <a:xfrm flipH="1">
            <a:off x="3580825" y="3480290"/>
            <a:ext cx="276800" cy="244719"/>
          </a:xfrm>
          <a:custGeom>
            <a:avLst/>
            <a:gdLst/>
            <a:ahLst/>
            <a:cxnLst/>
            <a:rect l="l" t="t" r="r" b="b"/>
            <a:pathLst>
              <a:path w="7817" h="6912" extrusionOk="0">
                <a:moveTo>
                  <a:pt x="653" y="1"/>
                </a:moveTo>
                <a:cubicBezTo>
                  <a:pt x="413" y="1"/>
                  <a:pt x="180" y="87"/>
                  <a:pt x="1" y="236"/>
                </a:cubicBezTo>
                <a:cubicBezTo>
                  <a:pt x="1247" y="2074"/>
                  <a:pt x="2303" y="4355"/>
                  <a:pt x="4289" y="5412"/>
                </a:cubicBezTo>
                <a:cubicBezTo>
                  <a:pt x="5282" y="5961"/>
                  <a:pt x="7077" y="6510"/>
                  <a:pt x="7817" y="6911"/>
                </a:cubicBezTo>
                <a:lnTo>
                  <a:pt x="7394" y="4081"/>
                </a:lnTo>
                <a:cubicBezTo>
                  <a:pt x="6317" y="3743"/>
                  <a:pt x="5239" y="2898"/>
                  <a:pt x="4204" y="2433"/>
                </a:cubicBezTo>
                <a:cubicBezTo>
                  <a:pt x="3549" y="1694"/>
                  <a:pt x="2810" y="1081"/>
                  <a:pt x="1986" y="553"/>
                </a:cubicBezTo>
                <a:cubicBezTo>
                  <a:pt x="1669" y="321"/>
                  <a:pt x="1310" y="152"/>
                  <a:pt x="951" y="46"/>
                </a:cubicBezTo>
                <a:cubicBezTo>
                  <a:pt x="853" y="15"/>
                  <a:pt x="752" y="1"/>
                  <a:pt x="653" y="1"/>
                </a:cubicBezTo>
                <a:close/>
              </a:path>
            </a:pathLst>
          </a:custGeom>
          <a:solidFill>
            <a:srgbClr val="FFCCB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6202" name="Google Shape;6202;p126"/>
          <p:cNvGrpSpPr/>
          <p:nvPr/>
        </p:nvGrpSpPr>
        <p:grpSpPr>
          <a:xfrm rot="227299">
            <a:off x="3915726" y="2131157"/>
            <a:ext cx="738365" cy="2563740"/>
            <a:chOff x="5072300" y="1663525"/>
            <a:chExt cx="484450" cy="1682100"/>
          </a:xfrm>
        </p:grpSpPr>
        <p:sp>
          <p:nvSpPr>
            <p:cNvPr id="6203" name="Google Shape;6203;p126"/>
            <p:cNvSpPr/>
            <p:nvPr/>
          </p:nvSpPr>
          <p:spPr>
            <a:xfrm>
              <a:off x="5136225" y="2369575"/>
              <a:ext cx="132500" cy="48700"/>
            </a:xfrm>
            <a:custGeom>
              <a:avLst/>
              <a:gdLst/>
              <a:ahLst/>
              <a:cxnLst/>
              <a:rect l="l" t="t" r="r" b="b"/>
              <a:pathLst>
                <a:path w="5300" h="1948" extrusionOk="0">
                  <a:moveTo>
                    <a:pt x="5159" y="0"/>
                  </a:moveTo>
                  <a:lnTo>
                    <a:pt x="0" y="1466"/>
                  </a:lnTo>
                  <a:lnTo>
                    <a:pt x="121" y="1947"/>
                  </a:lnTo>
                  <a:lnTo>
                    <a:pt x="5299" y="482"/>
                  </a:lnTo>
                  <a:cubicBezTo>
                    <a:pt x="5259" y="321"/>
                    <a:pt x="5199" y="161"/>
                    <a:pt x="515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04" name="Google Shape;6204;p126"/>
            <p:cNvSpPr/>
            <p:nvPr/>
          </p:nvSpPr>
          <p:spPr>
            <a:xfrm>
              <a:off x="5265175" y="2309575"/>
              <a:ext cx="186425" cy="72075"/>
            </a:xfrm>
            <a:custGeom>
              <a:avLst/>
              <a:gdLst/>
              <a:ahLst/>
              <a:cxnLst/>
              <a:rect l="l" t="t" r="r" b="b"/>
              <a:pathLst>
                <a:path w="7457" h="2883" extrusionOk="0">
                  <a:moveTo>
                    <a:pt x="6295" y="0"/>
                  </a:moveTo>
                  <a:cubicBezTo>
                    <a:pt x="5855" y="0"/>
                    <a:pt x="5426" y="323"/>
                    <a:pt x="5400" y="835"/>
                  </a:cubicBezTo>
                  <a:lnTo>
                    <a:pt x="5400" y="875"/>
                  </a:lnTo>
                  <a:lnTo>
                    <a:pt x="1" y="2400"/>
                  </a:lnTo>
                  <a:cubicBezTo>
                    <a:pt x="41" y="2561"/>
                    <a:pt x="101" y="2721"/>
                    <a:pt x="141" y="2882"/>
                  </a:cubicBezTo>
                  <a:lnTo>
                    <a:pt x="5540" y="1357"/>
                  </a:lnTo>
                  <a:cubicBezTo>
                    <a:pt x="5701" y="1597"/>
                    <a:pt x="5962" y="1758"/>
                    <a:pt x="6243" y="1778"/>
                  </a:cubicBezTo>
                  <a:cubicBezTo>
                    <a:pt x="6259" y="1779"/>
                    <a:pt x="6275" y="1779"/>
                    <a:pt x="6291" y="1779"/>
                  </a:cubicBezTo>
                  <a:cubicBezTo>
                    <a:pt x="7044" y="1779"/>
                    <a:pt x="7457" y="863"/>
                    <a:pt x="6945" y="293"/>
                  </a:cubicBezTo>
                  <a:cubicBezTo>
                    <a:pt x="6765" y="91"/>
                    <a:pt x="6528" y="0"/>
                    <a:pt x="629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05" name="Google Shape;6205;p126"/>
            <p:cNvSpPr/>
            <p:nvPr/>
          </p:nvSpPr>
          <p:spPr>
            <a:xfrm>
              <a:off x="5281725" y="2357550"/>
              <a:ext cx="199125" cy="77775"/>
            </a:xfrm>
            <a:custGeom>
              <a:avLst/>
              <a:gdLst/>
              <a:ahLst/>
              <a:cxnLst/>
              <a:rect l="l" t="t" r="r" b="b"/>
              <a:pathLst>
                <a:path w="7965" h="3111" extrusionOk="0">
                  <a:moveTo>
                    <a:pt x="7202" y="1"/>
                  </a:moveTo>
                  <a:cubicBezTo>
                    <a:pt x="6935" y="1"/>
                    <a:pt x="6675" y="189"/>
                    <a:pt x="6625" y="501"/>
                  </a:cubicBezTo>
                  <a:lnTo>
                    <a:pt x="1" y="2649"/>
                  </a:lnTo>
                  <a:cubicBezTo>
                    <a:pt x="61" y="2790"/>
                    <a:pt x="101" y="2950"/>
                    <a:pt x="162" y="3111"/>
                  </a:cubicBezTo>
                  <a:lnTo>
                    <a:pt x="6785" y="983"/>
                  </a:lnTo>
                  <a:cubicBezTo>
                    <a:pt x="6886" y="1084"/>
                    <a:pt x="7026" y="1144"/>
                    <a:pt x="7167" y="1164"/>
                  </a:cubicBezTo>
                  <a:cubicBezTo>
                    <a:pt x="7175" y="1164"/>
                    <a:pt x="7183" y="1164"/>
                    <a:pt x="7192" y="1164"/>
                  </a:cubicBezTo>
                  <a:cubicBezTo>
                    <a:pt x="7678" y="1164"/>
                    <a:pt x="7964" y="595"/>
                    <a:pt x="7648" y="220"/>
                  </a:cubicBezTo>
                  <a:cubicBezTo>
                    <a:pt x="7527" y="69"/>
                    <a:pt x="7364"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06" name="Google Shape;6206;p126"/>
            <p:cNvSpPr/>
            <p:nvPr/>
          </p:nvSpPr>
          <p:spPr>
            <a:xfrm>
              <a:off x="5126675" y="2423275"/>
              <a:ext cx="159100" cy="62225"/>
            </a:xfrm>
            <a:custGeom>
              <a:avLst/>
              <a:gdLst/>
              <a:ahLst/>
              <a:cxnLst/>
              <a:rect l="l" t="t" r="r" b="b"/>
              <a:pathLst>
                <a:path w="6364" h="2489" extrusionOk="0">
                  <a:moveTo>
                    <a:pt x="6203" y="0"/>
                  </a:moveTo>
                  <a:lnTo>
                    <a:pt x="1" y="2007"/>
                  </a:lnTo>
                  <a:lnTo>
                    <a:pt x="161" y="2489"/>
                  </a:lnTo>
                  <a:lnTo>
                    <a:pt x="6364" y="482"/>
                  </a:lnTo>
                  <a:cubicBezTo>
                    <a:pt x="6303" y="321"/>
                    <a:pt x="6243" y="161"/>
                    <a:pt x="620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07" name="Google Shape;6207;p126"/>
            <p:cNvSpPr/>
            <p:nvPr/>
          </p:nvSpPr>
          <p:spPr>
            <a:xfrm>
              <a:off x="5164825" y="1728275"/>
              <a:ext cx="107900" cy="46700"/>
            </a:xfrm>
            <a:custGeom>
              <a:avLst/>
              <a:gdLst/>
              <a:ahLst/>
              <a:cxnLst/>
              <a:rect l="l" t="t" r="r" b="b"/>
              <a:pathLst>
                <a:path w="4316" h="1868" extrusionOk="0">
                  <a:moveTo>
                    <a:pt x="141" y="1"/>
                  </a:moveTo>
                  <a:lnTo>
                    <a:pt x="0" y="482"/>
                  </a:lnTo>
                  <a:lnTo>
                    <a:pt x="4195" y="1867"/>
                  </a:lnTo>
                  <a:cubicBezTo>
                    <a:pt x="4235" y="1687"/>
                    <a:pt x="4276" y="1526"/>
                    <a:pt x="4316" y="1365"/>
                  </a:cubicBezTo>
                  <a:lnTo>
                    <a:pt x="141"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08" name="Google Shape;6208;p126"/>
            <p:cNvSpPr/>
            <p:nvPr/>
          </p:nvSpPr>
          <p:spPr>
            <a:xfrm>
              <a:off x="5269700" y="1762400"/>
              <a:ext cx="84175" cy="42250"/>
            </a:xfrm>
            <a:custGeom>
              <a:avLst/>
              <a:gdLst/>
              <a:ahLst/>
              <a:cxnLst/>
              <a:rect l="l" t="t" r="r" b="b"/>
              <a:pathLst>
                <a:path w="3367" h="1690" extrusionOk="0">
                  <a:moveTo>
                    <a:pt x="121" y="0"/>
                  </a:moveTo>
                  <a:cubicBezTo>
                    <a:pt x="81" y="161"/>
                    <a:pt x="40" y="342"/>
                    <a:pt x="0" y="502"/>
                  </a:cubicBezTo>
                  <a:lnTo>
                    <a:pt x="2108" y="1185"/>
                  </a:lnTo>
                  <a:cubicBezTo>
                    <a:pt x="2148" y="1466"/>
                    <a:pt x="2369" y="1686"/>
                    <a:pt x="2650" y="1686"/>
                  </a:cubicBezTo>
                  <a:cubicBezTo>
                    <a:pt x="2668" y="1688"/>
                    <a:pt x="2687" y="1689"/>
                    <a:pt x="2705" y="1689"/>
                  </a:cubicBezTo>
                  <a:cubicBezTo>
                    <a:pt x="3097" y="1689"/>
                    <a:pt x="3366" y="1287"/>
                    <a:pt x="3232" y="904"/>
                  </a:cubicBezTo>
                  <a:cubicBezTo>
                    <a:pt x="3136" y="665"/>
                    <a:pt x="2912" y="532"/>
                    <a:pt x="2688" y="532"/>
                  </a:cubicBezTo>
                  <a:cubicBezTo>
                    <a:pt x="2535" y="532"/>
                    <a:pt x="2382" y="593"/>
                    <a:pt x="2268" y="723"/>
                  </a:cubicBezTo>
                  <a:lnTo>
                    <a:pt x="121"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09" name="Google Shape;6209;p126"/>
            <p:cNvSpPr/>
            <p:nvPr/>
          </p:nvSpPr>
          <p:spPr>
            <a:xfrm>
              <a:off x="5157300" y="1671575"/>
              <a:ext cx="127975" cy="58725"/>
            </a:xfrm>
            <a:custGeom>
              <a:avLst/>
              <a:gdLst/>
              <a:ahLst/>
              <a:cxnLst/>
              <a:rect l="l" t="t" r="r" b="b"/>
              <a:pathLst>
                <a:path w="5119" h="2349" extrusionOk="0">
                  <a:moveTo>
                    <a:pt x="161" y="0"/>
                  </a:moveTo>
                  <a:lnTo>
                    <a:pt x="0" y="482"/>
                  </a:lnTo>
                  <a:lnTo>
                    <a:pt x="4978" y="2349"/>
                  </a:lnTo>
                  <a:cubicBezTo>
                    <a:pt x="5018" y="2188"/>
                    <a:pt x="5078" y="2028"/>
                    <a:pt x="5118" y="1887"/>
                  </a:cubicBezTo>
                  <a:lnTo>
                    <a:pt x="161"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10" name="Google Shape;6210;p126"/>
            <p:cNvSpPr/>
            <p:nvPr/>
          </p:nvSpPr>
          <p:spPr>
            <a:xfrm>
              <a:off x="5281725" y="1718750"/>
              <a:ext cx="103900" cy="52700"/>
            </a:xfrm>
            <a:custGeom>
              <a:avLst/>
              <a:gdLst/>
              <a:ahLst/>
              <a:cxnLst/>
              <a:rect l="l" t="t" r="r" b="b"/>
              <a:pathLst>
                <a:path w="4156" h="2108" extrusionOk="0">
                  <a:moveTo>
                    <a:pt x="141" y="0"/>
                  </a:moveTo>
                  <a:cubicBezTo>
                    <a:pt x="101" y="161"/>
                    <a:pt x="41" y="301"/>
                    <a:pt x="1" y="462"/>
                  </a:cubicBezTo>
                  <a:lnTo>
                    <a:pt x="2891" y="1566"/>
                  </a:lnTo>
                  <a:cubicBezTo>
                    <a:pt x="2931" y="1847"/>
                    <a:pt x="3152" y="2088"/>
                    <a:pt x="3453" y="2108"/>
                  </a:cubicBezTo>
                  <a:cubicBezTo>
                    <a:pt x="3855" y="2108"/>
                    <a:pt x="4156" y="1706"/>
                    <a:pt x="4015" y="1325"/>
                  </a:cubicBezTo>
                  <a:cubicBezTo>
                    <a:pt x="3928" y="1077"/>
                    <a:pt x="3703" y="936"/>
                    <a:pt x="3473" y="936"/>
                  </a:cubicBezTo>
                  <a:cubicBezTo>
                    <a:pt x="3331" y="936"/>
                    <a:pt x="3187" y="989"/>
                    <a:pt x="3072" y="1104"/>
                  </a:cubicBezTo>
                  <a:lnTo>
                    <a:pt x="141"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11" name="Google Shape;6211;p126"/>
            <p:cNvSpPr/>
            <p:nvPr/>
          </p:nvSpPr>
          <p:spPr>
            <a:xfrm>
              <a:off x="5123175" y="2479475"/>
              <a:ext cx="184175" cy="77800"/>
            </a:xfrm>
            <a:custGeom>
              <a:avLst/>
              <a:gdLst/>
              <a:ahLst/>
              <a:cxnLst/>
              <a:rect l="l" t="t" r="r" b="b"/>
              <a:pathLst>
                <a:path w="7367" h="3112" extrusionOk="0">
                  <a:moveTo>
                    <a:pt x="7005" y="0"/>
                  </a:moveTo>
                  <a:lnTo>
                    <a:pt x="0" y="2710"/>
                  </a:lnTo>
                  <a:lnTo>
                    <a:pt x="342" y="3111"/>
                  </a:lnTo>
                  <a:lnTo>
                    <a:pt x="7367" y="402"/>
                  </a:lnTo>
                  <a:cubicBezTo>
                    <a:pt x="7306" y="221"/>
                    <a:pt x="7186" y="80"/>
                    <a:pt x="700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12" name="Google Shape;6212;p126"/>
            <p:cNvSpPr/>
            <p:nvPr/>
          </p:nvSpPr>
          <p:spPr>
            <a:xfrm>
              <a:off x="5302300" y="2400675"/>
              <a:ext cx="197250" cy="88850"/>
            </a:xfrm>
            <a:custGeom>
              <a:avLst/>
              <a:gdLst/>
              <a:ahLst/>
              <a:cxnLst/>
              <a:rect l="l" t="t" r="r" b="b"/>
              <a:pathLst>
                <a:path w="7890" h="3554" extrusionOk="0">
                  <a:moveTo>
                    <a:pt x="7247" y="1"/>
                  </a:moveTo>
                  <a:lnTo>
                    <a:pt x="7247" y="21"/>
                  </a:lnTo>
                  <a:cubicBezTo>
                    <a:pt x="7234" y="20"/>
                    <a:pt x="7222" y="20"/>
                    <a:pt x="7209" y="20"/>
                  </a:cubicBezTo>
                  <a:cubicBezTo>
                    <a:pt x="6906" y="20"/>
                    <a:pt x="6664" y="253"/>
                    <a:pt x="6645" y="543"/>
                  </a:cubicBezTo>
                  <a:lnTo>
                    <a:pt x="1" y="3092"/>
                  </a:lnTo>
                  <a:cubicBezTo>
                    <a:pt x="61" y="3252"/>
                    <a:pt x="121" y="3413"/>
                    <a:pt x="182" y="3554"/>
                  </a:cubicBezTo>
                  <a:lnTo>
                    <a:pt x="6825" y="1004"/>
                  </a:lnTo>
                  <a:cubicBezTo>
                    <a:pt x="6932" y="1111"/>
                    <a:pt x="7067" y="1160"/>
                    <a:pt x="7201" y="1160"/>
                  </a:cubicBezTo>
                  <a:cubicBezTo>
                    <a:pt x="7422" y="1160"/>
                    <a:pt x="7641" y="1028"/>
                    <a:pt x="7729" y="804"/>
                  </a:cubicBezTo>
                  <a:cubicBezTo>
                    <a:pt x="7889" y="442"/>
                    <a:pt x="7628" y="41"/>
                    <a:pt x="7247"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13" name="Google Shape;6213;p126"/>
            <p:cNvSpPr/>
            <p:nvPr/>
          </p:nvSpPr>
          <p:spPr>
            <a:xfrm>
              <a:off x="5273700" y="1802525"/>
              <a:ext cx="45700" cy="44725"/>
            </a:xfrm>
            <a:custGeom>
              <a:avLst/>
              <a:gdLst/>
              <a:ahLst/>
              <a:cxnLst/>
              <a:rect l="l" t="t" r="r" b="b"/>
              <a:pathLst>
                <a:path w="1828" h="1789" extrusionOk="0">
                  <a:moveTo>
                    <a:pt x="926" y="0"/>
                  </a:moveTo>
                  <a:cubicBezTo>
                    <a:pt x="442" y="0"/>
                    <a:pt x="60" y="375"/>
                    <a:pt x="21" y="844"/>
                  </a:cubicBezTo>
                  <a:cubicBezTo>
                    <a:pt x="1" y="1346"/>
                    <a:pt x="382" y="1747"/>
                    <a:pt x="864" y="1788"/>
                  </a:cubicBezTo>
                  <a:cubicBezTo>
                    <a:pt x="876" y="1788"/>
                    <a:pt x="888" y="1788"/>
                    <a:pt x="900" y="1788"/>
                  </a:cubicBezTo>
                  <a:cubicBezTo>
                    <a:pt x="1367" y="1788"/>
                    <a:pt x="1768" y="1414"/>
                    <a:pt x="1787" y="945"/>
                  </a:cubicBezTo>
                  <a:cubicBezTo>
                    <a:pt x="1827" y="443"/>
                    <a:pt x="1446" y="41"/>
                    <a:pt x="964" y="1"/>
                  </a:cubicBezTo>
                  <a:cubicBezTo>
                    <a:pt x="952" y="1"/>
                    <a:pt x="939" y="0"/>
                    <a:pt x="926"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14" name="Google Shape;6214;p126"/>
            <p:cNvSpPr/>
            <p:nvPr/>
          </p:nvSpPr>
          <p:spPr>
            <a:xfrm>
              <a:off x="5174850" y="1870725"/>
              <a:ext cx="61250" cy="59350"/>
            </a:xfrm>
            <a:custGeom>
              <a:avLst/>
              <a:gdLst/>
              <a:ahLst/>
              <a:cxnLst/>
              <a:rect l="l" t="t" r="r" b="b"/>
              <a:pathLst>
                <a:path w="2450" h="2374" extrusionOk="0">
                  <a:moveTo>
                    <a:pt x="1231" y="1"/>
                  </a:moveTo>
                  <a:cubicBezTo>
                    <a:pt x="602" y="1"/>
                    <a:pt x="79" y="489"/>
                    <a:pt x="41" y="1127"/>
                  </a:cubicBezTo>
                  <a:cubicBezTo>
                    <a:pt x="1" y="1769"/>
                    <a:pt x="523" y="2331"/>
                    <a:pt x="1165" y="2371"/>
                  </a:cubicBezTo>
                  <a:cubicBezTo>
                    <a:pt x="1190" y="2373"/>
                    <a:pt x="1214" y="2374"/>
                    <a:pt x="1239" y="2374"/>
                  </a:cubicBezTo>
                  <a:cubicBezTo>
                    <a:pt x="1869" y="2374"/>
                    <a:pt x="2391" y="1885"/>
                    <a:pt x="2429" y="1247"/>
                  </a:cubicBezTo>
                  <a:cubicBezTo>
                    <a:pt x="2449" y="585"/>
                    <a:pt x="1948" y="23"/>
                    <a:pt x="1305" y="3"/>
                  </a:cubicBezTo>
                  <a:cubicBezTo>
                    <a:pt x="1280" y="1"/>
                    <a:pt x="1256" y="1"/>
                    <a:pt x="1231"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15" name="Google Shape;6215;p126"/>
            <p:cNvSpPr/>
            <p:nvPr/>
          </p:nvSpPr>
          <p:spPr>
            <a:xfrm>
              <a:off x="5335925" y="2269150"/>
              <a:ext cx="61250" cy="59825"/>
            </a:xfrm>
            <a:custGeom>
              <a:avLst/>
              <a:gdLst/>
              <a:ahLst/>
              <a:cxnLst/>
              <a:rect l="l" t="t" r="r" b="b"/>
              <a:pathLst>
                <a:path w="2450" h="2393" extrusionOk="0">
                  <a:moveTo>
                    <a:pt x="1214" y="1"/>
                  </a:moveTo>
                  <a:cubicBezTo>
                    <a:pt x="583" y="1"/>
                    <a:pt x="60" y="508"/>
                    <a:pt x="41" y="1127"/>
                  </a:cubicBezTo>
                  <a:cubicBezTo>
                    <a:pt x="1" y="1789"/>
                    <a:pt x="503" y="2351"/>
                    <a:pt x="1165" y="2392"/>
                  </a:cubicBezTo>
                  <a:cubicBezTo>
                    <a:pt x="1178" y="2392"/>
                    <a:pt x="1190" y="2392"/>
                    <a:pt x="1203" y="2392"/>
                  </a:cubicBezTo>
                  <a:cubicBezTo>
                    <a:pt x="1848" y="2392"/>
                    <a:pt x="2370" y="1897"/>
                    <a:pt x="2409" y="1247"/>
                  </a:cubicBezTo>
                  <a:cubicBezTo>
                    <a:pt x="2449" y="605"/>
                    <a:pt x="1948" y="43"/>
                    <a:pt x="1285" y="3"/>
                  </a:cubicBezTo>
                  <a:cubicBezTo>
                    <a:pt x="1261" y="2"/>
                    <a:pt x="1237" y="1"/>
                    <a:pt x="1214"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16" name="Google Shape;6216;p126"/>
            <p:cNvSpPr/>
            <p:nvPr/>
          </p:nvSpPr>
          <p:spPr>
            <a:xfrm>
              <a:off x="5109225" y="1927325"/>
              <a:ext cx="125875" cy="71775"/>
            </a:xfrm>
            <a:custGeom>
              <a:avLst/>
              <a:gdLst/>
              <a:ahLst/>
              <a:cxnLst/>
              <a:rect l="l" t="t" r="r" b="b"/>
              <a:pathLst>
                <a:path w="5035" h="2871" extrusionOk="0">
                  <a:moveTo>
                    <a:pt x="1694" y="1"/>
                  </a:moveTo>
                  <a:cubicBezTo>
                    <a:pt x="1137" y="1"/>
                    <a:pt x="582" y="305"/>
                    <a:pt x="358" y="971"/>
                  </a:cubicBezTo>
                  <a:cubicBezTo>
                    <a:pt x="0" y="2029"/>
                    <a:pt x="857" y="2871"/>
                    <a:pt x="1742" y="2871"/>
                  </a:cubicBezTo>
                  <a:cubicBezTo>
                    <a:pt x="2150" y="2871"/>
                    <a:pt x="2563" y="2693"/>
                    <a:pt x="2867" y="2275"/>
                  </a:cubicBezTo>
                  <a:lnTo>
                    <a:pt x="4954" y="2376"/>
                  </a:lnTo>
                  <a:cubicBezTo>
                    <a:pt x="4994" y="2115"/>
                    <a:pt x="5014" y="1834"/>
                    <a:pt x="5034" y="1573"/>
                  </a:cubicBezTo>
                  <a:lnTo>
                    <a:pt x="3148" y="1472"/>
                  </a:lnTo>
                  <a:cubicBezTo>
                    <a:pt x="3170" y="535"/>
                    <a:pt x="2431" y="1"/>
                    <a:pt x="1694"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17" name="Google Shape;6217;p126"/>
            <p:cNvSpPr/>
            <p:nvPr/>
          </p:nvSpPr>
          <p:spPr>
            <a:xfrm>
              <a:off x="5233075" y="1966625"/>
              <a:ext cx="115425" cy="26125"/>
            </a:xfrm>
            <a:custGeom>
              <a:avLst/>
              <a:gdLst/>
              <a:ahLst/>
              <a:cxnLst/>
              <a:rect l="l" t="t" r="r" b="b"/>
              <a:pathLst>
                <a:path w="4617" h="1045" extrusionOk="0">
                  <a:moveTo>
                    <a:pt x="80" y="1"/>
                  </a:moveTo>
                  <a:cubicBezTo>
                    <a:pt x="40" y="262"/>
                    <a:pt x="20" y="543"/>
                    <a:pt x="0" y="824"/>
                  </a:cubicBezTo>
                  <a:lnTo>
                    <a:pt x="4516" y="1044"/>
                  </a:lnTo>
                  <a:lnTo>
                    <a:pt x="4576" y="1044"/>
                  </a:lnTo>
                  <a:lnTo>
                    <a:pt x="4617" y="242"/>
                  </a:lnTo>
                  <a:lnTo>
                    <a:pt x="80"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18" name="Google Shape;6218;p126"/>
            <p:cNvSpPr/>
            <p:nvPr/>
          </p:nvSpPr>
          <p:spPr>
            <a:xfrm>
              <a:off x="5250125" y="2240550"/>
              <a:ext cx="73275" cy="71375"/>
            </a:xfrm>
            <a:custGeom>
              <a:avLst/>
              <a:gdLst/>
              <a:ahLst/>
              <a:cxnLst/>
              <a:rect l="l" t="t" r="r" b="b"/>
              <a:pathLst>
                <a:path w="2931" h="2855" extrusionOk="0">
                  <a:moveTo>
                    <a:pt x="1470" y="1"/>
                  </a:moveTo>
                  <a:cubicBezTo>
                    <a:pt x="702" y="1"/>
                    <a:pt x="79" y="590"/>
                    <a:pt x="41" y="1348"/>
                  </a:cubicBezTo>
                  <a:cubicBezTo>
                    <a:pt x="0" y="2130"/>
                    <a:pt x="603" y="2813"/>
                    <a:pt x="1385" y="2853"/>
                  </a:cubicBezTo>
                  <a:cubicBezTo>
                    <a:pt x="1411" y="2854"/>
                    <a:pt x="1436" y="2855"/>
                    <a:pt x="1461" y="2855"/>
                  </a:cubicBezTo>
                  <a:cubicBezTo>
                    <a:pt x="2230" y="2855"/>
                    <a:pt x="2852" y="2266"/>
                    <a:pt x="2891" y="1508"/>
                  </a:cubicBezTo>
                  <a:cubicBezTo>
                    <a:pt x="2931" y="705"/>
                    <a:pt x="2329" y="43"/>
                    <a:pt x="1546" y="3"/>
                  </a:cubicBezTo>
                  <a:cubicBezTo>
                    <a:pt x="1521" y="2"/>
                    <a:pt x="1495" y="1"/>
                    <a:pt x="1470"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19" name="Google Shape;6219;p126"/>
            <p:cNvSpPr/>
            <p:nvPr/>
          </p:nvSpPr>
          <p:spPr>
            <a:xfrm>
              <a:off x="5073350" y="2010900"/>
              <a:ext cx="156225" cy="83850"/>
            </a:xfrm>
            <a:custGeom>
              <a:avLst/>
              <a:gdLst/>
              <a:ahLst/>
              <a:cxnLst/>
              <a:rect l="l" t="t" r="r" b="b"/>
              <a:pathLst>
                <a:path w="6249" h="3354" extrusionOk="0">
                  <a:moveTo>
                    <a:pt x="1894" y="0"/>
                  </a:moveTo>
                  <a:cubicBezTo>
                    <a:pt x="1183" y="0"/>
                    <a:pt x="471" y="419"/>
                    <a:pt x="267" y="1301"/>
                  </a:cubicBezTo>
                  <a:cubicBezTo>
                    <a:pt x="0" y="2520"/>
                    <a:pt x="964" y="3354"/>
                    <a:pt x="1936" y="3354"/>
                  </a:cubicBezTo>
                  <a:cubicBezTo>
                    <a:pt x="2500" y="3354"/>
                    <a:pt x="3067" y="3073"/>
                    <a:pt x="3398" y="2425"/>
                  </a:cubicBezTo>
                  <a:lnTo>
                    <a:pt x="6228" y="2585"/>
                  </a:lnTo>
                  <a:cubicBezTo>
                    <a:pt x="6228" y="2304"/>
                    <a:pt x="6228" y="2043"/>
                    <a:pt x="6249" y="1762"/>
                  </a:cubicBezTo>
                  <a:lnTo>
                    <a:pt x="3579" y="1622"/>
                  </a:lnTo>
                  <a:cubicBezTo>
                    <a:pt x="3547" y="565"/>
                    <a:pt x="2720" y="0"/>
                    <a:pt x="1894"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20" name="Google Shape;6220;p126"/>
            <p:cNvSpPr/>
            <p:nvPr/>
          </p:nvSpPr>
          <p:spPr>
            <a:xfrm>
              <a:off x="5229050" y="2054950"/>
              <a:ext cx="149550" cy="28125"/>
            </a:xfrm>
            <a:custGeom>
              <a:avLst/>
              <a:gdLst/>
              <a:ahLst/>
              <a:cxnLst/>
              <a:rect l="l" t="t" r="r" b="b"/>
              <a:pathLst>
                <a:path w="5982" h="1125" extrusionOk="0">
                  <a:moveTo>
                    <a:pt x="21" y="0"/>
                  </a:moveTo>
                  <a:cubicBezTo>
                    <a:pt x="21" y="281"/>
                    <a:pt x="21" y="542"/>
                    <a:pt x="0" y="823"/>
                  </a:cubicBezTo>
                  <a:lnTo>
                    <a:pt x="5881" y="1124"/>
                  </a:lnTo>
                  <a:lnTo>
                    <a:pt x="5942" y="1124"/>
                  </a:lnTo>
                  <a:lnTo>
                    <a:pt x="5982" y="301"/>
                  </a:lnTo>
                  <a:lnTo>
                    <a:pt x="21"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21" name="Google Shape;6221;p126"/>
            <p:cNvSpPr/>
            <p:nvPr/>
          </p:nvSpPr>
          <p:spPr>
            <a:xfrm>
              <a:off x="5157300" y="2193900"/>
              <a:ext cx="85825" cy="83450"/>
            </a:xfrm>
            <a:custGeom>
              <a:avLst/>
              <a:gdLst/>
              <a:ahLst/>
              <a:cxnLst/>
              <a:rect l="l" t="t" r="r" b="b"/>
              <a:pathLst>
                <a:path w="3433" h="3338" extrusionOk="0">
                  <a:moveTo>
                    <a:pt x="1731" y="1"/>
                  </a:moveTo>
                  <a:cubicBezTo>
                    <a:pt x="841" y="1"/>
                    <a:pt x="99" y="690"/>
                    <a:pt x="40" y="1588"/>
                  </a:cubicBezTo>
                  <a:cubicBezTo>
                    <a:pt x="0" y="2511"/>
                    <a:pt x="703" y="3294"/>
                    <a:pt x="1626" y="3334"/>
                  </a:cubicBezTo>
                  <a:cubicBezTo>
                    <a:pt x="1663" y="3337"/>
                    <a:pt x="1700" y="3338"/>
                    <a:pt x="1736" y="3338"/>
                  </a:cubicBezTo>
                  <a:cubicBezTo>
                    <a:pt x="2611" y="3338"/>
                    <a:pt x="3334" y="2655"/>
                    <a:pt x="3372" y="1769"/>
                  </a:cubicBezTo>
                  <a:cubicBezTo>
                    <a:pt x="3432" y="845"/>
                    <a:pt x="2710" y="62"/>
                    <a:pt x="1807" y="2"/>
                  </a:cubicBezTo>
                  <a:cubicBezTo>
                    <a:pt x="1781" y="1"/>
                    <a:pt x="1756" y="1"/>
                    <a:pt x="1731"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22" name="Google Shape;6222;p126"/>
            <p:cNvSpPr/>
            <p:nvPr/>
          </p:nvSpPr>
          <p:spPr>
            <a:xfrm>
              <a:off x="5230550" y="2142250"/>
              <a:ext cx="143550" cy="22625"/>
            </a:xfrm>
            <a:custGeom>
              <a:avLst/>
              <a:gdLst/>
              <a:ahLst/>
              <a:cxnLst/>
              <a:rect l="l" t="t" r="r" b="b"/>
              <a:pathLst>
                <a:path w="5742" h="905" extrusionOk="0">
                  <a:moveTo>
                    <a:pt x="1" y="1"/>
                  </a:moveTo>
                  <a:cubicBezTo>
                    <a:pt x="1" y="262"/>
                    <a:pt x="21" y="543"/>
                    <a:pt x="41" y="804"/>
                  </a:cubicBezTo>
                  <a:lnTo>
                    <a:pt x="5661" y="904"/>
                  </a:lnTo>
                  <a:lnTo>
                    <a:pt x="5741" y="904"/>
                  </a:lnTo>
                  <a:lnTo>
                    <a:pt x="5741" y="8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23" name="Google Shape;6223;p126"/>
            <p:cNvSpPr/>
            <p:nvPr/>
          </p:nvSpPr>
          <p:spPr>
            <a:xfrm>
              <a:off x="5072300" y="2105600"/>
              <a:ext cx="159275" cy="97000"/>
            </a:xfrm>
            <a:custGeom>
              <a:avLst/>
              <a:gdLst/>
              <a:ahLst/>
              <a:cxnLst/>
              <a:rect l="l" t="t" r="r" b="b"/>
              <a:pathLst>
                <a:path w="6371" h="3880" extrusionOk="0">
                  <a:moveTo>
                    <a:pt x="2042" y="1"/>
                  </a:moveTo>
                  <a:cubicBezTo>
                    <a:pt x="1024" y="1"/>
                    <a:pt x="0" y="747"/>
                    <a:pt x="68" y="2049"/>
                  </a:cubicBezTo>
                  <a:cubicBezTo>
                    <a:pt x="128" y="3052"/>
                    <a:pt x="931" y="3835"/>
                    <a:pt x="1915" y="3875"/>
                  </a:cubicBezTo>
                  <a:cubicBezTo>
                    <a:pt x="1954" y="3878"/>
                    <a:pt x="1993" y="3879"/>
                    <a:pt x="2032" y="3879"/>
                  </a:cubicBezTo>
                  <a:cubicBezTo>
                    <a:pt x="2968" y="3879"/>
                    <a:pt x="3787" y="3194"/>
                    <a:pt x="3922" y="2250"/>
                  </a:cubicBezTo>
                  <a:lnTo>
                    <a:pt x="6371" y="2270"/>
                  </a:lnTo>
                  <a:cubicBezTo>
                    <a:pt x="6351" y="2009"/>
                    <a:pt x="6331" y="1728"/>
                    <a:pt x="6331" y="1467"/>
                  </a:cubicBezTo>
                  <a:lnTo>
                    <a:pt x="3882" y="1427"/>
                  </a:lnTo>
                  <a:cubicBezTo>
                    <a:pt x="3611" y="447"/>
                    <a:pt x="2828" y="1"/>
                    <a:pt x="2042"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24" name="Google Shape;6224;p126"/>
            <p:cNvSpPr/>
            <p:nvPr/>
          </p:nvSpPr>
          <p:spPr>
            <a:xfrm>
              <a:off x="5150775" y="1717200"/>
              <a:ext cx="30125" cy="28700"/>
            </a:xfrm>
            <a:custGeom>
              <a:avLst/>
              <a:gdLst/>
              <a:ahLst/>
              <a:cxnLst/>
              <a:rect l="l" t="t" r="r" b="b"/>
              <a:pathLst>
                <a:path w="1205" h="1148" extrusionOk="0">
                  <a:moveTo>
                    <a:pt x="585" y="1"/>
                  </a:moveTo>
                  <a:cubicBezTo>
                    <a:pt x="281" y="1"/>
                    <a:pt x="40" y="235"/>
                    <a:pt x="20" y="544"/>
                  </a:cubicBezTo>
                  <a:cubicBezTo>
                    <a:pt x="0" y="865"/>
                    <a:pt x="241" y="1146"/>
                    <a:pt x="562" y="1146"/>
                  </a:cubicBezTo>
                  <a:cubicBezTo>
                    <a:pt x="575" y="1147"/>
                    <a:pt x="587" y="1147"/>
                    <a:pt x="600" y="1147"/>
                  </a:cubicBezTo>
                  <a:cubicBezTo>
                    <a:pt x="905" y="1147"/>
                    <a:pt x="1165" y="913"/>
                    <a:pt x="1184" y="604"/>
                  </a:cubicBezTo>
                  <a:cubicBezTo>
                    <a:pt x="1205" y="283"/>
                    <a:pt x="944" y="22"/>
                    <a:pt x="622" y="2"/>
                  </a:cubicBezTo>
                  <a:cubicBezTo>
                    <a:pt x="610" y="1"/>
                    <a:pt x="598" y="1"/>
                    <a:pt x="58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25" name="Google Shape;6225;p126"/>
            <p:cNvSpPr/>
            <p:nvPr/>
          </p:nvSpPr>
          <p:spPr>
            <a:xfrm>
              <a:off x="5146750" y="1663525"/>
              <a:ext cx="30125" cy="28675"/>
            </a:xfrm>
            <a:custGeom>
              <a:avLst/>
              <a:gdLst/>
              <a:ahLst/>
              <a:cxnLst/>
              <a:rect l="l" t="t" r="r" b="b"/>
              <a:pathLst>
                <a:path w="1205" h="1147" extrusionOk="0">
                  <a:moveTo>
                    <a:pt x="586" y="0"/>
                  </a:moveTo>
                  <a:cubicBezTo>
                    <a:pt x="282" y="0"/>
                    <a:pt x="40" y="235"/>
                    <a:pt x="21" y="543"/>
                  </a:cubicBezTo>
                  <a:cubicBezTo>
                    <a:pt x="1" y="864"/>
                    <a:pt x="242" y="1125"/>
                    <a:pt x="563" y="1145"/>
                  </a:cubicBezTo>
                  <a:cubicBezTo>
                    <a:pt x="575" y="1146"/>
                    <a:pt x="588" y="1147"/>
                    <a:pt x="600" y="1147"/>
                  </a:cubicBezTo>
                  <a:cubicBezTo>
                    <a:pt x="905" y="1147"/>
                    <a:pt x="1166" y="912"/>
                    <a:pt x="1185" y="603"/>
                  </a:cubicBezTo>
                  <a:cubicBezTo>
                    <a:pt x="1205" y="282"/>
                    <a:pt x="944" y="1"/>
                    <a:pt x="623" y="1"/>
                  </a:cubicBezTo>
                  <a:cubicBezTo>
                    <a:pt x="610" y="0"/>
                    <a:pt x="598" y="0"/>
                    <a:pt x="58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26" name="Google Shape;6226;p126"/>
            <p:cNvSpPr/>
            <p:nvPr/>
          </p:nvSpPr>
          <p:spPr>
            <a:xfrm>
              <a:off x="5162300" y="1760375"/>
              <a:ext cx="45700" cy="44225"/>
            </a:xfrm>
            <a:custGeom>
              <a:avLst/>
              <a:gdLst/>
              <a:ahLst/>
              <a:cxnLst/>
              <a:rect l="l" t="t" r="r" b="b"/>
              <a:pathLst>
                <a:path w="1828" h="1769" extrusionOk="0">
                  <a:moveTo>
                    <a:pt x="926" y="0"/>
                  </a:moveTo>
                  <a:cubicBezTo>
                    <a:pt x="461" y="0"/>
                    <a:pt x="61" y="356"/>
                    <a:pt x="41" y="844"/>
                  </a:cubicBezTo>
                  <a:cubicBezTo>
                    <a:pt x="1" y="1326"/>
                    <a:pt x="382" y="1747"/>
                    <a:pt x="864" y="1767"/>
                  </a:cubicBezTo>
                  <a:cubicBezTo>
                    <a:pt x="877" y="1768"/>
                    <a:pt x="891" y="1768"/>
                    <a:pt x="904" y="1768"/>
                  </a:cubicBezTo>
                  <a:cubicBezTo>
                    <a:pt x="1388" y="1768"/>
                    <a:pt x="1788" y="1413"/>
                    <a:pt x="1807" y="924"/>
                  </a:cubicBezTo>
                  <a:cubicBezTo>
                    <a:pt x="1827" y="443"/>
                    <a:pt x="1446" y="21"/>
                    <a:pt x="964" y="1"/>
                  </a:cubicBezTo>
                  <a:cubicBezTo>
                    <a:pt x="952" y="1"/>
                    <a:pt x="939" y="0"/>
                    <a:pt x="92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27" name="Google Shape;6227;p126"/>
            <p:cNvSpPr/>
            <p:nvPr/>
          </p:nvSpPr>
          <p:spPr>
            <a:xfrm>
              <a:off x="5206975" y="1810500"/>
              <a:ext cx="45675" cy="44275"/>
            </a:xfrm>
            <a:custGeom>
              <a:avLst/>
              <a:gdLst/>
              <a:ahLst/>
              <a:cxnLst/>
              <a:rect l="l" t="t" r="r" b="b"/>
              <a:pathLst>
                <a:path w="1827" h="1771" extrusionOk="0">
                  <a:moveTo>
                    <a:pt x="894" y="0"/>
                  </a:moveTo>
                  <a:cubicBezTo>
                    <a:pt x="442" y="0"/>
                    <a:pt x="60" y="368"/>
                    <a:pt x="40" y="826"/>
                  </a:cubicBezTo>
                  <a:cubicBezTo>
                    <a:pt x="0" y="1328"/>
                    <a:pt x="382" y="1729"/>
                    <a:pt x="863" y="1770"/>
                  </a:cubicBezTo>
                  <a:cubicBezTo>
                    <a:pt x="876" y="1770"/>
                    <a:pt x="889" y="1770"/>
                    <a:pt x="901" y="1770"/>
                  </a:cubicBezTo>
                  <a:cubicBezTo>
                    <a:pt x="1385" y="1770"/>
                    <a:pt x="1768" y="1396"/>
                    <a:pt x="1807" y="927"/>
                  </a:cubicBezTo>
                  <a:cubicBezTo>
                    <a:pt x="1827" y="445"/>
                    <a:pt x="1445" y="23"/>
                    <a:pt x="964" y="3"/>
                  </a:cubicBezTo>
                  <a:cubicBezTo>
                    <a:pt x="940" y="1"/>
                    <a:pt x="917" y="0"/>
                    <a:pt x="89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28" name="Google Shape;6228;p126"/>
            <p:cNvSpPr/>
            <p:nvPr/>
          </p:nvSpPr>
          <p:spPr>
            <a:xfrm>
              <a:off x="5244600" y="1856725"/>
              <a:ext cx="45200" cy="44225"/>
            </a:xfrm>
            <a:custGeom>
              <a:avLst/>
              <a:gdLst/>
              <a:ahLst/>
              <a:cxnLst/>
              <a:rect l="l" t="t" r="r" b="b"/>
              <a:pathLst>
                <a:path w="1808" h="1769" extrusionOk="0">
                  <a:moveTo>
                    <a:pt x="906" y="0"/>
                  </a:moveTo>
                  <a:cubicBezTo>
                    <a:pt x="440" y="0"/>
                    <a:pt x="40" y="355"/>
                    <a:pt x="21" y="844"/>
                  </a:cubicBezTo>
                  <a:cubicBezTo>
                    <a:pt x="1" y="1326"/>
                    <a:pt x="362" y="1747"/>
                    <a:pt x="864" y="1767"/>
                  </a:cubicBezTo>
                  <a:cubicBezTo>
                    <a:pt x="877" y="1768"/>
                    <a:pt x="889" y="1768"/>
                    <a:pt x="902" y="1768"/>
                  </a:cubicBezTo>
                  <a:cubicBezTo>
                    <a:pt x="1368" y="1768"/>
                    <a:pt x="1768" y="1413"/>
                    <a:pt x="1787" y="924"/>
                  </a:cubicBezTo>
                  <a:cubicBezTo>
                    <a:pt x="1807" y="443"/>
                    <a:pt x="1446" y="21"/>
                    <a:pt x="944" y="1"/>
                  </a:cubicBezTo>
                  <a:cubicBezTo>
                    <a:pt x="931" y="0"/>
                    <a:pt x="919"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29" name="Google Shape;6229;p126"/>
            <p:cNvSpPr/>
            <p:nvPr/>
          </p:nvSpPr>
          <p:spPr>
            <a:xfrm>
              <a:off x="5108125" y="2524600"/>
              <a:ext cx="45175" cy="44225"/>
            </a:xfrm>
            <a:custGeom>
              <a:avLst/>
              <a:gdLst/>
              <a:ahLst/>
              <a:cxnLst/>
              <a:rect l="l" t="t" r="r" b="b"/>
              <a:pathLst>
                <a:path w="1807" h="1769" extrusionOk="0">
                  <a:moveTo>
                    <a:pt x="905" y="1"/>
                  </a:moveTo>
                  <a:cubicBezTo>
                    <a:pt x="440" y="1"/>
                    <a:pt x="40" y="356"/>
                    <a:pt x="20" y="845"/>
                  </a:cubicBezTo>
                  <a:cubicBezTo>
                    <a:pt x="0" y="1326"/>
                    <a:pt x="361" y="1748"/>
                    <a:pt x="863" y="1768"/>
                  </a:cubicBezTo>
                  <a:cubicBezTo>
                    <a:pt x="876" y="1768"/>
                    <a:pt x="889" y="1769"/>
                    <a:pt x="901" y="1769"/>
                  </a:cubicBezTo>
                  <a:cubicBezTo>
                    <a:pt x="1367" y="1769"/>
                    <a:pt x="1767" y="1413"/>
                    <a:pt x="1787" y="925"/>
                  </a:cubicBezTo>
                  <a:cubicBezTo>
                    <a:pt x="1807" y="443"/>
                    <a:pt x="1445" y="22"/>
                    <a:pt x="944" y="2"/>
                  </a:cubicBezTo>
                  <a:cubicBezTo>
                    <a:pt x="931" y="1"/>
                    <a:pt x="918"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30" name="Google Shape;6230;p126"/>
            <p:cNvSpPr/>
            <p:nvPr/>
          </p:nvSpPr>
          <p:spPr>
            <a:xfrm>
              <a:off x="5281225" y="2176825"/>
              <a:ext cx="61250" cy="59800"/>
            </a:xfrm>
            <a:custGeom>
              <a:avLst/>
              <a:gdLst/>
              <a:ahLst/>
              <a:cxnLst/>
              <a:rect l="l" t="t" r="r" b="b"/>
              <a:pathLst>
                <a:path w="2450" h="2392" extrusionOk="0">
                  <a:moveTo>
                    <a:pt x="1214" y="1"/>
                  </a:moveTo>
                  <a:cubicBezTo>
                    <a:pt x="583" y="1"/>
                    <a:pt x="60" y="508"/>
                    <a:pt x="21" y="1127"/>
                  </a:cubicBezTo>
                  <a:cubicBezTo>
                    <a:pt x="1" y="1789"/>
                    <a:pt x="503" y="2351"/>
                    <a:pt x="1145" y="2391"/>
                  </a:cubicBezTo>
                  <a:cubicBezTo>
                    <a:pt x="1158" y="2392"/>
                    <a:pt x="1171" y="2392"/>
                    <a:pt x="1183" y="2392"/>
                  </a:cubicBezTo>
                  <a:cubicBezTo>
                    <a:pt x="1829" y="2392"/>
                    <a:pt x="2370" y="1897"/>
                    <a:pt x="2410" y="1247"/>
                  </a:cubicBezTo>
                  <a:cubicBezTo>
                    <a:pt x="2450" y="605"/>
                    <a:pt x="1928" y="43"/>
                    <a:pt x="1285" y="3"/>
                  </a:cubicBezTo>
                  <a:cubicBezTo>
                    <a:pt x="1261" y="1"/>
                    <a:pt x="1238" y="1"/>
                    <a:pt x="121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31" name="Google Shape;6231;p126"/>
            <p:cNvSpPr/>
            <p:nvPr/>
          </p:nvSpPr>
          <p:spPr>
            <a:xfrm>
              <a:off x="5322875" y="1956550"/>
              <a:ext cx="61250" cy="59800"/>
            </a:xfrm>
            <a:custGeom>
              <a:avLst/>
              <a:gdLst/>
              <a:ahLst/>
              <a:cxnLst/>
              <a:rect l="l" t="t" r="r" b="b"/>
              <a:pathLst>
                <a:path w="2450" h="2392" extrusionOk="0">
                  <a:moveTo>
                    <a:pt x="1234" y="0"/>
                  </a:moveTo>
                  <a:cubicBezTo>
                    <a:pt x="603" y="0"/>
                    <a:pt x="80" y="507"/>
                    <a:pt x="41" y="1126"/>
                  </a:cubicBezTo>
                  <a:cubicBezTo>
                    <a:pt x="1" y="1789"/>
                    <a:pt x="523" y="2351"/>
                    <a:pt x="1165" y="2391"/>
                  </a:cubicBezTo>
                  <a:cubicBezTo>
                    <a:pt x="1178" y="2391"/>
                    <a:pt x="1191" y="2391"/>
                    <a:pt x="1203" y="2391"/>
                  </a:cubicBezTo>
                  <a:cubicBezTo>
                    <a:pt x="1849" y="2391"/>
                    <a:pt x="2390" y="1896"/>
                    <a:pt x="2430" y="1247"/>
                  </a:cubicBezTo>
                  <a:cubicBezTo>
                    <a:pt x="2450" y="604"/>
                    <a:pt x="1948" y="42"/>
                    <a:pt x="1306" y="2"/>
                  </a:cubicBezTo>
                  <a:cubicBezTo>
                    <a:pt x="1282" y="1"/>
                    <a:pt x="1258" y="0"/>
                    <a:pt x="123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32" name="Google Shape;6232;p126"/>
            <p:cNvSpPr/>
            <p:nvPr/>
          </p:nvSpPr>
          <p:spPr>
            <a:xfrm>
              <a:off x="5098075" y="2449350"/>
              <a:ext cx="61250" cy="59800"/>
            </a:xfrm>
            <a:custGeom>
              <a:avLst/>
              <a:gdLst/>
              <a:ahLst/>
              <a:cxnLst/>
              <a:rect l="l" t="t" r="r" b="b"/>
              <a:pathLst>
                <a:path w="2450" h="2392" extrusionOk="0">
                  <a:moveTo>
                    <a:pt x="1247" y="0"/>
                  </a:moveTo>
                  <a:cubicBezTo>
                    <a:pt x="601" y="0"/>
                    <a:pt x="61" y="495"/>
                    <a:pt x="41" y="1145"/>
                  </a:cubicBezTo>
                  <a:cubicBezTo>
                    <a:pt x="1" y="1787"/>
                    <a:pt x="502" y="2349"/>
                    <a:pt x="1165" y="2389"/>
                  </a:cubicBezTo>
                  <a:cubicBezTo>
                    <a:pt x="1190" y="2391"/>
                    <a:pt x="1214" y="2392"/>
                    <a:pt x="1239" y="2392"/>
                  </a:cubicBezTo>
                  <a:cubicBezTo>
                    <a:pt x="1869" y="2392"/>
                    <a:pt x="2390" y="1903"/>
                    <a:pt x="2409" y="1265"/>
                  </a:cubicBezTo>
                  <a:cubicBezTo>
                    <a:pt x="2449" y="603"/>
                    <a:pt x="1948" y="41"/>
                    <a:pt x="1285" y="1"/>
                  </a:cubicBezTo>
                  <a:cubicBezTo>
                    <a:pt x="1272" y="0"/>
                    <a:pt x="1260" y="0"/>
                    <a:pt x="124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33" name="Google Shape;6233;p126"/>
            <p:cNvSpPr/>
            <p:nvPr/>
          </p:nvSpPr>
          <p:spPr>
            <a:xfrm>
              <a:off x="5108625" y="2375025"/>
              <a:ext cx="61225" cy="59825"/>
            </a:xfrm>
            <a:custGeom>
              <a:avLst/>
              <a:gdLst/>
              <a:ahLst/>
              <a:cxnLst/>
              <a:rect l="l" t="t" r="r" b="b"/>
              <a:pathLst>
                <a:path w="2449" h="2393" extrusionOk="0">
                  <a:moveTo>
                    <a:pt x="1215" y="1"/>
                  </a:moveTo>
                  <a:cubicBezTo>
                    <a:pt x="602" y="1"/>
                    <a:pt x="79" y="508"/>
                    <a:pt x="40" y="1127"/>
                  </a:cubicBezTo>
                  <a:cubicBezTo>
                    <a:pt x="0" y="1790"/>
                    <a:pt x="522" y="2352"/>
                    <a:pt x="1164" y="2392"/>
                  </a:cubicBezTo>
                  <a:cubicBezTo>
                    <a:pt x="1177" y="2392"/>
                    <a:pt x="1190" y="2392"/>
                    <a:pt x="1203" y="2392"/>
                  </a:cubicBezTo>
                  <a:cubicBezTo>
                    <a:pt x="1848" y="2392"/>
                    <a:pt x="2390" y="1897"/>
                    <a:pt x="2429" y="1248"/>
                  </a:cubicBezTo>
                  <a:cubicBezTo>
                    <a:pt x="2449" y="605"/>
                    <a:pt x="1947" y="43"/>
                    <a:pt x="1285" y="3"/>
                  </a:cubicBezTo>
                  <a:cubicBezTo>
                    <a:pt x="1262" y="2"/>
                    <a:pt x="1238"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34" name="Google Shape;6234;p126"/>
            <p:cNvSpPr/>
            <p:nvPr/>
          </p:nvSpPr>
          <p:spPr>
            <a:xfrm>
              <a:off x="5286750" y="1903350"/>
              <a:ext cx="52725" cy="50825"/>
            </a:xfrm>
            <a:custGeom>
              <a:avLst/>
              <a:gdLst/>
              <a:ahLst/>
              <a:cxnLst/>
              <a:rect l="l" t="t" r="r" b="b"/>
              <a:pathLst>
                <a:path w="2109" h="2033" extrusionOk="0">
                  <a:moveTo>
                    <a:pt x="1034" y="0"/>
                  </a:moveTo>
                  <a:cubicBezTo>
                    <a:pt x="503" y="0"/>
                    <a:pt x="60" y="428"/>
                    <a:pt x="41" y="966"/>
                  </a:cubicBezTo>
                  <a:cubicBezTo>
                    <a:pt x="1" y="1528"/>
                    <a:pt x="442" y="2010"/>
                    <a:pt x="1004" y="2030"/>
                  </a:cubicBezTo>
                  <a:cubicBezTo>
                    <a:pt x="1028" y="2032"/>
                    <a:pt x="1052" y="2032"/>
                    <a:pt x="1075" y="2032"/>
                  </a:cubicBezTo>
                  <a:cubicBezTo>
                    <a:pt x="1606" y="2032"/>
                    <a:pt x="2050" y="1605"/>
                    <a:pt x="2088" y="1066"/>
                  </a:cubicBezTo>
                  <a:cubicBezTo>
                    <a:pt x="2108" y="504"/>
                    <a:pt x="1667" y="23"/>
                    <a:pt x="1105" y="3"/>
                  </a:cubicBezTo>
                  <a:cubicBezTo>
                    <a:pt x="1081" y="1"/>
                    <a:pt x="1057" y="0"/>
                    <a:pt x="103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35" name="Google Shape;6235;p126"/>
            <p:cNvSpPr/>
            <p:nvPr/>
          </p:nvSpPr>
          <p:spPr>
            <a:xfrm>
              <a:off x="5327900" y="2118125"/>
              <a:ext cx="73300" cy="71875"/>
            </a:xfrm>
            <a:custGeom>
              <a:avLst/>
              <a:gdLst/>
              <a:ahLst/>
              <a:cxnLst/>
              <a:rect l="l" t="t" r="r" b="b"/>
              <a:pathLst>
                <a:path w="2932" h="2875" extrusionOk="0">
                  <a:moveTo>
                    <a:pt x="1472" y="0"/>
                  </a:moveTo>
                  <a:cubicBezTo>
                    <a:pt x="721" y="0"/>
                    <a:pt x="80" y="590"/>
                    <a:pt x="41" y="1367"/>
                  </a:cubicBezTo>
                  <a:cubicBezTo>
                    <a:pt x="1" y="2150"/>
                    <a:pt x="603" y="2832"/>
                    <a:pt x="1406" y="2873"/>
                  </a:cubicBezTo>
                  <a:cubicBezTo>
                    <a:pt x="1430" y="2874"/>
                    <a:pt x="1453" y="2874"/>
                    <a:pt x="1477" y="2874"/>
                  </a:cubicBezTo>
                  <a:cubicBezTo>
                    <a:pt x="2228" y="2874"/>
                    <a:pt x="2852" y="2267"/>
                    <a:pt x="2891" y="1508"/>
                  </a:cubicBezTo>
                  <a:cubicBezTo>
                    <a:pt x="2931" y="725"/>
                    <a:pt x="2329" y="42"/>
                    <a:pt x="1546" y="2"/>
                  </a:cubicBezTo>
                  <a:cubicBezTo>
                    <a:pt x="1521" y="1"/>
                    <a:pt x="1497" y="0"/>
                    <a:pt x="147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36" name="Google Shape;6236;p126"/>
            <p:cNvSpPr/>
            <p:nvPr/>
          </p:nvSpPr>
          <p:spPr>
            <a:xfrm>
              <a:off x="5146250" y="2300275"/>
              <a:ext cx="73300" cy="71375"/>
            </a:xfrm>
            <a:custGeom>
              <a:avLst/>
              <a:gdLst/>
              <a:ahLst/>
              <a:cxnLst/>
              <a:rect l="l" t="t" r="r" b="b"/>
              <a:pathLst>
                <a:path w="2932" h="2855" extrusionOk="0">
                  <a:moveTo>
                    <a:pt x="1472" y="1"/>
                  </a:moveTo>
                  <a:cubicBezTo>
                    <a:pt x="721" y="1"/>
                    <a:pt x="80" y="589"/>
                    <a:pt x="41" y="1347"/>
                  </a:cubicBezTo>
                  <a:cubicBezTo>
                    <a:pt x="1" y="2150"/>
                    <a:pt x="603" y="2812"/>
                    <a:pt x="1386" y="2853"/>
                  </a:cubicBezTo>
                  <a:cubicBezTo>
                    <a:pt x="1411" y="2854"/>
                    <a:pt x="1436" y="2855"/>
                    <a:pt x="1461" y="2855"/>
                  </a:cubicBezTo>
                  <a:cubicBezTo>
                    <a:pt x="2230" y="2855"/>
                    <a:pt x="2852" y="2266"/>
                    <a:pt x="2891" y="1508"/>
                  </a:cubicBezTo>
                  <a:cubicBezTo>
                    <a:pt x="2931" y="725"/>
                    <a:pt x="2329" y="43"/>
                    <a:pt x="1546" y="2"/>
                  </a:cubicBezTo>
                  <a:cubicBezTo>
                    <a:pt x="1521" y="1"/>
                    <a:pt x="1497" y="1"/>
                    <a:pt x="147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37" name="Google Shape;6237;p126"/>
            <p:cNvSpPr/>
            <p:nvPr/>
          </p:nvSpPr>
          <p:spPr>
            <a:xfrm>
              <a:off x="5335425" y="2027750"/>
              <a:ext cx="85825" cy="83450"/>
            </a:xfrm>
            <a:custGeom>
              <a:avLst/>
              <a:gdLst/>
              <a:ahLst/>
              <a:cxnLst/>
              <a:rect l="l" t="t" r="r" b="b"/>
              <a:pathLst>
                <a:path w="3433" h="3338" extrusionOk="0">
                  <a:moveTo>
                    <a:pt x="1700" y="1"/>
                  </a:moveTo>
                  <a:cubicBezTo>
                    <a:pt x="824" y="1"/>
                    <a:pt x="99" y="703"/>
                    <a:pt x="61" y="1590"/>
                  </a:cubicBezTo>
                  <a:cubicBezTo>
                    <a:pt x="1" y="2493"/>
                    <a:pt x="723" y="3296"/>
                    <a:pt x="1626" y="3336"/>
                  </a:cubicBezTo>
                  <a:cubicBezTo>
                    <a:pt x="1652" y="3337"/>
                    <a:pt x="1677" y="3338"/>
                    <a:pt x="1702" y="3338"/>
                  </a:cubicBezTo>
                  <a:cubicBezTo>
                    <a:pt x="2592" y="3338"/>
                    <a:pt x="3334" y="2649"/>
                    <a:pt x="3393" y="1751"/>
                  </a:cubicBezTo>
                  <a:cubicBezTo>
                    <a:pt x="3433" y="827"/>
                    <a:pt x="2730" y="45"/>
                    <a:pt x="1807" y="4"/>
                  </a:cubicBezTo>
                  <a:cubicBezTo>
                    <a:pt x="1771" y="2"/>
                    <a:pt x="1735" y="1"/>
                    <a:pt x="170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38" name="Google Shape;6238;p126"/>
            <p:cNvSpPr/>
            <p:nvPr/>
          </p:nvSpPr>
          <p:spPr>
            <a:xfrm>
              <a:off x="5360525" y="2590875"/>
              <a:ext cx="132500" cy="48675"/>
            </a:xfrm>
            <a:custGeom>
              <a:avLst/>
              <a:gdLst/>
              <a:ahLst/>
              <a:cxnLst/>
              <a:rect l="l" t="t" r="r" b="b"/>
              <a:pathLst>
                <a:path w="5300" h="1947" extrusionOk="0">
                  <a:moveTo>
                    <a:pt x="5159" y="0"/>
                  </a:moveTo>
                  <a:lnTo>
                    <a:pt x="0" y="1465"/>
                  </a:lnTo>
                  <a:cubicBezTo>
                    <a:pt x="40" y="1626"/>
                    <a:pt x="101" y="1786"/>
                    <a:pt x="141" y="1947"/>
                  </a:cubicBezTo>
                  <a:lnTo>
                    <a:pt x="5299" y="482"/>
                  </a:lnTo>
                  <a:lnTo>
                    <a:pt x="5159"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39" name="Google Shape;6239;p126"/>
            <p:cNvSpPr/>
            <p:nvPr/>
          </p:nvSpPr>
          <p:spPr>
            <a:xfrm>
              <a:off x="5177150" y="2627500"/>
              <a:ext cx="186900" cy="72075"/>
            </a:xfrm>
            <a:custGeom>
              <a:avLst/>
              <a:gdLst/>
              <a:ahLst/>
              <a:cxnLst/>
              <a:rect l="l" t="t" r="r" b="b"/>
              <a:pathLst>
                <a:path w="7476" h="2883" extrusionOk="0">
                  <a:moveTo>
                    <a:pt x="7335" y="0"/>
                  </a:moveTo>
                  <a:lnTo>
                    <a:pt x="1936" y="1526"/>
                  </a:lnTo>
                  <a:cubicBezTo>
                    <a:pt x="1775" y="1285"/>
                    <a:pt x="1514" y="1124"/>
                    <a:pt x="1233" y="1104"/>
                  </a:cubicBezTo>
                  <a:cubicBezTo>
                    <a:pt x="1217" y="1103"/>
                    <a:pt x="1200" y="1103"/>
                    <a:pt x="1184" y="1103"/>
                  </a:cubicBezTo>
                  <a:cubicBezTo>
                    <a:pt x="432" y="1103"/>
                    <a:pt x="0" y="2000"/>
                    <a:pt x="531" y="2590"/>
                  </a:cubicBezTo>
                  <a:cubicBezTo>
                    <a:pt x="712" y="2791"/>
                    <a:pt x="948" y="2882"/>
                    <a:pt x="1181" y="2882"/>
                  </a:cubicBezTo>
                  <a:cubicBezTo>
                    <a:pt x="1621" y="2882"/>
                    <a:pt x="2050" y="2559"/>
                    <a:pt x="2076" y="2048"/>
                  </a:cubicBezTo>
                  <a:lnTo>
                    <a:pt x="2076" y="2007"/>
                  </a:lnTo>
                  <a:lnTo>
                    <a:pt x="7476" y="482"/>
                  </a:lnTo>
                  <a:cubicBezTo>
                    <a:pt x="7436" y="321"/>
                    <a:pt x="7375" y="161"/>
                    <a:pt x="7335"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40" name="Google Shape;6240;p126"/>
            <p:cNvSpPr/>
            <p:nvPr/>
          </p:nvSpPr>
          <p:spPr>
            <a:xfrm>
              <a:off x="5148025" y="2573800"/>
              <a:ext cx="199475" cy="77550"/>
            </a:xfrm>
            <a:custGeom>
              <a:avLst/>
              <a:gdLst/>
              <a:ahLst/>
              <a:cxnLst/>
              <a:rect l="l" t="t" r="r" b="b"/>
              <a:pathLst>
                <a:path w="7979" h="3102" extrusionOk="0">
                  <a:moveTo>
                    <a:pt x="7818" y="1"/>
                  </a:moveTo>
                  <a:lnTo>
                    <a:pt x="1194" y="2128"/>
                  </a:lnTo>
                  <a:cubicBezTo>
                    <a:pt x="1094" y="2008"/>
                    <a:pt x="953" y="1948"/>
                    <a:pt x="813" y="1948"/>
                  </a:cubicBezTo>
                  <a:cubicBezTo>
                    <a:pt x="796" y="1946"/>
                    <a:pt x="780" y="1946"/>
                    <a:pt x="763" y="1946"/>
                  </a:cubicBezTo>
                  <a:cubicBezTo>
                    <a:pt x="272" y="1946"/>
                    <a:pt x="0" y="2522"/>
                    <a:pt x="311" y="2891"/>
                  </a:cubicBezTo>
                  <a:cubicBezTo>
                    <a:pt x="432" y="3035"/>
                    <a:pt x="600" y="3102"/>
                    <a:pt x="764" y="3102"/>
                  </a:cubicBezTo>
                  <a:cubicBezTo>
                    <a:pt x="1035" y="3102"/>
                    <a:pt x="1297" y="2922"/>
                    <a:pt x="1335" y="2610"/>
                  </a:cubicBezTo>
                  <a:lnTo>
                    <a:pt x="7978" y="462"/>
                  </a:lnTo>
                  <a:cubicBezTo>
                    <a:pt x="7918" y="302"/>
                    <a:pt x="7858" y="161"/>
                    <a:pt x="7818"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41" name="Google Shape;6241;p126"/>
            <p:cNvSpPr/>
            <p:nvPr/>
          </p:nvSpPr>
          <p:spPr>
            <a:xfrm>
              <a:off x="5343450" y="2523625"/>
              <a:ext cx="159100" cy="62250"/>
            </a:xfrm>
            <a:custGeom>
              <a:avLst/>
              <a:gdLst/>
              <a:ahLst/>
              <a:cxnLst/>
              <a:rect l="l" t="t" r="r" b="b"/>
              <a:pathLst>
                <a:path w="6364" h="2490" extrusionOk="0">
                  <a:moveTo>
                    <a:pt x="6203" y="0"/>
                  </a:moveTo>
                  <a:lnTo>
                    <a:pt x="1" y="2008"/>
                  </a:lnTo>
                  <a:cubicBezTo>
                    <a:pt x="61" y="2168"/>
                    <a:pt x="101" y="2329"/>
                    <a:pt x="161" y="2489"/>
                  </a:cubicBezTo>
                  <a:lnTo>
                    <a:pt x="6364" y="482"/>
                  </a:lnTo>
                  <a:lnTo>
                    <a:pt x="6203"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42" name="Google Shape;6242;p126"/>
            <p:cNvSpPr/>
            <p:nvPr/>
          </p:nvSpPr>
          <p:spPr>
            <a:xfrm>
              <a:off x="5356500" y="3234175"/>
              <a:ext cx="107925" cy="46675"/>
            </a:xfrm>
            <a:custGeom>
              <a:avLst/>
              <a:gdLst/>
              <a:ahLst/>
              <a:cxnLst/>
              <a:rect l="l" t="t" r="r" b="b"/>
              <a:pathLst>
                <a:path w="4317" h="1867" extrusionOk="0">
                  <a:moveTo>
                    <a:pt x="141" y="0"/>
                  </a:moveTo>
                  <a:cubicBezTo>
                    <a:pt x="81" y="161"/>
                    <a:pt x="41" y="321"/>
                    <a:pt x="1" y="482"/>
                  </a:cubicBezTo>
                  <a:lnTo>
                    <a:pt x="4176" y="1867"/>
                  </a:lnTo>
                  <a:lnTo>
                    <a:pt x="4316" y="1385"/>
                  </a:lnTo>
                  <a:lnTo>
                    <a:pt x="141"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43" name="Google Shape;6243;p126"/>
            <p:cNvSpPr/>
            <p:nvPr/>
          </p:nvSpPr>
          <p:spPr>
            <a:xfrm>
              <a:off x="5275300" y="3204050"/>
              <a:ext cx="84250" cy="42175"/>
            </a:xfrm>
            <a:custGeom>
              <a:avLst/>
              <a:gdLst/>
              <a:ahLst/>
              <a:cxnLst/>
              <a:rect l="l" t="t" r="r" b="b"/>
              <a:pathLst>
                <a:path w="3370" h="1687" extrusionOk="0">
                  <a:moveTo>
                    <a:pt x="691" y="0"/>
                  </a:moveTo>
                  <a:cubicBezTo>
                    <a:pt x="284" y="0"/>
                    <a:pt x="0" y="411"/>
                    <a:pt x="138" y="804"/>
                  </a:cubicBezTo>
                  <a:cubicBezTo>
                    <a:pt x="234" y="1033"/>
                    <a:pt x="461" y="1161"/>
                    <a:pt x="688" y="1161"/>
                  </a:cubicBezTo>
                  <a:cubicBezTo>
                    <a:pt x="839" y="1161"/>
                    <a:pt x="989" y="1104"/>
                    <a:pt x="1101" y="984"/>
                  </a:cubicBezTo>
                  <a:lnTo>
                    <a:pt x="3249" y="1687"/>
                  </a:lnTo>
                  <a:cubicBezTo>
                    <a:pt x="3289" y="1526"/>
                    <a:pt x="3329" y="1366"/>
                    <a:pt x="3369" y="1205"/>
                  </a:cubicBezTo>
                  <a:lnTo>
                    <a:pt x="1262" y="503"/>
                  </a:lnTo>
                  <a:cubicBezTo>
                    <a:pt x="1221" y="242"/>
                    <a:pt x="1001" y="21"/>
                    <a:pt x="720" y="1"/>
                  </a:cubicBezTo>
                  <a:cubicBezTo>
                    <a:pt x="710" y="0"/>
                    <a:pt x="700" y="0"/>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44" name="Google Shape;6244;p126"/>
            <p:cNvSpPr/>
            <p:nvPr/>
          </p:nvSpPr>
          <p:spPr>
            <a:xfrm>
              <a:off x="5343450" y="3278325"/>
              <a:ext cx="128500" cy="58725"/>
            </a:xfrm>
            <a:custGeom>
              <a:avLst/>
              <a:gdLst/>
              <a:ahLst/>
              <a:cxnLst/>
              <a:rect l="l" t="t" r="r" b="b"/>
              <a:pathLst>
                <a:path w="5140" h="2349" extrusionOk="0">
                  <a:moveTo>
                    <a:pt x="161" y="0"/>
                  </a:moveTo>
                  <a:cubicBezTo>
                    <a:pt x="101" y="161"/>
                    <a:pt x="61" y="322"/>
                    <a:pt x="1" y="482"/>
                  </a:cubicBezTo>
                  <a:lnTo>
                    <a:pt x="4959" y="2349"/>
                  </a:lnTo>
                  <a:lnTo>
                    <a:pt x="5139" y="1887"/>
                  </a:lnTo>
                  <a:lnTo>
                    <a:pt x="161"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45" name="Google Shape;6245;p126"/>
            <p:cNvSpPr/>
            <p:nvPr/>
          </p:nvSpPr>
          <p:spPr>
            <a:xfrm>
              <a:off x="5243675" y="3238150"/>
              <a:ext cx="103825" cy="52250"/>
            </a:xfrm>
            <a:custGeom>
              <a:avLst/>
              <a:gdLst/>
              <a:ahLst/>
              <a:cxnLst/>
              <a:rect l="l" t="t" r="r" b="b"/>
              <a:pathLst>
                <a:path w="4153" h="2090" extrusionOk="0">
                  <a:moveTo>
                    <a:pt x="671" y="1"/>
                  </a:moveTo>
                  <a:cubicBezTo>
                    <a:pt x="284" y="1"/>
                    <a:pt x="1" y="392"/>
                    <a:pt x="138" y="764"/>
                  </a:cubicBezTo>
                  <a:cubicBezTo>
                    <a:pt x="226" y="1017"/>
                    <a:pt x="450" y="1158"/>
                    <a:pt x="684" y="1158"/>
                  </a:cubicBezTo>
                  <a:cubicBezTo>
                    <a:pt x="821" y="1158"/>
                    <a:pt x="962" y="1109"/>
                    <a:pt x="1081" y="1005"/>
                  </a:cubicBezTo>
                  <a:lnTo>
                    <a:pt x="4012" y="2089"/>
                  </a:lnTo>
                  <a:cubicBezTo>
                    <a:pt x="4052" y="1949"/>
                    <a:pt x="4112" y="1788"/>
                    <a:pt x="4152" y="1628"/>
                  </a:cubicBezTo>
                  <a:lnTo>
                    <a:pt x="1242" y="524"/>
                  </a:lnTo>
                  <a:cubicBezTo>
                    <a:pt x="1222" y="243"/>
                    <a:pt x="1001" y="2"/>
                    <a:pt x="700" y="2"/>
                  </a:cubicBezTo>
                  <a:cubicBezTo>
                    <a:pt x="690" y="1"/>
                    <a:pt x="681"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46" name="Google Shape;6246;p126"/>
            <p:cNvSpPr/>
            <p:nvPr/>
          </p:nvSpPr>
          <p:spPr>
            <a:xfrm>
              <a:off x="5322375" y="2451875"/>
              <a:ext cx="183700" cy="77300"/>
            </a:xfrm>
            <a:custGeom>
              <a:avLst/>
              <a:gdLst/>
              <a:ahLst/>
              <a:cxnLst/>
              <a:rect l="l" t="t" r="r" b="b"/>
              <a:pathLst>
                <a:path w="7348" h="3092" extrusionOk="0">
                  <a:moveTo>
                    <a:pt x="7026" y="0"/>
                  </a:moveTo>
                  <a:lnTo>
                    <a:pt x="1" y="2690"/>
                  </a:lnTo>
                  <a:cubicBezTo>
                    <a:pt x="41" y="2870"/>
                    <a:pt x="181" y="3031"/>
                    <a:pt x="342" y="3091"/>
                  </a:cubicBezTo>
                  <a:lnTo>
                    <a:pt x="7347" y="402"/>
                  </a:lnTo>
                  <a:lnTo>
                    <a:pt x="7026"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47" name="Google Shape;6247;p126"/>
            <p:cNvSpPr/>
            <p:nvPr/>
          </p:nvSpPr>
          <p:spPr>
            <a:xfrm>
              <a:off x="5129700" y="2519100"/>
              <a:ext cx="197225" cy="88875"/>
            </a:xfrm>
            <a:custGeom>
              <a:avLst/>
              <a:gdLst/>
              <a:ahLst/>
              <a:cxnLst/>
              <a:rect l="l" t="t" r="r" b="b"/>
              <a:pathLst>
                <a:path w="7889" h="3555" extrusionOk="0">
                  <a:moveTo>
                    <a:pt x="7708" y="1"/>
                  </a:moveTo>
                  <a:lnTo>
                    <a:pt x="1064" y="2550"/>
                  </a:lnTo>
                  <a:cubicBezTo>
                    <a:pt x="957" y="2450"/>
                    <a:pt x="821" y="2403"/>
                    <a:pt x="685" y="2403"/>
                  </a:cubicBezTo>
                  <a:cubicBezTo>
                    <a:pt x="465" y="2403"/>
                    <a:pt x="248" y="2527"/>
                    <a:pt x="161" y="2751"/>
                  </a:cubicBezTo>
                  <a:cubicBezTo>
                    <a:pt x="0" y="3132"/>
                    <a:pt x="241" y="3533"/>
                    <a:pt x="643" y="3553"/>
                  </a:cubicBezTo>
                  <a:cubicBezTo>
                    <a:pt x="655" y="3554"/>
                    <a:pt x="668" y="3555"/>
                    <a:pt x="680" y="3555"/>
                  </a:cubicBezTo>
                  <a:cubicBezTo>
                    <a:pt x="984" y="3555"/>
                    <a:pt x="1225" y="3321"/>
                    <a:pt x="1245" y="3032"/>
                  </a:cubicBezTo>
                  <a:lnTo>
                    <a:pt x="7888" y="462"/>
                  </a:lnTo>
                  <a:cubicBezTo>
                    <a:pt x="7828" y="322"/>
                    <a:pt x="7768" y="161"/>
                    <a:pt x="7708"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48" name="Google Shape;6248;p126"/>
            <p:cNvSpPr/>
            <p:nvPr/>
          </p:nvSpPr>
          <p:spPr>
            <a:xfrm>
              <a:off x="5309825" y="3161900"/>
              <a:ext cx="45700" cy="44250"/>
            </a:xfrm>
            <a:custGeom>
              <a:avLst/>
              <a:gdLst/>
              <a:ahLst/>
              <a:cxnLst/>
              <a:rect l="l" t="t" r="r" b="b"/>
              <a:pathLst>
                <a:path w="1828" h="1770" extrusionOk="0">
                  <a:moveTo>
                    <a:pt x="928" y="0"/>
                  </a:moveTo>
                  <a:cubicBezTo>
                    <a:pt x="462" y="0"/>
                    <a:pt x="61" y="374"/>
                    <a:pt x="41" y="844"/>
                  </a:cubicBezTo>
                  <a:cubicBezTo>
                    <a:pt x="1" y="1326"/>
                    <a:pt x="382" y="1747"/>
                    <a:pt x="864" y="1767"/>
                  </a:cubicBezTo>
                  <a:cubicBezTo>
                    <a:pt x="888" y="1769"/>
                    <a:pt x="913" y="1770"/>
                    <a:pt x="936" y="1770"/>
                  </a:cubicBezTo>
                  <a:cubicBezTo>
                    <a:pt x="1404" y="1770"/>
                    <a:pt x="1769" y="1403"/>
                    <a:pt x="1807" y="944"/>
                  </a:cubicBezTo>
                  <a:cubicBezTo>
                    <a:pt x="1828" y="442"/>
                    <a:pt x="1446" y="41"/>
                    <a:pt x="964" y="1"/>
                  </a:cubicBezTo>
                  <a:cubicBezTo>
                    <a:pt x="952" y="0"/>
                    <a:pt x="940" y="0"/>
                    <a:pt x="928"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49" name="Google Shape;6249;p126"/>
            <p:cNvSpPr/>
            <p:nvPr/>
          </p:nvSpPr>
          <p:spPr>
            <a:xfrm>
              <a:off x="5393125" y="3079050"/>
              <a:ext cx="61250" cy="59350"/>
            </a:xfrm>
            <a:custGeom>
              <a:avLst/>
              <a:gdLst/>
              <a:ahLst/>
              <a:cxnLst/>
              <a:rect l="l" t="t" r="r" b="b"/>
              <a:pathLst>
                <a:path w="2450" h="2374" extrusionOk="0">
                  <a:moveTo>
                    <a:pt x="1211" y="1"/>
                  </a:moveTo>
                  <a:cubicBezTo>
                    <a:pt x="582" y="1"/>
                    <a:pt x="60" y="489"/>
                    <a:pt x="21" y="1127"/>
                  </a:cubicBezTo>
                  <a:cubicBezTo>
                    <a:pt x="1" y="1789"/>
                    <a:pt x="503" y="2351"/>
                    <a:pt x="1165" y="2371"/>
                  </a:cubicBezTo>
                  <a:cubicBezTo>
                    <a:pt x="1189" y="2373"/>
                    <a:pt x="1213" y="2374"/>
                    <a:pt x="1237" y="2374"/>
                  </a:cubicBezTo>
                  <a:cubicBezTo>
                    <a:pt x="1849" y="2374"/>
                    <a:pt x="2371" y="1885"/>
                    <a:pt x="2410" y="1247"/>
                  </a:cubicBezTo>
                  <a:cubicBezTo>
                    <a:pt x="2450" y="605"/>
                    <a:pt x="1948" y="43"/>
                    <a:pt x="1286" y="3"/>
                  </a:cubicBezTo>
                  <a:cubicBezTo>
                    <a:pt x="1261" y="1"/>
                    <a:pt x="1236" y="1"/>
                    <a:pt x="1211"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50" name="Google Shape;6250;p126"/>
            <p:cNvSpPr/>
            <p:nvPr/>
          </p:nvSpPr>
          <p:spPr>
            <a:xfrm>
              <a:off x="5232050" y="2680175"/>
              <a:ext cx="61250" cy="59800"/>
            </a:xfrm>
            <a:custGeom>
              <a:avLst/>
              <a:gdLst/>
              <a:ahLst/>
              <a:cxnLst/>
              <a:rect l="l" t="t" r="r" b="b"/>
              <a:pathLst>
                <a:path w="2450" h="2392" extrusionOk="0">
                  <a:moveTo>
                    <a:pt x="1247" y="0"/>
                  </a:moveTo>
                  <a:cubicBezTo>
                    <a:pt x="602" y="0"/>
                    <a:pt x="61" y="495"/>
                    <a:pt x="41" y="1145"/>
                  </a:cubicBezTo>
                  <a:cubicBezTo>
                    <a:pt x="1" y="1787"/>
                    <a:pt x="503" y="2349"/>
                    <a:pt x="1165" y="2389"/>
                  </a:cubicBezTo>
                  <a:cubicBezTo>
                    <a:pt x="1189" y="2391"/>
                    <a:pt x="1213" y="2392"/>
                    <a:pt x="1237" y="2392"/>
                  </a:cubicBezTo>
                  <a:cubicBezTo>
                    <a:pt x="1867" y="2392"/>
                    <a:pt x="2390" y="1884"/>
                    <a:pt x="2409" y="1265"/>
                  </a:cubicBezTo>
                  <a:cubicBezTo>
                    <a:pt x="2450" y="603"/>
                    <a:pt x="1948" y="41"/>
                    <a:pt x="1285" y="1"/>
                  </a:cubicBezTo>
                  <a:cubicBezTo>
                    <a:pt x="1273" y="0"/>
                    <a:pt x="1260" y="0"/>
                    <a:pt x="1247"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51" name="Google Shape;6251;p126"/>
            <p:cNvSpPr/>
            <p:nvPr/>
          </p:nvSpPr>
          <p:spPr>
            <a:xfrm>
              <a:off x="5394150" y="3009925"/>
              <a:ext cx="125850" cy="71725"/>
            </a:xfrm>
            <a:custGeom>
              <a:avLst/>
              <a:gdLst/>
              <a:ahLst/>
              <a:cxnLst/>
              <a:rect l="l" t="t" r="r" b="b"/>
              <a:pathLst>
                <a:path w="5034" h="2869" extrusionOk="0">
                  <a:moveTo>
                    <a:pt x="3299" y="0"/>
                  </a:moveTo>
                  <a:cubicBezTo>
                    <a:pt x="2890" y="0"/>
                    <a:pt x="2473" y="180"/>
                    <a:pt x="2168" y="600"/>
                  </a:cubicBezTo>
                  <a:lnTo>
                    <a:pt x="60" y="480"/>
                  </a:lnTo>
                  <a:cubicBezTo>
                    <a:pt x="40" y="761"/>
                    <a:pt x="20" y="1022"/>
                    <a:pt x="0" y="1303"/>
                  </a:cubicBezTo>
                  <a:lnTo>
                    <a:pt x="1887" y="1403"/>
                  </a:lnTo>
                  <a:cubicBezTo>
                    <a:pt x="1864" y="2332"/>
                    <a:pt x="2602" y="2868"/>
                    <a:pt x="3339" y="2868"/>
                  </a:cubicBezTo>
                  <a:cubicBezTo>
                    <a:pt x="3892" y="2868"/>
                    <a:pt x="4445" y="2567"/>
                    <a:pt x="4677" y="1905"/>
                  </a:cubicBezTo>
                  <a:cubicBezTo>
                    <a:pt x="5033" y="836"/>
                    <a:pt x="4182" y="0"/>
                    <a:pt x="3299"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52" name="Google Shape;6252;p126"/>
            <p:cNvSpPr/>
            <p:nvPr/>
          </p:nvSpPr>
          <p:spPr>
            <a:xfrm>
              <a:off x="5280725" y="3015875"/>
              <a:ext cx="114950" cy="26625"/>
            </a:xfrm>
            <a:custGeom>
              <a:avLst/>
              <a:gdLst/>
              <a:ahLst/>
              <a:cxnLst/>
              <a:rect l="l" t="t" r="r" b="b"/>
              <a:pathLst>
                <a:path w="4598" h="1065" extrusionOk="0">
                  <a:moveTo>
                    <a:pt x="41" y="1"/>
                  </a:moveTo>
                  <a:lnTo>
                    <a:pt x="1" y="824"/>
                  </a:lnTo>
                  <a:lnTo>
                    <a:pt x="4537" y="1065"/>
                  </a:lnTo>
                  <a:cubicBezTo>
                    <a:pt x="4557" y="784"/>
                    <a:pt x="4577" y="523"/>
                    <a:pt x="4597" y="242"/>
                  </a:cubicBezTo>
                  <a:lnTo>
                    <a:pt x="81" y="21"/>
                  </a:lnTo>
                  <a:lnTo>
                    <a:pt x="41"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53" name="Google Shape;6253;p126"/>
            <p:cNvSpPr/>
            <p:nvPr/>
          </p:nvSpPr>
          <p:spPr>
            <a:xfrm>
              <a:off x="5305825" y="2697200"/>
              <a:ext cx="73275" cy="71375"/>
            </a:xfrm>
            <a:custGeom>
              <a:avLst/>
              <a:gdLst/>
              <a:ahLst/>
              <a:cxnLst/>
              <a:rect l="l" t="t" r="r" b="b"/>
              <a:pathLst>
                <a:path w="2931" h="2855" extrusionOk="0">
                  <a:moveTo>
                    <a:pt x="1470" y="0"/>
                  </a:moveTo>
                  <a:cubicBezTo>
                    <a:pt x="702" y="0"/>
                    <a:pt x="79" y="589"/>
                    <a:pt x="41" y="1347"/>
                  </a:cubicBezTo>
                  <a:cubicBezTo>
                    <a:pt x="0" y="2150"/>
                    <a:pt x="603" y="2812"/>
                    <a:pt x="1385" y="2852"/>
                  </a:cubicBezTo>
                  <a:cubicBezTo>
                    <a:pt x="1411" y="2854"/>
                    <a:pt x="1436" y="2854"/>
                    <a:pt x="1461" y="2854"/>
                  </a:cubicBezTo>
                  <a:cubicBezTo>
                    <a:pt x="2229" y="2854"/>
                    <a:pt x="2852" y="2266"/>
                    <a:pt x="2891" y="1508"/>
                  </a:cubicBezTo>
                  <a:cubicBezTo>
                    <a:pt x="2931" y="725"/>
                    <a:pt x="2329" y="42"/>
                    <a:pt x="1546" y="2"/>
                  </a:cubicBezTo>
                  <a:cubicBezTo>
                    <a:pt x="1521" y="1"/>
                    <a:pt x="1495" y="0"/>
                    <a:pt x="1470"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54" name="Google Shape;6254;p126"/>
            <p:cNvSpPr/>
            <p:nvPr/>
          </p:nvSpPr>
          <p:spPr>
            <a:xfrm>
              <a:off x="5399650" y="2914225"/>
              <a:ext cx="155750" cy="83550"/>
            </a:xfrm>
            <a:custGeom>
              <a:avLst/>
              <a:gdLst/>
              <a:ahLst/>
              <a:cxnLst/>
              <a:rect l="l" t="t" r="r" b="b"/>
              <a:pathLst>
                <a:path w="6230" h="3342" extrusionOk="0">
                  <a:moveTo>
                    <a:pt x="4293" y="1"/>
                  </a:moveTo>
                  <a:cubicBezTo>
                    <a:pt x="3734" y="1"/>
                    <a:pt x="3174" y="277"/>
                    <a:pt x="2851" y="916"/>
                  </a:cubicBezTo>
                  <a:lnTo>
                    <a:pt x="1" y="775"/>
                  </a:lnTo>
                  <a:cubicBezTo>
                    <a:pt x="1" y="1056"/>
                    <a:pt x="1" y="1317"/>
                    <a:pt x="1" y="1598"/>
                  </a:cubicBezTo>
                  <a:lnTo>
                    <a:pt x="2670" y="1739"/>
                  </a:lnTo>
                  <a:cubicBezTo>
                    <a:pt x="2703" y="2783"/>
                    <a:pt x="3526" y="3342"/>
                    <a:pt x="4347" y="3342"/>
                  </a:cubicBezTo>
                  <a:cubicBezTo>
                    <a:pt x="5058" y="3342"/>
                    <a:pt x="5767" y="2924"/>
                    <a:pt x="5962" y="2040"/>
                  </a:cubicBezTo>
                  <a:cubicBezTo>
                    <a:pt x="6229" y="830"/>
                    <a:pt x="5262" y="1"/>
                    <a:pt x="4293"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55" name="Google Shape;6255;p126"/>
            <p:cNvSpPr/>
            <p:nvPr/>
          </p:nvSpPr>
          <p:spPr>
            <a:xfrm>
              <a:off x="5250625" y="2926075"/>
              <a:ext cx="149550" cy="28125"/>
            </a:xfrm>
            <a:custGeom>
              <a:avLst/>
              <a:gdLst/>
              <a:ahLst/>
              <a:cxnLst/>
              <a:rect l="l" t="t" r="r" b="b"/>
              <a:pathLst>
                <a:path w="5982" h="1125" extrusionOk="0">
                  <a:moveTo>
                    <a:pt x="41" y="0"/>
                  </a:moveTo>
                  <a:lnTo>
                    <a:pt x="1" y="803"/>
                  </a:lnTo>
                  <a:lnTo>
                    <a:pt x="5962" y="1124"/>
                  </a:lnTo>
                  <a:cubicBezTo>
                    <a:pt x="5962" y="843"/>
                    <a:pt x="5962" y="562"/>
                    <a:pt x="5982" y="301"/>
                  </a:cubicBezTo>
                  <a:lnTo>
                    <a:pt x="101"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56" name="Google Shape;6256;p126"/>
            <p:cNvSpPr/>
            <p:nvPr/>
          </p:nvSpPr>
          <p:spPr>
            <a:xfrm>
              <a:off x="5386100" y="2731325"/>
              <a:ext cx="85850" cy="83450"/>
            </a:xfrm>
            <a:custGeom>
              <a:avLst/>
              <a:gdLst/>
              <a:ahLst/>
              <a:cxnLst/>
              <a:rect l="l" t="t" r="r" b="b"/>
              <a:pathLst>
                <a:path w="3434" h="3338" extrusionOk="0">
                  <a:moveTo>
                    <a:pt x="1732" y="1"/>
                  </a:moveTo>
                  <a:cubicBezTo>
                    <a:pt x="842" y="1"/>
                    <a:pt x="100" y="690"/>
                    <a:pt x="61" y="1588"/>
                  </a:cubicBezTo>
                  <a:cubicBezTo>
                    <a:pt x="1" y="2511"/>
                    <a:pt x="703" y="3294"/>
                    <a:pt x="1627" y="3334"/>
                  </a:cubicBezTo>
                  <a:cubicBezTo>
                    <a:pt x="1664" y="3336"/>
                    <a:pt x="1700" y="3338"/>
                    <a:pt x="1737" y="3338"/>
                  </a:cubicBezTo>
                  <a:cubicBezTo>
                    <a:pt x="2612" y="3338"/>
                    <a:pt x="3335" y="2655"/>
                    <a:pt x="3393" y="1768"/>
                  </a:cubicBezTo>
                  <a:cubicBezTo>
                    <a:pt x="3433" y="845"/>
                    <a:pt x="2731" y="62"/>
                    <a:pt x="1807" y="2"/>
                  </a:cubicBezTo>
                  <a:cubicBezTo>
                    <a:pt x="1782" y="1"/>
                    <a:pt x="1757" y="1"/>
                    <a:pt x="1732" y="1"/>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57" name="Google Shape;6257;p126"/>
            <p:cNvSpPr/>
            <p:nvPr/>
          </p:nvSpPr>
          <p:spPr>
            <a:xfrm>
              <a:off x="5255150" y="2844275"/>
              <a:ext cx="144025" cy="22600"/>
            </a:xfrm>
            <a:custGeom>
              <a:avLst/>
              <a:gdLst/>
              <a:ahLst/>
              <a:cxnLst/>
              <a:rect l="l" t="t" r="r" b="b"/>
              <a:pathLst>
                <a:path w="5761" h="904" extrusionOk="0">
                  <a:moveTo>
                    <a:pt x="0" y="0"/>
                  </a:moveTo>
                  <a:lnTo>
                    <a:pt x="0" y="823"/>
                  </a:lnTo>
                  <a:lnTo>
                    <a:pt x="5761" y="904"/>
                  </a:lnTo>
                  <a:cubicBezTo>
                    <a:pt x="5741" y="623"/>
                    <a:pt x="5741" y="362"/>
                    <a:pt x="5721" y="81"/>
                  </a:cubicBezTo>
                  <a:lnTo>
                    <a:pt x="80"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58" name="Google Shape;6258;p126"/>
            <p:cNvSpPr/>
            <p:nvPr/>
          </p:nvSpPr>
          <p:spPr>
            <a:xfrm>
              <a:off x="5398150" y="2806200"/>
              <a:ext cx="158600" cy="96950"/>
            </a:xfrm>
            <a:custGeom>
              <a:avLst/>
              <a:gdLst/>
              <a:ahLst/>
              <a:cxnLst/>
              <a:rect l="l" t="t" r="r" b="b"/>
              <a:pathLst>
                <a:path w="6344" h="3878" extrusionOk="0">
                  <a:moveTo>
                    <a:pt x="4333" y="0"/>
                  </a:moveTo>
                  <a:cubicBezTo>
                    <a:pt x="3467" y="0"/>
                    <a:pt x="2603" y="535"/>
                    <a:pt x="2429" y="1644"/>
                  </a:cubicBezTo>
                  <a:lnTo>
                    <a:pt x="1" y="1604"/>
                  </a:lnTo>
                  <a:lnTo>
                    <a:pt x="1" y="1604"/>
                  </a:lnTo>
                  <a:cubicBezTo>
                    <a:pt x="21" y="1885"/>
                    <a:pt x="21" y="2146"/>
                    <a:pt x="41" y="2427"/>
                  </a:cubicBezTo>
                  <a:lnTo>
                    <a:pt x="2490" y="2467"/>
                  </a:lnTo>
                  <a:cubicBezTo>
                    <a:pt x="2722" y="3308"/>
                    <a:pt x="3497" y="3878"/>
                    <a:pt x="4345" y="3878"/>
                  </a:cubicBezTo>
                  <a:cubicBezTo>
                    <a:pt x="4448" y="3878"/>
                    <a:pt x="4553" y="3869"/>
                    <a:pt x="4657" y="3852"/>
                  </a:cubicBezTo>
                  <a:cubicBezTo>
                    <a:pt x="5641" y="3691"/>
                    <a:pt x="6343" y="2808"/>
                    <a:pt x="6283" y="1824"/>
                  </a:cubicBezTo>
                  <a:cubicBezTo>
                    <a:pt x="6210" y="625"/>
                    <a:pt x="5270" y="0"/>
                    <a:pt x="4333"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59" name="Google Shape;6259;p126"/>
            <p:cNvSpPr/>
            <p:nvPr/>
          </p:nvSpPr>
          <p:spPr>
            <a:xfrm>
              <a:off x="5448325" y="3263250"/>
              <a:ext cx="30150" cy="28675"/>
            </a:xfrm>
            <a:custGeom>
              <a:avLst/>
              <a:gdLst/>
              <a:ahLst/>
              <a:cxnLst/>
              <a:rect l="l" t="t" r="r" b="b"/>
              <a:pathLst>
                <a:path w="1206" h="1147" extrusionOk="0">
                  <a:moveTo>
                    <a:pt x="588" y="0"/>
                  </a:moveTo>
                  <a:cubicBezTo>
                    <a:pt x="300" y="0"/>
                    <a:pt x="40" y="235"/>
                    <a:pt x="21" y="543"/>
                  </a:cubicBezTo>
                  <a:cubicBezTo>
                    <a:pt x="1" y="864"/>
                    <a:pt x="262" y="1125"/>
                    <a:pt x="563" y="1145"/>
                  </a:cubicBezTo>
                  <a:cubicBezTo>
                    <a:pt x="575" y="1146"/>
                    <a:pt x="588" y="1147"/>
                    <a:pt x="600" y="1147"/>
                  </a:cubicBezTo>
                  <a:cubicBezTo>
                    <a:pt x="905" y="1147"/>
                    <a:pt x="1166" y="912"/>
                    <a:pt x="1185" y="603"/>
                  </a:cubicBezTo>
                  <a:cubicBezTo>
                    <a:pt x="1205" y="282"/>
                    <a:pt x="944" y="1"/>
                    <a:pt x="623" y="1"/>
                  </a:cubicBezTo>
                  <a:cubicBezTo>
                    <a:pt x="611" y="1"/>
                    <a:pt x="600"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60" name="Google Shape;6260;p126"/>
            <p:cNvSpPr/>
            <p:nvPr/>
          </p:nvSpPr>
          <p:spPr>
            <a:xfrm>
              <a:off x="5452350" y="3316925"/>
              <a:ext cx="30125" cy="28700"/>
            </a:xfrm>
            <a:custGeom>
              <a:avLst/>
              <a:gdLst/>
              <a:ahLst/>
              <a:cxnLst/>
              <a:rect l="l" t="t" r="r" b="b"/>
              <a:pathLst>
                <a:path w="1205" h="1148" extrusionOk="0">
                  <a:moveTo>
                    <a:pt x="605" y="1"/>
                  </a:moveTo>
                  <a:cubicBezTo>
                    <a:pt x="300" y="1"/>
                    <a:pt x="40" y="235"/>
                    <a:pt x="20" y="544"/>
                  </a:cubicBezTo>
                  <a:cubicBezTo>
                    <a:pt x="0" y="865"/>
                    <a:pt x="261" y="1146"/>
                    <a:pt x="582" y="1146"/>
                  </a:cubicBezTo>
                  <a:cubicBezTo>
                    <a:pt x="594" y="1147"/>
                    <a:pt x="606" y="1147"/>
                    <a:pt x="618" y="1147"/>
                  </a:cubicBezTo>
                  <a:cubicBezTo>
                    <a:pt x="905" y="1147"/>
                    <a:pt x="1165" y="913"/>
                    <a:pt x="1185" y="604"/>
                  </a:cubicBezTo>
                  <a:cubicBezTo>
                    <a:pt x="1205" y="283"/>
                    <a:pt x="944" y="22"/>
                    <a:pt x="643" y="2"/>
                  </a:cubicBezTo>
                  <a:cubicBezTo>
                    <a:pt x="630" y="1"/>
                    <a:pt x="618" y="1"/>
                    <a:pt x="60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61" name="Google Shape;6261;p126"/>
            <p:cNvSpPr/>
            <p:nvPr/>
          </p:nvSpPr>
          <p:spPr>
            <a:xfrm>
              <a:off x="5421225" y="3204550"/>
              <a:ext cx="45200" cy="44200"/>
            </a:xfrm>
            <a:custGeom>
              <a:avLst/>
              <a:gdLst/>
              <a:ahLst/>
              <a:cxnLst/>
              <a:rect l="l" t="t" r="r" b="b"/>
              <a:pathLst>
                <a:path w="1808" h="1768" extrusionOk="0">
                  <a:moveTo>
                    <a:pt x="906" y="0"/>
                  </a:moveTo>
                  <a:cubicBezTo>
                    <a:pt x="440" y="0"/>
                    <a:pt x="41" y="355"/>
                    <a:pt x="21" y="844"/>
                  </a:cubicBezTo>
                  <a:cubicBezTo>
                    <a:pt x="1" y="1326"/>
                    <a:pt x="362" y="1747"/>
                    <a:pt x="864" y="1767"/>
                  </a:cubicBezTo>
                  <a:cubicBezTo>
                    <a:pt x="877" y="1768"/>
                    <a:pt x="890" y="1768"/>
                    <a:pt x="902" y="1768"/>
                  </a:cubicBezTo>
                  <a:cubicBezTo>
                    <a:pt x="1368" y="1768"/>
                    <a:pt x="1768" y="1413"/>
                    <a:pt x="1787" y="924"/>
                  </a:cubicBezTo>
                  <a:cubicBezTo>
                    <a:pt x="1807" y="442"/>
                    <a:pt x="1446" y="21"/>
                    <a:pt x="944" y="1"/>
                  </a:cubicBezTo>
                  <a:cubicBezTo>
                    <a:pt x="932" y="0"/>
                    <a:pt x="919"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62" name="Google Shape;6262;p126"/>
            <p:cNvSpPr/>
            <p:nvPr/>
          </p:nvSpPr>
          <p:spPr>
            <a:xfrm>
              <a:off x="5376575" y="3154350"/>
              <a:ext cx="45700" cy="44275"/>
            </a:xfrm>
            <a:custGeom>
              <a:avLst/>
              <a:gdLst/>
              <a:ahLst/>
              <a:cxnLst/>
              <a:rect l="l" t="t" r="r" b="b"/>
              <a:pathLst>
                <a:path w="1828" h="1771" extrusionOk="0">
                  <a:moveTo>
                    <a:pt x="926" y="1"/>
                  </a:moveTo>
                  <a:cubicBezTo>
                    <a:pt x="441" y="1"/>
                    <a:pt x="40" y="375"/>
                    <a:pt x="21" y="845"/>
                  </a:cubicBezTo>
                  <a:cubicBezTo>
                    <a:pt x="1" y="1326"/>
                    <a:pt x="382" y="1748"/>
                    <a:pt x="864" y="1768"/>
                  </a:cubicBezTo>
                  <a:cubicBezTo>
                    <a:pt x="887" y="1770"/>
                    <a:pt x="910" y="1771"/>
                    <a:pt x="933" y="1771"/>
                  </a:cubicBezTo>
                  <a:cubicBezTo>
                    <a:pt x="1385" y="1771"/>
                    <a:pt x="1768" y="1403"/>
                    <a:pt x="1787" y="945"/>
                  </a:cubicBezTo>
                  <a:cubicBezTo>
                    <a:pt x="1827" y="443"/>
                    <a:pt x="1446" y="22"/>
                    <a:pt x="964" y="2"/>
                  </a:cubicBezTo>
                  <a:cubicBezTo>
                    <a:pt x="951" y="1"/>
                    <a:pt x="939" y="1"/>
                    <a:pt x="92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63" name="Google Shape;6263;p126"/>
            <p:cNvSpPr/>
            <p:nvPr/>
          </p:nvSpPr>
          <p:spPr>
            <a:xfrm>
              <a:off x="5338950" y="3108200"/>
              <a:ext cx="45675" cy="44225"/>
            </a:xfrm>
            <a:custGeom>
              <a:avLst/>
              <a:gdLst/>
              <a:ahLst/>
              <a:cxnLst/>
              <a:rect l="l" t="t" r="r" b="b"/>
              <a:pathLst>
                <a:path w="1827" h="1769" extrusionOk="0">
                  <a:moveTo>
                    <a:pt x="925" y="0"/>
                  </a:moveTo>
                  <a:cubicBezTo>
                    <a:pt x="460" y="0"/>
                    <a:pt x="60" y="356"/>
                    <a:pt x="40" y="844"/>
                  </a:cubicBezTo>
                  <a:cubicBezTo>
                    <a:pt x="0" y="1326"/>
                    <a:pt x="382" y="1747"/>
                    <a:pt x="863" y="1767"/>
                  </a:cubicBezTo>
                  <a:cubicBezTo>
                    <a:pt x="877" y="1768"/>
                    <a:pt x="890" y="1768"/>
                    <a:pt x="903" y="1768"/>
                  </a:cubicBezTo>
                  <a:cubicBezTo>
                    <a:pt x="1387" y="1768"/>
                    <a:pt x="1787" y="1413"/>
                    <a:pt x="1807" y="924"/>
                  </a:cubicBezTo>
                  <a:cubicBezTo>
                    <a:pt x="1827" y="443"/>
                    <a:pt x="1445" y="21"/>
                    <a:pt x="964" y="1"/>
                  </a:cubicBezTo>
                  <a:cubicBezTo>
                    <a:pt x="951" y="1"/>
                    <a:pt x="938" y="0"/>
                    <a:pt x="92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64" name="Google Shape;6264;p126"/>
            <p:cNvSpPr/>
            <p:nvPr/>
          </p:nvSpPr>
          <p:spPr>
            <a:xfrm>
              <a:off x="5475425" y="2440250"/>
              <a:ext cx="45700" cy="44275"/>
            </a:xfrm>
            <a:custGeom>
              <a:avLst/>
              <a:gdLst/>
              <a:ahLst/>
              <a:cxnLst/>
              <a:rect l="l" t="t" r="r" b="b"/>
              <a:pathLst>
                <a:path w="1828" h="1771" extrusionOk="0">
                  <a:moveTo>
                    <a:pt x="894" y="1"/>
                  </a:moveTo>
                  <a:cubicBezTo>
                    <a:pt x="442" y="1"/>
                    <a:pt x="60" y="368"/>
                    <a:pt x="41" y="826"/>
                  </a:cubicBezTo>
                  <a:cubicBezTo>
                    <a:pt x="1" y="1328"/>
                    <a:pt x="382" y="1750"/>
                    <a:pt x="864" y="1770"/>
                  </a:cubicBezTo>
                  <a:cubicBezTo>
                    <a:pt x="876" y="1770"/>
                    <a:pt x="889" y="1771"/>
                    <a:pt x="902" y="1771"/>
                  </a:cubicBezTo>
                  <a:cubicBezTo>
                    <a:pt x="1387" y="1771"/>
                    <a:pt x="1788" y="1396"/>
                    <a:pt x="1807" y="927"/>
                  </a:cubicBezTo>
                  <a:cubicBezTo>
                    <a:pt x="1827" y="445"/>
                    <a:pt x="1446" y="24"/>
                    <a:pt x="964" y="3"/>
                  </a:cubicBezTo>
                  <a:cubicBezTo>
                    <a:pt x="941" y="2"/>
                    <a:pt x="918" y="1"/>
                    <a:pt x="89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65" name="Google Shape;6265;p126"/>
            <p:cNvSpPr/>
            <p:nvPr/>
          </p:nvSpPr>
          <p:spPr>
            <a:xfrm>
              <a:off x="5286750" y="2772500"/>
              <a:ext cx="61250" cy="59800"/>
            </a:xfrm>
            <a:custGeom>
              <a:avLst/>
              <a:gdLst/>
              <a:ahLst/>
              <a:cxnLst/>
              <a:rect l="l" t="t" r="r" b="b"/>
              <a:pathLst>
                <a:path w="2450" h="2392" extrusionOk="0">
                  <a:moveTo>
                    <a:pt x="1248" y="0"/>
                  </a:moveTo>
                  <a:cubicBezTo>
                    <a:pt x="621" y="0"/>
                    <a:pt x="80" y="496"/>
                    <a:pt x="41" y="1145"/>
                  </a:cubicBezTo>
                  <a:cubicBezTo>
                    <a:pt x="1" y="1787"/>
                    <a:pt x="502" y="2349"/>
                    <a:pt x="1165" y="2390"/>
                  </a:cubicBezTo>
                  <a:cubicBezTo>
                    <a:pt x="1189" y="2391"/>
                    <a:pt x="1213" y="2392"/>
                    <a:pt x="1236" y="2392"/>
                  </a:cubicBezTo>
                  <a:cubicBezTo>
                    <a:pt x="1867" y="2392"/>
                    <a:pt x="2391" y="1885"/>
                    <a:pt x="2429" y="1266"/>
                  </a:cubicBezTo>
                  <a:cubicBezTo>
                    <a:pt x="2449" y="603"/>
                    <a:pt x="1948" y="41"/>
                    <a:pt x="1285" y="1"/>
                  </a:cubicBezTo>
                  <a:cubicBezTo>
                    <a:pt x="1273" y="1"/>
                    <a:pt x="1260" y="0"/>
                    <a:pt x="124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66" name="Google Shape;6266;p126"/>
            <p:cNvSpPr/>
            <p:nvPr/>
          </p:nvSpPr>
          <p:spPr>
            <a:xfrm>
              <a:off x="5244600" y="2992775"/>
              <a:ext cx="61250" cy="59825"/>
            </a:xfrm>
            <a:custGeom>
              <a:avLst/>
              <a:gdLst/>
              <a:ahLst/>
              <a:cxnLst/>
              <a:rect l="l" t="t" r="r" b="b"/>
              <a:pathLst>
                <a:path w="2450" h="2393" extrusionOk="0">
                  <a:moveTo>
                    <a:pt x="1248" y="1"/>
                  </a:moveTo>
                  <a:cubicBezTo>
                    <a:pt x="621" y="1"/>
                    <a:pt x="80" y="496"/>
                    <a:pt x="41" y="1126"/>
                  </a:cubicBezTo>
                  <a:cubicBezTo>
                    <a:pt x="1" y="1788"/>
                    <a:pt x="523" y="2350"/>
                    <a:pt x="1165" y="2390"/>
                  </a:cubicBezTo>
                  <a:cubicBezTo>
                    <a:pt x="1189" y="2392"/>
                    <a:pt x="1213" y="2392"/>
                    <a:pt x="1236" y="2392"/>
                  </a:cubicBezTo>
                  <a:cubicBezTo>
                    <a:pt x="1867" y="2392"/>
                    <a:pt x="2391" y="1885"/>
                    <a:pt x="2429" y="1266"/>
                  </a:cubicBezTo>
                  <a:cubicBezTo>
                    <a:pt x="2449" y="604"/>
                    <a:pt x="1948" y="42"/>
                    <a:pt x="1285" y="2"/>
                  </a:cubicBezTo>
                  <a:cubicBezTo>
                    <a:pt x="1273" y="1"/>
                    <a:pt x="1260" y="1"/>
                    <a:pt x="124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67" name="Google Shape;6267;p126"/>
            <p:cNvSpPr/>
            <p:nvPr/>
          </p:nvSpPr>
          <p:spPr>
            <a:xfrm>
              <a:off x="5469900" y="2499975"/>
              <a:ext cx="61250" cy="59825"/>
            </a:xfrm>
            <a:custGeom>
              <a:avLst/>
              <a:gdLst/>
              <a:ahLst/>
              <a:cxnLst/>
              <a:rect l="l" t="t" r="r" b="b"/>
              <a:pathLst>
                <a:path w="2450" h="2393" extrusionOk="0">
                  <a:moveTo>
                    <a:pt x="1211" y="1"/>
                  </a:moveTo>
                  <a:cubicBezTo>
                    <a:pt x="582" y="1"/>
                    <a:pt x="60" y="490"/>
                    <a:pt x="41" y="1127"/>
                  </a:cubicBezTo>
                  <a:cubicBezTo>
                    <a:pt x="1" y="1789"/>
                    <a:pt x="503" y="2351"/>
                    <a:pt x="1165" y="2392"/>
                  </a:cubicBezTo>
                  <a:cubicBezTo>
                    <a:pt x="1177" y="2392"/>
                    <a:pt x="1190" y="2392"/>
                    <a:pt x="1202" y="2392"/>
                  </a:cubicBezTo>
                  <a:cubicBezTo>
                    <a:pt x="1829" y="2392"/>
                    <a:pt x="2370" y="1897"/>
                    <a:pt x="2410" y="1247"/>
                  </a:cubicBezTo>
                  <a:cubicBezTo>
                    <a:pt x="2450" y="605"/>
                    <a:pt x="1948" y="43"/>
                    <a:pt x="1285" y="3"/>
                  </a:cubicBezTo>
                  <a:cubicBezTo>
                    <a:pt x="1261" y="2"/>
                    <a:pt x="1236" y="1"/>
                    <a:pt x="121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68" name="Google Shape;6268;p126"/>
            <p:cNvSpPr/>
            <p:nvPr/>
          </p:nvSpPr>
          <p:spPr>
            <a:xfrm>
              <a:off x="5459375" y="2574300"/>
              <a:ext cx="61250" cy="59800"/>
            </a:xfrm>
            <a:custGeom>
              <a:avLst/>
              <a:gdLst/>
              <a:ahLst/>
              <a:cxnLst/>
              <a:rect l="l" t="t" r="r" b="b"/>
              <a:pathLst>
                <a:path w="2450" h="2392" extrusionOk="0">
                  <a:moveTo>
                    <a:pt x="1247" y="0"/>
                  </a:moveTo>
                  <a:cubicBezTo>
                    <a:pt x="601" y="0"/>
                    <a:pt x="60" y="495"/>
                    <a:pt x="20" y="1125"/>
                  </a:cubicBezTo>
                  <a:cubicBezTo>
                    <a:pt x="0" y="1787"/>
                    <a:pt x="502" y="2349"/>
                    <a:pt x="1144" y="2389"/>
                  </a:cubicBezTo>
                  <a:cubicBezTo>
                    <a:pt x="1168" y="2391"/>
                    <a:pt x="1192" y="2391"/>
                    <a:pt x="1216" y="2391"/>
                  </a:cubicBezTo>
                  <a:cubicBezTo>
                    <a:pt x="1847" y="2391"/>
                    <a:pt x="2370" y="1884"/>
                    <a:pt x="2409" y="1265"/>
                  </a:cubicBezTo>
                  <a:cubicBezTo>
                    <a:pt x="2449" y="603"/>
                    <a:pt x="1927" y="41"/>
                    <a:pt x="1285" y="1"/>
                  </a:cubicBezTo>
                  <a:cubicBezTo>
                    <a:pt x="1272" y="0"/>
                    <a:pt x="1259" y="0"/>
                    <a:pt x="124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69" name="Google Shape;6269;p126"/>
            <p:cNvSpPr/>
            <p:nvPr/>
          </p:nvSpPr>
          <p:spPr>
            <a:xfrm>
              <a:off x="5289775" y="3054500"/>
              <a:ext cx="52200" cy="51250"/>
            </a:xfrm>
            <a:custGeom>
              <a:avLst/>
              <a:gdLst/>
              <a:ahLst/>
              <a:cxnLst/>
              <a:rect l="l" t="t" r="r" b="b"/>
              <a:pathLst>
                <a:path w="2088" h="2050" extrusionOk="0">
                  <a:moveTo>
                    <a:pt x="1066" y="1"/>
                  </a:moveTo>
                  <a:cubicBezTo>
                    <a:pt x="520" y="1"/>
                    <a:pt x="59" y="416"/>
                    <a:pt x="20" y="985"/>
                  </a:cubicBezTo>
                  <a:cubicBezTo>
                    <a:pt x="0" y="1547"/>
                    <a:pt x="422" y="2029"/>
                    <a:pt x="1004" y="2049"/>
                  </a:cubicBezTo>
                  <a:cubicBezTo>
                    <a:pt x="1017" y="2049"/>
                    <a:pt x="1029" y="2049"/>
                    <a:pt x="1042" y="2049"/>
                  </a:cubicBezTo>
                  <a:cubicBezTo>
                    <a:pt x="1588" y="2049"/>
                    <a:pt x="2048" y="1634"/>
                    <a:pt x="2068" y="1085"/>
                  </a:cubicBezTo>
                  <a:cubicBezTo>
                    <a:pt x="2088" y="523"/>
                    <a:pt x="1666" y="42"/>
                    <a:pt x="1104" y="1"/>
                  </a:cubicBezTo>
                  <a:cubicBezTo>
                    <a:pt x="1091" y="1"/>
                    <a:pt x="1078"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70" name="Google Shape;6270;p126"/>
            <p:cNvSpPr/>
            <p:nvPr/>
          </p:nvSpPr>
          <p:spPr>
            <a:xfrm>
              <a:off x="5227550" y="2819125"/>
              <a:ext cx="73775" cy="71875"/>
            </a:xfrm>
            <a:custGeom>
              <a:avLst/>
              <a:gdLst/>
              <a:ahLst/>
              <a:cxnLst/>
              <a:rect l="l" t="t" r="r" b="b"/>
              <a:pathLst>
                <a:path w="2951" h="2875" extrusionOk="0">
                  <a:moveTo>
                    <a:pt x="1472" y="1"/>
                  </a:moveTo>
                  <a:cubicBezTo>
                    <a:pt x="720" y="1"/>
                    <a:pt x="79" y="590"/>
                    <a:pt x="40" y="1368"/>
                  </a:cubicBezTo>
                  <a:cubicBezTo>
                    <a:pt x="0" y="2150"/>
                    <a:pt x="622" y="2833"/>
                    <a:pt x="1405" y="2873"/>
                  </a:cubicBezTo>
                  <a:cubicBezTo>
                    <a:pt x="1429" y="2874"/>
                    <a:pt x="1453" y="2875"/>
                    <a:pt x="1477" y="2875"/>
                  </a:cubicBezTo>
                  <a:cubicBezTo>
                    <a:pt x="2229" y="2875"/>
                    <a:pt x="2872" y="2267"/>
                    <a:pt x="2911" y="1508"/>
                  </a:cubicBezTo>
                  <a:cubicBezTo>
                    <a:pt x="2951" y="725"/>
                    <a:pt x="2349" y="43"/>
                    <a:pt x="1546" y="3"/>
                  </a:cubicBezTo>
                  <a:cubicBezTo>
                    <a:pt x="1521" y="1"/>
                    <a:pt x="1496" y="1"/>
                    <a:pt x="147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71" name="Google Shape;6271;p126"/>
            <p:cNvSpPr/>
            <p:nvPr/>
          </p:nvSpPr>
          <p:spPr>
            <a:xfrm>
              <a:off x="5409700" y="2637475"/>
              <a:ext cx="73275" cy="71375"/>
            </a:xfrm>
            <a:custGeom>
              <a:avLst/>
              <a:gdLst/>
              <a:ahLst/>
              <a:cxnLst/>
              <a:rect l="l" t="t" r="r" b="b"/>
              <a:pathLst>
                <a:path w="2931" h="2855" extrusionOk="0">
                  <a:moveTo>
                    <a:pt x="1452" y="1"/>
                  </a:moveTo>
                  <a:cubicBezTo>
                    <a:pt x="702" y="1"/>
                    <a:pt x="79" y="589"/>
                    <a:pt x="40" y="1348"/>
                  </a:cubicBezTo>
                  <a:cubicBezTo>
                    <a:pt x="0" y="2130"/>
                    <a:pt x="602" y="2813"/>
                    <a:pt x="1385" y="2853"/>
                  </a:cubicBezTo>
                  <a:cubicBezTo>
                    <a:pt x="1410" y="2854"/>
                    <a:pt x="1435" y="2855"/>
                    <a:pt x="1459" y="2855"/>
                  </a:cubicBezTo>
                  <a:cubicBezTo>
                    <a:pt x="2211" y="2855"/>
                    <a:pt x="2852" y="2266"/>
                    <a:pt x="2891" y="1488"/>
                  </a:cubicBezTo>
                  <a:cubicBezTo>
                    <a:pt x="2931" y="705"/>
                    <a:pt x="2329" y="43"/>
                    <a:pt x="1526" y="3"/>
                  </a:cubicBezTo>
                  <a:cubicBezTo>
                    <a:pt x="1501" y="1"/>
                    <a:pt x="1476" y="1"/>
                    <a:pt x="145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72" name="Google Shape;6272;p126"/>
            <p:cNvSpPr/>
            <p:nvPr/>
          </p:nvSpPr>
          <p:spPr>
            <a:xfrm>
              <a:off x="5207975" y="2897875"/>
              <a:ext cx="85825" cy="83450"/>
            </a:xfrm>
            <a:custGeom>
              <a:avLst/>
              <a:gdLst/>
              <a:ahLst/>
              <a:cxnLst/>
              <a:rect l="l" t="t" r="r" b="b"/>
              <a:pathLst>
                <a:path w="3433" h="3338" extrusionOk="0">
                  <a:moveTo>
                    <a:pt x="1699" y="0"/>
                  </a:moveTo>
                  <a:cubicBezTo>
                    <a:pt x="824" y="0"/>
                    <a:pt x="98" y="702"/>
                    <a:pt x="41" y="1590"/>
                  </a:cubicBezTo>
                  <a:cubicBezTo>
                    <a:pt x="0" y="2493"/>
                    <a:pt x="703" y="3296"/>
                    <a:pt x="1626" y="3336"/>
                  </a:cubicBezTo>
                  <a:cubicBezTo>
                    <a:pt x="1651" y="3337"/>
                    <a:pt x="1677" y="3338"/>
                    <a:pt x="1701" y="3338"/>
                  </a:cubicBezTo>
                  <a:cubicBezTo>
                    <a:pt x="2592" y="3338"/>
                    <a:pt x="3333" y="2648"/>
                    <a:pt x="3372" y="1750"/>
                  </a:cubicBezTo>
                  <a:cubicBezTo>
                    <a:pt x="3433" y="827"/>
                    <a:pt x="2710" y="44"/>
                    <a:pt x="1807" y="4"/>
                  </a:cubicBezTo>
                  <a:cubicBezTo>
                    <a:pt x="1771" y="2"/>
                    <a:pt x="1735" y="0"/>
                    <a:pt x="169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6273" name="Google Shape;6273;p126"/>
          <p:cNvGrpSpPr/>
          <p:nvPr/>
        </p:nvGrpSpPr>
        <p:grpSpPr>
          <a:xfrm>
            <a:off x="7612469" y="1955285"/>
            <a:ext cx="597466" cy="813874"/>
            <a:chOff x="5497500" y="1842175"/>
            <a:chExt cx="305625" cy="416325"/>
          </a:xfrm>
        </p:grpSpPr>
        <p:sp>
          <p:nvSpPr>
            <p:cNvPr id="6274" name="Google Shape;6274;p126"/>
            <p:cNvSpPr/>
            <p:nvPr/>
          </p:nvSpPr>
          <p:spPr>
            <a:xfrm>
              <a:off x="5754425" y="2212725"/>
              <a:ext cx="48700" cy="45775"/>
            </a:xfrm>
            <a:custGeom>
              <a:avLst/>
              <a:gdLst/>
              <a:ahLst/>
              <a:cxnLst/>
              <a:rect l="l" t="t" r="r" b="b"/>
              <a:pathLst>
                <a:path w="1948" h="1831" extrusionOk="0">
                  <a:moveTo>
                    <a:pt x="965" y="1"/>
                  </a:moveTo>
                  <a:cubicBezTo>
                    <a:pt x="519" y="1"/>
                    <a:pt x="134" y="340"/>
                    <a:pt x="61" y="795"/>
                  </a:cubicBezTo>
                  <a:cubicBezTo>
                    <a:pt x="1" y="1297"/>
                    <a:pt x="342" y="1758"/>
                    <a:pt x="844" y="1818"/>
                  </a:cubicBezTo>
                  <a:cubicBezTo>
                    <a:pt x="893" y="1826"/>
                    <a:pt x="942" y="1830"/>
                    <a:pt x="990" y="1830"/>
                  </a:cubicBezTo>
                  <a:cubicBezTo>
                    <a:pt x="1432" y="1830"/>
                    <a:pt x="1815" y="1508"/>
                    <a:pt x="1887" y="1056"/>
                  </a:cubicBezTo>
                  <a:cubicBezTo>
                    <a:pt x="1948" y="554"/>
                    <a:pt x="1606" y="92"/>
                    <a:pt x="1105" y="12"/>
                  </a:cubicBezTo>
                  <a:cubicBezTo>
                    <a:pt x="1057" y="4"/>
                    <a:pt x="1011" y="1"/>
                    <a:pt x="9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6275" name="Google Shape;6275;p126"/>
            <p:cNvGrpSpPr/>
            <p:nvPr/>
          </p:nvGrpSpPr>
          <p:grpSpPr>
            <a:xfrm>
              <a:off x="5497500" y="1842175"/>
              <a:ext cx="301600" cy="393125"/>
              <a:chOff x="5497500" y="1842175"/>
              <a:chExt cx="301600" cy="393125"/>
            </a:xfrm>
          </p:grpSpPr>
          <p:sp>
            <p:nvSpPr>
              <p:cNvPr id="6276" name="Google Shape;6276;p126"/>
              <p:cNvSpPr/>
              <p:nvPr/>
            </p:nvSpPr>
            <p:spPr>
              <a:xfrm>
                <a:off x="5698225" y="1880100"/>
                <a:ext cx="66275" cy="196175"/>
              </a:xfrm>
              <a:custGeom>
                <a:avLst/>
                <a:gdLst/>
                <a:ahLst/>
                <a:cxnLst/>
                <a:rect l="l" t="t" r="r" b="b"/>
                <a:pathLst>
                  <a:path w="2651" h="7847" extrusionOk="0">
                    <a:moveTo>
                      <a:pt x="2277" y="1"/>
                    </a:moveTo>
                    <a:cubicBezTo>
                      <a:pt x="2138" y="1"/>
                      <a:pt x="1999" y="96"/>
                      <a:pt x="1948" y="250"/>
                    </a:cubicBezTo>
                    <a:lnTo>
                      <a:pt x="41" y="7436"/>
                    </a:lnTo>
                    <a:cubicBezTo>
                      <a:pt x="1" y="7596"/>
                      <a:pt x="101" y="7777"/>
                      <a:pt x="282" y="7837"/>
                    </a:cubicBezTo>
                    <a:cubicBezTo>
                      <a:pt x="305" y="7843"/>
                      <a:pt x="329" y="7846"/>
                      <a:pt x="353" y="7846"/>
                    </a:cubicBezTo>
                    <a:cubicBezTo>
                      <a:pt x="493" y="7846"/>
                      <a:pt x="632" y="7750"/>
                      <a:pt x="683" y="7596"/>
                    </a:cubicBezTo>
                    <a:lnTo>
                      <a:pt x="2590" y="411"/>
                    </a:lnTo>
                    <a:cubicBezTo>
                      <a:pt x="2650" y="250"/>
                      <a:pt x="2530" y="49"/>
                      <a:pt x="2349" y="9"/>
                    </a:cubicBezTo>
                    <a:cubicBezTo>
                      <a:pt x="2325" y="3"/>
                      <a:pt x="2301" y="1"/>
                      <a:pt x="22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77" name="Google Shape;6277;p126"/>
              <p:cNvSpPr/>
              <p:nvPr/>
            </p:nvSpPr>
            <p:spPr>
              <a:xfrm>
                <a:off x="5613425" y="1954350"/>
                <a:ext cx="85325" cy="112725"/>
              </a:xfrm>
              <a:custGeom>
                <a:avLst/>
                <a:gdLst/>
                <a:ahLst/>
                <a:cxnLst/>
                <a:rect l="l" t="t" r="r" b="b"/>
                <a:pathLst>
                  <a:path w="3413" h="4509" extrusionOk="0">
                    <a:moveTo>
                      <a:pt x="260" y="1"/>
                    </a:moveTo>
                    <a:cubicBezTo>
                      <a:pt x="212" y="1"/>
                      <a:pt x="163" y="17"/>
                      <a:pt x="121" y="50"/>
                    </a:cubicBezTo>
                    <a:cubicBezTo>
                      <a:pt x="20" y="110"/>
                      <a:pt x="0" y="251"/>
                      <a:pt x="81" y="351"/>
                    </a:cubicBezTo>
                    <a:lnTo>
                      <a:pt x="2991" y="4406"/>
                    </a:lnTo>
                    <a:cubicBezTo>
                      <a:pt x="3029" y="4469"/>
                      <a:pt x="3100" y="4509"/>
                      <a:pt x="3171" y="4509"/>
                    </a:cubicBezTo>
                    <a:cubicBezTo>
                      <a:pt x="3213" y="4509"/>
                      <a:pt x="3255" y="4495"/>
                      <a:pt x="3292" y="4466"/>
                    </a:cubicBezTo>
                    <a:cubicBezTo>
                      <a:pt x="3393" y="4386"/>
                      <a:pt x="3413" y="4245"/>
                      <a:pt x="3352" y="4165"/>
                    </a:cubicBezTo>
                    <a:lnTo>
                      <a:pt x="442" y="90"/>
                    </a:lnTo>
                    <a:cubicBezTo>
                      <a:pt x="395" y="32"/>
                      <a:pt x="328" y="1"/>
                      <a:pt x="2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78" name="Google Shape;6278;p126"/>
              <p:cNvSpPr/>
              <p:nvPr/>
            </p:nvSpPr>
            <p:spPr>
              <a:xfrm>
                <a:off x="5714775" y="2111050"/>
                <a:ext cx="66275" cy="124250"/>
              </a:xfrm>
              <a:custGeom>
                <a:avLst/>
                <a:gdLst/>
                <a:ahLst/>
                <a:cxnLst/>
                <a:rect l="l" t="t" r="r" b="b"/>
                <a:pathLst>
                  <a:path w="2651" h="4970" extrusionOk="0">
                    <a:moveTo>
                      <a:pt x="257" y="1"/>
                    </a:moveTo>
                    <a:cubicBezTo>
                      <a:pt x="226" y="1"/>
                      <a:pt x="194" y="8"/>
                      <a:pt x="161" y="24"/>
                    </a:cubicBezTo>
                    <a:cubicBezTo>
                      <a:pt x="61" y="85"/>
                      <a:pt x="1" y="225"/>
                      <a:pt x="61" y="325"/>
                    </a:cubicBezTo>
                    <a:lnTo>
                      <a:pt x="2189" y="4842"/>
                    </a:lnTo>
                    <a:cubicBezTo>
                      <a:pt x="2230" y="4925"/>
                      <a:pt x="2301" y="4970"/>
                      <a:pt x="2380" y="4970"/>
                    </a:cubicBezTo>
                    <a:cubicBezTo>
                      <a:pt x="2415" y="4970"/>
                      <a:pt x="2453" y="4961"/>
                      <a:pt x="2490" y="4942"/>
                    </a:cubicBezTo>
                    <a:cubicBezTo>
                      <a:pt x="2590" y="4902"/>
                      <a:pt x="2650" y="4761"/>
                      <a:pt x="2590" y="4661"/>
                    </a:cubicBezTo>
                    <a:lnTo>
                      <a:pt x="463" y="145"/>
                    </a:lnTo>
                    <a:cubicBezTo>
                      <a:pt x="418" y="57"/>
                      <a:pt x="342" y="1"/>
                      <a:pt x="2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79" name="Google Shape;6279;p126"/>
              <p:cNvSpPr/>
              <p:nvPr/>
            </p:nvSpPr>
            <p:spPr>
              <a:xfrm>
                <a:off x="5535150" y="2079975"/>
                <a:ext cx="146550" cy="28250"/>
              </a:xfrm>
              <a:custGeom>
                <a:avLst/>
                <a:gdLst/>
                <a:ahLst/>
                <a:cxnLst/>
                <a:rect l="l" t="t" r="r" b="b"/>
                <a:pathLst>
                  <a:path w="5862" h="1130" extrusionOk="0">
                    <a:moveTo>
                      <a:pt x="5611" y="0"/>
                    </a:moveTo>
                    <a:cubicBezTo>
                      <a:pt x="5601" y="0"/>
                      <a:pt x="5591" y="1"/>
                      <a:pt x="5580" y="3"/>
                    </a:cubicBezTo>
                    <a:lnTo>
                      <a:pt x="221" y="645"/>
                    </a:lnTo>
                    <a:cubicBezTo>
                      <a:pt x="101" y="665"/>
                      <a:pt x="0" y="786"/>
                      <a:pt x="20" y="926"/>
                    </a:cubicBezTo>
                    <a:cubicBezTo>
                      <a:pt x="39" y="1036"/>
                      <a:pt x="141" y="1129"/>
                      <a:pt x="250" y="1129"/>
                    </a:cubicBezTo>
                    <a:cubicBezTo>
                      <a:pt x="260" y="1129"/>
                      <a:pt x="271" y="1129"/>
                      <a:pt x="281" y="1127"/>
                    </a:cubicBezTo>
                    <a:lnTo>
                      <a:pt x="5640" y="485"/>
                    </a:lnTo>
                    <a:cubicBezTo>
                      <a:pt x="5761" y="465"/>
                      <a:pt x="5861" y="344"/>
                      <a:pt x="5841" y="224"/>
                    </a:cubicBezTo>
                    <a:cubicBezTo>
                      <a:pt x="5823" y="95"/>
                      <a:pt x="5721" y="0"/>
                      <a:pt x="56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80" name="Google Shape;6280;p126"/>
              <p:cNvSpPr/>
              <p:nvPr/>
            </p:nvSpPr>
            <p:spPr>
              <a:xfrm>
                <a:off x="5646550" y="2021325"/>
                <a:ext cx="112425" cy="111925"/>
              </a:xfrm>
              <a:custGeom>
                <a:avLst/>
                <a:gdLst/>
                <a:ahLst/>
                <a:cxnLst/>
                <a:rect l="l" t="t" r="r" b="b"/>
                <a:pathLst>
                  <a:path w="4497" h="4477" extrusionOk="0">
                    <a:moveTo>
                      <a:pt x="2248" y="0"/>
                    </a:moveTo>
                    <a:cubicBezTo>
                      <a:pt x="1004" y="0"/>
                      <a:pt x="0" y="1004"/>
                      <a:pt x="0" y="2249"/>
                    </a:cubicBezTo>
                    <a:cubicBezTo>
                      <a:pt x="0" y="3473"/>
                      <a:pt x="1004" y="4477"/>
                      <a:pt x="2248" y="4477"/>
                    </a:cubicBezTo>
                    <a:cubicBezTo>
                      <a:pt x="3493" y="4477"/>
                      <a:pt x="4496" y="3473"/>
                      <a:pt x="4496" y="2249"/>
                    </a:cubicBezTo>
                    <a:cubicBezTo>
                      <a:pt x="4496" y="1004"/>
                      <a:pt x="3493" y="0"/>
                      <a:pt x="22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81" name="Google Shape;6281;p126"/>
              <p:cNvSpPr/>
              <p:nvPr/>
            </p:nvSpPr>
            <p:spPr>
              <a:xfrm>
                <a:off x="5711775" y="1842175"/>
                <a:ext cx="87325" cy="87350"/>
              </a:xfrm>
              <a:custGeom>
                <a:avLst/>
                <a:gdLst/>
                <a:ahLst/>
                <a:cxnLst/>
                <a:rect l="l" t="t" r="r" b="b"/>
                <a:pathLst>
                  <a:path w="3493" h="3494" extrusionOk="0">
                    <a:moveTo>
                      <a:pt x="1747" y="1"/>
                    </a:moveTo>
                    <a:cubicBezTo>
                      <a:pt x="783" y="1"/>
                      <a:pt x="0" y="784"/>
                      <a:pt x="0" y="1747"/>
                    </a:cubicBezTo>
                    <a:cubicBezTo>
                      <a:pt x="0" y="2711"/>
                      <a:pt x="783" y="3493"/>
                      <a:pt x="1747" y="3493"/>
                    </a:cubicBezTo>
                    <a:cubicBezTo>
                      <a:pt x="2710" y="3493"/>
                      <a:pt x="3493" y="2711"/>
                      <a:pt x="3493" y="1747"/>
                    </a:cubicBezTo>
                    <a:cubicBezTo>
                      <a:pt x="3493" y="784"/>
                      <a:pt x="2710" y="1"/>
                      <a:pt x="17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82" name="Google Shape;6282;p126"/>
              <p:cNvSpPr/>
              <p:nvPr/>
            </p:nvSpPr>
            <p:spPr>
              <a:xfrm>
                <a:off x="5584325" y="1924975"/>
                <a:ext cx="54200" cy="52725"/>
              </a:xfrm>
              <a:custGeom>
                <a:avLst/>
                <a:gdLst/>
                <a:ahLst/>
                <a:cxnLst/>
                <a:rect l="l" t="t" r="r" b="b"/>
                <a:pathLst>
                  <a:path w="2168" h="2109" extrusionOk="0">
                    <a:moveTo>
                      <a:pt x="1082" y="0"/>
                    </a:moveTo>
                    <a:cubicBezTo>
                      <a:pt x="1069" y="0"/>
                      <a:pt x="1057" y="0"/>
                      <a:pt x="1044" y="1"/>
                    </a:cubicBezTo>
                    <a:cubicBezTo>
                      <a:pt x="462" y="21"/>
                      <a:pt x="0" y="502"/>
                      <a:pt x="20" y="1085"/>
                    </a:cubicBezTo>
                    <a:cubicBezTo>
                      <a:pt x="60" y="1654"/>
                      <a:pt x="522" y="2109"/>
                      <a:pt x="1088" y="2109"/>
                    </a:cubicBezTo>
                    <a:cubicBezTo>
                      <a:pt x="1100" y="2109"/>
                      <a:pt x="1112" y="2109"/>
                      <a:pt x="1124" y="2108"/>
                    </a:cubicBezTo>
                    <a:cubicBezTo>
                      <a:pt x="1706" y="2088"/>
                      <a:pt x="2168" y="1586"/>
                      <a:pt x="2128" y="1004"/>
                    </a:cubicBezTo>
                    <a:cubicBezTo>
                      <a:pt x="2108" y="435"/>
                      <a:pt x="1647" y="0"/>
                      <a:pt x="1082"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83" name="Google Shape;6283;p126"/>
              <p:cNvSpPr/>
              <p:nvPr/>
            </p:nvSpPr>
            <p:spPr>
              <a:xfrm>
                <a:off x="5497500" y="2076025"/>
                <a:ext cx="59750" cy="59725"/>
              </a:xfrm>
              <a:custGeom>
                <a:avLst/>
                <a:gdLst/>
                <a:ahLst/>
                <a:cxnLst/>
                <a:rect l="l" t="t" r="r" b="b"/>
                <a:pathLst>
                  <a:path w="2390" h="2389" extrusionOk="0">
                    <a:moveTo>
                      <a:pt x="1205" y="0"/>
                    </a:moveTo>
                    <a:cubicBezTo>
                      <a:pt x="543" y="0"/>
                      <a:pt x="1" y="522"/>
                      <a:pt x="1" y="1185"/>
                    </a:cubicBezTo>
                    <a:cubicBezTo>
                      <a:pt x="1" y="1847"/>
                      <a:pt x="543" y="2389"/>
                      <a:pt x="1205" y="2389"/>
                    </a:cubicBezTo>
                    <a:cubicBezTo>
                      <a:pt x="1847" y="2389"/>
                      <a:pt x="2389" y="1847"/>
                      <a:pt x="2389" y="1185"/>
                    </a:cubicBezTo>
                    <a:cubicBezTo>
                      <a:pt x="2389" y="522"/>
                      <a:pt x="1847" y="0"/>
                      <a:pt x="1205"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grpSp>
        <p:nvGrpSpPr>
          <p:cNvPr id="6284" name="Google Shape;6284;p126"/>
          <p:cNvGrpSpPr/>
          <p:nvPr/>
        </p:nvGrpSpPr>
        <p:grpSpPr>
          <a:xfrm>
            <a:off x="414474" y="4084243"/>
            <a:ext cx="597490" cy="632224"/>
            <a:chOff x="4720225" y="2802150"/>
            <a:chExt cx="351775" cy="372225"/>
          </a:xfrm>
        </p:grpSpPr>
        <p:sp>
          <p:nvSpPr>
            <p:cNvPr id="6285" name="Google Shape;6285;p126"/>
            <p:cNvSpPr/>
            <p:nvPr/>
          </p:nvSpPr>
          <p:spPr>
            <a:xfrm>
              <a:off x="4720225" y="2838725"/>
              <a:ext cx="52225" cy="45950"/>
            </a:xfrm>
            <a:custGeom>
              <a:avLst/>
              <a:gdLst/>
              <a:ahLst/>
              <a:cxnLst/>
              <a:rect l="l" t="t" r="r" b="b"/>
              <a:pathLst>
                <a:path w="2089" h="1838" extrusionOk="0">
                  <a:moveTo>
                    <a:pt x="1031" y="1"/>
                  </a:moveTo>
                  <a:cubicBezTo>
                    <a:pt x="901" y="1"/>
                    <a:pt x="769" y="27"/>
                    <a:pt x="643" y="82"/>
                  </a:cubicBezTo>
                  <a:cubicBezTo>
                    <a:pt x="181" y="303"/>
                    <a:pt x="1" y="845"/>
                    <a:pt x="201" y="1306"/>
                  </a:cubicBezTo>
                  <a:cubicBezTo>
                    <a:pt x="361" y="1640"/>
                    <a:pt x="689" y="1838"/>
                    <a:pt x="1033" y="1838"/>
                  </a:cubicBezTo>
                  <a:cubicBezTo>
                    <a:pt x="1164" y="1838"/>
                    <a:pt x="1298" y="1809"/>
                    <a:pt x="1426" y="1748"/>
                  </a:cubicBezTo>
                  <a:cubicBezTo>
                    <a:pt x="1887" y="1527"/>
                    <a:pt x="2088" y="985"/>
                    <a:pt x="1867" y="523"/>
                  </a:cubicBezTo>
                  <a:cubicBezTo>
                    <a:pt x="1707" y="188"/>
                    <a:pt x="1377" y="1"/>
                    <a:pt x="103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6286" name="Google Shape;6286;p126"/>
            <p:cNvGrpSpPr/>
            <p:nvPr/>
          </p:nvGrpSpPr>
          <p:grpSpPr>
            <a:xfrm>
              <a:off x="4746325" y="2802150"/>
              <a:ext cx="325675" cy="372225"/>
              <a:chOff x="4746325" y="2802150"/>
              <a:chExt cx="325675" cy="372225"/>
            </a:xfrm>
          </p:grpSpPr>
          <p:sp>
            <p:nvSpPr>
              <p:cNvPr id="6287" name="Google Shape;6287;p126"/>
              <p:cNvSpPr/>
              <p:nvPr/>
            </p:nvSpPr>
            <p:spPr>
              <a:xfrm>
                <a:off x="4888325" y="2954175"/>
                <a:ext cx="77800" cy="192650"/>
              </a:xfrm>
              <a:custGeom>
                <a:avLst/>
                <a:gdLst/>
                <a:ahLst/>
                <a:cxnLst/>
                <a:rect l="l" t="t" r="r" b="b"/>
                <a:pathLst>
                  <a:path w="3112" h="7706" extrusionOk="0">
                    <a:moveTo>
                      <a:pt x="412" y="0"/>
                    </a:moveTo>
                    <a:cubicBezTo>
                      <a:pt x="375" y="0"/>
                      <a:pt x="337" y="7"/>
                      <a:pt x="302" y="20"/>
                    </a:cubicBezTo>
                    <a:lnTo>
                      <a:pt x="282" y="20"/>
                    </a:lnTo>
                    <a:cubicBezTo>
                      <a:pt x="101" y="60"/>
                      <a:pt x="1" y="261"/>
                      <a:pt x="61" y="442"/>
                    </a:cubicBezTo>
                    <a:lnTo>
                      <a:pt x="2409" y="7487"/>
                    </a:lnTo>
                    <a:cubicBezTo>
                      <a:pt x="2457" y="7615"/>
                      <a:pt x="2596" y="7705"/>
                      <a:pt x="2741" y="7705"/>
                    </a:cubicBezTo>
                    <a:cubicBezTo>
                      <a:pt x="2778" y="7705"/>
                      <a:pt x="2815" y="7700"/>
                      <a:pt x="2851" y="7688"/>
                    </a:cubicBezTo>
                    <a:cubicBezTo>
                      <a:pt x="3011" y="7627"/>
                      <a:pt x="3112" y="7447"/>
                      <a:pt x="3052" y="7266"/>
                    </a:cubicBezTo>
                    <a:lnTo>
                      <a:pt x="723" y="221"/>
                    </a:lnTo>
                    <a:cubicBezTo>
                      <a:pt x="676" y="80"/>
                      <a:pt x="544" y="0"/>
                      <a:pt x="4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88" name="Google Shape;6288;p126"/>
              <p:cNvSpPr/>
              <p:nvPr/>
            </p:nvSpPr>
            <p:spPr>
              <a:xfrm>
                <a:off x="4907400" y="2953850"/>
                <a:ext cx="128975" cy="55850"/>
              </a:xfrm>
              <a:custGeom>
                <a:avLst/>
                <a:gdLst/>
                <a:ahLst/>
                <a:cxnLst/>
                <a:rect l="l" t="t" r="r" b="b"/>
                <a:pathLst>
                  <a:path w="5159" h="2234" extrusionOk="0">
                    <a:moveTo>
                      <a:pt x="265" y="1"/>
                    </a:moveTo>
                    <a:cubicBezTo>
                      <a:pt x="167" y="1"/>
                      <a:pt x="72" y="58"/>
                      <a:pt x="41" y="154"/>
                    </a:cubicBezTo>
                    <a:cubicBezTo>
                      <a:pt x="0" y="254"/>
                      <a:pt x="61" y="394"/>
                      <a:pt x="181" y="435"/>
                    </a:cubicBezTo>
                    <a:lnTo>
                      <a:pt x="4838" y="2221"/>
                    </a:lnTo>
                    <a:cubicBezTo>
                      <a:pt x="4859" y="2230"/>
                      <a:pt x="4882" y="2234"/>
                      <a:pt x="4906" y="2234"/>
                    </a:cubicBezTo>
                    <a:cubicBezTo>
                      <a:pt x="4994" y="2234"/>
                      <a:pt x="5087" y="2179"/>
                      <a:pt x="5119" y="2101"/>
                    </a:cubicBezTo>
                    <a:cubicBezTo>
                      <a:pt x="5159" y="1980"/>
                      <a:pt x="5099" y="1840"/>
                      <a:pt x="4998" y="1799"/>
                    </a:cubicBezTo>
                    <a:lnTo>
                      <a:pt x="342" y="13"/>
                    </a:lnTo>
                    <a:cubicBezTo>
                      <a:pt x="317" y="5"/>
                      <a:pt x="290" y="1"/>
                      <a:pt x="2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89" name="Google Shape;6289;p126"/>
              <p:cNvSpPr/>
              <p:nvPr/>
            </p:nvSpPr>
            <p:spPr>
              <a:xfrm>
                <a:off x="4746325" y="2858625"/>
                <a:ext cx="119450" cy="76200"/>
              </a:xfrm>
              <a:custGeom>
                <a:avLst/>
                <a:gdLst/>
                <a:ahLst/>
                <a:cxnLst/>
                <a:rect l="l" t="t" r="r" b="b"/>
                <a:pathLst>
                  <a:path w="4778" h="3048" extrusionOk="0">
                    <a:moveTo>
                      <a:pt x="277" y="0"/>
                    </a:moveTo>
                    <a:cubicBezTo>
                      <a:pt x="200" y="0"/>
                      <a:pt x="122" y="41"/>
                      <a:pt x="81" y="109"/>
                    </a:cubicBezTo>
                    <a:cubicBezTo>
                      <a:pt x="0" y="209"/>
                      <a:pt x="41" y="350"/>
                      <a:pt x="141" y="410"/>
                    </a:cubicBezTo>
                    <a:lnTo>
                      <a:pt x="4416" y="3019"/>
                    </a:lnTo>
                    <a:cubicBezTo>
                      <a:pt x="4448" y="3038"/>
                      <a:pt x="4485" y="3047"/>
                      <a:pt x="4521" y="3047"/>
                    </a:cubicBezTo>
                    <a:cubicBezTo>
                      <a:pt x="4598" y="3047"/>
                      <a:pt x="4676" y="3007"/>
                      <a:pt x="4717" y="2939"/>
                    </a:cubicBezTo>
                    <a:cubicBezTo>
                      <a:pt x="4777" y="2818"/>
                      <a:pt x="4757" y="2698"/>
                      <a:pt x="4637" y="2618"/>
                    </a:cubicBezTo>
                    <a:lnTo>
                      <a:pt x="382" y="28"/>
                    </a:lnTo>
                    <a:cubicBezTo>
                      <a:pt x="350" y="9"/>
                      <a:pt x="313" y="0"/>
                      <a:pt x="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90" name="Google Shape;6290;p126"/>
              <p:cNvSpPr/>
              <p:nvPr/>
            </p:nvSpPr>
            <p:spPr>
              <a:xfrm>
                <a:off x="4908400" y="2836500"/>
                <a:ext cx="115950" cy="99075"/>
              </a:xfrm>
              <a:custGeom>
                <a:avLst/>
                <a:gdLst/>
                <a:ahLst/>
                <a:cxnLst/>
                <a:rect l="l" t="t" r="r" b="b"/>
                <a:pathLst>
                  <a:path w="4638" h="3963" extrusionOk="0">
                    <a:moveTo>
                      <a:pt x="4356" y="1"/>
                    </a:moveTo>
                    <a:cubicBezTo>
                      <a:pt x="4306" y="1"/>
                      <a:pt x="4258" y="17"/>
                      <a:pt x="4216" y="50"/>
                    </a:cubicBezTo>
                    <a:lnTo>
                      <a:pt x="101" y="3543"/>
                    </a:lnTo>
                    <a:cubicBezTo>
                      <a:pt x="1" y="3623"/>
                      <a:pt x="1" y="3784"/>
                      <a:pt x="81" y="3884"/>
                    </a:cubicBezTo>
                    <a:cubicBezTo>
                      <a:pt x="123" y="3937"/>
                      <a:pt x="182" y="3962"/>
                      <a:pt x="247" y="3962"/>
                    </a:cubicBezTo>
                    <a:cubicBezTo>
                      <a:pt x="304" y="3962"/>
                      <a:pt x="365" y="3942"/>
                      <a:pt x="422" y="3904"/>
                    </a:cubicBezTo>
                    <a:lnTo>
                      <a:pt x="4517" y="432"/>
                    </a:lnTo>
                    <a:cubicBezTo>
                      <a:pt x="4617" y="331"/>
                      <a:pt x="4637" y="191"/>
                      <a:pt x="4557" y="91"/>
                    </a:cubicBezTo>
                    <a:cubicBezTo>
                      <a:pt x="4498" y="32"/>
                      <a:pt x="4426" y="1"/>
                      <a:pt x="43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91" name="Google Shape;6291;p126"/>
              <p:cNvSpPr/>
              <p:nvPr/>
            </p:nvSpPr>
            <p:spPr>
              <a:xfrm>
                <a:off x="4832625" y="2896175"/>
                <a:ext cx="128000" cy="112000"/>
              </a:xfrm>
              <a:custGeom>
                <a:avLst/>
                <a:gdLst/>
                <a:ahLst/>
                <a:cxnLst/>
                <a:rect l="l" t="t" r="r" b="b"/>
                <a:pathLst>
                  <a:path w="5120" h="4480" extrusionOk="0">
                    <a:moveTo>
                      <a:pt x="2562" y="0"/>
                    </a:moveTo>
                    <a:cubicBezTo>
                      <a:pt x="2135" y="0"/>
                      <a:pt x="1704" y="121"/>
                      <a:pt x="1325" y="373"/>
                    </a:cubicBezTo>
                    <a:cubicBezTo>
                      <a:pt x="282" y="1056"/>
                      <a:pt x="1" y="2440"/>
                      <a:pt x="683" y="3484"/>
                    </a:cubicBezTo>
                    <a:cubicBezTo>
                      <a:pt x="1113" y="4129"/>
                      <a:pt x="1822" y="4479"/>
                      <a:pt x="2549" y="4479"/>
                    </a:cubicBezTo>
                    <a:cubicBezTo>
                      <a:pt x="2976" y="4479"/>
                      <a:pt x="3408" y="4359"/>
                      <a:pt x="3794" y="4106"/>
                    </a:cubicBezTo>
                    <a:cubicBezTo>
                      <a:pt x="4838" y="3424"/>
                      <a:pt x="5119" y="2039"/>
                      <a:pt x="4437" y="995"/>
                    </a:cubicBezTo>
                    <a:cubicBezTo>
                      <a:pt x="4007" y="350"/>
                      <a:pt x="3290" y="0"/>
                      <a:pt x="2562" y="0"/>
                    </a:cubicBez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92" name="Google Shape;6292;p126"/>
              <p:cNvSpPr/>
              <p:nvPr/>
            </p:nvSpPr>
            <p:spPr>
              <a:xfrm>
                <a:off x="4905400" y="3087225"/>
                <a:ext cx="98875" cy="87150"/>
              </a:xfrm>
              <a:custGeom>
                <a:avLst/>
                <a:gdLst/>
                <a:ahLst/>
                <a:cxnLst/>
                <a:rect l="l" t="t" r="r" b="b"/>
                <a:pathLst>
                  <a:path w="3955" h="3486" extrusionOk="0">
                    <a:moveTo>
                      <a:pt x="1992" y="1"/>
                    </a:moveTo>
                    <a:cubicBezTo>
                      <a:pt x="1659" y="1"/>
                      <a:pt x="1322" y="97"/>
                      <a:pt x="1024" y="298"/>
                    </a:cubicBezTo>
                    <a:cubicBezTo>
                      <a:pt x="221" y="820"/>
                      <a:pt x="0" y="1904"/>
                      <a:pt x="542" y="2707"/>
                    </a:cubicBezTo>
                    <a:cubicBezTo>
                      <a:pt x="870" y="3211"/>
                      <a:pt x="1420" y="3486"/>
                      <a:pt x="1982" y="3486"/>
                    </a:cubicBezTo>
                    <a:cubicBezTo>
                      <a:pt x="2315" y="3486"/>
                      <a:pt x="2652" y="3390"/>
                      <a:pt x="2951" y="3189"/>
                    </a:cubicBezTo>
                    <a:cubicBezTo>
                      <a:pt x="3754" y="2667"/>
                      <a:pt x="3954" y="1583"/>
                      <a:pt x="3432" y="780"/>
                    </a:cubicBezTo>
                    <a:cubicBezTo>
                      <a:pt x="3104" y="275"/>
                      <a:pt x="2555" y="1"/>
                      <a:pt x="1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93" name="Google Shape;6293;p126"/>
              <p:cNvSpPr/>
              <p:nvPr/>
            </p:nvSpPr>
            <p:spPr>
              <a:xfrm>
                <a:off x="5012275" y="2980750"/>
                <a:ext cx="59725" cy="52600"/>
              </a:xfrm>
              <a:custGeom>
                <a:avLst/>
                <a:gdLst/>
                <a:ahLst/>
                <a:cxnLst/>
                <a:rect l="l" t="t" r="r" b="b"/>
                <a:pathLst>
                  <a:path w="2389" h="2104" extrusionOk="0">
                    <a:moveTo>
                      <a:pt x="1210" y="0"/>
                    </a:moveTo>
                    <a:cubicBezTo>
                      <a:pt x="994" y="0"/>
                      <a:pt x="774" y="66"/>
                      <a:pt x="583" y="202"/>
                    </a:cubicBezTo>
                    <a:cubicBezTo>
                      <a:pt x="121" y="523"/>
                      <a:pt x="0" y="1185"/>
                      <a:pt x="342" y="1667"/>
                    </a:cubicBezTo>
                    <a:cubicBezTo>
                      <a:pt x="550" y="1949"/>
                      <a:pt x="878" y="2103"/>
                      <a:pt x="1207" y="2103"/>
                    </a:cubicBezTo>
                    <a:cubicBezTo>
                      <a:pt x="1417" y="2103"/>
                      <a:pt x="1627" y="2041"/>
                      <a:pt x="1807" y="1908"/>
                    </a:cubicBezTo>
                    <a:cubicBezTo>
                      <a:pt x="2289" y="1566"/>
                      <a:pt x="2389" y="904"/>
                      <a:pt x="2068" y="442"/>
                    </a:cubicBezTo>
                    <a:cubicBezTo>
                      <a:pt x="1862" y="152"/>
                      <a:pt x="1540" y="0"/>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94" name="Google Shape;6294;p126"/>
              <p:cNvSpPr/>
              <p:nvPr/>
            </p:nvSpPr>
            <p:spPr>
              <a:xfrm>
                <a:off x="4993200" y="2802150"/>
                <a:ext cx="68275" cy="59525"/>
              </a:xfrm>
              <a:custGeom>
                <a:avLst/>
                <a:gdLst/>
                <a:ahLst/>
                <a:cxnLst/>
                <a:rect l="l" t="t" r="r" b="b"/>
                <a:pathLst>
                  <a:path w="2731" h="2381" extrusionOk="0">
                    <a:moveTo>
                      <a:pt x="1369" y="1"/>
                    </a:moveTo>
                    <a:cubicBezTo>
                      <a:pt x="1142" y="1"/>
                      <a:pt x="912" y="66"/>
                      <a:pt x="703" y="200"/>
                    </a:cubicBezTo>
                    <a:cubicBezTo>
                      <a:pt x="161" y="561"/>
                      <a:pt x="1" y="1304"/>
                      <a:pt x="362" y="1846"/>
                    </a:cubicBezTo>
                    <a:cubicBezTo>
                      <a:pt x="592" y="2191"/>
                      <a:pt x="976" y="2381"/>
                      <a:pt x="1370" y="2381"/>
                    </a:cubicBezTo>
                    <a:cubicBezTo>
                      <a:pt x="1595" y="2381"/>
                      <a:pt x="1823" y="2319"/>
                      <a:pt x="2028" y="2187"/>
                    </a:cubicBezTo>
                    <a:cubicBezTo>
                      <a:pt x="2570" y="1826"/>
                      <a:pt x="2730" y="1083"/>
                      <a:pt x="2369" y="541"/>
                    </a:cubicBezTo>
                    <a:cubicBezTo>
                      <a:pt x="2129" y="188"/>
                      <a:pt x="175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grpSp>
        <p:nvGrpSpPr>
          <p:cNvPr id="6295" name="Google Shape;6295;p126"/>
          <p:cNvGrpSpPr/>
          <p:nvPr/>
        </p:nvGrpSpPr>
        <p:grpSpPr>
          <a:xfrm>
            <a:off x="4570078" y="2126830"/>
            <a:ext cx="3253228" cy="3108983"/>
            <a:chOff x="5523558" y="1389338"/>
            <a:chExt cx="3613092" cy="3453275"/>
          </a:xfrm>
        </p:grpSpPr>
        <p:grpSp>
          <p:nvGrpSpPr>
            <p:cNvPr id="6296" name="Google Shape;6296;p126"/>
            <p:cNvGrpSpPr/>
            <p:nvPr/>
          </p:nvGrpSpPr>
          <p:grpSpPr>
            <a:xfrm rot="460971">
              <a:off x="5556513" y="1910395"/>
              <a:ext cx="595617" cy="532996"/>
              <a:chOff x="5443923" y="2260623"/>
              <a:chExt cx="595571" cy="532955"/>
            </a:xfrm>
          </p:grpSpPr>
          <p:sp>
            <p:nvSpPr>
              <p:cNvPr id="6297" name="Google Shape;6297;p126"/>
              <p:cNvSpPr/>
              <p:nvPr/>
            </p:nvSpPr>
            <p:spPr>
              <a:xfrm rot="255405">
                <a:off x="5587721" y="2410257"/>
                <a:ext cx="138329" cy="199719"/>
              </a:xfrm>
              <a:custGeom>
                <a:avLst/>
                <a:gdLst/>
                <a:ahLst/>
                <a:cxnLst/>
                <a:rect l="l" t="t" r="r" b="b"/>
                <a:pathLst>
                  <a:path w="5320" h="7681" extrusionOk="0">
                    <a:moveTo>
                      <a:pt x="2923" y="0"/>
                    </a:moveTo>
                    <a:cubicBezTo>
                      <a:pt x="2333" y="0"/>
                      <a:pt x="1729" y="279"/>
                      <a:pt x="1306" y="717"/>
                    </a:cubicBezTo>
                    <a:cubicBezTo>
                      <a:pt x="764" y="1299"/>
                      <a:pt x="402" y="2042"/>
                      <a:pt x="262" y="2825"/>
                    </a:cubicBezTo>
                    <a:cubicBezTo>
                      <a:pt x="81" y="3527"/>
                      <a:pt x="1" y="4290"/>
                      <a:pt x="282" y="4952"/>
                    </a:cubicBezTo>
                    <a:cubicBezTo>
                      <a:pt x="703" y="5956"/>
                      <a:pt x="1888" y="6558"/>
                      <a:pt x="2088" y="7622"/>
                    </a:cubicBezTo>
                    <a:cubicBezTo>
                      <a:pt x="2197" y="7661"/>
                      <a:pt x="2308" y="7680"/>
                      <a:pt x="2418" y="7680"/>
                    </a:cubicBezTo>
                    <a:cubicBezTo>
                      <a:pt x="2754" y="7680"/>
                      <a:pt x="3076" y="7503"/>
                      <a:pt x="3273" y="7200"/>
                    </a:cubicBezTo>
                    <a:cubicBezTo>
                      <a:pt x="3493" y="6799"/>
                      <a:pt x="3534" y="6337"/>
                      <a:pt x="3393" y="5896"/>
                    </a:cubicBezTo>
                    <a:cubicBezTo>
                      <a:pt x="3232" y="5474"/>
                      <a:pt x="3012" y="5073"/>
                      <a:pt x="2751" y="4691"/>
                    </a:cubicBezTo>
                    <a:cubicBezTo>
                      <a:pt x="2911" y="4089"/>
                      <a:pt x="2911" y="3447"/>
                      <a:pt x="3092" y="2825"/>
                    </a:cubicBezTo>
                    <a:cubicBezTo>
                      <a:pt x="3855" y="2524"/>
                      <a:pt x="4557" y="2202"/>
                      <a:pt x="5320" y="1901"/>
                    </a:cubicBezTo>
                    <a:cubicBezTo>
                      <a:pt x="5220" y="1058"/>
                      <a:pt x="4316" y="376"/>
                      <a:pt x="3493" y="95"/>
                    </a:cubicBezTo>
                    <a:cubicBezTo>
                      <a:pt x="3310" y="30"/>
                      <a:pt x="3117" y="0"/>
                      <a:pt x="2923" y="0"/>
                    </a:cubicBezTo>
                    <a:close/>
                  </a:path>
                </a:pathLst>
              </a:custGeom>
              <a:solidFill>
                <a:srgbClr val="FFAB9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98" name="Google Shape;6298;p126"/>
              <p:cNvSpPr/>
              <p:nvPr/>
            </p:nvSpPr>
            <p:spPr>
              <a:xfrm rot="255405">
                <a:off x="5551000" y="2404448"/>
                <a:ext cx="138329" cy="199667"/>
              </a:xfrm>
              <a:custGeom>
                <a:avLst/>
                <a:gdLst/>
                <a:ahLst/>
                <a:cxnLst/>
                <a:rect l="l" t="t" r="r" b="b"/>
                <a:pathLst>
                  <a:path w="5320" h="7679" extrusionOk="0">
                    <a:moveTo>
                      <a:pt x="2930" y="0"/>
                    </a:moveTo>
                    <a:cubicBezTo>
                      <a:pt x="2332" y="0"/>
                      <a:pt x="1732" y="288"/>
                      <a:pt x="1305" y="715"/>
                    </a:cubicBezTo>
                    <a:cubicBezTo>
                      <a:pt x="764" y="1317"/>
                      <a:pt x="402" y="2039"/>
                      <a:pt x="242" y="2842"/>
                    </a:cubicBezTo>
                    <a:cubicBezTo>
                      <a:pt x="81" y="3525"/>
                      <a:pt x="1" y="4287"/>
                      <a:pt x="282" y="4950"/>
                    </a:cubicBezTo>
                    <a:cubicBezTo>
                      <a:pt x="703" y="5953"/>
                      <a:pt x="1867" y="6556"/>
                      <a:pt x="2088" y="7619"/>
                    </a:cubicBezTo>
                    <a:cubicBezTo>
                      <a:pt x="2198" y="7659"/>
                      <a:pt x="2310" y="7678"/>
                      <a:pt x="2420" y="7678"/>
                    </a:cubicBezTo>
                    <a:cubicBezTo>
                      <a:pt x="2754" y="7678"/>
                      <a:pt x="3071" y="7505"/>
                      <a:pt x="3252" y="7218"/>
                    </a:cubicBezTo>
                    <a:cubicBezTo>
                      <a:pt x="3493" y="6817"/>
                      <a:pt x="3533" y="6335"/>
                      <a:pt x="3373" y="5893"/>
                    </a:cubicBezTo>
                    <a:cubicBezTo>
                      <a:pt x="3232" y="5472"/>
                      <a:pt x="3012" y="5070"/>
                      <a:pt x="2751" y="4709"/>
                    </a:cubicBezTo>
                    <a:cubicBezTo>
                      <a:pt x="2911" y="4087"/>
                      <a:pt x="2911" y="3444"/>
                      <a:pt x="3072" y="2822"/>
                    </a:cubicBezTo>
                    <a:cubicBezTo>
                      <a:pt x="3855" y="2521"/>
                      <a:pt x="4537" y="2220"/>
                      <a:pt x="5320" y="1919"/>
                    </a:cubicBezTo>
                    <a:cubicBezTo>
                      <a:pt x="5219" y="1056"/>
                      <a:pt x="4296" y="373"/>
                      <a:pt x="3493" y="92"/>
                    </a:cubicBezTo>
                    <a:cubicBezTo>
                      <a:pt x="3309" y="30"/>
                      <a:pt x="3120" y="0"/>
                      <a:pt x="2930" y="0"/>
                    </a:cubicBezTo>
                    <a:close/>
                  </a:path>
                </a:pathLst>
              </a:custGeom>
              <a:solidFill>
                <a:srgbClr val="FFB7A0"/>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299" name="Google Shape;6299;p126"/>
              <p:cNvSpPr/>
              <p:nvPr/>
            </p:nvSpPr>
            <p:spPr>
              <a:xfrm rot="255405">
                <a:off x="5520799" y="2381473"/>
                <a:ext cx="138329" cy="199537"/>
              </a:xfrm>
              <a:custGeom>
                <a:avLst/>
                <a:gdLst/>
                <a:ahLst/>
                <a:cxnLst/>
                <a:rect l="l" t="t" r="r" b="b"/>
                <a:pathLst>
                  <a:path w="5320" h="7674" extrusionOk="0">
                    <a:moveTo>
                      <a:pt x="2940" y="1"/>
                    </a:moveTo>
                    <a:cubicBezTo>
                      <a:pt x="2338" y="1"/>
                      <a:pt x="1734" y="278"/>
                      <a:pt x="1305" y="707"/>
                    </a:cubicBezTo>
                    <a:cubicBezTo>
                      <a:pt x="763" y="1309"/>
                      <a:pt x="402" y="2052"/>
                      <a:pt x="241" y="2834"/>
                    </a:cubicBezTo>
                    <a:cubicBezTo>
                      <a:pt x="81" y="3537"/>
                      <a:pt x="0" y="4300"/>
                      <a:pt x="261" y="4962"/>
                    </a:cubicBezTo>
                    <a:cubicBezTo>
                      <a:pt x="703" y="5966"/>
                      <a:pt x="1867" y="6548"/>
                      <a:pt x="2088" y="7612"/>
                    </a:cubicBezTo>
                    <a:cubicBezTo>
                      <a:pt x="2197" y="7653"/>
                      <a:pt x="2311" y="7673"/>
                      <a:pt x="2425" y="7673"/>
                    </a:cubicBezTo>
                    <a:cubicBezTo>
                      <a:pt x="2751" y="7673"/>
                      <a:pt x="3073" y="7508"/>
                      <a:pt x="3252" y="7210"/>
                    </a:cubicBezTo>
                    <a:cubicBezTo>
                      <a:pt x="3473" y="6809"/>
                      <a:pt x="3533" y="6327"/>
                      <a:pt x="3372" y="5905"/>
                    </a:cubicBezTo>
                    <a:cubicBezTo>
                      <a:pt x="3212" y="5484"/>
                      <a:pt x="3011" y="5082"/>
                      <a:pt x="2750" y="4701"/>
                    </a:cubicBezTo>
                    <a:cubicBezTo>
                      <a:pt x="2911" y="4099"/>
                      <a:pt x="2911" y="3457"/>
                      <a:pt x="3071" y="2834"/>
                    </a:cubicBezTo>
                    <a:cubicBezTo>
                      <a:pt x="3854" y="2533"/>
                      <a:pt x="4537" y="2212"/>
                      <a:pt x="5319" y="1911"/>
                    </a:cubicBezTo>
                    <a:cubicBezTo>
                      <a:pt x="5199" y="1068"/>
                      <a:pt x="4316" y="366"/>
                      <a:pt x="3493" y="85"/>
                    </a:cubicBezTo>
                    <a:cubicBezTo>
                      <a:pt x="3312" y="28"/>
                      <a:pt x="3126" y="1"/>
                      <a:pt x="2940" y="1"/>
                    </a:cubicBezTo>
                    <a:close/>
                  </a:path>
                </a:pathLst>
              </a:custGeom>
              <a:solidFill>
                <a:srgbClr val="FFC1AE"/>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00" name="Google Shape;6300;p126"/>
              <p:cNvSpPr/>
              <p:nvPr/>
            </p:nvSpPr>
            <p:spPr>
              <a:xfrm rot="255405">
                <a:off x="5461435" y="2280746"/>
                <a:ext cx="560545" cy="492707"/>
              </a:xfrm>
              <a:custGeom>
                <a:avLst/>
                <a:gdLst/>
                <a:ahLst/>
                <a:cxnLst/>
                <a:rect l="l" t="t" r="r" b="b"/>
                <a:pathLst>
                  <a:path w="21558" h="18949" extrusionOk="0">
                    <a:moveTo>
                      <a:pt x="502" y="1"/>
                    </a:moveTo>
                    <a:cubicBezTo>
                      <a:pt x="61" y="623"/>
                      <a:pt x="1" y="1426"/>
                      <a:pt x="322" y="2108"/>
                    </a:cubicBezTo>
                    <a:cubicBezTo>
                      <a:pt x="663" y="2711"/>
                      <a:pt x="1225" y="3132"/>
                      <a:pt x="1767" y="3554"/>
                    </a:cubicBezTo>
                    <a:cubicBezTo>
                      <a:pt x="3453" y="4858"/>
                      <a:pt x="5842" y="6083"/>
                      <a:pt x="7728" y="7347"/>
                    </a:cubicBezTo>
                    <a:cubicBezTo>
                      <a:pt x="8190" y="7648"/>
                      <a:pt x="8431" y="8190"/>
                      <a:pt x="8351" y="8732"/>
                    </a:cubicBezTo>
                    <a:lnTo>
                      <a:pt x="8351" y="8752"/>
                    </a:lnTo>
                    <a:cubicBezTo>
                      <a:pt x="8250" y="9415"/>
                      <a:pt x="7728" y="9916"/>
                      <a:pt x="7066" y="9977"/>
                    </a:cubicBezTo>
                    <a:cubicBezTo>
                      <a:pt x="4778" y="10177"/>
                      <a:pt x="1305" y="11723"/>
                      <a:pt x="1406" y="13810"/>
                    </a:cubicBezTo>
                    <a:cubicBezTo>
                      <a:pt x="2776" y="13539"/>
                      <a:pt x="4371" y="12862"/>
                      <a:pt x="5846" y="12862"/>
                    </a:cubicBezTo>
                    <a:cubicBezTo>
                      <a:pt x="6337" y="12862"/>
                      <a:pt x="6815" y="12937"/>
                      <a:pt x="7267" y="13128"/>
                    </a:cubicBezTo>
                    <a:cubicBezTo>
                      <a:pt x="7728" y="14533"/>
                      <a:pt x="9153" y="15536"/>
                      <a:pt x="10619" y="15737"/>
                    </a:cubicBezTo>
                    <a:cubicBezTo>
                      <a:pt x="10909" y="15780"/>
                      <a:pt x="11205" y="15800"/>
                      <a:pt x="11501" y="15800"/>
                    </a:cubicBezTo>
                    <a:cubicBezTo>
                      <a:pt x="11757" y="15800"/>
                      <a:pt x="12013" y="15785"/>
                      <a:pt x="12265" y="15757"/>
                    </a:cubicBezTo>
                    <a:cubicBezTo>
                      <a:pt x="12399" y="15745"/>
                      <a:pt x="12533" y="15739"/>
                      <a:pt x="12665" y="15739"/>
                    </a:cubicBezTo>
                    <a:cubicBezTo>
                      <a:pt x="14300" y="15739"/>
                      <a:pt x="15800" y="16639"/>
                      <a:pt x="16580" y="18106"/>
                    </a:cubicBezTo>
                    <a:cubicBezTo>
                      <a:pt x="16700" y="18427"/>
                      <a:pt x="16881" y="18708"/>
                      <a:pt x="17122" y="18949"/>
                    </a:cubicBezTo>
                    <a:cubicBezTo>
                      <a:pt x="18607" y="17945"/>
                      <a:pt x="20614" y="15657"/>
                      <a:pt x="21558" y="14653"/>
                    </a:cubicBezTo>
                    <a:cubicBezTo>
                      <a:pt x="19691" y="11562"/>
                      <a:pt x="13509" y="7427"/>
                      <a:pt x="10418" y="5561"/>
                    </a:cubicBezTo>
                    <a:cubicBezTo>
                      <a:pt x="6946" y="3453"/>
                      <a:pt x="3975" y="2108"/>
                      <a:pt x="502" y="1"/>
                    </a:cubicBezTo>
                    <a:close/>
                  </a:path>
                </a:pathLst>
              </a:custGeom>
              <a:solidFill>
                <a:srgbClr val="FFCCB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6301" name="Google Shape;6301;p126"/>
            <p:cNvGrpSpPr/>
            <p:nvPr/>
          </p:nvGrpSpPr>
          <p:grpSpPr>
            <a:xfrm>
              <a:off x="5948000" y="1389338"/>
              <a:ext cx="3188650" cy="3453275"/>
              <a:chOff x="8698975" y="1780188"/>
              <a:chExt cx="3188650" cy="3453275"/>
            </a:xfrm>
          </p:grpSpPr>
          <p:sp>
            <p:nvSpPr>
              <p:cNvPr id="6302" name="Google Shape;6302;p126"/>
              <p:cNvSpPr/>
              <p:nvPr/>
            </p:nvSpPr>
            <p:spPr>
              <a:xfrm>
                <a:off x="10119550" y="2059313"/>
                <a:ext cx="150725" cy="403300"/>
              </a:xfrm>
              <a:custGeom>
                <a:avLst/>
                <a:gdLst/>
                <a:ahLst/>
                <a:cxnLst/>
                <a:rect l="l" t="t" r="r" b="b"/>
                <a:pathLst>
                  <a:path w="6029" h="16132" extrusionOk="0">
                    <a:moveTo>
                      <a:pt x="1764" y="1"/>
                    </a:moveTo>
                    <a:cubicBezTo>
                      <a:pt x="1530" y="1"/>
                      <a:pt x="1309" y="58"/>
                      <a:pt x="1161" y="240"/>
                    </a:cubicBezTo>
                    <a:cubicBezTo>
                      <a:pt x="1047" y="399"/>
                      <a:pt x="979" y="581"/>
                      <a:pt x="956" y="763"/>
                    </a:cubicBezTo>
                    <a:cubicBezTo>
                      <a:pt x="888" y="1013"/>
                      <a:pt x="842" y="1263"/>
                      <a:pt x="774" y="1514"/>
                    </a:cubicBezTo>
                    <a:cubicBezTo>
                      <a:pt x="683" y="1991"/>
                      <a:pt x="592" y="2492"/>
                      <a:pt x="524" y="2992"/>
                    </a:cubicBezTo>
                    <a:cubicBezTo>
                      <a:pt x="478" y="3356"/>
                      <a:pt x="456" y="3697"/>
                      <a:pt x="410" y="4061"/>
                    </a:cubicBezTo>
                    <a:cubicBezTo>
                      <a:pt x="1" y="6836"/>
                      <a:pt x="410" y="9794"/>
                      <a:pt x="1024" y="12478"/>
                    </a:cubicBezTo>
                    <a:cubicBezTo>
                      <a:pt x="1297" y="13638"/>
                      <a:pt x="1593" y="14798"/>
                      <a:pt x="1911" y="15958"/>
                    </a:cubicBezTo>
                    <a:cubicBezTo>
                      <a:pt x="1941" y="16078"/>
                      <a:pt x="2050" y="16132"/>
                      <a:pt x="2166" y="16132"/>
                    </a:cubicBezTo>
                    <a:cubicBezTo>
                      <a:pt x="2315" y="16132"/>
                      <a:pt x="2477" y="16043"/>
                      <a:pt x="2503" y="15890"/>
                    </a:cubicBezTo>
                    <a:cubicBezTo>
                      <a:pt x="2708" y="13888"/>
                      <a:pt x="3140" y="11909"/>
                      <a:pt x="3799" y="9998"/>
                    </a:cubicBezTo>
                    <a:cubicBezTo>
                      <a:pt x="4436" y="8247"/>
                      <a:pt x="5301" y="6586"/>
                      <a:pt x="5665" y="4744"/>
                    </a:cubicBezTo>
                    <a:cubicBezTo>
                      <a:pt x="5847" y="3902"/>
                      <a:pt x="6029" y="2833"/>
                      <a:pt x="5710" y="2014"/>
                    </a:cubicBezTo>
                    <a:cubicBezTo>
                      <a:pt x="5392" y="1218"/>
                      <a:pt x="4573" y="877"/>
                      <a:pt x="3822" y="581"/>
                    </a:cubicBezTo>
                    <a:cubicBezTo>
                      <a:pt x="3367" y="376"/>
                      <a:pt x="2912" y="217"/>
                      <a:pt x="2435" y="103"/>
                    </a:cubicBezTo>
                    <a:cubicBezTo>
                      <a:pt x="2241" y="58"/>
                      <a:pt x="1997" y="1"/>
                      <a:pt x="176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03" name="Google Shape;6303;p126"/>
              <p:cNvSpPr/>
              <p:nvPr/>
            </p:nvSpPr>
            <p:spPr>
              <a:xfrm>
                <a:off x="10272525" y="2493513"/>
                <a:ext cx="474325" cy="988675"/>
              </a:xfrm>
              <a:custGeom>
                <a:avLst/>
                <a:gdLst/>
                <a:ahLst/>
                <a:cxnLst/>
                <a:rect l="l" t="t" r="r" b="b"/>
                <a:pathLst>
                  <a:path w="18973" h="39547" extrusionOk="0">
                    <a:moveTo>
                      <a:pt x="2298" y="1"/>
                    </a:moveTo>
                    <a:lnTo>
                      <a:pt x="183" y="33599"/>
                    </a:lnTo>
                    <a:cubicBezTo>
                      <a:pt x="1" y="36465"/>
                      <a:pt x="2184" y="38944"/>
                      <a:pt x="5051" y="39126"/>
                    </a:cubicBezTo>
                    <a:lnTo>
                      <a:pt x="11306" y="39536"/>
                    </a:lnTo>
                    <a:cubicBezTo>
                      <a:pt x="11418" y="39543"/>
                      <a:pt x="11529" y="39546"/>
                      <a:pt x="11640" y="39546"/>
                    </a:cubicBezTo>
                    <a:cubicBezTo>
                      <a:pt x="14362" y="39546"/>
                      <a:pt x="16659" y="37422"/>
                      <a:pt x="16834" y="34668"/>
                    </a:cubicBezTo>
                    <a:lnTo>
                      <a:pt x="18972" y="1070"/>
                    </a:lnTo>
                    <a:lnTo>
                      <a:pt x="2298" y="1"/>
                    </a:lnTo>
                    <a:close/>
                  </a:path>
                </a:pathLst>
              </a:custGeom>
              <a:solidFill>
                <a:srgbClr val="DB7D67"/>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04" name="Google Shape;6304;p126"/>
              <p:cNvSpPr/>
              <p:nvPr/>
            </p:nvSpPr>
            <p:spPr>
              <a:xfrm>
                <a:off x="10116150" y="1927638"/>
                <a:ext cx="696075" cy="845700"/>
              </a:xfrm>
              <a:custGeom>
                <a:avLst/>
                <a:gdLst/>
                <a:ahLst/>
                <a:cxnLst/>
                <a:rect l="l" t="t" r="r" b="b"/>
                <a:pathLst>
                  <a:path w="27843" h="33828" extrusionOk="0">
                    <a:moveTo>
                      <a:pt x="14094" y="1"/>
                    </a:moveTo>
                    <a:cubicBezTo>
                      <a:pt x="8087" y="1"/>
                      <a:pt x="2051" y="4274"/>
                      <a:pt x="910" y="12536"/>
                    </a:cubicBezTo>
                    <a:cubicBezTo>
                      <a:pt x="887" y="12695"/>
                      <a:pt x="865" y="12854"/>
                      <a:pt x="842" y="13013"/>
                    </a:cubicBezTo>
                    <a:cubicBezTo>
                      <a:pt x="23" y="20611"/>
                      <a:pt x="0" y="31735"/>
                      <a:pt x="3958" y="33259"/>
                    </a:cubicBezTo>
                    <a:cubicBezTo>
                      <a:pt x="4880" y="33614"/>
                      <a:pt x="6192" y="33828"/>
                      <a:pt x="7742" y="33828"/>
                    </a:cubicBezTo>
                    <a:cubicBezTo>
                      <a:pt x="12846" y="33828"/>
                      <a:pt x="20530" y="31504"/>
                      <a:pt x="25364" y="24228"/>
                    </a:cubicBezTo>
                    <a:cubicBezTo>
                      <a:pt x="27525" y="20929"/>
                      <a:pt x="27843" y="15834"/>
                      <a:pt x="26728" y="10921"/>
                    </a:cubicBezTo>
                    <a:cubicBezTo>
                      <a:pt x="25045" y="3568"/>
                      <a:pt x="19582" y="1"/>
                      <a:pt x="140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05" name="Google Shape;6305;p126"/>
              <p:cNvSpPr/>
              <p:nvPr/>
            </p:nvSpPr>
            <p:spPr>
              <a:xfrm>
                <a:off x="10143425" y="2243588"/>
                <a:ext cx="90450" cy="223225"/>
              </a:xfrm>
              <a:custGeom>
                <a:avLst/>
                <a:gdLst/>
                <a:ahLst/>
                <a:cxnLst/>
                <a:rect l="l" t="t" r="r" b="b"/>
                <a:pathLst>
                  <a:path w="3618" h="8929" extrusionOk="0">
                    <a:moveTo>
                      <a:pt x="3129" y="0"/>
                    </a:moveTo>
                    <a:cubicBezTo>
                      <a:pt x="3109" y="0"/>
                      <a:pt x="3088" y="10"/>
                      <a:pt x="3072" y="34"/>
                    </a:cubicBezTo>
                    <a:cubicBezTo>
                      <a:pt x="2776" y="853"/>
                      <a:pt x="1" y="8019"/>
                      <a:pt x="797" y="8587"/>
                    </a:cubicBezTo>
                    <a:cubicBezTo>
                      <a:pt x="1184" y="8860"/>
                      <a:pt x="1798" y="8928"/>
                      <a:pt x="2367" y="8928"/>
                    </a:cubicBezTo>
                    <a:cubicBezTo>
                      <a:pt x="2776" y="8928"/>
                      <a:pt x="3186" y="8906"/>
                      <a:pt x="3572" y="8837"/>
                    </a:cubicBezTo>
                    <a:cubicBezTo>
                      <a:pt x="3595" y="8837"/>
                      <a:pt x="3618" y="8815"/>
                      <a:pt x="3618" y="8769"/>
                    </a:cubicBezTo>
                    <a:cubicBezTo>
                      <a:pt x="3618" y="8746"/>
                      <a:pt x="3595" y="8724"/>
                      <a:pt x="3550" y="8724"/>
                    </a:cubicBezTo>
                    <a:cubicBezTo>
                      <a:pt x="3550" y="8724"/>
                      <a:pt x="2996" y="8816"/>
                      <a:pt x="2363" y="8816"/>
                    </a:cubicBezTo>
                    <a:cubicBezTo>
                      <a:pt x="1822" y="8816"/>
                      <a:pt x="1222" y="8748"/>
                      <a:pt x="865" y="8496"/>
                    </a:cubicBezTo>
                    <a:cubicBezTo>
                      <a:pt x="319" y="8109"/>
                      <a:pt x="1957" y="3242"/>
                      <a:pt x="3186" y="80"/>
                    </a:cubicBezTo>
                    <a:cubicBezTo>
                      <a:pt x="3200" y="35"/>
                      <a:pt x="3167" y="0"/>
                      <a:pt x="312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06" name="Google Shape;6306;p126"/>
              <p:cNvSpPr/>
              <p:nvPr/>
            </p:nvSpPr>
            <p:spPr>
              <a:xfrm>
                <a:off x="10150075" y="2566688"/>
                <a:ext cx="130075" cy="13000"/>
              </a:xfrm>
              <a:custGeom>
                <a:avLst/>
                <a:gdLst/>
                <a:ahLst/>
                <a:cxnLst/>
                <a:rect l="l" t="t" r="r" b="b"/>
                <a:pathLst>
                  <a:path w="5203" h="520" extrusionOk="0">
                    <a:moveTo>
                      <a:pt x="5071" y="1"/>
                    </a:moveTo>
                    <a:cubicBezTo>
                      <a:pt x="5060" y="1"/>
                      <a:pt x="5048" y="3"/>
                      <a:pt x="5035" y="8"/>
                    </a:cubicBezTo>
                    <a:cubicBezTo>
                      <a:pt x="5020" y="8"/>
                      <a:pt x="3823" y="345"/>
                      <a:pt x="2343" y="345"/>
                    </a:cubicBezTo>
                    <a:cubicBezTo>
                      <a:pt x="1649" y="345"/>
                      <a:pt x="893" y="271"/>
                      <a:pt x="167" y="53"/>
                    </a:cubicBezTo>
                    <a:cubicBezTo>
                      <a:pt x="155" y="48"/>
                      <a:pt x="143" y="46"/>
                      <a:pt x="132" y="46"/>
                    </a:cubicBezTo>
                    <a:cubicBezTo>
                      <a:pt x="41" y="46"/>
                      <a:pt x="0" y="195"/>
                      <a:pt x="122" y="235"/>
                    </a:cubicBezTo>
                    <a:cubicBezTo>
                      <a:pt x="785" y="425"/>
                      <a:pt x="1480" y="520"/>
                      <a:pt x="2181" y="520"/>
                    </a:cubicBezTo>
                    <a:cubicBezTo>
                      <a:pt x="2321" y="520"/>
                      <a:pt x="2461" y="516"/>
                      <a:pt x="2601" y="508"/>
                    </a:cubicBezTo>
                    <a:cubicBezTo>
                      <a:pt x="3443" y="508"/>
                      <a:pt x="4284" y="395"/>
                      <a:pt x="5081" y="190"/>
                    </a:cubicBezTo>
                    <a:cubicBezTo>
                      <a:pt x="5202" y="149"/>
                      <a:pt x="5161" y="1"/>
                      <a:pt x="50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07" name="Google Shape;6307;p126"/>
              <p:cNvSpPr/>
              <p:nvPr/>
            </p:nvSpPr>
            <p:spPr>
              <a:xfrm>
                <a:off x="10133200" y="2277963"/>
                <a:ext cx="37550" cy="45550"/>
              </a:xfrm>
              <a:custGeom>
                <a:avLst/>
                <a:gdLst/>
                <a:ahLst/>
                <a:cxnLst/>
                <a:rect l="l" t="t" r="r" b="b"/>
                <a:pathLst>
                  <a:path w="1502" h="1822" extrusionOk="0">
                    <a:moveTo>
                      <a:pt x="761" y="0"/>
                    </a:moveTo>
                    <a:cubicBezTo>
                      <a:pt x="750" y="0"/>
                      <a:pt x="739" y="1"/>
                      <a:pt x="728" y="1"/>
                    </a:cubicBezTo>
                    <a:cubicBezTo>
                      <a:pt x="319" y="1"/>
                      <a:pt x="1" y="411"/>
                      <a:pt x="23" y="934"/>
                    </a:cubicBezTo>
                    <a:cubicBezTo>
                      <a:pt x="46" y="1434"/>
                      <a:pt x="387" y="1821"/>
                      <a:pt x="774" y="1821"/>
                    </a:cubicBezTo>
                    <a:cubicBezTo>
                      <a:pt x="1183" y="1798"/>
                      <a:pt x="1502" y="1389"/>
                      <a:pt x="1502" y="888"/>
                    </a:cubicBezTo>
                    <a:cubicBezTo>
                      <a:pt x="1480" y="401"/>
                      <a:pt x="1156"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08" name="Google Shape;6308;p126"/>
              <p:cNvSpPr/>
              <p:nvPr/>
            </p:nvSpPr>
            <p:spPr>
              <a:xfrm>
                <a:off x="10333375" y="2266038"/>
                <a:ext cx="50075" cy="58050"/>
              </a:xfrm>
              <a:custGeom>
                <a:avLst/>
                <a:gdLst/>
                <a:ahLst/>
                <a:cxnLst/>
                <a:rect l="l" t="t" r="r" b="b"/>
                <a:pathLst>
                  <a:path w="2003" h="2322" extrusionOk="0">
                    <a:moveTo>
                      <a:pt x="979" y="1"/>
                    </a:moveTo>
                    <a:cubicBezTo>
                      <a:pt x="433" y="23"/>
                      <a:pt x="1" y="546"/>
                      <a:pt x="23" y="1183"/>
                    </a:cubicBezTo>
                    <a:cubicBezTo>
                      <a:pt x="23" y="1829"/>
                      <a:pt x="459" y="2322"/>
                      <a:pt x="989" y="2322"/>
                    </a:cubicBezTo>
                    <a:cubicBezTo>
                      <a:pt x="1000" y="2322"/>
                      <a:pt x="1012" y="2321"/>
                      <a:pt x="1024" y="2321"/>
                    </a:cubicBezTo>
                    <a:cubicBezTo>
                      <a:pt x="1570" y="2321"/>
                      <a:pt x="2002" y="1775"/>
                      <a:pt x="1980" y="1138"/>
                    </a:cubicBezTo>
                    <a:cubicBezTo>
                      <a:pt x="1957" y="501"/>
                      <a:pt x="1525"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09" name="Google Shape;6309;p126"/>
              <p:cNvSpPr/>
              <p:nvPr/>
            </p:nvSpPr>
            <p:spPr>
              <a:xfrm>
                <a:off x="10338500" y="2335938"/>
                <a:ext cx="185975" cy="107600"/>
              </a:xfrm>
              <a:custGeom>
                <a:avLst/>
                <a:gdLst/>
                <a:ahLst/>
                <a:cxnLst/>
                <a:rect l="l" t="t" r="r" b="b"/>
                <a:pathLst>
                  <a:path w="7439" h="4304" extrusionOk="0">
                    <a:moveTo>
                      <a:pt x="3810" y="1"/>
                    </a:moveTo>
                    <a:cubicBezTo>
                      <a:pt x="3761" y="1"/>
                      <a:pt x="3712" y="1"/>
                      <a:pt x="3663" y="2"/>
                    </a:cubicBezTo>
                    <a:cubicBezTo>
                      <a:pt x="1615" y="71"/>
                      <a:pt x="0" y="1072"/>
                      <a:pt x="23" y="2254"/>
                    </a:cubicBezTo>
                    <a:cubicBezTo>
                      <a:pt x="68" y="3409"/>
                      <a:pt x="1650" y="4303"/>
                      <a:pt x="3630" y="4303"/>
                    </a:cubicBezTo>
                    <a:cubicBezTo>
                      <a:pt x="3678" y="4303"/>
                      <a:pt x="3727" y="4303"/>
                      <a:pt x="3776" y="4302"/>
                    </a:cubicBezTo>
                    <a:cubicBezTo>
                      <a:pt x="5824" y="4234"/>
                      <a:pt x="7439" y="3233"/>
                      <a:pt x="7416" y="2050"/>
                    </a:cubicBezTo>
                    <a:cubicBezTo>
                      <a:pt x="7372" y="895"/>
                      <a:pt x="5789" y="1"/>
                      <a:pt x="3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10" name="Google Shape;6310;p126"/>
              <p:cNvSpPr/>
              <p:nvPr/>
            </p:nvSpPr>
            <p:spPr>
              <a:xfrm>
                <a:off x="10124675" y="2341663"/>
                <a:ext cx="36975" cy="82500"/>
              </a:xfrm>
              <a:custGeom>
                <a:avLst/>
                <a:gdLst/>
                <a:ahLst/>
                <a:cxnLst/>
                <a:rect l="l" t="t" r="r" b="b"/>
                <a:pathLst>
                  <a:path w="1479" h="3300" extrusionOk="0">
                    <a:moveTo>
                      <a:pt x="205" y="1"/>
                    </a:moveTo>
                    <a:lnTo>
                      <a:pt x="205" y="1"/>
                    </a:lnTo>
                    <a:cubicBezTo>
                      <a:pt x="228" y="1070"/>
                      <a:pt x="0" y="2594"/>
                      <a:pt x="91" y="3299"/>
                    </a:cubicBezTo>
                    <a:cubicBezTo>
                      <a:pt x="842" y="2890"/>
                      <a:pt x="1479" y="2253"/>
                      <a:pt x="1456" y="1593"/>
                    </a:cubicBezTo>
                    <a:cubicBezTo>
                      <a:pt x="1433" y="956"/>
                      <a:pt x="1047" y="388"/>
                      <a:pt x="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11" name="Google Shape;6311;p126"/>
              <p:cNvSpPr/>
              <p:nvPr/>
            </p:nvSpPr>
            <p:spPr>
              <a:xfrm>
                <a:off x="10311200" y="2204588"/>
                <a:ext cx="178025" cy="55800"/>
              </a:xfrm>
              <a:custGeom>
                <a:avLst/>
                <a:gdLst/>
                <a:ahLst/>
                <a:cxnLst/>
                <a:rect l="l" t="t" r="r" b="b"/>
                <a:pathLst>
                  <a:path w="7121" h="2232" extrusionOk="0">
                    <a:moveTo>
                      <a:pt x="6117" y="1"/>
                    </a:moveTo>
                    <a:cubicBezTo>
                      <a:pt x="6103" y="1"/>
                      <a:pt x="6089" y="1"/>
                      <a:pt x="6074" y="2"/>
                    </a:cubicBezTo>
                    <a:lnTo>
                      <a:pt x="933" y="298"/>
                    </a:lnTo>
                    <a:cubicBezTo>
                      <a:pt x="410" y="320"/>
                      <a:pt x="0" y="775"/>
                      <a:pt x="23" y="1298"/>
                    </a:cubicBezTo>
                    <a:cubicBezTo>
                      <a:pt x="45" y="1830"/>
                      <a:pt x="477" y="2232"/>
                      <a:pt x="1004" y="2232"/>
                    </a:cubicBezTo>
                    <a:cubicBezTo>
                      <a:pt x="1018" y="2232"/>
                      <a:pt x="1032" y="2232"/>
                      <a:pt x="1047" y="2231"/>
                    </a:cubicBezTo>
                    <a:lnTo>
                      <a:pt x="6188" y="1935"/>
                    </a:lnTo>
                    <a:cubicBezTo>
                      <a:pt x="6711" y="1913"/>
                      <a:pt x="7120" y="1458"/>
                      <a:pt x="7098" y="912"/>
                    </a:cubicBezTo>
                    <a:cubicBezTo>
                      <a:pt x="7076" y="402"/>
                      <a:pt x="6644" y="1"/>
                      <a:pt x="611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12" name="Google Shape;6312;p126"/>
              <p:cNvSpPr/>
              <p:nvPr/>
            </p:nvSpPr>
            <p:spPr>
              <a:xfrm>
                <a:off x="10091125" y="2208238"/>
                <a:ext cx="112625" cy="60475"/>
              </a:xfrm>
              <a:custGeom>
                <a:avLst/>
                <a:gdLst/>
                <a:ahLst/>
                <a:cxnLst/>
                <a:rect l="l" t="t" r="r" b="b"/>
                <a:pathLst>
                  <a:path w="4505" h="2419" extrusionOk="0">
                    <a:moveTo>
                      <a:pt x="1059" y="0"/>
                    </a:moveTo>
                    <a:cubicBezTo>
                      <a:pt x="601" y="0"/>
                      <a:pt x="193" y="322"/>
                      <a:pt x="91" y="788"/>
                    </a:cubicBezTo>
                    <a:cubicBezTo>
                      <a:pt x="0" y="1312"/>
                      <a:pt x="341" y="1812"/>
                      <a:pt x="865" y="1926"/>
                    </a:cubicBezTo>
                    <a:lnTo>
                      <a:pt x="3276" y="2404"/>
                    </a:lnTo>
                    <a:cubicBezTo>
                      <a:pt x="3333" y="2413"/>
                      <a:pt x="3390" y="2418"/>
                      <a:pt x="3446" y="2418"/>
                    </a:cubicBezTo>
                    <a:cubicBezTo>
                      <a:pt x="3904" y="2418"/>
                      <a:pt x="4312" y="2099"/>
                      <a:pt x="4413" y="1653"/>
                    </a:cubicBezTo>
                    <a:cubicBezTo>
                      <a:pt x="4504" y="1107"/>
                      <a:pt x="4163" y="606"/>
                      <a:pt x="3640" y="515"/>
                    </a:cubicBezTo>
                    <a:lnTo>
                      <a:pt x="1229" y="15"/>
                    </a:lnTo>
                    <a:cubicBezTo>
                      <a:pt x="1172" y="5"/>
                      <a:pt x="1115" y="0"/>
                      <a:pt x="105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13" name="Google Shape;6313;p126"/>
              <p:cNvSpPr/>
              <p:nvPr/>
            </p:nvSpPr>
            <p:spPr>
              <a:xfrm>
                <a:off x="10734300" y="2284513"/>
                <a:ext cx="242850" cy="270225"/>
              </a:xfrm>
              <a:custGeom>
                <a:avLst/>
                <a:gdLst/>
                <a:ahLst/>
                <a:cxnLst/>
                <a:rect l="l" t="t" r="r" b="b"/>
                <a:pathLst>
                  <a:path w="9714" h="10809" extrusionOk="0">
                    <a:moveTo>
                      <a:pt x="3430" y="0"/>
                    </a:moveTo>
                    <a:cubicBezTo>
                      <a:pt x="2485" y="0"/>
                      <a:pt x="1551" y="232"/>
                      <a:pt x="706" y="695"/>
                    </a:cubicBezTo>
                    <a:lnTo>
                      <a:pt x="1" y="9634"/>
                    </a:lnTo>
                    <a:cubicBezTo>
                      <a:pt x="1010" y="10434"/>
                      <a:pt x="2191" y="10809"/>
                      <a:pt x="3354" y="10809"/>
                    </a:cubicBezTo>
                    <a:cubicBezTo>
                      <a:pt x="5470" y="10809"/>
                      <a:pt x="7529" y="9569"/>
                      <a:pt x="8394" y="7382"/>
                    </a:cubicBezTo>
                    <a:cubicBezTo>
                      <a:pt x="9714" y="4016"/>
                      <a:pt x="7416" y="308"/>
                      <a:pt x="3799" y="12"/>
                    </a:cubicBezTo>
                    <a:cubicBezTo>
                      <a:pt x="3676" y="4"/>
                      <a:pt x="3553" y="0"/>
                      <a:pt x="34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14" name="Google Shape;6314;p126"/>
              <p:cNvSpPr/>
              <p:nvPr/>
            </p:nvSpPr>
            <p:spPr>
              <a:xfrm>
                <a:off x="10769000" y="2361713"/>
                <a:ext cx="118300" cy="120450"/>
              </a:xfrm>
              <a:custGeom>
                <a:avLst/>
                <a:gdLst/>
                <a:ahLst/>
                <a:cxnLst/>
                <a:rect l="l" t="t" r="r" b="b"/>
                <a:pathLst>
                  <a:path w="4732" h="4818" extrusionOk="0">
                    <a:moveTo>
                      <a:pt x="4675" y="1"/>
                    </a:moveTo>
                    <a:cubicBezTo>
                      <a:pt x="4663" y="1"/>
                      <a:pt x="4652" y="6"/>
                      <a:pt x="4641" y="18"/>
                    </a:cubicBezTo>
                    <a:lnTo>
                      <a:pt x="23" y="4727"/>
                    </a:lnTo>
                    <a:cubicBezTo>
                      <a:pt x="0" y="4749"/>
                      <a:pt x="23" y="4818"/>
                      <a:pt x="68" y="4818"/>
                    </a:cubicBezTo>
                    <a:lnTo>
                      <a:pt x="2798" y="4522"/>
                    </a:lnTo>
                    <a:cubicBezTo>
                      <a:pt x="2821" y="4522"/>
                      <a:pt x="2844" y="4499"/>
                      <a:pt x="2844" y="4476"/>
                    </a:cubicBezTo>
                    <a:cubicBezTo>
                      <a:pt x="2844" y="4443"/>
                      <a:pt x="2831" y="4422"/>
                      <a:pt x="2816" y="4422"/>
                    </a:cubicBezTo>
                    <a:cubicBezTo>
                      <a:pt x="2810" y="4422"/>
                      <a:pt x="2804" y="4425"/>
                      <a:pt x="2798" y="4431"/>
                    </a:cubicBezTo>
                    <a:lnTo>
                      <a:pt x="205" y="4681"/>
                    </a:lnTo>
                    <a:lnTo>
                      <a:pt x="4709" y="86"/>
                    </a:lnTo>
                    <a:cubicBezTo>
                      <a:pt x="4732" y="63"/>
                      <a:pt x="4732" y="18"/>
                      <a:pt x="4709" y="18"/>
                    </a:cubicBezTo>
                    <a:cubicBezTo>
                      <a:pt x="4698" y="6"/>
                      <a:pt x="4686" y="1"/>
                      <a:pt x="467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15" name="Google Shape;6315;p126"/>
              <p:cNvSpPr/>
              <p:nvPr/>
            </p:nvSpPr>
            <p:spPr>
              <a:xfrm>
                <a:off x="10051875" y="1780188"/>
                <a:ext cx="843950" cy="692625"/>
              </a:xfrm>
              <a:custGeom>
                <a:avLst/>
                <a:gdLst/>
                <a:ahLst/>
                <a:cxnLst/>
                <a:rect l="l" t="t" r="r" b="b"/>
                <a:pathLst>
                  <a:path w="33758" h="27705" extrusionOk="0">
                    <a:moveTo>
                      <a:pt x="17598" y="1"/>
                    </a:moveTo>
                    <a:cubicBezTo>
                      <a:pt x="16824" y="1"/>
                      <a:pt x="16051" y="62"/>
                      <a:pt x="15287" y="190"/>
                    </a:cubicBezTo>
                    <a:cubicBezTo>
                      <a:pt x="13672" y="463"/>
                      <a:pt x="12125" y="1032"/>
                      <a:pt x="10737" y="1896"/>
                    </a:cubicBezTo>
                    <a:cubicBezTo>
                      <a:pt x="9668" y="2556"/>
                      <a:pt x="8372" y="3534"/>
                      <a:pt x="8144" y="4808"/>
                    </a:cubicBezTo>
                    <a:cubicBezTo>
                      <a:pt x="7206" y="4295"/>
                      <a:pt x="6140" y="4021"/>
                      <a:pt x="5088" y="4021"/>
                    </a:cubicBezTo>
                    <a:cubicBezTo>
                      <a:pt x="3716" y="4021"/>
                      <a:pt x="2370" y="4486"/>
                      <a:pt x="1366" y="5490"/>
                    </a:cubicBezTo>
                    <a:cubicBezTo>
                      <a:pt x="456" y="6355"/>
                      <a:pt x="1" y="7606"/>
                      <a:pt x="137" y="8880"/>
                    </a:cubicBezTo>
                    <a:cubicBezTo>
                      <a:pt x="342" y="10199"/>
                      <a:pt x="911" y="11450"/>
                      <a:pt x="1775" y="12497"/>
                    </a:cubicBezTo>
                    <a:cubicBezTo>
                      <a:pt x="3481" y="14612"/>
                      <a:pt x="5938" y="16000"/>
                      <a:pt x="8645" y="16364"/>
                    </a:cubicBezTo>
                    <a:cubicBezTo>
                      <a:pt x="9595" y="16507"/>
                      <a:pt x="10553" y="16578"/>
                      <a:pt x="11512" y="16578"/>
                    </a:cubicBezTo>
                    <a:cubicBezTo>
                      <a:pt x="13285" y="16578"/>
                      <a:pt x="15061" y="16336"/>
                      <a:pt x="16788" y="15863"/>
                    </a:cubicBezTo>
                    <a:cubicBezTo>
                      <a:pt x="18176" y="15499"/>
                      <a:pt x="19518" y="14931"/>
                      <a:pt x="20769" y="14203"/>
                    </a:cubicBezTo>
                    <a:cubicBezTo>
                      <a:pt x="21633" y="13702"/>
                      <a:pt x="22430" y="13088"/>
                      <a:pt x="23135" y="12383"/>
                    </a:cubicBezTo>
                    <a:lnTo>
                      <a:pt x="23135" y="12383"/>
                    </a:lnTo>
                    <a:cubicBezTo>
                      <a:pt x="23021" y="13952"/>
                      <a:pt x="23817" y="15545"/>
                      <a:pt x="24613" y="16864"/>
                    </a:cubicBezTo>
                    <a:cubicBezTo>
                      <a:pt x="25683" y="18593"/>
                      <a:pt x="26979" y="20185"/>
                      <a:pt x="27548" y="22187"/>
                    </a:cubicBezTo>
                    <a:cubicBezTo>
                      <a:pt x="27866" y="23324"/>
                      <a:pt x="28071" y="24507"/>
                      <a:pt x="28117" y="25713"/>
                    </a:cubicBezTo>
                    <a:lnTo>
                      <a:pt x="28117" y="25736"/>
                    </a:lnTo>
                    <a:cubicBezTo>
                      <a:pt x="28094" y="26282"/>
                      <a:pt x="28003" y="26850"/>
                      <a:pt x="27912" y="27396"/>
                    </a:cubicBezTo>
                    <a:cubicBezTo>
                      <a:pt x="27871" y="27587"/>
                      <a:pt x="28042" y="27704"/>
                      <a:pt x="28210" y="27704"/>
                    </a:cubicBezTo>
                    <a:cubicBezTo>
                      <a:pt x="28323" y="27704"/>
                      <a:pt x="28435" y="27651"/>
                      <a:pt x="28480" y="27533"/>
                    </a:cubicBezTo>
                    <a:cubicBezTo>
                      <a:pt x="28958" y="26168"/>
                      <a:pt x="29550" y="24826"/>
                      <a:pt x="30232" y="23552"/>
                    </a:cubicBezTo>
                    <a:cubicBezTo>
                      <a:pt x="30869" y="22346"/>
                      <a:pt x="31642" y="21209"/>
                      <a:pt x="32302" y="20026"/>
                    </a:cubicBezTo>
                    <a:cubicBezTo>
                      <a:pt x="32939" y="18911"/>
                      <a:pt x="33485" y="17728"/>
                      <a:pt x="33621" y="16432"/>
                    </a:cubicBezTo>
                    <a:cubicBezTo>
                      <a:pt x="33758" y="15022"/>
                      <a:pt x="33371" y="13634"/>
                      <a:pt x="32825" y="12360"/>
                    </a:cubicBezTo>
                    <a:cubicBezTo>
                      <a:pt x="32348" y="11109"/>
                      <a:pt x="31551" y="9994"/>
                      <a:pt x="30550" y="9107"/>
                    </a:cubicBezTo>
                    <a:cubicBezTo>
                      <a:pt x="30323" y="8902"/>
                      <a:pt x="30096" y="8720"/>
                      <a:pt x="29845" y="8561"/>
                    </a:cubicBezTo>
                    <a:cubicBezTo>
                      <a:pt x="29800" y="8288"/>
                      <a:pt x="29800" y="8015"/>
                      <a:pt x="29754" y="7765"/>
                    </a:cubicBezTo>
                    <a:cubicBezTo>
                      <a:pt x="29527" y="6332"/>
                      <a:pt x="28890" y="5013"/>
                      <a:pt x="27912" y="3943"/>
                    </a:cubicBezTo>
                    <a:cubicBezTo>
                      <a:pt x="26956" y="2943"/>
                      <a:pt x="25796" y="2124"/>
                      <a:pt x="24500" y="1578"/>
                    </a:cubicBezTo>
                    <a:cubicBezTo>
                      <a:pt x="22370" y="582"/>
                      <a:pt x="19982" y="1"/>
                      <a:pt x="1759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16" name="Google Shape;6316;p126"/>
              <p:cNvSpPr/>
              <p:nvPr/>
            </p:nvSpPr>
            <p:spPr>
              <a:xfrm>
                <a:off x="10153675" y="2877938"/>
                <a:ext cx="565875" cy="1050975"/>
              </a:xfrm>
              <a:custGeom>
                <a:avLst/>
                <a:gdLst/>
                <a:ahLst/>
                <a:cxnLst/>
                <a:rect l="l" t="t" r="r" b="b"/>
                <a:pathLst>
                  <a:path w="22635" h="42039" extrusionOk="0">
                    <a:moveTo>
                      <a:pt x="2639" y="1"/>
                    </a:moveTo>
                    <a:lnTo>
                      <a:pt x="0" y="42038"/>
                    </a:lnTo>
                    <a:lnTo>
                      <a:pt x="22634" y="4732"/>
                    </a:lnTo>
                    <a:lnTo>
                      <a:pt x="22634" y="4732"/>
                    </a:lnTo>
                    <a:cubicBezTo>
                      <a:pt x="22634" y="4733"/>
                      <a:pt x="19084" y="7197"/>
                      <a:pt x="14466" y="7197"/>
                    </a:cubicBezTo>
                    <a:cubicBezTo>
                      <a:pt x="10784" y="7197"/>
                      <a:pt x="6423" y="5631"/>
                      <a:pt x="263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17" name="Google Shape;6317;p126"/>
              <p:cNvSpPr/>
              <p:nvPr/>
            </p:nvSpPr>
            <p:spPr>
              <a:xfrm>
                <a:off x="8698975" y="2583363"/>
                <a:ext cx="1605425" cy="2650100"/>
              </a:xfrm>
              <a:custGeom>
                <a:avLst/>
                <a:gdLst/>
                <a:ahLst/>
                <a:cxnLst/>
                <a:rect l="l" t="t" r="r" b="b"/>
                <a:pathLst>
                  <a:path w="64217" h="106004" extrusionOk="0">
                    <a:moveTo>
                      <a:pt x="3390" y="1"/>
                    </a:moveTo>
                    <a:lnTo>
                      <a:pt x="0" y="10783"/>
                    </a:lnTo>
                    <a:cubicBezTo>
                      <a:pt x="0" y="10783"/>
                      <a:pt x="10351" y="57256"/>
                      <a:pt x="14923" y="57961"/>
                    </a:cubicBezTo>
                    <a:cubicBezTo>
                      <a:pt x="15012" y="57976"/>
                      <a:pt x="15110" y="57983"/>
                      <a:pt x="15216" y="57983"/>
                    </a:cubicBezTo>
                    <a:cubicBezTo>
                      <a:pt x="20510" y="57983"/>
                      <a:pt x="46154" y="40515"/>
                      <a:pt x="46155" y="40514"/>
                    </a:cubicBezTo>
                    <a:lnTo>
                      <a:pt x="46155" y="40514"/>
                    </a:lnTo>
                    <a:lnTo>
                      <a:pt x="25136" y="106004"/>
                    </a:lnTo>
                    <a:lnTo>
                      <a:pt x="49840" y="106004"/>
                    </a:lnTo>
                    <a:lnTo>
                      <a:pt x="61077" y="46428"/>
                    </a:lnTo>
                    <a:lnTo>
                      <a:pt x="64217" y="11738"/>
                    </a:lnTo>
                    <a:cubicBezTo>
                      <a:pt x="64217" y="11738"/>
                      <a:pt x="61490" y="10852"/>
                      <a:pt x="57858" y="10852"/>
                    </a:cubicBezTo>
                    <a:cubicBezTo>
                      <a:pt x="54531" y="10852"/>
                      <a:pt x="50444" y="11596"/>
                      <a:pt x="46997" y="14445"/>
                    </a:cubicBezTo>
                    <a:cubicBezTo>
                      <a:pt x="45586" y="15583"/>
                      <a:pt x="44040" y="16584"/>
                      <a:pt x="42402" y="17402"/>
                    </a:cubicBezTo>
                    <a:lnTo>
                      <a:pt x="18289" y="29686"/>
                    </a:lnTo>
                    <a:lnTo>
                      <a:pt x="3390" y="1"/>
                    </a:ln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18" name="Google Shape;6318;p126"/>
              <p:cNvSpPr/>
              <p:nvPr/>
            </p:nvSpPr>
            <p:spPr>
              <a:xfrm>
                <a:off x="9944975" y="2940663"/>
                <a:ext cx="1942650" cy="2292800"/>
              </a:xfrm>
              <a:custGeom>
                <a:avLst/>
                <a:gdLst/>
                <a:ahLst/>
                <a:cxnLst/>
                <a:rect l="l" t="t" r="r" b="b"/>
                <a:pathLst>
                  <a:path w="77706" h="91712" extrusionOk="0">
                    <a:moveTo>
                      <a:pt x="36439" y="1"/>
                    </a:moveTo>
                    <a:cubicBezTo>
                      <a:pt x="33427" y="1"/>
                      <a:pt x="31005" y="131"/>
                      <a:pt x="31005" y="131"/>
                    </a:cubicBezTo>
                    <a:lnTo>
                      <a:pt x="11237" y="32136"/>
                    </a:lnTo>
                    <a:lnTo>
                      <a:pt x="0" y="91712"/>
                    </a:lnTo>
                    <a:lnTo>
                      <a:pt x="46746" y="91712"/>
                    </a:lnTo>
                    <a:lnTo>
                      <a:pt x="46177" y="74219"/>
                    </a:lnTo>
                    <a:cubicBezTo>
                      <a:pt x="46177" y="74219"/>
                      <a:pt x="77705" y="70557"/>
                      <a:pt x="75749" y="53815"/>
                    </a:cubicBezTo>
                    <a:cubicBezTo>
                      <a:pt x="73770" y="37073"/>
                      <a:pt x="50613" y="2587"/>
                      <a:pt x="46746" y="1040"/>
                    </a:cubicBezTo>
                    <a:cubicBezTo>
                      <a:pt x="44625" y="192"/>
                      <a:pt x="40097" y="1"/>
                      <a:pt x="364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19" name="Google Shape;6319;p126"/>
              <p:cNvSpPr/>
              <p:nvPr/>
            </p:nvSpPr>
            <p:spPr>
              <a:xfrm>
                <a:off x="9977375" y="3718263"/>
                <a:ext cx="259975" cy="1485650"/>
              </a:xfrm>
              <a:custGeom>
                <a:avLst/>
                <a:gdLst/>
                <a:ahLst/>
                <a:cxnLst/>
                <a:rect l="l" t="t" r="r" b="b"/>
                <a:pathLst>
                  <a:path w="10399" h="59426" extrusionOk="0">
                    <a:moveTo>
                      <a:pt x="10154" y="0"/>
                    </a:moveTo>
                    <a:cubicBezTo>
                      <a:pt x="10058" y="0"/>
                      <a:pt x="9962" y="60"/>
                      <a:pt x="9941" y="191"/>
                    </a:cubicBezTo>
                    <a:cubicBezTo>
                      <a:pt x="8713" y="7629"/>
                      <a:pt x="7371" y="15227"/>
                      <a:pt x="6074" y="22551"/>
                    </a:cubicBezTo>
                    <a:cubicBezTo>
                      <a:pt x="3936" y="34517"/>
                      <a:pt x="1752" y="46891"/>
                      <a:pt x="1" y="59175"/>
                    </a:cubicBezTo>
                    <a:cubicBezTo>
                      <a:pt x="1" y="59311"/>
                      <a:pt x="69" y="59425"/>
                      <a:pt x="183" y="59425"/>
                    </a:cubicBezTo>
                    <a:lnTo>
                      <a:pt x="228" y="59425"/>
                    </a:lnTo>
                    <a:cubicBezTo>
                      <a:pt x="342" y="59425"/>
                      <a:pt x="410" y="59357"/>
                      <a:pt x="433" y="59243"/>
                    </a:cubicBezTo>
                    <a:cubicBezTo>
                      <a:pt x="2184" y="46960"/>
                      <a:pt x="4368" y="34585"/>
                      <a:pt x="6484" y="22620"/>
                    </a:cubicBezTo>
                    <a:cubicBezTo>
                      <a:pt x="7803" y="15295"/>
                      <a:pt x="9145" y="7720"/>
                      <a:pt x="10374" y="259"/>
                    </a:cubicBezTo>
                    <a:cubicBezTo>
                      <a:pt x="10399" y="94"/>
                      <a:pt x="10276" y="0"/>
                      <a:pt x="10154" y="0"/>
                    </a:cubicBezTo>
                    <a:close/>
                  </a:path>
                </a:pathLst>
              </a:custGeom>
              <a:solidFill>
                <a:srgbClr val="30294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20" name="Google Shape;6320;p126"/>
              <p:cNvSpPr/>
              <p:nvPr/>
            </p:nvSpPr>
            <p:spPr>
              <a:xfrm>
                <a:off x="9336475" y="3988588"/>
                <a:ext cx="760350" cy="959400"/>
              </a:xfrm>
              <a:custGeom>
                <a:avLst/>
                <a:gdLst/>
                <a:ahLst/>
                <a:cxnLst/>
                <a:rect l="l" t="t" r="r" b="b"/>
                <a:pathLst>
                  <a:path w="30414" h="38376" extrusionOk="0">
                    <a:moveTo>
                      <a:pt x="24272" y="1"/>
                    </a:moveTo>
                    <a:lnTo>
                      <a:pt x="0" y="342"/>
                    </a:lnTo>
                    <a:lnTo>
                      <a:pt x="5187" y="37807"/>
                    </a:lnTo>
                    <a:lnTo>
                      <a:pt x="30414" y="38376"/>
                    </a:lnTo>
                    <a:lnTo>
                      <a:pt x="30414" y="38376"/>
                    </a:lnTo>
                    <a:lnTo>
                      <a:pt x="2427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21" name="Google Shape;6321;p126"/>
              <p:cNvSpPr/>
              <p:nvPr/>
            </p:nvSpPr>
            <p:spPr>
              <a:xfrm>
                <a:off x="9366600" y="4028413"/>
                <a:ext cx="700650" cy="879775"/>
              </a:xfrm>
              <a:custGeom>
                <a:avLst/>
                <a:gdLst/>
                <a:ahLst/>
                <a:cxnLst/>
                <a:rect l="l" t="t" r="r" b="b"/>
                <a:pathLst>
                  <a:path w="28026" h="35191" extrusionOk="0">
                    <a:moveTo>
                      <a:pt x="22021" y="432"/>
                    </a:moveTo>
                    <a:lnTo>
                      <a:pt x="27525" y="34758"/>
                    </a:lnTo>
                    <a:lnTo>
                      <a:pt x="5119" y="34235"/>
                    </a:lnTo>
                    <a:lnTo>
                      <a:pt x="479" y="728"/>
                    </a:lnTo>
                    <a:lnTo>
                      <a:pt x="22021" y="432"/>
                    </a:lnTo>
                    <a:close/>
                    <a:moveTo>
                      <a:pt x="22202" y="0"/>
                    </a:moveTo>
                    <a:lnTo>
                      <a:pt x="228" y="296"/>
                    </a:lnTo>
                    <a:cubicBezTo>
                      <a:pt x="92" y="296"/>
                      <a:pt x="1" y="410"/>
                      <a:pt x="24" y="546"/>
                    </a:cubicBezTo>
                    <a:lnTo>
                      <a:pt x="4710" y="34485"/>
                    </a:lnTo>
                    <a:cubicBezTo>
                      <a:pt x="4732" y="34599"/>
                      <a:pt x="4823" y="34667"/>
                      <a:pt x="4914" y="34667"/>
                    </a:cubicBezTo>
                    <a:lnTo>
                      <a:pt x="27776" y="35190"/>
                    </a:lnTo>
                    <a:cubicBezTo>
                      <a:pt x="27912" y="35190"/>
                      <a:pt x="28026" y="35077"/>
                      <a:pt x="28003" y="34940"/>
                    </a:cubicBezTo>
                    <a:lnTo>
                      <a:pt x="22430" y="182"/>
                    </a:lnTo>
                    <a:cubicBezTo>
                      <a:pt x="22407" y="68"/>
                      <a:pt x="22316" y="0"/>
                      <a:pt x="2220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22" name="Google Shape;6322;p126"/>
              <p:cNvSpPr/>
              <p:nvPr/>
            </p:nvSpPr>
            <p:spPr>
              <a:xfrm>
                <a:off x="9700425" y="4535013"/>
                <a:ext cx="561900" cy="396100"/>
              </a:xfrm>
              <a:custGeom>
                <a:avLst/>
                <a:gdLst/>
                <a:ahLst/>
                <a:cxnLst/>
                <a:rect l="l" t="t" r="r" b="b"/>
                <a:pathLst>
                  <a:path w="22476" h="15844" extrusionOk="0">
                    <a:moveTo>
                      <a:pt x="13606" y="1"/>
                    </a:moveTo>
                    <a:cubicBezTo>
                      <a:pt x="13418" y="1"/>
                      <a:pt x="13232" y="153"/>
                      <a:pt x="13262" y="368"/>
                    </a:cubicBezTo>
                    <a:lnTo>
                      <a:pt x="14013" y="7192"/>
                    </a:lnTo>
                    <a:lnTo>
                      <a:pt x="2503" y="7784"/>
                    </a:lnTo>
                    <a:cubicBezTo>
                      <a:pt x="2503" y="7784"/>
                      <a:pt x="1" y="14017"/>
                      <a:pt x="1206" y="15450"/>
                    </a:cubicBezTo>
                    <a:cubicBezTo>
                      <a:pt x="1443" y="15731"/>
                      <a:pt x="2220" y="15844"/>
                      <a:pt x="3317" y="15844"/>
                    </a:cubicBezTo>
                    <a:cubicBezTo>
                      <a:pt x="7807" y="15844"/>
                      <a:pt x="17653" y="13948"/>
                      <a:pt x="17653" y="13948"/>
                    </a:cubicBezTo>
                    <a:lnTo>
                      <a:pt x="22475" y="13448"/>
                    </a:lnTo>
                    <a:lnTo>
                      <a:pt x="20314" y="5691"/>
                    </a:lnTo>
                    <a:lnTo>
                      <a:pt x="16538" y="6737"/>
                    </a:lnTo>
                    <a:cubicBezTo>
                      <a:pt x="15947" y="4235"/>
                      <a:pt x="15105" y="1665"/>
                      <a:pt x="13854" y="118"/>
                    </a:cubicBezTo>
                    <a:cubicBezTo>
                      <a:pt x="13787" y="36"/>
                      <a:pt x="13696" y="1"/>
                      <a:pt x="136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23" name="Google Shape;6323;p126"/>
              <p:cNvSpPr/>
              <p:nvPr/>
            </p:nvSpPr>
            <p:spPr>
              <a:xfrm>
                <a:off x="9749350" y="4756313"/>
                <a:ext cx="232600" cy="21650"/>
              </a:xfrm>
              <a:custGeom>
                <a:avLst/>
                <a:gdLst/>
                <a:ahLst/>
                <a:cxnLst/>
                <a:rect l="l" t="t" r="r" b="b"/>
                <a:pathLst>
                  <a:path w="9304" h="866" extrusionOk="0">
                    <a:moveTo>
                      <a:pt x="227" y="1"/>
                    </a:moveTo>
                    <a:cubicBezTo>
                      <a:pt x="114" y="1"/>
                      <a:pt x="23" y="92"/>
                      <a:pt x="0" y="206"/>
                    </a:cubicBezTo>
                    <a:cubicBezTo>
                      <a:pt x="0" y="319"/>
                      <a:pt x="91" y="433"/>
                      <a:pt x="205" y="433"/>
                    </a:cubicBezTo>
                    <a:lnTo>
                      <a:pt x="8985" y="865"/>
                    </a:lnTo>
                    <a:lnTo>
                      <a:pt x="9008" y="865"/>
                    </a:lnTo>
                    <a:cubicBezTo>
                      <a:pt x="9304" y="865"/>
                      <a:pt x="9304" y="433"/>
                      <a:pt x="9008" y="433"/>
                    </a:cubicBezTo>
                    <a:lnTo>
                      <a:pt x="227"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24" name="Google Shape;6324;p126"/>
              <p:cNvSpPr/>
              <p:nvPr/>
            </p:nvSpPr>
            <p:spPr>
              <a:xfrm>
                <a:off x="9730575" y="4812063"/>
                <a:ext cx="241150" cy="15950"/>
              </a:xfrm>
              <a:custGeom>
                <a:avLst/>
                <a:gdLst/>
                <a:ahLst/>
                <a:cxnLst/>
                <a:rect l="l" t="t" r="r" b="b"/>
                <a:pathLst>
                  <a:path w="9646" h="638" extrusionOk="0">
                    <a:moveTo>
                      <a:pt x="296" y="0"/>
                    </a:moveTo>
                    <a:cubicBezTo>
                      <a:pt x="0" y="0"/>
                      <a:pt x="0" y="432"/>
                      <a:pt x="296" y="432"/>
                    </a:cubicBezTo>
                    <a:lnTo>
                      <a:pt x="9350" y="637"/>
                    </a:lnTo>
                    <a:cubicBezTo>
                      <a:pt x="9645" y="637"/>
                      <a:pt x="9645" y="182"/>
                      <a:pt x="9350" y="182"/>
                    </a:cubicBezTo>
                    <a:lnTo>
                      <a:pt x="296"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25" name="Google Shape;6325;p126"/>
              <p:cNvSpPr/>
              <p:nvPr/>
            </p:nvSpPr>
            <p:spPr>
              <a:xfrm>
                <a:off x="9718250" y="4852688"/>
                <a:ext cx="249775" cy="30500"/>
              </a:xfrm>
              <a:custGeom>
                <a:avLst/>
                <a:gdLst/>
                <a:ahLst/>
                <a:cxnLst/>
                <a:rect l="l" t="t" r="r" b="b"/>
                <a:pathLst>
                  <a:path w="9991" h="1220" extrusionOk="0">
                    <a:moveTo>
                      <a:pt x="9491" y="1"/>
                    </a:moveTo>
                    <a:cubicBezTo>
                      <a:pt x="8786" y="1"/>
                      <a:pt x="6713" y="167"/>
                      <a:pt x="289" y="786"/>
                    </a:cubicBezTo>
                    <a:cubicBezTo>
                      <a:pt x="0" y="786"/>
                      <a:pt x="15" y="1219"/>
                      <a:pt x="290" y="1219"/>
                    </a:cubicBezTo>
                    <a:cubicBezTo>
                      <a:pt x="297" y="1219"/>
                      <a:pt x="304" y="1219"/>
                      <a:pt x="311" y="1219"/>
                    </a:cubicBezTo>
                    <a:lnTo>
                      <a:pt x="334" y="1219"/>
                    </a:lnTo>
                    <a:cubicBezTo>
                      <a:pt x="3665" y="892"/>
                      <a:pt x="8664" y="419"/>
                      <a:pt x="9545" y="419"/>
                    </a:cubicBezTo>
                    <a:cubicBezTo>
                      <a:pt x="9584" y="419"/>
                      <a:pt x="9615" y="420"/>
                      <a:pt x="9638" y="422"/>
                    </a:cubicBezTo>
                    <a:cubicBezTo>
                      <a:pt x="9657" y="427"/>
                      <a:pt x="9677" y="429"/>
                      <a:pt x="9695" y="429"/>
                    </a:cubicBezTo>
                    <a:cubicBezTo>
                      <a:pt x="9871" y="429"/>
                      <a:pt x="9991" y="246"/>
                      <a:pt x="9888" y="81"/>
                    </a:cubicBezTo>
                    <a:cubicBezTo>
                      <a:pt x="9852" y="38"/>
                      <a:pt x="9822" y="1"/>
                      <a:pt x="94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26" name="Google Shape;6326;p126"/>
              <p:cNvSpPr/>
              <p:nvPr/>
            </p:nvSpPr>
            <p:spPr>
              <a:xfrm>
                <a:off x="10201450" y="3014138"/>
                <a:ext cx="997500" cy="1862775"/>
              </a:xfrm>
              <a:custGeom>
                <a:avLst/>
                <a:gdLst/>
                <a:ahLst/>
                <a:cxnLst/>
                <a:rect l="l" t="t" r="r" b="b"/>
                <a:pathLst>
                  <a:path w="39900" h="74511" extrusionOk="0">
                    <a:moveTo>
                      <a:pt x="33204" y="0"/>
                    </a:moveTo>
                    <a:cubicBezTo>
                      <a:pt x="33184" y="0"/>
                      <a:pt x="33164" y="4"/>
                      <a:pt x="33143" y="12"/>
                    </a:cubicBezTo>
                    <a:cubicBezTo>
                      <a:pt x="33052" y="35"/>
                      <a:pt x="23385" y="2378"/>
                      <a:pt x="24522" y="15640"/>
                    </a:cubicBezTo>
                    <a:cubicBezTo>
                      <a:pt x="24522" y="15663"/>
                      <a:pt x="24545" y="15685"/>
                      <a:pt x="24545" y="15708"/>
                    </a:cubicBezTo>
                    <a:lnTo>
                      <a:pt x="39376" y="46758"/>
                    </a:lnTo>
                    <a:lnTo>
                      <a:pt x="137" y="66253"/>
                    </a:lnTo>
                    <a:cubicBezTo>
                      <a:pt x="46" y="66298"/>
                      <a:pt x="0" y="66389"/>
                      <a:pt x="23" y="66503"/>
                    </a:cubicBezTo>
                    <a:lnTo>
                      <a:pt x="2207" y="74351"/>
                    </a:lnTo>
                    <a:cubicBezTo>
                      <a:pt x="2252" y="74442"/>
                      <a:pt x="2320" y="74510"/>
                      <a:pt x="2434" y="74510"/>
                    </a:cubicBezTo>
                    <a:lnTo>
                      <a:pt x="2457" y="74510"/>
                    </a:lnTo>
                    <a:lnTo>
                      <a:pt x="35964" y="71485"/>
                    </a:lnTo>
                    <a:cubicBezTo>
                      <a:pt x="36078" y="71485"/>
                      <a:pt x="36169" y="71371"/>
                      <a:pt x="36146" y="71257"/>
                    </a:cubicBezTo>
                    <a:cubicBezTo>
                      <a:pt x="36146" y="71121"/>
                      <a:pt x="36032" y="71053"/>
                      <a:pt x="35918" y="71053"/>
                    </a:cubicBezTo>
                    <a:lnTo>
                      <a:pt x="2593" y="74055"/>
                    </a:lnTo>
                    <a:lnTo>
                      <a:pt x="478" y="66549"/>
                    </a:lnTo>
                    <a:lnTo>
                      <a:pt x="39763" y="47054"/>
                    </a:lnTo>
                    <a:cubicBezTo>
                      <a:pt x="39854" y="46986"/>
                      <a:pt x="39899" y="46872"/>
                      <a:pt x="39854" y="46758"/>
                    </a:cubicBezTo>
                    <a:lnTo>
                      <a:pt x="24954" y="15549"/>
                    </a:lnTo>
                    <a:cubicBezTo>
                      <a:pt x="23885" y="2719"/>
                      <a:pt x="33143" y="444"/>
                      <a:pt x="33234" y="422"/>
                    </a:cubicBezTo>
                    <a:cubicBezTo>
                      <a:pt x="33348" y="399"/>
                      <a:pt x="33416" y="285"/>
                      <a:pt x="33393" y="171"/>
                    </a:cubicBezTo>
                    <a:cubicBezTo>
                      <a:pt x="33375" y="78"/>
                      <a:pt x="33295" y="0"/>
                      <a:pt x="3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27" name="Google Shape;6327;p126"/>
              <p:cNvSpPr/>
              <p:nvPr/>
            </p:nvSpPr>
            <p:spPr>
              <a:xfrm>
                <a:off x="10164475" y="2938363"/>
                <a:ext cx="683025" cy="1149200"/>
              </a:xfrm>
              <a:custGeom>
                <a:avLst/>
                <a:gdLst/>
                <a:ahLst/>
                <a:cxnLst/>
                <a:rect l="l" t="t" r="r" b="b"/>
                <a:pathLst>
                  <a:path w="27321" h="45968" extrusionOk="0">
                    <a:moveTo>
                      <a:pt x="22218" y="1"/>
                    </a:moveTo>
                    <a:cubicBezTo>
                      <a:pt x="22058" y="1"/>
                      <a:pt x="21909" y="192"/>
                      <a:pt x="22043" y="359"/>
                    </a:cubicBezTo>
                    <a:lnTo>
                      <a:pt x="26729" y="5841"/>
                    </a:lnTo>
                    <a:lnTo>
                      <a:pt x="18244" y="10095"/>
                    </a:lnTo>
                    <a:cubicBezTo>
                      <a:pt x="18130" y="10140"/>
                      <a:pt x="18085" y="10322"/>
                      <a:pt x="18176" y="10413"/>
                    </a:cubicBezTo>
                    <a:lnTo>
                      <a:pt x="23544" y="17033"/>
                    </a:lnTo>
                    <a:lnTo>
                      <a:pt x="114" y="45627"/>
                    </a:lnTo>
                    <a:cubicBezTo>
                      <a:pt x="1" y="45763"/>
                      <a:pt x="114" y="45968"/>
                      <a:pt x="296" y="45968"/>
                    </a:cubicBezTo>
                    <a:cubicBezTo>
                      <a:pt x="365" y="45968"/>
                      <a:pt x="410" y="45945"/>
                      <a:pt x="456" y="45900"/>
                    </a:cubicBezTo>
                    <a:lnTo>
                      <a:pt x="23999" y="17192"/>
                    </a:lnTo>
                    <a:cubicBezTo>
                      <a:pt x="24067" y="17101"/>
                      <a:pt x="24067" y="16987"/>
                      <a:pt x="23999" y="16896"/>
                    </a:cubicBezTo>
                    <a:lnTo>
                      <a:pt x="18676" y="10368"/>
                    </a:lnTo>
                    <a:lnTo>
                      <a:pt x="27161" y="6091"/>
                    </a:lnTo>
                    <a:cubicBezTo>
                      <a:pt x="27298" y="6046"/>
                      <a:pt x="27320" y="5864"/>
                      <a:pt x="27229" y="5773"/>
                    </a:cubicBezTo>
                    <a:lnTo>
                      <a:pt x="22384" y="86"/>
                    </a:lnTo>
                    <a:cubicBezTo>
                      <a:pt x="22336" y="26"/>
                      <a:pt x="22276" y="1"/>
                      <a:pt x="2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28" name="Google Shape;6328;p126"/>
              <p:cNvSpPr/>
              <p:nvPr/>
            </p:nvSpPr>
            <p:spPr>
              <a:xfrm>
                <a:off x="9953500" y="2871938"/>
                <a:ext cx="353175" cy="1218475"/>
              </a:xfrm>
              <a:custGeom>
                <a:avLst/>
                <a:gdLst/>
                <a:ahLst/>
                <a:cxnLst/>
                <a:rect l="l" t="t" r="r" b="b"/>
                <a:pathLst>
                  <a:path w="14127" h="48739" extrusionOk="0">
                    <a:moveTo>
                      <a:pt x="13876" y="1"/>
                    </a:moveTo>
                    <a:cubicBezTo>
                      <a:pt x="13815" y="1"/>
                      <a:pt x="13755" y="31"/>
                      <a:pt x="13717" y="82"/>
                    </a:cubicBezTo>
                    <a:cubicBezTo>
                      <a:pt x="13353" y="468"/>
                      <a:pt x="5414" y="5245"/>
                      <a:pt x="182" y="8362"/>
                    </a:cubicBezTo>
                    <a:cubicBezTo>
                      <a:pt x="0" y="8475"/>
                      <a:pt x="69" y="8771"/>
                      <a:pt x="296" y="8771"/>
                    </a:cubicBezTo>
                    <a:lnTo>
                      <a:pt x="6688" y="8930"/>
                    </a:lnTo>
                    <a:lnTo>
                      <a:pt x="683" y="13844"/>
                    </a:lnTo>
                    <a:cubicBezTo>
                      <a:pt x="615" y="13889"/>
                      <a:pt x="592" y="13980"/>
                      <a:pt x="592" y="14049"/>
                    </a:cubicBezTo>
                    <a:lnTo>
                      <a:pt x="8485" y="48579"/>
                    </a:lnTo>
                    <a:cubicBezTo>
                      <a:pt x="8508" y="48670"/>
                      <a:pt x="8599" y="48739"/>
                      <a:pt x="8690" y="48739"/>
                    </a:cubicBezTo>
                    <a:lnTo>
                      <a:pt x="8735" y="48739"/>
                    </a:lnTo>
                    <a:cubicBezTo>
                      <a:pt x="8849" y="48716"/>
                      <a:pt x="8940" y="48602"/>
                      <a:pt x="8895" y="48488"/>
                    </a:cubicBezTo>
                    <a:lnTo>
                      <a:pt x="1047" y="14094"/>
                    </a:lnTo>
                    <a:lnTo>
                      <a:pt x="7416" y="8885"/>
                    </a:lnTo>
                    <a:cubicBezTo>
                      <a:pt x="7575" y="8771"/>
                      <a:pt x="7484" y="8498"/>
                      <a:pt x="7280" y="8498"/>
                    </a:cubicBezTo>
                    <a:lnTo>
                      <a:pt x="1047" y="8362"/>
                    </a:lnTo>
                    <a:cubicBezTo>
                      <a:pt x="4231" y="6451"/>
                      <a:pt x="13717" y="764"/>
                      <a:pt x="14036" y="355"/>
                    </a:cubicBezTo>
                    <a:cubicBezTo>
                      <a:pt x="14127" y="264"/>
                      <a:pt x="14104" y="127"/>
                      <a:pt x="14013" y="59"/>
                    </a:cubicBezTo>
                    <a:cubicBezTo>
                      <a:pt x="13973" y="19"/>
                      <a:pt x="13924" y="1"/>
                      <a:pt x="138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grpSp>
        <p:nvGrpSpPr>
          <p:cNvPr id="6329" name="Google Shape;6329;p126"/>
          <p:cNvGrpSpPr/>
          <p:nvPr/>
        </p:nvGrpSpPr>
        <p:grpSpPr>
          <a:xfrm rot="1491691">
            <a:off x="8147764" y="3906951"/>
            <a:ext cx="732283" cy="875634"/>
            <a:chOff x="3515500" y="3304800"/>
            <a:chExt cx="1046825" cy="1251750"/>
          </a:xfrm>
        </p:grpSpPr>
        <p:sp>
          <p:nvSpPr>
            <p:cNvPr id="6330" name="Google Shape;6330;p126"/>
            <p:cNvSpPr/>
            <p:nvPr/>
          </p:nvSpPr>
          <p:spPr>
            <a:xfrm>
              <a:off x="3960075" y="3761850"/>
              <a:ext cx="510150" cy="213400"/>
            </a:xfrm>
            <a:custGeom>
              <a:avLst/>
              <a:gdLst/>
              <a:ahLst/>
              <a:cxnLst/>
              <a:rect l="l" t="t" r="r" b="b"/>
              <a:pathLst>
                <a:path w="20406" h="8536" extrusionOk="0">
                  <a:moveTo>
                    <a:pt x="19766" y="0"/>
                  </a:moveTo>
                  <a:cubicBezTo>
                    <a:pt x="19714" y="0"/>
                    <a:pt x="19658" y="10"/>
                    <a:pt x="19599" y="31"/>
                  </a:cubicBezTo>
                  <a:cubicBezTo>
                    <a:pt x="13161" y="2358"/>
                    <a:pt x="6967" y="5198"/>
                    <a:pt x="556" y="7524"/>
                  </a:cubicBezTo>
                  <a:cubicBezTo>
                    <a:pt x="1" y="7717"/>
                    <a:pt x="157" y="8536"/>
                    <a:pt x="640" y="8536"/>
                  </a:cubicBezTo>
                  <a:cubicBezTo>
                    <a:pt x="698" y="8536"/>
                    <a:pt x="760" y="8524"/>
                    <a:pt x="827" y="8498"/>
                  </a:cubicBezTo>
                  <a:cubicBezTo>
                    <a:pt x="7238" y="6171"/>
                    <a:pt x="13459" y="3358"/>
                    <a:pt x="19870" y="1005"/>
                  </a:cubicBezTo>
                  <a:cubicBezTo>
                    <a:pt x="20406" y="810"/>
                    <a:pt x="20239" y="0"/>
                    <a:pt x="19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31" name="Google Shape;6331;p126"/>
            <p:cNvSpPr/>
            <p:nvPr/>
          </p:nvSpPr>
          <p:spPr>
            <a:xfrm>
              <a:off x="3559675" y="3796150"/>
              <a:ext cx="433700" cy="179100"/>
            </a:xfrm>
            <a:custGeom>
              <a:avLst/>
              <a:gdLst/>
              <a:ahLst/>
              <a:cxnLst/>
              <a:rect l="l" t="t" r="r" b="b"/>
              <a:pathLst>
                <a:path w="17348" h="7164" extrusionOk="0">
                  <a:moveTo>
                    <a:pt x="616" y="1"/>
                  </a:moveTo>
                  <a:cubicBezTo>
                    <a:pt x="138" y="1"/>
                    <a:pt x="1" y="819"/>
                    <a:pt x="532" y="1013"/>
                  </a:cubicBezTo>
                  <a:lnTo>
                    <a:pt x="16545" y="7126"/>
                  </a:lnTo>
                  <a:cubicBezTo>
                    <a:pt x="16612" y="7152"/>
                    <a:pt x="16674" y="7164"/>
                    <a:pt x="16732" y="7164"/>
                  </a:cubicBezTo>
                  <a:cubicBezTo>
                    <a:pt x="17210" y="7164"/>
                    <a:pt x="17347" y="6345"/>
                    <a:pt x="16816" y="6152"/>
                  </a:cubicBezTo>
                  <a:lnTo>
                    <a:pt x="803" y="39"/>
                  </a:lnTo>
                  <a:cubicBezTo>
                    <a:pt x="736" y="13"/>
                    <a:pt x="674" y="1"/>
                    <a:pt x="6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32" name="Google Shape;6332;p126"/>
            <p:cNvSpPr/>
            <p:nvPr/>
          </p:nvSpPr>
          <p:spPr>
            <a:xfrm>
              <a:off x="3713075" y="3949425"/>
              <a:ext cx="287200" cy="502625"/>
            </a:xfrm>
            <a:custGeom>
              <a:avLst/>
              <a:gdLst/>
              <a:ahLst/>
              <a:cxnLst/>
              <a:rect l="l" t="t" r="r" b="b"/>
              <a:pathLst>
                <a:path w="11488" h="20105" extrusionOk="0">
                  <a:moveTo>
                    <a:pt x="10805" y="0"/>
                  </a:moveTo>
                  <a:cubicBezTo>
                    <a:pt x="10652" y="0"/>
                    <a:pt x="10503" y="78"/>
                    <a:pt x="10409" y="264"/>
                  </a:cubicBezTo>
                  <a:cubicBezTo>
                    <a:pt x="7326" y="6702"/>
                    <a:pt x="4134" y="13356"/>
                    <a:pt x="266" y="19361"/>
                  </a:cubicBezTo>
                  <a:cubicBezTo>
                    <a:pt x="1" y="19740"/>
                    <a:pt x="358" y="20105"/>
                    <a:pt x="717" y="20105"/>
                  </a:cubicBezTo>
                  <a:cubicBezTo>
                    <a:pt x="871" y="20105"/>
                    <a:pt x="1026" y="20038"/>
                    <a:pt x="1132" y="19875"/>
                  </a:cubicBezTo>
                  <a:cubicBezTo>
                    <a:pt x="5027" y="13870"/>
                    <a:pt x="8191" y="7216"/>
                    <a:pt x="11302" y="778"/>
                  </a:cubicBezTo>
                  <a:cubicBezTo>
                    <a:pt x="11488" y="370"/>
                    <a:pt x="11138" y="0"/>
                    <a:pt x="10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33" name="Google Shape;6333;p126"/>
            <p:cNvSpPr/>
            <p:nvPr/>
          </p:nvSpPr>
          <p:spPr>
            <a:xfrm>
              <a:off x="3735975" y="4426625"/>
              <a:ext cx="646450" cy="82025"/>
            </a:xfrm>
            <a:custGeom>
              <a:avLst/>
              <a:gdLst/>
              <a:ahLst/>
              <a:cxnLst/>
              <a:rect l="l" t="t" r="r" b="b"/>
              <a:pathLst>
                <a:path w="25858" h="3281" extrusionOk="0">
                  <a:moveTo>
                    <a:pt x="625" y="1"/>
                  </a:moveTo>
                  <a:cubicBezTo>
                    <a:pt x="1" y="1"/>
                    <a:pt x="43" y="978"/>
                    <a:pt x="675" y="1030"/>
                  </a:cubicBezTo>
                  <a:cubicBezTo>
                    <a:pt x="8871" y="1626"/>
                    <a:pt x="17067" y="2329"/>
                    <a:pt x="25209" y="3276"/>
                  </a:cubicBezTo>
                  <a:cubicBezTo>
                    <a:pt x="25234" y="3279"/>
                    <a:pt x="25257" y="3280"/>
                    <a:pt x="25280" y="3280"/>
                  </a:cubicBezTo>
                  <a:cubicBezTo>
                    <a:pt x="25857" y="3280"/>
                    <a:pt x="25834" y="2326"/>
                    <a:pt x="25209" y="2248"/>
                  </a:cubicBezTo>
                  <a:cubicBezTo>
                    <a:pt x="17067" y="1328"/>
                    <a:pt x="8871" y="625"/>
                    <a:pt x="675" y="3"/>
                  </a:cubicBezTo>
                  <a:cubicBezTo>
                    <a:pt x="658" y="1"/>
                    <a:pt x="641" y="1"/>
                    <a:pt x="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34" name="Google Shape;6334;p126"/>
            <p:cNvSpPr/>
            <p:nvPr/>
          </p:nvSpPr>
          <p:spPr>
            <a:xfrm>
              <a:off x="3960700" y="3948925"/>
              <a:ext cx="422675" cy="560600"/>
            </a:xfrm>
            <a:custGeom>
              <a:avLst/>
              <a:gdLst/>
              <a:ahLst/>
              <a:cxnLst/>
              <a:rect l="l" t="t" r="r" b="b"/>
              <a:pathLst>
                <a:path w="16907" h="22424" extrusionOk="0">
                  <a:moveTo>
                    <a:pt x="693" y="1"/>
                  </a:moveTo>
                  <a:cubicBezTo>
                    <a:pt x="337" y="1"/>
                    <a:pt x="0" y="516"/>
                    <a:pt x="288" y="907"/>
                  </a:cubicBezTo>
                  <a:cubicBezTo>
                    <a:pt x="5698" y="7858"/>
                    <a:pt x="10404" y="15351"/>
                    <a:pt x="15868" y="22248"/>
                  </a:cubicBezTo>
                  <a:cubicBezTo>
                    <a:pt x="15966" y="22372"/>
                    <a:pt x="16082" y="22424"/>
                    <a:pt x="16197" y="22424"/>
                  </a:cubicBezTo>
                  <a:cubicBezTo>
                    <a:pt x="16560" y="22424"/>
                    <a:pt x="16907" y="21908"/>
                    <a:pt x="16599" y="21518"/>
                  </a:cubicBezTo>
                  <a:cubicBezTo>
                    <a:pt x="11135" y="14620"/>
                    <a:pt x="6428" y="7128"/>
                    <a:pt x="1018" y="176"/>
                  </a:cubicBezTo>
                  <a:cubicBezTo>
                    <a:pt x="921" y="53"/>
                    <a:pt x="806" y="1"/>
                    <a:pt x="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35" name="Google Shape;6335;p126"/>
            <p:cNvSpPr/>
            <p:nvPr/>
          </p:nvSpPr>
          <p:spPr>
            <a:xfrm>
              <a:off x="4353000" y="3762125"/>
              <a:ext cx="113300" cy="745475"/>
            </a:xfrm>
            <a:custGeom>
              <a:avLst/>
              <a:gdLst/>
              <a:ahLst/>
              <a:cxnLst/>
              <a:rect l="l" t="t" r="r" b="b"/>
              <a:pathLst>
                <a:path w="4532" h="29819" extrusionOk="0">
                  <a:moveTo>
                    <a:pt x="4004" y="0"/>
                  </a:moveTo>
                  <a:cubicBezTo>
                    <a:pt x="3754" y="0"/>
                    <a:pt x="3503" y="169"/>
                    <a:pt x="3503" y="507"/>
                  </a:cubicBezTo>
                  <a:cubicBezTo>
                    <a:pt x="3530" y="4673"/>
                    <a:pt x="2773" y="8920"/>
                    <a:pt x="2259" y="13031"/>
                  </a:cubicBezTo>
                  <a:cubicBezTo>
                    <a:pt x="1529" y="18468"/>
                    <a:pt x="744" y="23905"/>
                    <a:pt x="41" y="29342"/>
                  </a:cubicBezTo>
                  <a:cubicBezTo>
                    <a:pt x="1" y="29663"/>
                    <a:pt x="226" y="29818"/>
                    <a:pt x="473" y="29818"/>
                  </a:cubicBezTo>
                  <a:cubicBezTo>
                    <a:pt x="725" y="29818"/>
                    <a:pt x="1001" y="29656"/>
                    <a:pt x="1042" y="29342"/>
                  </a:cubicBezTo>
                  <a:cubicBezTo>
                    <a:pt x="1772" y="23905"/>
                    <a:pt x="2557" y="18468"/>
                    <a:pt x="3260" y="13031"/>
                  </a:cubicBezTo>
                  <a:cubicBezTo>
                    <a:pt x="3801" y="8920"/>
                    <a:pt x="4531" y="4673"/>
                    <a:pt x="4504" y="507"/>
                  </a:cubicBezTo>
                  <a:cubicBezTo>
                    <a:pt x="4504" y="169"/>
                    <a:pt x="4254" y="0"/>
                    <a:pt x="4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36" name="Google Shape;6336;p126"/>
            <p:cNvSpPr/>
            <p:nvPr/>
          </p:nvSpPr>
          <p:spPr>
            <a:xfrm>
              <a:off x="3940500" y="3400850"/>
              <a:ext cx="49400" cy="573450"/>
            </a:xfrm>
            <a:custGeom>
              <a:avLst/>
              <a:gdLst/>
              <a:ahLst/>
              <a:cxnLst/>
              <a:rect l="l" t="t" r="r" b="b"/>
              <a:pathLst>
                <a:path w="1976" h="22938" extrusionOk="0">
                  <a:moveTo>
                    <a:pt x="508" y="0"/>
                  </a:moveTo>
                  <a:cubicBezTo>
                    <a:pt x="251" y="0"/>
                    <a:pt x="0" y="162"/>
                    <a:pt x="14" y="487"/>
                  </a:cubicBezTo>
                  <a:lnTo>
                    <a:pt x="961" y="22451"/>
                  </a:lnTo>
                  <a:cubicBezTo>
                    <a:pt x="974" y="22775"/>
                    <a:pt x="1231" y="22938"/>
                    <a:pt x="1481" y="22938"/>
                  </a:cubicBezTo>
                  <a:cubicBezTo>
                    <a:pt x="1732" y="22938"/>
                    <a:pt x="1975" y="22775"/>
                    <a:pt x="1962" y="22451"/>
                  </a:cubicBezTo>
                  <a:lnTo>
                    <a:pt x="1042" y="487"/>
                  </a:lnTo>
                  <a:cubicBezTo>
                    <a:pt x="1028" y="162"/>
                    <a:pt x="765"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37" name="Google Shape;6337;p126"/>
            <p:cNvSpPr/>
            <p:nvPr/>
          </p:nvSpPr>
          <p:spPr>
            <a:xfrm>
              <a:off x="3665625" y="4343500"/>
              <a:ext cx="173800" cy="171800"/>
            </a:xfrm>
            <a:custGeom>
              <a:avLst/>
              <a:gdLst/>
              <a:ahLst/>
              <a:cxnLst/>
              <a:rect l="l" t="t" r="r" b="b"/>
              <a:pathLst>
                <a:path w="6952" h="6872" extrusionOk="0">
                  <a:moveTo>
                    <a:pt x="3485" y="0"/>
                  </a:moveTo>
                  <a:cubicBezTo>
                    <a:pt x="3469" y="0"/>
                    <a:pt x="3452" y="0"/>
                    <a:pt x="3435" y="1"/>
                  </a:cubicBezTo>
                  <a:cubicBezTo>
                    <a:pt x="1515" y="28"/>
                    <a:pt x="0" y="1569"/>
                    <a:pt x="27" y="3490"/>
                  </a:cubicBezTo>
                  <a:cubicBezTo>
                    <a:pt x="54" y="5367"/>
                    <a:pt x="1595" y="6871"/>
                    <a:pt x="3466" y="6871"/>
                  </a:cubicBezTo>
                  <a:cubicBezTo>
                    <a:pt x="3483" y="6871"/>
                    <a:pt x="3500" y="6871"/>
                    <a:pt x="3516" y="6871"/>
                  </a:cubicBezTo>
                  <a:cubicBezTo>
                    <a:pt x="5410" y="6844"/>
                    <a:pt x="6952" y="5275"/>
                    <a:pt x="6925" y="3382"/>
                  </a:cubicBezTo>
                  <a:cubicBezTo>
                    <a:pt x="6898" y="1505"/>
                    <a:pt x="5356" y="0"/>
                    <a:pt x="34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38" name="Google Shape;6338;p126"/>
            <p:cNvSpPr/>
            <p:nvPr/>
          </p:nvSpPr>
          <p:spPr>
            <a:xfrm>
              <a:off x="3890800" y="3876225"/>
              <a:ext cx="173125" cy="171800"/>
            </a:xfrm>
            <a:custGeom>
              <a:avLst/>
              <a:gdLst/>
              <a:ahLst/>
              <a:cxnLst/>
              <a:rect l="l" t="t" r="r" b="b"/>
              <a:pathLst>
                <a:path w="6925" h="6872" extrusionOk="0">
                  <a:moveTo>
                    <a:pt x="3458" y="0"/>
                  </a:moveTo>
                  <a:cubicBezTo>
                    <a:pt x="3442" y="0"/>
                    <a:pt x="3425" y="0"/>
                    <a:pt x="3409" y="1"/>
                  </a:cubicBezTo>
                  <a:cubicBezTo>
                    <a:pt x="1515" y="28"/>
                    <a:pt x="0" y="1596"/>
                    <a:pt x="27" y="3490"/>
                  </a:cubicBezTo>
                  <a:cubicBezTo>
                    <a:pt x="27" y="5367"/>
                    <a:pt x="1569" y="6871"/>
                    <a:pt x="3440" y="6871"/>
                  </a:cubicBezTo>
                  <a:cubicBezTo>
                    <a:pt x="3456" y="6871"/>
                    <a:pt x="3473" y="6871"/>
                    <a:pt x="3490" y="6871"/>
                  </a:cubicBezTo>
                  <a:cubicBezTo>
                    <a:pt x="5410" y="6844"/>
                    <a:pt x="6925" y="5275"/>
                    <a:pt x="6898" y="3382"/>
                  </a:cubicBezTo>
                  <a:cubicBezTo>
                    <a:pt x="6871" y="1505"/>
                    <a:pt x="5330" y="0"/>
                    <a:pt x="3458"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39" name="Google Shape;6339;p126"/>
            <p:cNvSpPr/>
            <p:nvPr/>
          </p:nvSpPr>
          <p:spPr>
            <a:xfrm>
              <a:off x="4343875" y="3666600"/>
              <a:ext cx="218450" cy="216425"/>
            </a:xfrm>
            <a:custGeom>
              <a:avLst/>
              <a:gdLst/>
              <a:ahLst/>
              <a:cxnLst/>
              <a:rect l="l" t="t" r="r" b="b"/>
              <a:pathLst>
                <a:path w="8738" h="8657" extrusionOk="0">
                  <a:moveTo>
                    <a:pt x="4352" y="0"/>
                  </a:moveTo>
                  <a:cubicBezTo>
                    <a:pt x="4335" y="0"/>
                    <a:pt x="4318" y="0"/>
                    <a:pt x="4301" y="0"/>
                  </a:cubicBezTo>
                  <a:cubicBezTo>
                    <a:pt x="1921" y="27"/>
                    <a:pt x="0" y="2002"/>
                    <a:pt x="27" y="4382"/>
                  </a:cubicBezTo>
                  <a:cubicBezTo>
                    <a:pt x="81" y="6773"/>
                    <a:pt x="2002" y="8656"/>
                    <a:pt x="4385" y="8656"/>
                  </a:cubicBezTo>
                  <a:cubicBezTo>
                    <a:pt x="4402" y="8656"/>
                    <a:pt x="4419" y="8656"/>
                    <a:pt x="4436" y="8656"/>
                  </a:cubicBezTo>
                  <a:cubicBezTo>
                    <a:pt x="6817" y="8629"/>
                    <a:pt x="8737" y="6654"/>
                    <a:pt x="8710" y="4274"/>
                  </a:cubicBezTo>
                  <a:cubicBezTo>
                    <a:pt x="8656" y="1884"/>
                    <a:pt x="6736" y="0"/>
                    <a:pt x="43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40" name="Google Shape;6340;p126"/>
            <p:cNvSpPr/>
            <p:nvPr/>
          </p:nvSpPr>
          <p:spPr>
            <a:xfrm>
              <a:off x="3844825" y="3304800"/>
              <a:ext cx="218425" cy="216450"/>
            </a:xfrm>
            <a:custGeom>
              <a:avLst/>
              <a:gdLst/>
              <a:ahLst/>
              <a:cxnLst/>
              <a:rect l="l" t="t" r="r" b="b"/>
              <a:pathLst>
                <a:path w="8737" h="8658" extrusionOk="0">
                  <a:moveTo>
                    <a:pt x="4351" y="1"/>
                  </a:moveTo>
                  <a:cubicBezTo>
                    <a:pt x="4334" y="1"/>
                    <a:pt x="4318" y="1"/>
                    <a:pt x="4301" y="1"/>
                  </a:cubicBezTo>
                  <a:cubicBezTo>
                    <a:pt x="1921" y="28"/>
                    <a:pt x="0" y="2003"/>
                    <a:pt x="27" y="4383"/>
                  </a:cubicBezTo>
                  <a:cubicBezTo>
                    <a:pt x="54" y="6773"/>
                    <a:pt x="2001" y="8657"/>
                    <a:pt x="4359" y="8657"/>
                  </a:cubicBezTo>
                  <a:cubicBezTo>
                    <a:pt x="4375" y="8657"/>
                    <a:pt x="4392" y="8657"/>
                    <a:pt x="4409" y="8657"/>
                  </a:cubicBezTo>
                  <a:cubicBezTo>
                    <a:pt x="6816" y="8630"/>
                    <a:pt x="8737" y="6655"/>
                    <a:pt x="8683" y="4275"/>
                  </a:cubicBezTo>
                  <a:cubicBezTo>
                    <a:pt x="8656" y="1884"/>
                    <a:pt x="6709" y="1"/>
                    <a:pt x="43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41" name="Google Shape;6341;p126"/>
            <p:cNvSpPr/>
            <p:nvPr/>
          </p:nvSpPr>
          <p:spPr>
            <a:xfrm>
              <a:off x="3515500" y="3748400"/>
              <a:ext cx="123100" cy="121775"/>
            </a:xfrm>
            <a:custGeom>
              <a:avLst/>
              <a:gdLst/>
              <a:ahLst/>
              <a:cxnLst/>
              <a:rect l="l" t="t" r="r" b="b"/>
              <a:pathLst>
                <a:path w="4924" h="4871" extrusionOk="0">
                  <a:moveTo>
                    <a:pt x="2457" y="1"/>
                  </a:moveTo>
                  <a:cubicBezTo>
                    <a:pt x="2441" y="1"/>
                    <a:pt x="2424" y="1"/>
                    <a:pt x="2407" y="1"/>
                  </a:cubicBezTo>
                  <a:cubicBezTo>
                    <a:pt x="1082" y="1"/>
                    <a:pt x="0" y="1110"/>
                    <a:pt x="0" y="2463"/>
                  </a:cubicBezTo>
                  <a:cubicBezTo>
                    <a:pt x="27" y="3799"/>
                    <a:pt x="1109" y="4871"/>
                    <a:pt x="2439" y="4871"/>
                  </a:cubicBezTo>
                  <a:cubicBezTo>
                    <a:pt x="2456" y="4871"/>
                    <a:pt x="2472" y="4870"/>
                    <a:pt x="2489" y="4870"/>
                  </a:cubicBezTo>
                  <a:cubicBezTo>
                    <a:pt x="3841" y="4870"/>
                    <a:pt x="4923" y="3761"/>
                    <a:pt x="4896" y="2409"/>
                  </a:cubicBezTo>
                  <a:cubicBezTo>
                    <a:pt x="4869" y="1073"/>
                    <a:pt x="3787" y="1"/>
                    <a:pt x="24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42" name="Google Shape;6342;p126"/>
            <p:cNvSpPr/>
            <p:nvPr/>
          </p:nvSpPr>
          <p:spPr>
            <a:xfrm>
              <a:off x="4304650" y="4434125"/>
              <a:ext cx="123775" cy="122425"/>
            </a:xfrm>
            <a:custGeom>
              <a:avLst/>
              <a:gdLst/>
              <a:ahLst/>
              <a:cxnLst/>
              <a:rect l="l" t="t" r="r" b="b"/>
              <a:pathLst>
                <a:path w="4951" h="4897" extrusionOk="0">
                  <a:moveTo>
                    <a:pt x="2435" y="0"/>
                  </a:moveTo>
                  <a:cubicBezTo>
                    <a:pt x="1082" y="27"/>
                    <a:pt x="0" y="1136"/>
                    <a:pt x="28" y="2489"/>
                  </a:cubicBezTo>
                  <a:cubicBezTo>
                    <a:pt x="54" y="3825"/>
                    <a:pt x="1137" y="4897"/>
                    <a:pt x="2466" y="4897"/>
                  </a:cubicBezTo>
                  <a:cubicBezTo>
                    <a:pt x="2483" y="4897"/>
                    <a:pt x="2499" y="4896"/>
                    <a:pt x="2516" y="4896"/>
                  </a:cubicBezTo>
                  <a:cubicBezTo>
                    <a:pt x="3869" y="4896"/>
                    <a:pt x="4950" y="3787"/>
                    <a:pt x="4923" y="2435"/>
                  </a:cubicBezTo>
                  <a:cubicBezTo>
                    <a:pt x="4896" y="1082"/>
                    <a:pt x="3787" y="0"/>
                    <a:pt x="24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6343" name="Google Shape;6343;p126"/>
          <p:cNvSpPr txBox="1"/>
          <p:nvPr/>
        </p:nvSpPr>
        <p:spPr>
          <a:xfrm>
            <a:off x="720000" y="1096500"/>
            <a:ext cx="3852000" cy="703800"/>
          </a:xfrm>
          <a:prstGeom prst="rect">
            <a:avLst/>
          </a:prstGeom>
          <a:noFill/>
          <a:ln>
            <a:noFill/>
          </a:ln>
        </p:spPr>
        <p:txBody>
          <a:bodyPr spcFirstLastPara="1" wrap="square" lIns="91425" tIns="91425" rIns="91425" bIns="91425" anchor="t" anchorCtr="0">
            <a:noAutofit/>
          </a:bodyPr>
          <a:lstStyle/>
          <a:p>
            <a:pPr lvl="0" algn="r" rtl="1"/>
            <a:r>
              <a:rPr lang="fa-IR" dirty="0">
                <a:solidFill>
                  <a:schemeClr val="dk1"/>
                </a:solidFill>
                <a:latin typeface="Oxygen"/>
                <a:ea typeface="Oxygen"/>
                <a:cs typeface="B Nazanin" panose="00000400000000000000" pitchFamily="2" charset="-78"/>
                <a:sym typeface="Oxygen"/>
              </a:rPr>
              <a:t>در اینجا مجموعه ای از منابع جایگزین وجود دارد که سبک آنها با این الگو مطابقت دارد:</a:t>
            </a:r>
            <a:endParaRPr dirty="0">
              <a:solidFill>
                <a:schemeClr val="dk1"/>
              </a:solidFill>
              <a:latin typeface="Oxygen"/>
              <a:ea typeface="Oxygen"/>
              <a:cs typeface="B Nazanin" panose="00000400000000000000" pitchFamily="2" charset="-78"/>
              <a:sym typeface="Oxygen"/>
            </a:endParaRPr>
          </a:p>
        </p:txBody>
      </p:sp>
      <p:sp>
        <p:nvSpPr>
          <p:cNvPr id="6344" name="Google Shape;6344;p126"/>
          <p:cNvSpPr txBox="1"/>
          <p:nvPr/>
        </p:nvSpPr>
        <p:spPr>
          <a:xfrm>
            <a:off x="4595703" y="1096500"/>
            <a:ext cx="3852000" cy="703800"/>
          </a:xfrm>
          <a:prstGeom prst="rect">
            <a:avLst/>
          </a:prstGeom>
          <a:noFill/>
          <a:ln>
            <a:noFill/>
          </a:ln>
        </p:spPr>
        <p:txBody>
          <a:bodyPr spcFirstLastPara="1" wrap="square" lIns="91425" tIns="91425" rIns="91425" bIns="91425" anchor="t" anchorCtr="0">
            <a:noAutofit/>
          </a:bodyPr>
          <a:lstStyle/>
          <a:p>
            <a:pPr marL="457200" lvl="0" indent="-317500" algn="r" rtl="1">
              <a:buClr>
                <a:schemeClr val="dk1"/>
              </a:buClr>
              <a:buSzPts val="1400"/>
              <a:buFont typeface="Oxygen"/>
              <a:buChar char="●"/>
            </a:pPr>
            <a:r>
              <a:rPr lang="fa-IR" dirty="0">
                <a:solidFill>
                  <a:schemeClr val="hlink"/>
                </a:solidFill>
                <a:uFill>
                  <a:noFill/>
                </a:uFill>
                <a:latin typeface="Oxygen"/>
                <a:ea typeface="Oxygen"/>
                <a:cs typeface="B Nazanin" panose="00000400000000000000" pitchFamily="2" charset="-78"/>
                <a:sym typeface="Oxygen"/>
              </a:rPr>
              <a:t>دانشمندی که مولکول های </a:t>
            </a:r>
            <a:r>
              <a:rPr lang="en-US" dirty="0">
                <a:solidFill>
                  <a:schemeClr val="hlink"/>
                </a:solidFill>
                <a:uFill>
                  <a:noFill/>
                </a:uFill>
                <a:latin typeface="Oxygen"/>
                <a:ea typeface="Oxygen"/>
                <a:cs typeface="B Nazanin" panose="00000400000000000000" pitchFamily="2" charset="-78"/>
                <a:sym typeface="Oxygen"/>
              </a:rPr>
              <a:t>DNA </a:t>
            </a:r>
            <a:r>
              <a:rPr lang="fa-IR" dirty="0">
                <a:solidFill>
                  <a:schemeClr val="hlink"/>
                </a:solidFill>
                <a:uFill>
                  <a:noFill/>
                </a:uFill>
                <a:latin typeface="Oxygen"/>
                <a:ea typeface="Oxygen"/>
                <a:cs typeface="B Nazanin" panose="00000400000000000000" pitchFamily="2" charset="-78"/>
                <a:sym typeface="Oxygen"/>
              </a:rPr>
              <a:t>را در دست دارد واکسن در یک سرنگ بزرگ توسعه می یابد</a:t>
            </a:r>
            <a:endParaRPr dirty="0">
              <a:solidFill>
                <a:schemeClr val="dk1"/>
              </a:solidFill>
              <a:latin typeface="Oxygen"/>
              <a:ea typeface="Oxygen"/>
              <a:cs typeface="B Nazanin" panose="00000400000000000000" pitchFamily="2" charset="-78"/>
              <a:sym typeface="Oxygen"/>
            </a:endParaRPr>
          </a:p>
          <a:p>
            <a:pPr marL="0" lvl="0" indent="0" algn="r" rtl="1">
              <a:spcBef>
                <a:spcPts val="1200"/>
              </a:spcBef>
              <a:spcAft>
                <a:spcPts val="0"/>
              </a:spcAft>
              <a:buNone/>
            </a:pPr>
            <a:endParaRPr dirty="0">
              <a:solidFill>
                <a:schemeClr val="dk1"/>
              </a:solidFill>
              <a:latin typeface="Oxygen"/>
              <a:ea typeface="Oxygen"/>
              <a:cs typeface="B Nazanin" panose="00000400000000000000" pitchFamily="2" charset="-78"/>
              <a:sym typeface="Oxygen"/>
            </a:endParaRPr>
          </a:p>
          <a:p>
            <a:pPr marL="0" lvl="0" indent="0" algn="r" rtl="1">
              <a:spcBef>
                <a:spcPts val="0"/>
              </a:spcBef>
              <a:spcAft>
                <a:spcPts val="0"/>
              </a:spcAft>
              <a:buNone/>
            </a:pPr>
            <a:endParaRPr dirty="0">
              <a:solidFill>
                <a:schemeClr val="dk1"/>
              </a:solidFill>
              <a:latin typeface="Oxygen"/>
              <a:ea typeface="Oxygen"/>
              <a:cs typeface="B Nazanin" panose="00000400000000000000" pitchFamily="2" charset="-78"/>
              <a:sym typeface="Oxygen"/>
            </a:endParaRPr>
          </a:p>
        </p:txBody>
      </p:sp>
      <p:cxnSp>
        <p:nvCxnSpPr>
          <p:cNvPr id="6345" name="Google Shape;6345;p126"/>
          <p:cNvCxnSpPr/>
          <p:nvPr/>
        </p:nvCxnSpPr>
        <p:spPr>
          <a:xfrm flipH="1">
            <a:off x="1743125" y="3729050"/>
            <a:ext cx="184500" cy="509700"/>
          </a:xfrm>
          <a:prstGeom prst="straightConnector1">
            <a:avLst/>
          </a:prstGeom>
          <a:noFill/>
          <a:ln w="9525" cap="flat" cmpd="sng">
            <a:solidFill>
              <a:schemeClr val="dk1"/>
            </a:solidFill>
            <a:prstDash val="solid"/>
            <a:round/>
            <a:headEnd type="none" w="med" len="med"/>
            <a:tailEnd type="none" w="med" len="med"/>
          </a:ln>
        </p:spPr>
      </p:cxnSp>
      <p:sp>
        <p:nvSpPr>
          <p:cNvPr id="6346" name="Google Shape;6346;p126"/>
          <p:cNvSpPr/>
          <p:nvPr/>
        </p:nvSpPr>
        <p:spPr>
          <a:xfrm>
            <a:off x="3679025" y="3481400"/>
            <a:ext cx="64300" cy="161925"/>
          </a:xfrm>
          <a:custGeom>
            <a:avLst/>
            <a:gdLst/>
            <a:ahLst/>
            <a:cxnLst/>
            <a:rect l="l" t="t" r="r" b="b"/>
            <a:pathLst>
              <a:path w="2572" h="6477" extrusionOk="0">
                <a:moveTo>
                  <a:pt x="0" y="0"/>
                </a:moveTo>
                <a:cubicBezTo>
                  <a:pt x="286" y="540"/>
                  <a:pt x="1286" y="2159"/>
                  <a:pt x="1715" y="3238"/>
                </a:cubicBezTo>
                <a:cubicBezTo>
                  <a:pt x="2144" y="4318"/>
                  <a:pt x="2429" y="5937"/>
                  <a:pt x="2572" y="6477"/>
                </a:cubicBezTo>
              </a:path>
            </a:pathLst>
          </a:custGeom>
          <a:noFill/>
          <a:ln w="9525" cap="flat" cmpd="sng">
            <a:solidFill>
              <a:schemeClr val="dk1"/>
            </a:solidFill>
            <a:prstDash val="solid"/>
            <a:round/>
            <a:headEnd type="none" w="med" len="med"/>
            <a:tailEnd type="none" w="med" len="med"/>
          </a:ln>
        </p:spPr>
      </p:sp>
      <p:grpSp>
        <p:nvGrpSpPr>
          <p:cNvPr id="6347" name="Google Shape;6347;p126"/>
          <p:cNvGrpSpPr/>
          <p:nvPr/>
        </p:nvGrpSpPr>
        <p:grpSpPr>
          <a:xfrm>
            <a:off x="1219472" y="1983843"/>
            <a:ext cx="2513230" cy="4127992"/>
            <a:chOff x="1295672" y="1983843"/>
            <a:chExt cx="2513230" cy="4127992"/>
          </a:xfrm>
        </p:grpSpPr>
        <p:sp>
          <p:nvSpPr>
            <p:cNvPr id="6348" name="Google Shape;6348;p126"/>
            <p:cNvSpPr/>
            <p:nvPr/>
          </p:nvSpPr>
          <p:spPr>
            <a:xfrm flipH="1">
              <a:off x="2292686" y="3316434"/>
              <a:ext cx="1274620" cy="1246378"/>
            </a:xfrm>
            <a:custGeom>
              <a:avLst/>
              <a:gdLst/>
              <a:ahLst/>
              <a:cxnLst/>
              <a:rect l="l" t="t" r="r" b="b"/>
              <a:pathLst>
                <a:path w="35997" h="35203" extrusionOk="0">
                  <a:moveTo>
                    <a:pt x="31959" y="0"/>
                  </a:moveTo>
                  <a:cubicBezTo>
                    <a:pt x="31918" y="0"/>
                    <a:pt x="31876" y="2"/>
                    <a:pt x="31834" y="6"/>
                  </a:cubicBezTo>
                  <a:cubicBezTo>
                    <a:pt x="27652" y="365"/>
                    <a:pt x="14956" y="19355"/>
                    <a:pt x="14956" y="19355"/>
                  </a:cubicBezTo>
                  <a:lnTo>
                    <a:pt x="8049" y="12321"/>
                  </a:lnTo>
                  <a:lnTo>
                    <a:pt x="0" y="16989"/>
                  </a:lnTo>
                  <a:cubicBezTo>
                    <a:pt x="0" y="16989"/>
                    <a:pt x="6042" y="33973"/>
                    <a:pt x="9401" y="35135"/>
                  </a:cubicBezTo>
                  <a:cubicBezTo>
                    <a:pt x="9531" y="35180"/>
                    <a:pt x="9686" y="35202"/>
                    <a:pt x="9863" y="35202"/>
                  </a:cubicBezTo>
                  <a:cubicBezTo>
                    <a:pt x="14212" y="35202"/>
                    <a:pt x="31980" y="21986"/>
                    <a:pt x="33482" y="19672"/>
                  </a:cubicBezTo>
                  <a:cubicBezTo>
                    <a:pt x="35008" y="17288"/>
                    <a:pt x="35997" y="0"/>
                    <a:pt x="319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49" name="Google Shape;6349;p126"/>
            <p:cNvSpPr/>
            <p:nvPr/>
          </p:nvSpPr>
          <p:spPr>
            <a:xfrm flipH="1">
              <a:off x="3271817" y="3744698"/>
              <a:ext cx="317938" cy="194978"/>
            </a:xfrm>
            <a:custGeom>
              <a:avLst/>
              <a:gdLst/>
              <a:ahLst/>
              <a:cxnLst/>
              <a:rect l="l" t="t" r="r" b="b"/>
              <a:pathLst>
                <a:path w="8979" h="5507" extrusionOk="0">
                  <a:moveTo>
                    <a:pt x="7719" y="1"/>
                  </a:moveTo>
                  <a:cubicBezTo>
                    <a:pt x="7660" y="1"/>
                    <a:pt x="7601" y="5"/>
                    <a:pt x="7542" y="14"/>
                  </a:cubicBezTo>
                  <a:cubicBezTo>
                    <a:pt x="7436" y="14"/>
                    <a:pt x="7331" y="35"/>
                    <a:pt x="7225" y="56"/>
                  </a:cubicBezTo>
                  <a:cubicBezTo>
                    <a:pt x="6908" y="141"/>
                    <a:pt x="6613" y="246"/>
                    <a:pt x="6338" y="394"/>
                  </a:cubicBezTo>
                  <a:cubicBezTo>
                    <a:pt x="5768" y="626"/>
                    <a:pt x="2493" y="1788"/>
                    <a:pt x="1015" y="3140"/>
                  </a:cubicBezTo>
                  <a:cubicBezTo>
                    <a:pt x="296" y="3774"/>
                    <a:pt x="1" y="4471"/>
                    <a:pt x="634" y="5126"/>
                  </a:cubicBezTo>
                  <a:cubicBezTo>
                    <a:pt x="930" y="5422"/>
                    <a:pt x="1374" y="5485"/>
                    <a:pt x="1775" y="5506"/>
                  </a:cubicBezTo>
                  <a:lnTo>
                    <a:pt x="2198" y="5506"/>
                  </a:lnTo>
                  <a:cubicBezTo>
                    <a:pt x="4521" y="5443"/>
                    <a:pt x="6697" y="4408"/>
                    <a:pt x="8218" y="2654"/>
                  </a:cubicBezTo>
                  <a:cubicBezTo>
                    <a:pt x="8408" y="2443"/>
                    <a:pt x="8577" y="2190"/>
                    <a:pt x="8704" y="1936"/>
                  </a:cubicBezTo>
                  <a:cubicBezTo>
                    <a:pt x="8767" y="1831"/>
                    <a:pt x="8809" y="1725"/>
                    <a:pt x="8852" y="1619"/>
                  </a:cubicBezTo>
                  <a:cubicBezTo>
                    <a:pt x="8978" y="1218"/>
                    <a:pt x="8915" y="795"/>
                    <a:pt x="8683" y="457"/>
                  </a:cubicBezTo>
                  <a:cubicBezTo>
                    <a:pt x="8446" y="166"/>
                    <a:pt x="8085" y="1"/>
                    <a:pt x="7719" y="1"/>
                  </a:cubicBezTo>
                  <a:close/>
                </a:path>
              </a:pathLst>
            </a:custGeom>
            <a:solidFill>
              <a:srgbClr val="BDBDB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50" name="Google Shape;6350;p126"/>
            <p:cNvSpPr/>
            <p:nvPr/>
          </p:nvSpPr>
          <p:spPr>
            <a:xfrm flipH="1">
              <a:off x="3451058" y="3214324"/>
              <a:ext cx="357844" cy="565673"/>
            </a:xfrm>
            <a:custGeom>
              <a:avLst/>
              <a:gdLst/>
              <a:ahLst/>
              <a:cxnLst/>
              <a:rect l="l" t="t" r="r" b="b"/>
              <a:pathLst>
                <a:path w="10106" h="15977" extrusionOk="0">
                  <a:moveTo>
                    <a:pt x="401" y="1"/>
                  </a:moveTo>
                  <a:cubicBezTo>
                    <a:pt x="267" y="1"/>
                    <a:pt x="131" y="27"/>
                    <a:pt x="0" y="80"/>
                  </a:cubicBezTo>
                  <a:cubicBezTo>
                    <a:pt x="275" y="2319"/>
                    <a:pt x="465" y="2869"/>
                    <a:pt x="1331" y="4960"/>
                  </a:cubicBezTo>
                  <a:cubicBezTo>
                    <a:pt x="1690" y="5805"/>
                    <a:pt x="2641" y="7157"/>
                    <a:pt x="3190" y="7875"/>
                  </a:cubicBezTo>
                  <a:cubicBezTo>
                    <a:pt x="2894" y="8826"/>
                    <a:pt x="317" y="12036"/>
                    <a:pt x="740" y="12924"/>
                  </a:cubicBezTo>
                  <a:cubicBezTo>
                    <a:pt x="1697" y="14892"/>
                    <a:pt x="4161" y="15976"/>
                    <a:pt x="6276" y="15976"/>
                  </a:cubicBezTo>
                  <a:cubicBezTo>
                    <a:pt x="8360" y="15976"/>
                    <a:pt x="10105" y="14924"/>
                    <a:pt x="9739" y="12628"/>
                  </a:cubicBezTo>
                  <a:cubicBezTo>
                    <a:pt x="9485" y="10896"/>
                    <a:pt x="9717" y="7917"/>
                    <a:pt x="7985" y="7537"/>
                  </a:cubicBezTo>
                  <a:cubicBezTo>
                    <a:pt x="7288" y="7368"/>
                    <a:pt x="6591" y="7136"/>
                    <a:pt x="5936" y="6840"/>
                  </a:cubicBezTo>
                  <a:cubicBezTo>
                    <a:pt x="4711" y="6270"/>
                    <a:pt x="3993" y="4728"/>
                    <a:pt x="3042" y="3735"/>
                  </a:cubicBezTo>
                  <a:cubicBezTo>
                    <a:pt x="2789" y="2784"/>
                    <a:pt x="2387" y="1897"/>
                    <a:pt x="1838" y="1094"/>
                  </a:cubicBezTo>
                  <a:cubicBezTo>
                    <a:pt x="1627" y="756"/>
                    <a:pt x="1373" y="461"/>
                    <a:pt x="1057" y="228"/>
                  </a:cubicBezTo>
                  <a:cubicBezTo>
                    <a:pt x="868" y="80"/>
                    <a:pt x="637" y="1"/>
                    <a:pt x="401" y="1"/>
                  </a:cubicBezTo>
                  <a:close/>
                </a:path>
              </a:pathLst>
            </a:custGeom>
            <a:solidFill>
              <a:srgbClr val="FFCCB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51" name="Google Shape;6351;p126"/>
            <p:cNvSpPr/>
            <p:nvPr/>
          </p:nvSpPr>
          <p:spPr>
            <a:xfrm flipH="1">
              <a:off x="3398971" y="3247535"/>
              <a:ext cx="172832" cy="455385"/>
            </a:xfrm>
            <a:custGeom>
              <a:avLst/>
              <a:gdLst/>
              <a:ahLst/>
              <a:cxnLst/>
              <a:rect l="l" t="t" r="r" b="b"/>
              <a:pathLst>
                <a:path w="4881" h="12862" extrusionOk="0">
                  <a:moveTo>
                    <a:pt x="1130" y="0"/>
                  </a:moveTo>
                  <a:cubicBezTo>
                    <a:pt x="788" y="0"/>
                    <a:pt x="543" y="528"/>
                    <a:pt x="444" y="1001"/>
                  </a:cubicBezTo>
                  <a:cubicBezTo>
                    <a:pt x="1" y="2923"/>
                    <a:pt x="318" y="5142"/>
                    <a:pt x="1247" y="6705"/>
                  </a:cubicBezTo>
                  <a:cubicBezTo>
                    <a:pt x="888" y="7719"/>
                    <a:pt x="592" y="8711"/>
                    <a:pt x="698" y="9852"/>
                  </a:cubicBezTo>
                  <a:cubicBezTo>
                    <a:pt x="782" y="10972"/>
                    <a:pt x="1247" y="12070"/>
                    <a:pt x="1986" y="12598"/>
                  </a:cubicBezTo>
                  <a:cubicBezTo>
                    <a:pt x="2258" y="12777"/>
                    <a:pt x="2561" y="12861"/>
                    <a:pt x="2857" y="12861"/>
                  </a:cubicBezTo>
                  <a:cubicBezTo>
                    <a:pt x="3438" y="12861"/>
                    <a:pt x="3995" y="12538"/>
                    <a:pt x="4247" y="11965"/>
                  </a:cubicBezTo>
                  <a:cubicBezTo>
                    <a:pt x="4585" y="11310"/>
                    <a:pt x="4775" y="10613"/>
                    <a:pt x="4796" y="9894"/>
                  </a:cubicBezTo>
                  <a:cubicBezTo>
                    <a:pt x="4880" y="8437"/>
                    <a:pt x="4563" y="7000"/>
                    <a:pt x="3866" y="5733"/>
                  </a:cubicBezTo>
                  <a:cubicBezTo>
                    <a:pt x="3106" y="4444"/>
                    <a:pt x="1923" y="3452"/>
                    <a:pt x="1775" y="1825"/>
                  </a:cubicBezTo>
                  <a:cubicBezTo>
                    <a:pt x="1754" y="1466"/>
                    <a:pt x="1775" y="1086"/>
                    <a:pt x="1712" y="748"/>
                  </a:cubicBezTo>
                  <a:cubicBezTo>
                    <a:pt x="1648" y="389"/>
                    <a:pt x="1458" y="51"/>
                    <a:pt x="1205" y="8"/>
                  </a:cubicBezTo>
                  <a:cubicBezTo>
                    <a:pt x="1179" y="3"/>
                    <a:pt x="1154" y="0"/>
                    <a:pt x="1130" y="0"/>
                  </a:cubicBezTo>
                  <a:close/>
                </a:path>
              </a:pathLst>
            </a:custGeom>
            <a:solidFill>
              <a:srgbClr val="FFCCB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52" name="Google Shape;6352;p126"/>
            <p:cNvSpPr/>
            <p:nvPr/>
          </p:nvSpPr>
          <p:spPr>
            <a:xfrm flipH="1">
              <a:off x="3281555" y="3608245"/>
              <a:ext cx="320912" cy="331430"/>
            </a:xfrm>
            <a:custGeom>
              <a:avLst/>
              <a:gdLst/>
              <a:ahLst/>
              <a:cxnLst/>
              <a:rect l="l" t="t" r="r" b="b"/>
              <a:pathLst>
                <a:path w="9063" h="9361" extrusionOk="0">
                  <a:moveTo>
                    <a:pt x="4587" y="1"/>
                  </a:moveTo>
                  <a:cubicBezTo>
                    <a:pt x="4586" y="1"/>
                    <a:pt x="4585" y="1"/>
                    <a:pt x="4585" y="2"/>
                  </a:cubicBezTo>
                  <a:lnTo>
                    <a:pt x="1" y="3826"/>
                  </a:lnTo>
                  <a:lnTo>
                    <a:pt x="1395" y="6994"/>
                  </a:lnTo>
                  <a:lnTo>
                    <a:pt x="2388" y="9318"/>
                  </a:lnTo>
                  <a:lnTo>
                    <a:pt x="2557" y="9360"/>
                  </a:lnTo>
                  <a:cubicBezTo>
                    <a:pt x="4880" y="9297"/>
                    <a:pt x="7056" y="8262"/>
                    <a:pt x="8577" y="6508"/>
                  </a:cubicBezTo>
                  <a:cubicBezTo>
                    <a:pt x="8767" y="6297"/>
                    <a:pt x="8936" y="6044"/>
                    <a:pt x="9063" y="5790"/>
                  </a:cubicBezTo>
                  <a:cubicBezTo>
                    <a:pt x="8577" y="5199"/>
                    <a:pt x="8070" y="4544"/>
                    <a:pt x="7584" y="3889"/>
                  </a:cubicBezTo>
                  <a:cubicBezTo>
                    <a:pt x="6026" y="1873"/>
                    <a:pt x="4651" y="1"/>
                    <a:pt x="4587" y="1"/>
                  </a:cubicBezTo>
                  <a:close/>
                </a:path>
              </a:pathLst>
            </a:custGeom>
            <a:solidFill>
              <a:srgbClr val="FFCCB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53" name="Google Shape;6353;p126"/>
            <p:cNvSpPr/>
            <p:nvPr/>
          </p:nvSpPr>
          <p:spPr>
            <a:xfrm flipH="1">
              <a:off x="1650188" y="3123545"/>
              <a:ext cx="1214779" cy="2188198"/>
            </a:xfrm>
            <a:custGeom>
              <a:avLst/>
              <a:gdLst/>
              <a:ahLst/>
              <a:cxnLst/>
              <a:rect l="l" t="t" r="r" b="b"/>
              <a:pathLst>
                <a:path w="34307" h="61804" extrusionOk="0">
                  <a:moveTo>
                    <a:pt x="24289" y="1"/>
                  </a:moveTo>
                  <a:cubicBezTo>
                    <a:pt x="21965" y="1"/>
                    <a:pt x="19582" y="697"/>
                    <a:pt x="17449" y="1651"/>
                  </a:cubicBezTo>
                  <a:cubicBezTo>
                    <a:pt x="12760" y="3785"/>
                    <a:pt x="8746" y="7101"/>
                    <a:pt x="5789" y="11284"/>
                  </a:cubicBezTo>
                  <a:cubicBezTo>
                    <a:pt x="1184" y="17832"/>
                    <a:pt x="128" y="41428"/>
                    <a:pt x="1" y="59003"/>
                  </a:cubicBezTo>
                  <a:cubicBezTo>
                    <a:pt x="3081" y="61174"/>
                    <a:pt x="6822" y="61804"/>
                    <a:pt x="10675" y="61804"/>
                  </a:cubicBezTo>
                  <a:cubicBezTo>
                    <a:pt x="13981" y="61804"/>
                    <a:pt x="17369" y="61340"/>
                    <a:pt x="20491" y="60989"/>
                  </a:cubicBezTo>
                  <a:cubicBezTo>
                    <a:pt x="24399" y="60503"/>
                    <a:pt x="28222" y="59552"/>
                    <a:pt x="31919" y="58179"/>
                  </a:cubicBezTo>
                  <a:cubicBezTo>
                    <a:pt x="30800" y="44766"/>
                    <a:pt x="29976" y="29620"/>
                    <a:pt x="31285" y="25057"/>
                  </a:cubicBezTo>
                  <a:cubicBezTo>
                    <a:pt x="32511" y="20790"/>
                    <a:pt x="34137" y="16544"/>
                    <a:pt x="34222" y="12108"/>
                  </a:cubicBezTo>
                  <a:cubicBezTo>
                    <a:pt x="34306" y="7651"/>
                    <a:pt x="32426" y="2813"/>
                    <a:pt x="28434" y="891"/>
                  </a:cubicBezTo>
                  <a:cubicBezTo>
                    <a:pt x="27123" y="264"/>
                    <a:pt x="25717" y="1"/>
                    <a:pt x="24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54" name="Google Shape;6354;p126"/>
            <p:cNvSpPr/>
            <p:nvPr/>
          </p:nvSpPr>
          <p:spPr>
            <a:xfrm flipH="1">
              <a:off x="2269316" y="3187983"/>
              <a:ext cx="668736" cy="2880977"/>
            </a:xfrm>
            <a:custGeom>
              <a:avLst/>
              <a:gdLst/>
              <a:ahLst/>
              <a:cxnLst/>
              <a:rect l="l" t="t" r="r" b="b"/>
              <a:pathLst>
                <a:path w="18886" h="81371" extrusionOk="0">
                  <a:moveTo>
                    <a:pt x="18885" y="0"/>
                  </a:moveTo>
                  <a:cubicBezTo>
                    <a:pt x="14365" y="2134"/>
                    <a:pt x="10478" y="5387"/>
                    <a:pt x="7584" y="9464"/>
                  </a:cubicBezTo>
                  <a:cubicBezTo>
                    <a:pt x="0" y="20216"/>
                    <a:pt x="2049" y="77188"/>
                    <a:pt x="2028" y="77547"/>
                  </a:cubicBezTo>
                  <a:cubicBezTo>
                    <a:pt x="2028" y="77547"/>
                    <a:pt x="3528" y="79870"/>
                    <a:pt x="8154" y="81370"/>
                  </a:cubicBezTo>
                  <a:cubicBezTo>
                    <a:pt x="5936" y="60816"/>
                    <a:pt x="5387" y="40115"/>
                    <a:pt x="8788" y="19033"/>
                  </a:cubicBezTo>
                  <a:cubicBezTo>
                    <a:pt x="9971" y="11661"/>
                    <a:pt x="13139" y="4690"/>
                    <a:pt x="188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55" name="Google Shape;6355;p126"/>
            <p:cNvSpPr/>
            <p:nvPr/>
          </p:nvSpPr>
          <p:spPr>
            <a:xfrm flipH="1">
              <a:off x="1650188" y="3125173"/>
              <a:ext cx="816852" cy="2986662"/>
            </a:xfrm>
            <a:custGeom>
              <a:avLst/>
              <a:gdLst/>
              <a:ahLst/>
              <a:cxnLst/>
              <a:rect l="l" t="t" r="r" b="b"/>
              <a:pathLst>
                <a:path w="23069" h="84356" extrusionOk="0">
                  <a:moveTo>
                    <a:pt x="14027" y="0"/>
                  </a:moveTo>
                  <a:cubicBezTo>
                    <a:pt x="6718" y="3021"/>
                    <a:pt x="3191" y="11851"/>
                    <a:pt x="1860" y="19329"/>
                  </a:cubicBezTo>
                  <a:cubicBezTo>
                    <a:pt x="867" y="24419"/>
                    <a:pt x="719" y="29362"/>
                    <a:pt x="719" y="34305"/>
                  </a:cubicBezTo>
                  <a:cubicBezTo>
                    <a:pt x="487" y="50972"/>
                    <a:pt x="1" y="67724"/>
                    <a:pt x="1712" y="84285"/>
                  </a:cubicBezTo>
                  <a:cubicBezTo>
                    <a:pt x="2446" y="84331"/>
                    <a:pt x="3219" y="84356"/>
                    <a:pt x="4032" y="84356"/>
                  </a:cubicBezTo>
                  <a:cubicBezTo>
                    <a:pt x="8809" y="84356"/>
                    <a:pt x="14975" y="83505"/>
                    <a:pt x="22899" y="81158"/>
                  </a:cubicBezTo>
                  <a:cubicBezTo>
                    <a:pt x="22899" y="81158"/>
                    <a:pt x="17555" y="33735"/>
                    <a:pt x="20047" y="25011"/>
                  </a:cubicBezTo>
                  <a:cubicBezTo>
                    <a:pt x="21273" y="20744"/>
                    <a:pt x="22899" y="16498"/>
                    <a:pt x="22984" y="12041"/>
                  </a:cubicBezTo>
                  <a:cubicBezTo>
                    <a:pt x="23068" y="7605"/>
                    <a:pt x="21188" y="2767"/>
                    <a:pt x="17196" y="845"/>
                  </a:cubicBezTo>
                  <a:cubicBezTo>
                    <a:pt x="16182" y="359"/>
                    <a:pt x="15126" y="85"/>
                    <a:pt x="140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56" name="Google Shape;6356;p126"/>
            <p:cNvSpPr/>
            <p:nvPr/>
          </p:nvSpPr>
          <p:spPr>
            <a:xfrm flipH="1">
              <a:off x="2367505" y="3914184"/>
              <a:ext cx="1143713" cy="830222"/>
            </a:xfrm>
            <a:custGeom>
              <a:avLst/>
              <a:gdLst/>
              <a:ahLst/>
              <a:cxnLst/>
              <a:rect l="l" t="t" r="r" b="b"/>
              <a:pathLst>
                <a:path w="32300" h="23449" extrusionOk="0">
                  <a:moveTo>
                    <a:pt x="20047" y="1"/>
                  </a:moveTo>
                  <a:lnTo>
                    <a:pt x="1" y="106"/>
                  </a:lnTo>
                  <a:lnTo>
                    <a:pt x="12253" y="23448"/>
                  </a:lnTo>
                  <a:lnTo>
                    <a:pt x="32299" y="23343"/>
                  </a:lnTo>
                  <a:lnTo>
                    <a:pt x="20047"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57" name="Google Shape;6357;p126"/>
            <p:cNvSpPr/>
            <p:nvPr/>
          </p:nvSpPr>
          <p:spPr>
            <a:xfrm flipH="1">
              <a:off x="2407163" y="4247101"/>
              <a:ext cx="832538" cy="345062"/>
            </a:xfrm>
            <a:custGeom>
              <a:avLst/>
              <a:gdLst/>
              <a:ahLst/>
              <a:cxnLst/>
              <a:rect l="l" t="t" r="r" b="b"/>
              <a:pathLst>
                <a:path w="23512" h="9746" extrusionOk="0">
                  <a:moveTo>
                    <a:pt x="7921" y="0"/>
                  </a:moveTo>
                  <a:cubicBezTo>
                    <a:pt x="6701" y="0"/>
                    <a:pt x="6023" y="603"/>
                    <a:pt x="6127" y="759"/>
                  </a:cubicBezTo>
                  <a:cubicBezTo>
                    <a:pt x="6444" y="1244"/>
                    <a:pt x="6993" y="1456"/>
                    <a:pt x="7500" y="1667"/>
                  </a:cubicBezTo>
                  <a:cubicBezTo>
                    <a:pt x="8281" y="1984"/>
                    <a:pt x="9042" y="2406"/>
                    <a:pt x="9739" y="2871"/>
                  </a:cubicBezTo>
                  <a:cubicBezTo>
                    <a:pt x="10238" y="3093"/>
                    <a:pt x="10009" y="3783"/>
                    <a:pt x="9563" y="3783"/>
                  </a:cubicBezTo>
                  <a:cubicBezTo>
                    <a:pt x="9499" y="3783"/>
                    <a:pt x="9430" y="3769"/>
                    <a:pt x="9359" y="3737"/>
                  </a:cubicBezTo>
                  <a:cubicBezTo>
                    <a:pt x="7077" y="3103"/>
                    <a:pt x="4880" y="2195"/>
                    <a:pt x="2831" y="991"/>
                  </a:cubicBezTo>
                  <a:cubicBezTo>
                    <a:pt x="2451" y="737"/>
                    <a:pt x="2050" y="526"/>
                    <a:pt x="1606" y="421"/>
                  </a:cubicBezTo>
                  <a:cubicBezTo>
                    <a:pt x="1489" y="386"/>
                    <a:pt x="1370" y="368"/>
                    <a:pt x="1250" y="368"/>
                  </a:cubicBezTo>
                  <a:cubicBezTo>
                    <a:pt x="937" y="368"/>
                    <a:pt x="626" y="487"/>
                    <a:pt x="381" y="716"/>
                  </a:cubicBezTo>
                  <a:cubicBezTo>
                    <a:pt x="1" y="1160"/>
                    <a:pt x="5282" y="4962"/>
                    <a:pt x="6993" y="5807"/>
                  </a:cubicBezTo>
                  <a:cubicBezTo>
                    <a:pt x="11440" y="7959"/>
                    <a:pt x="16084" y="9745"/>
                    <a:pt x="20914" y="9745"/>
                  </a:cubicBezTo>
                  <a:cubicBezTo>
                    <a:pt x="21774" y="9745"/>
                    <a:pt x="22640" y="9689"/>
                    <a:pt x="23512" y="9567"/>
                  </a:cubicBezTo>
                  <a:lnTo>
                    <a:pt x="22603" y="4666"/>
                  </a:lnTo>
                  <a:cubicBezTo>
                    <a:pt x="22143" y="4687"/>
                    <a:pt x="21682" y="4696"/>
                    <a:pt x="21222" y="4696"/>
                  </a:cubicBezTo>
                  <a:cubicBezTo>
                    <a:pt x="20246" y="4696"/>
                    <a:pt x="19270" y="4654"/>
                    <a:pt x="18294" y="4582"/>
                  </a:cubicBezTo>
                  <a:cubicBezTo>
                    <a:pt x="17576" y="4561"/>
                    <a:pt x="16900" y="4202"/>
                    <a:pt x="16456" y="3631"/>
                  </a:cubicBezTo>
                  <a:cubicBezTo>
                    <a:pt x="15865" y="2871"/>
                    <a:pt x="15126" y="2216"/>
                    <a:pt x="14323" y="1667"/>
                  </a:cubicBezTo>
                  <a:cubicBezTo>
                    <a:pt x="13586" y="1130"/>
                    <a:pt x="12705" y="849"/>
                    <a:pt x="11808" y="849"/>
                  </a:cubicBezTo>
                  <a:cubicBezTo>
                    <a:pt x="11470" y="849"/>
                    <a:pt x="11130" y="889"/>
                    <a:pt x="10795" y="970"/>
                  </a:cubicBezTo>
                  <a:cubicBezTo>
                    <a:pt x="9663" y="237"/>
                    <a:pt x="8686" y="0"/>
                    <a:pt x="7921" y="0"/>
                  </a:cubicBezTo>
                  <a:close/>
                </a:path>
              </a:pathLst>
            </a:custGeom>
            <a:solidFill>
              <a:srgbClr val="FFCCB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58" name="Google Shape;6358;p126"/>
            <p:cNvSpPr/>
            <p:nvPr/>
          </p:nvSpPr>
          <p:spPr>
            <a:xfrm flipH="1">
              <a:off x="2873890" y="4304600"/>
              <a:ext cx="365068" cy="207193"/>
            </a:xfrm>
            <a:custGeom>
              <a:avLst/>
              <a:gdLst/>
              <a:ahLst/>
              <a:cxnLst/>
              <a:rect l="l" t="t" r="r" b="b"/>
              <a:pathLst>
                <a:path w="10310" h="5852" extrusionOk="0">
                  <a:moveTo>
                    <a:pt x="1335" y="0"/>
                  </a:moveTo>
                  <a:cubicBezTo>
                    <a:pt x="966" y="0"/>
                    <a:pt x="605" y="164"/>
                    <a:pt x="360" y="444"/>
                  </a:cubicBezTo>
                  <a:cubicBezTo>
                    <a:pt x="1" y="909"/>
                    <a:pt x="5620" y="4247"/>
                    <a:pt x="7394" y="4922"/>
                  </a:cubicBezTo>
                  <a:cubicBezTo>
                    <a:pt x="8239" y="5260"/>
                    <a:pt x="9084" y="5556"/>
                    <a:pt x="9950" y="5852"/>
                  </a:cubicBezTo>
                  <a:lnTo>
                    <a:pt x="10309" y="2768"/>
                  </a:lnTo>
                  <a:cubicBezTo>
                    <a:pt x="7711" y="2388"/>
                    <a:pt x="5197" y="1606"/>
                    <a:pt x="2831" y="486"/>
                  </a:cubicBezTo>
                  <a:cubicBezTo>
                    <a:pt x="2430" y="254"/>
                    <a:pt x="2008" y="106"/>
                    <a:pt x="1564" y="22"/>
                  </a:cubicBezTo>
                  <a:cubicBezTo>
                    <a:pt x="1488" y="7"/>
                    <a:pt x="1411" y="0"/>
                    <a:pt x="1335" y="0"/>
                  </a:cubicBezTo>
                  <a:close/>
                </a:path>
              </a:pathLst>
            </a:custGeom>
            <a:solidFill>
              <a:srgbClr val="FFCCB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59" name="Google Shape;6359;p126"/>
            <p:cNvSpPr/>
            <p:nvPr/>
          </p:nvSpPr>
          <p:spPr>
            <a:xfrm flipH="1">
              <a:off x="2833488" y="4354274"/>
              <a:ext cx="368042" cy="188959"/>
            </a:xfrm>
            <a:custGeom>
              <a:avLst/>
              <a:gdLst/>
              <a:ahLst/>
              <a:cxnLst/>
              <a:rect l="l" t="t" r="r" b="b"/>
              <a:pathLst>
                <a:path w="10394" h="5337" extrusionOk="0">
                  <a:moveTo>
                    <a:pt x="1344" y="1"/>
                  </a:moveTo>
                  <a:cubicBezTo>
                    <a:pt x="946" y="1"/>
                    <a:pt x="578" y="186"/>
                    <a:pt x="338" y="499"/>
                  </a:cubicBezTo>
                  <a:cubicBezTo>
                    <a:pt x="0" y="985"/>
                    <a:pt x="5788" y="3984"/>
                    <a:pt x="7605" y="4576"/>
                  </a:cubicBezTo>
                  <a:cubicBezTo>
                    <a:pt x="8471" y="4829"/>
                    <a:pt x="9337" y="5104"/>
                    <a:pt x="10203" y="5336"/>
                  </a:cubicBezTo>
                  <a:lnTo>
                    <a:pt x="10393" y="2231"/>
                  </a:lnTo>
                  <a:cubicBezTo>
                    <a:pt x="7774" y="1999"/>
                    <a:pt x="5218" y="1386"/>
                    <a:pt x="2788" y="393"/>
                  </a:cubicBezTo>
                  <a:cubicBezTo>
                    <a:pt x="2387" y="203"/>
                    <a:pt x="1965" y="76"/>
                    <a:pt x="1521" y="13"/>
                  </a:cubicBezTo>
                  <a:cubicBezTo>
                    <a:pt x="1462" y="5"/>
                    <a:pt x="1403" y="1"/>
                    <a:pt x="1344" y="1"/>
                  </a:cubicBezTo>
                  <a:close/>
                </a:path>
              </a:pathLst>
            </a:custGeom>
            <a:solidFill>
              <a:srgbClr val="FFCCB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60" name="Google Shape;6360;p126"/>
            <p:cNvSpPr/>
            <p:nvPr/>
          </p:nvSpPr>
          <p:spPr>
            <a:xfrm flipH="1">
              <a:off x="2525323" y="4393184"/>
              <a:ext cx="638072" cy="197916"/>
            </a:xfrm>
            <a:custGeom>
              <a:avLst/>
              <a:gdLst/>
              <a:ahLst/>
              <a:cxnLst/>
              <a:rect l="l" t="t" r="r" b="b"/>
              <a:pathLst>
                <a:path w="18020" h="5590" extrusionOk="0">
                  <a:moveTo>
                    <a:pt x="1331" y="0"/>
                  </a:moveTo>
                  <a:cubicBezTo>
                    <a:pt x="946" y="0"/>
                    <a:pt x="575" y="185"/>
                    <a:pt x="317" y="498"/>
                  </a:cubicBezTo>
                  <a:cubicBezTo>
                    <a:pt x="0" y="984"/>
                    <a:pt x="3782" y="3160"/>
                    <a:pt x="5598" y="3730"/>
                  </a:cubicBezTo>
                  <a:cubicBezTo>
                    <a:pt x="6464" y="4005"/>
                    <a:pt x="17132" y="5357"/>
                    <a:pt x="18019" y="5589"/>
                  </a:cubicBezTo>
                  <a:lnTo>
                    <a:pt x="10393" y="2251"/>
                  </a:lnTo>
                  <a:cubicBezTo>
                    <a:pt x="7774" y="1998"/>
                    <a:pt x="5218" y="1385"/>
                    <a:pt x="2789" y="393"/>
                  </a:cubicBezTo>
                  <a:cubicBezTo>
                    <a:pt x="2387" y="202"/>
                    <a:pt x="1944" y="76"/>
                    <a:pt x="1500" y="12"/>
                  </a:cubicBezTo>
                  <a:cubicBezTo>
                    <a:pt x="1444" y="4"/>
                    <a:pt x="1387" y="0"/>
                    <a:pt x="1331" y="0"/>
                  </a:cubicBezTo>
                  <a:close/>
                </a:path>
              </a:pathLst>
            </a:custGeom>
            <a:solidFill>
              <a:srgbClr val="FFCCB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61" name="Google Shape;6361;p126"/>
            <p:cNvSpPr/>
            <p:nvPr/>
          </p:nvSpPr>
          <p:spPr>
            <a:xfrm flipH="1">
              <a:off x="1295672" y="3253483"/>
              <a:ext cx="1231209" cy="1401525"/>
            </a:xfrm>
            <a:custGeom>
              <a:avLst/>
              <a:gdLst/>
              <a:ahLst/>
              <a:cxnLst/>
              <a:rect l="l" t="t" r="r" b="b"/>
              <a:pathLst>
                <a:path w="34771" h="39585" extrusionOk="0">
                  <a:moveTo>
                    <a:pt x="19633" y="1"/>
                  </a:moveTo>
                  <a:cubicBezTo>
                    <a:pt x="16881" y="1"/>
                    <a:pt x="14412" y="2286"/>
                    <a:pt x="14386" y="2312"/>
                  </a:cubicBezTo>
                  <a:cubicBezTo>
                    <a:pt x="12823" y="4065"/>
                    <a:pt x="12612" y="6537"/>
                    <a:pt x="13393" y="8755"/>
                  </a:cubicBezTo>
                  <a:cubicBezTo>
                    <a:pt x="15633" y="14944"/>
                    <a:pt x="17935" y="23520"/>
                    <a:pt x="20386" y="29013"/>
                  </a:cubicBezTo>
                  <a:cubicBezTo>
                    <a:pt x="13647" y="30238"/>
                    <a:pt x="6930" y="31019"/>
                    <a:pt x="1" y="32139"/>
                  </a:cubicBezTo>
                  <a:cubicBezTo>
                    <a:pt x="1" y="34526"/>
                    <a:pt x="22" y="36617"/>
                    <a:pt x="22" y="39004"/>
                  </a:cubicBezTo>
                  <a:cubicBezTo>
                    <a:pt x="3102" y="39283"/>
                    <a:pt x="13573" y="39584"/>
                    <a:pt x="21826" y="39584"/>
                  </a:cubicBezTo>
                  <a:cubicBezTo>
                    <a:pt x="24839" y="39584"/>
                    <a:pt x="27557" y="39544"/>
                    <a:pt x="29511" y="39448"/>
                  </a:cubicBezTo>
                  <a:cubicBezTo>
                    <a:pt x="30884" y="39384"/>
                    <a:pt x="32405" y="39258"/>
                    <a:pt x="33377" y="38286"/>
                  </a:cubicBezTo>
                  <a:cubicBezTo>
                    <a:pt x="34771" y="36892"/>
                    <a:pt x="34370" y="34568"/>
                    <a:pt x="33820" y="32667"/>
                  </a:cubicBezTo>
                  <a:cubicBezTo>
                    <a:pt x="31539" y="24640"/>
                    <a:pt x="28265" y="11311"/>
                    <a:pt x="24610" y="3812"/>
                  </a:cubicBezTo>
                  <a:cubicBezTo>
                    <a:pt x="23194" y="898"/>
                    <a:pt x="21358" y="1"/>
                    <a:pt x="196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62" name="Google Shape;6362;p126"/>
            <p:cNvSpPr/>
            <p:nvPr/>
          </p:nvSpPr>
          <p:spPr>
            <a:xfrm flipH="1">
              <a:off x="2002508" y="1983843"/>
              <a:ext cx="958205" cy="918276"/>
            </a:xfrm>
            <a:custGeom>
              <a:avLst/>
              <a:gdLst/>
              <a:ahLst/>
              <a:cxnLst/>
              <a:rect l="l" t="t" r="r" b="b"/>
              <a:pathLst>
                <a:path w="27061" h="25936" extrusionOk="0">
                  <a:moveTo>
                    <a:pt x="15239" y="0"/>
                  </a:moveTo>
                  <a:cubicBezTo>
                    <a:pt x="15222" y="0"/>
                    <a:pt x="15206" y="0"/>
                    <a:pt x="15189" y="1"/>
                  </a:cubicBezTo>
                  <a:cubicBezTo>
                    <a:pt x="14450" y="43"/>
                    <a:pt x="13943" y="909"/>
                    <a:pt x="13774" y="1649"/>
                  </a:cubicBezTo>
                  <a:cubicBezTo>
                    <a:pt x="12916" y="1220"/>
                    <a:pt x="11987" y="989"/>
                    <a:pt x="11035" y="989"/>
                  </a:cubicBezTo>
                  <a:cubicBezTo>
                    <a:pt x="10955" y="989"/>
                    <a:pt x="10875" y="990"/>
                    <a:pt x="10795" y="994"/>
                  </a:cubicBezTo>
                  <a:cubicBezTo>
                    <a:pt x="10764" y="992"/>
                    <a:pt x="10732" y="991"/>
                    <a:pt x="10700" y="991"/>
                  </a:cubicBezTo>
                  <a:cubicBezTo>
                    <a:pt x="10352" y="991"/>
                    <a:pt x="10008" y="1098"/>
                    <a:pt x="9718" y="1311"/>
                  </a:cubicBezTo>
                  <a:cubicBezTo>
                    <a:pt x="9473" y="1521"/>
                    <a:pt x="9431" y="2137"/>
                    <a:pt x="9604" y="2474"/>
                  </a:cubicBezTo>
                  <a:lnTo>
                    <a:pt x="9604" y="2474"/>
                  </a:lnTo>
                  <a:cubicBezTo>
                    <a:pt x="9221" y="2049"/>
                    <a:pt x="8677" y="1817"/>
                    <a:pt x="8118" y="1817"/>
                  </a:cubicBezTo>
                  <a:cubicBezTo>
                    <a:pt x="7847" y="1817"/>
                    <a:pt x="7572" y="1872"/>
                    <a:pt x="7310" y="1986"/>
                  </a:cubicBezTo>
                  <a:cubicBezTo>
                    <a:pt x="6486" y="2367"/>
                    <a:pt x="6064" y="3592"/>
                    <a:pt x="6317" y="4479"/>
                  </a:cubicBezTo>
                  <a:cubicBezTo>
                    <a:pt x="5927" y="4175"/>
                    <a:pt x="5460" y="4025"/>
                    <a:pt x="4994" y="4025"/>
                  </a:cubicBezTo>
                  <a:cubicBezTo>
                    <a:pt x="4423" y="4025"/>
                    <a:pt x="3853" y="4249"/>
                    <a:pt x="3423" y="4690"/>
                  </a:cubicBezTo>
                  <a:cubicBezTo>
                    <a:pt x="2705" y="5493"/>
                    <a:pt x="2810" y="6887"/>
                    <a:pt x="3571" y="7627"/>
                  </a:cubicBezTo>
                  <a:cubicBezTo>
                    <a:pt x="3229" y="7522"/>
                    <a:pt x="2874" y="7469"/>
                    <a:pt x="2520" y="7469"/>
                  </a:cubicBezTo>
                  <a:cubicBezTo>
                    <a:pt x="2086" y="7469"/>
                    <a:pt x="1654" y="7548"/>
                    <a:pt x="1247" y="7711"/>
                  </a:cubicBezTo>
                  <a:cubicBezTo>
                    <a:pt x="508" y="8028"/>
                    <a:pt x="1" y="8746"/>
                    <a:pt x="1" y="9549"/>
                  </a:cubicBezTo>
                  <a:cubicBezTo>
                    <a:pt x="40" y="10291"/>
                    <a:pt x="674" y="10978"/>
                    <a:pt x="1404" y="10978"/>
                  </a:cubicBezTo>
                  <a:cubicBezTo>
                    <a:pt x="1464" y="10978"/>
                    <a:pt x="1524" y="10974"/>
                    <a:pt x="1585" y="10964"/>
                  </a:cubicBezTo>
                  <a:lnTo>
                    <a:pt x="1585" y="10964"/>
                  </a:lnTo>
                  <a:cubicBezTo>
                    <a:pt x="719" y="11133"/>
                    <a:pt x="191" y="12020"/>
                    <a:pt x="466" y="12865"/>
                  </a:cubicBezTo>
                  <a:cubicBezTo>
                    <a:pt x="660" y="13512"/>
                    <a:pt x="1262" y="13911"/>
                    <a:pt x="1894" y="13911"/>
                  </a:cubicBezTo>
                  <a:cubicBezTo>
                    <a:pt x="2088" y="13911"/>
                    <a:pt x="2284" y="13874"/>
                    <a:pt x="2472" y="13795"/>
                  </a:cubicBezTo>
                  <a:lnTo>
                    <a:pt x="2472" y="13795"/>
                  </a:lnTo>
                  <a:cubicBezTo>
                    <a:pt x="1873" y="15079"/>
                    <a:pt x="2885" y="16392"/>
                    <a:pt x="4111" y="16392"/>
                  </a:cubicBezTo>
                  <a:cubicBezTo>
                    <a:pt x="4397" y="16392"/>
                    <a:pt x="4695" y="16321"/>
                    <a:pt x="4986" y="16161"/>
                  </a:cubicBezTo>
                  <a:lnTo>
                    <a:pt x="4986" y="16161"/>
                  </a:lnTo>
                  <a:cubicBezTo>
                    <a:pt x="4374" y="16921"/>
                    <a:pt x="4606" y="18041"/>
                    <a:pt x="5451" y="18505"/>
                  </a:cubicBezTo>
                  <a:cubicBezTo>
                    <a:pt x="5692" y="18635"/>
                    <a:pt x="5950" y="18696"/>
                    <a:pt x="6202" y="18696"/>
                  </a:cubicBezTo>
                  <a:cubicBezTo>
                    <a:pt x="6857" y="18696"/>
                    <a:pt x="7477" y="18289"/>
                    <a:pt x="7690" y="17618"/>
                  </a:cubicBezTo>
                  <a:cubicBezTo>
                    <a:pt x="7690" y="17618"/>
                    <a:pt x="22276" y="25899"/>
                    <a:pt x="23057" y="25899"/>
                  </a:cubicBezTo>
                  <a:cubicBezTo>
                    <a:pt x="23080" y="25899"/>
                    <a:pt x="23091" y="25892"/>
                    <a:pt x="23089" y="25878"/>
                  </a:cubicBezTo>
                  <a:lnTo>
                    <a:pt x="23089" y="25878"/>
                  </a:lnTo>
                  <a:cubicBezTo>
                    <a:pt x="23125" y="25917"/>
                    <a:pt x="23158" y="25936"/>
                    <a:pt x="23189" y="25936"/>
                  </a:cubicBezTo>
                  <a:cubicBezTo>
                    <a:pt x="23731" y="25936"/>
                    <a:pt x="23451" y="19998"/>
                    <a:pt x="24251" y="19498"/>
                  </a:cubicBezTo>
                  <a:cubicBezTo>
                    <a:pt x="24653" y="19266"/>
                    <a:pt x="24927" y="18886"/>
                    <a:pt x="25054" y="18442"/>
                  </a:cubicBezTo>
                  <a:cubicBezTo>
                    <a:pt x="25181" y="18041"/>
                    <a:pt x="25054" y="17618"/>
                    <a:pt x="24737" y="17323"/>
                  </a:cubicBezTo>
                  <a:cubicBezTo>
                    <a:pt x="25540" y="17323"/>
                    <a:pt x="26237" y="16773"/>
                    <a:pt x="26448" y="16013"/>
                  </a:cubicBezTo>
                  <a:cubicBezTo>
                    <a:pt x="26617" y="15273"/>
                    <a:pt x="26258" y="14492"/>
                    <a:pt x="25582" y="14154"/>
                  </a:cubicBezTo>
                  <a:lnTo>
                    <a:pt x="25582" y="14154"/>
                  </a:lnTo>
                  <a:cubicBezTo>
                    <a:pt x="25613" y="14156"/>
                    <a:pt x="25644" y="14157"/>
                    <a:pt x="25675" y="14157"/>
                  </a:cubicBezTo>
                  <a:cubicBezTo>
                    <a:pt x="26188" y="14157"/>
                    <a:pt x="26650" y="13830"/>
                    <a:pt x="26850" y="13351"/>
                  </a:cubicBezTo>
                  <a:cubicBezTo>
                    <a:pt x="27061" y="12844"/>
                    <a:pt x="27019" y="12274"/>
                    <a:pt x="26744" y="11788"/>
                  </a:cubicBezTo>
                  <a:cubicBezTo>
                    <a:pt x="26469" y="11366"/>
                    <a:pt x="26089" y="11006"/>
                    <a:pt x="25624" y="10795"/>
                  </a:cubicBezTo>
                  <a:cubicBezTo>
                    <a:pt x="26321" y="10373"/>
                    <a:pt x="26617" y="9528"/>
                    <a:pt x="26321" y="8767"/>
                  </a:cubicBezTo>
                  <a:cubicBezTo>
                    <a:pt x="26066" y="8147"/>
                    <a:pt x="25322" y="7605"/>
                    <a:pt x="24634" y="7605"/>
                  </a:cubicBezTo>
                  <a:cubicBezTo>
                    <a:pt x="24526" y="7605"/>
                    <a:pt x="24418" y="7619"/>
                    <a:pt x="24315" y="7648"/>
                  </a:cubicBezTo>
                  <a:cubicBezTo>
                    <a:pt x="25117" y="7098"/>
                    <a:pt x="25392" y="6063"/>
                    <a:pt x="24970" y="5176"/>
                  </a:cubicBezTo>
                  <a:cubicBezTo>
                    <a:pt x="24598" y="4557"/>
                    <a:pt x="23943" y="4210"/>
                    <a:pt x="23254" y="4210"/>
                  </a:cubicBezTo>
                  <a:cubicBezTo>
                    <a:pt x="23002" y="4210"/>
                    <a:pt x="22746" y="4256"/>
                    <a:pt x="22498" y="4352"/>
                  </a:cubicBezTo>
                  <a:cubicBezTo>
                    <a:pt x="23174" y="3803"/>
                    <a:pt x="23301" y="2831"/>
                    <a:pt x="22836" y="2113"/>
                  </a:cubicBezTo>
                  <a:cubicBezTo>
                    <a:pt x="22541" y="1703"/>
                    <a:pt x="22045" y="1581"/>
                    <a:pt x="21516" y="1581"/>
                  </a:cubicBezTo>
                  <a:cubicBezTo>
                    <a:pt x="21173" y="1581"/>
                    <a:pt x="20816" y="1633"/>
                    <a:pt x="20491" y="1691"/>
                  </a:cubicBezTo>
                  <a:lnTo>
                    <a:pt x="20238" y="1733"/>
                  </a:lnTo>
                  <a:cubicBezTo>
                    <a:pt x="20196" y="973"/>
                    <a:pt x="19646" y="318"/>
                    <a:pt x="18886" y="149"/>
                  </a:cubicBezTo>
                  <a:cubicBezTo>
                    <a:pt x="18798" y="137"/>
                    <a:pt x="18711" y="132"/>
                    <a:pt x="18625" y="132"/>
                  </a:cubicBezTo>
                  <a:cubicBezTo>
                    <a:pt x="17900" y="132"/>
                    <a:pt x="17240" y="521"/>
                    <a:pt x="16900" y="1163"/>
                  </a:cubicBezTo>
                  <a:cubicBezTo>
                    <a:pt x="16652" y="460"/>
                    <a:pt x="15980" y="0"/>
                    <a:pt x="1523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63" name="Google Shape;6363;p126"/>
            <p:cNvSpPr/>
            <p:nvPr/>
          </p:nvSpPr>
          <p:spPr>
            <a:xfrm flipH="1">
              <a:off x="2081046" y="3055602"/>
              <a:ext cx="362801" cy="335113"/>
            </a:xfrm>
            <a:custGeom>
              <a:avLst/>
              <a:gdLst/>
              <a:ahLst/>
              <a:cxnLst/>
              <a:rect l="l" t="t" r="r" b="b"/>
              <a:pathLst>
                <a:path w="10246" h="9465" extrusionOk="0">
                  <a:moveTo>
                    <a:pt x="8830" y="1"/>
                  </a:moveTo>
                  <a:cubicBezTo>
                    <a:pt x="6105" y="655"/>
                    <a:pt x="2324" y="1099"/>
                    <a:pt x="1141" y="3634"/>
                  </a:cubicBezTo>
                  <a:cubicBezTo>
                    <a:pt x="296" y="5451"/>
                    <a:pt x="1" y="7478"/>
                    <a:pt x="296" y="9464"/>
                  </a:cubicBezTo>
                  <a:cubicBezTo>
                    <a:pt x="3169" y="6781"/>
                    <a:pt x="6929" y="4437"/>
                    <a:pt x="10246" y="2324"/>
                  </a:cubicBezTo>
                  <a:cubicBezTo>
                    <a:pt x="9866" y="1585"/>
                    <a:pt x="9232" y="740"/>
                    <a:pt x="88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64" name="Google Shape;6364;p126"/>
            <p:cNvSpPr/>
            <p:nvPr/>
          </p:nvSpPr>
          <p:spPr>
            <a:xfrm flipH="1">
              <a:off x="2033916" y="2716064"/>
              <a:ext cx="423386" cy="616303"/>
            </a:xfrm>
            <a:custGeom>
              <a:avLst/>
              <a:gdLst/>
              <a:ahLst/>
              <a:cxnLst/>
              <a:rect l="l" t="t" r="r" b="b"/>
              <a:pathLst>
                <a:path w="11957" h="17407" extrusionOk="0">
                  <a:moveTo>
                    <a:pt x="6697" y="0"/>
                  </a:moveTo>
                  <a:lnTo>
                    <a:pt x="0" y="6760"/>
                  </a:lnTo>
                  <a:cubicBezTo>
                    <a:pt x="1648" y="9527"/>
                    <a:pt x="2324" y="11407"/>
                    <a:pt x="3190" y="14555"/>
                  </a:cubicBezTo>
                  <a:cubicBezTo>
                    <a:pt x="3359" y="15167"/>
                    <a:pt x="3000" y="16815"/>
                    <a:pt x="2789" y="17406"/>
                  </a:cubicBezTo>
                  <a:lnTo>
                    <a:pt x="11957" y="12083"/>
                  </a:lnTo>
                  <a:cubicBezTo>
                    <a:pt x="10710" y="7858"/>
                    <a:pt x="8936" y="3803"/>
                    <a:pt x="6697" y="0"/>
                  </a:cubicBezTo>
                  <a:close/>
                </a:path>
              </a:pathLst>
            </a:custGeom>
            <a:solidFill>
              <a:srgbClr val="FFCCB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65" name="Google Shape;6365;p126"/>
            <p:cNvSpPr/>
            <p:nvPr/>
          </p:nvSpPr>
          <p:spPr>
            <a:xfrm flipH="1">
              <a:off x="2162557" y="2716064"/>
              <a:ext cx="294745" cy="459988"/>
            </a:xfrm>
            <a:custGeom>
              <a:avLst/>
              <a:gdLst/>
              <a:ahLst/>
              <a:cxnLst/>
              <a:rect l="l" t="t" r="r" b="b"/>
              <a:pathLst>
                <a:path w="8324" h="12992" extrusionOk="0">
                  <a:moveTo>
                    <a:pt x="6697" y="0"/>
                  </a:moveTo>
                  <a:lnTo>
                    <a:pt x="0" y="6760"/>
                  </a:lnTo>
                  <a:cubicBezTo>
                    <a:pt x="1162" y="8703"/>
                    <a:pt x="2092" y="10795"/>
                    <a:pt x="2768" y="12991"/>
                  </a:cubicBezTo>
                  <a:cubicBezTo>
                    <a:pt x="5239" y="10034"/>
                    <a:pt x="7288" y="6697"/>
                    <a:pt x="8323" y="3000"/>
                  </a:cubicBezTo>
                  <a:cubicBezTo>
                    <a:pt x="7816" y="1986"/>
                    <a:pt x="7267" y="993"/>
                    <a:pt x="6697" y="0"/>
                  </a:cubicBezTo>
                  <a:close/>
                </a:path>
              </a:pathLst>
            </a:custGeom>
            <a:solidFill>
              <a:srgbClr val="FFAB9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66" name="Google Shape;6366;p126"/>
            <p:cNvSpPr/>
            <p:nvPr/>
          </p:nvSpPr>
          <p:spPr>
            <a:xfrm flipH="1">
              <a:off x="1976306" y="3043635"/>
              <a:ext cx="362801" cy="335113"/>
            </a:xfrm>
            <a:custGeom>
              <a:avLst/>
              <a:gdLst/>
              <a:ahLst/>
              <a:cxnLst/>
              <a:rect l="l" t="t" r="r" b="b"/>
              <a:pathLst>
                <a:path w="10246" h="9465" extrusionOk="0">
                  <a:moveTo>
                    <a:pt x="8830" y="1"/>
                  </a:moveTo>
                  <a:cubicBezTo>
                    <a:pt x="6105" y="634"/>
                    <a:pt x="2324" y="1078"/>
                    <a:pt x="1141" y="3634"/>
                  </a:cubicBezTo>
                  <a:cubicBezTo>
                    <a:pt x="296" y="5451"/>
                    <a:pt x="0" y="7478"/>
                    <a:pt x="296" y="9464"/>
                  </a:cubicBezTo>
                  <a:cubicBezTo>
                    <a:pt x="3169" y="6781"/>
                    <a:pt x="6929" y="4458"/>
                    <a:pt x="10245" y="2324"/>
                  </a:cubicBezTo>
                  <a:cubicBezTo>
                    <a:pt x="9865" y="1585"/>
                    <a:pt x="9210" y="740"/>
                    <a:pt x="88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67" name="Google Shape;6367;p126"/>
            <p:cNvSpPr/>
            <p:nvPr/>
          </p:nvSpPr>
          <p:spPr>
            <a:xfrm flipH="1">
              <a:off x="2037670" y="2341368"/>
              <a:ext cx="724080" cy="695151"/>
            </a:xfrm>
            <a:custGeom>
              <a:avLst/>
              <a:gdLst/>
              <a:ahLst/>
              <a:cxnLst/>
              <a:rect l="l" t="t" r="r" b="b"/>
              <a:pathLst>
                <a:path w="20449" h="19634" extrusionOk="0">
                  <a:moveTo>
                    <a:pt x="10089" y="1"/>
                  </a:moveTo>
                  <a:cubicBezTo>
                    <a:pt x="7516" y="1"/>
                    <a:pt x="3878" y="366"/>
                    <a:pt x="2663" y="444"/>
                  </a:cubicBezTo>
                  <a:cubicBezTo>
                    <a:pt x="1268" y="528"/>
                    <a:pt x="149" y="1648"/>
                    <a:pt x="43" y="3042"/>
                  </a:cubicBezTo>
                  <a:cubicBezTo>
                    <a:pt x="22" y="3338"/>
                    <a:pt x="1" y="3612"/>
                    <a:pt x="1" y="3908"/>
                  </a:cubicBezTo>
                  <a:cubicBezTo>
                    <a:pt x="149" y="8323"/>
                    <a:pt x="170" y="12991"/>
                    <a:pt x="2282" y="16899"/>
                  </a:cubicBezTo>
                  <a:cubicBezTo>
                    <a:pt x="2684" y="17723"/>
                    <a:pt x="3275" y="18441"/>
                    <a:pt x="3993" y="19012"/>
                  </a:cubicBezTo>
                  <a:cubicBezTo>
                    <a:pt x="4603" y="19456"/>
                    <a:pt x="5297" y="19633"/>
                    <a:pt x="6015" y="19633"/>
                  </a:cubicBezTo>
                  <a:cubicBezTo>
                    <a:pt x="7412" y="19633"/>
                    <a:pt x="8897" y="18963"/>
                    <a:pt x="10014" y="18293"/>
                  </a:cubicBezTo>
                  <a:cubicBezTo>
                    <a:pt x="12887" y="16561"/>
                    <a:pt x="15295" y="14195"/>
                    <a:pt x="17069" y="11365"/>
                  </a:cubicBezTo>
                  <a:cubicBezTo>
                    <a:pt x="18590" y="11027"/>
                    <a:pt x="20090" y="9485"/>
                    <a:pt x="20343" y="7964"/>
                  </a:cubicBezTo>
                  <a:cubicBezTo>
                    <a:pt x="20449" y="7267"/>
                    <a:pt x="20343" y="6485"/>
                    <a:pt x="19836" y="5978"/>
                  </a:cubicBezTo>
                  <a:cubicBezTo>
                    <a:pt x="19500" y="5630"/>
                    <a:pt x="19025" y="5479"/>
                    <a:pt x="18535" y="5479"/>
                  </a:cubicBezTo>
                  <a:cubicBezTo>
                    <a:pt x="18194" y="5479"/>
                    <a:pt x="17846" y="5552"/>
                    <a:pt x="17534" y="5682"/>
                  </a:cubicBezTo>
                  <a:cubicBezTo>
                    <a:pt x="16773" y="5999"/>
                    <a:pt x="16182" y="6612"/>
                    <a:pt x="15590" y="7203"/>
                  </a:cubicBezTo>
                  <a:lnTo>
                    <a:pt x="13330" y="3971"/>
                  </a:lnTo>
                  <a:cubicBezTo>
                    <a:pt x="13330" y="3169"/>
                    <a:pt x="12316" y="993"/>
                    <a:pt x="12274" y="169"/>
                  </a:cubicBezTo>
                  <a:cubicBezTo>
                    <a:pt x="11786" y="47"/>
                    <a:pt x="11005" y="1"/>
                    <a:pt x="10089" y="1"/>
                  </a:cubicBezTo>
                  <a:close/>
                </a:path>
              </a:pathLst>
            </a:custGeom>
            <a:solidFill>
              <a:srgbClr val="FFCCBC"/>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68" name="Google Shape;6368;p126"/>
            <p:cNvSpPr/>
            <p:nvPr/>
          </p:nvSpPr>
          <p:spPr>
            <a:xfrm flipH="1">
              <a:off x="2662958" y="2485468"/>
              <a:ext cx="95038" cy="52471"/>
            </a:xfrm>
            <a:custGeom>
              <a:avLst/>
              <a:gdLst/>
              <a:ahLst/>
              <a:cxnLst/>
              <a:rect l="l" t="t" r="r" b="b"/>
              <a:pathLst>
                <a:path w="2684" h="1482" extrusionOk="0">
                  <a:moveTo>
                    <a:pt x="2362" y="1"/>
                  </a:moveTo>
                  <a:cubicBezTo>
                    <a:pt x="2343" y="1"/>
                    <a:pt x="2323" y="3"/>
                    <a:pt x="2303" y="7"/>
                  </a:cubicBezTo>
                  <a:cubicBezTo>
                    <a:pt x="2007" y="70"/>
                    <a:pt x="1775" y="282"/>
                    <a:pt x="1500" y="387"/>
                  </a:cubicBezTo>
                  <a:cubicBezTo>
                    <a:pt x="1226" y="493"/>
                    <a:pt x="930" y="535"/>
                    <a:pt x="634" y="535"/>
                  </a:cubicBezTo>
                  <a:cubicBezTo>
                    <a:pt x="43" y="535"/>
                    <a:pt x="1" y="1401"/>
                    <a:pt x="592" y="1465"/>
                  </a:cubicBezTo>
                  <a:cubicBezTo>
                    <a:pt x="668" y="1476"/>
                    <a:pt x="749" y="1481"/>
                    <a:pt x="835" y="1481"/>
                  </a:cubicBezTo>
                  <a:cubicBezTo>
                    <a:pt x="1564" y="1481"/>
                    <a:pt x="2589" y="1082"/>
                    <a:pt x="2683" y="345"/>
                  </a:cubicBezTo>
                  <a:cubicBezTo>
                    <a:pt x="2683" y="156"/>
                    <a:pt x="2531" y="1"/>
                    <a:pt x="236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69" name="Google Shape;6369;p126"/>
            <p:cNvSpPr/>
            <p:nvPr/>
          </p:nvSpPr>
          <p:spPr>
            <a:xfrm flipH="1">
              <a:off x="2421362" y="2417914"/>
              <a:ext cx="154915" cy="76157"/>
            </a:xfrm>
            <a:custGeom>
              <a:avLst/>
              <a:gdLst/>
              <a:ahLst/>
              <a:cxnLst/>
              <a:rect l="l" t="t" r="r" b="b"/>
              <a:pathLst>
                <a:path w="4375" h="2151" extrusionOk="0">
                  <a:moveTo>
                    <a:pt x="2077" y="0"/>
                  </a:moveTo>
                  <a:cubicBezTo>
                    <a:pt x="1303" y="0"/>
                    <a:pt x="1" y="500"/>
                    <a:pt x="213" y="1387"/>
                  </a:cubicBezTo>
                  <a:cubicBezTo>
                    <a:pt x="250" y="1498"/>
                    <a:pt x="351" y="1560"/>
                    <a:pt x="461" y="1560"/>
                  </a:cubicBezTo>
                  <a:cubicBezTo>
                    <a:pt x="476" y="1560"/>
                    <a:pt x="493" y="1559"/>
                    <a:pt x="509" y="1556"/>
                  </a:cubicBezTo>
                  <a:cubicBezTo>
                    <a:pt x="804" y="1493"/>
                    <a:pt x="931" y="1302"/>
                    <a:pt x="1206" y="1133"/>
                  </a:cubicBezTo>
                  <a:cubicBezTo>
                    <a:pt x="1416" y="998"/>
                    <a:pt x="1654" y="934"/>
                    <a:pt x="1896" y="934"/>
                  </a:cubicBezTo>
                  <a:cubicBezTo>
                    <a:pt x="2069" y="934"/>
                    <a:pt x="2243" y="966"/>
                    <a:pt x="2410" y="1028"/>
                  </a:cubicBezTo>
                  <a:cubicBezTo>
                    <a:pt x="3065" y="1302"/>
                    <a:pt x="3276" y="2021"/>
                    <a:pt x="3994" y="2147"/>
                  </a:cubicBezTo>
                  <a:cubicBezTo>
                    <a:pt x="4007" y="2150"/>
                    <a:pt x="4020" y="2151"/>
                    <a:pt x="4033" y="2151"/>
                  </a:cubicBezTo>
                  <a:cubicBezTo>
                    <a:pt x="4146" y="2151"/>
                    <a:pt x="4250" y="2071"/>
                    <a:pt x="4269" y="1957"/>
                  </a:cubicBezTo>
                  <a:cubicBezTo>
                    <a:pt x="4374" y="964"/>
                    <a:pt x="3170" y="162"/>
                    <a:pt x="2283" y="14"/>
                  </a:cubicBezTo>
                  <a:cubicBezTo>
                    <a:pt x="2221" y="5"/>
                    <a:pt x="2151" y="0"/>
                    <a:pt x="207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70" name="Google Shape;6370;p126"/>
            <p:cNvSpPr/>
            <p:nvPr/>
          </p:nvSpPr>
          <p:spPr>
            <a:xfrm flipH="1">
              <a:off x="2687922" y="2559571"/>
              <a:ext cx="47625" cy="54418"/>
            </a:xfrm>
            <a:custGeom>
              <a:avLst/>
              <a:gdLst/>
              <a:ahLst/>
              <a:cxnLst/>
              <a:rect l="l" t="t" r="r" b="b"/>
              <a:pathLst>
                <a:path w="1345" h="1537" extrusionOk="0">
                  <a:moveTo>
                    <a:pt x="577" y="1"/>
                  </a:moveTo>
                  <a:cubicBezTo>
                    <a:pt x="294" y="1"/>
                    <a:pt x="13" y="203"/>
                    <a:pt x="0" y="555"/>
                  </a:cubicBezTo>
                  <a:cubicBezTo>
                    <a:pt x="0" y="724"/>
                    <a:pt x="21" y="893"/>
                    <a:pt x="64" y="1062"/>
                  </a:cubicBezTo>
                  <a:cubicBezTo>
                    <a:pt x="135" y="1391"/>
                    <a:pt x="386" y="1536"/>
                    <a:pt x="640" y="1536"/>
                  </a:cubicBezTo>
                  <a:cubicBezTo>
                    <a:pt x="989" y="1536"/>
                    <a:pt x="1344" y="1261"/>
                    <a:pt x="1247" y="808"/>
                  </a:cubicBezTo>
                  <a:lnTo>
                    <a:pt x="1247" y="787"/>
                  </a:lnTo>
                  <a:cubicBezTo>
                    <a:pt x="1204" y="618"/>
                    <a:pt x="1141" y="470"/>
                    <a:pt x="1078" y="301"/>
                  </a:cubicBezTo>
                  <a:cubicBezTo>
                    <a:pt x="966" y="95"/>
                    <a:pt x="771"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71" name="Google Shape;6371;p126"/>
            <p:cNvSpPr/>
            <p:nvPr/>
          </p:nvSpPr>
          <p:spPr>
            <a:xfrm flipH="1">
              <a:off x="2464738" y="2523777"/>
              <a:ext cx="44191" cy="66385"/>
            </a:xfrm>
            <a:custGeom>
              <a:avLst/>
              <a:gdLst/>
              <a:ahLst/>
              <a:cxnLst/>
              <a:rect l="l" t="t" r="r" b="b"/>
              <a:pathLst>
                <a:path w="1248" h="1875" extrusionOk="0">
                  <a:moveTo>
                    <a:pt x="574" y="1"/>
                  </a:moveTo>
                  <a:cubicBezTo>
                    <a:pt x="357" y="1"/>
                    <a:pt x="144" y="123"/>
                    <a:pt x="64" y="361"/>
                  </a:cubicBezTo>
                  <a:cubicBezTo>
                    <a:pt x="1" y="552"/>
                    <a:pt x="1" y="763"/>
                    <a:pt x="43" y="953"/>
                  </a:cubicBezTo>
                  <a:cubicBezTo>
                    <a:pt x="22" y="1185"/>
                    <a:pt x="85" y="1397"/>
                    <a:pt x="191" y="1608"/>
                  </a:cubicBezTo>
                  <a:cubicBezTo>
                    <a:pt x="296" y="1788"/>
                    <a:pt x="473" y="1875"/>
                    <a:pt x="652" y="1875"/>
                  </a:cubicBezTo>
                  <a:cubicBezTo>
                    <a:pt x="870" y="1875"/>
                    <a:pt x="1091" y="1746"/>
                    <a:pt x="1184" y="1502"/>
                  </a:cubicBezTo>
                  <a:cubicBezTo>
                    <a:pt x="1247" y="1291"/>
                    <a:pt x="1247" y="1059"/>
                    <a:pt x="1205" y="847"/>
                  </a:cubicBezTo>
                  <a:cubicBezTo>
                    <a:pt x="1205" y="636"/>
                    <a:pt x="1142" y="446"/>
                    <a:pt x="1057" y="277"/>
                  </a:cubicBezTo>
                  <a:cubicBezTo>
                    <a:pt x="950" y="91"/>
                    <a:pt x="761" y="1"/>
                    <a:pt x="57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72" name="Google Shape;6372;p126"/>
            <p:cNvSpPr/>
            <p:nvPr/>
          </p:nvSpPr>
          <p:spPr>
            <a:xfrm flipH="1">
              <a:off x="2444555" y="2776890"/>
              <a:ext cx="161395" cy="114926"/>
            </a:xfrm>
            <a:custGeom>
              <a:avLst/>
              <a:gdLst/>
              <a:ahLst/>
              <a:cxnLst/>
              <a:rect l="l" t="t" r="r" b="b"/>
              <a:pathLst>
                <a:path w="4558" h="3246" extrusionOk="0">
                  <a:moveTo>
                    <a:pt x="3797" y="1"/>
                  </a:moveTo>
                  <a:cubicBezTo>
                    <a:pt x="2217" y="1"/>
                    <a:pt x="346" y="1513"/>
                    <a:pt x="16" y="2972"/>
                  </a:cubicBezTo>
                  <a:cubicBezTo>
                    <a:pt x="0" y="3097"/>
                    <a:pt x="112" y="3245"/>
                    <a:pt x="231" y="3245"/>
                  </a:cubicBezTo>
                  <a:cubicBezTo>
                    <a:pt x="273" y="3245"/>
                    <a:pt x="315" y="3227"/>
                    <a:pt x="354" y="3183"/>
                  </a:cubicBezTo>
                  <a:cubicBezTo>
                    <a:pt x="924" y="2549"/>
                    <a:pt x="1389" y="1894"/>
                    <a:pt x="2128" y="1430"/>
                  </a:cubicBezTo>
                  <a:cubicBezTo>
                    <a:pt x="2804" y="1007"/>
                    <a:pt x="3565" y="838"/>
                    <a:pt x="4304" y="500"/>
                  </a:cubicBezTo>
                  <a:cubicBezTo>
                    <a:pt x="4558" y="395"/>
                    <a:pt x="4410" y="78"/>
                    <a:pt x="4198" y="36"/>
                  </a:cubicBezTo>
                  <a:cubicBezTo>
                    <a:pt x="4068" y="12"/>
                    <a:pt x="3934" y="1"/>
                    <a:pt x="379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73" name="Google Shape;6373;p126"/>
            <p:cNvSpPr/>
            <p:nvPr/>
          </p:nvSpPr>
          <p:spPr>
            <a:xfrm flipH="1">
              <a:off x="2458011" y="2868201"/>
              <a:ext cx="101766" cy="73041"/>
            </a:xfrm>
            <a:custGeom>
              <a:avLst/>
              <a:gdLst/>
              <a:ahLst/>
              <a:cxnLst/>
              <a:rect l="l" t="t" r="r" b="b"/>
              <a:pathLst>
                <a:path w="2874" h="2063" extrusionOk="0">
                  <a:moveTo>
                    <a:pt x="2121" y="0"/>
                  </a:moveTo>
                  <a:cubicBezTo>
                    <a:pt x="1768" y="0"/>
                    <a:pt x="1378" y="151"/>
                    <a:pt x="1099" y="308"/>
                  </a:cubicBezTo>
                  <a:cubicBezTo>
                    <a:pt x="613" y="562"/>
                    <a:pt x="43" y="1132"/>
                    <a:pt x="0" y="1724"/>
                  </a:cubicBezTo>
                  <a:cubicBezTo>
                    <a:pt x="0" y="1928"/>
                    <a:pt x="162" y="2062"/>
                    <a:pt x="325" y="2062"/>
                  </a:cubicBezTo>
                  <a:cubicBezTo>
                    <a:pt x="397" y="2062"/>
                    <a:pt x="470" y="2036"/>
                    <a:pt x="529" y="1977"/>
                  </a:cubicBezTo>
                  <a:cubicBezTo>
                    <a:pt x="888" y="1618"/>
                    <a:pt x="1099" y="1238"/>
                    <a:pt x="1585" y="1048"/>
                  </a:cubicBezTo>
                  <a:cubicBezTo>
                    <a:pt x="1986" y="879"/>
                    <a:pt x="2430" y="942"/>
                    <a:pt x="2789" y="667"/>
                  </a:cubicBezTo>
                  <a:cubicBezTo>
                    <a:pt x="2873" y="562"/>
                    <a:pt x="2873" y="414"/>
                    <a:pt x="2789" y="308"/>
                  </a:cubicBezTo>
                  <a:cubicBezTo>
                    <a:pt x="2627" y="83"/>
                    <a:pt x="2384" y="0"/>
                    <a:pt x="2121" y="0"/>
                  </a:cubicBezTo>
                  <a:close/>
                </a:path>
              </a:pathLst>
            </a:custGeom>
            <a:solidFill>
              <a:srgbClr val="FFAB9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74" name="Google Shape;6374;p126"/>
            <p:cNvSpPr/>
            <p:nvPr/>
          </p:nvSpPr>
          <p:spPr>
            <a:xfrm flipH="1">
              <a:off x="2103920" y="2476652"/>
              <a:ext cx="324560" cy="68403"/>
            </a:xfrm>
            <a:custGeom>
              <a:avLst/>
              <a:gdLst/>
              <a:ahLst/>
              <a:cxnLst/>
              <a:rect l="l" t="t" r="r" b="b"/>
              <a:pathLst>
                <a:path w="9166" h="1932" extrusionOk="0">
                  <a:moveTo>
                    <a:pt x="5598" y="1"/>
                  </a:moveTo>
                  <a:cubicBezTo>
                    <a:pt x="3685" y="1"/>
                    <a:pt x="1743" y="562"/>
                    <a:pt x="179" y="1566"/>
                  </a:cubicBezTo>
                  <a:cubicBezTo>
                    <a:pt x="0" y="1673"/>
                    <a:pt x="94" y="1932"/>
                    <a:pt x="268" y="1932"/>
                  </a:cubicBezTo>
                  <a:cubicBezTo>
                    <a:pt x="300" y="1932"/>
                    <a:pt x="334" y="1923"/>
                    <a:pt x="369" y="1904"/>
                  </a:cubicBezTo>
                  <a:cubicBezTo>
                    <a:pt x="2128" y="970"/>
                    <a:pt x="3912" y="548"/>
                    <a:pt x="5762" y="548"/>
                  </a:cubicBezTo>
                  <a:cubicBezTo>
                    <a:pt x="6800" y="548"/>
                    <a:pt x="7859" y="681"/>
                    <a:pt x="8946" y="932"/>
                  </a:cubicBezTo>
                  <a:cubicBezTo>
                    <a:pt x="8960" y="935"/>
                    <a:pt x="8973" y="937"/>
                    <a:pt x="8985" y="937"/>
                  </a:cubicBezTo>
                  <a:cubicBezTo>
                    <a:pt x="9124" y="937"/>
                    <a:pt x="9166" y="737"/>
                    <a:pt x="9030" y="679"/>
                  </a:cubicBezTo>
                  <a:cubicBezTo>
                    <a:pt x="7962" y="217"/>
                    <a:pt x="6786" y="1"/>
                    <a:pt x="5598"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75" name="Google Shape;6375;p126"/>
            <p:cNvSpPr/>
            <p:nvPr/>
          </p:nvSpPr>
          <p:spPr>
            <a:xfrm flipH="1">
              <a:off x="2100705" y="2600326"/>
              <a:ext cx="78445" cy="79870"/>
            </a:xfrm>
            <a:custGeom>
              <a:avLst/>
              <a:gdLst/>
              <a:ahLst/>
              <a:cxnLst/>
              <a:rect l="l" t="t" r="r" b="b"/>
              <a:pathLst>
                <a:path w="4732" h="4818" extrusionOk="0">
                  <a:moveTo>
                    <a:pt x="4675" y="1"/>
                  </a:moveTo>
                  <a:cubicBezTo>
                    <a:pt x="4663" y="1"/>
                    <a:pt x="4652" y="6"/>
                    <a:pt x="4641" y="18"/>
                  </a:cubicBezTo>
                  <a:lnTo>
                    <a:pt x="23" y="4727"/>
                  </a:lnTo>
                  <a:cubicBezTo>
                    <a:pt x="0" y="4749"/>
                    <a:pt x="23" y="4818"/>
                    <a:pt x="68" y="4818"/>
                  </a:cubicBezTo>
                  <a:lnTo>
                    <a:pt x="2798" y="4522"/>
                  </a:lnTo>
                  <a:cubicBezTo>
                    <a:pt x="2821" y="4522"/>
                    <a:pt x="2844" y="4499"/>
                    <a:pt x="2844" y="4476"/>
                  </a:cubicBezTo>
                  <a:cubicBezTo>
                    <a:pt x="2844" y="4443"/>
                    <a:pt x="2831" y="4422"/>
                    <a:pt x="2816" y="4422"/>
                  </a:cubicBezTo>
                  <a:cubicBezTo>
                    <a:pt x="2810" y="4422"/>
                    <a:pt x="2804" y="4425"/>
                    <a:pt x="2798" y="4431"/>
                  </a:cubicBezTo>
                  <a:lnTo>
                    <a:pt x="205" y="4681"/>
                  </a:lnTo>
                  <a:lnTo>
                    <a:pt x="4709" y="86"/>
                  </a:lnTo>
                  <a:cubicBezTo>
                    <a:pt x="4732" y="63"/>
                    <a:pt x="4732" y="18"/>
                    <a:pt x="4709" y="18"/>
                  </a:cubicBezTo>
                  <a:cubicBezTo>
                    <a:pt x="4698" y="6"/>
                    <a:pt x="4686" y="1"/>
                    <a:pt x="467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76" name="Google Shape;6376;p126"/>
            <p:cNvSpPr/>
            <p:nvPr/>
          </p:nvSpPr>
          <p:spPr>
            <a:xfrm rot="540109" flipH="1">
              <a:off x="2598227" y="2553549"/>
              <a:ext cx="78446" cy="193577"/>
            </a:xfrm>
            <a:custGeom>
              <a:avLst/>
              <a:gdLst/>
              <a:ahLst/>
              <a:cxnLst/>
              <a:rect l="l" t="t" r="r" b="b"/>
              <a:pathLst>
                <a:path w="3618" h="8929" extrusionOk="0">
                  <a:moveTo>
                    <a:pt x="3129" y="0"/>
                  </a:moveTo>
                  <a:cubicBezTo>
                    <a:pt x="3109" y="0"/>
                    <a:pt x="3088" y="10"/>
                    <a:pt x="3072" y="34"/>
                  </a:cubicBezTo>
                  <a:cubicBezTo>
                    <a:pt x="2776" y="853"/>
                    <a:pt x="1" y="8019"/>
                    <a:pt x="797" y="8587"/>
                  </a:cubicBezTo>
                  <a:cubicBezTo>
                    <a:pt x="1184" y="8860"/>
                    <a:pt x="1798" y="8928"/>
                    <a:pt x="2367" y="8928"/>
                  </a:cubicBezTo>
                  <a:cubicBezTo>
                    <a:pt x="2776" y="8928"/>
                    <a:pt x="3186" y="8906"/>
                    <a:pt x="3572" y="8837"/>
                  </a:cubicBezTo>
                  <a:cubicBezTo>
                    <a:pt x="3595" y="8837"/>
                    <a:pt x="3618" y="8815"/>
                    <a:pt x="3618" y="8769"/>
                  </a:cubicBezTo>
                  <a:cubicBezTo>
                    <a:pt x="3618" y="8746"/>
                    <a:pt x="3595" y="8724"/>
                    <a:pt x="3550" y="8724"/>
                  </a:cubicBezTo>
                  <a:cubicBezTo>
                    <a:pt x="3550" y="8724"/>
                    <a:pt x="2996" y="8816"/>
                    <a:pt x="2363" y="8816"/>
                  </a:cubicBezTo>
                  <a:cubicBezTo>
                    <a:pt x="1822" y="8816"/>
                    <a:pt x="1222" y="8748"/>
                    <a:pt x="865" y="8496"/>
                  </a:cubicBezTo>
                  <a:cubicBezTo>
                    <a:pt x="319" y="8109"/>
                    <a:pt x="1957" y="3242"/>
                    <a:pt x="3186" y="80"/>
                  </a:cubicBezTo>
                  <a:cubicBezTo>
                    <a:pt x="3200" y="35"/>
                    <a:pt x="3167" y="0"/>
                    <a:pt x="312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77" name="Google Shape;6377;p126"/>
            <p:cNvSpPr/>
            <p:nvPr/>
          </p:nvSpPr>
          <p:spPr>
            <a:xfrm rot="2359105">
              <a:off x="2268702" y="2642734"/>
              <a:ext cx="162995" cy="114877"/>
            </a:xfrm>
            <a:custGeom>
              <a:avLst/>
              <a:gdLst/>
              <a:ahLst/>
              <a:cxnLst/>
              <a:rect l="l" t="t" r="r" b="b"/>
              <a:pathLst>
                <a:path w="8231" h="4765" extrusionOk="0">
                  <a:moveTo>
                    <a:pt x="4123" y="0"/>
                  </a:moveTo>
                  <a:cubicBezTo>
                    <a:pt x="1853" y="0"/>
                    <a:pt x="1" y="1061"/>
                    <a:pt x="1" y="2390"/>
                  </a:cubicBezTo>
                  <a:cubicBezTo>
                    <a:pt x="1" y="3705"/>
                    <a:pt x="1853" y="4765"/>
                    <a:pt x="4123" y="4765"/>
                  </a:cubicBezTo>
                  <a:cubicBezTo>
                    <a:pt x="6393" y="4765"/>
                    <a:pt x="8230" y="3705"/>
                    <a:pt x="8230" y="2390"/>
                  </a:cubicBezTo>
                  <a:cubicBezTo>
                    <a:pt x="8230" y="1061"/>
                    <a:pt x="6393" y="0"/>
                    <a:pt x="4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78" name="Google Shape;6378;p126"/>
            <p:cNvSpPr/>
            <p:nvPr/>
          </p:nvSpPr>
          <p:spPr>
            <a:xfrm>
              <a:off x="2421350" y="2486397"/>
              <a:ext cx="172800" cy="172800"/>
            </a:xfrm>
            <a:prstGeom prst="ellipse">
              <a:avLst/>
            </a:prstGeom>
            <a:solidFill>
              <a:srgbClr val="FFFFFF">
                <a:alpha val="3799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79" name="Google Shape;6379;p126"/>
            <p:cNvSpPr/>
            <p:nvPr/>
          </p:nvSpPr>
          <p:spPr>
            <a:xfrm>
              <a:off x="2649950" y="2530450"/>
              <a:ext cx="172800" cy="172800"/>
            </a:xfrm>
            <a:prstGeom prst="ellipse">
              <a:avLst/>
            </a:prstGeom>
            <a:solidFill>
              <a:srgbClr val="FFFFFF">
                <a:alpha val="3799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80" name="Google Shape;6380;p126"/>
            <p:cNvSpPr/>
            <p:nvPr/>
          </p:nvSpPr>
          <p:spPr>
            <a:xfrm flipH="1">
              <a:off x="2398169" y="2481750"/>
              <a:ext cx="463469" cy="228471"/>
            </a:xfrm>
            <a:custGeom>
              <a:avLst/>
              <a:gdLst/>
              <a:ahLst/>
              <a:cxnLst/>
              <a:rect l="l" t="t" r="r" b="b"/>
              <a:pathLst>
                <a:path w="13089" h="6453" extrusionOk="0">
                  <a:moveTo>
                    <a:pt x="9991" y="345"/>
                  </a:moveTo>
                  <a:cubicBezTo>
                    <a:pt x="10275" y="345"/>
                    <a:pt x="10558" y="400"/>
                    <a:pt x="10828" y="513"/>
                  </a:cubicBezTo>
                  <a:cubicBezTo>
                    <a:pt x="12264" y="1126"/>
                    <a:pt x="12666" y="2964"/>
                    <a:pt x="11631" y="4126"/>
                  </a:cubicBezTo>
                  <a:cubicBezTo>
                    <a:pt x="11166" y="4622"/>
                    <a:pt x="10543" y="4870"/>
                    <a:pt x="9922" y="4870"/>
                  </a:cubicBezTo>
                  <a:cubicBezTo>
                    <a:pt x="9302" y="4870"/>
                    <a:pt x="8684" y="4622"/>
                    <a:pt x="8230" y="4126"/>
                  </a:cubicBezTo>
                  <a:cubicBezTo>
                    <a:pt x="8018" y="3893"/>
                    <a:pt x="7871" y="3640"/>
                    <a:pt x="7786" y="3386"/>
                  </a:cubicBezTo>
                  <a:cubicBezTo>
                    <a:pt x="7575" y="2710"/>
                    <a:pt x="7659" y="1992"/>
                    <a:pt x="8061" y="1422"/>
                  </a:cubicBezTo>
                  <a:cubicBezTo>
                    <a:pt x="8251" y="1126"/>
                    <a:pt x="8525" y="873"/>
                    <a:pt x="8821" y="682"/>
                  </a:cubicBezTo>
                  <a:cubicBezTo>
                    <a:pt x="9182" y="459"/>
                    <a:pt x="9586" y="345"/>
                    <a:pt x="9991" y="345"/>
                  </a:cubicBezTo>
                  <a:close/>
                  <a:moveTo>
                    <a:pt x="3576" y="1568"/>
                  </a:moveTo>
                  <a:cubicBezTo>
                    <a:pt x="3852" y="1568"/>
                    <a:pt x="4139" y="1622"/>
                    <a:pt x="4427" y="1739"/>
                  </a:cubicBezTo>
                  <a:cubicBezTo>
                    <a:pt x="5843" y="2351"/>
                    <a:pt x="6265" y="4168"/>
                    <a:pt x="5230" y="5330"/>
                  </a:cubicBezTo>
                  <a:cubicBezTo>
                    <a:pt x="4776" y="5826"/>
                    <a:pt x="4153" y="6074"/>
                    <a:pt x="3530" y="6074"/>
                  </a:cubicBezTo>
                  <a:cubicBezTo>
                    <a:pt x="2906" y="6074"/>
                    <a:pt x="2283" y="5826"/>
                    <a:pt x="1829" y="5330"/>
                  </a:cubicBezTo>
                  <a:cubicBezTo>
                    <a:pt x="1322" y="4738"/>
                    <a:pt x="1132" y="3935"/>
                    <a:pt x="1386" y="3196"/>
                  </a:cubicBezTo>
                  <a:cubicBezTo>
                    <a:pt x="1748" y="2241"/>
                    <a:pt x="2598" y="1568"/>
                    <a:pt x="3576" y="1568"/>
                  </a:cubicBezTo>
                  <a:close/>
                  <a:moveTo>
                    <a:pt x="9996" y="1"/>
                  </a:moveTo>
                  <a:cubicBezTo>
                    <a:pt x="9230" y="1"/>
                    <a:pt x="8484" y="340"/>
                    <a:pt x="7976" y="978"/>
                  </a:cubicBezTo>
                  <a:cubicBezTo>
                    <a:pt x="7680" y="1295"/>
                    <a:pt x="7490" y="1696"/>
                    <a:pt x="7406" y="2119"/>
                  </a:cubicBezTo>
                  <a:cubicBezTo>
                    <a:pt x="7247" y="2071"/>
                    <a:pt x="7089" y="2048"/>
                    <a:pt x="6931" y="2048"/>
                  </a:cubicBezTo>
                  <a:cubicBezTo>
                    <a:pt x="6878" y="2048"/>
                    <a:pt x="6825" y="2050"/>
                    <a:pt x="6772" y="2055"/>
                  </a:cubicBezTo>
                  <a:cubicBezTo>
                    <a:pt x="6413" y="2098"/>
                    <a:pt x="6075" y="2246"/>
                    <a:pt x="5822" y="2520"/>
                  </a:cubicBezTo>
                  <a:cubicBezTo>
                    <a:pt x="5568" y="2034"/>
                    <a:pt x="5146" y="1654"/>
                    <a:pt x="4639" y="1422"/>
                  </a:cubicBezTo>
                  <a:cubicBezTo>
                    <a:pt x="4266" y="1260"/>
                    <a:pt x="3898" y="1187"/>
                    <a:pt x="3547" y="1187"/>
                  </a:cubicBezTo>
                  <a:cubicBezTo>
                    <a:pt x="1475" y="1187"/>
                    <a:pt x="1" y="3737"/>
                    <a:pt x="1555" y="5562"/>
                  </a:cubicBezTo>
                  <a:cubicBezTo>
                    <a:pt x="2077" y="6157"/>
                    <a:pt x="2804" y="6453"/>
                    <a:pt x="3530" y="6453"/>
                  </a:cubicBezTo>
                  <a:cubicBezTo>
                    <a:pt x="4299" y="6453"/>
                    <a:pt x="5067" y="6120"/>
                    <a:pt x="5589" y="5456"/>
                  </a:cubicBezTo>
                  <a:cubicBezTo>
                    <a:pt x="6181" y="4696"/>
                    <a:pt x="6329" y="3682"/>
                    <a:pt x="5969" y="2795"/>
                  </a:cubicBezTo>
                  <a:lnTo>
                    <a:pt x="5991" y="2774"/>
                  </a:lnTo>
                  <a:cubicBezTo>
                    <a:pt x="6223" y="2541"/>
                    <a:pt x="6540" y="2393"/>
                    <a:pt x="6878" y="2372"/>
                  </a:cubicBezTo>
                  <a:cubicBezTo>
                    <a:pt x="7026" y="2393"/>
                    <a:pt x="7195" y="2415"/>
                    <a:pt x="7342" y="2478"/>
                  </a:cubicBezTo>
                  <a:cubicBezTo>
                    <a:pt x="7279" y="3154"/>
                    <a:pt x="7490" y="3851"/>
                    <a:pt x="7955" y="4358"/>
                  </a:cubicBezTo>
                  <a:cubicBezTo>
                    <a:pt x="8480" y="4974"/>
                    <a:pt x="9213" y="5276"/>
                    <a:pt x="9945" y="5276"/>
                  </a:cubicBezTo>
                  <a:cubicBezTo>
                    <a:pt x="10745" y="5276"/>
                    <a:pt x="11545" y="4916"/>
                    <a:pt x="12074" y="4210"/>
                  </a:cubicBezTo>
                  <a:cubicBezTo>
                    <a:pt x="13088" y="2858"/>
                    <a:pt x="12581" y="915"/>
                    <a:pt x="11039" y="218"/>
                  </a:cubicBezTo>
                  <a:cubicBezTo>
                    <a:pt x="10701" y="72"/>
                    <a:pt x="10347" y="1"/>
                    <a:pt x="999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6381" name="Google Shape;6381;p126"/>
            <p:cNvSpPr/>
            <p:nvPr/>
          </p:nvSpPr>
          <p:spPr>
            <a:xfrm>
              <a:off x="1672825" y="4286395"/>
              <a:ext cx="856075" cy="105825"/>
            </a:xfrm>
            <a:custGeom>
              <a:avLst/>
              <a:gdLst/>
              <a:ahLst/>
              <a:cxnLst/>
              <a:rect l="l" t="t" r="r" b="b"/>
              <a:pathLst>
                <a:path w="34243" h="4233" extrusionOk="0">
                  <a:moveTo>
                    <a:pt x="34243" y="4233"/>
                  </a:moveTo>
                  <a:cubicBezTo>
                    <a:pt x="32632" y="4003"/>
                    <a:pt x="28568" y="3432"/>
                    <a:pt x="24575" y="2852"/>
                  </a:cubicBezTo>
                  <a:cubicBezTo>
                    <a:pt x="20582" y="2273"/>
                    <a:pt x="13446" y="1217"/>
                    <a:pt x="10287" y="756"/>
                  </a:cubicBezTo>
                  <a:cubicBezTo>
                    <a:pt x="7128" y="296"/>
                    <a:pt x="6930" y="192"/>
                    <a:pt x="5620" y="89"/>
                  </a:cubicBezTo>
                  <a:cubicBezTo>
                    <a:pt x="4310" y="-14"/>
                    <a:pt x="3294" y="-61"/>
                    <a:pt x="2429" y="137"/>
                  </a:cubicBezTo>
                  <a:cubicBezTo>
                    <a:pt x="1564" y="336"/>
                    <a:pt x="834" y="1010"/>
                    <a:pt x="429" y="1280"/>
                  </a:cubicBezTo>
                  <a:cubicBezTo>
                    <a:pt x="24" y="1550"/>
                    <a:pt x="72" y="1677"/>
                    <a:pt x="0" y="1756"/>
                  </a:cubicBezTo>
                </a:path>
              </a:pathLst>
            </a:custGeom>
            <a:noFill/>
            <a:ln w="9525" cap="flat" cmpd="sng">
              <a:solidFill>
                <a:schemeClr val="dk1"/>
              </a:solidFill>
              <a:prstDash val="solid"/>
              <a:round/>
              <a:headEnd type="none" w="med" len="med"/>
              <a:tailEnd type="none" w="med" len="med"/>
            </a:ln>
          </p:spPr>
        </p:sp>
        <p:sp>
          <p:nvSpPr>
            <p:cNvPr id="6382" name="Google Shape;6382;p126"/>
            <p:cNvSpPr/>
            <p:nvPr/>
          </p:nvSpPr>
          <p:spPr>
            <a:xfrm>
              <a:off x="1840700" y="3245650"/>
              <a:ext cx="243500" cy="485775"/>
            </a:xfrm>
            <a:custGeom>
              <a:avLst/>
              <a:gdLst/>
              <a:ahLst/>
              <a:cxnLst/>
              <a:rect l="l" t="t" r="r" b="b"/>
              <a:pathLst>
                <a:path w="9740" h="19431" extrusionOk="0">
                  <a:moveTo>
                    <a:pt x="0" y="0"/>
                  </a:moveTo>
                  <a:cubicBezTo>
                    <a:pt x="651" y="191"/>
                    <a:pt x="2700" y="556"/>
                    <a:pt x="3906" y="1143"/>
                  </a:cubicBezTo>
                  <a:cubicBezTo>
                    <a:pt x="5113" y="1730"/>
                    <a:pt x="6350" y="2587"/>
                    <a:pt x="7239" y="3524"/>
                  </a:cubicBezTo>
                  <a:cubicBezTo>
                    <a:pt x="8128" y="4461"/>
                    <a:pt x="8859" y="5493"/>
                    <a:pt x="9240" y="6763"/>
                  </a:cubicBezTo>
                  <a:cubicBezTo>
                    <a:pt x="9621" y="8033"/>
                    <a:pt x="9986" y="9033"/>
                    <a:pt x="9525" y="11144"/>
                  </a:cubicBezTo>
                  <a:cubicBezTo>
                    <a:pt x="9065" y="13255"/>
                    <a:pt x="6985" y="18050"/>
                    <a:pt x="6477" y="19431"/>
                  </a:cubicBezTo>
                </a:path>
              </a:pathLst>
            </a:custGeom>
            <a:noFill/>
            <a:ln w="9525" cap="flat" cmpd="sng">
              <a:solidFill>
                <a:schemeClr val="dk1"/>
              </a:solidFill>
              <a:prstDash val="solid"/>
              <a:round/>
              <a:headEnd type="none" w="med" len="med"/>
              <a:tailEnd type="none" w="med" len="med"/>
            </a:ln>
          </p:spPr>
        </p:sp>
        <p:cxnSp>
          <p:nvCxnSpPr>
            <p:cNvPr id="6383" name="Google Shape;6383;p126"/>
            <p:cNvCxnSpPr/>
            <p:nvPr/>
          </p:nvCxnSpPr>
          <p:spPr>
            <a:xfrm>
              <a:off x="2326475" y="4367225"/>
              <a:ext cx="7200" cy="276300"/>
            </a:xfrm>
            <a:prstGeom prst="straightConnector1">
              <a:avLst/>
            </a:prstGeom>
            <a:noFill/>
            <a:ln w="9525" cap="flat" cmpd="sng">
              <a:solidFill>
                <a:schemeClr val="dk1"/>
              </a:solidFill>
              <a:prstDash val="solid"/>
              <a:round/>
              <a:headEnd type="none" w="med" len="med"/>
              <a:tailEnd type="none" w="med" len="med"/>
            </a:ln>
          </p:spPr>
        </p:cxnSp>
        <p:sp>
          <p:nvSpPr>
            <p:cNvPr id="6384" name="Google Shape;6384;p126"/>
            <p:cNvSpPr/>
            <p:nvPr/>
          </p:nvSpPr>
          <p:spPr>
            <a:xfrm>
              <a:off x="3524250" y="3498050"/>
              <a:ext cx="20050" cy="173850"/>
            </a:xfrm>
            <a:custGeom>
              <a:avLst/>
              <a:gdLst/>
              <a:ahLst/>
              <a:cxnLst/>
              <a:rect l="l" t="t" r="r" b="b"/>
              <a:pathLst>
                <a:path w="802" h="6954" extrusionOk="0">
                  <a:moveTo>
                    <a:pt x="0" y="0"/>
                  </a:moveTo>
                  <a:cubicBezTo>
                    <a:pt x="127" y="334"/>
                    <a:pt x="683" y="1017"/>
                    <a:pt x="762" y="2001"/>
                  </a:cubicBezTo>
                  <a:cubicBezTo>
                    <a:pt x="841" y="2985"/>
                    <a:pt x="603" y="5081"/>
                    <a:pt x="476" y="5906"/>
                  </a:cubicBezTo>
                  <a:cubicBezTo>
                    <a:pt x="349" y="6732"/>
                    <a:pt x="79" y="6779"/>
                    <a:pt x="0" y="6954"/>
                  </a:cubicBezTo>
                </a:path>
              </a:pathLst>
            </a:custGeom>
            <a:noFill/>
            <a:ln w="9525" cap="flat" cmpd="sng">
              <a:solidFill>
                <a:schemeClr val="dk1"/>
              </a:solidFill>
              <a:prstDash val="solid"/>
              <a:round/>
              <a:headEnd type="none" w="med" len="med"/>
              <a:tailEnd type="none" w="med" len="med"/>
            </a:ln>
          </p:spPr>
        </p:sp>
        <p:sp>
          <p:nvSpPr>
            <p:cNvPr id="6385" name="Google Shape;6385;p126"/>
            <p:cNvSpPr/>
            <p:nvPr/>
          </p:nvSpPr>
          <p:spPr>
            <a:xfrm rot="-5400000">
              <a:off x="3602832" y="3571866"/>
              <a:ext cx="20050" cy="173850"/>
            </a:xfrm>
            <a:custGeom>
              <a:avLst/>
              <a:gdLst/>
              <a:ahLst/>
              <a:cxnLst/>
              <a:rect l="l" t="t" r="r" b="b"/>
              <a:pathLst>
                <a:path w="802" h="6954" extrusionOk="0">
                  <a:moveTo>
                    <a:pt x="0" y="0"/>
                  </a:moveTo>
                  <a:cubicBezTo>
                    <a:pt x="127" y="334"/>
                    <a:pt x="683" y="1017"/>
                    <a:pt x="762" y="2001"/>
                  </a:cubicBezTo>
                  <a:cubicBezTo>
                    <a:pt x="841" y="2985"/>
                    <a:pt x="603" y="5081"/>
                    <a:pt x="476" y="5906"/>
                  </a:cubicBezTo>
                  <a:cubicBezTo>
                    <a:pt x="349" y="6732"/>
                    <a:pt x="79" y="6779"/>
                    <a:pt x="0" y="6954"/>
                  </a:cubicBezTo>
                </a:path>
              </a:pathLst>
            </a:custGeom>
            <a:noFill/>
            <a:ln w="9525" cap="flat" cmpd="sng">
              <a:solidFill>
                <a:schemeClr val="dk1"/>
              </a:solidFill>
              <a:prstDash val="solid"/>
              <a:round/>
              <a:headEnd type="none" w="med" len="med"/>
              <a:tailEnd type="none" w="med" len="med"/>
            </a:ln>
          </p:spPr>
        </p:sp>
        <p:sp>
          <p:nvSpPr>
            <p:cNvPr id="6386" name="Google Shape;6386;p126"/>
            <p:cNvSpPr/>
            <p:nvPr/>
          </p:nvSpPr>
          <p:spPr>
            <a:xfrm>
              <a:off x="2949175" y="4305309"/>
              <a:ext cx="254800" cy="104775"/>
            </a:xfrm>
            <a:custGeom>
              <a:avLst/>
              <a:gdLst/>
              <a:ahLst/>
              <a:cxnLst/>
              <a:rect l="l" t="t" r="r" b="b"/>
              <a:pathLst>
                <a:path w="10192" h="4191" extrusionOk="0">
                  <a:moveTo>
                    <a:pt x="10192" y="0"/>
                  </a:moveTo>
                  <a:cubicBezTo>
                    <a:pt x="9470" y="365"/>
                    <a:pt x="7041" y="1635"/>
                    <a:pt x="5858" y="2190"/>
                  </a:cubicBezTo>
                  <a:cubicBezTo>
                    <a:pt x="4675" y="2746"/>
                    <a:pt x="4072" y="3000"/>
                    <a:pt x="3096" y="3333"/>
                  </a:cubicBezTo>
                  <a:cubicBezTo>
                    <a:pt x="2120" y="3667"/>
                    <a:pt x="516" y="4048"/>
                    <a:pt x="0" y="4191"/>
                  </a:cubicBezTo>
                </a:path>
              </a:pathLst>
            </a:custGeom>
            <a:noFill/>
            <a:ln w="9525" cap="flat" cmpd="sng">
              <a:solidFill>
                <a:schemeClr val="dk1"/>
              </a:solidFill>
              <a:prstDash val="solid"/>
              <a:round/>
              <a:headEnd type="none" w="med" len="med"/>
              <a:tailEnd type="none" w="med" len="med"/>
            </a:ln>
          </p:spPr>
        </p:sp>
        <p:sp>
          <p:nvSpPr>
            <p:cNvPr id="6387" name="Google Shape;6387;p126"/>
            <p:cNvSpPr/>
            <p:nvPr/>
          </p:nvSpPr>
          <p:spPr>
            <a:xfrm>
              <a:off x="2932500" y="4357700"/>
              <a:ext cx="254800" cy="104775"/>
            </a:xfrm>
            <a:custGeom>
              <a:avLst/>
              <a:gdLst/>
              <a:ahLst/>
              <a:cxnLst/>
              <a:rect l="l" t="t" r="r" b="b"/>
              <a:pathLst>
                <a:path w="10192" h="4191" extrusionOk="0">
                  <a:moveTo>
                    <a:pt x="10192" y="0"/>
                  </a:moveTo>
                  <a:cubicBezTo>
                    <a:pt x="9486" y="381"/>
                    <a:pt x="7113" y="1746"/>
                    <a:pt x="5954" y="2286"/>
                  </a:cubicBezTo>
                  <a:cubicBezTo>
                    <a:pt x="4795" y="2826"/>
                    <a:pt x="4231" y="2921"/>
                    <a:pt x="3239" y="3238"/>
                  </a:cubicBezTo>
                  <a:cubicBezTo>
                    <a:pt x="2247" y="3556"/>
                    <a:pt x="540" y="4032"/>
                    <a:pt x="0" y="4191"/>
                  </a:cubicBezTo>
                </a:path>
              </a:pathLst>
            </a:custGeom>
            <a:noFill/>
            <a:ln w="9525" cap="flat" cmpd="sng">
              <a:solidFill>
                <a:schemeClr val="dk1"/>
              </a:solidFill>
              <a:prstDash val="solid"/>
              <a:round/>
              <a:headEnd type="none" w="med" len="med"/>
              <a:tailEnd type="none" w="med" len="med"/>
            </a:ln>
          </p:spPr>
        </p:sp>
        <p:sp>
          <p:nvSpPr>
            <p:cNvPr id="6388" name="Google Shape;6388;p126"/>
            <p:cNvSpPr/>
            <p:nvPr/>
          </p:nvSpPr>
          <p:spPr>
            <a:xfrm>
              <a:off x="2961081" y="4408884"/>
              <a:ext cx="189325" cy="86925"/>
            </a:xfrm>
            <a:custGeom>
              <a:avLst/>
              <a:gdLst/>
              <a:ahLst/>
              <a:cxnLst/>
              <a:rect l="l" t="t" r="r" b="b"/>
              <a:pathLst>
                <a:path w="7573" h="3477" extrusionOk="0">
                  <a:moveTo>
                    <a:pt x="7573" y="0"/>
                  </a:moveTo>
                  <a:cubicBezTo>
                    <a:pt x="7097" y="246"/>
                    <a:pt x="5541" y="1079"/>
                    <a:pt x="4715" y="1476"/>
                  </a:cubicBezTo>
                  <a:cubicBezTo>
                    <a:pt x="3890" y="1873"/>
                    <a:pt x="3406" y="2048"/>
                    <a:pt x="2620" y="2381"/>
                  </a:cubicBezTo>
                  <a:cubicBezTo>
                    <a:pt x="1834" y="2715"/>
                    <a:pt x="437" y="3294"/>
                    <a:pt x="0" y="3477"/>
                  </a:cubicBezTo>
                </a:path>
              </a:pathLst>
            </a:custGeom>
            <a:noFill/>
            <a:ln w="9525" cap="flat" cmpd="sng">
              <a:solidFill>
                <a:schemeClr val="dk1"/>
              </a:solidFill>
              <a:prstDash val="solid"/>
              <a:round/>
              <a:headEnd type="none" w="med" len="med"/>
              <a:tailEnd type="none" w="med" len="med"/>
            </a:ln>
          </p:spPr>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6392"/>
        <p:cNvGrpSpPr/>
        <p:nvPr/>
      </p:nvGrpSpPr>
      <p:grpSpPr>
        <a:xfrm>
          <a:off x="0" y="0"/>
          <a:ext cx="0" cy="0"/>
          <a:chOff x="0" y="0"/>
          <a:chExt cx="0" cy="0"/>
        </a:xfrm>
      </p:grpSpPr>
      <p:sp>
        <p:nvSpPr>
          <p:cNvPr id="6393" name="Google Shape;6393;p127"/>
          <p:cNvSpPr txBox="1">
            <a:spLocks noGrp="1"/>
          </p:cNvSpPr>
          <p:nvPr>
            <p:ph type="title"/>
          </p:nvPr>
        </p:nvSpPr>
        <p:spPr>
          <a:xfrm>
            <a:off x="713225" y="368825"/>
            <a:ext cx="7724400" cy="572700"/>
          </a:xfrm>
          <a:prstGeom prst="rect">
            <a:avLst/>
          </a:prstGeom>
        </p:spPr>
        <p:txBody>
          <a:bodyPr spcFirstLastPara="1" wrap="square" lIns="91425" tIns="91425" rIns="91425" bIns="91425" anchor="t" anchorCtr="0">
            <a:noAutofit/>
          </a:bodyPr>
          <a:lstStyle/>
          <a:p>
            <a:pPr lvl="0"/>
            <a:r>
              <a:rPr lang="fa-IR" dirty="0">
                <a:solidFill>
                  <a:schemeClr val="bg2"/>
                </a:solidFill>
                <a:cs typeface="B Nazanin" panose="00000400000000000000" pitchFamily="2" charset="-78"/>
              </a:rPr>
              <a:t>منابع </a:t>
            </a:r>
            <a:r>
              <a:rPr lang="fa-IR" dirty="0">
                <a:solidFill>
                  <a:schemeClr val="accent4"/>
                </a:solidFill>
                <a:cs typeface="B Nazanin" panose="00000400000000000000" pitchFamily="2" charset="-78"/>
              </a:rPr>
              <a:t>پریمیوم </a:t>
            </a:r>
            <a:r>
              <a:rPr lang="fa-IR" dirty="0">
                <a:solidFill>
                  <a:schemeClr val="tx2"/>
                </a:solidFill>
                <a:cs typeface="B Nazanin" panose="00000400000000000000" pitchFamily="2" charset="-78"/>
              </a:rPr>
              <a:t>جایگزین</a:t>
            </a:r>
            <a:endParaRPr dirty="0">
              <a:solidFill>
                <a:schemeClr val="tx2"/>
              </a:solidFill>
              <a:cs typeface="B Nazanin" panose="00000400000000000000" pitchFamily="2" charset="-78"/>
            </a:endParaRPr>
          </a:p>
        </p:txBody>
      </p:sp>
      <p:grpSp>
        <p:nvGrpSpPr>
          <p:cNvPr id="6394" name="Google Shape;6394;p127"/>
          <p:cNvGrpSpPr/>
          <p:nvPr/>
        </p:nvGrpSpPr>
        <p:grpSpPr>
          <a:xfrm>
            <a:off x="597290" y="1482389"/>
            <a:ext cx="3486739" cy="5338840"/>
            <a:chOff x="3707775" y="1983850"/>
            <a:chExt cx="2893079" cy="4429837"/>
          </a:xfrm>
        </p:grpSpPr>
        <p:sp>
          <p:nvSpPr>
            <p:cNvPr id="6395" name="Google Shape;6395;p127"/>
            <p:cNvSpPr/>
            <p:nvPr/>
          </p:nvSpPr>
          <p:spPr>
            <a:xfrm rot="1121652">
              <a:off x="5978919" y="3458974"/>
              <a:ext cx="234662" cy="250755"/>
            </a:xfrm>
            <a:custGeom>
              <a:avLst/>
              <a:gdLst/>
              <a:ahLst/>
              <a:cxnLst/>
              <a:rect l="l" t="t" r="r" b="b"/>
              <a:pathLst>
                <a:path w="3366" h="3597" extrusionOk="0">
                  <a:moveTo>
                    <a:pt x="1193" y="1"/>
                  </a:moveTo>
                  <a:lnTo>
                    <a:pt x="0" y="2210"/>
                  </a:lnTo>
                  <a:lnTo>
                    <a:pt x="2221" y="3597"/>
                  </a:lnTo>
                  <a:lnTo>
                    <a:pt x="3365" y="920"/>
                  </a:lnTo>
                  <a:lnTo>
                    <a:pt x="119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96" name="Google Shape;6396;p127"/>
            <p:cNvSpPr/>
            <p:nvPr/>
          </p:nvSpPr>
          <p:spPr>
            <a:xfrm rot="1121652">
              <a:off x="6127422" y="3152612"/>
              <a:ext cx="108686" cy="319492"/>
            </a:xfrm>
            <a:custGeom>
              <a:avLst/>
              <a:gdLst/>
              <a:ahLst/>
              <a:cxnLst/>
              <a:rect l="l" t="t" r="r" b="b"/>
              <a:pathLst>
                <a:path w="1559" h="4583" extrusionOk="0">
                  <a:moveTo>
                    <a:pt x="938" y="1"/>
                  </a:moveTo>
                  <a:cubicBezTo>
                    <a:pt x="706" y="1"/>
                    <a:pt x="505" y="169"/>
                    <a:pt x="463" y="402"/>
                  </a:cubicBezTo>
                  <a:lnTo>
                    <a:pt x="49" y="2830"/>
                  </a:lnTo>
                  <a:cubicBezTo>
                    <a:pt x="1" y="3122"/>
                    <a:pt x="19" y="3414"/>
                    <a:pt x="104" y="3700"/>
                  </a:cubicBezTo>
                  <a:lnTo>
                    <a:pt x="378" y="4583"/>
                  </a:lnTo>
                  <a:lnTo>
                    <a:pt x="1558" y="2204"/>
                  </a:lnTo>
                  <a:lnTo>
                    <a:pt x="1418" y="445"/>
                  </a:lnTo>
                  <a:cubicBezTo>
                    <a:pt x="1400" y="202"/>
                    <a:pt x="1199" y="7"/>
                    <a:pt x="950" y="1"/>
                  </a:cubicBezTo>
                  <a:cubicBezTo>
                    <a:pt x="946" y="1"/>
                    <a:pt x="942" y="1"/>
                    <a:pt x="9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97" name="Google Shape;6397;p127"/>
            <p:cNvSpPr/>
            <p:nvPr/>
          </p:nvSpPr>
          <p:spPr>
            <a:xfrm rot="1121652">
              <a:off x="6247471" y="3093092"/>
              <a:ext cx="227063" cy="253892"/>
            </a:xfrm>
            <a:custGeom>
              <a:avLst/>
              <a:gdLst/>
              <a:ahLst/>
              <a:cxnLst/>
              <a:rect l="l" t="t" r="r" b="b"/>
              <a:pathLst>
                <a:path w="3257" h="3642" extrusionOk="0">
                  <a:moveTo>
                    <a:pt x="2865" y="1"/>
                  </a:moveTo>
                  <a:cubicBezTo>
                    <a:pt x="2764" y="1"/>
                    <a:pt x="2666" y="45"/>
                    <a:pt x="2599" y="130"/>
                  </a:cubicBezTo>
                  <a:lnTo>
                    <a:pt x="1" y="3641"/>
                  </a:lnTo>
                  <a:lnTo>
                    <a:pt x="1467" y="3556"/>
                  </a:lnTo>
                  <a:lnTo>
                    <a:pt x="3159" y="520"/>
                  </a:lnTo>
                  <a:cubicBezTo>
                    <a:pt x="3256" y="361"/>
                    <a:pt x="3208" y="155"/>
                    <a:pt x="3056" y="57"/>
                  </a:cubicBezTo>
                  <a:cubicBezTo>
                    <a:pt x="2996" y="19"/>
                    <a:pt x="2930" y="1"/>
                    <a:pt x="28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98" name="Google Shape;6398;p127"/>
            <p:cNvSpPr/>
            <p:nvPr/>
          </p:nvSpPr>
          <p:spPr>
            <a:xfrm rot="1121652">
              <a:off x="6317279" y="3215661"/>
              <a:ext cx="250767" cy="246015"/>
            </a:xfrm>
            <a:custGeom>
              <a:avLst/>
              <a:gdLst/>
              <a:ahLst/>
              <a:cxnLst/>
              <a:rect l="l" t="t" r="r" b="b"/>
              <a:pathLst>
                <a:path w="3597" h="3529" extrusionOk="0">
                  <a:moveTo>
                    <a:pt x="3213" y="1"/>
                  </a:moveTo>
                  <a:cubicBezTo>
                    <a:pt x="3122" y="1"/>
                    <a:pt x="3032" y="38"/>
                    <a:pt x="2964" y="109"/>
                  </a:cubicBezTo>
                  <a:lnTo>
                    <a:pt x="1" y="3529"/>
                  </a:lnTo>
                  <a:lnTo>
                    <a:pt x="1315" y="3486"/>
                  </a:lnTo>
                  <a:lnTo>
                    <a:pt x="3487" y="541"/>
                  </a:lnTo>
                  <a:cubicBezTo>
                    <a:pt x="3597" y="389"/>
                    <a:pt x="3566" y="182"/>
                    <a:pt x="3420" y="72"/>
                  </a:cubicBezTo>
                  <a:cubicBezTo>
                    <a:pt x="3358" y="24"/>
                    <a:pt x="3286" y="1"/>
                    <a:pt x="3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399" name="Google Shape;6399;p127"/>
            <p:cNvSpPr/>
            <p:nvPr/>
          </p:nvSpPr>
          <p:spPr>
            <a:xfrm rot="1121652">
              <a:off x="6330297" y="3299511"/>
              <a:ext cx="226994" cy="235837"/>
            </a:xfrm>
            <a:custGeom>
              <a:avLst/>
              <a:gdLst/>
              <a:ahLst/>
              <a:cxnLst/>
              <a:rect l="l" t="t" r="r" b="b"/>
              <a:pathLst>
                <a:path w="3256" h="3383" extrusionOk="0">
                  <a:moveTo>
                    <a:pt x="2884" y="0"/>
                  </a:moveTo>
                  <a:cubicBezTo>
                    <a:pt x="2795" y="0"/>
                    <a:pt x="2706" y="38"/>
                    <a:pt x="2641" y="109"/>
                  </a:cubicBezTo>
                  <a:lnTo>
                    <a:pt x="0" y="3285"/>
                  </a:lnTo>
                  <a:lnTo>
                    <a:pt x="1132" y="3382"/>
                  </a:lnTo>
                  <a:lnTo>
                    <a:pt x="3152" y="529"/>
                  </a:lnTo>
                  <a:cubicBezTo>
                    <a:pt x="3256" y="383"/>
                    <a:pt x="3225" y="182"/>
                    <a:pt x="3085" y="72"/>
                  </a:cubicBezTo>
                  <a:cubicBezTo>
                    <a:pt x="3026" y="24"/>
                    <a:pt x="2955" y="0"/>
                    <a:pt x="2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00" name="Google Shape;6400;p127"/>
            <p:cNvSpPr/>
            <p:nvPr/>
          </p:nvSpPr>
          <p:spPr>
            <a:xfrm rot="1121652">
              <a:off x="6313086" y="3136190"/>
              <a:ext cx="235081" cy="263164"/>
            </a:xfrm>
            <a:custGeom>
              <a:avLst/>
              <a:gdLst/>
              <a:ahLst/>
              <a:cxnLst/>
              <a:rect l="l" t="t" r="r" b="b"/>
              <a:pathLst>
                <a:path w="3372" h="3775" extrusionOk="0">
                  <a:moveTo>
                    <a:pt x="2971" y="1"/>
                  </a:moveTo>
                  <a:cubicBezTo>
                    <a:pt x="2866" y="1"/>
                    <a:pt x="2761" y="47"/>
                    <a:pt x="2690" y="136"/>
                  </a:cubicBezTo>
                  <a:lnTo>
                    <a:pt x="0" y="3708"/>
                  </a:lnTo>
                  <a:lnTo>
                    <a:pt x="1144" y="3775"/>
                  </a:lnTo>
                  <a:lnTo>
                    <a:pt x="3274" y="538"/>
                  </a:lnTo>
                  <a:cubicBezTo>
                    <a:pt x="3371" y="379"/>
                    <a:pt x="3323" y="166"/>
                    <a:pt x="3164" y="57"/>
                  </a:cubicBezTo>
                  <a:cubicBezTo>
                    <a:pt x="3105" y="19"/>
                    <a:pt x="3038" y="1"/>
                    <a:pt x="29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01" name="Google Shape;6401;p127"/>
            <p:cNvSpPr/>
            <p:nvPr/>
          </p:nvSpPr>
          <p:spPr>
            <a:xfrm rot="1121652">
              <a:off x="6128328" y="3245679"/>
              <a:ext cx="334286" cy="332179"/>
            </a:xfrm>
            <a:custGeom>
              <a:avLst/>
              <a:gdLst/>
              <a:ahLst/>
              <a:cxnLst/>
              <a:rect l="l" t="t" r="r" b="b"/>
              <a:pathLst>
                <a:path w="4795" h="4765" extrusionOk="0">
                  <a:moveTo>
                    <a:pt x="1935" y="0"/>
                  </a:moveTo>
                  <a:lnTo>
                    <a:pt x="1533" y="700"/>
                  </a:lnTo>
                  <a:lnTo>
                    <a:pt x="402" y="1333"/>
                  </a:lnTo>
                  <a:lnTo>
                    <a:pt x="0" y="3846"/>
                  </a:lnTo>
                  <a:lnTo>
                    <a:pt x="2172" y="4765"/>
                  </a:lnTo>
                  <a:cubicBezTo>
                    <a:pt x="3736" y="4466"/>
                    <a:pt x="4795" y="2099"/>
                    <a:pt x="4795" y="2099"/>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02" name="Google Shape;6402;p127"/>
            <p:cNvSpPr/>
            <p:nvPr/>
          </p:nvSpPr>
          <p:spPr>
            <a:xfrm rot="1121652">
              <a:off x="6218501" y="3292626"/>
              <a:ext cx="116285" cy="172259"/>
            </a:xfrm>
            <a:custGeom>
              <a:avLst/>
              <a:gdLst/>
              <a:ahLst/>
              <a:cxnLst/>
              <a:rect l="l" t="t" r="r" b="b"/>
              <a:pathLst>
                <a:path w="1668" h="2471" fill="none" extrusionOk="0">
                  <a:moveTo>
                    <a:pt x="0" y="0"/>
                  </a:moveTo>
                  <a:cubicBezTo>
                    <a:pt x="0" y="0"/>
                    <a:pt x="1667" y="1357"/>
                    <a:pt x="870" y="2471"/>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03" name="Google Shape;6403;p127"/>
            <p:cNvSpPr/>
            <p:nvPr/>
          </p:nvSpPr>
          <p:spPr>
            <a:xfrm rot="1121652">
              <a:off x="6307519" y="3298735"/>
              <a:ext cx="148145" cy="115444"/>
            </a:xfrm>
            <a:custGeom>
              <a:avLst/>
              <a:gdLst/>
              <a:ahLst/>
              <a:cxnLst/>
              <a:rect l="l" t="t" r="r" b="b"/>
              <a:pathLst>
                <a:path w="2125" h="1656" fill="none" extrusionOk="0">
                  <a:moveTo>
                    <a:pt x="0" y="1"/>
                  </a:moveTo>
                  <a:cubicBezTo>
                    <a:pt x="846" y="348"/>
                    <a:pt x="1583" y="920"/>
                    <a:pt x="2124" y="165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04" name="Google Shape;6404;p127"/>
            <p:cNvSpPr/>
            <p:nvPr/>
          </p:nvSpPr>
          <p:spPr>
            <a:xfrm>
              <a:off x="4014700" y="3081650"/>
              <a:ext cx="1065998" cy="2061845"/>
            </a:xfrm>
            <a:custGeom>
              <a:avLst/>
              <a:gdLst/>
              <a:ahLst/>
              <a:cxnLst/>
              <a:rect l="l" t="t" r="r" b="b"/>
              <a:pathLst>
                <a:path w="8009" h="12791" extrusionOk="0">
                  <a:moveTo>
                    <a:pt x="4102" y="0"/>
                  </a:moveTo>
                  <a:lnTo>
                    <a:pt x="895" y="852"/>
                  </a:lnTo>
                  <a:lnTo>
                    <a:pt x="1" y="4248"/>
                  </a:lnTo>
                  <a:lnTo>
                    <a:pt x="1321" y="12791"/>
                  </a:lnTo>
                  <a:lnTo>
                    <a:pt x="7911" y="12681"/>
                  </a:lnTo>
                  <a:cubicBezTo>
                    <a:pt x="7911" y="12681"/>
                    <a:pt x="8008" y="6517"/>
                    <a:pt x="7680" y="4680"/>
                  </a:cubicBezTo>
                  <a:cubicBezTo>
                    <a:pt x="7351" y="2842"/>
                    <a:pt x="7059" y="1546"/>
                    <a:pt x="6134" y="749"/>
                  </a:cubicBezTo>
                  <a:cubicBezTo>
                    <a:pt x="5568" y="262"/>
                    <a:pt x="4844" y="0"/>
                    <a:pt x="4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05" name="Google Shape;6405;p127"/>
            <p:cNvSpPr/>
            <p:nvPr/>
          </p:nvSpPr>
          <p:spPr>
            <a:xfrm>
              <a:off x="4422124" y="3110811"/>
              <a:ext cx="433773" cy="185674"/>
            </a:xfrm>
            <a:custGeom>
              <a:avLst/>
              <a:gdLst/>
              <a:ahLst/>
              <a:cxnLst/>
              <a:rect l="l" t="t" r="r" b="b"/>
              <a:pathLst>
                <a:path w="3259" h="1395" extrusionOk="0">
                  <a:moveTo>
                    <a:pt x="37" y="0"/>
                  </a:moveTo>
                  <a:lnTo>
                    <a:pt x="0" y="86"/>
                  </a:lnTo>
                  <a:cubicBezTo>
                    <a:pt x="0" y="86"/>
                    <a:pt x="274" y="1376"/>
                    <a:pt x="1771" y="1394"/>
                  </a:cubicBezTo>
                  <a:cubicBezTo>
                    <a:pt x="1784" y="1394"/>
                    <a:pt x="1797" y="1394"/>
                    <a:pt x="1810" y="1394"/>
                  </a:cubicBezTo>
                  <a:cubicBezTo>
                    <a:pt x="3259" y="1394"/>
                    <a:pt x="2416" y="43"/>
                    <a:pt x="2416" y="43"/>
                  </a:cubicBezTo>
                  <a:lnTo>
                    <a:pt x="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06" name="Google Shape;6406;p127"/>
            <p:cNvSpPr/>
            <p:nvPr/>
          </p:nvSpPr>
          <p:spPr>
            <a:xfrm>
              <a:off x="5277292" y="3389390"/>
              <a:ext cx="970432" cy="785157"/>
            </a:xfrm>
            <a:custGeom>
              <a:avLst/>
              <a:gdLst/>
              <a:ahLst/>
              <a:cxnLst/>
              <a:rect l="l" t="t" r="r" b="b"/>
              <a:pathLst>
                <a:path w="7291" h="5899" extrusionOk="0">
                  <a:moveTo>
                    <a:pt x="5349" y="1"/>
                  </a:moveTo>
                  <a:lnTo>
                    <a:pt x="451" y="3232"/>
                  </a:lnTo>
                  <a:lnTo>
                    <a:pt x="1" y="4844"/>
                  </a:lnTo>
                  <a:cubicBezTo>
                    <a:pt x="385" y="5524"/>
                    <a:pt x="1092" y="5899"/>
                    <a:pt x="1815" y="5899"/>
                  </a:cubicBezTo>
                  <a:cubicBezTo>
                    <a:pt x="2224" y="5899"/>
                    <a:pt x="2638" y="5779"/>
                    <a:pt x="3001" y="5526"/>
                  </a:cubicBezTo>
                  <a:lnTo>
                    <a:pt x="7290" y="2240"/>
                  </a:lnTo>
                  <a:lnTo>
                    <a:pt x="53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07" name="Google Shape;6407;p127"/>
            <p:cNvSpPr/>
            <p:nvPr/>
          </p:nvSpPr>
          <p:spPr>
            <a:xfrm>
              <a:off x="4808380" y="3117333"/>
              <a:ext cx="850509" cy="1018881"/>
            </a:xfrm>
            <a:custGeom>
              <a:avLst/>
              <a:gdLst/>
              <a:ahLst/>
              <a:cxnLst/>
              <a:rect l="l" t="t" r="r" b="b"/>
              <a:pathLst>
                <a:path w="6390" h="7655" extrusionOk="0">
                  <a:moveTo>
                    <a:pt x="1" y="0"/>
                  </a:moveTo>
                  <a:lnTo>
                    <a:pt x="664" y="4996"/>
                  </a:lnTo>
                  <a:lnTo>
                    <a:pt x="4284" y="7655"/>
                  </a:lnTo>
                  <a:lnTo>
                    <a:pt x="6390" y="5410"/>
                  </a:lnTo>
                  <a:cubicBezTo>
                    <a:pt x="1918" y="743"/>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08" name="Google Shape;6408;p127"/>
            <p:cNvSpPr/>
            <p:nvPr/>
          </p:nvSpPr>
          <p:spPr>
            <a:xfrm>
              <a:off x="4717739" y="3096170"/>
              <a:ext cx="679609" cy="3133706"/>
            </a:xfrm>
            <a:custGeom>
              <a:avLst/>
              <a:gdLst/>
              <a:ahLst/>
              <a:cxnLst/>
              <a:rect l="l" t="t" r="r" b="b"/>
              <a:pathLst>
                <a:path w="5106" h="23544" extrusionOk="0">
                  <a:moveTo>
                    <a:pt x="0" y="1"/>
                  </a:moveTo>
                  <a:cubicBezTo>
                    <a:pt x="0" y="1"/>
                    <a:pt x="2617" y="9420"/>
                    <a:pt x="2647" y="23288"/>
                  </a:cubicBezTo>
                  <a:lnTo>
                    <a:pt x="5105" y="23543"/>
                  </a:lnTo>
                  <a:lnTo>
                    <a:pt x="3450" y="11568"/>
                  </a:lnTo>
                  <a:cubicBezTo>
                    <a:pt x="3450" y="11568"/>
                    <a:pt x="3779" y="11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09" name="Google Shape;6409;p127"/>
            <p:cNvSpPr/>
            <p:nvPr/>
          </p:nvSpPr>
          <p:spPr>
            <a:xfrm>
              <a:off x="5097474" y="3518231"/>
              <a:ext cx="52042" cy="469843"/>
            </a:xfrm>
            <a:custGeom>
              <a:avLst/>
              <a:gdLst/>
              <a:ahLst/>
              <a:cxnLst/>
              <a:rect l="l" t="t" r="r" b="b"/>
              <a:pathLst>
                <a:path w="391" h="3530" fill="none" extrusionOk="0">
                  <a:moveTo>
                    <a:pt x="390" y="3529"/>
                  </a:moveTo>
                  <a:cubicBezTo>
                    <a:pt x="390" y="3529"/>
                    <a:pt x="196" y="1102"/>
                    <a:pt x="1" y="0"/>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10" name="Google Shape;6410;p127"/>
            <p:cNvSpPr/>
            <p:nvPr/>
          </p:nvSpPr>
          <p:spPr>
            <a:xfrm>
              <a:off x="4724128" y="3096170"/>
              <a:ext cx="285233" cy="1208548"/>
            </a:xfrm>
            <a:custGeom>
              <a:avLst/>
              <a:gdLst/>
              <a:ahLst/>
              <a:cxnLst/>
              <a:rect l="l" t="t" r="r" b="b"/>
              <a:pathLst>
                <a:path w="2143" h="9080" fill="none" extrusionOk="0">
                  <a:moveTo>
                    <a:pt x="1" y="1"/>
                  </a:moveTo>
                  <a:lnTo>
                    <a:pt x="1692" y="1778"/>
                  </a:lnTo>
                  <a:lnTo>
                    <a:pt x="1577" y="2660"/>
                  </a:lnTo>
                  <a:lnTo>
                    <a:pt x="2143" y="3402"/>
                  </a:lnTo>
                  <a:lnTo>
                    <a:pt x="1717" y="908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11" name="Google Shape;6411;p127"/>
            <p:cNvSpPr/>
            <p:nvPr/>
          </p:nvSpPr>
          <p:spPr>
            <a:xfrm>
              <a:off x="3874550" y="3110811"/>
              <a:ext cx="760667" cy="3302877"/>
            </a:xfrm>
            <a:custGeom>
              <a:avLst/>
              <a:gdLst/>
              <a:ahLst/>
              <a:cxnLst/>
              <a:rect l="l" t="t" r="r" b="b"/>
              <a:pathLst>
                <a:path w="5715" h="24815" extrusionOk="0">
                  <a:moveTo>
                    <a:pt x="4151" y="0"/>
                  </a:moveTo>
                  <a:lnTo>
                    <a:pt x="1948" y="633"/>
                  </a:lnTo>
                  <a:lnTo>
                    <a:pt x="1054" y="5154"/>
                  </a:lnTo>
                  <a:lnTo>
                    <a:pt x="1814" y="9681"/>
                  </a:lnTo>
                  <a:lnTo>
                    <a:pt x="1" y="24814"/>
                  </a:lnTo>
                  <a:cubicBezTo>
                    <a:pt x="2897" y="23725"/>
                    <a:pt x="3999" y="22618"/>
                    <a:pt x="3999" y="22618"/>
                  </a:cubicBezTo>
                  <a:cubicBezTo>
                    <a:pt x="5715" y="8690"/>
                    <a:pt x="4151" y="1"/>
                    <a:pt x="41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12" name="Google Shape;6412;p127"/>
            <p:cNvSpPr/>
            <p:nvPr/>
          </p:nvSpPr>
          <p:spPr>
            <a:xfrm>
              <a:off x="4239910" y="3122124"/>
              <a:ext cx="268995" cy="1196303"/>
            </a:xfrm>
            <a:custGeom>
              <a:avLst/>
              <a:gdLst/>
              <a:ahLst/>
              <a:cxnLst/>
              <a:rect l="l" t="t" r="r" b="b"/>
              <a:pathLst>
                <a:path w="2021" h="8988" fill="none" extrusionOk="0">
                  <a:moveTo>
                    <a:pt x="1369" y="1"/>
                  </a:moveTo>
                  <a:lnTo>
                    <a:pt x="0" y="2733"/>
                  </a:lnTo>
                  <a:lnTo>
                    <a:pt x="822" y="3280"/>
                  </a:lnTo>
                  <a:lnTo>
                    <a:pt x="317" y="5069"/>
                  </a:lnTo>
                  <a:lnTo>
                    <a:pt x="2020" y="8988"/>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13" name="Google Shape;6413;p127"/>
            <p:cNvSpPr/>
            <p:nvPr/>
          </p:nvSpPr>
          <p:spPr>
            <a:xfrm>
              <a:off x="3707775" y="3195063"/>
              <a:ext cx="588968" cy="1258727"/>
            </a:xfrm>
            <a:custGeom>
              <a:avLst/>
              <a:gdLst/>
              <a:ahLst/>
              <a:cxnLst/>
              <a:rect l="l" t="t" r="r" b="b"/>
              <a:pathLst>
                <a:path w="4425" h="9457" extrusionOk="0">
                  <a:moveTo>
                    <a:pt x="3201" y="0"/>
                  </a:moveTo>
                  <a:cubicBezTo>
                    <a:pt x="3201" y="0"/>
                    <a:pt x="0" y="2252"/>
                    <a:pt x="670" y="9097"/>
                  </a:cubicBezTo>
                  <a:lnTo>
                    <a:pt x="3238" y="9456"/>
                  </a:lnTo>
                  <a:lnTo>
                    <a:pt x="4424" y="3742"/>
                  </a:lnTo>
                  <a:lnTo>
                    <a:pt x="32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14" name="Google Shape;6414;p127"/>
            <p:cNvSpPr/>
            <p:nvPr/>
          </p:nvSpPr>
          <p:spPr>
            <a:xfrm>
              <a:off x="4144344" y="3583849"/>
              <a:ext cx="17835" cy="453605"/>
            </a:xfrm>
            <a:custGeom>
              <a:avLst/>
              <a:gdLst/>
              <a:ahLst/>
              <a:cxnLst/>
              <a:rect l="l" t="t" r="r" b="b"/>
              <a:pathLst>
                <a:path w="134" h="3408" fill="none" extrusionOk="0">
                  <a:moveTo>
                    <a:pt x="0" y="3408"/>
                  </a:moveTo>
                  <a:lnTo>
                    <a:pt x="134"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15" name="Google Shape;6415;p127"/>
            <p:cNvSpPr/>
            <p:nvPr/>
          </p:nvSpPr>
          <p:spPr>
            <a:xfrm>
              <a:off x="3812924" y="4234044"/>
              <a:ext cx="878194" cy="385724"/>
            </a:xfrm>
            <a:custGeom>
              <a:avLst/>
              <a:gdLst/>
              <a:ahLst/>
              <a:cxnLst/>
              <a:rect l="l" t="t" r="r" b="b"/>
              <a:pathLst>
                <a:path w="6598" h="2898" extrusionOk="0">
                  <a:moveTo>
                    <a:pt x="1445" y="0"/>
                  </a:moveTo>
                  <a:cubicBezTo>
                    <a:pt x="791" y="0"/>
                    <a:pt x="226" y="479"/>
                    <a:pt x="123" y="1139"/>
                  </a:cubicBezTo>
                  <a:cubicBezTo>
                    <a:pt x="1" y="1955"/>
                    <a:pt x="638" y="2677"/>
                    <a:pt x="1441" y="2677"/>
                  </a:cubicBezTo>
                  <a:cubicBezTo>
                    <a:pt x="1476" y="2677"/>
                    <a:pt x="1511" y="2675"/>
                    <a:pt x="1547" y="2672"/>
                  </a:cubicBezTo>
                  <a:lnTo>
                    <a:pt x="5940" y="2898"/>
                  </a:lnTo>
                  <a:lnTo>
                    <a:pt x="6597" y="1741"/>
                  </a:lnTo>
                  <a:lnTo>
                    <a:pt x="1583" y="7"/>
                  </a:lnTo>
                  <a:cubicBezTo>
                    <a:pt x="1537" y="2"/>
                    <a:pt x="1491" y="0"/>
                    <a:pt x="14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16" name="Google Shape;6416;p127"/>
            <p:cNvSpPr/>
            <p:nvPr/>
          </p:nvSpPr>
          <p:spPr>
            <a:xfrm>
              <a:off x="4603539" y="4219670"/>
              <a:ext cx="490074" cy="422193"/>
            </a:xfrm>
            <a:custGeom>
              <a:avLst/>
              <a:gdLst/>
              <a:ahLst/>
              <a:cxnLst/>
              <a:rect l="l" t="t" r="r" b="b"/>
              <a:pathLst>
                <a:path w="3682" h="3172" extrusionOk="0">
                  <a:moveTo>
                    <a:pt x="1522" y="1"/>
                  </a:moveTo>
                  <a:cubicBezTo>
                    <a:pt x="1431" y="1"/>
                    <a:pt x="1340" y="44"/>
                    <a:pt x="1284" y="140"/>
                  </a:cubicBezTo>
                  <a:lnTo>
                    <a:pt x="335" y="1922"/>
                  </a:lnTo>
                  <a:lnTo>
                    <a:pt x="0" y="3006"/>
                  </a:lnTo>
                  <a:cubicBezTo>
                    <a:pt x="363" y="3125"/>
                    <a:pt x="655" y="3172"/>
                    <a:pt x="891" y="3172"/>
                  </a:cubicBezTo>
                  <a:cubicBezTo>
                    <a:pt x="1292" y="3172"/>
                    <a:pt x="1529" y="3036"/>
                    <a:pt x="1667" y="2890"/>
                  </a:cubicBezTo>
                  <a:cubicBezTo>
                    <a:pt x="1704" y="2890"/>
                    <a:pt x="1740" y="2890"/>
                    <a:pt x="1777" y="2884"/>
                  </a:cubicBezTo>
                  <a:lnTo>
                    <a:pt x="3018" y="2744"/>
                  </a:lnTo>
                  <a:cubicBezTo>
                    <a:pt x="3134" y="2744"/>
                    <a:pt x="3231" y="2653"/>
                    <a:pt x="3243" y="2531"/>
                  </a:cubicBezTo>
                  <a:cubicBezTo>
                    <a:pt x="3250" y="2446"/>
                    <a:pt x="3213" y="2324"/>
                    <a:pt x="2957" y="2306"/>
                  </a:cubicBezTo>
                  <a:lnTo>
                    <a:pt x="2957" y="2306"/>
                  </a:lnTo>
                  <a:lnTo>
                    <a:pt x="3213" y="2324"/>
                  </a:lnTo>
                  <a:cubicBezTo>
                    <a:pt x="3341" y="2324"/>
                    <a:pt x="3450" y="2221"/>
                    <a:pt x="3456" y="2093"/>
                  </a:cubicBezTo>
                  <a:cubicBezTo>
                    <a:pt x="3462" y="1983"/>
                    <a:pt x="3353" y="1880"/>
                    <a:pt x="3195" y="1849"/>
                  </a:cubicBezTo>
                  <a:lnTo>
                    <a:pt x="3383" y="1849"/>
                  </a:lnTo>
                  <a:cubicBezTo>
                    <a:pt x="3387" y="1850"/>
                    <a:pt x="3390" y="1850"/>
                    <a:pt x="3393" y="1850"/>
                  </a:cubicBezTo>
                  <a:cubicBezTo>
                    <a:pt x="3529" y="1850"/>
                    <a:pt x="3639" y="1730"/>
                    <a:pt x="3633" y="1594"/>
                  </a:cubicBezTo>
                  <a:cubicBezTo>
                    <a:pt x="3621" y="1466"/>
                    <a:pt x="3517" y="1369"/>
                    <a:pt x="3396" y="1363"/>
                  </a:cubicBezTo>
                  <a:lnTo>
                    <a:pt x="3110" y="1344"/>
                  </a:lnTo>
                  <a:lnTo>
                    <a:pt x="3420" y="1296"/>
                  </a:lnTo>
                  <a:cubicBezTo>
                    <a:pt x="3566" y="1290"/>
                    <a:pt x="3682" y="1156"/>
                    <a:pt x="3669" y="1004"/>
                  </a:cubicBezTo>
                  <a:cubicBezTo>
                    <a:pt x="3651" y="876"/>
                    <a:pt x="3548" y="772"/>
                    <a:pt x="3414" y="766"/>
                  </a:cubicBezTo>
                  <a:lnTo>
                    <a:pt x="1771" y="772"/>
                  </a:lnTo>
                  <a:lnTo>
                    <a:pt x="1807" y="292"/>
                  </a:lnTo>
                  <a:cubicBezTo>
                    <a:pt x="1811" y="112"/>
                    <a:pt x="1667" y="1"/>
                    <a:pt x="15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17" name="Google Shape;6417;p127"/>
            <p:cNvSpPr/>
            <p:nvPr/>
          </p:nvSpPr>
          <p:spPr>
            <a:xfrm>
              <a:off x="4920983" y="4392833"/>
              <a:ext cx="97296" cy="5058"/>
            </a:xfrm>
            <a:custGeom>
              <a:avLst/>
              <a:gdLst/>
              <a:ahLst/>
              <a:cxnLst/>
              <a:rect l="l" t="t" r="r" b="b"/>
              <a:pathLst>
                <a:path w="731" h="38" fill="none" extrusionOk="0">
                  <a:moveTo>
                    <a:pt x="731" y="37"/>
                  </a:moveTo>
                  <a:lnTo>
                    <a:pt x="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18" name="Google Shape;6418;p127"/>
            <p:cNvSpPr/>
            <p:nvPr/>
          </p:nvSpPr>
          <p:spPr>
            <a:xfrm>
              <a:off x="4931498" y="4458452"/>
              <a:ext cx="96497" cy="5058"/>
            </a:xfrm>
            <a:custGeom>
              <a:avLst/>
              <a:gdLst/>
              <a:ahLst/>
              <a:cxnLst/>
              <a:rect l="l" t="t" r="r" b="b"/>
              <a:pathLst>
                <a:path w="725" h="38" fill="none" extrusionOk="0">
                  <a:moveTo>
                    <a:pt x="725" y="37"/>
                  </a:moveTo>
                  <a:lnTo>
                    <a:pt x="1"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19" name="Google Shape;6419;p127"/>
            <p:cNvSpPr/>
            <p:nvPr/>
          </p:nvSpPr>
          <p:spPr>
            <a:xfrm>
              <a:off x="4918587" y="4518347"/>
              <a:ext cx="97296" cy="5058"/>
            </a:xfrm>
            <a:custGeom>
              <a:avLst/>
              <a:gdLst/>
              <a:ahLst/>
              <a:cxnLst/>
              <a:rect l="l" t="t" r="r" b="b"/>
              <a:pathLst>
                <a:path w="731" h="38" fill="none" extrusionOk="0">
                  <a:moveTo>
                    <a:pt x="730" y="37"/>
                  </a:moveTo>
                  <a:lnTo>
                    <a:pt x="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20" name="Google Shape;6420;p127"/>
            <p:cNvSpPr/>
            <p:nvPr/>
          </p:nvSpPr>
          <p:spPr>
            <a:xfrm>
              <a:off x="3784041" y="4191985"/>
              <a:ext cx="839062" cy="506312"/>
            </a:xfrm>
            <a:custGeom>
              <a:avLst/>
              <a:gdLst/>
              <a:ahLst/>
              <a:cxnLst/>
              <a:rect l="l" t="t" r="r" b="b"/>
              <a:pathLst>
                <a:path w="6304" h="3804" extrusionOk="0">
                  <a:moveTo>
                    <a:pt x="1405" y="1"/>
                  </a:moveTo>
                  <a:lnTo>
                    <a:pt x="91" y="1248"/>
                  </a:lnTo>
                  <a:cubicBezTo>
                    <a:pt x="0" y="2461"/>
                    <a:pt x="956" y="3488"/>
                    <a:pt x="2170" y="3488"/>
                  </a:cubicBezTo>
                  <a:cubicBezTo>
                    <a:pt x="2181" y="3488"/>
                    <a:pt x="2191" y="3487"/>
                    <a:pt x="2202" y="3487"/>
                  </a:cubicBezTo>
                  <a:lnTo>
                    <a:pt x="6042" y="3804"/>
                  </a:lnTo>
                  <a:lnTo>
                    <a:pt x="6303" y="1175"/>
                  </a:lnTo>
                  <a:lnTo>
                    <a:pt x="14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21" name="Google Shape;6421;p127"/>
            <p:cNvSpPr/>
            <p:nvPr/>
          </p:nvSpPr>
          <p:spPr>
            <a:xfrm>
              <a:off x="4034137" y="4207424"/>
              <a:ext cx="406754" cy="97296"/>
            </a:xfrm>
            <a:custGeom>
              <a:avLst/>
              <a:gdLst/>
              <a:ahLst/>
              <a:cxnLst/>
              <a:rect l="l" t="t" r="r" b="b"/>
              <a:pathLst>
                <a:path w="3056" h="731" fill="none" extrusionOk="0">
                  <a:moveTo>
                    <a:pt x="3055" y="731"/>
                  </a:moveTo>
                  <a:lnTo>
                    <a:pt x="1"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22" name="Google Shape;6422;p127"/>
            <p:cNvSpPr/>
            <p:nvPr/>
          </p:nvSpPr>
          <p:spPr>
            <a:xfrm>
              <a:off x="4780030" y="2174583"/>
              <a:ext cx="323300" cy="187272"/>
            </a:xfrm>
            <a:custGeom>
              <a:avLst/>
              <a:gdLst/>
              <a:ahLst/>
              <a:cxnLst/>
              <a:rect l="l" t="t" r="r" b="b"/>
              <a:pathLst>
                <a:path w="2429" h="1407" extrusionOk="0">
                  <a:moveTo>
                    <a:pt x="1491" y="0"/>
                  </a:moveTo>
                  <a:lnTo>
                    <a:pt x="1" y="61"/>
                  </a:lnTo>
                  <a:lnTo>
                    <a:pt x="926" y="1406"/>
                  </a:lnTo>
                  <a:cubicBezTo>
                    <a:pt x="2429" y="962"/>
                    <a:pt x="1492" y="0"/>
                    <a:pt x="1491" y="0"/>
                  </a:cubicBezTo>
                  <a:close/>
                </a:path>
              </a:pathLst>
            </a:custGeom>
            <a:solidFill>
              <a:srgbClr val="151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23" name="Google Shape;6423;p127"/>
            <p:cNvSpPr/>
            <p:nvPr/>
          </p:nvSpPr>
          <p:spPr>
            <a:xfrm>
              <a:off x="4245500" y="2067437"/>
              <a:ext cx="749353" cy="702768"/>
            </a:xfrm>
            <a:custGeom>
              <a:avLst/>
              <a:gdLst/>
              <a:ahLst/>
              <a:cxnLst/>
              <a:rect l="l" t="t" r="r" b="b"/>
              <a:pathLst>
                <a:path w="5630" h="5280" extrusionOk="0">
                  <a:moveTo>
                    <a:pt x="2820" y="0"/>
                  </a:moveTo>
                  <a:cubicBezTo>
                    <a:pt x="2785" y="0"/>
                    <a:pt x="2750" y="1"/>
                    <a:pt x="2715" y="2"/>
                  </a:cubicBezTo>
                  <a:cubicBezTo>
                    <a:pt x="1193" y="63"/>
                    <a:pt x="1" y="1286"/>
                    <a:pt x="55" y="2740"/>
                  </a:cubicBezTo>
                  <a:cubicBezTo>
                    <a:pt x="103" y="4167"/>
                    <a:pt x="1329" y="5280"/>
                    <a:pt x="2809" y="5280"/>
                  </a:cubicBezTo>
                  <a:cubicBezTo>
                    <a:pt x="2844" y="5280"/>
                    <a:pt x="2880" y="5279"/>
                    <a:pt x="2915" y="5278"/>
                  </a:cubicBezTo>
                  <a:cubicBezTo>
                    <a:pt x="4437" y="5223"/>
                    <a:pt x="5629" y="3994"/>
                    <a:pt x="5574" y="2540"/>
                  </a:cubicBezTo>
                  <a:cubicBezTo>
                    <a:pt x="5521" y="1119"/>
                    <a:pt x="4300" y="0"/>
                    <a:pt x="2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24" name="Google Shape;6424;p127"/>
            <p:cNvSpPr/>
            <p:nvPr/>
          </p:nvSpPr>
          <p:spPr>
            <a:xfrm>
              <a:off x="4865880" y="2455025"/>
              <a:ext cx="219615" cy="185808"/>
            </a:xfrm>
            <a:custGeom>
              <a:avLst/>
              <a:gdLst/>
              <a:ahLst/>
              <a:cxnLst/>
              <a:rect l="l" t="t" r="r" b="b"/>
              <a:pathLst>
                <a:path w="1650" h="1396" extrusionOk="0">
                  <a:moveTo>
                    <a:pt x="790" y="0"/>
                  </a:moveTo>
                  <a:cubicBezTo>
                    <a:pt x="714" y="0"/>
                    <a:pt x="635" y="13"/>
                    <a:pt x="554" y="41"/>
                  </a:cubicBezTo>
                  <a:cubicBezTo>
                    <a:pt x="189" y="163"/>
                    <a:pt x="1" y="559"/>
                    <a:pt x="122" y="924"/>
                  </a:cubicBezTo>
                  <a:cubicBezTo>
                    <a:pt x="228" y="1235"/>
                    <a:pt x="505" y="1396"/>
                    <a:pt x="784" y="1396"/>
                  </a:cubicBezTo>
                  <a:cubicBezTo>
                    <a:pt x="1033" y="1396"/>
                    <a:pt x="1283" y="1267"/>
                    <a:pt x="1412" y="1003"/>
                  </a:cubicBezTo>
                  <a:cubicBezTo>
                    <a:pt x="1649" y="524"/>
                    <a:pt x="1277" y="0"/>
                    <a:pt x="790" y="0"/>
                  </a:cubicBezTo>
                  <a:close/>
                </a:path>
              </a:pathLst>
            </a:custGeom>
            <a:solidFill>
              <a:srgbClr val="FF90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25" name="Google Shape;6425;p127"/>
            <p:cNvSpPr/>
            <p:nvPr/>
          </p:nvSpPr>
          <p:spPr>
            <a:xfrm>
              <a:off x="4426915" y="2556847"/>
              <a:ext cx="311986" cy="631826"/>
            </a:xfrm>
            <a:custGeom>
              <a:avLst/>
              <a:gdLst/>
              <a:ahLst/>
              <a:cxnLst/>
              <a:rect l="l" t="t" r="r" b="b"/>
              <a:pathLst>
                <a:path w="2344" h="4747" extrusionOk="0">
                  <a:moveTo>
                    <a:pt x="627" y="0"/>
                  </a:moveTo>
                  <a:lnTo>
                    <a:pt x="1" y="4162"/>
                  </a:lnTo>
                  <a:lnTo>
                    <a:pt x="2343" y="4747"/>
                  </a:lnTo>
                  <a:lnTo>
                    <a:pt x="2295" y="1686"/>
                  </a:lnTo>
                  <a:lnTo>
                    <a:pt x="6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26" name="Google Shape;6426;p127"/>
            <p:cNvSpPr/>
            <p:nvPr/>
          </p:nvSpPr>
          <p:spPr>
            <a:xfrm>
              <a:off x="4536324" y="2756897"/>
              <a:ext cx="199384" cy="245569"/>
            </a:xfrm>
            <a:custGeom>
              <a:avLst/>
              <a:gdLst/>
              <a:ahLst/>
              <a:cxnLst/>
              <a:rect l="l" t="t" r="r" b="b"/>
              <a:pathLst>
                <a:path w="1498" h="1845" extrusionOk="0">
                  <a:moveTo>
                    <a:pt x="0" y="0"/>
                  </a:moveTo>
                  <a:lnTo>
                    <a:pt x="1497" y="1844"/>
                  </a:lnTo>
                  <a:lnTo>
                    <a:pt x="1473" y="183"/>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27" name="Google Shape;6427;p127"/>
            <p:cNvSpPr/>
            <p:nvPr/>
          </p:nvSpPr>
          <p:spPr>
            <a:xfrm>
              <a:off x="4390446" y="2131192"/>
              <a:ext cx="644870" cy="717409"/>
            </a:xfrm>
            <a:custGeom>
              <a:avLst/>
              <a:gdLst/>
              <a:ahLst/>
              <a:cxnLst/>
              <a:rect l="l" t="t" r="r" b="b"/>
              <a:pathLst>
                <a:path w="4845" h="5390" extrusionOk="0">
                  <a:moveTo>
                    <a:pt x="2515" y="0"/>
                  </a:moveTo>
                  <a:cubicBezTo>
                    <a:pt x="1195" y="0"/>
                    <a:pt x="0" y="1133"/>
                    <a:pt x="439" y="3326"/>
                  </a:cubicBezTo>
                  <a:cubicBezTo>
                    <a:pt x="822" y="5255"/>
                    <a:pt x="2362" y="5359"/>
                    <a:pt x="2362" y="5359"/>
                  </a:cubicBezTo>
                  <a:cubicBezTo>
                    <a:pt x="2501" y="5380"/>
                    <a:pt x="2632" y="5390"/>
                    <a:pt x="2757" y="5390"/>
                  </a:cubicBezTo>
                  <a:cubicBezTo>
                    <a:pt x="3794" y="5390"/>
                    <a:pt x="4364" y="4698"/>
                    <a:pt x="4619" y="3813"/>
                  </a:cubicBezTo>
                  <a:cubicBezTo>
                    <a:pt x="4844" y="3052"/>
                    <a:pt x="4607" y="1854"/>
                    <a:pt x="4437" y="1154"/>
                  </a:cubicBezTo>
                  <a:cubicBezTo>
                    <a:pt x="4382" y="917"/>
                    <a:pt x="4254" y="704"/>
                    <a:pt x="4066" y="552"/>
                  </a:cubicBezTo>
                  <a:cubicBezTo>
                    <a:pt x="3594" y="182"/>
                    <a:pt x="3044" y="0"/>
                    <a:pt x="2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28" name="Google Shape;6428;p127"/>
            <p:cNvSpPr/>
            <p:nvPr/>
          </p:nvSpPr>
          <p:spPr>
            <a:xfrm>
              <a:off x="4896626" y="2543138"/>
              <a:ext cx="33408" cy="57632"/>
            </a:xfrm>
            <a:custGeom>
              <a:avLst/>
              <a:gdLst/>
              <a:ahLst/>
              <a:cxnLst/>
              <a:rect l="l" t="t" r="r" b="b"/>
              <a:pathLst>
                <a:path w="251" h="433" fill="none" extrusionOk="0">
                  <a:moveTo>
                    <a:pt x="123" y="0"/>
                  </a:moveTo>
                  <a:lnTo>
                    <a:pt x="238" y="298"/>
                  </a:lnTo>
                  <a:cubicBezTo>
                    <a:pt x="250" y="335"/>
                    <a:pt x="226" y="377"/>
                    <a:pt x="183" y="389"/>
                  </a:cubicBezTo>
                  <a:lnTo>
                    <a:pt x="1" y="432"/>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29" name="Google Shape;6429;p127"/>
            <p:cNvSpPr/>
            <p:nvPr/>
          </p:nvSpPr>
          <p:spPr>
            <a:xfrm>
              <a:off x="4755806" y="2474192"/>
              <a:ext cx="56035" cy="47916"/>
            </a:xfrm>
            <a:custGeom>
              <a:avLst/>
              <a:gdLst/>
              <a:ahLst/>
              <a:cxnLst/>
              <a:rect l="l" t="t" r="r" b="b"/>
              <a:pathLst>
                <a:path w="421" h="360" extrusionOk="0">
                  <a:moveTo>
                    <a:pt x="183" y="1"/>
                  </a:moveTo>
                  <a:cubicBezTo>
                    <a:pt x="79" y="1"/>
                    <a:pt x="0" y="80"/>
                    <a:pt x="0" y="177"/>
                  </a:cubicBezTo>
                  <a:cubicBezTo>
                    <a:pt x="0" y="288"/>
                    <a:pt x="88" y="360"/>
                    <a:pt x="181" y="360"/>
                  </a:cubicBezTo>
                  <a:cubicBezTo>
                    <a:pt x="226" y="360"/>
                    <a:pt x="273" y="343"/>
                    <a:pt x="310" y="305"/>
                  </a:cubicBezTo>
                  <a:cubicBezTo>
                    <a:pt x="420" y="189"/>
                    <a:pt x="341"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30" name="Google Shape;6430;p127"/>
            <p:cNvSpPr/>
            <p:nvPr/>
          </p:nvSpPr>
          <p:spPr>
            <a:xfrm>
              <a:off x="4947736" y="2467004"/>
              <a:ext cx="52708" cy="44988"/>
            </a:xfrm>
            <a:custGeom>
              <a:avLst/>
              <a:gdLst/>
              <a:ahLst/>
              <a:cxnLst/>
              <a:rect l="l" t="t" r="r" b="b"/>
              <a:pathLst>
                <a:path w="396" h="338" extrusionOk="0">
                  <a:moveTo>
                    <a:pt x="171" y="0"/>
                  </a:moveTo>
                  <a:cubicBezTo>
                    <a:pt x="73" y="0"/>
                    <a:pt x="0" y="79"/>
                    <a:pt x="0" y="170"/>
                  </a:cubicBezTo>
                  <a:cubicBezTo>
                    <a:pt x="0" y="269"/>
                    <a:pt x="84" y="337"/>
                    <a:pt x="170" y="337"/>
                  </a:cubicBezTo>
                  <a:cubicBezTo>
                    <a:pt x="211" y="337"/>
                    <a:pt x="253" y="322"/>
                    <a:pt x="286" y="286"/>
                  </a:cubicBezTo>
                  <a:cubicBezTo>
                    <a:pt x="396" y="183"/>
                    <a:pt x="317"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31" name="Google Shape;6431;p127"/>
            <p:cNvSpPr/>
            <p:nvPr/>
          </p:nvSpPr>
          <p:spPr>
            <a:xfrm>
              <a:off x="4657711" y="2329911"/>
              <a:ext cx="173562" cy="65086"/>
            </a:xfrm>
            <a:custGeom>
              <a:avLst/>
              <a:gdLst/>
              <a:ahLst/>
              <a:cxnLst/>
              <a:rect l="l" t="t" r="r" b="b"/>
              <a:pathLst>
                <a:path w="1304" h="489" extrusionOk="0">
                  <a:moveTo>
                    <a:pt x="707" y="0"/>
                  </a:moveTo>
                  <a:cubicBezTo>
                    <a:pt x="675" y="0"/>
                    <a:pt x="642" y="2"/>
                    <a:pt x="609" y="8"/>
                  </a:cubicBezTo>
                  <a:cubicBezTo>
                    <a:pt x="238" y="69"/>
                    <a:pt x="1" y="489"/>
                    <a:pt x="1" y="489"/>
                  </a:cubicBezTo>
                  <a:lnTo>
                    <a:pt x="1303" y="263"/>
                  </a:lnTo>
                  <a:cubicBezTo>
                    <a:pt x="1303" y="263"/>
                    <a:pt x="1040" y="0"/>
                    <a:pt x="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32" name="Google Shape;6432;p127"/>
            <p:cNvSpPr/>
            <p:nvPr/>
          </p:nvSpPr>
          <p:spPr>
            <a:xfrm>
              <a:off x="4903148" y="2322990"/>
              <a:ext cx="133765" cy="59895"/>
            </a:xfrm>
            <a:custGeom>
              <a:avLst/>
              <a:gdLst/>
              <a:ahLst/>
              <a:cxnLst/>
              <a:rect l="l" t="t" r="r" b="b"/>
              <a:pathLst>
                <a:path w="1005" h="450" extrusionOk="0">
                  <a:moveTo>
                    <a:pt x="489" y="0"/>
                  </a:moveTo>
                  <a:cubicBezTo>
                    <a:pt x="223" y="0"/>
                    <a:pt x="1" y="291"/>
                    <a:pt x="1" y="291"/>
                  </a:cubicBezTo>
                  <a:lnTo>
                    <a:pt x="1005" y="449"/>
                  </a:lnTo>
                  <a:cubicBezTo>
                    <a:pt x="1005" y="449"/>
                    <a:pt x="840" y="48"/>
                    <a:pt x="548" y="5"/>
                  </a:cubicBezTo>
                  <a:cubicBezTo>
                    <a:pt x="528" y="2"/>
                    <a:pt x="509" y="0"/>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33" name="Google Shape;6433;p127"/>
            <p:cNvSpPr/>
            <p:nvPr/>
          </p:nvSpPr>
          <p:spPr>
            <a:xfrm>
              <a:off x="4815701" y="2640301"/>
              <a:ext cx="97296" cy="51110"/>
            </a:xfrm>
            <a:custGeom>
              <a:avLst/>
              <a:gdLst/>
              <a:ahLst/>
              <a:cxnLst/>
              <a:rect l="l" t="t" r="r" b="b"/>
              <a:pathLst>
                <a:path w="731" h="384" fill="none" extrusionOk="0">
                  <a:moveTo>
                    <a:pt x="731" y="146"/>
                  </a:moveTo>
                  <a:cubicBezTo>
                    <a:pt x="731" y="146"/>
                    <a:pt x="268" y="384"/>
                    <a:pt x="0" y="0"/>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34" name="Google Shape;6434;p127"/>
            <p:cNvSpPr/>
            <p:nvPr/>
          </p:nvSpPr>
          <p:spPr>
            <a:xfrm>
              <a:off x="4264134" y="2154352"/>
              <a:ext cx="302270" cy="427783"/>
            </a:xfrm>
            <a:custGeom>
              <a:avLst/>
              <a:gdLst/>
              <a:ahLst/>
              <a:cxnLst/>
              <a:rect l="l" t="t" r="r" b="b"/>
              <a:pathLst>
                <a:path w="2271" h="3214" extrusionOk="0">
                  <a:moveTo>
                    <a:pt x="2270" y="0"/>
                  </a:moveTo>
                  <a:lnTo>
                    <a:pt x="1" y="1661"/>
                  </a:lnTo>
                  <a:lnTo>
                    <a:pt x="1826" y="3213"/>
                  </a:lnTo>
                  <a:lnTo>
                    <a:pt x="22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35" name="Google Shape;6435;p127"/>
            <p:cNvSpPr/>
            <p:nvPr/>
          </p:nvSpPr>
          <p:spPr>
            <a:xfrm>
              <a:off x="4323230" y="2455291"/>
              <a:ext cx="218816" cy="185541"/>
            </a:xfrm>
            <a:custGeom>
              <a:avLst/>
              <a:gdLst/>
              <a:ahLst/>
              <a:cxnLst/>
              <a:rect l="l" t="t" r="r" b="b"/>
              <a:pathLst>
                <a:path w="1644" h="1394" extrusionOk="0">
                  <a:moveTo>
                    <a:pt x="786" y="0"/>
                  </a:moveTo>
                  <a:cubicBezTo>
                    <a:pt x="711" y="0"/>
                    <a:pt x="633" y="13"/>
                    <a:pt x="555" y="39"/>
                  </a:cubicBezTo>
                  <a:cubicBezTo>
                    <a:pt x="189" y="167"/>
                    <a:pt x="1" y="563"/>
                    <a:pt x="123" y="922"/>
                  </a:cubicBezTo>
                  <a:cubicBezTo>
                    <a:pt x="229" y="1233"/>
                    <a:pt x="504" y="1394"/>
                    <a:pt x="781" y="1394"/>
                  </a:cubicBezTo>
                  <a:cubicBezTo>
                    <a:pt x="1028" y="1394"/>
                    <a:pt x="1277" y="1265"/>
                    <a:pt x="1406" y="1001"/>
                  </a:cubicBezTo>
                  <a:cubicBezTo>
                    <a:pt x="1644" y="521"/>
                    <a:pt x="1273" y="0"/>
                    <a:pt x="7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36" name="Google Shape;6436;p127"/>
            <p:cNvSpPr/>
            <p:nvPr/>
          </p:nvSpPr>
          <p:spPr>
            <a:xfrm>
              <a:off x="4384856" y="2499348"/>
              <a:ext cx="77065" cy="68946"/>
            </a:xfrm>
            <a:custGeom>
              <a:avLst/>
              <a:gdLst/>
              <a:ahLst/>
              <a:cxnLst/>
              <a:rect l="l" t="t" r="r" b="b"/>
              <a:pathLst>
                <a:path w="579" h="518" fill="none" extrusionOk="0">
                  <a:moveTo>
                    <a:pt x="0" y="177"/>
                  </a:moveTo>
                  <a:cubicBezTo>
                    <a:pt x="0" y="177"/>
                    <a:pt x="463" y="0"/>
                    <a:pt x="578" y="518"/>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37" name="Google Shape;6437;p127"/>
            <p:cNvSpPr/>
            <p:nvPr/>
          </p:nvSpPr>
          <p:spPr>
            <a:xfrm>
              <a:off x="4274249" y="1983850"/>
              <a:ext cx="748288" cy="286431"/>
            </a:xfrm>
            <a:custGeom>
              <a:avLst/>
              <a:gdLst/>
              <a:ahLst/>
              <a:cxnLst/>
              <a:rect l="l" t="t" r="r" b="b"/>
              <a:pathLst>
                <a:path w="5622" h="2152" extrusionOk="0">
                  <a:moveTo>
                    <a:pt x="4433" y="0"/>
                  </a:moveTo>
                  <a:cubicBezTo>
                    <a:pt x="3871" y="0"/>
                    <a:pt x="3235" y="170"/>
                    <a:pt x="2840" y="170"/>
                  </a:cubicBezTo>
                  <a:cubicBezTo>
                    <a:pt x="2812" y="170"/>
                    <a:pt x="2785" y="170"/>
                    <a:pt x="2760" y="168"/>
                  </a:cubicBezTo>
                  <a:cubicBezTo>
                    <a:pt x="2678" y="162"/>
                    <a:pt x="2580" y="158"/>
                    <a:pt x="2470" y="158"/>
                  </a:cubicBezTo>
                  <a:cubicBezTo>
                    <a:pt x="1815" y="158"/>
                    <a:pt x="762" y="304"/>
                    <a:pt x="418" y="1044"/>
                  </a:cubicBezTo>
                  <a:cubicBezTo>
                    <a:pt x="1" y="1952"/>
                    <a:pt x="579" y="2152"/>
                    <a:pt x="1166" y="2152"/>
                  </a:cubicBezTo>
                  <a:cubicBezTo>
                    <a:pt x="1626" y="2152"/>
                    <a:pt x="2091" y="2030"/>
                    <a:pt x="2091" y="2030"/>
                  </a:cubicBezTo>
                  <a:cubicBezTo>
                    <a:pt x="2091" y="2030"/>
                    <a:pt x="2511" y="2072"/>
                    <a:pt x="3060" y="2072"/>
                  </a:cubicBezTo>
                  <a:cubicBezTo>
                    <a:pt x="4106" y="2072"/>
                    <a:pt x="5622" y="1918"/>
                    <a:pt x="5590" y="1020"/>
                  </a:cubicBezTo>
                  <a:cubicBezTo>
                    <a:pt x="5556" y="198"/>
                    <a:pt x="5038" y="0"/>
                    <a:pt x="4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38" name="Google Shape;6438;p127"/>
            <p:cNvSpPr/>
            <p:nvPr/>
          </p:nvSpPr>
          <p:spPr>
            <a:xfrm>
              <a:off x="4125710" y="2174583"/>
              <a:ext cx="311055" cy="414740"/>
            </a:xfrm>
            <a:custGeom>
              <a:avLst/>
              <a:gdLst/>
              <a:ahLst/>
              <a:cxnLst/>
              <a:rect l="l" t="t" r="r" b="b"/>
              <a:pathLst>
                <a:path w="2337" h="3116" extrusionOk="0">
                  <a:moveTo>
                    <a:pt x="1534" y="0"/>
                  </a:moveTo>
                  <a:cubicBezTo>
                    <a:pt x="1534" y="0"/>
                    <a:pt x="0" y="980"/>
                    <a:pt x="1296" y="3116"/>
                  </a:cubicBezTo>
                  <a:lnTo>
                    <a:pt x="23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439" name="Google Shape;6439;p127"/>
          <p:cNvGrpSpPr/>
          <p:nvPr/>
        </p:nvGrpSpPr>
        <p:grpSpPr>
          <a:xfrm rot="-1974587">
            <a:off x="6218186" y="1600396"/>
            <a:ext cx="372578" cy="855119"/>
            <a:chOff x="2345000" y="3946900"/>
            <a:chExt cx="284950" cy="654000"/>
          </a:xfrm>
        </p:grpSpPr>
        <p:sp>
          <p:nvSpPr>
            <p:cNvPr id="6440" name="Google Shape;6440;p127"/>
            <p:cNvSpPr/>
            <p:nvPr/>
          </p:nvSpPr>
          <p:spPr>
            <a:xfrm>
              <a:off x="2345000" y="3946900"/>
              <a:ext cx="284950" cy="654000"/>
            </a:xfrm>
            <a:custGeom>
              <a:avLst/>
              <a:gdLst/>
              <a:ahLst/>
              <a:cxnLst/>
              <a:rect l="l" t="t" r="r" b="b"/>
              <a:pathLst>
                <a:path w="11398" h="26160" extrusionOk="0">
                  <a:moveTo>
                    <a:pt x="11397" y="1"/>
                  </a:moveTo>
                  <a:lnTo>
                    <a:pt x="0" y="74"/>
                  </a:lnTo>
                  <a:lnTo>
                    <a:pt x="1077" y="2070"/>
                  </a:lnTo>
                  <a:lnTo>
                    <a:pt x="1236" y="26160"/>
                  </a:lnTo>
                  <a:lnTo>
                    <a:pt x="10484" y="26099"/>
                  </a:lnTo>
                  <a:lnTo>
                    <a:pt x="10332" y="2009"/>
                  </a:lnTo>
                  <a:lnTo>
                    <a:pt x="1139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41" name="Google Shape;6441;p127"/>
            <p:cNvSpPr/>
            <p:nvPr/>
          </p:nvSpPr>
          <p:spPr>
            <a:xfrm>
              <a:off x="2375875" y="4257675"/>
              <a:ext cx="231250" cy="343225"/>
            </a:xfrm>
            <a:custGeom>
              <a:avLst/>
              <a:gdLst/>
              <a:ahLst/>
              <a:cxnLst/>
              <a:rect l="l" t="t" r="r" b="b"/>
              <a:pathLst>
                <a:path w="9250" h="13729" extrusionOk="0">
                  <a:moveTo>
                    <a:pt x="7878" y="0"/>
                  </a:moveTo>
                  <a:cubicBezTo>
                    <a:pt x="6606" y="0"/>
                    <a:pt x="5551" y="1367"/>
                    <a:pt x="3584" y="1553"/>
                  </a:cubicBezTo>
                  <a:cubicBezTo>
                    <a:pt x="3359" y="1574"/>
                    <a:pt x="3145" y="1584"/>
                    <a:pt x="2943" y="1584"/>
                  </a:cubicBezTo>
                  <a:cubicBezTo>
                    <a:pt x="841" y="1584"/>
                    <a:pt x="1" y="531"/>
                    <a:pt x="1" y="531"/>
                  </a:cubicBezTo>
                  <a:lnTo>
                    <a:pt x="1" y="13729"/>
                  </a:lnTo>
                  <a:lnTo>
                    <a:pt x="9249" y="13668"/>
                  </a:lnTo>
                  <a:lnTo>
                    <a:pt x="9164" y="476"/>
                  </a:lnTo>
                  <a:cubicBezTo>
                    <a:pt x="8692" y="133"/>
                    <a:pt x="8274" y="0"/>
                    <a:pt x="78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42" name="Google Shape;6442;p127"/>
            <p:cNvSpPr/>
            <p:nvPr/>
          </p:nvSpPr>
          <p:spPr>
            <a:xfrm>
              <a:off x="2539100" y="4511675"/>
              <a:ext cx="31200" cy="29050"/>
            </a:xfrm>
            <a:custGeom>
              <a:avLst/>
              <a:gdLst/>
              <a:ahLst/>
              <a:cxnLst/>
              <a:rect l="l" t="t" r="r" b="b"/>
              <a:pathLst>
                <a:path w="1248" h="1162" extrusionOk="0">
                  <a:moveTo>
                    <a:pt x="619" y="0"/>
                  </a:moveTo>
                  <a:cubicBezTo>
                    <a:pt x="342" y="0"/>
                    <a:pt x="98" y="201"/>
                    <a:pt x="49" y="484"/>
                  </a:cubicBezTo>
                  <a:cubicBezTo>
                    <a:pt x="1" y="800"/>
                    <a:pt x="214" y="1104"/>
                    <a:pt x="530" y="1153"/>
                  </a:cubicBezTo>
                  <a:cubicBezTo>
                    <a:pt x="563" y="1159"/>
                    <a:pt x="597" y="1161"/>
                    <a:pt x="629" y="1161"/>
                  </a:cubicBezTo>
                  <a:cubicBezTo>
                    <a:pt x="907" y="1161"/>
                    <a:pt x="1150" y="961"/>
                    <a:pt x="1199" y="678"/>
                  </a:cubicBezTo>
                  <a:cubicBezTo>
                    <a:pt x="1248" y="362"/>
                    <a:pt x="1035" y="64"/>
                    <a:pt x="719" y="9"/>
                  </a:cubicBezTo>
                  <a:cubicBezTo>
                    <a:pt x="685" y="3"/>
                    <a:pt x="652"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43" name="Google Shape;6443;p127"/>
            <p:cNvSpPr/>
            <p:nvPr/>
          </p:nvSpPr>
          <p:spPr>
            <a:xfrm>
              <a:off x="2411925" y="4108775"/>
              <a:ext cx="34050" cy="29175"/>
            </a:xfrm>
            <a:custGeom>
              <a:avLst/>
              <a:gdLst/>
              <a:ahLst/>
              <a:cxnLst/>
              <a:rect l="l" t="t" r="r" b="b"/>
              <a:pathLst>
                <a:path w="1362" h="1167" extrusionOk="0">
                  <a:moveTo>
                    <a:pt x="773" y="0"/>
                  </a:moveTo>
                  <a:cubicBezTo>
                    <a:pt x="256" y="6"/>
                    <a:pt x="1" y="633"/>
                    <a:pt x="366" y="998"/>
                  </a:cubicBezTo>
                  <a:cubicBezTo>
                    <a:pt x="484" y="1115"/>
                    <a:pt x="629" y="1167"/>
                    <a:pt x="771" y="1167"/>
                  </a:cubicBezTo>
                  <a:cubicBezTo>
                    <a:pt x="1073" y="1167"/>
                    <a:pt x="1362" y="930"/>
                    <a:pt x="1358" y="578"/>
                  </a:cubicBezTo>
                  <a:cubicBezTo>
                    <a:pt x="1358" y="256"/>
                    <a:pt x="1096" y="0"/>
                    <a:pt x="7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44" name="Google Shape;6444;p127"/>
            <p:cNvSpPr/>
            <p:nvPr/>
          </p:nvSpPr>
          <p:spPr>
            <a:xfrm>
              <a:off x="2416800" y="4344100"/>
              <a:ext cx="34100" cy="29075"/>
            </a:xfrm>
            <a:custGeom>
              <a:avLst/>
              <a:gdLst/>
              <a:ahLst/>
              <a:cxnLst/>
              <a:rect l="l" t="t" r="r" b="b"/>
              <a:pathLst>
                <a:path w="1364" h="1163" extrusionOk="0">
                  <a:moveTo>
                    <a:pt x="784" y="0"/>
                  </a:moveTo>
                  <a:cubicBezTo>
                    <a:pt x="780" y="0"/>
                    <a:pt x="777" y="0"/>
                    <a:pt x="773" y="0"/>
                  </a:cubicBezTo>
                  <a:cubicBezTo>
                    <a:pt x="256" y="0"/>
                    <a:pt x="0" y="627"/>
                    <a:pt x="371" y="992"/>
                  </a:cubicBezTo>
                  <a:cubicBezTo>
                    <a:pt x="489" y="1110"/>
                    <a:pt x="633" y="1162"/>
                    <a:pt x="775" y="1162"/>
                  </a:cubicBezTo>
                  <a:cubicBezTo>
                    <a:pt x="1075" y="1162"/>
                    <a:pt x="1363" y="927"/>
                    <a:pt x="1363" y="572"/>
                  </a:cubicBezTo>
                  <a:cubicBezTo>
                    <a:pt x="1357" y="260"/>
                    <a:pt x="1102" y="0"/>
                    <a:pt x="7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45" name="Google Shape;6445;p127"/>
            <p:cNvSpPr/>
            <p:nvPr/>
          </p:nvSpPr>
          <p:spPr>
            <a:xfrm>
              <a:off x="2416175" y="4519800"/>
              <a:ext cx="17825" cy="15150"/>
            </a:xfrm>
            <a:custGeom>
              <a:avLst/>
              <a:gdLst/>
              <a:ahLst/>
              <a:cxnLst/>
              <a:rect l="l" t="t" r="r" b="b"/>
              <a:pathLst>
                <a:path w="713" h="606" extrusionOk="0">
                  <a:moveTo>
                    <a:pt x="409" y="0"/>
                  </a:moveTo>
                  <a:cubicBezTo>
                    <a:pt x="135" y="0"/>
                    <a:pt x="1" y="323"/>
                    <a:pt x="190" y="518"/>
                  </a:cubicBezTo>
                  <a:cubicBezTo>
                    <a:pt x="252" y="578"/>
                    <a:pt x="329" y="606"/>
                    <a:pt x="405" y="606"/>
                  </a:cubicBezTo>
                  <a:cubicBezTo>
                    <a:pt x="562" y="606"/>
                    <a:pt x="713" y="486"/>
                    <a:pt x="713" y="305"/>
                  </a:cubicBezTo>
                  <a:cubicBezTo>
                    <a:pt x="713" y="134"/>
                    <a:pt x="573" y="0"/>
                    <a:pt x="4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46" name="Google Shape;6446;p127"/>
            <p:cNvSpPr/>
            <p:nvPr/>
          </p:nvSpPr>
          <p:spPr>
            <a:xfrm>
              <a:off x="2535900" y="4344550"/>
              <a:ext cx="17825" cy="15275"/>
            </a:xfrm>
            <a:custGeom>
              <a:avLst/>
              <a:gdLst/>
              <a:ahLst/>
              <a:cxnLst/>
              <a:rect l="l" t="t" r="r" b="b"/>
              <a:pathLst>
                <a:path w="713" h="611" extrusionOk="0">
                  <a:moveTo>
                    <a:pt x="408" y="1"/>
                  </a:moveTo>
                  <a:cubicBezTo>
                    <a:pt x="135" y="1"/>
                    <a:pt x="1" y="335"/>
                    <a:pt x="195" y="524"/>
                  </a:cubicBezTo>
                  <a:cubicBezTo>
                    <a:pt x="255" y="584"/>
                    <a:pt x="330" y="611"/>
                    <a:pt x="403" y="611"/>
                  </a:cubicBezTo>
                  <a:cubicBezTo>
                    <a:pt x="560" y="611"/>
                    <a:pt x="713" y="487"/>
                    <a:pt x="713" y="305"/>
                  </a:cubicBezTo>
                  <a:cubicBezTo>
                    <a:pt x="707" y="135"/>
                    <a:pt x="573" y="1"/>
                    <a:pt x="4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47" name="Google Shape;6447;p127"/>
            <p:cNvSpPr/>
            <p:nvPr/>
          </p:nvSpPr>
          <p:spPr>
            <a:xfrm>
              <a:off x="2513400" y="4074225"/>
              <a:ext cx="17825" cy="15175"/>
            </a:xfrm>
            <a:custGeom>
              <a:avLst/>
              <a:gdLst/>
              <a:ahLst/>
              <a:cxnLst/>
              <a:rect l="l" t="t" r="r" b="b"/>
              <a:pathLst>
                <a:path w="713" h="607" extrusionOk="0">
                  <a:moveTo>
                    <a:pt x="408" y="1"/>
                  </a:moveTo>
                  <a:cubicBezTo>
                    <a:pt x="140" y="1"/>
                    <a:pt x="0" y="323"/>
                    <a:pt x="195" y="518"/>
                  </a:cubicBezTo>
                  <a:cubicBezTo>
                    <a:pt x="256" y="579"/>
                    <a:pt x="331" y="606"/>
                    <a:pt x="406" y="606"/>
                  </a:cubicBezTo>
                  <a:cubicBezTo>
                    <a:pt x="562" y="606"/>
                    <a:pt x="712" y="486"/>
                    <a:pt x="712" y="305"/>
                  </a:cubicBezTo>
                  <a:cubicBezTo>
                    <a:pt x="712" y="135"/>
                    <a:pt x="578" y="1"/>
                    <a:pt x="4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48" name="Google Shape;6448;p127"/>
            <p:cNvSpPr/>
            <p:nvPr/>
          </p:nvSpPr>
          <p:spPr>
            <a:xfrm>
              <a:off x="2401125" y="4437200"/>
              <a:ext cx="11600" cy="9925"/>
            </a:xfrm>
            <a:custGeom>
              <a:avLst/>
              <a:gdLst/>
              <a:ahLst/>
              <a:cxnLst/>
              <a:rect l="l" t="t" r="r" b="b"/>
              <a:pathLst>
                <a:path w="464" h="397" extrusionOk="0">
                  <a:moveTo>
                    <a:pt x="262" y="0"/>
                  </a:moveTo>
                  <a:cubicBezTo>
                    <a:pt x="86" y="0"/>
                    <a:pt x="1" y="213"/>
                    <a:pt x="128" y="341"/>
                  </a:cubicBezTo>
                  <a:cubicBezTo>
                    <a:pt x="167" y="380"/>
                    <a:pt x="215" y="397"/>
                    <a:pt x="262" y="397"/>
                  </a:cubicBezTo>
                  <a:cubicBezTo>
                    <a:pt x="364" y="397"/>
                    <a:pt x="463" y="317"/>
                    <a:pt x="463" y="201"/>
                  </a:cubicBezTo>
                  <a:cubicBezTo>
                    <a:pt x="463" y="92"/>
                    <a:pt x="372"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49" name="Google Shape;6449;p127"/>
            <p:cNvSpPr/>
            <p:nvPr/>
          </p:nvSpPr>
          <p:spPr>
            <a:xfrm>
              <a:off x="2540025" y="4423800"/>
              <a:ext cx="11575" cy="9950"/>
            </a:xfrm>
            <a:custGeom>
              <a:avLst/>
              <a:gdLst/>
              <a:ahLst/>
              <a:cxnLst/>
              <a:rect l="l" t="t" r="r" b="b"/>
              <a:pathLst>
                <a:path w="463" h="398" extrusionOk="0">
                  <a:moveTo>
                    <a:pt x="262" y="1"/>
                  </a:moveTo>
                  <a:cubicBezTo>
                    <a:pt x="85" y="1"/>
                    <a:pt x="0" y="220"/>
                    <a:pt x="122" y="342"/>
                  </a:cubicBezTo>
                  <a:cubicBezTo>
                    <a:pt x="162" y="380"/>
                    <a:pt x="211" y="397"/>
                    <a:pt x="259" y="397"/>
                  </a:cubicBezTo>
                  <a:cubicBezTo>
                    <a:pt x="363" y="397"/>
                    <a:pt x="462" y="316"/>
                    <a:pt x="462" y="196"/>
                  </a:cubicBezTo>
                  <a:cubicBezTo>
                    <a:pt x="456" y="86"/>
                    <a:pt x="371" y="1"/>
                    <a:pt x="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50" name="Google Shape;6450;p127"/>
            <p:cNvSpPr/>
            <p:nvPr/>
          </p:nvSpPr>
          <p:spPr>
            <a:xfrm>
              <a:off x="2548375" y="4186350"/>
              <a:ext cx="11600" cy="9875"/>
            </a:xfrm>
            <a:custGeom>
              <a:avLst/>
              <a:gdLst/>
              <a:ahLst/>
              <a:cxnLst/>
              <a:rect l="l" t="t" r="r" b="b"/>
              <a:pathLst>
                <a:path w="464" h="395" extrusionOk="0">
                  <a:moveTo>
                    <a:pt x="262" y="0"/>
                  </a:moveTo>
                  <a:cubicBezTo>
                    <a:pt x="86" y="0"/>
                    <a:pt x="1" y="213"/>
                    <a:pt x="122" y="335"/>
                  </a:cubicBezTo>
                  <a:cubicBezTo>
                    <a:pt x="164" y="376"/>
                    <a:pt x="214" y="395"/>
                    <a:pt x="263" y="395"/>
                  </a:cubicBezTo>
                  <a:cubicBezTo>
                    <a:pt x="366" y="395"/>
                    <a:pt x="463" y="314"/>
                    <a:pt x="463" y="195"/>
                  </a:cubicBezTo>
                  <a:cubicBezTo>
                    <a:pt x="457" y="86"/>
                    <a:pt x="372"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51" name="Google Shape;6451;p127"/>
            <p:cNvSpPr/>
            <p:nvPr/>
          </p:nvSpPr>
          <p:spPr>
            <a:xfrm>
              <a:off x="2454225" y="4446625"/>
              <a:ext cx="17825" cy="15300"/>
            </a:xfrm>
            <a:custGeom>
              <a:avLst/>
              <a:gdLst/>
              <a:ahLst/>
              <a:cxnLst/>
              <a:rect l="l" t="t" r="r" b="b"/>
              <a:pathLst>
                <a:path w="713" h="612" extrusionOk="0">
                  <a:moveTo>
                    <a:pt x="408" y="1"/>
                  </a:moveTo>
                  <a:cubicBezTo>
                    <a:pt x="134" y="1"/>
                    <a:pt x="0" y="329"/>
                    <a:pt x="189" y="524"/>
                  </a:cubicBezTo>
                  <a:cubicBezTo>
                    <a:pt x="251" y="585"/>
                    <a:pt x="328" y="612"/>
                    <a:pt x="403" y="612"/>
                  </a:cubicBezTo>
                  <a:cubicBezTo>
                    <a:pt x="561" y="612"/>
                    <a:pt x="712" y="491"/>
                    <a:pt x="712" y="305"/>
                  </a:cubicBezTo>
                  <a:cubicBezTo>
                    <a:pt x="712" y="141"/>
                    <a:pt x="572" y="1"/>
                    <a:pt x="4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52" name="Google Shape;6452;p127"/>
            <p:cNvSpPr/>
            <p:nvPr/>
          </p:nvSpPr>
          <p:spPr>
            <a:xfrm>
              <a:off x="2439775" y="4214800"/>
              <a:ext cx="17825" cy="15250"/>
            </a:xfrm>
            <a:custGeom>
              <a:avLst/>
              <a:gdLst/>
              <a:ahLst/>
              <a:cxnLst/>
              <a:rect l="l" t="t" r="r" b="b"/>
              <a:pathLst>
                <a:path w="713" h="610" extrusionOk="0">
                  <a:moveTo>
                    <a:pt x="408" y="0"/>
                  </a:moveTo>
                  <a:cubicBezTo>
                    <a:pt x="134" y="0"/>
                    <a:pt x="0" y="329"/>
                    <a:pt x="189" y="517"/>
                  </a:cubicBezTo>
                  <a:cubicBezTo>
                    <a:pt x="252" y="581"/>
                    <a:pt x="330" y="610"/>
                    <a:pt x="407" y="610"/>
                  </a:cubicBezTo>
                  <a:cubicBezTo>
                    <a:pt x="563" y="610"/>
                    <a:pt x="712" y="489"/>
                    <a:pt x="712" y="305"/>
                  </a:cubicBezTo>
                  <a:cubicBezTo>
                    <a:pt x="712" y="140"/>
                    <a:pt x="572" y="0"/>
                    <a:pt x="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53" name="Google Shape;6453;p127"/>
            <p:cNvSpPr/>
            <p:nvPr/>
          </p:nvSpPr>
          <p:spPr>
            <a:xfrm>
              <a:off x="2477650" y="4552650"/>
              <a:ext cx="17675" cy="15175"/>
            </a:xfrm>
            <a:custGeom>
              <a:avLst/>
              <a:gdLst/>
              <a:ahLst/>
              <a:cxnLst/>
              <a:rect l="l" t="t" r="r" b="b"/>
              <a:pathLst>
                <a:path w="707" h="607" extrusionOk="0">
                  <a:moveTo>
                    <a:pt x="402" y="1"/>
                  </a:moveTo>
                  <a:cubicBezTo>
                    <a:pt x="134" y="1"/>
                    <a:pt x="0" y="323"/>
                    <a:pt x="189" y="518"/>
                  </a:cubicBezTo>
                  <a:cubicBezTo>
                    <a:pt x="252" y="579"/>
                    <a:pt x="328" y="606"/>
                    <a:pt x="402" y="606"/>
                  </a:cubicBezTo>
                  <a:cubicBezTo>
                    <a:pt x="558" y="606"/>
                    <a:pt x="706" y="486"/>
                    <a:pt x="706" y="305"/>
                  </a:cubicBezTo>
                  <a:cubicBezTo>
                    <a:pt x="706" y="135"/>
                    <a:pt x="572"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54" name="Google Shape;6454;p127"/>
            <p:cNvSpPr/>
            <p:nvPr/>
          </p:nvSpPr>
          <p:spPr>
            <a:xfrm>
              <a:off x="2345000" y="3946900"/>
              <a:ext cx="284950" cy="654000"/>
            </a:xfrm>
            <a:custGeom>
              <a:avLst/>
              <a:gdLst/>
              <a:ahLst/>
              <a:cxnLst/>
              <a:rect l="l" t="t" r="r" b="b"/>
              <a:pathLst>
                <a:path w="11398" h="26160" fill="none" extrusionOk="0">
                  <a:moveTo>
                    <a:pt x="11397" y="1"/>
                  </a:moveTo>
                  <a:lnTo>
                    <a:pt x="10332" y="2009"/>
                  </a:lnTo>
                  <a:lnTo>
                    <a:pt x="10484" y="26099"/>
                  </a:lnTo>
                  <a:lnTo>
                    <a:pt x="1236" y="26160"/>
                  </a:lnTo>
                  <a:lnTo>
                    <a:pt x="1077" y="2070"/>
                  </a:lnTo>
                  <a:lnTo>
                    <a:pt x="0" y="74"/>
                  </a:lnTo>
                  <a:close/>
                </a:path>
              </a:pathLst>
            </a:custGeom>
            <a:noFill/>
            <a:ln w="2857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455" name="Google Shape;6455;p127"/>
          <p:cNvGrpSpPr/>
          <p:nvPr/>
        </p:nvGrpSpPr>
        <p:grpSpPr>
          <a:xfrm>
            <a:off x="2897013" y="1482388"/>
            <a:ext cx="1274525" cy="1274750"/>
            <a:chOff x="190775" y="2455300"/>
            <a:chExt cx="1274525" cy="1274750"/>
          </a:xfrm>
        </p:grpSpPr>
        <p:sp>
          <p:nvSpPr>
            <p:cNvPr id="6456" name="Google Shape;6456;p127"/>
            <p:cNvSpPr/>
            <p:nvPr/>
          </p:nvSpPr>
          <p:spPr>
            <a:xfrm>
              <a:off x="882025" y="2731050"/>
              <a:ext cx="170625" cy="161600"/>
            </a:xfrm>
            <a:custGeom>
              <a:avLst/>
              <a:gdLst/>
              <a:ahLst/>
              <a:cxnLst/>
              <a:rect l="l" t="t" r="r" b="b"/>
              <a:pathLst>
                <a:path w="6825" h="6464" extrusionOk="0">
                  <a:moveTo>
                    <a:pt x="1341" y="1"/>
                  </a:moveTo>
                  <a:cubicBezTo>
                    <a:pt x="873" y="168"/>
                    <a:pt x="424" y="380"/>
                    <a:pt x="0" y="636"/>
                  </a:cubicBezTo>
                  <a:lnTo>
                    <a:pt x="5837" y="6464"/>
                  </a:lnTo>
                  <a:lnTo>
                    <a:pt x="6825" y="5476"/>
                  </a:lnTo>
                  <a:lnTo>
                    <a:pt x="13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57" name="Google Shape;6457;p127"/>
            <p:cNvSpPr/>
            <p:nvPr/>
          </p:nvSpPr>
          <p:spPr>
            <a:xfrm>
              <a:off x="953875" y="2719025"/>
              <a:ext cx="147050" cy="125125"/>
            </a:xfrm>
            <a:custGeom>
              <a:avLst/>
              <a:gdLst/>
              <a:ahLst/>
              <a:cxnLst/>
              <a:rect l="l" t="t" r="r" b="b"/>
              <a:pathLst>
                <a:path w="5882" h="5005" extrusionOk="0">
                  <a:moveTo>
                    <a:pt x="1515" y="1"/>
                  </a:moveTo>
                  <a:cubicBezTo>
                    <a:pt x="1007" y="1"/>
                    <a:pt x="501" y="33"/>
                    <a:pt x="1" y="112"/>
                  </a:cubicBezTo>
                  <a:lnTo>
                    <a:pt x="4894" y="5005"/>
                  </a:lnTo>
                  <a:lnTo>
                    <a:pt x="5882" y="4026"/>
                  </a:lnTo>
                  <a:lnTo>
                    <a:pt x="1870" y="6"/>
                  </a:lnTo>
                  <a:cubicBezTo>
                    <a:pt x="1751" y="2"/>
                    <a:pt x="1633" y="1"/>
                    <a:pt x="1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58" name="Google Shape;6458;p127"/>
            <p:cNvSpPr/>
            <p:nvPr/>
          </p:nvSpPr>
          <p:spPr>
            <a:xfrm>
              <a:off x="1206275" y="2689400"/>
              <a:ext cx="144400" cy="122600"/>
            </a:xfrm>
            <a:custGeom>
              <a:avLst/>
              <a:gdLst/>
              <a:ahLst/>
              <a:cxnLst/>
              <a:rect l="l" t="t" r="r" b="b"/>
              <a:pathLst>
                <a:path w="5776" h="4904" extrusionOk="0">
                  <a:moveTo>
                    <a:pt x="997" y="0"/>
                  </a:moveTo>
                  <a:lnTo>
                    <a:pt x="0" y="997"/>
                  </a:lnTo>
                  <a:lnTo>
                    <a:pt x="3906" y="4903"/>
                  </a:lnTo>
                  <a:cubicBezTo>
                    <a:pt x="3968" y="4904"/>
                    <a:pt x="4030" y="4904"/>
                    <a:pt x="4092" y="4904"/>
                  </a:cubicBezTo>
                  <a:cubicBezTo>
                    <a:pt x="4656" y="4904"/>
                    <a:pt x="5219" y="4868"/>
                    <a:pt x="5775" y="4788"/>
                  </a:cubicBezTo>
                  <a:lnTo>
                    <a:pt x="9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59" name="Google Shape;6459;p127"/>
            <p:cNvSpPr/>
            <p:nvPr/>
          </p:nvSpPr>
          <p:spPr>
            <a:xfrm>
              <a:off x="1254975" y="2640900"/>
              <a:ext cx="168875" cy="159400"/>
            </a:xfrm>
            <a:custGeom>
              <a:avLst/>
              <a:gdLst/>
              <a:ahLst/>
              <a:cxnLst/>
              <a:rect l="l" t="t" r="r" b="b"/>
              <a:pathLst>
                <a:path w="6755" h="6376" extrusionOk="0">
                  <a:moveTo>
                    <a:pt x="988" y="1"/>
                  </a:moveTo>
                  <a:lnTo>
                    <a:pt x="1" y="988"/>
                  </a:lnTo>
                  <a:lnTo>
                    <a:pt x="5379" y="6375"/>
                  </a:lnTo>
                  <a:cubicBezTo>
                    <a:pt x="5855" y="6217"/>
                    <a:pt x="6314" y="6014"/>
                    <a:pt x="6755" y="5776"/>
                  </a:cubicBezTo>
                  <a:lnTo>
                    <a:pt x="9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60" name="Google Shape;6460;p127"/>
            <p:cNvSpPr/>
            <p:nvPr/>
          </p:nvSpPr>
          <p:spPr>
            <a:xfrm>
              <a:off x="227800" y="3385500"/>
              <a:ext cx="170425" cy="161825"/>
            </a:xfrm>
            <a:custGeom>
              <a:avLst/>
              <a:gdLst/>
              <a:ahLst/>
              <a:cxnLst/>
              <a:rect l="l" t="t" r="r" b="b"/>
              <a:pathLst>
                <a:path w="6817" h="6473" extrusionOk="0">
                  <a:moveTo>
                    <a:pt x="1341" y="0"/>
                  </a:moveTo>
                  <a:cubicBezTo>
                    <a:pt x="873" y="168"/>
                    <a:pt x="424" y="388"/>
                    <a:pt x="1" y="644"/>
                  </a:cubicBezTo>
                  <a:lnTo>
                    <a:pt x="5820" y="6472"/>
                  </a:lnTo>
                  <a:lnTo>
                    <a:pt x="6816" y="5476"/>
                  </a:lnTo>
                  <a:lnTo>
                    <a:pt x="13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61" name="Google Shape;6461;p127"/>
            <p:cNvSpPr/>
            <p:nvPr/>
          </p:nvSpPr>
          <p:spPr>
            <a:xfrm>
              <a:off x="299450" y="3373475"/>
              <a:ext cx="147250" cy="125125"/>
            </a:xfrm>
            <a:custGeom>
              <a:avLst/>
              <a:gdLst/>
              <a:ahLst/>
              <a:cxnLst/>
              <a:rect l="l" t="t" r="r" b="b"/>
              <a:pathLst>
                <a:path w="5890" h="5005" extrusionOk="0">
                  <a:moveTo>
                    <a:pt x="1557" y="1"/>
                  </a:moveTo>
                  <a:cubicBezTo>
                    <a:pt x="1037" y="1"/>
                    <a:pt x="522" y="38"/>
                    <a:pt x="0" y="111"/>
                  </a:cubicBezTo>
                  <a:lnTo>
                    <a:pt x="4902" y="5005"/>
                  </a:lnTo>
                  <a:lnTo>
                    <a:pt x="5890" y="4017"/>
                  </a:lnTo>
                  <a:lnTo>
                    <a:pt x="1869" y="5"/>
                  </a:lnTo>
                  <a:cubicBezTo>
                    <a:pt x="1765" y="2"/>
                    <a:pt x="1661" y="1"/>
                    <a:pt x="1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62" name="Google Shape;6462;p127"/>
            <p:cNvSpPr/>
            <p:nvPr/>
          </p:nvSpPr>
          <p:spPr>
            <a:xfrm>
              <a:off x="474025" y="3064775"/>
              <a:ext cx="400975" cy="398200"/>
            </a:xfrm>
            <a:custGeom>
              <a:avLst/>
              <a:gdLst/>
              <a:ahLst/>
              <a:cxnLst/>
              <a:rect l="l" t="t" r="r" b="b"/>
              <a:pathLst>
                <a:path w="16039" h="15928" extrusionOk="0">
                  <a:moveTo>
                    <a:pt x="13049" y="1"/>
                  </a:moveTo>
                  <a:cubicBezTo>
                    <a:pt x="13261" y="1068"/>
                    <a:pt x="13490" y="2108"/>
                    <a:pt x="13702" y="3113"/>
                  </a:cubicBezTo>
                  <a:cubicBezTo>
                    <a:pt x="14028" y="4744"/>
                    <a:pt x="14293" y="6278"/>
                    <a:pt x="14248" y="7663"/>
                  </a:cubicBezTo>
                  <a:cubicBezTo>
                    <a:pt x="14240" y="8421"/>
                    <a:pt x="14116" y="9179"/>
                    <a:pt x="13869" y="9893"/>
                  </a:cubicBezTo>
                  <a:cubicBezTo>
                    <a:pt x="13561" y="10757"/>
                    <a:pt x="13058" y="11533"/>
                    <a:pt x="12406" y="12177"/>
                  </a:cubicBezTo>
                  <a:cubicBezTo>
                    <a:pt x="11753" y="12838"/>
                    <a:pt x="10969" y="13350"/>
                    <a:pt x="10104" y="13685"/>
                  </a:cubicBezTo>
                  <a:cubicBezTo>
                    <a:pt x="9267" y="13984"/>
                    <a:pt x="8385" y="14152"/>
                    <a:pt x="7486" y="14161"/>
                  </a:cubicBezTo>
                  <a:cubicBezTo>
                    <a:pt x="7361" y="14165"/>
                    <a:pt x="7235" y="14167"/>
                    <a:pt x="7109" y="14167"/>
                  </a:cubicBezTo>
                  <a:cubicBezTo>
                    <a:pt x="5344" y="14167"/>
                    <a:pt x="3379" y="13780"/>
                    <a:pt x="1323" y="13385"/>
                  </a:cubicBezTo>
                  <a:cubicBezTo>
                    <a:pt x="882" y="13297"/>
                    <a:pt x="441" y="13217"/>
                    <a:pt x="0" y="13138"/>
                  </a:cubicBezTo>
                  <a:lnTo>
                    <a:pt x="0" y="13138"/>
                  </a:lnTo>
                  <a:lnTo>
                    <a:pt x="2143" y="15281"/>
                  </a:lnTo>
                  <a:cubicBezTo>
                    <a:pt x="2434" y="15333"/>
                    <a:pt x="2725" y="15395"/>
                    <a:pt x="3007" y="15448"/>
                  </a:cubicBezTo>
                  <a:cubicBezTo>
                    <a:pt x="4460" y="15710"/>
                    <a:pt x="5914" y="15928"/>
                    <a:pt x="7340" y="15928"/>
                  </a:cubicBezTo>
                  <a:cubicBezTo>
                    <a:pt x="7592" y="15928"/>
                    <a:pt x="7844" y="15921"/>
                    <a:pt x="8094" y="15907"/>
                  </a:cubicBezTo>
                  <a:cubicBezTo>
                    <a:pt x="9046" y="15863"/>
                    <a:pt x="9981" y="15677"/>
                    <a:pt x="10872" y="15360"/>
                  </a:cubicBezTo>
                  <a:cubicBezTo>
                    <a:pt x="11947" y="14954"/>
                    <a:pt x="12926" y="14328"/>
                    <a:pt x="13728" y="13508"/>
                  </a:cubicBezTo>
                  <a:cubicBezTo>
                    <a:pt x="14522" y="12724"/>
                    <a:pt x="15139" y="11780"/>
                    <a:pt x="15518" y="10740"/>
                  </a:cubicBezTo>
                  <a:cubicBezTo>
                    <a:pt x="15862" y="9752"/>
                    <a:pt x="16038" y="8712"/>
                    <a:pt x="16021" y="7663"/>
                  </a:cubicBezTo>
                  <a:cubicBezTo>
                    <a:pt x="16021" y="5873"/>
                    <a:pt x="15642" y="4039"/>
                    <a:pt x="15254" y="2205"/>
                  </a:cubicBezTo>
                  <a:lnTo>
                    <a:pt x="13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63" name="Google Shape;6463;p127"/>
            <p:cNvSpPr/>
            <p:nvPr/>
          </p:nvSpPr>
          <p:spPr>
            <a:xfrm>
              <a:off x="652350" y="3243775"/>
              <a:ext cx="173500" cy="173925"/>
            </a:xfrm>
            <a:custGeom>
              <a:avLst/>
              <a:gdLst/>
              <a:ahLst/>
              <a:cxnLst/>
              <a:rect l="l" t="t" r="r" b="b"/>
              <a:pathLst>
                <a:path w="6940" h="6957" extrusionOk="0">
                  <a:moveTo>
                    <a:pt x="961" y="0"/>
                  </a:moveTo>
                  <a:lnTo>
                    <a:pt x="0" y="1005"/>
                  </a:lnTo>
                  <a:lnTo>
                    <a:pt x="5952" y="6957"/>
                  </a:lnTo>
                  <a:cubicBezTo>
                    <a:pt x="6154" y="6763"/>
                    <a:pt x="6366" y="6569"/>
                    <a:pt x="6578" y="6357"/>
                  </a:cubicBezTo>
                  <a:cubicBezTo>
                    <a:pt x="6710" y="6234"/>
                    <a:pt x="6824" y="6101"/>
                    <a:pt x="6939" y="5978"/>
                  </a:cubicBezTo>
                  <a:lnTo>
                    <a:pt x="9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64" name="Google Shape;6464;p127"/>
            <p:cNvSpPr/>
            <p:nvPr/>
          </p:nvSpPr>
          <p:spPr>
            <a:xfrm>
              <a:off x="554700" y="3340750"/>
              <a:ext cx="144400" cy="122625"/>
            </a:xfrm>
            <a:custGeom>
              <a:avLst/>
              <a:gdLst/>
              <a:ahLst/>
              <a:cxnLst/>
              <a:rect l="l" t="t" r="r" b="b"/>
              <a:pathLst>
                <a:path w="5776" h="4905" extrusionOk="0">
                  <a:moveTo>
                    <a:pt x="988" y="1"/>
                  </a:moveTo>
                  <a:lnTo>
                    <a:pt x="0" y="988"/>
                  </a:lnTo>
                  <a:lnTo>
                    <a:pt x="3915" y="4903"/>
                  </a:lnTo>
                  <a:cubicBezTo>
                    <a:pt x="3976" y="4904"/>
                    <a:pt x="4037" y="4904"/>
                    <a:pt x="4099" y="4904"/>
                  </a:cubicBezTo>
                  <a:cubicBezTo>
                    <a:pt x="4656" y="4904"/>
                    <a:pt x="5219" y="4868"/>
                    <a:pt x="5775" y="4788"/>
                  </a:cubicBezTo>
                  <a:lnTo>
                    <a:pt x="9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65" name="Google Shape;6465;p127"/>
            <p:cNvSpPr/>
            <p:nvPr/>
          </p:nvSpPr>
          <p:spPr>
            <a:xfrm>
              <a:off x="603175" y="3292250"/>
              <a:ext cx="169100" cy="159400"/>
            </a:xfrm>
            <a:custGeom>
              <a:avLst/>
              <a:gdLst/>
              <a:ahLst/>
              <a:cxnLst/>
              <a:rect l="l" t="t" r="r" b="b"/>
              <a:pathLst>
                <a:path w="6764" h="6376" extrusionOk="0">
                  <a:moveTo>
                    <a:pt x="988" y="1"/>
                  </a:moveTo>
                  <a:lnTo>
                    <a:pt x="1" y="988"/>
                  </a:lnTo>
                  <a:lnTo>
                    <a:pt x="5388" y="6376"/>
                  </a:lnTo>
                  <a:cubicBezTo>
                    <a:pt x="5864" y="6217"/>
                    <a:pt x="6323" y="6014"/>
                    <a:pt x="6764" y="5776"/>
                  </a:cubicBezTo>
                  <a:lnTo>
                    <a:pt x="9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66" name="Google Shape;6466;p127"/>
            <p:cNvSpPr/>
            <p:nvPr/>
          </p:nvSpPr>
          <p:spPr>
            <a:xfrm>
              <a:off x="474025" y="3064775"/>
              <a:ext cx="400975" cy="398350"/>
            </a:xfrm>
            <a:custGeom>
              <a:avLst/>
              <a:gdLst/>
              <a:ahLst/>
              <a:cxnLst/>
              <a:rect l="l" t="t" r="r" b="b"/>
              <a:pathLst>
                <a:path w="16039" h="15934" extrusionOk="0">
                  <a:moveTo>
                    <a:pt x="13049" y="1"/>
                  </a:moveTo>
                  <a:cubicBezTo>
                    <a:pt x="13261" y="1068"/>
                    <a:pt x="13490" y="2108"/>
                    <a:pt x="13702" y="3113"/>
                  </a:cubicBezTo>
                  <a:cubicBezTo>
                    <a:pt x="14028" y="4744"/>
                    <a:pt x="14293" y="6278"/>
                    <a:pt x="14248" y="7663"/>
                  </a:cubicBezTo>
                  <a:cubicBezTo>
                    <a:pt x="14240" y="8421"/>
                    <a:pt x="14116" y="9179"/>
                    <a:pt x="13869" y="9902"/>
                  </a:cubicBezTo>
                  <a:cubicBezTo>
                    <a:pt x="13561" y="10766"/>
                    <a:pt x="13058" y="11542"/>
                    <a:pt x="12406" y="12186"/>
                  </a:cubicBezTo>
                  <a:cubicBezTo>
                    <a:pt x="11753" y="12847"/>
                    <a:pt x="10969" y="13358"/>
                    <a:pt x="10104" y="13685"/>
                  </a:cubicBezTo>
                  <a:cubicBezTo>
                    <a:pt x="9258" y="13993"/>
                    <a:pt x="8376" y="14161"/>
                    <a:pt x="7486" y="14170"/>
                  </a:cubicBezTo>
                  <a:cubicBezTo>
                    <a:pt x="7363" y="14174"/>
                    <a:pt x="7240" y="14176"/>
                    <a:pt x="7115" y="14176"/>
                  </a:cubicBezTo>
                  <a:cubicBezTo>
                    <a:pt x="5349" y="14176"/>
                    <a:pt x="3382" y="13780"/>
                    <a:pt x="1323" y="13385"/>
                  </a:cubicBezTo>
                  <a:cubicBezTo>
                    <a:pt x="882" y="13306"/>
                    <a:pt x="441" y="13226"/>
                    <a:pt x="0" y="13147"/>
                  </a:cubicBezTo>
                  <a:lnTo>
                    <a:pt x="0" y="13147"/>
                  </a:lnTo>
                  <a:lnTo>
                    <a:pt x="2152" y="15289"/>
                  </a:lnTo>
                  <a:lnTo>
                    <a:pt x="3007" y="15448"/>
                  </a:lnTo>
                  <a:cubicBezTo>
                    <a:pt x="4479" y="15714"/>
                    <a:pt x="5950" y="15933"/>
                    <a:pt x="7394" y="15933"/>
                  </a:cubicBezTo>
                  <a:cubicBezTo>
                    <a:pt x="7628" y="15933"/>
                    <a:pt x="7862" y="15928"/>
                    <a:pt x="8094" y="15915"/>
                  </a:cubicBezTo>
                  <a:cubicBezTo>
                    <a:pt x="9046" y="15871"/>
                    <a:pt x="9981" y="15686"/>
                    <a:pt x="10872" y="15360"/>
                  </a:cubicBezTo>
                  <a:cubicBezTo>
                    <a:pt x="11947" y="14963"/>
                    <a:pt x="12926" y="14328"/>
                    <a:pt x="13728" y="13517"/>
                  </a:cubicBezTo>
                  <a:cubicBezTo>
                    <a:pt x="14522" y="12732"/>
                    <a:pt x="15139" y="11789"/>
                    <a:pt x="15518" y="10740"/>
                  </a:cubicBezTo>
                  <a:cubicBezTo>
                    <a:pt x="15862" y="9752"/>
                    <a:pt x="16038" y="8712"/>
                    <a:pt x="16021" y="7672"/>
                  </a:cubicBezTo>
                  <a:cubicBezTo>
                    <a:pt x="16021" y="5877"/>
                    <a:pt x="15643" y="4046"/>
                    <a:pt x="15256" y="2216"/>
                  </a:cubicBezTo>
                  <a:lnTo>
                    <a:pt x="15256" y="2216"/>
                  </a:lnTo>
                  <a:lnTo>
                    <a:pt x="15262" y="2223"/>
                  </a:lnTo>
                  <a:lnTo>
                    <a:pt x="15254" y="2205"/>
                  </a:lnTo>
                  <a:lnTo>
                    <a:pt x="15254" y="2205"/>
                  </a:lnTo>
                  <a:cubicBezTo>
                    <a:pt x="15254" y="2209"/>
                    <a:pt x="15255" y="2212"/>
                    <a:pt x="15256" y="2216"/>
                  </a:cubicBezTo>
                  <a:lnTo>
                    <a:pt x="15256" y="2216"/>
                  </a:lnTo>
                  <a:lnTo>
                    <a:pt x="13067" y="18"/>
                  </a:lnTo>
                  <a:lnTo>
                    <a:pt x="13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67" name="Google Shape;6467;p127"/>
            <p:cNvSpPr/>
            <p:nvPr/>
          </p:nvSpPr>
          <p:spPr>
            <a:xfrm>
              <a:off x="782825" y="2718475"/>
              <a:ext cx="400100" cy="400550"/>
            </a:xfrm>
            <a:custGeom>
              <a:avLst/>
              <a:gdLst/>
              <a:ahLst/>
              <a:cxnLst/>
              <a:rect l="l" t="t" r="r" b="b"/>
              <a:pathLst>
                <a:path w="16004" h="16022" extrusionOk="0">
                  <a:moveTo>
                    <a:pt x="8198" y="0"/>
                  </a:moveTo>
                  <a:cubicBezTo>
                    <a:pt x="7198" y="0"/>
                    <a:pt x="6207" y="176"/>
                    <a:pt x="5265" y="504"/>
                  </a:cubicBezTo>
                  <a:cubicBezTo>
                    <a:pt x="4224" y="883"/>
                    <a:pt x="3272" y="1491"/>
                    <a:pt x="2496" y="2285"/>
                  </a:cubicBezTo>
                  <a:cubicBezTo>
                    <a:pt x="1676" y="3096"/>
                    <a:pt x="1050" y="4075"/>
                    <a:pt x="644" y="5150"/>
                  </a:cubicBezTo>
                  <a:cubicBezTo>
                    <a:pt x="327" y="6041"/>
                    <a:pt x="133" y="6976"/>
                    <a:pt x="98" y="7928"/>
                  </a:cubicBezTo>
                  <a:cubicBezTo>
                    <a:pt x="1" y="9594"/>
                    <a:pt x="248" y="11305"/>
                    <a:pt x="556" y="13006"/>
                  </a:cubicBezTo>
                  <a:cubicBezTo>
                    <a:pt x="609" y="13297"/>
                    <a:pt x="671" y="13588"/>
                    <a:pt x="724" y="13879"/>
                  </a:cubicBezTo>
                  <a:lnTo>
                    <a:pt x="2866" y="16022"/>
                  </a:lnTo>
                  <a:cubicBezTo>
                    <a:pt x="2787" y="15581"/>
                    <a:pt x="2708" y="15140"/>
                    <a:pt x="2619" y="14699"/>
                  </a:cubicBezTo>
                  <a:cubicBezTo>
                    <a:pt x="2196" y="12495"/>
                    <a:pt x="1782" y="10397"/>
                    <a:pt x="1835" y="8527"/>
                  </a:cubicBezTo>
                  <a:cubicBezTo>
                    <a:pt x="1852" y="7637"/>
                    <a:pt x="2011" y="6755"/>
                    <a:pt x="2320" y="5917"/>
                  </a:cubicBezTo>
                  <a:cubicBezTo>
                    <a:pt x="2655" y="5045"/>
                    <a:pt x="3166" y="4260"/>
                    <a:pt x="3827" y="3616"/>
                  </a:cubicBezTo>
                  <a:cubicBezTo>
                    <a:pt x="4462" y="2955"/>
                    <a:pt x="5247" y="2452"/>
                    <a:pt x="6102" y="2144"/>
                  </a:cubicBezTo>
                  <a:cubicBezTo>
                    <a:pt x="6825" y="1906"/>
                    <a:pt x="7583" y="1774"/>
                    <a:pt x="8350" y="1774"/>
                  </a:cubicBezTo>
                  <a:cubicBezTo>
                    <a:pt x="8452" y="1770"/>
                    <a:pt x="8554" y="1769"/>
                    <a:pt x="8657" y="1769"/>
                  </a:cubicBezTo>
                  <a:cubicBezTo>
                    <a:pt x="9952" y="1769"/>
                    <a:pt x="11380" y="2018"/>
                    <a:pt x="12891" y="2320"/>
                  </a:cubicBezTo>
                  <a:cubicBezTo>
                    <a:pt x="13896" y="2523"/>
                    <a:pt x="14937" y="2761"/>
                    <a:pt x="16004" y="2964"/>
                  </a:cubicBezTo>
                  <a:lnTo>
                    <a:pt x="13799" y="768"/>
                  </a:lnTo>
                  <a:cubicBezTo>
                    <a:pt x="11965" y="380"/>
                    <a:pt x="10132" y="1"/>
                    <a:pt x="8342" y="1"/>
                  </a:cubicBezTo>
                  <a:cubicBezTo>
                    <a:pt x="8294" y="0"/>
                    <a:pt x="8246" y="0"/>
                    <a:pt x="8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68" name="Google Shape;6468;p127"/>
            <p:cNvSpPr/>
            <p:nvPr/>
          </p:nvSpPr>
          <p:spPr>
            <a:xfrm>
              <a:off x="830450" y="2767200"/>
              <a:ext cx="173500" cy="173950"/>
            </a:xfrm>
            <a:custGeom>
              <a:avLst/>
              <a:gdLst/>
              <a:ahLst/>
              <a:cxnLst/>
              <a:rect l="l" t="t" r="r" b="b"/>
              <a:pathLst>
                <a:path w="6940" h="6958" extrusionOk="0">
                  <a:moveTo>
                    <a:pt x="970" y="1"/>
                  </a:moveTo>
                  <a:cubicBezTo>
                    <a:pt x="838" y="107"/>
                    <a:pt x="714" y="230"/>
                    <a:pt x="591" y="354"/>
                  </a:cubicBezTo>
                  <a:cubicBezTo>
                    <a:pt x="379" y="565"/>
                    <a:pt x="185" y="777"/>
                    <a:pt x="0" y="1006"/>
                  </a:cubicBezTo>
                  <a:lnTo>
                    <a:pt x="5952" y="6957"/>
                  </a:lnTo>
                  <a:lnTo>
                    <a:pt x="6939" y="5970"/>
                  </a:lnTo>
                  <a:lnTo>
                    <a:pt x="9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69" name="Google Shape;6469;p127"/>
            <p:cNvSpPr/>
            <p:nvPr/>
          </p:nvSpPr>
          <p:spPr>
            <a:xfrm>
              <a:off x="784150" y="2893725"/>
              <a:ext cx="122800" cy="144400"/>
            </a:xfrm>
            <a:custGeom>
              <a:avLst/>
              <a:gdLst/>
              <a:ahLst/>
              <a:cxnLst/>
              <a:rect l="l" t="t" r="r" b="b"/>
              <a:pathLst>
                <a:path w="4912" h="5776" extrusionOk="0">
                  <a:moveTo>
                    <a:pt x="124" y="1"/>
                  </a:moveTo>
                  <a:cubicBezTo>
                    <a:pt x="36" y="618"/>
                    <a:pt x="1" y="1244"/>
                    <a:pt x="18" y="1870"/>
                  </a:cubicBezTo>
                  <a:lnTo>
                    <a:pt x="3924" y="5776"/>
                  </a:lnTo>
                  <a:lnTo>
                    <a:pt x="4912" y="4788"/>
                  </a:lnTo>
                  <a:lnTo>
                    <a:pt x="1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70" name="Google Shape;6470;p127"/>
            <p:cNvSpPr/>
            <p:nvPr/>
          </p:nvSpPr>
          <p:spPr>
            <a:xfrm>
              <a:off x="796275" y="2820775"/>
              <a:ext cx="159400" cy="168875"/>
            </a:xfrm>
            <a:custGeom>
              <a:avLst/>
              <a:gdLst/>
              <a:ahLst/>
              <a:cxnLst/>
              <a:rect l="l" t="t" r="r" b="b"/>
              <a:pathLst>
                <a:path w="6376" h="6755" extrusionOk="0">
                  <a:moveTo>
                    <a:pt x="600" y="0"/>
                  </a:moveTo>
                  <a:cubicBezTo>
                    <a:pt x="353" y="432"/>
                    <a:pt x="159" y="900"/>
                    <a:pt x="1" y="1376"/>
                  </a:cubicBezTo>
                  <a:lnTo>
                    <a:pt x="5379" y="6754"/>
                  </a:lnTo>
                  <a:lnTo>
                    <a:pt x="6375" y="5767"/>
                  </a:lnTo>
                  <a:lnTo>
                    <a:pt x="6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6471" name="Google Shape;6471;p127"/>
            <p:cNvGrpSpPr/>
            <p:nvPr/>
          </p:nvGrpSpPr>
          <p:grpSpPr>
            <a:xfrm>
              <a:off x="373500" y="2455300"/>
              <a:ext cx="906200" cy="1274750"/>
              <a:chOff x="373500" y="2455300"/>
              <a:chExt cx="906200" cy="1274750"/>
            </a:xfrm>
          </p:grpSpPr>
          <p:sp>
            <p:nvSpPr>
              <p:cNvPr id="6472" name="Google Shape;6472;p127"/>
              <p:cNvSpPr/>
              <p:nvPr/>
            </p:nvSpPr>
            <p:spPr>
              <a:xfrm>
                <a:off x="1107950" y="2455300"/>
                <a:ext cx="91500" cy="337500"/>
              </a:xfrm>
              <a:custGeom>
                <a:avLst/>
                <a:gdLst/>
                <a:ahLst/>
                <a:cxnLst/>
                <a:rect l="l" t="t" r="r" b="b"/>
                <a:pathLst>
                  <a:path w="3660" h="13500" extrusionOk="0">
                    <a:moveTo>
                      <a:pt x="2329" y="1"/>
                    </a:moveTo>
                    <a:cubicBezTo>
                      <a:pt x="1526" y="794"/>
                      <a:pt x="909" y="1755"/>
                      <a:pt x="530" y="2822"/>
                    </a:cubicBezTo>
                    <a:cubicBezTo>
                      <a:pt x="221" y="3695"/>
                      <a:pt x="63" y="4612"/>
                      <a:pt x="45" y="5547"/>
                    </a:cubicBezTo>
                    <a:cubicBezTo>
                      <a:pt x="1" y="7169"/>
                      <a:pt x="292" y="8835"/>
                      <a:pt x="636" y="10502"/>
                    </a:cubicBezTo>
                    <a:cubicBezTo>
                      <a:pt x="689" y="10775"/>
                      <a:pt x="750" y="11040"/>
                      <a:pt x="803" y="11304"/>
                    </a:cubicBezTo>
                    <a:lnTo>
                      <a:pt x="3007" y="13500"/>
                    </a:lnTo>
                    <a:cubicBezTo>
                      <a:pt x="2919" y="13041"/>
                      <a:pt x="2822" y="12574"/>
                      <a:pt x="2725" y="12124"/>
                    </a:cubicBezTo>
                    <a:cubicBezTo>
                      <a:pt x="2267" y="9946"/>
                      <a:pt x="1791" y="7901"/>
                      <a:pt x="1800" y="6093"/>
                    </a:cubicBezTo>
                    <a:cubicBezTo>
                      <a:pt x="1791" y="5238"/>
                      <a:pt x="1923" y="4383"/>
                      <a:pt x="2205" y="3572"/>
                    </a:cubicBezTo>
                    <a:cubicBezTo>
                      <a:pt x="2523" y="2725"/>
                      <a:pt x="3016" y="1958"/>
                      <a:pt x="3660" y="1332"/>
                    </a:cubicBezTo>
                    <a:lnTo>
                      <a:pt x="232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73" name="Google Shape;6473;p127"/>
              <p:cNvSpPr/>
              <p:nvPr/>
            </p:nvSpPr>
            <p:spPr>
              <a:xfrm>
                <a:off x="1108400" y="2569925"/>
                <a:ext cx="122800" cy="144400"/>
              </a:xfrm>
              <a:custGeom>
                <a:avLst/>
                <a:gdLst/>
                <a:ahLst/>
                <a:cxnLst/>
                <a:rect l="l" t="t" r="r" b="b"/>
                <a:pathLst>
                  <a:path w="4912" h="5776" extrusionOk="0">
                    <a:moveTo>
                      <a:pt x="124" y="1"/>
                    </a:moveTo>
                    <a:cubicBezTo>
                      <a:pt x="36" y="618"/>
                      <a:pt x="0" y="1244"/>
                      <a:pt x="9" y="1870"/>
                    </a:cubicBezTo>
                    <a:lnTo>
                      <a:pt x="3915" y="5776"/>
                    </a:lnTo>
                    <a:lnTo>
                      <a:pt x="4912" y="4779"/>
                    </a:lnTo>
                    <a:lnTo>
                      <a:pt x="12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74" name="Google Shape;6474;p127"/>
              <p:cNvSpPr/>
              <p:nvPr/>
            </p:nvSpPr>
            <p:spPr>
              <a:xfrm>
                <a:off x="1120300" y="2496750"/>
                <a:ext cx="159400" cy="168875"/>
              </a:xfrm>
              <a:custGeom>
                <a:avLst/>
                <a:gdLst/>
                <a:ahLst/>
                <a:cxnLst/>
                <a:rect l="l" t="t" r="r" b="b"/>
                <a:pathLst>
                  <a:path w="6376" h="6755" extrusionOk="0">
                    <a:moveTo>
                      <a:pt x="600" y="0"/>
                    </a:moveTo>
                    <a:cubicBezTo>
                      <a:pt x="362" y="441"/>
                      <a:pt x="159" y="900"/>
                      <a:pt x="1" y="1376"/>
                    </a:cubicBezTo>
                    <a:lnTo>
                      <a:pt x="5388" y="6754"/>
                    </a:lnTo>
                    <a:lnTo>
                      <a:pt x="6375" y="5767"/>
                    </a:lnTo>
                    <a:lnTo>
                      <a:pt x="6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75" name="Google Shape;6475;p127"/>
              <p:cNvSpPr/>
              <p:nvPr/>
            </p:nvSpPr>
            <p:spPr>
              <a:xfrm>
                <a:off x="456600" y="3392325"/>
                <a:ext cx="90850" cy="337725"/>
              </a:xfrm>
              <a:custGeom>
                <a:avLst/>
                <a:gdLst/>
                <a:ahLst/>
                <a:cxnLst/>
                <a:rect l="l" t="t" r="r" b="b"/>
                <a:pathLst>
                  <a:path w="3634" h="13509" extrusionOk="0">
                    <a:moveTo>
                      <a:pt x="653" y="1"/>
                    </a:moveTo>
                    <a:lnTo>
                      <a:pt x="653" y="1"/>
                    </a:lnTo>
                    <a:cubicBezTo>
                      <a:pt x="856" y="1068"/>
                      <a:pt x="1094" y="2117"/>
                      <a:pt x="1297" y="3122"/>
                    </a:cubicBezTo>
                    <a:cubicBezTo>
                      <a:pt x="1641" y="4744"/>
                      <a:pt x="1896" y="6278"/>
                      <a:pt x="1861" y="7663"/>
                    </a:cubicBezTo>
                    <a:cubicBezTo>
                      <a:pt x="1843" y="8421"/>
                      <a:pt x="1711" y="9179"/>
                      <a:pt x="1464" y="9902"/>
                    </a:cubicBezTo>
                    <a:cubicBezTo>
                      <a:pt x="1156" y="10758"/>
                      <a:pt x="653" y="11533"/>
                      <a:pt x="1" y="12177"/>
                    </a:cubicBezTo>
                    <a:lnTo>
                      <a:pt x="1332" y="13508"/>
                    </a:lnTo>
                    <a:cubicBezTo>
                      <a:pt x="2126" y="12724"/>
                      <a:pt x="2734" y="11780"/>
                      <a:pt x="3122" y="10740"/>
                    </a:cubicBezTo>
                    <a:cubicBezTo>
                      <a:pt x="3466" y="9752"/>
                      <a:pt x="3633" y="8712"/>
                      <a:pt x="3624" y="7663"/>
                    </a:cubicBezTo>
                    <a:cubicBezTo>
                      <a:pt x="3624" y="5873"/>
                      <a:pt x="3245" y="4039"/>
                      <a:pt x="2849" y="2205"/>
                    </a:cubicBezTo>
                    <a:lnTo>
                      <a:pt x="65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76" name="Google Shape;6476;p127"/>
              <p:cNvSpPr/>
              <p:nvPr/>
            </p:nvSpPr>
            <p:spPr>
              <a:xfrm>
                <a:off x="373500" y="3522375"/>
                <a:ext cx="161600" cy="170425"/>
              </a:xfrm>
              <a:custGeom>
                <a:avLst/>
                <a:gdLst/>
                <a:ahLst/>
                <a:cxnLst/>
                <a:rect l="l" t="t" r="r" b="b"/>
                <a:pathLst>
                  <a:path w="6464" h="6817" extrusionOk="0">
                    <a:moveTo>
                      <a:pt x="988" y="1"/>
                    </a:moveTo>
                    <a:lnTo>
                      <a:pt x="1" y="988"/>
                    </a:lnTo>
                    <a:lnTo>
                      <a:pt x="5829" y="6816"/>
                    </a:lnTo>
                    <a:cubicBezTo>
                      <a:pt x="6084" y="6393"/>
                      <a:pt x="6296" y="5943"/>
                      <a:pt x="6463" y="5476"/>
                    </a:cubicBezTo>
                    <a:lnTo>
                      <a:pt x="98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77" name="Google Shape;6477;p127"/>
              <p:cNvSpPr/>
              <p:nvPr/>
            </p:nvSpPr>
            <p:spPr>
              <a:xfrm>
                <a:off x="422000" y="3473900"/>
                <a:ext cx="125450" cy="147250"/>
              </a:xfrm>
              <a:custGeom>
                <a:avLst/>
                <a:gdLst/>
                <a:ahLst/>
                <a:cxnLst/>
                <a:rect l="l" t="t" r="r" b="b"/>
                <a:pathLst>
                  <a:path w="5018" h="5890" extrusionOk="0">
                    <a:moveTo>
                      <a:pt x="988" y="0"/>
                    </a:moveTo>
                    <a:lnTo>
                      <a:pt x="0" y="988"/>
                    </a:lnTo>
                    <a:lnTo>
                      <a:pt x="4885" y="5890"/>
                    </a:lnTo>
                    <a:cubicBezTo>
                      <a:pt x="4982" y="5273"/>
                      <a:pt x="5017" y="4647"/>
                      <a:pt x="5000" y="4021"/>
                    </a:cubicBezTo>
                    <a:lnTo>
                      <a:pt x="9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78" name="Google Shape;6478;p127"/>
              <p:cNvSpPr/>
              <p:nvPr/>
            </p:nvSpPr>
            <p:spPr>
              <a:xfrm>
                <a:off x="626325" y="3046375"/>
                <a:ext cx="147275" cy="125325"/>
              </a:xfrm>
              <a:custGeom>
                <a:avLst/>
                <a:gdLst/>
                <a:ahLst/>
                <a:cxnLst/>
                <a:rect l="l" t="t" r="r" b="b"/>
                <a:pathLst>
                  <a:path w="5891" h="5013" extrusionOk="0">
                    <a:moveTo>
                      <a:pt x="1561" y="1"/>
                    </a:moveTo>
                    <a:cubicBezTo>
                      <a:pt x="1038" y="1"/>
                      <a:pt x="516" y="39"/>
                      <a:pt x="1" y="120"/>
                    </a:cubicBezTo>
                    <a:lnTo>
                      <a:pt x="4894" y="5013"/>
                    </a:lnTo>
                    <a:lnTo>
                      <a:pt x="5890" y="4017"/>
                    </a:lnTo>
                    <a:lnTo>
                      <a:pt x="1870" y="5"/>
                    </a:lnTo>
                    <a:cubicBezTo>
                      <a:pt x="1767" y="2"/>
                      <a:pt x="1664" y="1"/>
                      <a:pt x="1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79" name="Google Shape;6479;p127"/>
              <p:cNvSpPr/>
              <p:nvPr/>
            </p:nvSpPr>
            <p:spPr>
              <a:xfrm>
                <a:off x="554700" y="3058600"/>
                <a:ext cx="170400" cy="161600"/>
              </a:xfrm>
              <a:custGeom>
                <a:avLst/>
                <a:gdLst/>
                <a:ahLst/>
                <a:cxnLst/>
                <a:rect l="l" t="t" r="r" b="b"/>
                <a:pathLst>
                  <a:path w="6816" h="6464" extrusionOk="0">
                    <a:moveTo>
                      <a:pt x="1340" y="1"/>
                    </a:moveTo>
                    <a:cubicBezTo>
                      <a:pt x="873" y="160"/>
                      <a:pt x="423" y="380"/>
                      <a:pt x="0" y="636"/>
                    </a:cubicBezTo>
                    <a:lnTo>
                      <a:pt x="5828" y="6464"/>
                    </a:lnTo>
                    <a:lnTo>
                      <a:pt x="6816" y="5467"/>
                    </a:lnTo>
                    <a:lnTo>
                      <a:pt x="134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80" name="Google Shape;6480;p127"/>
              <p:cNvSpPr/>
              <p:nvPr/>
            </p:nvSpPr>
            <p:spPr>
              <a:xfrm>
                <a:off x="456375" y="3046125"/>
                <a:ext cx="399225" cy="400450"/>
              </a:xfrm>
              <a:custGeom>
                <a:avLst/>
                <a:gdLst/>
                <a:ahLst/>
                <a:cxnLst/>
                <a:rect l="l" t="t" r="r" b="b"/>
                <a:pathLst>
                  <a:path w="15969" h="16018" extrusionOk="0">
                    <a:moveTo>
                      <a:pt x="8387" y="0"/>
                    </a:moveTo>
                    <a:cubicBezTo>
                      <a:pt x="8260" y="0"/>
                      <a:pt x="8133" y="2"/>
                      <a:pt x="8007" y="6"/>
                    </a:cubicBezTo>
                    <a:cubicBezTo>
                      <a:pt x="7081" y="15"/>
                      <a:pt x="6164" y="182"/>
                      <a:pt x="5282" y="482"/>
                    </a:cubicBezTo>
                    <a:cubicBezTo>
                      <a:pt x="4224" y="861"/>
                      <a:pt x="3254" y="1479"/>
                      <a:pt x="2470" y="2290"/>
                    </a:cubicBezTo>
                    <a:cubicBezTo>
                      <a:pt x="1658" y="3083"/>
                      <a:pt x="1032" y="4044"/>
                      <a:pt x="636" y="5102"/>
                    </a:cubicBezTo>
                    <a:cubicBezTo>
                      <a:pt x="265" y="6107"/>
                      <a:pt x="71" y="7166"/>
                      <a:pt x="54" y="8232"/>
                    </a:cubicBezTo>
                    <a:cubicBezTo>
                      <a:pt x="1" y="10084"/>
                      <a:pt x="327" y="11988"/>
                      <a:pt x="689" y="13875"/>
                    </a:cubicBezTo>
                    <a:lnTo>
                      <a:pt x="2831" y="16018"/>
                    </a:lnTo>
                    <a:cubicBezTo>
                      <a:pt x="2646" y="14977"/>
                      <a:pt x="2434" y="13946"/>
                      <a:pt x="2258" y="12941"/>
                    </a:cubicBezTo>
                    <a:cubicBezTo>
                      <a:pt x="1949" y="11283"/>
                      <a:pt x="1738" y="9705"/>
                      <a:pt x="1817" y="8276"/>
                    </a:cubicBezTo>
                    <a:cubicBezTo>
                      <a:pt x="1852" y="7483"/>
                      <a:pt x="2002" y="6698"/>
                      <a:pt x="2276" y="5958"/>
                    </a:cubicBezTo>
                    <a:cubicBezTo>
                      <a:pt x="2602" y="5076"/>
                      <a:pt x="3122" y="4274"/>
                      <a:pt x="3792" y="3621"/>
                    </a:cubicBezTo>
                    <a:cubicBezTo>
                      <a:pt x="4427" y="2969"/>
                      <a:pt x="5185" y="2475"/>
                      <a:pt x="6032" y="2166"/>
                    </a:cubicBezTo>
                    <a:cubicBezTo>
                      <a:pt x="6827" y="1892"/>
                      <a:pt x="7657" y="1752"/>
                      <a:pt x="8487" y="1752"/>
                    </a:cubicBezTo>
                    <a:cubicBezTo>
                      <a:pt x="8512" y="1752"/>
                      <a:pt x="8537" y="1752"/>
                      <a:pt x="8562" y="1752"/>
                    </a:cubicBezTo>
                    <a:cubicBezTo>
                      <a:pt x="8579" y="1752"/>
                      <a:pt x="8595" y="1752"/>
                      <a:pt x="8611" y="1752"/>
                    </a:cubicBezTo>
                    <a:cubicBezTo>
                      <a:pt x="10398" y="1752"/>
                      <a:pt x="12426" y="2223"/>
                      <a:pt x="14584" y="2678"/>
                    </a:cubicBezTo>
                    <a:cubicBezTo>
                      <a:pt x="15043" y="2775"/>
                      <a:pt x="15501" y="2872"/>
                      <a:pt x="15968" y="2960"/>
                    </a:cubicBezTo>
                    <a:lnTo>
                      <a:pt x="13773" y="764"/>
                    </a:lnTo>
                    <a:cubicBezTo>
                      <a:pt x="13508" y="703"/>
                      <a:pt x="13235" y="650"/>
                      <a:pt x="12971" y="597"/>
                    </a:cubicBezTo>
                    <a:cubicBezTo>
                      <a:pt x="11434" y="280"/>
                      <a:pt x="9897" y="0"/>
                      <a:pt x="8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81" name="Google Shape;6481;p127"/>
              <p:cNvSpPr/>
              <p:nvPr/>
            </p:nvSpPr>
            <p:spPr>
              <a:xfrm>
                <a:off x="468950" y="3148100"/>
                <a:ext cx="159175" cy="169100"/>
              </a:xfrm>
              <a:custGeom>
                <a:avLst/>
                <a:gdLst/>
                <a:ahLst/>
                <a:cxnLst/>
                <a:rect l="l" t="t" r="r" b="b"/>
                <a:pathLst>
                  <a:path w="6367" h="6764" extrusionOk="0">
                    <a:moveTo>
                      <a:pt x="591" y="1"/>
                    </a:moveTo>
                    <a:cubicBezTo>
                      <a:pt x="353" y="441"/>
                      <a:pt x="150" y="900"/>
                      <a:pt x="0" y="1376"/>
                    </a:cubicBezTo>
                    <a:lnTo>
                      <a:pt x="5379" y="6763"/>
                    </a:lnTo>
                    <a:lnTo>
                      <a:pt x="6366" y="5767"/>
                    </a:lnTo>
                    <a:lnTo>
                      <a:pt x="5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82" name="Google Shape;6482;p127"/>
              <p:cNvSpPr/>
              <p:nvPr/>
            </p:nvSpPr>
            <p:spPr>
              <a:xfrm>
                <a:off x="457050" y="3221275"/>
                <a:ext cx="122575" cy="144400"/>
              </a:xfrm>
              <a:custGeom>
                <a:avLst/>
                <a:gdLst/>
                <a:ahLst/>
                <a:cxnLst/>
                <a:rect l="l" t="t" r="r" b="b"/>
                <a:pathLst>
                  <a:path w="4903" h="5776" extrusionOk="0">
                    <a:moveTo>
                      <a:pt x="124" y="1"/>
                    </a:moveTo>
                    <a:cubicBezTo>
                      <a:pt x="36" y="618"/>
                      <a:pt x="0" y="1244"/>
                      <a:pt x="9" y="1861"/>
                    </a:cubicBezTo>
                    <a:lnTo>
                      <a:pt x="3915" y="5776"/>
                    </a:lnTo>
                    <a:lnTo>
                      <a:pt x="4903" y="4780"/>
                    </a:lnTo>
                    <a:lnTo>
                      <a:pt x="12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83" name="Google Shape;6483;p127"/>
              <p:cNvSpPr/>
              <p:nvPr/>
            </p:nvSpPr>
            <p:spPr>
              <a:xfrm>
                <a:off x="503125" y="3094550"/>
                <a:ext cx="173475" cy="174150"/>
              </a:xfrm>
              <a:custGeom>
                <a:avLst/>
                <a:gdLst/>
                <a:ahLst/>
                <a:cxnLst/>
                <a:rect l="l" t="t" r="r" b="b"/>
                <a:pathLst>
                  <a:path w="6939" h="6966" extrusionOk="0">
                    <a:moveTo>
                      <a:pt x="961" y="0"/>
                    </a:moveTo>
                    <a:cubicBezTo>
                      <a:pt x="838" y="115"/>
                      <a:pt x="705" y="238"/>
                      <a:pt x="582" y="362"/>
                    </a:cubicBezTo>
                    <a:cubicBezTo>
                      <a:pt x="379" y="564"/>
                      <a:pt x="185" y="785"/>
                      <a:pt x="0" y="1014"/>
                    </a:cubicBezTo>
                    <a:lnTo>
                      <a:pt x="5951" y="6965"/>
                    </a:lnTo>
                    <a:lnTo>
                      <a:pt x="6939" y="5969"/>
                    </a:lnTo>
                    <a:lnTo>
                      <a:pt x="9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84" name="Google Shape;6484;p127"/>
              <p:cNvSpPr/>
              <p:nvPr/>
            </p:nvSpPr>
            <p:spPr>
              <a:xfrm>
                <a:off x="882250" y="3013425"/>
                <a:ext cx="144400" cy="122400"/>
              </a:xfrm>
              <a:custGeom>
                <a:avLst/>
                <a:gdLst/>
                <a:ahLst/>
                <a:cxnLst/>
                <a:rect l="l" t="t" r="r" b="b"/>
                <a:pathLst>
                  <a:path w="5776" h="4896" extrusionOk="0">
                    <a:moveTo>
                      <a:pt x="988" y="0"/>
                    </a:moveTo>
                    <a:lnTo>
                      <a:pt x="0" y="997"/>
                    </a:lnTo>
                    <a:lnTo>
                      <a:pt x="3906" y="4894"/>
                    </a:lnTo>
                    <a:cubicBezTo>
                      <a:pt x="3968" y="4895"/>
                      <a:pt x="4030" y="4895"/>
                      <a:pt x="4092" y="4895"/>
                    </a:cubicBezTo>
                    <a:cubicBezTo>
                      <a:pt x="4656" y="4895"/>
                      <a:pt x="5219" y="4859"/>
                      <a:pt x="5775" y="4779"/>
                    </a:cubicBezTo>
                    <a:lnTo>
                      <a:pt x="9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85" name="Google Shape;6485;p127"/>
              <p:cNvSpPr/>
              <p:nvPr/>
            </p:nvSpPr>
            <p:spPr>
              <a:xfrm>
                <a:off x="979225" y="2916425"/>
                <a:ext cx="173950" cy="173725"/>
              </a:xfrm>
              <a:custGeom>
                <a:avLst/>
                <a:gdLst/>
                <a:ahLst/>
                <a:cxnLst/>
                <a:rect l="l" t="t" r="r" b="b"/>
                <a:pathLst>
                  <a:path w="6958" h="6949" extrusionOk="0">
                    <a:moveTo>
                      <a:pt x="988" y="1"/>
                    </a:moveTo>
                    <a:lnTo>
                      <a:pt x="1" y="997"/>
                    </a:lnTo>
                    <a:lnTo>
                      <a:pt x="5952" y="6949"/>
                    </a:lnTo>
                    <a:cubicBezTo>
                      <a:pt x="6181" y="6755"/>
                      <a:pt x="6393" y="6561"/>
                      <a:pt x="6605" y="6358"/>
                    </a:cubicBezTo>
                    <a:cubicBezTo>
                      <a:pt x="6728" y="6226"/>
                      <a:pt x="6843" y="6102"/>
                      <a:pt x="6957" y="5970"/>
                    </a:cubicBezTo>
                    <a:lnTo>
                      <a:pt x="98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86" name="Google Shape;6486;p127"/>
              <p:cNvSpPr/>
              <p:nvPr/>
            </p:nvSpPr>
            <p:spPr>
              <a:xfrm>
                <a:off x="801125" y="2737450"/>
                <a:ext cx="401650" cy="398025"/>
              </a:xfrm>
              <a:custGeom>
                <a:avLst/>
                <a:gdLst/>
                <a:ahLst/>
                <a:cxnLst/>
                <a:rect l="l" t="t" r="r" b="b"/>
                <a:pathLst>
                  <a:path w="16066" h="15921" extrusionOk="0">
                    <a:moveTo>
                      <a:pt x="13059" y="1"/>
                    </a:moveTo>
                    <a:cubicBezTo>
                      <a:pt x="13147" y="468"/>
                      <a:pt x="13244" y="926"/>
                      <a:pt x="13341" y="1385"/>
                    </a:cubicBezTo>
                    <a:cubicBezTo>
                      <a:pt x="13808" y="3554"/>
                      <a:pt x="14275" y="5599"/>
                      <a:pt x="14266" y="7398"/>
                    </a:cubicBezTo>
                    <a:cubicBezTo>
                      <a:pt x="14275" y="8262"/>
                      <a:pt x="14143" y="9117"/>
                      <a:pt x="13861" y="9928"/>
                    </a:cubicBezTo>
                    <a:cubicBezTo>
                      <a:pt x="13543" y="10775"/>
                      <a:pt x="13050" y="11542"/>
                      <a:pt x="12406" y="12177"/>
                    </a:cubicBezTo>
                    <a:cubicBezTo>
                      <a:pt x="11745" y="12847"/>
                      <a:pt x="10951" y="13367"/>
                      <a:pt x="10070" y="13693"/>
                    </a:cubicBezTo>
                    <a:cubicBezTo>
                      <a:pt x="9320" y="13958"/>
                      <a:pt x="8544" y="14117"/>
                      <a:pt x="7751" y="14152"/>
                    </a:cubicBezTo>
                    <a:cubicBezTo>
                      <a:pt x="7551" y="14163"/>
                      <a:pt x="7349" y="14168"/>
                      <a:pt x="7144" y="14168"/>
                    </a:cubicBezTo>
                    <a:cubicBezTo>
                      <a:pt x="5880" y="14168"/>
                      <a:pt x="4512" y="13969"/>
                      <a:pt x="3078" y="13711"/>
                    </a:cubicBezTo>
                    <a:cubicBezTo>
                      <a:pt x="2081" y="13526"/>
                      <a:pt x="1050" y="13314"/>
                      <a:pt x="1" y="13129"/>
                    </a:cubicBezTo>
                    <a:lnTo>
                      <a:pt x="1" y="13129"/>
                    </a:lnTo>
                    <a:lnTo>
                      <a:pt x="2143" y="15272"/>
                    </a:lnTo>
                    <a:cubicBezTo>
                      <a:pt x="3905" y="15608"/>
                      <a:pt x="5675" y="15921"/>
                      <a:pt x="7402" y="15921"/>
                    </a:cubicBezTo>
                    <a:cubicBezTo>
                      <a:pt x="7533" y="15921"/>
                      <a:pt x="7664" y="15919"/>
                      <a:pt x="7795" y="15915"/>
                    </a:cubicBezTo>
                    <a:cubicBezTo>
                      <a:pt x="8862" y="15898"/>
                      <a:pt x="9920" y="15695"/>
                      <a:pt x="10925" y="15333"/>
                    </a:cubicBezTo>
                    <a:cubicBezTo>
                      <a:pt x="11983" y="14928"/>
                      <a:pt x="12944" y="14302"/>
                      <a:pt x="13737" y="13499"/>
                    </a:cubicBezTo>
                    <a:cubicBezTo>
                      <a:pt x="14540" y="12706"/>
                      <a:pt x="15157" y="11745"/>
                      <a:pt x="15536" y="10678"/>
                    </a:cubicBezTo>
                    <a:cubicBezTo>
                      <a:pt x="15845" y="9805"/>
                      <a:pt x="16003" y="8888"/>
                      <a:pt x="16021" y="7953"/>
                    </a:cubicBezTo>
                    <a:cubicBezTo>
                      <a:pt x="16065" y="6331"/>
                      <a:pt x="15774" y="4665"/>
                      <a:pt x="15430" y="2998"/>
                    </a:cubicBezTo>
                    <a:cubicBezTo>
                      <a:pt x="15377" y="2725"/>
                      <a:pt x="15316" y="2460"/>
                      <a:pt x="15263" y="2196"/>
                    </a:cubicBezTo>
                    <a:lnTo>
                      <a:pt x="1305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87" name="Google Shape;6487;p127"/>
              <p:cNvSpPr/>
              <p:nvPr/>
            </p:nvSpPr>
            <p:spPr>
              <a:xfrm>
                <a:off x="930725" y="2964925"/>
                <a:ext cx="168875" cy="159175"/>
              </a:xfrm>
              <a:custGeom>
                <a:avLst/>
                <a:gdLst/>
                <a:ahLst/>
                <a:cxnLst/>
                <a:rect l="l" t="t" r="r" b="b"/>
                <a:pathLst>
                  <a:path w="6755" h="6367" extrusionOk="0">
                    <a:moveTo>
                      <a:pt x="988" y="1"/>
                    </a:moveTo>
                    <a:lnTo>
                      <a:pt x="1" y="988"/>
                    </a:lnTo>
                    <a:lnTo>
                      <a:pt x="5379" y="6367"/>
                    </a:lnTo>
                    <a:cubicBezTo>
                      <a:pt x="5855" y="6217"/>
                      <a:pt x="6323" y="6014"/>
                      <a:pt x="6755" y="5767"/>
                    </a:cubicBezTo>
                    <a:lnTo>
                      <a:pt x="98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88" name="Google Shape;6488;p127"/>
              <p:cNvSpPr/>
              <p:nvPr/>
            </p:nvSpPr>
            <p:spPr>
              <a:xfrm>
                <a:off x="1076225" y="2819450"/>
                <a:ext cx="125450" cy="147275"/>
              </a:xfrm>
              <a:custGeom>
                <a:avLst/>
                <a:gdLst/>
                <a:ahLst/>
                <a:cxnLst/>
                <a:rect l="l" t="t" r="r" b="b"/>
                <a:pathLst>
                  <a:path w="5018" h="5891" extrusionOk="0">
                    <a:moveTo>
                      <a:pt x="988" y="0"/>
                    </a:moveTo>
                    <a:lnTo>
                      <a:pt x="0" y="997"/>
                    </a:lnTo>
                    <a:lnTo>
                      <a:pt x="4894" y="5890"/>
                    </a:lnTo>
                    <a:cubicBezTo>
                      <a:pt x="4982" y="5264"/>
                      <a:pt x="5017" y="4638"/>
                      <a:pt x="4999" y="4012"/>
                    </a:cubicBezTo>
                    <a:lnTo>
                      <a:pt x="9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89" name="Google Shape;6489;p127"/>
              <p:cNvSpPr/>
              <p:nvPr/>
            </p:nvSpPr>
            <p:spPr>
              <a:xfrm>
                <a:off x="1027725" y="2867950"/>
                <a:ext cx="161375" cy="170400"/>
              </a:xfrm>
              <a:custGeom>
                <a:avLst/>
                <a:gdLst/>
                <a:ahLst/>
                <a:cxnLst/>
                <a:rect l="l" t="t" r="r" b="b"/>
                <a:pathLst>
                  <a:path w="6455" h="6816" extrusionOk="0">
                    <a:moveTo>
                      <a:pt x="988" y="0"/>
                    </a:moveTo>
                    <a:lnTo>
                      <a:pt x="0" y="988"/>
                    </a:lnTo>
                    <a:lnTo>
                      <a:pt x="5820" y="6816"/>
                    </a:lnTo>
                    <a:cubicBezTo>
                      <a:pt x="6075" y="6393"/>
                      <a:pt x="6296" y="5943"/>
                      <a:pt x="6455" y="5476"/>
                    </a:cubicBezTo>
                    <a:lnTo>
                      <a:pt x="9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6490" name="Google Shape;6490;p127"/>
            <p:cNvSpPr/>
            <p:nvPr/>
          </p:nvSpPr>
          <p:spPr>
            <a:xfrm>
              <a:off x="1127800" y="2721150"/>
              <a:ext cx="337500" cy="90650"/>
            </a:xfrm>
            <a:custGeom>
              <a:avLst/>
              <a:gdLst/>
              <a:ahLst/>
              <a:cxnLst/>
              <a:rect l="l" t="t" r="r" b="b"/>
              <a:pathLst>
                <a:path w="13500" h="3626" extrusionOk="0">
                  <a:moveTo>
                    <a:pt x="12168" y="0"/>
                  </a:moveTo>
                  <a:cubicBezTo>
                    <a:pt x="11533" y="653"/>
                    <a:pt x="10748" y="1155"/>
                    <a:pt x="9893" y="1464"/>
                  </a:cubicBezTo>
                  <a:cubicBezTo>
                    <a:pt x="9170" y="1711"/>
                    <a:pt x="8421" y="1843"/>
                    <a:pt x="7654" y="1852"/>
                  </a:cubicBezTo>
                  <a:cubicBezTo>
                    <a:pt x="7552" y="1855"/>
                    <a:pt x="7450" y="1856"/>
                    <a:pt x="7347" y="1856"/>
                  </a:cubicBezTo>
                  <a:cubicBezTo>
                    <a:pt x="6052" y="1856"/>
                    <a:pt x="4624" y="1607"/>
                    <a:pt x="3113" y="1305"/>
                  </a:cubicBezTo>
                  <a:cubicBezTo>
                    <a:pt x="2108" y="1102"/>
                    <a:pt x="1067" y="864"/>
                    <a:pt x="0" y="661"/>
                  </a:cubicBezTo>
                  <a:lnTo>
                    <a:pt x="0" y="661"/>
                  </a:lnTo>
                  <a:lnTo>
                    <a:pt x="2196" y="2857"/>
                  </a:lnTo>
                  <a:cubicBezTo>
                    <a:pt x="4030" y="3245"/>
                    <a:pt x="5864" y="3624"/>
                    <a:pt x="7662" y="3624"/>
                  </a:cubicBezTo>
                  <a:cubicBezTo>
                    <a:pt x="7710" y="3625"/>
                    <a:pt x="7757" y="3625"/>
                    <a:pt x="7805" y="3625"/>
                  </a:cubicBezTo>
                  <a:cubicBezTo>
                    <a:pt x="8798" y="3625"/>
                    <a:pt x="9788" y="3449"/>
                    <a:pt x="10731" y="3121"/>
                  </a:cubicBezTo>
                  <a:cubicBezTo>
                    <a:pt x="11771" y="2742"/>
                    <a:pt x="12723" y="2134"/>
                    <a:pt x="13499" y="1340"/>
                  </a:cubicBezTo>
                  <a:lnTo>
                    <a:pt x="121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91" name="Google Shape;6491;p127"/>
            <p:cNvSpPr/>
            <p:nvPr/>
          </p:nvSpPr>
          <p:spPr>
            <a:xfrm>
              <a:off x="190775" y="3373475"/>
              <a:ext cx="337500" cy="90525"/>
            </a:xfrm>
            <a:custGeom>
              <a:avLst/>
              <a:gdLst/>
              <a:ahLst/>
              <a:cxnLst/>
              <a:rect l="l" t="t" r="r" b="b"/>
              <a:pathLst>
                <a:path w="13500" h="3621" extrusionOk="0">
                  <a:moveTo>
                    <a:pt x="5869" y="1"/>
                  </a:moveTo>
                  <a:cubicBezTo>
                    <a:pt x="5758" y="1"/>
                    <a:pt x="5648" y="2"/>
                    <a:pt x="5537" y="5"/>
                  </a:cubicBezTo>
                  <a:cubicBezTo>
                    <a:pt x="4612" y="23"/>
                    <a:pt x="3695" y="182"/>
                    <a:pt x="2813" y="490"/>
                  </a:cubicBezTo>
                  <a:cubicBezTo>
                    <a:pt x="1755" y="869"/>
                    <a:pt x="785" y="1487"/>
                    <a:pt x="0" y="2289"/>
                  </a:cubicBezTo>
                  <a:lnTo>
                    <a:pt x="1323" y="3620"/>
                  </a:lnTo>
                  <a:cubicBezTo>
                    <a:pt x="1958" y="2977"/>
                    <a:pt x="2725" y="2483"/>
                    <a:pt x="3571" y="2166"/>
                  </a:cubicBezTo>
                  <a:cubicBezTo>
                    <a:pt x="4357" y="1892"/>
                    <a:pt x="5184" y="1760"/>
                    <a:pt x="6013" y="1760"/>
                  </a:cubicBezTo>
                  <a:cubicBezTo>
                    <a:pt x="6039" y="1760"/>
                    <a:pt x="6066" y="1760"/>
                    <a:pt x="6093" y="1760"/>
                  </a:cubicBezTo>
                  <a:cubicBezTo>
                    <a:pt x="6109" y="1760"/>
                    <a:pt x="6126" y="1760"/>
                    <a:pt x="6142" y="1760"/>
                  </a:cubicBezTo>
                  <a:cubicBezTo>
                    <a:pt x="7929" y="1760"/>
                    <a:pt x="9966" y="2231"/>
                    <a:pt x="12115" y="2686"/>
                  </a:cubicBezTo>
                  <a:cubicBezTo>
                    <a:pt x="12573" y="2783"/>
                    <a:pt x="13032" y="2880"/>
                    <a:pt x="13499" y="2968"/>
                  </a:cubicBezTo>
                  <a:lnTo>
                    <a:pt x="11304" y="772"/>
                  </a:lnTo>
                  <a:lnTo>
                    <a:pt x="10501" y="596"/>
                  </a:lnTo>
                  <a:cubicBezTo>
                    <a:pt x="8948" y="276"/>
                    <a:pt x="7394" y="1"/>
                    <a:pt x="58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92" name="Google Shape;6492;p127"/>
            <p:cNvSpPr/>
            <p:nvPr/>
          </p:nvSpPr>
          <p:spPr>
            <a:xfrm>
              <a:off x="700400" y="3195275"/>
              <a:ext cx="161600" cy="170400"/>
            </a:xfrm>
            <a:custGeom>
              <a:avLst/>
              <a:gdLst/>
              <a:ahLst/>
              <a:cxnLst/>
              <a:rect l="l" t="t" r="r" b="b"/>
              <a:pathLst>
                <a:path w="6464" h="6816" extrusionOk="0">
                  <a:moveTo>
                    <a:pt x="979" y="0"/>
                  </a:moveTo>
                  <a:lnTo>
                    <a:pt x="0" y="997"/>
                  </a:lnTo>
                  <a:lnTo>
                    <a:pt x="5819" y="6816"/>
                  </a:lnTo>
                  <a:cubicBezTo>
                    <a:pt x="6084" y="6393"/>
                    <a:pt x="6296" y="5943"/>
                    <a:pt x="6463" y="5476"/>
                  </a:cubicBezTo>
                  <a:lnTo>
                    <a:pt x="9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93" name="Google Shape;6493;p127"/>
            <p:cNvSpPr/>
            <p:nvPr/>
          </p:nvSpPr>
          <p:spPr>
            <a:xfrm>
              <a:off x="749100" y="3147225"/>
              <a:ext cx="125675" cy="147275"/>
            </a:xfrm>
            <a:custGeom>
              <a:avLst/>
              <a:gdLst/>
              <a:ahLst/>
              <a:cxnLst/>
              <a:rect l="l" t="t" r="r" b="b"/>
              <a:pathLst>
                <a:path w="5027" h="5891" extrusionOk="0">
                  <a:moveTo>
                    <a:pt x="988" y="0"/>
                  </a:moveTo>
                  <a:lnTo>
                    <a:pt x="1" y="988"/>
                  </a:lnTo>
                  <a:lnTo>
                    <a:pt x="4903" y="5890"/>
                  </a:lnTo>
                  <a:cubicBezTo>
                    <a:pt x="4991" y="5273"/>
                    <a:pt x="5026" y="4647"/>
                    <a:pt x="5009" y="4021"/>
                  </a:cubicBezTo>
                  <a:lnTo>
                    <a:pt x="9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494" name="Google Shape;6494;p127"/>
          <p:cNvGrpSpPr/>
          <p:nvPr/>
        </p:nvGrpSpPr>
        <p:grpSpPr>
          <a:xfrm>
            <a:off x="3658757" y="3898955"/>
            <a:ext cx="2684550" cy="505725"/>
            <a:chOff x="3994525" y="4727000"/>
            <a:chExt cx="2684550" cy="505725"/>
          </a:xfrm>
        </p:grpSpPr>
        <p:sp>
          <p:nvSpPr>
            <p:cNvPr id="6495" name="Google Shape;6495;p127"/>
            <p:cNvSpPr/>
            <p:nvPr/>
          </p:nvSpPr>
          <p:spPr>
            <a:xfrm>
              <a:off x="4856150" y="4769475"/>
              <a:ext cx="84625" cy="73625"/>
            </a:xfrm>
            <a:custGeom>
              <a:avLst/>
              <a:gdLst/>
              <a:ahLst/>
              <a:cxnLst/>
              <a:rect l="l" t="t" r="r" b="b"/>
              <a:pathLst>
                <a:path w="3385" h="2945" extrusionOk="0">
                  <a:moveTo>
                    <a:pt x="1872" y="0"/>
                  </a:moveTo>
                  <a:cubicBezTo>
                    <a:pt x="1571" y="0"/>
                    <a:pt x="1264" y="93"/>
                    <a:pt x="989" y="298"/>
                  </a:cubicBezTo>
                  <a:cubicBezTo>
                    <a:pt x="0" y="1035"/>
                    <a:pt x="268" y="2593"/>
                    <a:pt x="1458" y="2928"/>
                  </a:cubicBezTo>
                  <a:lnTo>
                    <a:pt x="1458" y="2292"/>
                  </a:lnTo>
                  <a:lnTo>
                    <a:pt x="2312" y="2292"/>
                  </a:lnTo>
                  <a:lnTo>
                    <a:pt x="2312" y="2945"/>
                  </a:lnTo>
                  <a:cubicBezTo>
                    <a:pt x="2932" y="2744"/>
                    <a:pt x="3368" y="2158"/>
                    <a:pt x="3384" y="1504"/>
                  </a:cubicBezTo>
                  <a:cubicBezTo>
                    <a:pt x="3384" y="621"/>
                    <a:pt x="2651" y="0"/>
                    <a:pt x="18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96" name="Google Shape;6496;p127"/>
            <p:cNvSpPr/>
            <p:nvPr/>
          </p:nvSpPr>
          <p:spPr>
            <a:xfrm>
              <a:off x="4957925" y="4779025"/>
              <a:ext cx="111025" cy="401700"/>
            </a:xfrm>
            <a:custGeom>
              <a:avLst/>
              <a:gdLst/>
              <a:ahLst/>
              <a:cxnLst/>
              <a:rect l="l" t="t" r="r" b="b"/>
              <a:pathLst>
                <a:path w="4441" h="16068" extrusionOk="0">
                  <a:moveTo>
                    <a:pt x="2415" y="0"/>
                  </a:moveTo>
                  <a:cubicBezTo>
                    <a:pt x="2020" y="0"/>
                    <a:pt x="1615" y="125"/>
                    <a:pt x="1257" y="402"/>
                  </a:cubicBezTo>
                  <a:cubicBezTo>
                    <a:pt x="0" y="1373"/>
                    <a:pt x="403" y="3367"/>
                    <a:pt x="1944" y="3769"/>
                  </a:cubicBezTo>
                  <a:lnTo>
                    <a:pt x="1944" y="12297"/>
                  </a:lnTo>
                  <a:cubicBezTo>
                    <a:pt x="1006" y="12549"/>
                    <a:pt x="403" y="13437"/>
                    <a:pt x="520" y="14392"/>
                  </a:cubicBezTo>
                  <a:cubicBezTo>
                    <a:pt x="654" y="15347"/>
                    <a:pt x="1458" y="16067"/>
                    <a:pt x="2430" y="16067"/>
                  </a:cubicBezTo>
                  <a:cubicBezTo>
                    <a:pt x="3385" y="16067"/>
                    <a:pt x="4189" y="15347"/>
                    <a:pt x="4323" y="14392"/>
                  </a:cubicBezTo>
                  <a:cubicBezTo>
                    <a:pt x="4440" y="13437"/>
                    <a:pt x="3837" y="12549"/>
                    <a:pt x="2899" y="12297"/>
                  </a:cubicBezTo>
                  <a:lnTo>
                    <a:pt x="2899" y="3769"/>
                  </a:lnTo>
                  <a:cubicBezTo>
                    <a:pt x="3737" y="3535"/>
                    <a:pt x="4323" y="2781"/>
                    <a:pt x="4340" y="1910"/>
                  </a:cubicBezTo>
                  <a:cubicBezTo>
                    <a:pt x="4340" y="784"/>
                    <a:pt x="3406" y="0"/>
                    <a:pt x="24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97" name="Google Shape;6497;p127"/>
            <p:cNvSpPr/>
            <p:nvPr/>
          </p:nvSpPr>
          <p:spPr>
            <a:xfrm>
              <a:off x="4209400" y="4727000"/>
              <a:ext cx="108100" cy="93925"/>
            </a:xfrm>
            <a:custGeom>
              <a:avLst/>
              <a:gdLst/>
              <a:ahLst/>
              <a:cxnLst/>
              <a:rect l="l" t="t" r="r" b="b"/>
              <a:pathLst>
                <a:path w="4324" h="3757" extrusionOk="0">
                  <a:moveTo>
                    <a:pt x="2406" y="1"/>
                  </a:moveTo>
                  <a:cubicBezTo>
                    <a:pt x="2008" y="1"/>
                    <a:pt x="1601" y="126"/>
                    <a:pt x="1241" y="405"/>
                  </a:cubicBezTo>
                  <a:cubicBezTo>
                    <a:pt x="1" y="1377"/>
                    <a:pt x="403" y="3354"/>
                    <a:pt x="1944" y="3756"/>
                  </a:cubicBezTo>
                  <a:lnTo>
                    <a:pt x="1944" y="3203"/>
                  </a:lnTo>
                  <a:lnTo>
                    <a:pt x="2899" y="3203"/>
                  </a:lnTo>
                  <a:lnTo>
                    <a:pt x="2899" y="3756"/>
                  </a:lnTo>
                  <a:cubicBezTo>
                    <a:pt x="3737" y="3538"/>
                    <a:pt x="4324" y="2784"/>
                    <a:pt x="4324" y="1913"/>
                  </a:cubicBezTo>
                  <a:cubicBezTo>
                    <a:pt x="4324" y="778"/>
                    <a:pt x="3395" y="1"/>
                    <a:pt x="2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98" name="Google Shape;6498;p127"/>
            <p:cNvSpPr/>
            <p:nvPr/>
          </p:nvSpPr>
          <p:spPr>
            <a:xfrm>
              <a:off x="5202125" y="4873775"/>
              <a:ext cx="56975" cy="49350"/>
            </a:xfrm>
            <a:custGeom>
              <a:avLst/>
              <a:gdLst/>
              <a:ahLst/>
              <a:cxnLst/>
              <a:rect l="l" t="t" r="r" b="b"/>
              <a:pathLst>
                <a:path w="2279" h="1974" extrusionOk="0">
                  <a:moveTo>
                    <a:pt x="1266" y="1"/>
                  </a:moveTo>
                  <a:cubicBezTo>
                    <a:pt x="1064" y="1"/>
                    <a:pt x="857" y="62"/>
                    <a:pt x="671" y="197"/>
                  </a:cubicBezTo>
                  <a:cubicBezTo>
                    <a:pt x="0" y="683"/>
                    <a:pt x="168" y="1722"/>
                    <a:pt x="955" y="1973"/>
                  </a:cubicBezTo>
                  <a:lnTo>
                    <a:pt x="955" y="1035"/>
                  </a:lnTo>
                  <a:lnTo>
                    <a:pt x="1575" y="1035"/>
                  </a:lnTo>
                  <a:lnTo>
                    <a:pt x="1575" y="1973"/>
                  </a:lnTo>
                  <a:cubicBezTo>
                    <a:pt x="1994" y="1839"/>
                    <a:pt x="2279" y="1454"/>
                    <a:pt x="2279" y="1018"/>
                  </a:cubicBezTo>
                  <a:cubicBezTo>
                    <a:pt x="2279" y="413"/>
                    <a:pt x="1790" y="1"/>
                    <a:pt x="1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499" name="Google Shape;6499;p127"/>
            <p:cNvSpPr/>
            <p:nvPr/>
          </p:nvSpPr>
          <p:spPr>
            <a:xfrm>
              <a:off x="4456125" y="4789825"/>
              <a:ext cx="77500" cy="67100"/>
            </a:xfrm>
            <a:custGeom>
              <a:avLst/>
              <a:gdLst/>
              <a:ahLst/>
              <a:cxnLst/>
              <a:rect l="l" t="t" r="r" b="b"/>
              <a:pathLst>
                <a:path w="3100" h="2684" extrusionOk="0">
                  <a:moveTo>
                    <a:pt x="1745" y="1"/>
                  </a:moveTo>
                  <a:cubicBezTo>
                    <a:pt x="1444" y="1"/>
                    <a:pt x="1135" y="105"/>
                    <a:pt x="872" y="338"/>
                  </a:cubicBezTo>
                  <a:cubicBezTo>
                    <a:pt x="0" y="1092"/>
                    <a:pt x="419" y="2533"/>
                    <a:pt x="1575" y="2684"/>
                  </a:cubicBezTo>
                  <a:lnTo>
                    <a:pt x="1575" y="2181"/>
                  </a:lnTo>
                  <a:lnTo>
                    <a:pt x="1944" y="2181"/>
                  </a:lnTo>
                  <a:lnTo>
                    <a:pt x="1944" y="2684"/>
                  </a:lnTo>
                  <a:cubicBezTo>
                    <a:pt x="2614" y="2600"/>
                    <a:pt x="3100" y="2030"/>
                    <a:pt x="3100" y="1360"/>
                  </a:cubicBezTo>
                  <a:cubicBezTo>
                    <a:pt x="3100" y="554"/>
                    <a:pt x="2440" y="1"/>
                    <a:pt x="1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00" name="Google Shape;6500;p127"/>
            <p:cNvSpPr/>
            <p:nvPr/>
          </p:nvSpPr>
          <p:spPr>
            <a:xfrm>
              <a:off x="4865775" y="5116600"/>
              <a:ext cx="84225" cy="73300"/>
            </a:xfrm>
            <a:custGeom>
              <a:avLst/>
              <a:gdLst/>
              <a:ahLst/>
              <a:cxnLst/>
              <a:rect l="l" t="t" r="r" b="b"/>
              <a:pathLst>
                <a:path w="3369" h="2932" extrusionOk="0">
                  <a:moveTo>
                    <a:pt x="1073" y="1"/>
                  </a:moveTo>
                  <a:cubicBezTo>
                    <a:pt x="436" y="202"/>
                    <a:pt x="0" y="771"/>
                    <a:pt x="0" y="1442"/>
                  </a:cubicBezTo>
                  <a:cubicBezTo>
                    <a:pt x="0" y="2321"/>
                    <a:pt x="719" y="2932"/>
                    <a:pt x="1491" y="2932"/>
                  </a:cubicBezTo>
                  <a:cubicBezTo>
                    <a:pt x="1792" y="2932"/>
                    <a:pt x="2102" y="2838"/>
                    <a:pt x="2380" y="2631"/>
                  </a:cubicBezTo>
                  <a:cubicBezTo>
                    <a:pt x="3368" y="1894"/>
                    <a:pt x="3100" y="353"/>
                    <a:pt x="1910" y="1"/>
                  </a:cubicBezTo>
                  <a:lnTo>
                    <a:pt x="1910" y="637"/>
                  </a:lnTo>
                  <a:lnTo>
                    <a:pt x="1073" y="637"/>
                  </a:lnTo>
                  <a:lnTo>
                    <a:pt x="10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01" name="Google Shape;6501;p127"/>
            <p:cNvSpPr/>
            <p:nvPr/>
          </p:nvSpPr>
          <p:spPr>
            <a:xfrm>
              <a:off x="4221975" y="5138800"/>
              <a:ext cx="108100" cy="93925"/>
            </a:xfrm>
            <a:custGeom>
              <a:avLst/>
              <a:gdLst/>
              <a:ahLst/>
              <a:cxnLst/>
              <a:rect l="l" t="t" r="r" b="b"/>
              <a:pathLst>
                <a:path w="4324" h="3757" extrusionOk="0">
                  <a:moveTo>
                    <a:pt x="1425" y="1"/>
                  </a:moveTo>
                  <a:cubicBezTo>
                    <a:pt x="587" y="218"/>
                    <a:pt x="1" y="972"/>
                    <a:pt x="1" y="1844"/>
                  </a:cubicBezTo>
                  <a:cubicBezTo>
                    <a:pt x="1" y="2979"/>
                    <a:pt x="921" y="3756"/>
                    <a:pt x="1905" y="3756"/>
                  </a:cubicBezTo>
                  <a:cubicBezTo>
                    <a:pt x="2300" y="3756"/>
                    <a:pt x="2706" y="3630"/>
                    <a:pt x="3067" y="3352"/>
                  </a:cubicBezTo>
                  <a:cubicBezTo>
                    <a:pt x="4323" y="2380"/>
                    <a:pt x="3921" y="403"/>
                    <a:pt x="2380" y="1"/>
                  </a:cubicBezTo>
                  <a:lnTo>
                    <a:pt x="2380" y="554"/>
                  </a:lnTo>
                  <a:lnTo>
                    <a:pt x="1425" y="554"/>
                  </a:lnTo>
                  <a:lnTo>
                    <a:pt x="14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02" name="Google Shape;6502;p127"/>
            <p:cNvSpPr/>
            <p:nvPr/>
          </p:nvSpPr>
          <p:spPr>
            <a:xfrm>
              <a:off x="5208525" y="5036600"/>
              <a:ext cx="56875" cy="49275"/>
            </a:xfrm>
            <a:custGeom>
              <a:avLst/>
              <a:gdLst/>
              <a:ahLst/>
              <a:cxnLst/>
              <a:rect l="l" t="t" r="r" b="b"/>
              <a:pathLst>
                <a:path w="2275" h="1971" extrusionOk="0">
                  <a:moveTo>
                    <a:pt x="699" y="1"/>
                  </a:moveTo>
                  <a:cubicBezTo>
                    <a:pt x="297" y="135"/>
                    <a:pt x="12" y="520"/>
                    <a:pt x="12" y="956"/>
                  </a:cubicBezTo>
                  <a:cubicBezTo>
                    <a:pt x="0" y="1551"/>
                    <a:pt x="490" y="1970"/>
                    <a:pt x="1016" y="1970"/>
                  </a:cubicBezTo>
                  <a:cubicBezTo>
                    <a:pt x="1216" y="1970"/>
                    <a:pt x="1420" y="1910"/>
                    <a:pt x="1604" y="1777"/>
                  </a:cubicBezTo>
                  <a:cubicBezTo>
                    <a:pt x="2274" y="1291"/>
                    <a:pt x="2107" y="252"/>
                    <a:pt x="1319" y="1"/>
                  </a:cubicBezTo>
                  <a:lnTo>
                    <a:pt x="1319" y="939"/>
                  </a:lnTo>
                  <a:lnTo>
                    <a:pt x="699" y="939"/>
                  </a:lnTo>
                  <a:lnTo>
                    <a:pt x="6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03" name="Google Shape;6503;p127"/>
            <p:cNvSpPr/>
            <p:nvPr/>
          </p:nvSpPr>
          <p:spPr>
            <a:xfrm>
              <a:off x="4466175" y="5102375"/>
              <a:ext cx="77925" cy="67325"/>
            </a:xfrm>
            <a:custGeom>
              <a:avLst/>
              <a:gdLst/>
              <a:ahLst/>
              <a:cxnLst/>
              <a:rect l="l" t="t" r="r" b="b"/>
              <a:pathLst>
                <a:path w="3117" h="2693" extrusionOk="0">
                  <a:moveTo>
                    <a:pt x="1173" y="0"/>
                  </a:moveTo>
                  <a:cubicBezTo>
                    <a:pt x="503" y="101"/>
                    <a:pt x="0" y="670"/>
                    <a:pt x="0" y="1340"/>
                  </a:cubicBezTo>
                  <a:cubicBezTo>
                    <a:pt x="0" y="2147"/>
                    <a:pt x="669" y="2693"/>
                    <a:pt x="1370" y="2693"/>
                  </a:cubicBezTo>
                  <a:cubicBezTo>
                    <a:pt x="1673" y="2693"/>
                    <a:pt x="1982" y="2590"/>
                    <a:pt x="2246" y="2362"/>
                  </a:cubicBezTo>
                  <a:cubicBezTo>
                    <a:pt x="3117" y="1592"/>
                    <a:pt x="2681" y="168"/>
                    <a:pt x="1542" y="0"/>
                  </a:cubicBezTo>
                  <a:lnTo>
                    <a:pt x="1542" y="503"/>
                  </a:lnTo>
                  <a:lnTo>
                    <a:pt x="1173" y="503"/>
                  </a:lnTo>
                  <a:lnTo>
                    <a:pt x="11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04" name="Google Shape;6504;p127"/>
            <p:cNvSpPr/>
            <p:nvPr/>
          </p:nvSpPr>
          <p:spPr>
            <a:xfrm>
              <a:off x="5096975" y="4851050"/>
              <a:ext cx="70400" cy="257625"/>
            </a:xfrm>
            <a:custGeom>
              <a:avLst/>
              <a:gdLst/>
              <a:ahLst/>
              <a:cxnLst/>
              <a:rect l="l" t="t" r="r" b="b"/>
              <a:pathLst>
                <a:path w="2816" h="10305" extrusionOk="0">
                  <a:moveTo>
                    <a:pt x="1408" y="0"/>
                  </a:moveTo>
                  <a:cubicBezTo>
                    <a:pt x="269" y="0"/>
                    <a:pt x="1" y="1592"/>
                    <a:pt x="1090" y="1961"/>
                  </a:cubicBezTo>
                  <a:lnTo>
                    <a:pt x="1090" y="8344"/>
                  </a:lnTo>
                  <a:cubicBezTo>
                    <a:pt x="1" y="8713"/>
                    <a:pt x="269" y="10304"/>
                    <a:pt x="1408" y="10304"/>
                  </a:cubicBezTo>
                  <a:cubicBezTo>
                    <a:pt x="2548" y="10304"/>
                    <a:pt x="2816" y="8713"/>
                    <a:pt x="1727" y="8344"/>
                  </a:cubicBezTo>
                  <a:lnTo>
                    <a:pt x="1727" y="1961"/>
                  </a:lnTo>
                  <a:cubicBezTo>
                    <a:pt x="2816" y="1592"/>
                    <a:pt x="2548" y="0"/>
                    <a:pt x="1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05" name="Google Shape;6505;p127"/>
            <p:cNvSpPr/>
            <p:nvPr/>
          </p:nvSpPr>
          <p:spPr>
            <a:xfrm>
              <a:off x="4562525" y="4813775"/>
              <a:ext cx="93425" cy="332175"/>
            </a:xfrm>
            <a:custGeom>
              <a:avLst/>
              <a:gdLst/>
              <a:ahLst/>
              <a:cxnLst/>
              <a:rect l="l" t="t" r="r" b="b"/>
              <a:pathLst>
                <a:path w="3737" h="13287" extrusionOk="0">
                  <a:moveTo>
                    <a:pt x="1877" y="0"/>
                  </a:moveTo>
                  <a:cubicBezTo>
                    <a:pt x="285" y="0"/>
                    <a:pt x="0" y="2279"/>
                    <a:pt x="1558" y="2664"/>
                  </a:cubicBezTo>
                  <a:lnTo>
                    <a:pt x="1558" y="10623"/>
                  </a:lnTo>
                  <a:cubicBezTo>
                    <a:pt x="0" y="11008"/>
                    <a:pt x="285" y="13286"/>
                    <a:pt x="1877" y="13286"/>
                  </a:cubicBezTo>
                  <a:cubicBezTo>
                    <a:pt x="3468" y="13286"/>
                    <a:pt x="3736" y="11008"/>
                    <a:pt x="2195" y="10623"/>
                  </a:cubicBezTo>
                  <a:lnTo>
                    <a:pt x="2195" y="2664"/>
                  </a:lnTo>
                  <a:cubicBezTo>
                    <a:pt x="3736" y="2279"/>
                    <a:pt x="3468" y="0"/>
                    <a:pt x="18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06" name="Google Shape;6506;p127"/>
            <p:cNvSpPr/>
            <p:nvPr/>
          </p:nvSpPr>
          <p:spPr>
            <a:xfrm>
              <a:off x="3994525" y="4788225"/>
              <a:ext cx="99300" cy="383275"/>
            </a:xfrm>
            <a:custGeom>
              <a:avLst/>
              <a:gdLst/>
              <a:ahLst/>
              <a:cxnLst/>
              <a:rect l="l" t="t" r="r" b="b"/>
              <a:pathLst>
                <a:path w="3972" h="15331" extrusionOk="0">
                  <a:moveTo>
                    <a:pt x="1995" y="0"/>
                  </a:moveTo>
                  <a:cubicBezTo>
                    <a:pt x="989" y="0"/>
                    <a:pt x="168" y="754"/>
                    <a:pt x="85" y="1743"/>
                  </a:cubicBezTo>
                  <a:cubicBezTo>
                    <a:pt x="1" y="2731"/>
                    <a:pt x="688" y="3619"/>
                    <a:pt x="1660" y="3787"/>
                  </a:cubicBezTo>
                  <a:lnTo>
                    <a:pt x="1660" y="11544"/>
                  </a:lnTo>
                  <a:cubicBezTo>
                    <a:pt x="688" y="11712"/>
                    <a:pt x="1" y="12600"/>
                    <a:pt x="85" y="13588"/>
                  </a:cubicBezTo>
                  <a:cubicBezTo>
                    <a:pt x="168" y="14577"/>
                    <a:pt x="989" y="15331"/>
                    <a:pt x="1995" y="15331"/>
                  </a:cubicBezTo>
                  <a:cubicBezTo>
                    <a:pt x="2983" y="15331"/>
                    <a:pt x="3804" y="14577"/>
                    <a:pt x="3888" y="13588"/>
                  </a:cubicBezTo>
                  <a:cubicBezTo>
                    <a:pt x="3972" y="12600"/>
                    <a:pt x="3285" y="11712"/>
                    <a:pt x="2313" y="11544"/>
                  </a:cubicBezTo>
                  <a:lnTo>
                    <a:pt x="2313" y="3787"/>
                  </a:lnTo>
                  <a:cubicBezTo>
                    <a:pt x="3285" y="3619"/>
                    <a:pt x="3972" y="2731"/>
                    <a:pt x="3888" y="1743"/>
                  </a:cubicBezTo>
                  <a:cubicBezTo>
                    <a:pt x="3804" y="754"/>
                    <a:pt x="2983" y="0"/>
                    <a:pt x="1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07" name="Google Shape;6507;p127"/>
            <p:cNvSpPr/>
            <p:nvPr/>
          </p:nvSpPr>
          <p:spPr>
            <a:xfrm>
              <a:off x="4892575" y="4826750"/>
              <a:ext cx="20975" cy="305800"/>
            </a:xfrm>
            <a:custGeom>
              <a:avLst/>
              <a:gdLst/>
              <a:ahLst/>
              <a:cxnLst/>
              <a:rect l="l" t="t" r="r" b="b"/>
              <a:pathLst>
                <a:path w="839" h="12232" extrusionOk="0">
                  <a:moveTo>
                    <a:pt x="1" y="1"/>
                  </a:moveTo>
                  <a:lnTo>
                    <a:pt x="1" y="654"/>
                  </a:lnTo>
                  <a:lnTo>
                    <a:pt x="1" y="1274"/>
                  </a:lnTo>
                  <a:lnTo>
                    <a:pt x="1" y="10975"/>
                  </a:lnTo>
                  <a:lnTo>
                    <a:pt x="1" y="11595"/>
                  </a:lnTo>
                  <a:lnTo>
                    <a:pt x="1" y="12231"/>
                  </a:lnTo>
                  <a:lnTo>
                    <a:pt x="838" y="12231"/>
                  </a:lnTo>
                  <a:lnTo>
                    <a:pt x="838" y="11595"/>
                  </a:lnTo>
                  <a:lnTo>
                    <a:pt x="838" y="10975"/>
                  </a:lnTo>
                  <a:lnTo>
                    <a:pt x="838" y="1274"/>
                  </a:lnTo>
                  <a:lnTo>
                    <a:pt x="838" y="654"/>
                  </a:lnTo>
                  <a:lnTo>
                    <a:pt x="8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08" name="Google Shape;6508;p127"/>
            <p:cNvSpPr/>
            <p:nvPr/>
          </p:nvSpPr>
          <p:spPr>
            <a:xfrm>
              <a:off x="4257575" y="4807075"/>
              <a:ext cx="23900" cy="345575"/>
            </a:xfrm>
            <a:custGeom>
              <a:avLst/>
              <a:gdLst/>
              <a:ahLst/>
              <a:cxnLst/>
              <a:rect l="l" t="t" r="r" b="b"/>
              <a:pathLst>
                <a:path w="956" h="13823" extrusionOk="0">
                  <a:moveTo>
                    <a:pt x="1" y="0"/>
                  </a:moveTo>
                  <a:lnTo>
                    <a:pt x="1" y="553"/>
                  </a:lnTo>
                  <a:lnTo>
                    <a:pt x="1" y="1173"/>
                  </a:lnTo>
                  <a:lnTo>
                    <a:pt x="1" y="12633"/>
                  </a:lnTo>
                  <a:lnTo>
                    <a:pt x="1" y="13270"/>
                  </a:lnTo>
                  <a:lnTo>
                    <a:pt x="1" y="13823"/>
                  </a:lnTo>
                  <a:lnTo>
                    <a:pt x="956" y="13823"/>
                  </a:lnTo>
                  <a:lnTo>
                    <a:pt x="956" y="13270"/>
                  </a:lnTo>
                  <a:lnTo>
                    <a:pt x="956" y="12633"/>
                  </a:lnTo>
                  <a:lnTo>
                    <a:pt x="956" y="1173"/>
                  </a:lnTo>
                  <a:lnTo>
                    <a:pt x="956" y="553"/>
                  </a:lnTo>
                  <a:lnTo>
                    <a:pt x="9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09" name="Google Shape;6509;p127"/>
            <p:cNvSpPr/>
            <p:nvPr/>
          </p:nvSpPr>
          <p:spPr>
            <a:xfrm>
              <a:off x="5288400" y="4822150"/>
              <a:ext cx="69575" cy="315000"/>
            </a:xfrm>
            <a:custGeom>
              <a:avLst/>
              <a:gdLst/>
              <a:ahLst/>
              <a:cxnLst/>
              <a:rect l="l" t="t" r="r" b="b"/>
              <a:pathLst>
                <a:path w="2783" h="12600" extrusionOk="0">
                  <a:moveTo>
                    <a:pt x="1391" y="0"/>
                  </a:moveTo>
                  <a:cubicBezTo>
                    <a:pt x="168" y="0"/>
                    <a:pt x="1" y="1776"/>
                    <a:pt x="1207" y="2011"/>
                  </a:cubicBezTo>
                  <a:lnTo>
                    <a:pt x="1207" y="10606"/>
                  </a:lnTo>
                  <a:cubicBezTo>
                    <a:pt x="1" y="10840"/>
                    <a:pt x="168" y="12600"/>
                    <a:pt x="1391" y="12600"/>
                  </a:cubicBezTo>
                  <a:cubicBezTo>
                    <a:pt x="2615" y="12600"/>
                    <a:pt x="2782" y="10840"/>
                    <a:pt x="1576" y="10606"/>
                  </a:cubicBezTo>
                  <a:lnTo>
                    <a:pt x="1576" y="2011"/>
                  </a:lnTo>
                  <a:cubicBezTo>
                    <a:pt x="2782" y="1776"/>
                    <a:pt x="2615" y="0"/>
                    <a:pt x="1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10" name="Google Shape;6510;p127"/>
            <p:cNvSpPr/>
            <p:nvPr/>
          </p:nvSpPr>
          <p:spPr>
            <a:xfrm>
              <a:off x="4765250" y="4838900"/>
              <a:ext cx="69975" cy="281925"/>
            </a:xfrm>
            <a:custGeom>
              <a:avLst/>
              <a:gdLst/>
              <a:ahLst/>
              <a:cxnLst/>
              <a:rect l="l" t="t" r="r" b="b"/>
              <a:pathLst>
                <a:path w="2799" h="11277" extrusionOk="0">
                  <a:moveTo>
                    <a:pt x="1408" y="0"/>
                  </a:moveTo>
                  <a:cubicBezTo>
                    <a:pt x="185" y="0"/>
                    <a:pt x="0" y="1776"/>
                    <a:pt x="1223" y="1994"/>
                  </a:cubicBezTo>
                  <a:lnTo>
                    <a:pt x="1223" y="9282"/>
                  </a:lnTo>
                  <a:cubicBezTo>
                    <a:pt x="0" y="9500"/>
                    <a:pt x="168" y="11276"/>
                    <a:pt x="1408" y="11276"/>
                  </a:cubicBezTo>
                  <a:cubicBezTo>
                    <a:pt x="2631" y="11276"/>
                    <a:pt x="2798" y="9500"/>
                    <a:pt x="1592" y="9282"/>
                  </a:cubicBezTo>
                  <a:lnTo>
                    <a:pt x="1592" y="1994"/>
                  </a:lnTo>
                  <a:cubicBezTo>
                    <a:pt x="2798" y="1776"/>
                    <a:pt x="2631" y="0"/>
                    <a:pt x="1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11" name="Google Shape;6511;p127"/>
            <p:cNvSpPr/>
            <p:nvPr/>
          </p:nvSpPr>
          <p:spPr>
            <a:xfrm>
              <a:off x="4495500" y="4844350"/>
              <a:ext cx="9225" cy="271025"/>
            </a:xfrm>
            <a:custGeom>
              <a:avLst/>
              <a:gdLst/>
              <a:ahLst/>
              <a:cxnLst/>
              <a:rect l="l" t="t" r="r" b="b"/>
              <a:pathLst>
                <a:path w="369" h="10841" extrusionOk="0">
                  <a:moveTo>
                    <a:pt x="0" y="0"/>
                  </a:moveTo>
                  <a:lnTo>
                    <a:pt x="0" y="503"/>
                  </a:lnTo>
                  <a:lnTo>
                    <a:pt x="0" y="1123"/>
                  </a:lnTo>
                  <a:lnTo>
                    <a:pt x="0" y="9718"/>
                  </a:lnTo>
                  <a:lnTo>
                    <a:pt x="0" y="10321"/>
                  </a:lnTo>
                  <a:lnTo>
                    <a:pt x="0" y="10840"/>
                  </a:lnTo>
                  <a:lnTo>
                    <a:pt x="369" y="10840"/>
                  </a:lnTo>
                  <a:lnTo>
                    <a:pt x="369" y="10321"/>
                  </a:lnTo>
                  <a:lnTo>
                    <a:pt x="369" y="9718"/>
                  </a:lnTo>
                  <a:lnTo>
                    <a:pt x="369" y="1123"/>
                  </a:lnTo>
                  <a:lnTo>
                    <a:pt x="369" y="503"/>
                  </a:lnTo>
                  <a:lnTo>
                    <a:pt x="3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12" name="Google Shape;6512;p127"/>
            <p:cNvSpPr/>
            <p:nvPr/>
          </p:nvSpPr>
          <p:spPr>
            <a:xfrm>
              <a:off x="4112650" y="4749675"/>
              <a:ext cx="69975" cy="460350"/>
            </a:xfrm>
            <a:custGeom>
              <a:avLst/>
              <a:gdLst/>
              <a:ahLst/>
              <a:cxnLst/>
              <a:rect l="l" t="t" r="r" b="b"/>
              <a:pathLst>
                <a:path w="2799" h="18414" extrusionOk="0">
                  <a:moveTo>
                    <a:pt x="1391" y="1"/>
                  </a:moveTo>
                  <a:cubicBezTo>
                    <a:pt x="235" y="1"/>
                    <a:pt x="1" y="1659"/>
                    <a:pt x="1123" y="1978"/>
                  </a:cubicBezTo>
                  <a:lnTo>
                    <a:pt x="1123" y="16437"/>
                  </a:lnTo>
                  <a:cubicBezTo>
                    <a:pt x="1" y="16755"/>
                    <a:pt x="235" y="18414"/>
                    <a:pt x="1391" y="18414"/>
                  </a:cubicBezTo>
                  <a:cubicBezTo>
                    <a:pt x="2564" y="18414"/>
                    <a:pt x="2799" y="16755"/>
                    <a:pt x="1676" y="16437"/>
                  </a:cubicBezTo>
                  <a:lnTo>
                    <a:pt x="1676" y="1978"/>
                  </a:lnTo>
                  <a:cubicBezTo>
                    <a:pt x="2799" y="1659"/>
                    <a:pt x="2564" y="1"/>
                    <a:pt x="1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13" name="Google Shape;6513;p127"/>
            <p:cNvSpPr/>
            <p:nvPr/>
          </p:nvSpPr>
          <p:spPr>
            <a:xfrm>
              <a:off x="4345125" y="4773125"/>
              <a:ext cx="81700" cy="413025"/>
            </a:xfrm>
            <a:custGeom>
              <a:avLst/>
              <a:gdLst/>
              <a:ahLst/>
              <a:cxnLst/>
              <a:rect l="l" t="t" r="r" b="b"/>
              <a:pathLst>
                <a:path w="3268" h="16521" extrusionOk="0">
                  <a:moveTo>
                    <a:pt x="1860" y="1"/>
                  </a:moveTo>
                  <a:cubicBezTo>
                    <a:pt x="201" y="1"/>
                    <a:pt x="0" y="2414"/>
                    <a:pt x="1642" y="2682"/>
                  </a:cubicBezTo>
                  <a:lnTo>
                    <a:pt x="1642" y="13857"/>
                  </a:lnTo>
                  <a:cubicBezTo>
                    <a:pt x="0" y="14125"/>
                    <a:pt x="201" y="16521"/>
                    <a:pt x="1860" y="16521"/>
                  </a:cubicBezTo>
                  <a:cubicBezTo>
                    <a:pt x="2564" y="16521"/>
                    <a:pt x="3150" y="15985"/>
                    <a:pt x="3201" y="15298"/>
                  </a:cubicBezTo>
                  <a:cubicBezTo>
                    <a:pt x="3268" y="14594"/>
                    <a:pt x="2782" y="13957"/>
                    <a:pt x="2078" y="13857"/>
                  </a:cubicBezTo>
                  <a:lnTo>
                    <a:pt x="2078" y="2682"/>
                  </a:lnTo>
                  <a:cubicBezTo>
                    <a:pt x="2782" y="2564"/>
                    <a:pt x="3268" y="1945"/>
                    <a:pt x="3201" y="1241"/>
                  </a:cubicBezTo>
                  <a:cubicBezTo>
                    <a:pt x="3150" y="537"/>
                    <a:pt x="2564" y="1"/>
                    <a:pt x="18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14" name="Google Shape;6514;p127"/>
            <p:cNvSpPr/>
            <p:nvPr/>
          </p:nvSpPr>
          <p:spPr>
            <a:xfrm>
              <a:off x="5226000" y="4899625"/>
              <a:ext cx="15525" cy="160450"/>
            </a:xfrm>
            <a:custGeom>
              <a:avLst/>
              <a:gdLst/>
              <a:ahLst/>
              <a:cxnLst/>
              <a:rect l="l" t="t" r="r" b="b"/>
              <a:pathLst>
                <a:path w="621" h="6418" extrusionOk="0">
                  <a:moveTo>
                    <a:pt x="0" y="1"/>
                  </a:moveTo>
                  <a:lnTo>
                    <a:pt x="0" y="939"/>
                  </a:lnTo>
                  <a:lnTo>
                    <a:pt x="0" y="1576"/>
                  </a:lnTo>
                  <a:lnTo>
                    <a:pt x="0" y="4843"/>
                  </a:lnTo>
                  <a:lnTo>
                    <a:pt x="0" y="5480"/>
                  </a:lnTo>
                  <a:lnTo>
                    <a:pt x="0" y="6418"/>
                  </a:lnTo>
                  <a:lnTo>
                    <a:pt x="620" y="6418"/>
                  </a:lnTo>
                  <a:lnTo>
                    <a:pt x="620" y="5480"/>
                  </a:lnTo>
                  <a:lnTo>
                    <a:pt x="620" y="4843"/>
                  </a:lnTo>
                  <a:lnTo>
                    <a:pt x="620" y="1576"/>
                  </a:lnTo>
                  <a:lnTo>
                    <a:pt x="620" y="939"/>
                  </a:lnTo>
                  <a:lnTo>
                    <a:pt x="6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15" name="Google Shape;6515;p127"/>
            <p:cNvSpPr/>
            <p:nvPr/>
          </p:nvSpPr>
          <p:spPr>
            <a:xfrm>
              <a:off x="4668900" y="4879100"/>
              <a:ext cx="69975" cy="201500"/>
            </a:xfrm>
            <a:custGeom>
              <a:avLst/>
              <a:gdLst/>
              <a:ahLst/>
              <a:cxnLst/>
              <a:rect l="l" t="t" r="r" b="b"/>
              <a:pathLst>
                <a:path w="2799" h="8060" extrusionOk="0">
                  <a:moveTo>
                    <a:pt x="1408" y="1"/>
                  </a:moveTo>
                  <a:cubicBezTo>
                    <a:pt x="252" y="1"/>
                    <a:pt x="1" y="1626"/>
                    <a:pt x="1090" y="1978"/>
                  </a:cubicBezTo>
                  <a:lnTo>
                    <a:pt x="1090" y="6083"/>
                  </a:lnTo>
                  <a:cubicBezTo>
                    <a:pt x="1" y="6435"/>
                    <a:pt x="252" y="8060"/>
                    <a:pt x="1408" y="8060"/>
                  </a:cubicBezTo>
                  <a:cubicBezTo>
                    <a:pt x="2547" y="8060"/>
                    <a:pt x="2799" y="6435"/>
                    <a:pt x="1710" y="6083"/>
                  </a:cubicBezTo>
                  <a:lnTo>
                    <a:pt x="1710" y="1978"/>
                  </a:lnTo>
                  <a:cubicBezTo>
                    <a:pt x="2799" y="1626"/>
                    <a:pt x="2547" y="1"/>
                    <a:pt x="14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16" name="Google Shape;6516;p127"/>
            <p:cNvSpPr/>
            <p:nvPr/>
          </p:nvSpPr>
          <p:spPr>
            <a:xfrm>
              <a:off x="6269800" y="4769475"/>
              <a:ext cx="84650" cy="73625"/>
            </a:xfrm>
            <a:custGeom>
              <a:avLst/>
              <a:gdLst/>
              <a:ahLst/>
              <a:cxnLst/>
              <a:rect l="l" t="t" r="r" b="b"/>
              <a:pathLst>
                <a:path w="3386" h="2945" extrusionOk="0">
                  <a:moveTo>
                    <a:pt x="1872" y="0"/>
                  </a:moveTo>
                  <a:cubicBezTo>
                    <a:pt x="1572" y="0"/>
                    <a:pt x="1264" y="93"/>
                    <a:pt x="989" y="298"/>
                  </a:cubicBezTo>
                  <a:cubicBezTo>
                    <a:pt x="1" y="1035"/>
                    <a:pt x="269" y="2593"/>
                    <a:pt x="1459" y="2928"/>
                  </a:cubicBezTo>
                  <a:lnTo>
                    <a:pt x="1459" y="2292"/>
                  </a:lnTo>
                  <a:lnTo>
                    <a:pt x="2313" y="2292"/>
                  </a:lnTo>
                  <a:lnTo>
                    <a:pt x="2313" y="2945"/>
                  </a:lnTo>
                  <a:cubicBezTo>
                    <a:pt x="2933" y="2744"/>
                    <a:pt x="3369" y="2158"/>
                    <a:pt x="3385" y="1504"/>
                  </a:cubicBezTo>
                  <a:cubicBezTo>
                    <a:pt x="3385" y="621"/>
                    <a:pt x="2652" y="0"/>
                    <a:pt x="18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17" name="Google Shape;6517;p127"/>
            <p:cNvSpPr/>
            <p:nvPr/>
          </p:nvSpPr>
          <p:spPr>
            <a:xfrm>
              <a:off x="6371600" y="4779025"/>
              <a:ext cx="111025" cy="401700"/>
            </a:xfrm>
            <a:custGeom>
              <a:avLst/>
              <a:gdLst/>
              <a:ahLst/>
              <a:cxnLst/>
              <a:rect l="l" t="t" r="r" b="b"/>
              <a:pathLst>
                <a:path w="4441" h="16068" extrusionOk="0">
                  <a:moveTo>
                    <a:pt x="2415" y="0"/>
                  </a:moveTo>
                  <a:cubicBezTo>
                    <a:pt x="2020" y="0"/>
                    <a:pt x="1615" y="125"/>
                    <a:pt x="1257" y="402"/>
                  </a:cubicBezTo>
                  <a:cubicBezTo>
                    <a:pt x="0" y="1373"/>
                    <a:pt x="402" y="3367"/>
                    <a:pt x="1944" y="3769"/>
                  </a:cubicBezTo>
                  <a:lnTo>
                    <a:pt x="1944" y="12297"/>
                  </a:lnTo>
                  <a:cubicBezTo>
                    <a:pt x="1006" y="12549"/>
                    <a:pt x="402" y="13437"/>
                    <a:pt x="520" y="14392"/>
                  </a:cubicBezTo>
                  <a:cubicBezTo>
                    <a:pt x="654" y="15347"/>
                    <a:pt x="1458" y="16067"/>
                    <a:pt x="2430" y="16067"/>
                  </a:cubicBezTo>
                  <a:cubicBezTo>
                    <a:pt x="3385" y="16067"/>
                    <a:pt x="4189" y="15347"/>
                    <a:pt x="4323" y="14392"/>
                  </a:cubicBezTo>
                  <a:cubicBezTo>
                    <a:pt x="4440" y="13437"/>
                    <a:pt x="3837" y="12549"/>
                    <a:pt x="2899" y="12297"/>
                  </a:cubicBezTo>
                  <a:lnTo>
                    <a:pt x="2899" y="3769"/>
                  </a:lnTo>
                  <a:cubicBezTo>
                    <a:pt x="3737" y="3535"/>
                    <a:pt x="4323" y="2781"/>
                    <a:pt x="4340" y="1910"/>
                  </a:cubicBezTo>
                  <a:cubicBezTo>
                    <a:pt x="4340" y="784"/>
                    <a:pt x="3406" y="0"/>
                    <a:pt x="24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18" name="Google Shape;6518;p127"/>
            <p:cNvSpPr/>
            <p:nvPr/>
          </p:nvSpPr>
          <p:spPr>
            <a:xfrm>
              <a:off x="5623075" y="4727000"/>
              <a:ext cx="108100" cy="93925"/>
            </a:xfrm>
            <a:custGeom>
              <a:avLst/>
              <a:gdLst/>
              <a:ahLst/>
              <a:cxnLst/>
              <a:rect l="l" t="t" r="r" b="b"/>
              <a:pathLst>
                <a:path w="4324" h="3757" extrusionOk="0">
                  <a:moveTo>
                    <a:pt x="2406" y="1"/>
                  </a:moveTo>
                  <a:cubicBezTo>
                    <a:pt x="2008" y="1"/>
                    <a:pt x="1601" y="126"/>
                    <a:pt x="1241" y="405"/>
                  </a:cubicBezTo>
                  <a:cubicBezTo>
                    <a:pt x="1" y="1377"/>
                    <a:pt x="403" y="3354"/>
                    <a:pt x="1944" y="3756"/>
                  </a:cubicBezTo>
                  <a:lnTo>
                    <a:pt x="1944" y="3203"/>
                  </a:lnTo>
                  <a:lnTo>
                    <a:pt x="2899" y="3203"/>
                  </a:lnTo>
                  <a:lnTo>
                    <a:pt x="2899" y="3756"/>
                  </a:lnTo>
                  <a:cubicBezTo>
                    <a:pt x="3737" y="3538"/>
                    <a:pt x="4323" y="2784"/>
                    <a:pt x="4323" y="1913"/>
                  </a:cubicBezTo>
                  <a:cubicBezTo>
                    <a:pt x="4323" y="778"/>
                    <a:pt x="3395" y="1"/>
                    <a:pt x="2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19" name="Google Shape;6519;p127"/>
            <p:cNvSpPr/>
            <p:nvPr/>
          </p:nvSpPr>
          <p:spPr>
            <a:xfrm>
              <a:off x="6615800" y="4873775"/>
              <a:ext cx="56975" cy="49350"/>
            </a:xfrm>
            <a:custGeom>
              <a:avLst/>
              <a:gdLst/>
              <a:ahLst/>
              <a:cxnLst/>
              <a:rect l="l" t="t" r="r" b="b"/>
              <a:pathLst>
                <a:path w="2279" h="1974" extrusionOk="0">
                  <a:moveTo>
                    <a:pt x="1266" y="1"/>
                  </a:moveTo>
                  <a:cubicBezTo>
                    <a:pt x="1064" y="1"/>
                    <a:pt x="857" y="62"/>
                    <a:pt x="670" y="197"/>
                  </a:cubicBezTo>
                  <a:cubicBezTo>
                    <a:pt x="0" y="683"/>
                    <a:pt x="168" y="1722"/>
                    <a:pt x="955" y="1973"/>
                  </a:cubicBezTo>
                  <a:lnTo>
                    <a:pt x="955" y="1035"/>
                  </a:lnTo>
                  <a:lnTo>
                    <a:pt x="1575" y="1035"/>
                  </a:lnTo>
                  <a:lnTo>
                    <a:pt x="1575" y="1973"/>
                  </a:lnTo>
                  <a:cubicBezTo>
                    <a:pt x="1994" y="1839"/>
                    <a:pt x="2279" y="1454"/>
                    <a:pt x="2279" y="1018"/>
                  </a:cubicBezTo>
                  <a:cubicBezTo>
                    <a:pt x="2279" y="413"/>
                    <a:pt x="1790" y="1"/>
                    <a:pt x="1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20" name="Google Shape;6520;p127"/>
            <p:cNvSpPr/>
            <p:nvPr/>
          </p:nvSpPr>
          <p:spPr>
            <a:xfrm>
              <a:off x="5869800" y="4789825"/>
              <a:ext cx="77500" cy="67100"/>
            </a:xfrm>
            <a:custGeom>
              <a:avLst/>
              <a:gdLst/>
              <a:ahLst/>
              <a:cxnLst/>
              <a:rect l="l" t="t" r="r" b="b"/>
              <a:pathLst>
                <a:path w="3100" h="2684" extrusionOk="0">
                  <a:moveTo>
                    <a:pt x="1745" y="1"/>
                  </a:moveTo>
                  <a:cubicBezTo>
                    <a:pt x="1443" y="1"/>
                    <a:pt x="1135" y="105"/>
                    <a:pt x="871" y="338"/>
                  </a:cubicBezTo>
                  <a:cubicBezTo>
                    <a:pt x="0" y="1092"/>
                    <a:pt x="419" y="2533"/>
                    <a:pt x="1575" y="2684"/>
                  </a:cubicBezTo>
                  <a:lnTo>
                    <a:pt x="1575" y="2181"/>
                  </a:lnTo>
                  <a:lnTo>
                    <a:pt x="1944" y="2181"/>
                  </a:lnTo>
                  <a:lnTo>
                    <a:pt x="1944" y="2684"/>
                  </a:lnTo>
                  <a:cubicBezTo>
                    <a:pt x="2614" y="2600"/>
                    <a:pt x="3100" y="2030"/>
                    <a:pt x="3100" y="1360"/>
                  </a:cubicBezTo>
                  <a:cubicBezTo>
                    <a:pt x="3100" y="554"/>
                    <a:pt x="2440" y="1"/>
                    <a:pt x="1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21" name="Google Shape;6521;p127"/>
            <p:cNvSpPr/>
            <p:nvPr/>
          </p:nvSpPr>
          <p:spPr>
            <a:xfrm>
              <a:off x="6279450" y="5116600"/>
              <a:ext cx="84200" cy="73300"/>
            </a:xfrm>
            <a:custGeom>
              <a:avLst/>
              <a:gdLst/>
              <a:ahLst/>
              <a:cxnLst/>
              <a:rect l="l" t="t" r="r" b="b"/>
              <a:pathLst>
                <a:path w="3368" h="2932" extrusionOk="0">
                  <a:moveTo>
                    <a:pt x="1056" y="1"/>
                  </a:moveTo>
                  <a:cubicBezTo>
                    <a:pt x="436" y="202"/>
                    <a:pt x="0" y="771"/>
                    <a:pt x="0" y="1442"/>
                  </a:cubicBezTo>
                  <a:cubicBezTo>
                    <a:pt x="0" y="2321"/>
                    <a:pt x="719" y="2932"/>
                    <a:pt x="1490" y="2932"/>
                  </a:cubicBezTo>
                  <a:cubicBezTo>
                    <a:pt x="1792" y="2932"/>
                    <a:pt x="2102" y="2838"/>
                    <a:pt x="2379" y="2631"/>
                  </a:cubicBezTo>
                  <a:cubicBezTo>
                    <a:pt x="3368" y="1894"/>
                    <a:pt x="3100" y="353"/>
                    <a:pt x="1910" y="1"/>
                  </a:cubicBezTo>
                  <a:lnTo>
                    <a:pt x="1910" y="637"/>
                  </a:lnTo>
                  <a:lnTo>
                    <a:pt x="1056" y="637"/>
                  </a:lnTo>
                  <a:lnTo>
                    <a:pt x="10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22" name="Google Shape;6522;p127"/>
            <p:cNvSpPr/>
            <p:nvPr/>
          </p:nvSpPr>
          <p:spPr>
            <a:xfrm>
              <a:off x="5635650" y="5138800"/>
              <a:ext cx="108100" cy="93925"/>
            </a:xfrm>
            <a:custGeom>
              <a:avLst/>
              <a:gdLst/>
              <a:ahLst/>
              <a:cxnLst/>
              <a:rect l="l" t="t" r="r" b="b"/>
              <a:pathLst>
                <a:path w="4324" h="3757" extrusionOk="0">
                  <a:moveTo>
                    <a:pt x="1425" y="1"/>
                  </a:moveTo>
                  <a:cubicBezTo>
                    <a:pt x="587" y="218"/>
                    <a:pt x="0" y="972"/>
                    <a:pt x="0" y="1844"/>
                  </a:cubicBezTo>
                  <a:cubicBezTo>
                    <a:pt x="0" y="2979"/>
                    <a:pt x="921" y="3756"/>
                    <a:pt x="1904" y="3756"/>
                  </a:cubicBezTo>
                  <a:cubicBezTo>
                    <a:pt x="2300" y="3756"/>
                    <a:pt x="2706" y="3630"/>
                    <a:pt x="3066" y="3352"/>
                  </a:cubicBezTo>
                  <a:cubicBezTo>
                    <a:pt x="4323" y="2380"/>
                    <a:pt x="3921" y="403"/>
                    <a:pt x="2380" y="1"/>
                  </a:cubicBezTo>
                  <a:lnTo>
                    <a:pt x="2380" y="554"/>
                  </a:lnTo>
                  <a:lnTo>
                    <a:pt x="1425" y="554"/>
                  </a:lnTo>
                  <a:lnTo>
                    <a:pt x="14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23" name="Google Shape;6523;p127"/>
            <p:cNvSpPr/>
            <p:nvPr/>
          </p:nvSpPr>
          <p:spPr>
            <a:xfrm>
              <a:off x="6622200" y="5036600"/>
              <a:ext cx="56875" cy="49275"/>
            </a:xfrm>
            <a:custGeom>
              <a:avLst/>
              <a:gdLst/>
              <a:ahLst/>
              <a:cxnLst/>
              <a:rect l="l" t="t" r="r" b="b"/>
              <a:pathLst>
                <a:path w="2275" h="1971" extrusionOk="0">
                  <a:moveTo>
                    <a:pt x="699" y="1"/>
                  </a:moveTo>
                  <a:cubicBezTo>
                    <a:pt x="297" y="135"/>
                    <a:pt x="12" y="520"/>
                    <a:pt x="12" y="956"/>
                  </a:cubicBezTo>
                  <a:cubicBezTo>
                    <a:pt x="0" y="1551"/>
                    <a:pt x="490" y="1970"/>
                    <a:pt x="1016" y="1970"/>
                  </a:cubicBezTo>
                  <a:cubicBezTo>
                    <a:pt x="1215" y="1970"/>
                    <a:pt x="1420" y="1910"/>
                    <a:pt x="1604" y="1777"/>
                  </a:cubicBezTo>
                  <a:cubicBezTo>
                    <a:pt x="2274" y="1291"/>
                    <a:pt x="2107" y="252"/>
                    <a:pt x="1319" y="1"/>
                  </a:cubicBezTo>
                  <a:lnTo>
                    <a:pt x="1319" y="939"/>
                  </a:lnTo>
                  <a:lnTo>
                    <a:pt x="699" y="939"/>
                  </a:lnTo>
                  <a:lnTo>
                    <a:pt x="6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24" name="Google Shape;6524;p127"/>
            <p:cNvSpPr/>
            <p:nvPr/>
          </p:nvSpPr>
          <p:spPr>
            <a:xfrm>
              <a:off x="5879850" y="5102375"/>
              <a:ext cx="77925" cy="67325"/>
            </a:xfrm>
            <a:custGeom>
              <a:avLst/>
              <a:gdLst/>
              <a:ahLst/>
              <a:cxnLst/>
              <a:rect l="l" t="t" r="r" b="b"/>
              <a:pathLst>
                <a:path w="3117" h="2693" extrusionOk="0">
                  <a:moveTo>
                    <a:pt x="1173" y="0"/>
                  </a:moveTo>
                  <a:cubicBezTo>
                    <a:pt x="503" y="101"/>
                    <a:pt x="0" y="670"/>
                    <a:pt x="0" y="1340"/>
                  </a:cubicBezTo>
                  <a:cubicBezTo>
                    <a:pt x="0" y="2147"/>
                    <a:pt x="669" y="2693"/>
                    <a:pt x="1370" y="2693"/>
                  </a:cubicBezTo>
                  <a:cubicBezTo>
                    <a:pt x="1673" y="2693"/>
                    <a:pt x="1982" y="2590"/>
                    <a:pt x="2245" y="2362"/>
                  </a:cubicBezTo>
                  <a:cubicBezTo>
                    <a:pt x="3117" y="1592"/>
                    <a:pt x="2681" y="168"/>
                    <a:pt x="1542" y="0"/>
                  </a:cubicBezTo>
                  <a:lnTo>
                    <a:pt x="1542" y="503"/>
                  </a:lnTo>
                  <a:lnTo>
                    <a:pt x="1173" y="503"/>
                  </a:lnTo>
                  <a:lnTo>
                    <a:pt x="11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25" name="Google Shape;6525;p127"/>
            <p:cNvSpPr/>
            <p:nvPr/>
          </p:nvSpPr>
          <p:spPr>
            <a:xfrm>
              <a:off x="6510650" y="4851050"/>
              <a:ext cx="70400" cy="257625"/>
            </a:xfrm>
            <a:custGeom>
              <a:avLst/>
              <a:gdLst/>
              <a:ahLst/>
              <a:cxnLst/>
              <a:rect l="l" t="t" r="r" b="b"/>
              <a:pathLst>
                <a:path w="2816" h="10305" extrusionOk="0">
                  <a:moveTo>
                    <a:pt x="1408" y="0"/>
                  </a:moveTo>
                  <a:cubicBezTo>
                    <a:pt x="269" y="0"/>
                    <a:pt x="1" y="1592"/>
                    <a:pt x="1090" y="1961"/>
                  </a:cubicBezTo>
                  <a:lnTo>
                    <a:pt x="1090" y="8344"/>
                  </a:lnTo>
                  <a:cubicBezTo>
                    <a:pt x="1" y="8713"/>
                    <a:pt x="269" y="10304"/>
                    <a:pt x="1408" y="10304"/>
                  </a:cubicBezTo>
                  <a:cubicBezTo>
                    <a:pt x="2547" y="10304"/>
                    <a:pt x="2816" y="8713"/>
                    <a:pt x="1727" y="8344"/>
                  </a:cubicBezTo>
                  <a:lnTo>
                    <a:pt x="1727" y="1961"/>
                  </a:lnTo>
                  <a:cubicBezTo>
                    <a:pt x="2816" y="1592"/>
                    <a:pt x="2547" y="0"/>
                    <a:pt x="1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26" name="Google Shape;6526;p127"/>
            <p:cNvSpPr/>
            <p:nvPr/>
          </p:nvSpPr>
          <p:spPr>
            <a:xfrm>
              <a:off x="5976175" y="4813775"/>
              <a:ext cx="93450" cy="332175"/>
            </a:xfrm>
            <a:custGeom>
              <a:avLst/>
              <a:gdLst/>
              <a:ahLst/>
              <a:cxnLst/>
              <a:rect l="l" t="t" r="r" b="b"/>
              <a:pathLst>
                <a:path w="3738" h="13287" extrusionOk="0">
                  <a:moveTo>
                    <a:pt x="1877" y="0"/>
                  </a:moveTo>
                  <a:cubicBezTo>
                    <a:pt x="286" y="0"/>
                    <a:pt x="1" y="2279"/>
                    <a:pt x="1559" y="2664"/>
                  </a:cubicBezTo>
                  <a:lnTo>
                    <a:pt x="1559" y="10623"/>
                  </a:lnTo>
                  <a:cubicBezTo>
                    <a:pt x="1" y="11008"/>
                    <a:pt x="286" y="13286"/>
                    <a:pt x="1877" y="13286"/>
                  </a:cubicBezTo>
                  <a:cubicBezTo>
                    <a:pt x="3469" y="13286"/>
                    <a:pt x="3737" y="11008"/>
                    <a:pt x="2196" y="10623"/>
                  </a:cubicBezTo>
                  <a:lnTo>
                    <a:pt x="2196" y="2664"/>
                  </a:lnTo>
                  <a:cubicBezTo>
                    <a:pt x="3737" y="2279"/>
                    <a:pt x="3469" y="0"/>
                    <a:pt x="18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27" name="Google Shape;6527;p127"/>
            <p:cNvSpPr/>
            <p:nvPr/>
          </p:nvSpPr>
          <p:spPr>
            <a:xfrm>
              <a:off x="5408200" y="4788225"/>
              <a:ext cx="99300" cy="383275"/>
            </a:xfrm>
            <a:custGeom>
              <a:avLst/>
              <a:gdLst/>
              <a:ahLst/>
              <a:cxnLst/>
              <a:rect l="l" t="t" r="r" b="b"/>
              <a:pathLst>
                <a:path w="3972" h="15331" extrusionOk="0">
                  <a:moveTo>
                    <a:pt x="1994" y="0"/>
                  </a:moveTo>
                  <a:cubicBezTo>
                    <a:pt x="989" y="0"/>
                    <a:pt x="168" y="754"/>
                    <a:pt x="84" y="1743"/>
                  </a:cubicBezTo>
                  <a:cubicBezTo>
                    <a:pt x="1" y="2731"/>
                    <a:pt x="688" y="3619"/>
                    <a:pt x="1659" y="3787"/>
                  </a:cubicBezTo>
                  <a:lnTo>
                    <a:pt x="1659" y="11544"/>
                  </a:lnTo>
                  <a:cubicBezTo>
                    <a:pt x="688" y="11712"/>
                    <a:pt x="1" y="12600"/>
                    <a:pt x="84" y="13588"/>
                  </a:cubicBezTo>
                  <a:cubicBezTo>
                    <a:pt x="168" y="14577"/>
                    <a:pt x="989" y="15331"/>
                    <a:pt x="1994" y="15331"/>
                  </a:cubicBezTo>
                  <a:cubicBezTo>
                    <a:pt x="2983" y="15331"/>
                    <a:pt x="3804" y="14577"/>
                    <a:pt x="3888" y="13588"/>
                  </a:cubicBezTo>
                  <a:cubicBezTo>
                    <a:pt x="3971" y="12600"/>
                    <a:pt x="3285" y="11712"/>
                    <a:pt x="2313" y="11544"/>
                  </a:cubicBezTo>
                  <a:lnTo>
                    <a:pt x="2313" y="3787"/>
                  </a:lnTo>
                  <a:cubicBezTo>
                    <a:pt x="3285" y="3619"/>
                    <a:pt x="3971" y="2731"/>
                    <a:pt x="3888" y="1743"/>
                  </a:cubicBezTo>
                  <a:cubicBezTo>
                    <a:pt x="3804" y="754"/>
                    <a:pt x="2983" y="0"/>
                    <a:pt x="19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28" name="Google Shape;6528;p127"/>
            <p:cNvSpPr/>
            <p:nvPr/>
          </p:nvSpPr>
          <p:spPr>
            <a:xfrm>
              <a:off x="6305825" y="4826750"/>
              <a:ext cx="21400" cy="305800"/>
            </a:xfrm>
            <a:custGeom>
              <a:avLst/>
              <a:gdLst/>
              <a:ahLst/>
              <a:cxnLst/>
              <a:rect l="l" t="t" r="r" b="b"/>
              <a:pathLst>
                <a:path w="856" h="12232" extrusionOk="0">
                  <a:moveTo>
                    <a:pt x="1" y="1"/>
                  </a:moveTo>
                  <a:lnTo>
                    <a:pt x="1" y="654"/>
                  </a:lnTo>
                  <a:lnTo>
                    <a:pt x="1" y="1274"/>
                  </a:lnTo>
                  <a:lnTo>
                    <a:pt x="1" y="10975"/>
                  </a:lnTo>
                  <a:lnTo>
                    <a:pt x="1" y="11595"/>
                  </a:lnTo>
                  <a:lnTo>
                    <a:pt x="1" y="12231"/>
                  </a:lnTo>
                  <a:lnTo>
                    <a:pt x="855" y="12231"/>
                  </a:lnTo>
                  <a:lnTo>
                    <a:pt x="855" y="11595"/>
                  </a:lnTo>
                  <a:lnTo>
                    <a:pt x="855" y="10975"/>
                  </a:lnTo>
                  <a:lnTo>
                    <a:pt x="855" y="1274"/>
                  </a:lnTo>
                  <a:lnTo>
                    <a:pt x="855" y="654"/>
                  </a:lnTo>
                  <a:lnTo>
                    <a:pt x="8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29" name="Google Shape;6529;p127"/>
            <p:cNvSpPr/>
            <p:nvPr/>
          </p:nvSpPr>
          <p:spPr>
            <a:xfrm>
              <a:off x="5671250" y="4807075"/>
              <a:ext cx="23900" cy="345575"/>
            </a:xfrm>
            <a:custGeom>
              <a:avLst/>
              <a:gdLst/>
              <a:ahLst/>
              <a:cxnLst/>
              <a:rect l="l" t="t" r="r" b="b"/>
              <a:pathLst>
                <a:path w="956" h="13823" extrusionOk="0">
                  <a:moveTo>
                    <a:pt x="1" y="0"/>
                  </a:moveTo>
                  <a:lnTo>
                    <a:pt x="1" y="553"/>
                  </a:lnTo>
                  <a:lnTo>
                    <a:pt x="1" y="1173"/>
                  </a:lnTo>
                  <a:lnTo>
                    <a:pt x="1" y="12633"/>
                  </a:lnTo>
                  <a:lnTo>
                    <a:pt x="1" y="13270"/>
                  </a:lnTo>
                  <a:lnTo>
                    <a:pt x="1" y="13823"/>
                  </a:lnTo>
                  <a:lnTo>
                    <a:pt x="956" y="13823"/>
                  </a:lnTo>
                  <a:lnTo>
                    <a:pt x="956" y="13270"/>
                  </a:lnTo>
                  <a:lnTo>
                    <a:pt x="956" y="12633"/>
                  </a:lnTo>
                  <a:lnTo>
                    <a:pt x="956" y="1173"/>
                  </a:lnTo>
                  <a:lnTo>
                    <a:pt x="956" y="553"/>
                  </a:lnTo>
                  <a:lnTo>
                    <a:pt x="9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30" name="Google Shape;6530;p127"/>
            <p:cNvSpPr/>
            <p:nvPr/>
          </p:nvSpPr>
          <p:spPr>
            <a:xfrm>
              <a:off x="6178925" y="4838900"/>
              <a:ext cx="69975" cy="281925"/>
            </a:xfrm>
            <a:custGeom>
              <a:avLst/>
              <a:gdLst/>
              <a:ahLst/>
              <a:cxnLst/>
              <a:rect l="l" t="t" r="r" b="b"/>
              <a:pathLst>
                <a:path w="2799" h="11277" extrusionOk="0">
                  <a:moveTo>
                    <a:pt x="1408" y="0"/>
                  </a:moveTo>
                  <a:cubicBezTo>
                    <a:pt x="184" y="0"/>
                    <a:pt x="0" y="1776"/>
                    <a:pt x="1223" y="1994"/>
                  </a:cubicBezTo>
                  <a:lnTo>
                    <a:pt x="1223" y="9282"/>
                  </a:lnTo>
                  <a:cubicBezTo>
                    <a:pt x="0" y="9500"/>
                    <a:pt x="168" y="11276"/>
                    <a:pt x="1408" y="11276"/>
                  </a:cubicBezTo>
                  <a:cubicBezTo>
                    <a:pt x="2631" y="11276"/>
                    <a:pt x="2798" y="9500"/>
                    <a:pt x="1592" y="9282"/>
                  </a:cubicBezTo>
                  <a:lnTo>
                    <a:pt x="1592" y="1994"/>
                  </a:lnTo>
                  <a:cubicBezTo>
                    <a:pt x="2798" y="1776"/>
                    <a:pt x="2631" y="0"/>
                    <a:pt x="1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31" name="Google Shape;6531;p127"/>
            <p:cNvSpPr/>
            <p:nvPr/>
          </p:nvSpPr>
          <p:spPr>
            <a:xfrm>
              <a:off x="5909175" y="4844350"/>
              <a:ext cx="9225" cy="271025"/>
            </a:xfrm>
            <a:custGeom>
              <a:avLst/>
              <a:gdLst/>
              <a:ahLst/>
              <a:cxnLst/>
              <a:rect l="l" t="t" r="r" b="b"/>
              <a:pathLst>
                <a:path w="369" h="10841" extrusionOk="0">
                  <a:moveTo>
                    <a:pt x="0" y="0"/>
                  </a:moveTo>
                  <a:lnTo>
                    <a:pt x="0" y="503"/>
                  </a:lnTo>
                  <a:lnTo>
                    <a:pt x="0" y="1123"/>
                  </a:lnTo>
                  <a:lnTo>
                    <a:pt x="0" y="9718"/>
                  </a:lnTo>
                  <a:lnTo>
                    <a:pt x="0" y="10321"/>
                  </a:lnTo>
                  <a:lnTo>
                    <a:pt x="0" y="10840"/>
                  </a:lnTo>
                  <a:lnTo>
                    <a:pt x="369" y="10840"/>
                  </a:lnTo>
                  <a:lnTo>
                    <a:pt x="369" y="10321"/>
                  </a:lnTo>
                  <a:lnTo>
                    <a:pt x="369" y="9718"/>
                  </a:lnTo>
                  <a:lnTo>
                    <a:pt x="369" y="1123"/>
                  </a:lnTo>
                  <a:lnTo>
                    <a:pt x="369" y="503"/>
                  </a:lnTo>
                  <a:lnTo>
                    <a:pt x="3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32" name="Google Shape;6532;p127"/>
            <p:cNvSpPr/>
            <p:nvPr/>
          </p:nvSpPr>
          <p:spPr>
            <a:xfrm>
              <a:off x="5526325" y="4749675"/>
              <a:ext cx="69975" cy="460350"/>
            </a:xfrm>
            <a:custGeom>
              <a:avLst/>
              <a:gdLst/>
              <a:ahLst/>
              <a:cxnLst/>
              <a:rect l="l" t="t" r="r" b="b"/>
              <a:pathLst>
                <a:path w="2799" h="18414" extrusionOk="0">
                  <a:moveTo>
                    <a:pt x="1391" y="1"/>
                  </a:moveTo>
                  <a:cubicBezTo>
                    <a:pt x="235" y="1"/>
                    <a:pt x="0" y="1659"/>
                    <a:pt x="1123" y="1978"/>
                  </a:cubicBezTo>
                  <a:lnTo>
                    <a:pt x="1123" y="16437"/>
                  </a:lnTo>
                  <a:cubicBezTo>
                    <a:pt x="0" y="16755"/>
                    <a:pt x="235" y="18414"/>
                    <a:pt x="1391" y="18414"/>
                  </a:cubicBezTo>
                  <a:cubicBezTo>
                    <a:pt x="2564" y="18414"/>
                    <a:pt x="2798" y="16755"/>
                    <a:pt x="1676" y="16437"/>
                  </a:cubicBezTo>
                  <a:lnTo>
                    <a:pt x="1676" y="1978"/>
                  </a:lnTo>
                  <a:cubicBezTo>
                    <a:pt x="2798" y="1659"/>
                    <a:pt x="2564" y="1"/>
                    <a:pt x="1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33" name="Google Shape;6533;p127"/>
            <p:cNvSpPr/>
            <p:nvPr/>
          </p:nvSpPr>
          <p:spPr>
            <a:xfrm>
              <a:off x="5758800" y="4773125"/>
              <a:ext cx="81700" cy="413025"/>
            </a:xfrm>
            <a:custGeom>
              <a:avLst/>
              <a:gdLst/>
              <a:ahLst/>
              <a:cxnLst/>
              <a:rect l="l" t="t" r="r" b="b"/>
              <a:pathLst>
                <a:path w="3268" h="16521" extrusionOk="0">
                  <a:moveTo>
                    <a:pt x="1860" y="1"/>
                  </a:moveTo>
                  <a:cubicBezTo>
                    <a:pt x="201" y="1"/>
                    <a:pt x="0" y="2414"/>
                    <a:pt x="1642" y="2682"/>
                  </a:cubicBezTo>
                  <a:lnTo>
                    <a:pt x="1642" y="13857"/>
                  </a:lnTo>
                  <a:cubicBezTo>
                    <a:pt x="0" y="14125"/>
                    <a:pt x="201" y="16521"/>
                    <a:pt x="1860" y="16521"/>
                  </a:cubicBezTo>
                  <a:cubicBezTo>
                    <a:pt x="2564" y="16521"/>
                    <a:pt x="3150" y="15985"/>
                    <a:pt x="3200" y="15298"/>
                  </a:cubicBezTo>
                  <a:cubicBezTo>
                    <a:pt x="3267" y="14594"/>
                    <a:pt x="2782" y="13957"/>
                    <a:pt x="2078" y="13857"/>
                  </a:cubicBezTo>
                  <a:lnTo>
                    <a:pt x="2078" y="2682"/>
                  </a:lnTo>
                  <a:cubicBezTo>
                    <a:pt x="2782" y="2564"/>
                    <a:pt x="3267" y="1945"/>
                    <a:pt x="3200" y="1241"/>
                  </a:cubicBezTo>
                  <a:cubicBezTo>
                    <a:pt x="3150" y="537"/>
                    <a:pt x="2564" y="1"/>
                    <a:pt x="18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34" name="Google Shape;6534;p127"/>
            <p:cNvSpPr/>
            <p:nvPr/>
          </p:nvSpPr>
          <p:spPr>
            <a:xfrm>
              <a:off x="6639675" y="4899625"/>
              <a:ext cx="15525" cy="160450"/>
            </a:xfrm>
            <a:custGeom>
              <a:avLst/>
              <a:gdLst/>
              <a:ahLst/>
              <a:cxnLst/>
              <a:rect l="l" t="t" r="r" b="b"/>
              <a:pathLst>
                <a:path w="621" h="6418" extrusionOk="0">
                  <a:moveTo>
                    <a:pt x="0" y="1"/>
                  </a:moveTo>
                  <a:lnTo>
                    <a:pt x="0" y="939"/>
                  </a:lnTo>
                  <a:lnTo>
                    <a:pt x="0" y="1576"/>
                  </a:lnTo>
                  <a:lnTo>
                    <a:pt x="0" y="4843"/>
                  </a:lnTo>
                  <a:lnTo>
                    <a:pt x="0" y="5480"/>
                  </a:lnTo>
                  <a:lnTo>
                    <a:pt x="0" y="6418"/>
                  </a:lnTo>
                  <a:lnTo>
                    <a:pt x="620" y="6418"/>
                  </a:lnTo>
                  <a:lnTo>
                    <a:pt x="620" y="5480"/>
                  </a:lnTo>
                  <a:lnTo>
                    <a:pt x="620" y="4843"/>
                  </a:lnTo>
                  <a:lnTo>
                    <a:pt x="620" y="1576"/>
                  </a:lnTo>
                  <a:lnTo>
                    <a:pt x="620" y="939"/>
                  </a:lnTo>
                  <a:lnTo>
                    <a:pt x="6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35" name="Google Shape;6535;p127"/>
            <p:cNvSpPr/>
            <p:nvPr/>
          </p:nvSpPr>
          <p:spPr>
            <a:xfrm>
              <a:off x="6082575" y="4879100"/>
              <a:ext cx="69975" cy="201500"/>
            </a:xfrm>
            <a:custGeom>
              <a:avLst/>
              <a:gdLst/>
              <a:ahLst/>
              <a:cxnLst/>
              <a:rect l="l" t="t" r="r" b="b"/>
              <a:pathLst>
                <a:path w="2799" h="8060" extrusionOk="0">
                  <a:moveTo>
                    <a:pt x="1408" y="1"/>
                  </a:moveTo>
                  <a:cubicBezTo>
                    <a:pt x="252" y="1"/>
                    <a:pt x="1" y="1626"/>
                    <a:pt x="1090" y="1978"/>
                  </a:cubicBezTo>
                  <a:lnTo>
                    <a:pt x="1090" y="6083"/>
                  </a:lnTo>
                  <a:cubicBezTo>
                    <a:pt x="1" y="6435"/>
                    <a:pt x="252" y="8060"/>
                    <a:pt x="1408" y="8060"/>
                  </a:cubicBezTo>
                  <a:cubicBezTo>
                    <a:pt x="2547" y="8060"/>
                    <a:pt x="2799" y="6435"/>
                    <a:pt x="1710" y="6083"/>
                  </a:cubicBezTo>
                  <a:lnTo>
                    <a:pt x="1710" y="1978"/>
                  </a:lnTo>
                  <a:cubicBezTo>
                    <a:pt x="2799" y="1626"/>
                    <a:pt x="2547" y="1"/>
                    <a:pt x="14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536" name="Google Shape;6536;p127"/>
          <p:cNvGrpSpPr/>
          <p:nvPr/>
        </p:nvGrpSpPr>
        <p:grpSpPr>
          <a:xfrm rot="1286103">
            <a:off x="4917836" y="2173199"/>
            <a:ext cx="522224" cy="797112"/>
            <a:chOff x="-107350" y="4059375"/>
            <a:chExt cx="656275" cy="1001725"/>
          </a:xfrm>
        </p:grpSpPr>
        <p:sp>
          <p:nvSpPr>
            <p:cNvPr id="6537" name="Google Shape;6537;p127"/>
            <p:cNvSpPr/>
            <p:nvPr/>
          </p:nvSpPr>
          <p:spPr>
            <a:xfrm>
              <a:off x="-107325" y="4108650"/>
              <a:ext cx="655625" cy="949575"/>
            </a:xfrm>
            <a:custGeom>
              <a:avLst/>
              <a:gdLst/>
              <a:ahLst/>
              <a:cxnLst/>
              <a:rect l="l" t="t" r="r" b="b"/>
              <a:pathLst>
                <a:path w="26225" h="37983" extrusionOk="0">
                  <a:moveTo>
                    <a:pt x="13587" y="1"/>
                  </a:moveTo>
                  <a:lnTo>
                    <a:pt x="11554" y="13"/>
                  </a:lnTo>
                  <a:cubicBezTo>
                    <a:pt x="10855" y="13"/>
                    <a:pt x="10289" y="1011"/>
                    <a:pt x="10295" y="1711"/>
                  </a:cubicBezTo>
                  <a:lnTo>
                    <a:pt x="10343" y="16479"/>
                  </a:lnTo>
                  <a:lnTo>
                    <a:pt x="1216" y="33206"/>
                  </a:lnTo>
                  <a:cubicBezTo>
                    <a:pt x="1" y="35333"/>
                    <a:pt x="1535" y="37982"/>
                    <a:pt x="3989" y="37982"/>
                  </a:cubicBezTo>
                  <a:cubicBezTo>
                    <a:pt x="3991" y="37982"/>
                    <a:pt x="3994" y="37982"/>
                    <a:pt x="3997" y="37982"/>
                  </a:cubicBezTo>
                  <a:lnTo>
                    <a:pt x="22185" y="37915"/>
                  </a:lnTo>
                  <a:cubicBezTo>
                    <a:pt x="24710" y="37903"/>
                    <a:pt x="26225" y="35098"/>
                    <a:pt x="24844" y="32975"/>
                  </a:cubicBezTo>
                  <a:lnTo>
                    <a:pt x="14901" y="16454"/>
                  </a:lnTo>
                  <a:lnTo>
                    <a:pt x="14852" y="1686"/>
                  </a:lnTo>
                  <a:cubicBezTo>
                    <a:pt x="14852" y="993"/>
                    <a:pt x="14286" y="1"/>
                    <a:pt x="135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38" name="Google Shape;6538;p127"/>
            <p:cNvSpPr/>
            <p:nvPr/>
          </p:nvSpPr>
          <p:spPr>
            <a:xfrm>
              <a:off x="-107325" y="4794225"/>
              <a:ext cx="656250" cy="266875"/>
            </a:xfrm>
            <a:custGeom>
              <a:avLst/>
              <a:gdLst/>
              <a:ahLst/>
              <a:cxnLst/>
              <a:rect l="l" t="t" r="r" b="b"/>
              <a:pathLst>
                <a:path w="26250" h="10675" extrusionOk="0">
                  <a:moveTo>
                    <a:pt x="18157" y="1"/>
                  </a:moveTo>
                  <a:cubicBezTo>
                    <a:pt x="16952" y="1"/>
                    <a:pt x="15462" y="232"/>
                    <a:pt x="13684" y="909"/>
                  </a:cubicBezTo>
                  <a:cubicBezTo>
                    <a:pt x="11814" y="1622"/>
                    <a:pt x="10093" y="1858"/>
                    <a:pt x="8635" y="1858"/>
                  </a:cubicBezTo>
                  <a:cubicBezTo>
                    <a:pt x="5804" y="1858"/>
                    <a:pt x="3967" y="970"/>
                    <a:pt x="3967" y="970"/>
                  </a:cubicBezTo>
                  <a:lnTo>
                    <a:pt x="1527" y="5436"/>
                  </a:lnTo>
                  <a:cubicBezTo>
                    <a:pt x="1" y="7746"/>
                    <a:pt x="1153" y="10565"/>
                    <a:pt x="3915" y="10565"/>
                  </a:cubicBezTo>
                  <a:cubicBezTo>
                    <a:pt x="3918" y="10565"/>
                    <a:pt x="3921" y="10565"/>
                    <a:pt x="3924" y="10565"/>
                  </a:cubicBezTo>
                  <a:lnTo>
                    <a:pt x="21619" y="10675"/>
                  </a:lnTo>
                  <a:cubicBezTo>
                    <a:pt x="24533" y="10663"/>
                    <a:pt x="26249" y="7754"/>
                    <a:pt x="24412" y="5491"/>
                  </a:cubicBezTo>
                  <a:lnTo>
                    <a:pt x="22045" y="1085"/>
                  </a:lnTo>
                  <a:cubicBezTo>
                    <a:pt x="22045" y="1085"/>
                    <a:pt x="20766" y="1"/>
                    <a:pt x="18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39" name="Google Shape;6539;p127"/>
            <p:cNvSpPr/>
            <p:nvPr/>
          </p:nvSpPr>
          <p:spPr>
            <a:xfrm>
              <a:off x="41125" y="4861050"/>
              <a:ext cx="30750" cy="26350"/>
            </a:xfrm>
            <a:custGeom>
              <a:avLst/>
              <a:gdLst/>
              <a:ahLst/>
              <a:cxnLst/>
              <a:rect l="l" t="t" r="r" b="b"/>
              <a:pathLst>
                <a:path w="1230" h="1054" extrusionOk="0">
                  <a:moveTo>
                    <a:pt x="700" y="0"/>
                  </a:moveTo>
                  <a:cubicBezTo>
                    <a:pt x="232" y="0"/>
                    <a:pt x="0" y="566"/>
                    <a:pt x="335" y="901"/>
                  </a:cubicBezTo>
                  <a:cubicBezTo>
                    <a:pt x="440" y="1006"/>
                    <a:pt x="570" y="1054"/>
                    <a:pt x="698" y="1054"/>
                  </a:cubicBezTo>
                  <a:cubicBezTo>
                    <a:pt x="968" y="1054"/>
                    <a:pt x="1229" y="842"/>
                    <a:pt x="1229" y="524"/>
                  </a:cubicBezTo>
                  <a:cubicBezTo>
                    <a:pt x="1229" y="232"/>
                    <a:pt x="992" y="0"/>
                    <a:pt x="7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40" name="Google Shape;6540;p127"/>
            <p:cNvSpPr/>
            <p:nvPr/>
          </p:nvSpPr>
          <p:spPr>
            <a:xfrm>
              <a:off x="344000" y="4855125"/>
              <a:ext cx="30750" cy="26350"/>
            </a:xfrm>
            <a:custGeom>
              <a:avLst/>
              <a:gdLst/>
              <a:ahLst/>
              <a:cxnLst/>
              <a:rect l="l" t="t" r="r" b="b"/>
              <a:pathLst>
                <a:path w="1230" h="1054" extrusionOk="0">
                  <a:moveTo>
                    <a:pt x="700" y="0"/>
                  </a:moveTo>
                  <a:cubicBezTo>
                    <a:pt x="231" y="0"/>
                    <a:pt x="0" y="572"/>
                    <a:pt x="329" y="901"/>
                  </a:cubicBezTo>
                  <a:cubicBezTo>
                    <a:pt x="436" y="1006"/>
                    <a:pt x="567" y="1053"/>
                    <a:pt x="696" y="1053"/>
                  </a:cubicBezTo>
                  <a:cubicBezTo>
                    <a:pt x="968" y="1053"/>
                    <a:pt x="1229" y="842"/>
                    <a:pt x="1229" y="523"/>
                  </a:cubicBezTo>
                  <a:cubicBezTo>
                    <a:pt x="1223" y="231"/>
                    <a:pt x="992" y="0"/>
                    <a:pt x="7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41" name="Google Shape;6541;p127"/>
            <p:cNvSpPr/>
            <p:nvPr/>
          </p:nvSpPr>
          <p:spPr>
            <a:xfrm>
              <a:off x="281925" y="4695850"/>
              <a:ext cx="28925" cy="24650"/>
            </a:xfrm>
            <a:custGeom>
              <a:avLst/>
              <a:gdLst/>
              <a:ahLst/>
              <a:cxnLst/>
              <a:rect l="l" t="t" r="r" b="b"/>
              <a:pathLst>
                <a:path w="1157" h="986" extrusionOk="0">
                  <a:moveTo>
                    <a:pt x="664" y="0"/>
                  </a:moveTo>
                  <a:cubicBezTo>
                    <a:pt x="220" y="0"/>
                    <a:pt x="1" y="536"/>
                    <a:pt x="317" y="840"/>
                  </a:cubicBezTo>
                  <a:cubicBezTo>
                    <a:pt x="418" y="941"/>
                    <a:pt x="541" y="985"/>
                    <a:pt x="662" y="985"/>
                  </a:cubicBezTo>
                  <a:cubicBezTo>
                    <a:pt x="915" y="985"/>
                    <a:pt x="1157" y="789"/>
                    <a:pt x="1157" y="493"/>
                  </a:cubicBezTo>
                  <a:cubicBezTo>
                    <a:pt x="1157" y="219"/>
                    <a:pt x="932" y="0"/>
                    <a:pt x="6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42" name="Google Shape;6542;p127"/>
            <p:cNvSpPr/>
            <p:nvPr/>
          </p:nvSpPr>
          <p:spPr>
            <a:xfrm>
              <a:off x="274925" y="4978475"/>
              <a:ext cx="28925" cy="24775"/>
            </a:xfrm>
            <a:custGeom>
              <a:avLst/>
              <a:gdLst/>
              <a:ahLst/>
              <a:cxnLst/>
              <a:rect l="l" t="t" r="r" b="b"/>
              <a:pathLst>
                <a:path w="1157" h="991" extrusionOk="0">
                  <a:moveTo>
                    <a:pt x="658" y="1"/>
                  </a:moveTo>
                  <a:cubicBezTo>
                    <a:pt x="220" y="1"/>
                    <a:pt x="1" y="536"/>
                    <a:pt x="311" y="847"/>
                  </a:cubicBezTo>
                  <a:cubicBezTo>
                    <a:pt x="413" y="946"/>
                    <a:pt x="536" y="991"/>
                    <a:pt x="657" y="991"/>
                  </a:cubicBezTo>
                  <a:cubicBezTo>
                    <a:pt x="913" y="991"/>
                    <a:pt x="1157" y="791"/>
                    <a:pt x="1157" y="494"/>
                  </a:cubicBezTo>
                  <a:cubicBezTo>
                    <a:pt x="1151" y="220"/>
                    <a:pt x="932" y="1"/>
                    <a:pt x="6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43" name="Google Shape;6543;p127"/>
            <p:cNvSpPr/>
            <p:nvPr/>
          </p:nvSpPr>
          <p:spPr>
            <a:xfrm>
              <a:off x="196125" y="4618275"/>
              <a:ext cx="28925" cy="24750"/>
            </a:xfrm>
            <a:custGeom>
              <a:avLst/>
              <a:gdLst/>
              <a:ahLst/>
              <a:cxnLst/>
              <a:rect l="l" t="t" r="r" b="b"/>
              <a:pathLst>
                <a:path w="1157" h="990" extrusionOk="0">
                  <a:moveTo>
                    <a:pt x="658" y="0"/>
                  </a:moveTo>
                  <a:cubicBezTo>
                    <a:pt x="220" y="0"/>
                    <a:pt x="1" y="536"/>
                    <a:pt x="311" y="846"/>
                  </a:cubicBezTo>
                  <a:cubicBezTo>
                    <a:pt x="413" y="945"/>
                    <a:pt x="536" y="990"/>
                    <a:pt x="657" y="990"/>
                  </a:cubicBezTo>
                  <a:cubicBezTo>
                    <a:pt x="913" y="990"/>
                    <a:pt x="1157" y="791"/>
                    <a:pt x="1157" y="493"/>
                  </a:cubicBezTo>
                  <a:cubicBezTo>
                    <a:pt x="1151" y="219"/>
                    <a:pt x="932"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44" name="Google Shape;6544;p127"/>
            <p:cNvSpPr/>
            <p:nvPr/>
          </p:nvSpPr>
          <p:spPr>
            <a:xfrm>
              <a:off x="-14250" y="4953850"/>
              <a:ext cx="50475" cy="43125"/>
            </a:xfrm>
            <a:custGeom>
              <a:avLst/>
              <a:gdLst/>
              <a:ahLst/>
              <a:cxnLst/>
              <a:rect l="l" t="t" r="r" b="b"/>
              <a:pathLst>
                <a:path w="2019" h="1725" extrusionOk="0">
                  <a:moveTo>
                    <a:pt x="1151" y="0"/>
                  </a:moveTo>
                  <a:cubicBezTo>
                    <a:pt x="384" y="0"/>
                    <a:pt x="0" y="931"/>
                    <a:pt x="548" y="1473"/>
                  </a:cubicBezTo>
                  <a:cubicBezTo>
                    <a:pt x="722" y="1647"/>
                    <a:pt x="937" y="1725"/>
                    <a:pt x="1147" y="1725"/>
                  </a:cubicBezTo>
                  <a:cubicBezTo>
                    <a:pt x="1592" y="1725"/>
                    <a:pt x="2019" y="1378"/>
                    <a:pt x="2015" y="858"/>
                  </a:cubicBezTo>
                  <a:cubicBezTo>
                    <a:pt x="2015" y="384"/>
                    <a:pt x="1625" y="0"/>
                    <a:pt x="11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45" name="Google Shape;6545;p127"/>
            <p:cNvSpPr/>
            <p:nvPr/>
          </p:nvSpPr>
          <p:spPr>
            <a:xfrm>
              <a:off x="127825" y="4720025"/>
              <a:ext cx="43025" cy="36775"/>
            </a:xfrm>
            <a:custGeom>
              <a:avLst/>
              <a:gdLst/>
              <a:ahLst/>
              <a:cxnLst/>
              <a:rect l="l" t="t" r="r" b="b"/>
              <a:pathLst>
                <a:path w="1721" h="1471" extrusionOk="0">
                  <a:moveTo>
                    <a:pt x="991" y="1"/>
                  </a:moveTo>
                  <a:cubicBezTo>
                    <a:pt x="988" y="1"/>
                    <a:pt x="984" y="1"/>
                    <a:pt x="980" y="1"/>
                  </a:cubicBezTo>
                  <a:cubicBezTo>
                    <a:pt x="323" y="1"/>
                    <a:pt x="1" y="792"/>
                    <a:pt x="463" y="1254"/>
                  </a:cubicBezTo>
                  <a:cubicBezTo>
                    <a:pt x="614" y="1404"/>
                    <a:pt x="799" y="1470"/>
                    <a:pt x="980" y="1470"/>
                  </a:cubicBezTo>
                  <a:cubicBezTo>
                    <a:pt x="1359" y="1470"/>
                    <a:pt x="1721" y="1176"/>
                    <a:pt x="1717" y="731"/>
                  </a:cubicBezTo>
                  <a:cubicBezTo>
                    <a:pt x="1717" y="327"/>
                    <a:pt x="1394" y="1"/>
                    <a:pt x="9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46" name="Google Shape;6546;p127"/>
            <p:cNvSpPr/>
            <p:nvPr/>
          </p:nvSpPr>
          <p:spPr>
            <a:xfrm>
              <a:off x="202525" y="4502650"/>
              <a:ext cx="17825" cy="15225"/>
            </a:xfrm>
            <a:custGeom>
              <a:avLst/>
              <a:gdLst/>
              <a:ahLst/>
              <a:cxnLst/>
              <a:rect l="l" t="t" r="r" b="b"/>
              <a:pathLst>
                <a:path w="713" h="609" extrusionOk="0">
                  <a:moveTo>
                    <a:pt x="408" y="1"/>
                  </a:moveTo>
                  <a:cubicBezTo>
                    <a:pt x="134" y="1"/>
                    <a:pt x="0" y="329"/>
                    <a:pt x="195" y="518"/>
                  </a:cubicBezTo>
                  <a:cubicBezTo>
                    <a:pt x="256" y="581"/>
                    <a:pt x="332" y="609"/>
                    <a:pt x="406" y="609"/>
                  </a:cubicBezTo>
                  <a:cubicBezTo>
                    <a:pt x="562" y="609"/>
                    <a:pt x="712" y="486"/>
                    <a:pt x="712" y="305"/>
                  </a:cubicBezTo>
                  <a:cubicBezTo>
                    <a:pt x="712" y="134"/>
                    <a:pt x="578" y="1"/>
                    <a:pt x="4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47" name="Google Shape;6547;p127"/>
            <p:cNvSpPr/>
            <p:nvPr/>
          </p:nvSpPr>
          <p:spPr>
            <a:xfrm>
              <a:off x="144575" y="4881425"/>
              <a:ext cx="54475" cy="46675"/>
            </a:xfrm>
            <a:custGeom>
              <a:avLst/>
              <a:gdLst/>
              <a:ahLst/>
              <a:cxnLst/>
              <a:rect l="l" t="t" r="r" b="b"/>
              <a:pathLst>
                <a:path w="2179" h="1867" extrusionOk="0">
                  <a:moveTo>
                    <a:pt x="1252" y="1"/>
                  </a:moveTo>
                  <a:cubicBezTo>
                    <a:pt x="1249" y="1"/>
                    <a:pt x="1245" y="1"/>
                    <a:pt x="1241" y="1"/>
                  </a:cubicBezTo>
                  <a:cubicBezTo>
                    <a:pt x="414" y="1"/>
                    <a:pt x="0" y="1005"/>
                    <a:pt x="590" y="1595"/>
                  </a:cubicBezTo>
                  <a:cubicBezTo>
                    <a:pt x="778" y="1783"/>
                    <a:pt x="1009" y="1867"/>
                    <a:pt x="1237" y="1867"/>
                  </a:cubicBezTo>
                  <a:cubicBezTo>
                    <a:pt x="1716" y="1867"/>
                    <a:pt x="2178" y="1493"/>
                    <a:pt x="2178" y="932"/>
                  </a:cubicBezTo>
                  <a:cubicBezTo>
                    <a:pt x="2178" y="418"/>
                    <a:pt x="1765" y="1"/>
                    <a:pt x="12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48" name="Google Shape;6548;p127"/>
            <p:cNvSpPr/>
            <p:nvPr/>
          </p:nvSpPr>
          <p:spPr>
            <a:xfrm>
              <a:off x="-107350" y="4108650"/>
              <a:ext cx="655650" cy="949725"/>
            </a:xfrm>
            <a:custGeom>
              <a:avLst/>
              <a:gdLst/>
              <a:ahLst/>
              <a:cxnLst/>
              <a:rect l="l" t="t" r="r" b="b"/>
              <a:pathLst>
                <a:path w="26226" h="37989" fill="none" extrusionOk="0">
                  <a:moveTo>
                    <a:pt x="14902" y="16454"/>
                  </a:moveTo>
                  <a:lnTo>
                    <a:pt x="14853" y="1686"/>
                  </a:lnTo>
                  <a:cubicBezTo>
                    <a:pt x="14853" y="993"/>
                    <a:pt x="14287" y="1"/>
                    <a:pt x="13588" y="1"/>
                  </a:cubicBezTo>
                  <a:lnTo>
                    <a:pt x="11555" y="13"/>
                  </a:lnTo>
                  <a:cubicBezTo>
                    <a:pt x="10856" y="13"/>
                    <a:pt x="10290" y="1011"/>
                    <a:pt x="10296" y="1711"/>
                  </a:cubicBezTo>
                  <a:lnTo>
                    <a:pt x="10344" y="16479"/>
                  </a:lnTo>
                  <a:lnTo>
                    <a:pt x="1217" y="33206"/>
                  </a:lnTo>
                  <a:cubicBezTo>
                    <a:pt x="0" y="35335"/>
                    <a:pt x="1540" y="37988"/>
                    <a:pt x="3998" y="37982"/>
                  </a:cubicBezTo>
                  <a:lnTo>
                    <a:pt x="22186" y="37915"/>
                  </a:lnTo>
                  <a:cubicBezTo>
                    <a:pt x="24711" y="37903"/>
                    <a:pt x="26226" y="35098"/>
                    <a:pt x="24845" y="32975"/>
                  </a:cubicBezTo>
                  <a:close/>
                </a:path>
              </a:pathLst>
            </a:custGeom>
            <a:noFill/>
            <a:ln w="2857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49" name="Google Shape;6549;p127"/>
            <p:cNvSpPr/>
            <p:nvPr/>
          </p:nvSpPr>
          <p:spPr>
            <a:xfrm>
              <a:off x="111400" y="4059375"/>
              <a:ext cx="194425" cy="100425"/>
            </a:xfrm>
            <a:custGeom>
              <a:avLst/>
              <a:gdLst/>
              <a:ahLst/>
              <a:cxnLst/>
              <a:rect l="l" t="t" r="r" b="b"/>
              <a:pathLst>
                <a:path w="7777" h="4017" extrusionOk="0">
                  <a:moveTo>
                    <a:pt x="305" y="0"/>
                  </a:moveTo>
                  <a:cubicBezTo>
                    <a:pt x="134" y="0"/>
                    <a:pt x="1" y="140"/>
                    <a:pt x="1" y="305"/>
                  </a:cubicBezTo>
                  <a:lnTo>
                    <a:pt x="1" y="3712"/>
                  </a:lnTo>
                  <a:cubicBezTo>
                    <a:pt x="1" y="3883"/>
                    <a:pt x="134" y="4016"/>
                    <a:pt x="305" y="4016"/>
                  </a:cubicBezTo>
                  <a:lnTo>
                    <a:pt x="7473" y="4016"/>
                  </a:lnTo>
                  <a:cubicBezTo>
                    <a:pt x="7637" y="4016"/>
                    <a:pt x="7777" y="3883"/>
                    <a:pt x="7777" y="3712"/>
                  </a:cubicBezTo>
                  <a:lnTo>
                    <a:pt x="7777" y="305"/>
                  </a:lnTo>
                  <a:cubicBezTo>
                    <a:pt x="7777" y="140"/>
                    <a:pt x="7637" y="0"/>
                    <a:pt x="74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6550" name="Google Shape;6550;p127"/>
          <p:cNvGrpSpPr/>
          <p:nvPr/>
        </p:nvGrpSpPr>
        <p:grpSpPr>
          <a:xfrm>
            <a:off x="6643829" y="1983842"/>
            <a:ext cx="1690723" cy="2617336"/>
            <a:chOff x="6547839" y="1872521"/>
            <a:chExt cx="1762639" cy="2728381"/>
          </a:xfrm>
        </p:grpSpPr>
        <p:sp>
          <p:nvSpPr>
            <p:cNvPr id="6551" name="Google Shape;6551;p127"/>
            <p:cNvSpPr/>
            <p:nvPr/>
          </p:nvSpPr>
          <p:spPr>
            <a:xfrm>
              <a:off x="7337125" y="3891775"/>
              <a:ext cx="314050" cy="483400"/>
            </a:xfrm>
            <a:custGeom>
              <a:avLst/>
              <a:gdLst/>
              <a:ahLst/>
              <a:cxnLst/>
              <a:rect l="l" t="t" r="r" b="b"/>
              <a:pathLst>
                <a:path w="12562" h="19336" extrusionOk="0">
                  <a:moveTo>
                    <a:pt x="12562" y="18967"/>
                  </a:moveTo>
                  <a:lnTo>
                    <a:pt x="12562" y="0"/>
                  </a:lnTo>
                  <a:lnTo>
                    <a:pt x="8005" y="2217"/>
                  </a:lnTo>
                  <a:lnTo>
                    <a:pt x="0" y="3202"/>
                  </a:lnTo>
                  <a:lnTo>
                    <a:pt x="0" y="19336"/>
                  </a:lnTo>
                  <a:close/>
                </a:path>
              </a:pathLst>
            </a:custGeom>
            <a:solidFill>
              <a:schemeClr val="accent4"/>
            </a:solidFill>
            <a:ln>
              <a:noFill/>
            </a:ln>
          </p:spPr>
        </p:sp>
        <p:sp>
          <p:nvSpPr>
            <p:cNvPr id="6552" name="Google Shape;6552;p127"/>
            <p:cNvSpPr/>
            <p:nvPr/>
          </p:nvSpPr>
          <p:spPr>
            <a:xfrm flipH="1">
              <a:off x="7883461" y="2148980"/>
              <a:ext cx="120" cy="120"/>
            </a:xfrm>
            <a:custGeom>
              <a:avLst/>
              <a:gdLst/>
              <a:ahLst/>
              <a:cxnLst/>
              <a:rect l="l" t="t" r="r" b="b"/>
              <a:pathLst>
                <a:path w="1" h="1" fill="none" extrusionOk="0">
                  <a:moveTo>
                    <a:pt x="1" y="0"/>
                  </a:moveTo>
                  <a:lnTo>
                    <a:pt x="1"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53" name="Google Shape;6553;p127"/>
            <p:cNvSpPr/>
            <p:nvPr/>
          </p:nvSpPr>
          <p:spPr>
            <a:xfrm flipH="1">
              <a:off x="7693746" y="2277123"/>
              <a:ext cx="162033" cy="205109"/>
            </a:xfrm>
            <a:custGeom>
              <a:avLst/>
              <a:gdLst/>
              <a:ahLst/>
              <a:cxnLst/>
              <a:rect l="l" t="t" r="r" b="b"/>
              <a:pathLst>
                <a:path w="2539" h="3214" extrusionOk="0">
                  <a:moveTo>
                    <a:pt x="1747" y="1"/>
                  </a:moveTo>
                  <a:lnTo>
                    <a:pt x="1" y="1163"/>
                  </a:lnTo>
                  <a:lnTo>
                    <a:pt x="1" y="3213"/>
                  </a:lnTo>
                  <a:lnTo>
                    <a:pt x="2538" y="1163"/>
                  </a:lnTo>
                  <a:lnTo>
                    <a:pt x="1747" y="1"/>
                  </a:lnTo>
                  <a:close/>
                </a:path>
              </a:pathLst>
            </a:custGeom>
            <a:solidFill>
              <a:srgbClr val="FFB0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54" name="Google Shape;6554;p127"/>
            <p:cNvSpPr/>
            <p:nvPr/>
          </p:nvSpPr>
          <p:spPr>
            <a:xfrm flipH="1">
              <a:off x="7626610" y="2166272"/>
              <a:ext cx="126614" cy="110915"/>
            </a:xfrm>
            <a:custGeom>
              <a:avLst/>
              <a:gdLst/>
              <a:ahLst/>
              <a:cxnLst/>
              <a:rect l="l" t="t" r="r" b="b"/>
              <a:pathLst>
                <a:path w="1984" h="1738" extrusionOk="0">
                  <a:moveTo>
                    <a:pt x="1239" y="0"/>
                  </a:moveTo>
                  <a:cubicBezTo>
                    <a:pt x="864" y="0"/>
                    <a:pt x="499" y="230"/>
                    <a:pt x="335" y="496"/>
                  </a:cubicBezTo>
                  <a:cubicBezTo>
                    <a:pt x="0" y="1032"/>
                    <a:pt x="140" y="1738"/>
                    <a:pt x="140" y="1738"/>
                  </a:cubicBezTo>
                  <a:lnTo>
                    <a:pt x="1643" y="344"/>
                  </a:lnTo>
                  <a:lnTo>
                    <a:pt x="1984" y="417"/>
                  </a:lnTo>
                  <a:cubicBezTo>
                    <a:pt x="1777" y="116"/>
                    <a:pt x="1505" y="0"/>
                    <a:pt x="1239" y="0"/>
                  </a:cubicBezTo>
                  <a:close/>
                </a:path>
              </a:pathLst>
            </a:custGeom>
            <a:solidFill>
              <a:srgbClr val="FFB0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55" name="Google Shape;6555;p127"/>
            <p:cNvSpPr/>
            <p:nvPr/>
          </p:nvSpPr>
          <p:spPr>
            <a:xfrm flipH="1">
              <a:off x="7200564" y="4340272"/>
              <a:ext cx="581824" cy="83154"/>
            </a:xfrm>
            <a:custGeom>
              <a:avLst/>
              <a:gdLst/>
              <a:ahLst/>
              <a:cxnLst/>
              <a:rect l="l" t="t" r="r" b="b"/>
              <a:pathLst>
                <a:path w="9117" h="1303" extrusionOk="0">
                  <a:moveTo>
                    <a:pt x="1" y="0"/>
                  </a:moveTo>
                  <a:lnTo>
                    <a:pt x="1" y="1302"/>
                  </a:lnTo>
                  <a:lnTo>
                    <a:pt x="9116" y="1302"/>
                  </a:lnTo>
                  <a:lnTo>
                    <a:pt x="91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56" name="Google Shape;6556;p127"/>
            <p:cNvSpPr/>
            <p:nvPr/>
          </p:nvSpPr>
          <p:spPr>
            <a:xfrm flipH="1">
              <a:off x="6672091" y="4423362"/>
              <a:ext cx="1638387" cy="177540"/>
            </a:xfrm>
            <a:custGeom>
              <a:avLst/>
              <a:gdLst/>
              <a:ahLst/>
              <a:cxnLst/>
              <a:rect l="l" t="t" r="r" b="b"/>
              <a:pathLst>
                <a:path w="25673" h="2782" extrusionOk="0">
                  <a:moveTo>
                    <a:pt x="1" y="0"/>
                  </a:moveTo>
                  <a:lnTo>
                    <a:pt x="1" y="2781"/>
                  </a:lnTo>
                  <a:lnTo>
                    <a:pt x="25673" y="2781"/>
                  </a:lnTo>
                  <a:lnTo>
                    <a:pt x="256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57" name="Google Shape;6557;p127"/>
            <p:cNvSpPr/>
            <p:nvPr/>
          </p:nvSpPr>
          <p:spPr>
            <a:xfrm flipH="1">
              <a:off x="6848803" y="3610202"/>
              <a:ext cx="64" cy="159288"/>
            </a:xfrm>
            <a:custGeom>
              <a:avLst/>
              <a:gdLst/>
              <a:ahLst/>
              <a:cxnLst/>
              <a:rect l="l" t="t" r="r" b="b"/>
              <a:pathLst>
                <a:path w="1" h="2496" fill="none" extrusionOk="0">
                  <a:moveTo>
                    <a:pt x="1" y="1"/>
                  </a:moveTo>
                  <a:lnTo>
                    <a:pt x="1" y="2496"/>
                  </a:lnTo>
                </a:path>
              </a:pathLst>
            </a:custGeom>
            <a:noFill/>
            <a:ln w="38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58" name="Google Shape;6558;p127"/>
            <p:cNvSpPr/>
            <p:nvPr/>
          </p:nvSpPr>
          <p:spPr>
            <a:xfrm flipH="1">
              <a:off x="6848802" y="2781918"/>
              <a:ext cx="1256630" cy="1256694"/>
            </a:xfrm>
            <a:custGeom>
              <a:avLst/>
              <a:gdLst/>
              <a:ahLst/>
              <a:cxnLst/>
              <a:rect l="l" t="t" r="r" b="b"/>
              <a:pathLst>
                <a:path w="19691" h="19692" fill="none" extrusionOk="0">
                  <a:moveTo>
                    <a:pt x="4217" y="1"/>
                  </a:moveTo>
                  <a:cubicBezTo>
                    <a:pt x="0" y="4285"/>
                    <a:pt x="25" y="11167"/>
                    <a:pt x="4278" y="15414"/>
                  </a:cubicBezTo>
                  <a:cubicBezTo>
                    <a:pt x="8525" y="19667"/>
                    <a:pt x="15407" y="19691"/>
                    <a:pt x="19691" y="15475"/>
                  </a:cubicBezTo>
                </a:path>
              </a:pathLst>
            </a:custGeom>
            <a:noFill/>
            <a:ln w="381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59" name="Google Shape;6559;p127"/>
            <p:cNvSpPr/>
            <p:nvPr/>
          </p:nvSpPr>
          <p:spPr>
            <a:xfrm flipH="1">
              <a:off x="7766370" y="1986882"/>
              <a:ext cx="410921" cy="405943"/>
            </a:xfrm>
            <a:custGeom>
              <a:avLst/>
              <a:gdLst/>
              <a:ahLst/>
              <a:cxnLst/>
              <a:rect l="l" t="t" r="r" b="b"/>
              <a:pathLst>
                <a:path w="6439" h="6361" extrusionOk="0">
                  <a:moveTo>
                    <a:pt x="3107" y="0"/>
                  </a:moveTo>
                  <a:cubicBezTo>
                    <a:pt x="3005" y="0"/>
                    <a:pt x="2903" y="40"/>
                    <a:pt x="2824" y="119"/>
                  </a:cubicBezTo>
                  <a:lnTo>
                    <a:pt x="159" y="2784"/>
                  </a:lnTo>
                  <a:cubicBezTo>
                    <a:pt x="1" y="2942"/>
                    <a:pt x="1" y="3192"/>
                    <a:pt x="159" y="3350"/>
                  </a:cubicBezTo>
                  <a:lnTo>
                    <a:pt x="3055" y="6246"/>
                  </a:lnTo>
                  <a:cubicBezTo>
                    <a:pt x="3131" y="6322"/>
                    <a:pt x="3232" y="6360"/>
                    <a:pt x="3333" y="6360"/>
                  </a:cubicBezTo>
                  <a:cubicBezTo>
                    <a:pt x="3434" y="6360"/>
                    <a:pt x="3536" y="6322"/>
                    <a:pt x="3615" y="6246"/>
                  </a:cubicBezTo>
                  <a:lnTo>
                    <a:pt x="6286" y="3575"/>
                  </a:lnTo>
                  <a:cubicBezTo>
                    <a:pt x="6438" y="3423"/>
                    <a:pt x="6438" y="3167"/>
                    <a:pt x="6286" y="3015"/>
                  </a:cubicBezTo>
                  <a:lnTo>
                    <a:pt x="3390" y="119"/>
                  </a:lnTo>
                  <a:cubicBezTo>
                    <a:pt x="3311" y="40"/>
                    <a:pt x="3209" y="0"/>
                    <a:pt x="3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60" name="Google Shape;6560;p127"/>
            <p:cNvSpPr/>
            <p:nvPr/>
          </p:nvSpPr>
          <p:spPr>
            <a:xfrm flipH="1">
              <a:off x="6936168" y="2107624"/>
              <a:ext cx="1121529" cy="1114573"/>
            </a:xfrm>
            <a:custGeom>
              <a:avLst/>
              <a:gdLst/>
              <a:ahLst/>
              <a:cxnLst/>
              <a:rect l="l" t="t" r="r" b="b"/>
              <a:pathLst>
                <a:path w="17574" h="17465" extrusionOk="0">
                  <a:moveTo>
                    <a:pt x="4841" y="1"/>
                  </a:moveTo>
                  <a:cubicBezTo>
                    <a:pt x="4691" y="1"/>
                    <a:pt x="4540" y="58"/>
                    <a:pt x="4424" y="174"/>
                  </a:cubicBezTo>
                  <a:lnTo>
                    <a:pt x="232" y="4367"/>
                  </a:lnTo>
                  <a:cubicBezTo>
                    <a:pt x="1" y="4598"/>
                    <a:pt x="1" y="4969"/>
                    <a:pt x="232" y="5200"/>
                  </a:cubicBezTo>
                  <a:lnTo>
                    <a:pt x="12317" y="17291"/>
                  </a:lnTo>
                  <a:cubicBezTo>
                    <a:pt x="12432" y="17406"/>
                    <a:pt x="12583" y="17464"/>
                    <a:pt x="12733" y="17464"/>
                  </a:cubicBezTo>
                  <a:cubicBezTo>
                    <a:pt x="12884" y="17464"/>
                    <a:pt x="13035" y="17406"/>
                    <a:pt x="13150" y="17291"/>
                  </a:cubicBezTo>
                  <a:lnTo>
                    <a:pt x="17343" y="13092"/>
                  </a:lnTo>
                  <a:cubicBezTo>
                    <a:pt x="17574" y="12867"/>
                    <a:pt x="17574" y="12490"/>
                    <a:pt x="17343" y="12265"/>
                  </a:cubicBezTo>
                  <a:lnTo>
                    <a:pt x="5258" y="174"/>
                  </a:lnTo>
                  <a:cubicBezTo>
                    <a:pt x="5142" y="58"/>
                    <a:pt x="4992" y="1"/>
                    <a:pt x="4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61" name="Google Shape;6561;p127"/>
            <p:cNvSpPr/>
            <p:nvPr/>
          </p:nvSpPr>
          <p:spPr>
            <a:xfrm flipH="1">
              <a:off x="7407588" y="2067356"/>
              <a:ext cx="690888" cy="686676"/>
            </a:xfrm>
            <a:custGeom>
              <a:avLst/>
              <a:gdLst/>
              <a:ahLst/>
              <a:cxnLst/>
              <a:rect l="l" t="t" r="r" b="b"/>
              <a:pathLst>
                <a:path w="10826" h="10760" extrusionOk="0">
                  <a:moveTo>
                    <a:pt x="5486" y="0"/>
                  </a:moveTo>
                  <a:cubicBezTo>
                    <a:pt x="5316" y="0"/>
                    <a:pt x="5146" y="66"/>
                    <a:pt x="5015" y="197"/>
                  </a:cubicBezTo>
                  <a:lnTo>
                    <a:pt x="263" y="4955"/>
                  </a:lnTo>
                  <a:cubicBezTo>
                    <a:pt x="1" y="5210"/>
                    <a:pt x="1" y="5636"/>
                    <a:pt x="263" y="5892"/>
                  </a:cubicBezTo>
                  <a:lnTo>
                    <a:pt x="5130" y="10760"/>
                  </a:lnTo>
                  <a:lnTo>
                    <a:pt x="10826" y="5064"/>
                  </a:lnTo>
                  <a:lnTo>
                    <a:pt x="5958" y="197"/>
                  </a:lnTo>
                  <a:cubicBezTo>
                    <a:pt x="5827" y="66"/>
                    <a:pt x="5657" y="0"/>
                    <a:pt x="5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62" name="Google Shape;6562;p127"/>
            <p:cNvSpPr/>
            <p:nvPr/>
          </p:nvSpPr>
          <p:spPr>
            <a:xfrm flipH="1">
              <a:off x="6848803" y="2841332"/>
              <a:ext cx="470271" cy="470335"/>
            </a:xfrm>
            <a:custGeom>
              <a:avLst/>
              <a:gdLst/>
              <a:ahLst/>
              <a:cxnLst/>
              <a:rect l="l" t="t" r="r" b="b"/>
              <a:pathLst>
                <a:path w="7369" h="7370" extrusionOk="0">
                  <a:moveTo>
                    <a:pt x="5939" y="1"/>
                  </a:moveTo>
                  <a:lnTo>
                    <a:pt x="0" y="5934"/>
                  </a:lnTo>
                  <a:lnTo>
                    <a:pt x="1436" y="7370"/>
                  </a:lnTo>
                  <a:lnTo>
                    <a:pt x="7369" y="1431"/>
                  </a:lnTo>
                  <a:lnTo>
                    <a:pt x="59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63" name="Google Shape;6563;p127"/>
            <p:cNvSpPr/>
            <p:nvPr/>
          </p:nvSpPr>
          <p:spPr>
            <a:xfrm flipH="1">
              <a:off x="7922468" y="1872521"/>
              <a:ext cx="365866" cy="365866"/>
            </a:xfrm>
            <a:custGeom>
              <a:avLst/>
              <a:gdLst/>
              <a:ahLst/>
              <a:cxnLst/>
              <a:rect l="l" t="t" r="r" b="b"/>
              <a:pathLst>
                <a:path w="5733" h="5733" extrusionOk="0">
                  <a:moveTo>
                    <a:pt x="4296" y="0"/>
                  </a:moveTo>
                  <a:lnTo>
                    <a:pt x="0" y="4296"/>
                  </a:lnTo>
                  <a:lnTo>
                    <a:pt x="1430" y="5732"/>
                  </a:lnTo>
                  <a:lnTo>
                    <a:pt x="5732" y="1436"/>
                  </a:lnTo>
                  <a:lnTo>
                    <a:pt x="42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64" name="Google Shape;6564;p127"/>
            <p:cNvSpPr/>
            <p:nvPr/>
          </p:nvSpPr>
          <p:spPr>
            <a:xfrm flipH="1">
              <a:off x="7662667" y="2621290"/>
              <a:ext cx="346848" cy="321513"/>
            </a:xfrm>
            <a:custGeom>
              <a:avLst/>
              <a:gdLst/>
              <a:ahLst/>
              <a:cxnLst/>
              <a:rect l="l" t="t" r="r" b="b"/>
              <a:pathLst>
                <a:path w="5435" h="5038" extrusionOk="0">
                  <a:moveTo>
                    <a:pt x="2715" y="0"/>
                  </a:moveTo>
                  <a:cubicBezTo>
                    <a:pt x="2071" y="0"/>
                    <a:pt x="1427" y="245"/>
                    <a:pt x="937" y="735"/>
                  </a:cubicBezTo>
                  <a:cubicBezTo>
                    <a:pt x="213" y="1459"/>
                    <a:pt x="0" y="2542"/>
                    <a:pt x="390" y="3479"/>
                  </a:cubicBezTo>
                  <a:cubicBezTo>
                    <a:pt x="779" y="4422"/>
                    <a:pt x="1698" y="5037"/>
                    <a:pt x="2714" y="5037"/>
                  </a:cubicBezTo>
                  <a:cubicBezTo>
                    <a:pt x="3736" y="5037"/>
                    <a:pt x="4655" y="4422"/>
                    <a:pt x="5045" y="3479"/>
                  </a:cubicBezTo>
                  <a:cubicBezTo>
                    <a:pt x="5434" y="2542"/>
                    <a:pt x="5215" y="1459"/>
                    <a:pt x="4497" y="735"/>
                  </a:cubicBezTo>
                  <a:cubicBezTo>
                    <a:pt x="4004" y="245"/>
                    <a:pt x="3359" y="0"/>
                    <a:pt x="2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65" name="Google Shape;6565;p127"/>
            <p:cNvSpPr/>
            <p:nvPr/>
          </p:nvSpPr>
          <p:spPr>
            <a:xfrm flipH="1">
              <a:off x="6730357" y="3680593"/>
              <a:ext cx="236891" cy="177413"/>
            </a:xfrm>
            <a:custGeom>
              <a:avLst/>
              <a:gdLst/>
              <a:ahLst/>
              <a:cxnLst/>
              <a:rect l="l" t="t" r="r" b="b"/>
              <a:pathLst>
                <a:path w="3712" h="2780" extrusionOk="0">
                  <a:moveTo>
                    <a:pt x="1857" y="1"/>
                  </a:moveTo>
                  <a:cubicBezTo>
                    <a:pt x="1501" y="1"/>
                    <a:pt x="1147" y="136"/>
                    <a:pt x="876" y="407"/>
                  </a:cubicBezTo>
                  <a:cubicBezTo>
                    <a:pt x="0" y="1283"/>
                    <a:pt x="621" y="2780"/>
                    <a:pt x="1856" y="2780"/>
                  </a:cubicBezTo>
                  <a:cubicBezTo>
                    <a:pt x="3091" y="2780"/>
                    <a:pt x="3712" y="1283"/>
                    <a:pt x="2842" y="407"/>
                  </a:cubicBezTo>
                  <a:cubicBezTo>
                    <a:pt x="2568" y="136"/>
                    <a:pt x="2212" y="1"/>
                    <a:pt x="1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66" name="Google Shape;6566;p127"/>
            <p:cNvSpPr/>
            <p:nvPr/>
          </p:nvSpPr>
          <p:spPr>
            <a:xfrm flipH="1">
              <a:off x="6547839" y="3511604"/>
              <a:ext cx="601927" cy="113850"/>
            </a:xfrm>
            <a:custGeom>
              <a:avLst/>
              <a:gdLst/>
              <a:ahLst/>
              <a:cxnLst/>
              <a:rect l="l" t="t" r="r" b="b"/>
              <a:pathLst>
                <a:path w="9432" h="1784" extrusionOk="0">
                  <a:moveTo>
                    <a:pt x="0" y="0"/>
                  </a:moveTo>
                  <a:lnTo>
                    <a:pt x="0" y="1783"/>
                  </a:lnTo>
                  <a:lnTo>
                    <a:pt x="9432" y="1783"/>
                  </a:lnTo>
                  <a:lnTo>
                    <a:pt x="94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67" name="Google Shape;6567;p127"/>
            <p:cNvSpPr/>
            <p:nvPr/>
          </p:nvSpPr>
          <p:spPr>
            <a:xfrm flipH="1">
              <a:off x="6585109" y="3475101"/>
              <a:ext cx="527388" cy="36567"/>
            </a:xfrm>
            <a:custGeom>
              <a:avLst/>
              <a:gdLst/>
              <a:ahLst/>
              <a:cxnLst/>
              <a:rect l="l" t="t" r="r" b="b"/>
              <a:pathLst>
                <a:path w="8264" h="573" extrusionOk="0">
                  <a:moveTo>
                    <a:pt x="0" y="0"/>
                  </a:moveTo>
                  <a:lnTo>
                    <a:pt x="0" y="572"/>
                  </a:lnTo>
                  <a:lnTo>
                    <a:pt x="8264" y="572"/>
                  </a:lnTo>
                  <a:lnTo>
                    <a:pt x="82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6577"/>
        <p:cNvGrpSpPr/>
        <p:nvPr/>
      </p:nvGrpSpPr>
      <p:grpSpPr>
        <a:xfrm>
          <a:off x="0" y="0"/>
          <a:ext cx="0" cy="0"/>
          <a:chOff x="0" y="0"/>
          <a:chExt cx="0" cy="0"/>
        </a:xfrm>
      </p:grpSpPr>
      <p:sp>
        <p:nvSpPr>
          <p:cNvPr id="6578" name="Google Shape;6578;p129"/>
          <p:cNvSpPr txBox="1">
            <a:spLocks noGrp="1"/>
          </p:cNvSpPr>
          <p:nvPr>
            <p:ph type="title"/>
          </p:nvPr>
        </p:nvSpPr>
        <p:spPr>
          <a:xfrm>
            <a:off x="-1022102" y="124699"/>
            <a:ext cx="7724400" cy="572700"/>
          </a:xfrm>
          <a:prstGeom prst="rect">
            <a:avLst/>
          </a:prstGeom>
        </p:spPr>
        <p:txBody>
          <a:bodyPr spcFirstLastPara="1" wrap="square" lIns="91425" tIns="91425" rIns="91425" bIns="91425" anchor="t" anchorCtr="0">
            <a:noAutofit/>
          </a:bodyPr>
          <a:lstStyle/>
          <a:p>
            <a:pPr lvl="0" algn="r" rtl="1"/>
            <a:r>
              <a:rPr lang="fa-IR" dirty="0">
                <a:solidFill>
                  <a:schemeClr val="tx2"/>
                </a:solidFill>
                <a:cs typeface="B Nazanin" panose="00000400000000000000" pitchFamily="2" charset="-78"/>
              </a:rPr>
              <a:t>منابع</a:t>
            </a:r>
            <a:r>
              <a:rPr lang="fa-IR" dirty="0">
                <a:solidFill>
                  <a:schemeClr val="accent4"/>
                </a:solidFill>
                <a:cs typeface="B Nazanin" panose="00000400000000000000" pitchFamily="2" charset="-78"/>
              </a:rPr>
              <a:t> این </a:t>
            </a:r>
            <a:r>
              <a:rPr lang="fa-IR" dirty="0">
                <a:solidFill>
                  <a:schemeClr val="bg2"/>
                </a:solidFill>
                <a:cs typeface="B Nazanin" panose="00000400000000000000" pitchFamily="2" charset="-78"/>
              </a:rPr>
              <a:t>الگو</a:t>
            </a:r>
            <a:endParaRPr dirty="0">
              <a:solidFill>
                <a:schemeClr val="bg2"/>
              </a:solidFill>
              <a:cs typeface="B Nazanin" panose="00000400000000000000" pitchFamily="2" charset="-78"/>
            </a:endParaRPr>
          </a:p>
        </p:txBody>
      </p:sp>
      <p:sp>
        <p:nvSpPr>
          <p:cNvPr id="6579" name="Google Shape;6579;p129"/>
          <p:cNvSpPr txBox="1">
            <a:spLocks noGrp="1"/>
          </p:cNvSpPr>
          <p:nvPr>
            <p:ph type="body" idx="2"/>
          </p:nvPr>
        </p:nvSpPr>
        <p:spPr>
          <a:xfrm>
            <a:off x="4836125" y="1368684"/>
            <a:ext cx="3576000" cy="3051600"/>
          </a:xfrm>
          <a:prstGeom prst="rect">
            <a:avLst/>
          </a:prstGeom>
        </p:spPr>
        <p:txBody>
          <a:bodyPr spcFirstLastPara="1" wrap="square" lIns="91425" tIns="91425" rIns="91425" bIns="91425" anchor="b" anchorCtr="0">
            <a:noAutofit/>
          </a:bodyPr>
          <a:lstStyle/>
          <a:p>
            <a:pPr marL="0" lvl="0" indent="0" algn="r" rtl="1">
              <a:buNone/>
            </a:pPr>
            <a:r>
              <a:rPr lang="fa-IR" sz="2200" b="1" dirty="0">
                <a:solidFill>
                  <a:schemeClr val="dk2"/>
                </a:solidFill>
                <a:latin typeface="Cairo"/>
                <a:ea typeface="Cairo"/>
                <a:cs typeface="B Nazanin" panose="00000400000000000000" pitchFamily="2" charset="-78"/>
                <a:sym typeface="Cairo"/>
              </a:rPr>
              <a:t>عکس</a:t>
            </a:r>
            <a:endParaRPr sz="2200" b="1" dirty="0">
              <a:solidFill>
                <a:schemeClr val="dk2"/>
              </a:solidFill>
              <a:latin typeface="Cairo"/>
              <a:ea typeface="Cairo"/>
              <a:cs typeface="B Nazanin" panose="00000400000000000000" pitchFamily="2" charset="-78"/>
              <a:sym typeface="Cairo"/>
            </a:endParaRPr>
          </a:p>
          <a:p>
            <a:pPr lvl="0" algn="r" rtl="1">
              <a:spcBef>
                <a:spcPts val="1000"/>
              </a:spcBef>
              <a:buClr>
                <a:schemeClr val="dk1"/>
              </a:buClr>
              <a:buFont typeface="Oxygen"/>
              <a:buChar char="●"/>
            </a:pPr>
            <a:r>
              <a:rPr lang="fa-IR" sz="1400" dirty="0">
                <a:solidFill>
                  <a:schemeClr val="hlink"/>
                </a:solidFill>
                <a:uFill>
                  <a:noFill/>
                </a:uFill>
                <a:cs typeface="B Nazanin" panose="00000400000000000000" pitchFamily="2" charset="-78"/>
              </a:rPr>
              <a:t>محققان در آزمایشگاه بیوتکنولوژی با تبلت و میکروسکوپ</a:t>
            </a:r>
          </a:p>
          <a:p>
            <a:pPr lvl="0" algn="r" rtl="1">
              <a:spcBef>
                <a:spcPts val="1000"/>
              </a:spcBef>
              <a:buClr>
                <a:schemeClr val="dk1"/>
              </a:buClr>
              <a:buFont typeface="Oxygen"/>
              <a:buChar char="●"/>
            </a:pPr>
            <a:r>
              <a:rPr lang="fa-IR" sz="1400" dirty="0">
                <a:solidFill>
                  <a:schemeClr val="hlink"/>
                </a:solidFill>
                <a:uFill>
                  <a:noFill/>
                </a:uFill>
                <a:cs typeface="B Nazanin" panose="00000400000000000000" pitchFamily="2" charset="-78"/>
              </a:rPr>
              <a:t>دانشمندانی که در آزمایشگاه کار می کنند</a:t>
            </a:r>
          </a:p>
          <a:p>
            <a:pPr lvl="0" algn="r" rtl="1">
              <a:spcBef>
                <a:spcPts val="1000"/>
              </a:spcBef>
              <a:buClr>
                <a:schemeClr val="dk1"/>
              </a:buClr>
              <a:buFont typeface="Oxygen"/>
              <a:buChar char="●"/>
            </a:pPr>
            <a:r>
              <a:rPr lang="fa-IR" sz="1400" dirty="0">
                <a:solidFill>
                  <a:schemeClr val="hlink"/>
                </a:solidFill>
                <a:uFill>
                  <a:noFill/>
                </a:uFill>
                <a:cs typeface="B Nazanin" panose="00000400000000000000" pitchFamily="2" charset="-78"/>
              </a:rPr>
              <a:t>زن مدیوم شات با میکروسکوپ</a:t>
            </a:r>
          </a:p>
          <a:p>
            <a:pPr lvl="0" algn="r" rtl="1">
              <a:spcBef>
                <a:spcPts val="1000"/>
              </a:spcBef>
              <a:buClr>
                <a:schemeClr val="dk1"/>
              </a:buClr>
              <a:buFont typeface="Oxygen"/>
              <a:buChar char="●"/>
            </a:pPr>
            <a:r>
              <a:rPr lang="fa-IR" sz="1400" dirty="0">
                <a:solidFill>
                  <a:schemeClr val="hlink"/>
                </a:solidFill>
                <a:uFill>
                  <a:noFill/>
                </a:uFill>
                <a:cs typeface="B Nazanin" panose="00000400000000000000" pitchFamily="2" charset="-78"/>
              </a:rPr>
              <a:t>دانشمندی که با میکروسکوپ از نزدیک کار می کند</a:t>
            </a:r>
          </a:p>
          <a:p>
            <a:pPr lvl="0" algn="r" rtl="1">
              <a:spcBef>
                <a:spcPts val="1000"/>
              </a:spcBef>
              <a:buClr>
                <a:schemeClr val="dk1"/>
              </a:buClr>
              <a:buFont typeface="Oxygen"/>
              <a:buChar char="●"/>
            </a:pPr>
            <a:r>
              <a:rPr lang="fa-IR" sz="1400" dirty="0">
                <a:solidFill>
                  <a:schemeClr val="hlink"/>
                </a:solidFill>
                <a:uFill>
                  <a:noFill/>
                </a:uFill>
                <a:cs typeface="B Nazanin" panose="00000400000000000000" pitchFamily="2" charset="-78"/>
              </a:rPr>
              <a:t>زن خندان با میکروسکوپ</a:t>
            </a:r>
            <a:endParaRPr dirty="0">
              <a:cs typeface="B Nazanin" panose="00000400000000000000" pitchFamily="2" charset="-78"/>
            </a:endParaRPr>
          </a:p>
        </p:txBody>
      </p:sp>
      <p:sp>
        <p:nvSpPr>
          <p:cNvPr id="6580" name="Google Shape;6580;p129"/>
          <p:cNvSpPr txBox="1">
            <a:spLocks noGrp="1"/>
          </p:cNvSpPr>
          <p:nvPr>
            <p:ph type="body" idx="1"/>
          </p:nvPr>
        </p:nvSpPr>
        <p:spPr>
          <a:xfrm>
            <a:off x="626839" y="1757304"/>
            <a:ext cx="3747000" cy="3051900"/>
          </a:xfrm>
          <a:prstGeom prst="rect">
            <a:avLst/>
          </a:prstGeom>
        </p:spPr>
        <p:txBody>
          <a:bodyPr spcFirstLastPara="1" wrap="square" lIns="91425" tIns="91425" rIns="91425" bIns="91425" anchor="b" anchorCtr="0">
            <a:noAutofit/>
          </a:bodyPr>
          <a:lstStyle/>
          <a:p>
            <a:pPr marL="0" lvl="0" indent="0" algn="r" rtl="1">
              <a:buNone/>
            </a:pPr>
            <a:r>
              <a:rPr lang="fa-IR" sz="1400" dirty="0">
                <a:cs typeface="B Nazanin" panose="00000400000000000000" pitchFamily="2" charset="-78"/>
              </a:rPr>
              <a:t>آیا منابع موجود در این الگو را دوست داشتید؟ آنها را به صورت رایگان در سایر وب سایت های ما دریافت کنید:</a:t>
            </a:r>
            <a:endParaRPr lang="en-US" sz="1400" dirty="0">
              <a:cs typeface="B Nazanin" panose="00000400000000000000" pitchFamily="2" charset="-78"/>
            </a:endParaRPr>
          </a:p>
          <a:p>
            <a:pPr marL="0" lvl="0" indent="0" algn="r" rtl="1">
              <a:buNone/>
            </a:pPr>
            <a:r>
              <a:rPr lang="en" sz="2200" b="1" dirty="0">
                <a:solidFill>
                  <a:schemeClr val="lt2"/>
                </a:solidFill>
                <a:latin typeface="Cairo"/>
                <a:ea typeface="Cairo"/>
                <a:cs typeface="B Nazanin" panose="00000400000000000000" pitchFamily="2" charset="-78"/>
                <a:sym typeface="Cairo"/>
              </a:rPr>
              <a:t>VECTORS</a:t>
            </a:r>
            <a:endParaRPr sz="2200" b="1" dirty="0">
              <a:solidFill>
                <a:schemeClr val="lt2"/>
              </a:solidFill>
              <a:latin typeface="Cairo"/>
              <a:ea typeface="Cairo"/>
              <a:cs typeface="B Nazanin" panose="00000400000000000000" pitchFamily="2" charset="-78"/>
              <a:sym typeface="Cairo"/>
            </a:endParaRPr>
          </a:p>
          <a:p>
            <a:pPr lvl="0" algn="r" rtl="1">
              <a:spcBef>
                <a:spcPts val="1000"/>
              </a:spcBef>
              <a:buClr>
                <a:schemeClr val="dk1"/>
              </a:buClr>
              <a:buFont typeface="Oxygen"/>
              <a:buChar char="●"/>
            </a:pPr>
            <a:r>
              <a:rPr lang="fa-IR" sz="1400" dirty="0">
                <a:uFill>
                  <a:noFill/>
                </a:uFill>
                <a:cs typeface="B Nazanin" panose="00000400000000000000" pitchFamily="2" charset="-78"/>
              </a:rPr>
              <a:t>افرادی که مولکول های </a:t>
            </a:r>
            <a:r>
              <a:rPr lang="en-US" sz="1400" dirty="0">
                <a:uFill>
                  <a:noFill/>
                </a:uFill>
                <a:cs typeface="B Nazanin" panose="00000400000000000000" pitchFamily="2" charset="-78"/>
              </a:rPr>
              <a:t>DNA </a:t>
            </a:r>
            <a:r>
              <a:rPr lang="fa-IR" sz="1400" dirty="0">
                <a:uFill>
                  <a:noFill/>
                </a:uFill>
                <a:cs typeface="B Nazanin" panose="00000400000000000000" pitchFamily="2" charset="-78"/>
              </a:rPr>
              <a:t>را در آزمایشگاه نگه می دارند</a:t>
            </a:r>
          </a:p>
          <a:p>
            <a:pPr lvl="0" algn="r" rtl="1">
              <a:spcBef>
                <a:spcPts val="1000"/>
              </a:spcBef>
              <a:buClr>
                <a:schemeClr val="dk1"/>
              </a:buClr>
              <a:buFont typeface="Oxygen"/>
              <a:buChar char="●"/>
            </a:pPr>
            <a:r>
              <a:rPr lang="fa-IR" sz="1400" dirty="0">
                <a:uFill>
                  <a:noFill/>
                </a:uFill>
                <a:cs typeface="B Nazanin" panose="00000400000000000000" pitchFamily="2" charset="-78"/>
              </a:rPr>
              <a:t>دانشمندانی که مولکول های </a:t>
            </a:r>
            <a:r>
              <a:rPr lang="en-US" sz="1400" dirty="0">
                <a:uFill>
                  <a:noFill/>
                </a:uFill>
                <a:cs typeface="B Nazanin" panose="00000400000000000000" pitchFamily="2" charset="-78"/>
              </a:rPr>
              <a:t>DNA </a:t>
            </a:r>
            <a:r>
              <a:rPr lang="fa-IR" sz="1400" dirty="0">
                <a:uFill>
                  <a:noFill/>
                </a:uFill>
                <a:cs typeface="B Nazanin" panose="00000400000000000000" pitchFamily="2" charset="-78"/>
              </a:rPr>
              <a:t>را در دست دارند</a:t>
            </a:r>
          </a:p>
          <a:p>
            <a:pPr lvl="0" algn="r" rtl="1">
              <a:spcBef>
                <a:spcPts val="1000"/>
              </a:spcBef>
              <a:buClr>
                <a:schemeClr val="dk1"/>
              </a:buClr>
              <a:buFont typeface="Oxygen"/>
              <a:buChar char="●"/>
            </a:pPr>
            <a:r>
              <a:rPr lang="fa-IR" sz="1400" dirty="0">
                <a:uFill>
                  <a:noFill/>
                </a:uFill>
                <a:cs typeface="B Nazanin" panose="00000400000000000000" pitchFamily="2" charset="-78"/>
              </a:rPr>
              <a:t>دانشمندی که مولکول های </a:t>
            </a:r>
            <a:r>
              <a:rPr lang="en-US" sz="1400" dirty="0">
                <a:uFill>
                  <a:noFill/>
                </a:uFill>
                <a:cs typeface="B Nazanin" panose="00000400000000000000" pitchFamily="2" charset="-78"/>
              </a:rPr>
              <a:t>DNA </a:t>
            </a:r>
            <a:r>
              <a:rPr lang="fa-IR" sz="1400" dirty="0">
                <a:uFill>
                  <a:noFill/>
                </a:uFill>
                <a:cs typeface="B Nazanin" panose="00000400000000000000" pitchFamily="2" charset="-78"/>
              </a:rPr>
              <a:t>را در دست دارد</a:t>
            </a:r>
          </a:p>
          <a:p>
            <a:pPr lvl="0" algn="r" rtl="1">
              <a:spcBef>
                <a:spcPts val="1000"/>
              </a:spcBef>
              <a:buClr>
                <a:schemeClr val="dk1"/>
              </a:buClr>
              <a:buFont typeface="Oxygen"/>
              <a:buChar char="●"/>
            </a:pPr>
            <a:r>
              <a:rPr lang="fa-IR" sz="1400" dirty="0">
                <a:uFill>
                  <a:noFill/>
                </a:uFill>
                <a:cs typeface="B Nazanin" panose="00000400000000000000" pitchFamily="2" charset="-78"/>
              </a:rPr>
              <a:t>دانشمند طراحی تخت که تصویر مولکول های </a:t>
            </a:r>
            <a:r>
              <a:rPr lang="en-US" sz="1400" dirty="0">
                <a:uFill>
                  <a:noFill/>
                </a:uFill>
                <a:cs typeface="B Nazanin" panose="00000400000000000000" pitchFamily="2" charset="-78"/>
              </a:rPr>
              <a:t>DNA </a:t>
            </a:r>
            <a:r>
              <a:rPr lang="fa-IR" sz="1400" dirty="0">
                <a:uFill>
                  <a:noFill/>
                </a:uFill>
                <a:cs typeface="B Nazanin" panose="00000400000000000000" pitchFamily="2" charset="-78"/>
              </a:rPr>
              <a:t>را در دست دارد</a:t>
            </a:r>
          </a:p>
          <a:p>
            <a:pPr lvl="0" algn="r" rtl="1">
              <a:spcBef>
                <a:spcPts val="1000"/>
              </a:spcBef>
              <a:buClr>
                <a:schemeClr val="dk1"/>
              </a:buClr>
              <a:buFont typeface="Oxygen"/>
              <a:buChar char="●"/>
            </a:pPr>
            <a:r>
              <a:rPr lang="fa-IR" sz="1400" dirty="0">
                <a:uFill>
                  <a:noFill/>
                </a:uFill>
                <a:cs typeface="B Nazanin" panose="00000400000000000000" pitchFamily="2" charset="-78"/>
              </a:rPr>
              <a:t>تصویر مفهومی </a:t>
            </a:r>
            <a:r>
              <a:rPr lang="en-US" sz="1400" dirty="0">
                <a:uFill>
                  <a:noFill/>
                </a:uFill>
                <a:cs typeface="B Nazanin" panose="00000400000000000000" pitchFamily="2" charset="-78"/>
              </a:rPr>
              <a:t>DNA</a:t>
            </a:r>
          </a:p>
          <a:p>
            <a:pPr lvl="0" algn="r" rtl="1">
              <a:spcBef>
                <a:spcPts val="1000"/>
              </a:spcBef>
              <a:buClr>
                <a:schemeClr val="dk1"/>
              </a:buClr>
              <a:buFont typeface="Oxygen"/>
              <a:buChar char="●"/>
            </a:pPr>
            <a:r>
              <a:rPr lang="fa-IR" sz="1400" dirty="0">
                <a:uFill>
                  <a:noFill/>
                </a:uFill>
                <a:cs typeface="B Nazanin" panose="00000400000000000000" pitchFamily="2" charset="-78"/>
              </a:rPr>
              <a:t>شخصیت هایی که مولکول های </a:t>
            </a:r>
            <a:r>
              <a:rPr lang="en-US" sz="1400" dirty="0">
                <a:uFill>
                  <a:noFill/>
                </a:uFill>
                <a:cs typeface="B Nazanin" panose="00000400000000000000" pitchFamily="2" charset="-78"/>
              </a:rPr>
              <a:t>DNA </a:t>
            </a:r>
            <a:r>
              <a:rPr lang="fa-IR" sz="1400" dirty="0">
                <a:uFill>
                  <a:noFill/>
                </a:uFill>
                <a:cs typeface="B Nazanin" panose="00000400000000000000" pitchFamily="2" charset="-78"/>
              </a:rPr>
              <a:t>را نگه می دارند</a:t>
            </a:r>
          </a:p>
          <a:p>
            <a:pPr lvl="0" algn="r" rtl="1">
              <a:spcBef>
                <a:spcPts val="1000"/>
              </a:spcBef>
              <a:buClr>
                <a:schemeClr val="dk1"/>
              </a:buClr>
              <a:buFont typeface="Oxygen"/>
              <a:buChar char="●"/>
            </a:pPr>
            <a:r>
              <a:rPr lang="fa-IR" sz="1400" dirty="0">
                <a:uFill>
                  <a:noFill/>
                </a:uFill>
                <a:cs typeface="B Nazanin" panose="00000400000000000000" pitchFamily="2" charset="-78"/>
              </a:rPr>
              <a:t>دانشمندانی که مولکول های </a:t>
            </a:r>
            <a:r>
              <a:rPr lang="en-US" sz="1400" dirty="0">
                <a:uFill>
                  <a:noFill/>
                </a:uFill>
                <a:cs typeface="B Nazanin" panose="00000400000000000000" pitchFamily="2" charset="-78"/>
              </a:rPr>
              <a:t>DNA </a:t>
            </a:r>
            <a:r>
              <a:rPr lang="fa-IR" sz="1400" dirty="0">
                <a:uFill>
                  <a:noFill/>
                </a:uFill>
                <a:cs typeface="B Nazanin" panose="00000400000000000000" pitchFamily="2" charset="-78"/>
              </a:rPr>
              <a:t>را در دست دارند</a:t>
            </a:r>
            <a:endParaRPr sz="1400" dirty="0">
              <a:cs typeface="B Nazanin" panose="00000400000000000000" pitchFamily="2" charset="-78"/>
            </a:endParaRPr>
          </a:p>
        </p:txBody>
      </p:sp>
      <p:grpSp>
        <p:nvGrpSpPr>
          <p:cNvPr id="6581" name="Google Shape;6581;p129"/>
          <p:cNvGrpSpPr/>
          <p:nvPr/>
        </p:nvGrpSpPr>
        <p:grpSpPr>
          <a:xfrm rot="3035188">
            <a:off x="8847618" y="-3759673"/>
            <a:ext cx="1734788" cy="6620576"/>
            <a:chOff x="9065175" y="1446600"/>
            <a:chExt cx="682175" cy="2603425"/>
          </a:xfrm>
        </p:grpSpPr>
        <p:sp>
          <p:nvSpPr>
            <p:cNvPr id="6582" name="Google Shape;6582;p129"/>
            <p:cNvSpPr/>
            <p:nvPr/>
          </p:nvSpPr>
          <p:spPr>
            <a:xfrm>
              <a:off x="9086850" y="1508200"/>
              <a:ext cx="610475" cy="2541825"/>
            </a:xfrm>
            <a:custGeom>
              <a:avLst/>
              <a:gdLst/>
              <a:ahLst/>
              <a:cxnLst/>
              <a:rect l="l" t="t" r="r" b="b"/>
              <a:pathLst>
                <a:path w="24419" h="101673" extrusionOk="0">
                  <a:moveTo>
                    <a:pt x="3036" y="0"/>
                  </a:moveTo>
                  <a:cubicBezTo>
                    <a:pt x="2703" y="0"/>
                    <a:pt x="2402" y="267"/>
                    <a:pt x="2402" y="601"/>
                  </a:cubicBezTo>
                  <a:cubicBezTo>
                    <a:pt x="2102" y="9474"/>
                    <a:pt x="7740" y="14010"/>
                    <a:pt x="13143" y="18380"/>
                  </a:cubicBezTo>
                  <a:cubicBezTo>
                    <a:pt x="18280" y="22550"/>
                    <a:pt x="23151" y="26452"/>
                    <a:pt x="22917" y="33824"/>
                  </a:cubicBezTo>
                  <a:cubicBezTo>
                    <a:pt x="22650" y="41997"/>
                    <a:pt x="17346" y="45633"/>
                    <a:pt x="11709" y="49502"/>
                  </a:cubicBezTo>
                  <a:cubicBezTo>
                    <a:pt x="6205" y="53305"/>
                    <a:pt x="534" y="57208"/>
                    <a:pt x="268" y="65614"/>
                  </a:cubicBezTo>
                  <a:cubicBezTo>
                    <a:pt x="1" y="73553"/>
                    <a:pt x="4804" y="77522"/>
                    <a:pt x="9908" y="81725"/>
                  </a:cubicBezTo>
                  <a:cubicBezTo>
                    <a:pt x="15378" y="86229"/>
                    <a:pt x="21049" y="90899"/>
                    <a:pt x="20715" y="101039"/>
                  </a:cubicBezTo>
                  <a:cubicBezTo>
                    <a:pt x="20715" y="101373"/>
                    <a:pt x="20982" y="101673"/>
                    <a:pt x="21316" y="101673"/>
                  </a:cubicBezTo>
                  <a:cubicBezTo>
                    <a:pt x="21683" y="101673"/>
                    <a:pt x="21950" y="101406"/>
                    <a:pt x="21950" y="101072"/>
                  </a:cubicBezTo>
                  <a:cubicBezTo>
                    <a:pt x="22283" y="90265"/>
                    <a:pt x="16146" y="85194"/>
                    <a:pt x="10708" y="80725"/>
                  </a:cubicBezTo>
                  <a:cubicBezTo>
                    <a:pt x="5838" y="76722"/>
                    <a:pt x="1268" y="72952"/>
                    <a:pt x="1502" y="65647"/>
                  </a:cubicBezTo>
                  <a:cubicBezTo>
                    <a:pt x="1769" y="57875"/>
                    <a:pt x="6939" y="54306"/>
                    <a:pt x="12410" y="50536"/>
                  </a:cubicBezTo>
                  <a:cubicBezTo>
                    <a:pt x="18047" y="46633"/>
                    <a:pt x="23851" y="42631"/>
                    <a:pt x="24151" y="33858"/>
                  </a:cubicBezTo>
                  <a:cubicBezTo>
                    <a:pt x="24418" y="25852"/>
                    <a:pt x="19081" y="21549"/>
                    <a:pt x="13944" y="17413"/>
                  </a:cubicBezTo>
                  <a:cubicBezTo>
                    <a:pt x="8507" y="13043"/>
                    <a:pt x="3370" y="8906"/>
                    <a:pt x="3637" y="634"/>
                  </a:cubicBezTo>
                  <a:cubicBezTo>
                    <a:pt x="3637" y="300"/>
                    <a:pt x="3370" y="0"/>
                    <a:pt x="3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83" name="Google Shape;6583;p129"/>
            <p:cNvSpPr/>
            <p:nvPr/>
          </p:nvSpPr>
          <p:spPr>
            <a:xfrm>
              <a:off x="9065175" y="1446600"/>
              <a:ext cx="682175" cy="2586000"/>
            </a:xfrm>
            <a:custGeom>
              <a:avLst/>
              <a:gdLst/>
              <a:ahLst/>
              <a:cxnLst/>
              <a:rect l="l" t="t" r="r" b="b"/>
              <a:pathLst>
                <a:path w="27287" h="103440" extrusionOk="0">
                  <a:moveTo>
                    <a:pt x="25601" y="0"/>
                  </a:moveTo>
                  <a:cubicBezTo>
                    <a:pt x="25266" y="0"/>
                    <a:pt x="24931" y="246"/>
                    <a:pt x="24985" y="696"/>
                  </a:cubicBezTo>
                  <a:cubicBezTo>
                    <a:pt x="25952" y="9969"/>
                    <a:pt x="19948" y="14573"/>
                    <a:pt x="13610" y="19443"/>
                  </a:cubicBezTo>
                  <a:cubicBezTo>
                    <a:pt x="8140" y="23679"/>
                    <a:pt x="2469" y="28016"/>
                    <a:pt x="2202" y="35588"/>
                  </a:cubicBezTo>
                  <a:cubicBezTo>
                    <a:pt x="1902" y="45328"/>
                    <a:pt x="7639" y="49698"/>
                    <a:pt x="13210" y="53901"/>
                  </a:cubicBezTo>
                  <a:cubicBezTo>
                    <a:pt x="18213" y="57704"/>
                    <a:pt x="22983" y="61306"/>
                    <a:pt x="22717" y="68778"/>
                  </a:cubicBezTo>
                  <a:cubicBezTo>
                    <a:pt x="22483" y="76350"/>
                    <a:pt x="17513" y="80020"/>
                    <a:pt x="12242" y="83922"/>
                  </a:cubicBezTo>
                  <a:cubicBezTo>
                    <a:pt x="6405" y="88259"/>
                    <a:pt x="334" y="92762"/>
                    <a:pt x="0" y="102803"/>
                  </a:cubicBezTo>
                  <a:cubicBezTo>
                    <a:pt x="0" y="103136"/>
                    <a:pt x="267" y="103436"/>
                    <a:pt x="601" y="103436"/>
                  </a:cubicBezTo>
                  <a:cubicBezTo>
                    <a:pt x="622" y="103438"/>
                    <a:pt x="642" y="103439"/>
                    <a:pt x="662" y="103439"/>
                  </a:cubicBezTo>
                  <a:cubicBezTo>
                    <a:pt x="997" y="103439"/>
                    <a:pt x="1236" y="103182"/>
                    <a:pt x="1268" y="102836"/>
                  </a:cubicBezTo>
                  <a:cubicBezTo>
                    <a:pt x="1568" y="93429"/>
                    <a:pt x="7372" y="89126"/>
                    <a:pt x="13010" y="84957"/>
                  </a:cubicBezTo>
                  <a:cubicBezTo>
                    <a:pt x="18280" y="81054"/>
                    <a:pt x="23717" y="76951"/>
                    <a:pt x="23984" y="68845"/>
                  </a:cubicBezTo>
                  <a:cubicBezTo>
                    <a:pt x="24251" y="60706"/>
                    <a:pt x="19014" y="56770"/>
                    <a:pt x="13944" y="52934"/>
                  </a:cubicBezTo>
                  <a:cubicBezTo>
                    <a:pt x="8640" y="48897"/>
                    <a:pt x="3169" y="44761"/>
                    <a:pt x="3470" y="35621"/>
                  </a:cubicBezTo>
                  <a:cubicBezTo>
                    <a:pt x="3703" y="28650"/>
                    <a:pt x="8873" y="24680"/>
                    <a:pt x="14377" y="20444"/>
                  </a:cubicBezTo>
                  <a:cubicBezTo>
                    <a:pt x="20715" y="15573"/>
                    <a:pt x="27287" y="10570"/>
                    <a:pt x="26219" y="563"/>
                  </a:cubicBezTo>
                  <a:cubicBezTo>
                    <a:pt x="26173" y="179"/>
                    <a:pt x="25887" y="0"/>
                    <a:pt x="25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84" name="Google Shape;6584;p129"/>
            <p:cNvSpPr/>
            <p:nvPr/>
          </p:nvSpPr>
          <p:spPr>
            <a:xfrm>
              <a:off x="9240300" y="3247475"/>
              <a:ext cx="393750" cy="199625"/>
            </a:xfrm>
            <a:custGeom>
              <a:avLst/>
              <a:gdLst/>
              <a:ahLst/>
              <a:cxnLst/>
              <a:rect l="l" t="t" r="r" b="b"/>
              <a:pathLst>
                <a:path w="15750" h="7985" extrusionOk="0">
                  <a:moveTo>
                    <a:pt x="15158" y="0"/>
                  </a:moveTo>
                  <a:cubicBezTo>
                    <a:pt x="15101" y="0"/>
                    <a:pt x="15040" y="14"/>
                    <a:pt x="14978" y="46"/>
                  </a:cubicBezTo>
                  <a:lnTo>
                    <a:pt x="401" y="7184"/>
                  </a:lnTo>
                  <a:cubicBezTo>
                    <a:pt x="0" y="7384"/>
                    <a:pt x="134" y="7985"/>
                    <a:pt x="601" y="7985"/>
                  </a:cubicBezTo>
                  <a:cubicBezTo>
                    <a:pt x="668" y="7951"/>
                    <a:pt x="701" y="7951"/>
                    <a:pt x="768" y="7918"/>
                  </a:cubicBezTo>
                  <a:lnTo>
                    <a:pt x="15345" y="813"/>
                  </a:lnTo>
                  <a:cubicBezTo>
                    <a:pt x="15749" y="582"/>
                    <a:pt x="15528" y="0"/>
                    <a:pt x="15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85" name="Google Shape;6585;p129"/>
            <p:cNvSpPr/>
            <p:nvPr/>
          </p:nvSpPr>
          <p:spPr>
            <a:xfrm>
              <a:off x="9142725" y="3083225"/>
              <a:ext cx="497100" cy="243800"/>
            </a:xfrm>
            <a:custGeom>
              <a:avLst/>
              <a:gdLst/>
              <a:ahLst/>
              <a:cxnLst/>
              <a:rect l="l" t="t" r="r" b="b"/>
              <a:pathLst>
                <a:path w="19884" h="9752" extrusionOk="0">
                  <a:moveTo>
                    <a:pt x="19267" y="1"/>
                  </a:moveTo>
                  <a:cubicBezTo>
                    <a:pt x="19208" y="1"/>
                    <a:pt x="19146" y="14"/>
                    <a:pt x="19081" y="44"/>
                  </a:cubicBezTo>
                  <a:lnTo>
                    <a:pt x="401" y="8951"/>
                  </a:lnTo>
                  <a:cubicBezTo>
                    <a:pt x="1" y="9151"/>
                    <a:pt x="167" y="9718"/>
                    <a:pt x="601" y="9751"/>
                  </a:cubicBezTo>
                  <a:cubicBezTo>
                    <a:pt x="668" y="9751"/>
                    <a:pt x="701" y="9718"/>
                    <a:pt x="768" y="9684"/>
                  </a:cubicBezTo>
                  <a:lnTo>
                    <a:pt x="19448" y="811"/>
                  </a:lnTo>
                  <a:cubicBezTo>
                    <a:pt x="19883" y="608"/>
                    <a:pt x="19662" y="1"/>
                    <a:pt x="1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86" name="Google Shape;6586;p129"/>
            <p:cNvSpPr/>
            <p:nvPr/>
          </p:nvSpPr>
          <p:spPr>
            <a:xfrm>
              <a:off x="9113550" y="2938925"/>
              <a:ext cx="459600" cy="234650"/>
            </a:xfrm>
            <a:custGeom>
              <a:avLst/>
              <a:gdLst/>
              <a:ahLst/>
              <a:cxnLst/>
              <a:rect l="l" t="t" r="r" b="b"/>
              <a:pathLst>
                <a:path w="18384" h="9386" extrusionOk="0">
                  <a:moveTo>
                    <a:pt x="17794" y="0"/>
                  </a:moveTo>
                  <a:cubicBezTo>
                    <a:pt x="17736" y="0"/>
                    <a:pt x="17675" y="14"/>
                    <a:pt x="17613" y="45"/>
                  </a:cubicBezTo>
                  <a:lnTo>
                    <a:pt x="400" y="8585"/>
                  </a:lnTo>
                  <a:cubicBezTo>
                    <a:pt x="0" y="8785"/>
                    <a:pt x="134" y="9385"/>
                    <a:pt x="601" y="9385"/>
                  </a:cubicBezTo>
                  <a:cubicBezTo>
                    <a:pt x="667" y="9385"/>
                    <a:pt x="734" y="9352"/>
                    <a:pt x="801" y="9319"/>
                  </a:cubicBezTo>
                  <a:lnTo>
                    <a:pt x="17980" y="779"/>
                  </a:lnTo>
                  <a:cubicBezTo>
                    <a:pt x="18384" y="577"/>
                    <a:pt x="18163" y="0"/>
                    <a:pt x="17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87" name="Google Shape;6587;p129"/>
            <p:cNvSpPr/>
            <p:nvPr/>
          </p:nvSpPr>
          <p:spPr>
            <a:xfrm>
              <a:off x="9164400" y="2824375"/>
              <a:ext cx="297550" cy="156550"/>
            </a:xfrm>
            <a:custGeom>
              <a:avLst/>
              <a:gdLst/>
              <a:ahLst/>
              <a:cxnLst/>
              <a:rect l="l" t="t" r="r" b="b"/>
              <a:pathLst>
                <a:path w="11902" h="6262" extrusionOk="0">
                  <a:moveTo>
                    <a:pt x="11322" y="0"/>
                  </a:moveTo>
                  <a:cubicBezTo>
                    <a:pt x="11256" y="0"/>
                    <a:pt x="11184" y="18"/>
                    <a:pt x="11109" y="58"/>
                  </a:cubicBezTo>
                  <a:lnTo>
                    <a:pt x="368" y="5461"/>
                  </a:lnTo>
                  <a:cubicBezTo>
                    <a:pt x="1" y="5662"/>
                    <a:pt x="134" y="6262"/>
                    <a:pt x="568" y="6262"/>
                  </a:cubicBezTo>
                  <a:cubicBezTo>
                    <a:pt x="635" y="6262"/>
                    <a:pt x="701" y="6229"/>
                    <a:pt x="768" y="6195"/>
                  </a:cubicBezTo>
                  <a:lnTo>
                    <a:pt x="11476" y="791"/>
                  </a:lnTo>
                  <a:cubicBezTo>
                    <a:pt x="11901" y="564"/>
                    <a:pt x="11700" y="0"/>
                    <a:pt x="11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88" name="Google Shape;6588;p129"/>
            <p:cNvSpPr/>
            <p:nvPr/>
          </p:nvSpPr>
          <p:spPr>
            <a:xfrm>
              <a:off x="9388725" y="3076125"/>
              <a:ext cx="261250" cy="134975"/>
            </a:xfrm>
            <a:custGeom>
              <a:avLst/>
              <a:gdLst/>
              <a:ahLst/>
              <a:cxnLst/>
              <a:rect l="l" t="t" r="r" b="b"/>
              <a:pathLst>
                <a:path w="10450" h="5399" extrusionOk="0">
                  <a:moveTo>
                    <a:pt x="9540" y="1"/>
                  </a:moveTo>
                  <a:cubicBezTo>
                    <a:pt x="9456" y="1"/>
                    <a:pt x="9367" y="19"/>
                    <a:pt x="9274" y="61"/>
                  </a:cubicBezTo>
                  <a:lnTo>
                    <a:pt x="601" y="4198"/>
                  </a:lnTo>
                  <a:cubicBezTo>
                    <a:pt x="1" y="4498"/>
                    <a:pt x="201" y="5399"/>
                    <a:pt x="868" y="5399"/>
                  </a:cubicBezTo>
                  <a:cubicBezTo>
                    <a:pt x="968" y="5399"/>
                    <a:pt x="1035" y="5365"/>
                    <a:pt x="1135" y="5332"/>
                  </a:cubicBezTo>
                  <a:lnTo>
                    <a:pt x="9808" y="1196"/>
                  </a:lnTo>
                  <a:cubicBezTo>
                    <a:pt x="10449" y="904"/>
                    <a:pt x="10122" y="1"/>
                    <a:pt x="9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89" name="Google Shape;6589;p129"/>
            <p:cNvSpPr/>
            <p:nvPr/>
          </p:nvSpPr>
          <p:spPr>
            <a:xfrm>
              <a:off x="9332025" y="2929875"/>
              <a:ext cx="253475" cy="135300"/>
            </a:xfrm>
            <a:custGeom>
              <a:avLst/>
              <a:gdLst/>
              <a:ahLst/>
              <a:cxnLst/>
              <a:rect l="l" t="t" r="r" b="b"/>
              <a:pathLst>
                <a:path w="10139" h="5412" extrusionOk="0">
                  <a:moveTo>
                    <a:pt x="9245" y="0"/>
                  </a:moveTo>
                  <a:cubicBezTo>
                    <a:pt x="9150" y="0"/>
                    <a:pt x="9048" y="23"/>
                    <a:pt x="8940" y="74"/>
                  </a:cubicBezTo>
                  <a:lnTo>
                    <a:pt x="568" y="4244"/>
                  </a:lnTo>
                  <a:cubicBezTo>
                    <a:pt x="1" y="4544"/>
                    <a:pt x="201" y="5411"/>
                    <a:pt x="868" y="5411"/>
                  </a:cubicBezTo>
                  <a:cubicBezTo>
                    <a:pt x="968" y="5411"/>
                    <a:pt x="1035" y="5411"/>
                    <a:pt x="1135" y="5344"/>
                  </a:cubicBezTo>
                  <a:lnTo>
                    <a:pt x="9507" y="1175"/>
                  </a:lnTo>
                  <a:cubicBezTo>
                    <a:pt x="10139" y="859"/>
                    <a:pt x="9832" y="0"/>
                    <a:pt x="9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90" name="Google Shape;6590;p129"/>
            <p:cNvSpPr/>
            <p:nvPr/>
          </p:nvSpPr>
          <p:spPr>
            <a:xfrm>
              <a:off x="9305350" y="2816175"/>
              <a:ext cx="167450" cy="93875"/>
            </a:xfrm>
            <a:custGeom>
              <a:avLst/>
              <a:gdLst/>
              <a:ahLst/>
              <a:cxnLst/>
              <a:rect l="l" t="t" r="r" b="b"/>
              <a:pathLst>
                <a:path w="6698" h="3755" extrusionOk="0">
                  <a:moveTo>
                    <a:pt x="5823" y="1"/>
                  </a:moveTo>
                  <a:cubicBezTo>
                    <a:pt x="5724" y="1"/>
                    <a:pt x="5617" y="27"/>
                    <a:pt x="5504" y="85"/>
                  </a:cubicBezTo>
                  <a:lnTo>
                    <a:pt x="567" y="2587"/>
                  </a:lnTo>
                  <a:cubicBezTo>
                    <a:pt x="0" y="2887"/>
                    <a:pt x="200" y="3755"/>
                    <a:pt x="868" y="3755"/>
                  </a:cubicBezTo>
                  <a:cubicBezTo>
                    <a:pt x="968" y="3755"/>
                    <a:pt x="1068" y="3721"/>
                    <a:pt x="1134" y="3688"/>
                  </a:cubicBezTo>
                  <a:lnTo>
                    <a:pt x="6071" y="1186"/>
                  </a:lnTo>
                  <a:cubicBezTo>
                    <a:pt x="6698" y="873"/>
                    <a:pt x="6401" y="1"/>
                    <a:pt x="5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91" name="Google Shape;6591;p129"/>
            <p:cNvSpPr/>
            <p:nvPr/>
          </p:nvSpPr>
          <p:spPr>
            <a:xfrm>
              <a:off x="9427100" y="3236800"/>
              <a:ext cx="221025" cy="117725"/>
            </a:xfrm>
            <a:custGeom>
              <a:avLst/>
              <a:gdLst/>
              <a:ahLst/>
              <a:cxnLst/>
              <a:rect l="l" t="t" r="r" b="b"/>
              <a:pathLst>
                <a:path w="8841" h="4709" extrusionOk="0">
                  <a:moveTo>
                    <a:pt x="7937" y="0"/>
                  </a:moveTo>
                  <a:cubicBezTo>
                    <a:pt x="7844" y="0"/>
                    <a:pt x="7744" y="22"/>
                    <a:pt x="7639" y="72"/>
                  </a:cubicBezTo>
                  <a:lnTo>
                    <a:pt x="601" y="3541"/>
                  </a:lnTo>
                  <a:cubicBezTo>
                    <a:pt x="0" y="3808"/>
                    <a:pt x="201" y="4709"/>
                    <a:pt x="868" y="4709"/>
                  </a:cubicBezTo>
                  <a:cubicBezTo>
                    <a:pt x="968" y="4709"/>
                    <a:pt x="1068" y="4676"/>
                    <a:pt x="1135" y="4642"/>
                  </a:cubicBezTo>
                  <a:lnTo>
                    <a:pt x="8206" y="1206"/>
                  </a:lnTo>
                  <a:cubicBezTo>
                    <a:pt x="8840" y="890"/>
                    <a:pt x="8528" y="0"/>
                    <a:pt x="7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92" name="Google Shape;6592;p129"/>
            <p:cNvSpPr/>
            <p:nvPr/>
          </p:nvSpPr>
          <p:spPr>
            <a:xfrm>
              <a:off x="9149925" y="2478050"/>
              <a:ext cx="373100" cy="190150"/>
            </a:xfrm>
            <a:custGeom>
              <a:avLst/>
              <a:gdLst/>
              <a:ahLst/>
              <a:cxnLst/>
              <a:rect l="l" t="t" r="r" b="b"/>
              <a:pathLst>
                <a:path w="14924" h="7606" extrusionOk="0">
                  <a:moveTo>
                    <a:pt x="623" y="1"/>
                  </a:moveTo>
                  <a:cubicBezTo>
                    <a:pt x="236" y="1"/>
                    <a:pt x="0" y="604"/>
                    <a:pt x="480" y="801"/>
                  </a:cubicBezTo>
                  <a:lnTo>
                    <a:pt x="14156" y="7573"/>
                  </a:lnTo>
                  <a:cubicBezTo>
                    <a:pt x="14223" y="7606"/>
                    <a:pt x="14290" y="7606"/>
                    <a:pt x="14356" y="7606"/>
                  </a:cubicBezTo>
                  <a:cubicBezTo>
                    <a:pt x="14790" y="7606"/>
                    <a:pt x="14923" y="7006"/>
                    <a:pt x="14523" y="6805"/>
                  </a:cubicBezTo>
                  <a:lnTo>
                    <a:pt x="847" y="67"/>
                  </a:lnTo>
                  <a:cubicBezTo>
                    <a:pt x="769" y="21"/>
                    <a:pt x="694" y="1"/>
                    <a:pt x="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93" name="Google Shape;6593;p129"/>
            <p:cNvSpPr/>
            <p:nvPr/>
          </p:nvSpPr>
          <p:spPr>
            <a:xfrm>
              <a:off x="9130475" y="2302375"/>
              <a:ext cx="494300" cy="252425"/>
            </a:xfrm>
            <a:custGeom>
              <a:avLst/>
              <a:gdLst/>
              <a:ahLst/>
              <a:cxnLst/>
              <a:rect l="l" t="t" r="r" b="b"/>
              <a:pathLst>
                <a:path w="19772" h="10097" extrusionOk="0">
                  <a:moveTo>
                    <a:pt x="605" y="0"/>
                  </a:moveTo>
                  <a:cubicBezTo>
                    <a:pt x="203" y="0"/>
                    <a:pt x="1" y="595"/>
                    <a:pt x="457" y="823"/>
                  </a:cubicBezTo>
                  <a:lnTo>
                    <a:pt x="18970" y="10063"/>
                  </a:lnTo>
                  <a:cubicBezTo>
                    <a:pt x="19037" y="10063"/>
                    <a:pt x="19104" y="10096"/>
                    <a:pt x="19171" y="10096"/>
                  </a:cubicBezTo>
                  <a:cubicBezTo>
                    <a:pt x="19604" y="10096"/>
                    <a:pt x="19771" y="9496"/>
                    <a:pt x="19371" y="9296"/>
                  </a:cubicBezTo>
                  <a:lnTo>
                    <a:pt x="824" y="56"/>
                  </a:lnTo>
                  <a:cubicBezTo>
                    <a:pt x="747" y="17"/>
                    <a:pt x="673"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94" name="Google Shape;6594;p129"/>
            <p:cNvSpPr/>
            <p:nvPr/>
          </p:nvSpPr>
          <p:spPr>
            <a:xfrm>
              <a:off x="9197200" y="2152250"/>
              <a:ext cx="473425" cy="241600"/>
            </a:xfrm>
            <a:custGeom>
              <a:avLst/>
              <a:gdLst/>
              <a:ahLst/>
              <a:cxnLst/>
              <a:rect l="l" t="t" r="r" b="b"/>
              <a:pathLst>
                <a:path w="18937" h="9664" extrusionOk="0">
                  <a:moveTo>
                    <a:pt x="615" y="1"/>
                  </a:moveTo>
                  <a:cubicBezTo>
                    <a:pt x="227" y="1"/>
                    <a:pt x="0" y="591"/>
                    <a:pt x="457" y="790"/>
                  </a:cubicBezTo>
                  <a:lnTo>
                    <a:pt x="18169" y="9630"/>
                  </a:lnTo>
                  <a:cubicBezTo>
                    <a:pt x="18203" y="9663"/>
                    <a:pt x="18270" y="9663"/>
                    <a:pt x="18336" y="9663"/>
                  </a:cubicBezTo>
                  <a:cubicBezTo>
                    <a:pt x="18770" y="9663"/>
                    <a:pt x="18937" y="9063"/>
                    <a:pt x="18536" y="8863"/>
                  </a:cubicBezTo>
                  <a:lnTo>
                    <a:pt x="824" y="57"/>
                  </a:lnTo>
                  <a:cubicBezTo>
                    <a:pt x="751" y="18"/>
                    <a:pt x="681"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95" name="Google Shape;6595;p129"/>
            <p:cNvSpPr/>
            <p:nvPr/>
          </p:nvSpPr>
          <p:spPr>
            <a:xfrm>
              <a:off x="9303950" y="2040525"/>
              <a:ext cx="343275" cy="177375"/>
            </a:xfrm>
            <a:custGeom>
              <a:avLst/>
              <a:gdLst/>
              <a:ahLst/>
              <a:cxnLst/>
              <a:rect l="l" t="t" r="r" b="b"/>
              <a:pathLst>
                <a:path w="13731" h="7095" extrusionOk="0">
                  <a:moveTo>
                    <a:pt x="615" y="0"/>
                  </a:moveTo>
                  <a:cubicBezTo>
                    <a:pt x="227" y="0"/>
                    <a:pt x="0" y="590"/>
                    <a:pt x="457" y="790"/>
                  </a:cubicBezTo>
                  <a:lnTo>
                    <a:pt x="12965" y="7061"/>
                  </a:lnTo>
                  <a:cubicBezTo>
                    <a:pt x="13024" y="7090"/>
                    <a:pt x="13082" y="7094"/>
                    <a:pt x="13141" y="7094"/>
                  </a:cubicBezTo>
                  <a:lnTo>
                    <a:pt x="13141" y="7094"/>
                  </a:lnTo>
                  <a:cubicBezTo>
                    <a:pt x="13601" y="7087"/>
                    <a:pt x="13730" y="6492"/>
                    <a:pt x="13332" y="6294"/>
                  </a:cubicBezTo>
                  <a:lnTo>
                    <a:pt x="823" y="56"/>
                  </a:lnTo>
                  <a:cubicBezTo>
                    <a:pt x="751" y="17"/>
                    <a:pt x="681" y="0"/>
                    <a:pt x="615" y="0"/>
                  </a:cubicBezTo>
                  <a:close/>
                  <a:moveTo>
                    <a:pt x="13141" y="7094"/>
                  </a:moveTo>
                  <a:lnTo>
                    <a:pt x="13141" y="7094"/>
                  </a:lnTo>
                  <a:cubicBezTo>
                    <a:pt x="13138" y="7094"/>
                    <a:pt x="13135" y="7094"/>
                    <a:pt x="13132" y="7094"/>
                  </a:cubicBezTo>
                  <a:lnTo>
                    <a:pt x="13166" y="7094"/>
                  </a:lnTo>
                  <a:cubicBezTo>
                    <a:pt x="13157" y="7094"/>
                    <a:pt x="13149" y="7094"/>
                    <a:pt x="13141" y="70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96" name="Google Shape;6596;p129"/>
            <p:cNvSpPr/>
            <p:nvPr/>
          </p:nvSpPr>
          <p:spPr>
            <a:xfrm>
              <a:off x="9290525" y="2032300"/>
              <a:ext cx="207475" cy="112200"/>
            </a:xfrm>
            <a:custGeom>
              <a:avLst/>
              <a:gdLst/>
              <a:ahLst/>
              <a:cxnLst/>
              <a:rect l="l" t="t" r="r" b="b"/>
              <a:pathLst>
                <a:path w="8299" h="4488" extrusionOk="0">
                  <a:moveTo>
                    <a:pt x="885" y="0"/>
                  </a:moveTo>
                  <a:cubicBezTo>
                    <a:pt x="322" y="0"/>
                    <a:pt x="0" y="872"/>
                    <a:pt x="627" y="1185"/>
                  </a:cubicBezTo>
                  <a:lnTo>
                    <a:pt x="7131" y="4421"/>
                  </a:lnTo>
                  <a:cubicBezTo>
                    <a:pt x="7231" y="4454"/>
                    <a:pt x="7331" y="4488"/>
                    <a:pt x="7431" y="4488"/>
                  </a:cubicBezTo>
                  <a:cubicBezTo>
                    <a:pt x="8065" y="4488"/>
                    <a:pt x="8299" y="3587"/>
                    <a:pt x="7698" y="3320"/>
                  </a:cubicBezTo>
                  <a:lnTo>
                    <a:pt x="1194" y="85"/>
                  </a:lnTo>
                  <a:cubicBezTo>
                    <a:pt x="1086" y="26"/>
                    <a:pt x="982"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97" name="Google Shape;6597;p129"/>
            <p:cNvSpPr/>
            <p:nvPr/>
          </p:nvSpPr>
          <p:spPr>
            <a:xfrm>
              <a:off x="9190250" y="2146850"/>
              <a:ext cx="247725" cy="132750"/>
            </a:xfrm>
            <a:custGeom>
              <a:avLst/>
              <a:gdLst/>
              <a:ahLst/>
              <a:cxnLst/>
              <a:rect l="l" t="t" r="r" b="b"/>
              <a:pathLst>
                <a:path w="9909" h="5310" extrusionOk="0">
                  <a:moveTo>
                    <a:pt x="904" y="0"/>
                  </a:moveTo>
                  <a:cubicBezTo>
                    <a:pt x="313" y="0"/>
                    <a:pt x="1" y="890"/>
                    <a:pt x="635" y="1207"/>
                  </a:cubicBezTo>
                  <a:lnTo>
                    <a:pt x="8741" y="5243"/>
                  </a:lnTo>
                  <a:cubicBezTo>
                    <a:pt x="8841" y="5276"/>
                    <a:pt x="8941" y="5276"/>
                    <a:pt x="9041" y="5310"/>
                  </a:cubicBezTo>
                  <a:cubicBezTo>
                    <a:pt x="9708" y="5310"/>
                    <a:pt x="9908" y="4409"/>
                    <a:pt x="9308" y="4142"/>
                  </a:cubicBezTo>
                  <a:lnTo>
                    <a:pt x="1202" y="72"/>
                  </a:lnTo>
                  <a:cubicBezTo>
                    <a:pt x="1097" y="22"/>
                    <a:pt x="997"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98" name="Google Shape;6598;p129"/>
            <p:cNvSpPr/>
            <p:nvPr/>
          </p:nvSpPr>
          <p:spPr>
            <a:xfrm>
              <a:off x="9121225" y="2297750"/>
              <a:ext cx="229175" cy="123625"/>
            </a:xfrm>
            <a:custGeom>
              <a:avLst/>
              <a:gdLst/>
              <a:ahLst/>
              <a:cxnLst/>
              <a:rect l="l" t="t" r="r" b="b"/>
              <a:pathLst>
                <a:path w="9167" h="4945" extrusionOk="0">
                  <a:moveTo>
                    <a:pt x="900" y="0"/>
                  </a:moveTo>
                  <a:cubicBezTo>
                    <a:pt x="328" y="0"/>
                    <a:pt x="0" y="864"/>
                    <a:pt x="660" y="1208"/>
                  </a:cubicBezTo>
                  <a:lnTo>
                    <a:pt x="8032" y="4878"/>
                  </a:lnTo>
                  <a:cubicBezTo>
                    <a:pt x="8132" y="4911"/>
                    <a:pt x="8199" y="4944"/>
                    <a:pt x="8299" y="4944"/>
                  </a:cubicBezTo>
                  <a:cubicBezTo>
                    <a:pt x="8966" y="4944"/>
                    <a:pt x="9167" y="4044"/>
                    <a:pt x="8599" y="3743"/>
                  </a:cubicBezTo>
                  <a:lnTo>
                    <a:pt x="1194" y="74"/>
                  </a:lnTo>
                  <a:cubicBezTo>
                    <a:pt x="1092" y="23"/>
                    <a:pt x="993" y="0"/>
                    <a:pt x="9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599" name="Google Shape;6599;p129"/>
            <p:cNvSpPr/>
            <p:nvPr/>
          </p:nvSpPr>
          <p:spPr>
            <a:xfrm>
              <a:off x="9143550" y="2472925"/>
              <a:ext cx="201850" cy="109400"/>
            </a:xfrm>
            <a:custGeom>
              <a:avLst/>
              <a:gdLst/>
              <a:ahLst/>
              <a:cxnLst/>
              <a:rect l="l" t="t" r="r" b="b"/>
              <a:pathLst>
                <a:path w="8074" h="4376" extrusionOk="0">
                  <a:moveTo>
                    <a:pt x="914" y="0"/>
                  </a:moveTo>
                  <a:cubicBezTo>
                    <a:pt x="338" y="0"/>
                    <a:pt x="1" y="889"/>
                    <a:pt x="635" y="1206"/>
                  </a:cubicBezTo>
                  <a:lnTo>
                    <a:pt x="6939" y="4308"/>
                  </a:lnTo>
                  <a:cubicBezTo>
                    <a:pt x="7006" y="4342"/>
                    <a:pt x="7106" y="4375"/>
                    <a:pt x="7206" y="4375"/>
                  </a:cubicBezTo>
                  <a:cubicBezTo>
                    <a:pt x="7873" y="4375"/>
                    <a:pt x="8073" y="3475"/>
                    <a:pt x="7473" y="3174"/>
                  </a:cubicBezTo>
                  <a:lnTo>
                    <a:pt x="1202" y="72"/>
                  </a:lnTo>
                  <a:cubicBezTo>
                    <a:pt x="1102" y="22"/>
                    <a:pt x="1005"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00" name="Google Shape;6600;p129"/>
            <p:cNvSpPr/>
            <p:nvPr/>
          </p:nvSpPr>
          <p:spPr>
            <a:xfrm>
              <a:off x="9222975" y="3691050"/>
              <a:ext cx="352050" cy="104725"/>
            </a:xfrm>
            <a:custGeom>
              <a:avLst/>
              <a:gdLst/>
              <a:ahLst/>
              <a:cxnLst/>
              <a:rect l="l" t="t" r="r" b="b"/>
              <a:pathLst>
                <a:path w="14082" h="4189" extrusionOk="0">
                  <a:moveTo>
                    <a:pt x="577" y="0"/>
                  </a:moveTo>
                  <a:cubicBezTo>
                    <a:pt x="133" y="0"/>
                    <a:pt x="0" y="693"/>
                    <a:pt x="493" y="816"/>
                  </a:cubicBezTo>
                  <a:lnTo>
                    <a:pt x="13336" y="4152"/>
                  </a:lnTo>
                  <a:lnTo>
                    <a:pt x="13436" y="4152"/>
                  </a:lnTo>
                  <a:lnTo>
                    <a:pt x="13436" y="4185"/>
                  </a:lnTo>
                  <a:cubicBezTo>
                    <a:pt x="13458" y="4188"/>
                    <a:pt x="13479" y="4189"/>
                    <a:pt x="13499" y="4189"/>
                  </a:cubicBezTo>
                  <a:cubicBezTo>
                    <a:pt x="14010" y="4189"/>
                    <a:pt x="14081" y="3415"/>
                    <a:pt x="13536" y="3351"/>
                  </a:cubicBezTo>
                  <a:lnTo>
                    <a:pt x="693" y="15"/>
                  </a:lnTo>
                  <a:cubicBezTo>
                    <a:pt x="653" y="5"/>
                    <a:pt x="614"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01" name="Google Shape;6601;p129"/>
            <p:cNvSpPr/>
            <p:nvPr/>
          </p:nvSpPr>
          <p:spPr>
            <a:xfrm>
              <a:off x="9118475" y="3844650"/>
              <a:ext cx="507450" cy="137925"/>
            </a:xfrm>
            <a:custGeom>
              <a:avLst/>
              <a:gdLst/>
              <a:ahLst/>
              <a:cxnLst/>
              <a:rect l="l" t="t" r="r" b="b"/>
              <a:pathLst>
                <a:path w="20298" h="5517" extrusionOk="0">
                  <a:moveTo>
                    <a:pt x="582" y="0"/>
                  </a:moveTo>
                  <a:cubicBezTo>
                    <a:pt x="148" y="0"/>
                    <a:pt x="0" y="684"/>
                    <a:pt x="470" y="810"/>
                  </a:cubicBezTo>
                  <a:lnTo>
                    <a:pt x="19551" y="5513"/>
                  </a:lnTo>
                  <a:lnTo>
                    <a:pt x="19684" y="5513"/>
                  </a:lnTo>
                  <a:cubicBezTo>
                    <a:pt x="19704" y="5516"/>
                    <a:pt x="19724" y="5517"/>
                    <a:pt x="19744" y="5517"/>
                  </a:cubicBezTo>
                  <a:cubicBezTo>
                    <a:pt x="20224" y="5517"/>
                    <a:pt x="20297" y="4743"/>
                    <a:pt x="19784" y="4679"/>
                  </a:cubicBezTo>
                  <a:lnTo>
                    <a:pt x="670" y="9"/>
                  </a:lnTo>
                  <a:cubicBezTo>
                    <a:pt x="640" y="3"/>
                    <a:pt x="611"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02" name="Google Shape;6602;p129"/>
            <p:cNvSpPr/>
            <p:nvPr/>
          </p:nvSpPr>
          <p:spPr>
            <a:xfrm>
              <a:off x="9263900" y="1734800"/>
              <a:ext cx="374250" cy="85325"/>
            </a:xfrm>
            <a:custGeom>
              <a:avLst/>
              <a:gdLst/>
              <a:ahLst/>
              <a:cxnLst/>
              <a:rect l="l" t="t" r="r" b="b"/>
              <a:pathLst>
                <a:path w="14970" h="3413" extrusionOk="0">
                  <a:moveTo>
                    <a:pt x="14387" y="1"/>
                  </a:moveTo>
                  <a:cubicBezTo>
                    <a:pt x="14360" y="1"/>
                    <a:pt x="14331" y="4"/>
                    <a:pt x="14301" y="9"/>
                  </a:cubicBezTo>
                  <a:lnTo>
                    <a:pt x="524" y="2578"/>
                  </a:lnTo>
                  <a:cubicBezTo>
                    <a:pt x="1" y="2610"/>
                    <a:pt x="55" y="3413"/>
                    <a:pt x="591" y="3413"/>
                  </a:cubicBezTo>
                  <a:cubicBezTo>
                    <a:pt x="602" y="3413"/>
                    <a:pt x="613" y="3412"/>
                    <a:pt x="624" y="3412"/>
                  </a:cubicBezTo>
                  <a:lnTo>
                    <a:pt x="691" y="3412"/>
                  </a:lnTo>
                  <a:lnTo>
                    <a:pt x="14434" y="843"/>
                  </a:lnTo>
                  <a:cubicBezTo>
                    <a:pt x="14969" y="749"/>
                    <a:pt x="14851" y="1"/>
                    <a:pt x="14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03" name="Google Shape;6603;p129"/>
            <p:cNvSpPr/>
            <p:nvPr/>
          </p:nvSpPr>
          <p:spPr>
            <a:xfrm>
              <a:off x="9169700" y="1534675"/>
              <a:ext cx="528475" cy="119500"/>
            </a:xfrm>
            <a:custGeom>
              <a:avLst/>
              <a:gdLst/>
              <a:ahLst/>
              <a:cxnLst/>
              <a:rect l="l" t="t" r="r" b="b"/>
              <a:pathLst>
                <a:path w="21139" h="4780" extrusionOk="0">
                  <a:moveTo>
                    <a:pt x="20557" y="0"/>
                  </a:moveTo>
                  <a:cubicBezTo>
                    <a:pt x="20529" y="0"/>
                    <a:pt x="20500" y="3"/>
                    <a:pt x="20470" y="9"/>
                  </a:cubicBezTo>
                  <a:lnTo>
                    <a:pt x="556" y="3945"/>
                  </a:lnTo>
                  <a:cubicBezTo>
                    <a:pt x="0" y="3977"/>
                    <a:pt x="53" y="4780"/>
                    <a:pt x="590" y="4780"/>
                  </a:cubicBezTo>
                  <a:cubicBezTo>
                    <a:pt x="601" y="4780"/>
                    <a:pt x="612" y="4779"/>
                    <a:pt x="623" y="4779"/>
                  </a:cubicBezTo>
                  <a:lnTo>
                    <a:pt x="723" y="4779"/>
                  </a:lnTo>
                  <a:lnTo>
                    <a:pt x="20604" y="842"/>
                  </a:lnTo>
                  <a:cubicBezTo>
                    <a:pt x="21139" y="748"/>
                    <a:pt x="21021" y="0"/>
                    <a:pt x="20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04" name="Google Shape;6604;p129"/>
            <p:cNvSpPr/>
            <p:nvPr/>
          </p:nvSpPr>
          <p:spPr>
            <a:xfrm>
              <a:off x="9476850" y="1529725"/>
              <a:ext cx="228000" cy="67775"/>
            </a:xfrm>
            <a:custGeom>
              <a:avLst/>
              <a:gdLst/>
              <a:ahLst/>
              <a:cxnLst/>
              <a:rect l="l" t="t" r="r" b="b"/>
              <a:pathLst>
                <a:path w="9120" h="2711" extrusionOk="0">
                  <a:moveTo>
                    <a:pt x="8245" y="0"/>
                  </a:moveTo>
                  <a:cubicBezTo>
                    <a:pt x="8215" y="0"/>
                    <a:pt x="8183" y="2"/>
                    <a:pt x="8151" y="6"/>
                  </a:cubicBezTo>
                  <a:lnTo>
                    <a:pt x="812" y="1441"/>
                  </a:lnTo>
                  <a:cubicBezTo>
                    <a:pt x="0" y="1538"/>
                    <a:pt x="106" y="2711"/>
                    <a:pt x="882" y="2711"/>
                  </a:cubicBezTo>
                  <a:cubicBezTo>
                    <a:pt x="902" y="2711"/>
                    <a:pt x="924" y="2710"/>
                    <a:pt x="946" y="2708"/>
                  </a:cubicBezTo>
                  <a:lnTo>
                    <a:pt x="1046" y="2675"/>
                  </a:lnTo>
                  <a:lnTo>
                    <a:pt x="8384" y="1241"/>
                  </a:lnTo>
                  <a:cubicBezTo>
                    <a:pt x="9119" y="1049"/>
                    <a:pt x="8936" y="0"/>
                    <a:pt x="8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05" name="Google Shape;6605;p129"/>
            <p:cNvSpPr/>
            <p:nvPr/>
          </p:nvSpPr>
          <p:spPr>
            <a:xfrm>
              <a:off x="9443500" y="1728925"/>
              <a:ext cx="201925" cy="61225"/>
            </a:xfrm>
            <a:custGeom>
              <a:avLst/>
              <a:gdLst/>
              <a:ahLst/>
              <a:cxnLst/>
              <a:rect l="l" t="t" r="r" b="b"/>
              <a:pathLst>
                <a:path w="8077" h="2449" extrusionOk="0">
                  <a:moveTo>
                    <a:pt x="7202" y="1"/>
                  </a:moveTo>
                  <a:cubicBezTo>
                    <a:pt x="7164" y="1"/>
                    <a:pt x="7124" y="4"/>
                    <a:pt x="7083" y="11"/>
                  </a:cubicBezTo>
                  <a:lnTo>
                    <a:pt x="812" y="1178"/>
                  </a:lnTo>
                  <a:cubicBezTo>
                    <a:pt x="0" y="1276"/>
                    <a:pt x="105" y="2448"/>
                    <a:pt x="881" y="2448"/>
                  </a:cubicBezTo>
                  <a:cubicBezTo>
                    <a:pt x="902" y="2448"/>
                    <a:pt x="924" y="2448"/>
                    <a:pt x="946" y="2446"/>
                  </a:cubicBezTo>
                  <a:lnTo>
                    <a:pt x="1046" y="2412"/>
                  </a:lnTo>
                  <a:lnTo>
                    <a:pt x="7317" y="1245"/>
                  </a:lnTo>
                  <a:cubicBezTo>
                    <a:pt x="8076" y="1118"/>
                    <a:pt x="7905" y="1"/>
                    <a:pt x="7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06" name="Google Shape;6606;p129"/>
            <p:cNvSpPr/>
            <p:nvPr/>
          </p:nvSpPr>
          <p:spPr>
            <a:xfrm>
              <a:off x="9206800" y="3682525"/>
              <a:ext cx="200350" cy="70775"/>
            </a:xfrm>
            <a:custGeom>
              <a:avLst/>
              <a:gdLst/>
              <a:ahLst/>
              <a:cxnLst/>
              <a:rect l="l" t="t" r="r" b="b"/>
              <a:pathLst>
                <a:path w="8014" h="2831" extrusionOk="0">
                  <a:moveTo>
                    <a:pt x="866" y="0"/>
                  </a:moveTo>
                  <a:cubicBezTo>
                    <a:pt x="200" y="0"/>
                    <a:pt x="1" y="1039"/>
                    <a:pt x="740" y="1224"/>
                  </a:cubicBezTo>
                  <a:lnTo>
                    <a:pt x="6911" y="2791"/>
                  </a:lnTo>
                  <a:lnTo>
                    <a:pt x="7078" y="2791"/>
                  </a:lnTo>
                  <a:lnTo>
                    <a:pt x="7044" y="2825"/>
                  </a:lnTo>
                  <a:cubicBezTo>
                    <a:pt x="7076" y="2829"/>
                    <a:pt x="7107" y="2830"/>
                    <a:pt x="7136" y="2830"/>
                  </a:cubicBezTo>
                  <a:cubicBezTo>
                    <a:pt x="7890" y="2830"/>
                    <a:pt x="8014" y="1653"/>
                    <a:pt x="7211" y="1557"/>
                  </a:cubicBezTo>
                  <a:lnTo>
                    <a:pt x="1040" y="23"/>
                  </a:lnTo>
                  <a:cubicBezTo>
                    <a:pt x="979" y="7"/>
                    <a:pt x="921" y="0"/>
                    <a:pt x="8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6607" name="Google Shape;6607;p129"/>
            <p:cNvSpPr/>
            <p:nvPr/>
          </p:nvSpPr>
          <p:spPr>
            <a:xfrm>
              <a:off x="9106700" y="3838475"/>
              <a:ext cx="275425" cy="89950"/>
            </a:xfrm>
            <a:custGeom>
              <a:avLst/>
              <a:gdLst/>
              <a:ahLst/>
              <a:cxnLst/>
              <a:rect l="l" t="t" r="r" b="b"/>
              <a:pathLst>
                <a:path w="11017" h="3598" extrusionOk="0">
                  <a:moveTo>
                    <a:pt x="871" y="1"/>
                  </a:moveTo>
                  <a:cubicBezTo>
                    <a:pt x="202" y="1"/>
                    <a:pt x="0" y="1072"/>
                    <a:pt x="741" y="1257"/>
                  </a:cubicBezTo>
                  <a:lnTo>
                    <a:pt x="9914" y="3558"/>
                  </a:lnTo>
                  <a:lnTo>
                    <a:pt x="10081" y="3558"/>
                  </a:lnTo>
                  <a:lnTo>
                    <a:pt x="10081" y="3592"/>
                  </a:lnTo>
                  <a:cubicBezTo>
                    <a:pt x="10113" y="3596"/>
                    <a:pt x="10143" y="3597"/>
                    <a:pt x="10173" y="3597"/>
                  </a:cubicBezTo>
                  <a:cubicBezTo>
                    <a:pt x="10924" y="3597"/>
                    <a:pt x="11017" y="2420"/>
                    <a:pt x="10215" y="2324"/>
                  </a:cubicBezTo>
                  <a:lnTo>
                    <a:pt x="1041" y="23"/>
                  </a:lnTo>
                  <a:cubicBezTo>
                    <a:pt x="982" y="8"/>
                    <a:pt x="925" y="1"/>
                    <a:pt x="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557"/>
        <p:cNvGrpSpPr/>
        <p:nvPr/>
      </p:nvGrpSpPr>
      <p:grpSpPr>
        <a:xfrm>
          <a:off x="0" y="0"/>
          <a:ext cx="0" cy="0"/>
          <a:chOff x="0" y="0"/>
          <a:chExt cx="0" cy="0"/>
        </a:xfrm>
      </p:grpSpPr>
      <p:grpSp>
        <p:nvGrpSpPr>
          <p:cNvPr id="2558" name="Google Shape;2558;p70"/>
          <p:cNvGrpSpPr/>
          <p:nvPr/>
        </p:nvGrpSpPr>
        <p:grpSpPr>
          <a:xfrm rot="9845826">
            <a:off x="6769290" y="2775272"/>
            <a:ext cx="1130948" cy="1029569"/>
            <a:chOff x="2954856" y="1991490"/>
            <a:chExt cx="1130980" cy="1029599"/>
          </a:xfrm>
        </p:grpSpPr>
        <p:sp>
          <p:nvSpPr>
            <p:cNvPr id="2559" name="Google Shape;2559;p70"/>
            <p:cNvSpPr/>
            <p:nvPr/>
          </p:nvSpPr>
          <p:spPr>
            <a:xfrm rot="-3008129">
              <a:off x="3477335" y="1983394"/>
              <a:ext cx="297025" cy="67978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560" name="Google Shape;2560;p70"/>
            <p:cNvSpPr/>
            <p:nvPr/>
          </p:nvSpPr>
          <p:spPr>
            <a:xfrm rot="8830589">
              <a:off x="3149979" y="2120314"/>
              <a:ext cx="154618" cy="153512"/>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561" name="Google Shape;2561;p70"/>
            <p:cNvSpPr/>
            <p:nvPr/>
          </p:nvSpPr>
          <p:spPr>
            <a:xfrm rot="-5708307">
              <a:off x="3349946" y="2320787"/>
              <a:ext cx="297032" cy="67984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562" name="Google Shape;2562;p70"/>
            <p:cNvSpPr/>
            <p:nvPr/>
          </p:nvSpPr>
          <p:spPr>
            <a:xfrm rot="6130399">
              <a:off x="2977626" y="2747471"/>
              <a:ext cx="251057" cy="249261"/>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563" name="Google Shape;2563;p70"/>
            <p:cNvSpPr/>
            <p:nvPr/>
          </p:nvSpPr>
          <p:spPr>
            <a:xfrm rot="5945882">
              <a:off x="3399144" y="2226188"/>
              <a:ext cx="640107" cy="640107"/>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2564" name="Google Shape;2564;p70"/>
          <p:cNvGrpSpPr/>
          <p:nvPr/>
        </p:nvGrpSpPr>
        <p:grpSpPr>
          <a:xfrm rot="984859">
            <a:off x="482428" y="-351492"/>
            <a:ext cx="2427350" cy="2216635"/>
            <a:chOff x="193669" y="148127"/>
            <a:chExt cx="2325164" cy="2123320"/>
          </a:xfrm>
        </p:grpSpPr>
        <p:sp>
          <p:nvSpPr>
            <p:cNvPr id="2565" name="Google Shape;2565;p70"/>
            <p:cNvSpPr/>
            <p:nvPr/>
          </p:nvSpPr>
          <p:spPr>
            <a:xfrm rot="8392807">
              <a:off x="1938296" y="346149"/>
              <a:ext cx="284522" cy="651226"/>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566" name="Google Shape;2566;p70"/>
            <p:cNvSpPr/>
            <p:nvPr/>
          </p:nvSpPr>
          <p:spPr>
            <a:xfrm rot="-1368678">
              <a:off x="2331166" y="764963"/>
              <a:ext cx="161260" cy="160124"/>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567" name="Google Shape;2567;p70"/>
            <p:cNvSpPr/>
            <p:nvPr/>
          </p:nvSpPr>
          <p:spPr>
            <a:xfrm rot="2541214">
              <a:off x="375899" y="290031"/>
              <a:ext cx="284505" cy="651194"/>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nvGrpSpPr>
            <p:cNvPr id="2568" name="Google Shape;2568;p70"/>
            <p:cNvGrpSpPr/>
            <p:nvPr/>
          </p:nvGrpSpPr>
          <p:grpSpPr>
            <a:xfrm rot="-3943890">
              <a:off x="413745" y="559232"/>
              <a:ext cx="579901" cy="745140"/>
              <a:chOff x="234492" y="148127"/>
              <a:chExt cx="579920" cy="745164"/>
            </a:xfrm>
          </p:grpSpPr>
          <p:sp>
            <p:nvSpPr>
              <p:cNvPr id="2569" name="Google Shape;2569;p70"/>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570" name="Google Shape;2570;p70"/>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2571" name="Google Shape;2571;p70"/>
            <p:cNvGrpSpPr/>
            <p:nvPr/>
          </p:nvGrpSpPr>
          <p:grpSpPr>
            <a:xfrm>
              <a:off x="416768" y="148127"/>
              <a:ext cx="2102065" cy="2123320"/>
              <a:chOff x="111968" y="148127"/>
              <a:chExt cx="2102065" cy="2123320"/>
            </a:xfrm>
          </p:grpSpPr>
          <p:sp>
            <p:nvSpPr>
              <p:cNvPr id="2572" name="Google Shape;2572;p70"/>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573" name="Google Shape;2573;p70"/>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nvGrpSpPr>
              <p:cNvPr id="2574" name="Google Shape;2574;p70"/>
              <p:cNvGrpSpPr/>
              <p:nvPr/>
            </p:nvGrpSpPr>
            <p:grpSpPr>
              <a:xfrm rot="2700200">
                <a:off x="495111" y="401825"/>
                <a:ext cx="1335778" cy="1637069"/>
                <a:chOff x="2374700" y="893136"/>
                <a:chExt cx="1098491" cy="1346183"/>
              </a:xfrm>
            </p:grpSpPr>
            <p:sp>
              <p:nvSpPr>
                <p:cNvPr id="2575" name="Google Shape;2575;p70"/>
                <p:cNvSpPr/>
                <p:nvPr/>
              </p:nvSpPr>
              <p:spPr>
                <a:xfrm>
                  <a:off x="2450775" y="1537550"/>
                  <a:ext cx="233975" cy="53547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576" name="Google Shape;2576;p70"/>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577" name="Google Shape;2577;p70"/>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578" name="Google Shape;2578;p70"/>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579" name="Google Shape;2579;p70">
                  <a:hlinkClick r:id="rId3" action="ppaction://hlinksldjump"/>
                </p:cNvPr>
                <p:cNvSpPr/>
                <p:nvPr/>
              </p:nvSpPr>
              <p:spPr>
                <a:xfrm>
                  <a:off x="2967926" y="1279083"/>
                  <a:ext cx="505265" cy="502450"/>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580" name="Google Shape;2580;p70"/>
                <p:cNvSpPr/>
                <p:nvPr/>
              </p:nvSpPr>
              <p:spPr>
                <a:xfrm>
                  <a:off x="2534495" y="893136"/>
                  <a:ext cx="316125" cy="312889"/>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581" name="Google Shape;2581;p70"/>
                <p:cNvSpPr/>
                <p:nvPr/>
              </p:nvSpPr>
              <p:spPr>
                <a:xfrm>
                  <a:off x="2601160" y="2017689"/>
                  <a:ext cx="222919" cy="221630"/>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grpSp>
      <p:grpSp>
        <p:nvGrpSpPr>
          <p:cNvPr id="2582" name="Google Shape;2582;p70"/>
          <p:cNvGrpSpPr/>
          <p:nvPr/>
        </p:nvGrpSpPr>
        <p:grpSpPr>
          <a:xfrm>
            <a:off x="3710548" y="2381206"/>
            <a:ext cx="1987378" cy="1649947"/>
            <a:chOff x="3710548" y="2381206"/>
            <a:chExt cx="1987378" cy="1649947"/>
          </a:xfrm>
        </p:grpSpPr>
        <p:sp>
          <p:nvSpPr>
            <p:cNvPr id="2583" name="Google Shape;2583;p70"/>
            <p:cNvSpPr/>
            <p:nvPr/>
          </p:nvSpPr>
          <p:spPr>
            <a:xfrm rot="-4773303">
              <a:off x="4273830" y="2219283"/>
              <a:ext cx="296969" cy="1103417"/>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nvGrpSpPr>
            <p:cNvPr id="2584" name="Google Shape;2584;p70"/>
            <p:cNvGrpSpPr/>
            <p:nvPr/>
          </p:nvGrpSpPr>
          <p:grpSpPr>
            <a:xfrm rot="-3582090">
              <a:off x="3939042" y="2603578"/>
              <a:ext cx="247266" cy="671184"/>
              <a:chOff x="4516739" y="2238044"/>
              <a:chExt cx="247269" cy="671191"/>
            </a:xfrm>
          </p:grpSpPr>
          <p:sp>
            <p:nvSpPr>
              <p:cNvPr id="2585" name="Google Shape;2585;p70"/>
              <p:cNvSpPr/>
              <p:nvPr/>
            </p:nvSpPr>
            <p:spPr>
              <a:xfrm rot="5945805">
                <a:off x="4307391" y="2543508"/>
                <a:ext cx="632526" cy="92293"/>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586" name="Google Shape;2586;p70"/>
              <p:cNvSpPr/>
              <p:nvPr/>
            </p:nvSpPr>
            <p:spPr>
              <a:xfrm rot="5946089">
                <a:off x="4531782" y="2254500"/>
                <a:ext cx="217182" cy="215626"/>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2587" name="Google Shape;2587;p70"/>
            <p:cNvGrpSpPr/>
            <p:nvPr/>
          </p:nvGrpSpPr>
          <p:grpSpPr>
            <a:xfrm rot="1906877">
              <a:off x="4301431" y="2595696"/>
              <a:ext cx="1162086" cy="1220968"/>
              <a:chOff x="4206810" y="2301193"/>
              <a:chExt cx="1162038" cy="1220918"/>
            </a:xfrm>
          </p:grpSpPr>
          <p:sp>
            <p:nvSpPr>
              <p:cNvPr id="2588" name="Google Shape;2588;p70"/>
              <p:cNvSpPr/>
              <p:nvPr/>
            </p:nvSpPr>
            <p:spPr>
              <a:xfrm rot="4113640">
                <a:off x="4786813" y="2235280"/>
                <a:ext cx="251381" cy="576526"/>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589" name="Google Shape;2589;p70"/>
              <p:cNvSpPr/>
              <p:nvPr/>
            </p:nvSpPr>
            <p:spPr>
              <a:xfrm rot="5945725">
                <a:off x="4377036" y="2625215"/>
                <a:ext cx="467073" cy="92293"/>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590" name="Google Shape;2590;p70"/>
              <p:cNvSpPr/>
              <p:nvPr/>
            </p:nvSpPr>
            <p:spPr>
              <a:xfrm rot="5946058">
                <a:off x="4493694" y="2373550"/>
                <a:ext cx="235235" cy="233568"/>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591" name="Google Shape;2591;p70"/>
              <p:cNvSpPr/>
              <p:nvPr/>
            </p:nvSpPr>
            <p:spPr>
              <a:xfrm rot="5945906">
                <a:off x="4251747" y="2836085"/>
                <a:ext cx="641407" cy="637876"/>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592" name="Google Shape;2592;p70"/>
              <p:cNvSpPr/>
              <p:nvPr/>
            </p:nvSpPr>
            <p:spPr>
              <a:xfrm rot="5946070">
                <a:off x="5181497" y="2416319"/>
                <a:ext cx="175446" cy="173687"/>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grpSp>
        <p:nvGrpSpPr>
          <p:cNvPr id="2593" name="Google Shape;2593;p70"/>
          <p:cNvGrpSpPr/>
          <p:nvPr/>
        </p:nvGrpSpPr>
        <p:grpSpPr>
          <a:xfrm rot="-7577540">
            <a:off x="976914" y="2459732"/>
            <a:ext cx="1458152" cy="1665251"/>
            <a:chOff x="6590488" y="42784"/>
            <a:chExt cx="1458166" cy="1665266"/>
          </a:xfrm>
        </p:grpSpPr>
        <p:sp>
          <p:nvSpPr>
            <p:cNvPr id="2594" name="Google Shape;2594;p70"/>
            <p:cNvSpPr/>
            <p:nvPr/>
          </p:nvSpPr>
          <p:spPr>
            <a:xfrm rot="-883690">
              <a:off x="7476380" y="231020"/>
              <a:ext cx="296986" cy="679785"/>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nvGrpSpPr>
            <p:cNvPr id="2595" name="Google Shape;2595;p70"/>
            <p:cNvGrpSpPr/>
            <p:nvPr/>
          </p:nvGrpSpPr>
          <p:grpSpPr>
            <a:xfrm rot="-10126183">
              <a:off x="6721216" y="145335"/>
              <a:ext cx="1196709" cy="1460162"/>
              <a:chOff x="109097" y="1132929"/>
              <a:chExt cx="1146396" cy="1398773"/>
            </a:xfrm>
          </p:grpSpPr>
          <p:sp>
            <p:nvSpPr>
              <p:cNvPr id="2596" name="Google Shape;2596;p70"/>
              <p:cNvSpPr/>
              <p:nvPr/>
            </p:nvSpPr>
            <p:spPr>
              <a:xfrm rot="-6254036">
                <a:off x="434370" y="1386196"/>
                <a:ext cx="284521" cy="651181"/>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597" name="Google Shape;2597;p70"/>
              <p:cNvSpPr/>
              <p:nvPr/>
            </p:nvSpPr>
            <p:spPr>
              <a:xfrm rot="5584721">
                <a:off x="114523" y="1852199"/>
                <a:ext cx="240477" cy="238758"/>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598" name="Google Shape;2598;p70"/>
              <p:cNvSpPr/>
              <p:nvPr/>
            </p:nvSpPr>
            <p:spPr>
              <a:xfrm rot="-8954150">
                <a:off x="624610" y="1674566"/>
                <a:ext cx="284518" cy="651212"/>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599" name="Google Shape;2599;p70"/>
              <p:cNvSpPr/>
              <p:nvPr/>
            </p:nvSpPr>
            <p:spPr>
              <a:xfrm rot="2884474">
                <a:off x="625142" y="2350811"/>
                <a:ext cx="150728" cy="149650"/>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600" name="Google Shape;2600;p70"/>
              <p:cNvSpPr/>
              <p:nvPr/>
            </p:nvSpPr>
            <p:spPr>
              <a:xfrm rot="2700185">
                <a:off x="515366" y="1259930"/>
                <a:ext cx="613153" cy="613149"/>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grpSp>
        <p:nvGrpSpPr>
          <p:cNvPr id="2601" name="Google Shape;2601;p70"/>
          <p:cNvGrpSpPr/>
          <p:nvPr/>
        </p:nvGrpSpPr>
        <p:grpSpPr>
          <a:xfrm>
            <a:off x="6590488" y="-22448"/>
            <a:ext cx="1683167" cy="1730498"/>
            <a:chOff x="6590488" y="-22448"/>
            <a:chExt cx="1683167" cy="1730498"/>
          </a:xfrm>
        </p:grpSpPr>
        <p:grpSp>
          <p:nvGrpSpPr>
            <p:cNvPr id="2602" name="Google Shape;2602;p70"/>
            <p:cNvGrpSpPr/>
            <p:nvPr/>
          </p:nvGrpSpPr>
          <p:grpSpPr>
            <a:xfrm rot="-5795068">
              <a:off x="7486239" y="-51226"/>
              <a:ext cx="677445" cy="825150"/>
              <a:chOff x="193669" y="279176"/>
              <a:chExt cx="648965" cy="790460"/>
            </a:xfrm>
          </p:grpSpPr>
          <p:sp>
            <p:nvSpPr>
              <p:cNvPr id="2603" name="Google Shape;2603;p70"/>
              <p:cNvSpPr/>
              <p:nvPr/>
            </p:nvSpPr>
            <p:spPr>
              <a:xfrm rot="2541214">
                <a:off x="375899" y="290031"/>
                <a:ext cx="284505" cy="651194"/>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604" name="Google Shape;2604;p70"/>
              <p:cNvSpPr/>
              <p:nvPr/>
            </p:nvSpPr>
            <p:spPr>
              <a:xfrm rot="-1243673">
                <a:off x="298759" y="886178"/>
                <a:ext cx="161253" cy="160107"/>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2605" name="Google Shape;2605;p70"/>
            <p:cNvGrpSpPr/>
            <p:nvPr/>
          </p:nvGrpSpPr>
          <p:grpSpPr>
            <a:xfrm rot="-10126183">
              <a:off x="6727635" y="80048"/>
              <a:ext cx="1196709" cy="1526081"/>
              <a:chOff x="109097" y="1132929"/>
              <a:chExt cx="1146396" cy="1461920"/>
            </a:xfrm>
          </p:grpSpPr>
          <p:sp>
            <p:nvSpPr>
              <p:cNvPr id="2606" name="Google Shape;2606;p70"/>
              <p:cNvSpPr/>
              <p:nvPr/>
            </p:nvSpPr>
            <p:spPr>
              <a:xfrm rot="-6254036">
                <a:off x="434370" y="1386196"/>
                <a:ext cx="284521" cy="651181"/>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607" name="Google Shape;2607;p70"/>
              <p:cNvSpPr/>
              <p:nvPr/>
            </p:nvSpPr>
            <p:spPr>
              <a:xfrm rot="5584721">
                <a:off x="114523" y="1852199"/>
                <a:ext cx="240477" cy="238758"/>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608" name="Google Shape;2608;p70"/>
              <p:cNvSpPr/>
              <p:nvPr/>
            </p:nvSpPr>
            <p:spPr>
              <a:xfrm rot="-8954150">
                <a:off x="624610" y="1674566"/>
                <a:ext cx="284518" cy="651212"/>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609" name="Google Shape;2609;p70"/>
              <p:cNvSpPr/>
              <p:nvPr/>
            </p:nvSpPr>
            <p:spPr>
              <a:xfrm rot="2884587">
                <a:off x="588599" y="2306245"/>
                <a:ext cx="240480" cy="238760"/>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610" name="Google Shape;2610;p70"/>
              <p:cNvSpPr/>
              <p:nvPr/>
            </p:nvSpPr>
            <p:spPr>
              <a:xfrm rot="2700185">
                <a:off x="515366" y="1259930"/>
                <a:ext cx="613153" cy="613149"/>
              </a:xfrm>
              <a:custGeom>
                <a:avLst/>
                <a:gdLst/>
                <a:ahLst/>
                <a:cxnLst/>
                <a:rect l="l" t="t" r="r" b="b"/>
                <a:pathLst>
                  <a:path w="9333" h="9280" extrusionOk="0">
                    <a:moveTo>
                      <a:pt x="4649" y="1"/>
                    </a:moveTo>
                    <a:cubicBezTo>
                      <a:pt x="4633" y="1"/>
                      <a:pt x="4616" y="1"/>
                      <a:pt x="4599" y="1"/>
                    </a:cubicBezTo>
                    <a:cubicBezTo>
                      <a:pt x="2030" y="28"/>
                      <a:pt x="1" y="2138"/>
                      <a:pt x="28" y="4708"/>
                    </a:cubicBezTo>
                    <a:cubicBezTo>
                      <a:pt x="55" y="7260"/>
                      <a:pt x="2137" y="9279"/>
                      <a:pt x="4684" y="9279"/>
                    </a:cubicBezTo>
                    <a:cubicBezTo>
                      <a:pt x="4701" y="9279"/>
                      <a:pt x="4718" y="9279"/>
                      <a:pt x="4735" y="9279"/>
                    </a:cubicBezTo>
                    <a:cubicBezTo>
                      <a:pt x="7304" y="9252"/>
                      <a:pt x="9333" y="7142"/>
                      <a:pt x="9306" y="4572"/>
                    </a:cubicBezTo>
                    <a:cubicBezTo>
                      <a:pt x="9279" y="2046"/>
                      <a:pt x="7196" y="1"/>
                      <a:pt x="4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grpSp>
        <p:nvGrpSpPr>
          <p:cNvPr id="2611" name="Google Shape;2611;p70"/>
          <p:cNvGrpSpPr/>
          <p:nvPr/>
        </p:nvGrpSpPr>
        <p:grpSpPr>
          <a:xfrm rot="8404751" flipH="1">
            <a:off x="5371799" y="164103"/>
            <a:ext cx="605378" cy="777876"/>
            <a:chOff x="234492" y="148127"/>
            <a:chExt cx="579920" cy="745164"/>
          </a:xfrm>
        </p:grpSpPr>
        <p:sp>
          <p:nvSpPr>
            <p:cNvPr id="2612" name="Google Shape;2612;p70"/>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613" name="Google Shape;2613;p70"/>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2614" name="Google Shape;2614;p70"/>
          <p:cNvGrpSpPr/>
          <p:nvPr/>
        </p:nvGrpSpPr>
        <p:grpSpPr>
          <a:xfrm rot="-1320865" flipH="1">
            <a:off x="3520252" y="-380531"/>
            <a:ext cx="2470406" cy="1826690"/>
            <a:chOff x="193669" y="127947"/>
            <a:chExt cx="2366489" cy="1749851"/>
          </a:xfrm>
        </p:grpSpPr>
        <p:sp>
          <p:nvSpPr>
            <p:cNvPr id="2615" name="Google Shape;2615;p70"/>
            <p:cNvSpPr/>
            <p:nvPr/>
          </p:nvSpPr>
          <p:spPr>
            <a:xfrm rot="2541214">
              <a:off x="375899" y="290031"/>
              <a:ext cx="284505" cy="651194"/>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nvGrpSpPr>
            <p:cNvPr id="2616" name="Google Shape;2616;p70"/>
            <p:cNvGrpSpPr/>
            <p:nvPr/>
          </p:nvGrpSpPr>
          <p:grpSpPr>
            <a:xfrm rot="-3943890">
              <a:off x="413745" y="559232"/>
              <a:ext cx="579901" cy="745140"/>
              <a:chOff x="234492" y="148127"/>
              <a:chExt cx="579920" cy="745164"/>
            </a:xfrm>
          </p:grpSpPr>
          <p:sp>
            <p:nvSpPr>
              <p:cNvPr id="2617" name="Google Shape;2617;p70"/>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618" name="Google Shape;2618;p70"/>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2619" name="Google Shape;2619;p70"/>
            <p:cNvGrpSpPr/>
            <p:nvPr/>
          </p:nvGrpSpPr>
          <p:grpSpPr>
            <a:xfrm>
              <a:off x="539292" y="127947"/>
              <a:ext cx="2020866" cy="1749851"/>
              <a:chOff x="234492" y="127947"/>
              <a:chExt cx="2020866" cy="1749851"/>
            </a:xfrm>
          </p:grpSpPr>
          <p:sp>
            <p:nvSpPr>
              <p:cNvPr id="2620" name="Google Shape;2620;p70"/>
              <p:cNvSpPr/>
              <p:nvPr/>
            </p:nvSpPr>
            <p:spPr>
              <a:xfrm rot="9702664">
                <a:off x="434883" y="213883"/>
                <a:ext cx="284520" cy="651219"/>
              </a:xfrm>
              <a:custGeom>
                <a:avLst/>
                <a:gdLst/>
                <a:ahLst/>
                <a:cxnLst/>
                <a:rect l="l" t="t" r="r" b="b"/>
                <a:pathLst>
                  <a:path w="9359" h="21419" extrusionOk="0">
                    <a:moveTo>
                      <a:pt x="666" y="0"/>
                    </a:moveTo>
                    <a:cubicBezTo>
                      <a:pt x="334" y="0"/>
                      <a:pt x="1" y="265"/>
                      <a:pt x="149" y="661"/>
                    </a:cubicBezTo>
                    <a:cubicBezTo>
                      <a:pt x="2637" y="7531"/>
                      <a:pt x="5667" y="14185"/>
                      <a:pt x="8155" y="21056"/>
                    </a:cubicBezTo>
                    <a:cubicBezTo>
                      <a:pt x="8251" y="21310"/>
                      <a:pt x="8470" y="21419"/>
                      <a:pt x="8687" y="21419"/>
                    </a:cubicBezTo>
                    <a:cubicBezTo>
                      <a:pt x="9025" y="21419"/>
                      <a:pt x="9359" y="21154"/>
                      <a:pt x="9210" y="20758"/>
                    </a:cubicBezTo>
                    <a:cubicBezTo>
                      <a:pt x="6722" y="13888"/>
                      <a:pt x="3692" y="7234"/>
                      <a:pt x="1177" y="363"/>
                    </a:cubicBezTo>
                    <a:cubicBezTo>
                      <a:pt x="1092" y="109"/>
                      <a:pt x="880" y="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621" name="Google Shape;2621;p70"/>
              <p:cNvSpPr/>
              <p:nvPr/>
            </p:nvSpPr>
            <p:spPr>
              <a:xfrm rot="2700279">
                <a:off x="267482" y="181696"/>
                <a:ext cx="161255" cy="16011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nvGrpSpPr>
              <p:cNvPr id="2622" name="Google Shape;2622;p70"/>
              <p:cNvGrpSpPr/>
              <p:nvPr/>
            </p:nvGrpSpPr>
            <p:grpSpPr>
              <a:xfrm rot="2700200">
                <a:off x="712599" y="433469"/>
                <a:ext cx="1335778" cy="1138807"/>
                <a:chOff x="2374700" y="845078"/>
                <a:chExt cx="1098491" cy="936455"/>
              </a:xfrm>
            </p:grpSpPr>
            <p:sp>
              <p:nvSpPr>
                <p:cNvPr id="2623" name="Google Shape;2623;p70"/>
                <p:cNvSpPr/>
                <p:nvPr/>
              </p:nvSpPr>
              <p:spPr>
                <a:xfrm>
                  <a:off x="2450150" y="1109250"/>
                  <a:ext cx="198025" cy="454125"/>
                </a:xfrm>
                <a:custGeom>
                  <a:avLst/>
                  <a:gdLst/>
                  <a:ahLst/>
                  <a:cxnLst/>
                  <a:rect l="l" t="t" r="r" b="b"/>
                  <a:pathLst>
                    <a:path w="7921" h="18165" extrusionOk="0">
                      <a:moveTo>
                        <a:pt x="7266" y="1"/>
                      </a:moveTo>
                      <a:cubicBezTo>
                        <a:pt x="7044" y="1"/>
                        <a:pt x="6817" y="113"/>
                        <a:pt x="6720" y="373"/>
                      </a:cubicBezTo>
                      <a:lnTo>
                        <a:pt x="147" y="17522"/>
                      </a:lnTo>
                      <a:cubicBezTo>
                        <a:pt x="1" y="17912"/>
                        <a:pt x="322" y="18165"/>
                        <a:pt x="655" y="18165"/>
                      </a:cubicBezTo>
                      <a:cubicBezTo>
                        <a:pt x="877" y="18165"/>
                        <a:pt x="1104" y="18052"/>
                        <a:pt x="1202" y="17793"/>
                      </a:cubicBezTo>
                      <a:lnTo>
                        <a:pt x="7775" y="644"/>
                      </a:lnTo>
                      <a:cubicBezTo>
                        <a:pt x="7921" y="254"/>
                        <a:pt x="7599" y="1"/>
                        <a:pt x="7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624" name="Google Shape;2624;p70"/>
                <p:cNvSpPr/>
                <p:nvPr/>
              </p:nvSpPr>
              <p:spPr>
                <a:xfrm>
                  <a:off x="2449975" y="1511450"/>
                  <a:ext cx="623075" cy="52775"/>
                </a:xfrm>
                <a:custGeom>
                  <a:avLst/>
                  <a:gdLst/>
                  <a:ahLst/>
                  <a:cxnLst/>
                  <a:rect l="l" t="t" r="r" b="b"/>
                  <a:pathLst>
                    <a:path w="24923" h="2111" extrusionOk="0">
                      <a:moveTo>
                        <a:pt x="24252" y="0"/>
                      </a:moveTo>
                      <a:cubicBezTo>
                        <a:pt x="24244" y="0"/>
                        <a:pt x="24236" y="0"/>
                        <a:pt x="24228" y="1"/>
                      </a:cubicBezTo>
                      <a:lnTo>
                        <a:pt x="695" y="1028"/>
                      </a:lnTo>
                      <a:cubicBezTo>
                        <a:pt x="0" y="1055"/>
                        <a:pt x="18" y="2111"/>
                        <a:pt x="670" y="2111"/>
                      </a:cubicBezTo>
                      <a:cubicBezTo>
                        <a:pt x="678" y="2111"/>
                        <a:pt x="687" y="2111"/>
                        <a:pt x="695" y="2110"/>
                      </a:cubicBezTo>
                      <a:lnTo>
                        <a:pt x="24228" y="1083"/>
                      </a:lnTo>
                      <a:cubicBezTo>
                        <a:pt x="24922" y="1056"/>
                        <a:pt x="24904" y="0"/>
                        <a:pt x="24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625" name="Google Shape;2625;p70"/>
                <p:cNvSpPr/>
                <p:nvPr/>
              </p:nvSpPr>
              <p:spPr>
                <a:xfrm>
                  <a:off x="2374700" y="1458700"/>
                  <a:ext cx="185300" cy="183975"/>
                </a:xfrm>
                <a:custGeom>
                  <a:avLst/>
                  <a:gdLst/>
                  <a:ahLst/>
                  <a:cxnLst/>
                  <a:rect l="l" t="t" r="r" b="b"/>
                  <a:pathLst>
                    <a:path w="7412" h="7359" extrusionOk="0">
                      <a:moveTo>
                        <a:pt x="3702" y="0"/>
                      </a:moveTo>
                      <a:cubicBezTo>
                        <a:pt x="3685" y="0"/>
                        <a:pt x="3668" y="1"/>
                        <a:pt x="3652" y="1"/>
                      </a:cubicBezTo>
                      <a:cubicBezTo>
                        <a:pt x="1623" y="28"/>
                        <a:pt x="0" y="1678"/>
                        <a:pt x="27" y="3734"/>
                      </a:cubicBezTo>
                      <a:cubicBezTo>
                        <a:pt x="54" y="5746"/>
                        <a:pt x="1704" y="7358"/>
                        <a:pt x="3710" y="7358"/>
                      </a:cubicBezTo>
                      <a:cubicBezTo>
                        <a:pt x="3727" y="7358"/>
                        <a:pt x="3743" y="7358"/>
                        <a:pt x="3760" y="7358"/>
                      </a:cubicBezTo>
                      <a:cubicBezTo>
                        <a:pt x="5789" y="7331"/>
                        <a:pt x="7412" y="5654"/>
                        <a:pt x="7385" y="3625"/>
                      </a:cubicBezTo>
                      <a:cubicBezTo>
                        <a:pt x="7358" y="1613"/>
                        <a:pt x="5708" y="0"/>
                        <a:pt x="3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626" name="Google Shape;2626;p70"/>
                <p:cNvSpPr/>
                <p:nvPr/>
              </p:nvSpPr>
              <p:spPr>
                <a:xfrm>
                  <a:off x="2967926" y="1279083"/>
                  <a:ext cx="505265" cy="502450"/>
                </a:xfrm>
                <a:custGeom>
                  <a:avLst/>
                  <a:gdLst/>
                  <a:ahLst/>
                  <a:cxnLst/>
                  <a:rect l="l" t="t" r="r" b="b"/>
                  <a:pathLst>
                    <a:path w="9333" h="9281" extrusionOk="0">
                      <a:moveTo>
                        <a:pt x="4649" y="1"/>
                      </a:moveTo>
                      <a:cubicBezTo>
                        <a:pt x="4632" y="1"/>
                        <a:pt x="4615" y="1"/>
                        <a:pt x="4598" y="1"/>
                      </a:cubicBezTo>
                      <a:cubicBezTo>
                        <a:pt x="2029" y="55"/>
                        <a:pt x="0" y="2165"/>
                        <a:pt x="27" y="4708"/>
                      </a:cubicBezTo>
                      <a:cubicBezTo>
                        <a:pt x="54" y="7244"/>
                        <a:pt x="2110" y="9280"/>
                        <a:pt x="4635" y="9280"/>
                      </a:cubicBezTo>
                      <a:cubicBezTo>
                        <a:pt x="4668" y="9280"/>
                        <a:pt x="4701" y="9280"/>
                        <a:pt x="4734" y="9279"/>
                      </a:cubicBezTo>
                      <a:cubicBezTo>
                        <a:pt x="7303" y="9252"/>
                        <a:pt x="9332" y="7142"/>
                        <a:pt x="9305" y="4600"/>
                      </a:cubicBezTo>
                      <a:cubicBezTo>
                        <a:pt x="9278" y="2047"/>
                        <a:pt x="7196" y="1"/>
                        <a:pt x="4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627" name="Google Shape;2627;p70"/>
                <p:cNvSpPr/>
                <p:nvPr/>
              </p:nvSpPr>
              <p:spPr>
                <a:xfrm>
                  <a:off x="2579796" y="845078"/>
                  <a:ext cx="287806" cy="284860"/>
                </a:xfrm>
                <a:custGeom>
                  <a:avLst/>
                  <a:gdLst/>
                  <a:ahLst/>
                  <a:cxnLst/>
                  <a:rect l="l" t="t" r="r" b="b"/>
                  <a:pathLst>
                    <a:path w="5276" h="5222" extrusionOk="0">
                      <a:moveTo>
                        <a:pt x="2647" y="0"/>
                      </a:moveTo>
                      <a:cubicBezTo>
                        <a:pt x="2630" y="0"/>
                        <a:pt x="2614" y="0"/>
                        <a:pt x="2598" y="1"/>
                      </a:cubicBezTo>
                      <a:cubicBezTo>
                        <a:pt x="1137" y="28"/>
                        <a:pt x="1" y="1191"/>
                        <a:pt x="1" y="2651"/>
                      </a:cubicBezTo>
                      <a:cubicBezTo>
                        <a:pt x="28" y="4069"/>
                        <a:pt x="1191" y="5221"/>
                        <a:pt x="2629" y="5221"/>
                      </a:cubicBezTo>
                      <a:cubicBezTo>
                        <a:pt x="2646" y="5221"/>
                        <a:pt x="2662" y="5221"/>
                        <a:pt x="2679" y="5221"/>
                      </a:cubicBezTo>
                      <a:cubicBezTo>
                        <a:pt x="4112" y="5221"/>
                        <a:pt x="5276" y="4031"/>
                        <a:pt x="5249" y="2570"/>
                      </a:cubicBezTo>
                      <a:cubicBezTo>
                        <a:pt x="5222" y="1153"/>
                        <a:pt x="4058" y="0"/>
                        <a:pt x="2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grpSp>
      <p:sp>
        <p:nvSpPr>
          <p:cNvPr id="2628" name="Google Shape;2628;p70">
            <a:hlinkClick r:id="rId3" action="ppaction://hlinksldjump"/>
          </p:cNvPr>
          <p:cNvSpPr txBox="1">
            <a:spLocks noGrp="1"/>
          </p:cNvSpPr>
          <p:nvPr>
            <p:ph type="title"/>
          </p:nvPr>
        </p:nvSpPr>
        <p:spPr>
          <a:xfrm>
            <a:off x="724276" y="1445750"/>
            <a:ext cx="2598300" cy="488400"/>
          </a:xfrm>
          <a:prstGeom prst="rect">
            <a:avLst/>
          </a:prstGeom>
        </p:spPr>
        <p:txBody>
          <a:bodyPr spcFirstLastPara="1" wrap="square" lIns="91425" tIns="91425" rIns="91425" bIns="91425" anchor="b" anchorCtr="0">
            <a:noAutofit/>
          </a:bodyPr>
          <a:lstStyle/>
          <a:p>
            <a:pPr lvl="0"/>
            <a:r>
              <a:rPr lang="fa-IR" dirty="0">
                <a:cs typeface="B Nazanin" panose="00000400000000000000" pitchFamily="2" charset="-78"/>
              </a:rPr>
              <a:t>ژنتیکی</a:t>
            </a:r>
            <a:r>
              <a:rPr lang="en" dirty="0">
                <a:cs typeface="B Nazanin" panose="00000400000000000000" pitchFamily="2" charset="-78"/>
              </a:rPr>
              <a:t> </a:t>
            </a:r>
            <a:r>
              <a:rPr lang="fa-IR" dirty="0">
                <a:solidFill>
                  <a:schemeClr val="lt2"/>
                </a:solidFill>
                <a:cs typeface="B Nazanin" panose="00000400000000000000" pitchFamily="2" charset="-78"/>
              </a:rPr>
              <a:t>کد</a:t>
            </a:r>
            <a:endParaRPr dirty="0">
              <a:solidFill>
                <a:schemeClr val="lt2"/>
              </a:solidFill>
              <a:cs typeface="B Nazanin" panose="00000400000000000000" pitchFamily="2" charset="-78"/>
            </a:endParaRPr>
          </a:p>
        </p:txBody>
      </p:sp>
      <p:sp>
        <p:nvSpPr>
          <p:cNvPr id="2629" name="Google Shape;2629;p70"/>
          <p:cNvSpPr txBox="1">
            <a:spLocks noGrp="1"/>
          </p:cNvSpPr>
          <p:nvPr>
            <p:ph type="subTitle" idx="1"/>
          </p:nvPr>
        </p:nvSpPr>
        <p:spPr>
          <a:xfrm>
            <a:off x="894526" y="1824450"/>
            <a:ext cx="2257800" cy="723900"/>
          </a:xfrm>
          <a:prstGeom prst="rect">
            <a:avLst/>
          </a:prstGeom>
        </p:spPr>
        <p:txBody>
          <a:bodyPr spcFirstLastPara="1" wrap="square" lIns="91425" tIns="91425" rIns="91425" bIns="91425" anchor="t" anchorCtr="0">
            <a:noAutofit/>
          </a:bodyPr>
          <a:lstStyle/>
          <a:p>
            <a:pPr marL="0" lvl="0" indent="0"/>
            <a:r>
              <a:rPr lang="fa-IR" dirty="0">
                <a:cs typeface="B Nazanin" panose="00000400000000000000" pitchFamily="2" charset="-78"/>
              </a:rPr>
              <a:t>می توانید موضوع بخش را در اینجا توضیح دهید</a:t>
            </a:r>
            <a:endParaRPr dirty="0">
              <a:cs typeface="B Nazanin" panose="00000400000000000000" pitchFamily="2" charset="-78"/>
            </a:endParaRPr>
          </a:p>
        </p:txBody>
      </p:sp>
      <p:sp>
        <p:nvSpPr>
          <p:cNvPr id="2630" name="Google Shape;2630;p70">
            <a:hlinkClick r:id="rId3" action="ppaction://hlinksldjump"/>
          </p:cNvPr>
          <p:cNvSpPr txBox="1">
            <a:spLocks noGrp="1"/>
          </p:cNvSpPr>
          <p:nvPr>
            <p:ph type="title" idx="2"/>
          </p:nvPr>
        </p:nvSpPr>
        <p:spPr>
          <a:xfrm>
            <a:off x="1401424" y="942112"/>
            <a:ext cx="1242900" cy="488400"/>
          </a:xfrm>
          <a:prstGeom prst="rect">
            <a:avLst/>
          </a:prstGeom>
        </p:spPr>
        <p:txBody>
          <a:bodyPr spcFirstLastPara="1" wrap="square" lIns="91425" tIns="91425" rIns="91425" bIns="91425" anchor="b" anchorCtr="0">
            <a:noAutofit/>
          </a:bodyPr>
          <a:lstStyle/>
          <a:p>
            <a:pPr marL="0" lvl="0" indent="0" algn="ctr">
              <a:spcBef>
                <a:spcPts val="0"/>
              </a:spcBef>
              <a:spcAft>
                <a:spcPts val="0"/>
              </a:spcAft>
              <a:buNone/>
            </a:pPr>
            <a:r>
              <a:rPr lang="en">
                <a:cs typeface="B Nazanin" panose="00000400000000000000" pitchFamily="2" charset="-78"/>
              </a:rPr>
              <a:t>01</a:t>
            </a:r>
            <a:endParaRPr>
              <a:cs typeface="B Nazanin" panose="00000400000000000000" pitchFamily="2" charset="-78"/>
            </a:endParaRPr>
          </a:p>
        </p:txBody>
      </p:sp>
      <p:sp>
        <p:nvSpPr>
          <p:cNvPr id="2631" name="Google Shape;2631;p70">
            <a:hlinkClick r:id="rId4" action="ppaction://hlinksldjump"/>
          </p:cNvPr>
          <p:cNvSpPr txBox="1">
            <a:spLocks noGrp="1"/>
          </p:cNvSpPr>
          <p:nvPr>
            <p:ph type="title" idx="3"/>
          </p:nvPr>
        </p:nvSpPr>
        <p:spPr>
          <a:xfrm>
            <a:off x="3272850" y="1445750"/>
            <a:ext cx="2598300" cy="488400"/>
          </a:xfrm>
          <a:prstGeom prst="rect">
            <a:avLst/>
          </a:prstGeom>
        </p:spPr>
        <p:txBody>
          <a:bodyPr spcFirstLastPara="1" wrap="square" lIns="91425" tIns="91425" rIns="91425" bIns="91425" anchor="b" anchorCtr="0">
            <a:noAutofit/>
          </a:bodyPr>
          <a:lstStyle/>
          <a:p>
            <a:pPr lvl="0"/>
            <a:r>
              <a:rPr lang="en-US" dirty="0">
                <a:cs typeface="B Nazanin" panose="00000400000000000000" pitchFamily="2" charset="-78"/>
              </a:rPr>
              <a:t>DNA</a:t>
            </a:r>
            <a:r>
              <a:rPr lang="en" dirty="0">
                <a:cs typeface="B Nazanin" panose="00000400000000000000" pitchFamily="2" charset="-78"/>
              </a:rPr>
              <a:t> </a:t>
            </a:r>
            <a:r>
              <a:rPr lang="fa-IR" dirty="0">
                <a:solidFill>
                  <a:schemeClr val="lt2"/>
                </a:solidFill>
                <a:cs typeface="B Nazanin" panose="00000400000000000000" pitchFamily="2" charset="-78"/>
              </a:rPr>
              <a:t>ساختار</a:t>
            </a:r>
            <a:endParaRPr dirty="0">
              <a:solidFill>
                <a:schemeClr val="lt2"/>
              </a:solidFill>
              <a:cs typeface="B Nazanin" panose="00000400000000000000" pitchFamily="2" charset="-78"/>
            </a:endParaRPr>
          </a:p>
        </p:txBody>
      </p:sp>
      <p:sp>
        <p:nvSpPr>
          <p:cNvPr id="2632" name="Google Shape;2632;p70"/>
          <p:cNvSpPr txBox="1">
            <a:spLocks noGrp="1"/>
          </p:cNvSpPr>
          <p:nvPr>
            <p:ph type="subTitle" idx="4"/>
          </p:nvPr>
        </p:nvSpPr>
        <p:spPr>
          <a:xfrm>
            <a:off x="3443652" y="1824450"/>
            <a:ext cx="2257800" cy="723900"/>
          </a:xfrm>
          <a:prstGeom prst="rect">
            <a:avLst/>
          </a:prstGeom>
        </p:spPr>
        <p:txBody>
          <a:bodyPr spcFirstLastPara="1" wrap="square" lIns="91425" tIns="91425" rIns="91425" bIns="91425" anchor="t" anchorCtr="0">
            <a:noAutofit/>
          </a:bodyPr>
          <a:lstStyle/>
          <a:p>
            <a:pPr marL="0" lvl="0" indent="0"/>
            <a:r>
              <a:rPr lang="fa-IR" dirty="0">
                <a:cs typeface="B Nazanin" panose="00000400000000000000" pitchFamily="2" charset="-78"/>
              </a:rPr>
              <a:t>می توانید موضوع بخش را در اینجا توضیح دهید</a:t>
            </a:r>
            <a:endParaRPr dirty="0">
              <a:cs typeface="B Nazanin" panose="00000400000000000000" pitchFamily="2" charset="-78"/>
            </a:endParaRPr>
          </a:p>
        </p:txBody>
      </p:sp>
      <p:sp>
        <p:nvSpPr>
          <p:cNvPr id="2633" name="Google Shape;2633;p70">
            <a:hlinkClick r:id="rId4" action="ppaction://hlinksldjump"/>
          </p:cNvPr>
          <p:cNvSpPr txBox="1">
            <a:spLocks noGrp="1"/>
          </p:cNvSpPr>
          <p:nvPr>
            <p:ph type="title" idx="5"/>
          </p:nvPr>
        </p:nvSpPr>
        <p:spPr>
          <a:xfrm>
            <a:off x="3950550" y="942112"/>
            <a:ext cx="1242900" cy="488400"/>
          </a:xfrm>
          <a:prstGeom prst="rect">
            <a:avLst/>
          </a:prstGeom>
        </p:spPr>
        <p:txBody>
          <a:bodyPr spcFirstLastPara="1" wrap="square" lIns="91425" tIns="91425" rIns="91425" bIns="91425" anchor="b" anchorCtr="0">
            <a:noAutofit/>
          </a:bodyPr>
          <a:lstStyle/>
          <a:p>
            <a:pPr marL="0" lvl="0" indent="0" algn="ctr">
              <a:spcBef>
                <a:spcPts val="0"/>
              </a:spcBef>
              <a:spcAft>
                <a:spcPts val="0"/>
              </a:spcAft>
              <a:buNone/>
            </a:pPr>
            <a:r>
              <a:rPr lang="en">
                <a:cs typeface="B Nazanin" panose="00000400000000000000" pitchFamily="2" charset="-78"/>
              </a:rPr>
              <a:t>02</a:t>
            </a:r>
            <a:endParaRPr>
              <a:cs typeface="B Nazanin" panose="00000400000000000000" pitchFamily="2" charset="-78"/>
            </a:endParaRPr>
          </a:p>
        </p:txBody>
      </p:sp>
      <p:sp>
        <p:nvSpPr>
          <p:cNvPr id="2634" name="Google Shape;2634;p70">
            <a:hlinkClick r:id="rId5" action="ppaction://hlinksldjump"/>
          </p:cNvPr>
          <p:cNvSpPr txBox="1">
            <a:spLocks noGrp="1"/>
          </p:cNvSpPr>
          <p:nvPr>
            <p:ph type="title" idx="6"/>
          </p:nvPr>
        </p:nvSpPr>
        <p:spPr>
          <a:xfrm>
            <a:off x="5821424" y="1445750"/>
            <a:ext cx="2598300" cy="488400"/>
          </a:xfrm>
          <a:prstGeom prst="rect">
            <a:avLst/>
          </a:prstGeom>
        </p:spPr>
        <p:txBody>
          <a:bodyPr spcFirstLastPara="1" wrap="square" lIns="91425" tIns="91425" rIns="91425" bIns="91425" anchor="b" anchorCtr="0">
            <a:noAutofit/>
          </a:bodyPr>
          <a:lstStyle/>
          <a:p>
            <a:pPr lvl="0"/>
            <a:r>
              <a:rPr lang="fa-IR" dirty="0">
                <a:cs typeface="B Nazanin" panose="00000400000000000000" pitchFamily="2" charset="-78"/>
              </a:rPr>
              <a:t>پروتئین</a:t>
            </a:r>
            <a:r>
              <a:rPr lang="en" dirty="0">
                <a:cs typeface="B Nazanin" panose="00000400000000000000" pitchFamily="2" charset="-78"/>
              </a:rPr>
              <a:t> </a:t>
            </a:r>
            <a:r>
              <a:rPr lang="fa-IR" dirty="0">
                <a:solidFill>
                  <a:schemeClr val="lt2"/>
                </a:solidFill>
                <a:cs typeface="B Nazanin" panose="00000400000000000000" pitchFamily="2" charset="-78"/>
              </a:rPr>
              <a:t>سنتز</a:t>
            </a:r>
            <a:endParaRPr dirty="0">
              <a:solidFill>
                <a:schemeClr val="lt2"/>
              </a:solidFill>
              <a:cs typeface="B Nazanin" panose="00000400000000000000" pitchFamily="2" charset="-78"/>
            </a:endParaRPr>
          </a:p>
        </p:txBody>
      </p:sp>
      <p:sp>
        <p:nvSpPr>
          <p:cNvPr id="2635" name="Google Shape;2635;p70"/>
          <p:cNvSpPr txBox="1">
            <a:spLocks noGrp="1"/>
          </p:cNvSpPr>
          <p:nvPr>
            <p:ph type="subTitle" idx="7"/>
          </p:nvPr>
        </p:nvSpPr>
        <p:spPr>
          <a:xfrm>
            <a:off x="5991674" y="1824450"/>
            <a:ext cx="2257800" cy="723900"/>
          </a:xfrm>
          <a:prstGeom prst="rect">
            <a:avLst/>
          </a:prstGeom>
        </p:spPr>
        <p:txBody>
          <a:bodyPr spcFirstLastPara="1" wrap="square" lIns="91425" tIns="91425" rIns="91425" bIns="91425" anchor="t" anchorCtr="0">
            <a:noAutofit/>
          </a:bodyPr>
          <a:lstStyle/>
          <a:p>
            <a:pPr marL="0" lvl="0" indent="0"/>
            <a:r>
              <a:rPr lang="fa-IR" dirty="0">
                <a:cs typeface="B Nazanin" panose="00000400000000000000" pitchFamily="2" charset="-78"/>
              </a:rPr>
              <a:t>می توانید موضوع بخش را در اینجا توضیح دهید</a:t>
            </a:r>
            <a:endParaRPr dirty="0">
              <a:cs typeface="B Nazanin" panose="00000400000000000000" pitchFamily="2" charset="-78"/>
            </a:endParaRPr>
          </a:p>
        </p:txBody>
      </p:sp>
      <p:sp>
        <p:nvSpPr>
          <p:cNvPr id="2636" name="Google Shape;2636;p70">
            <a:hlinkClick r:id="rId5" action="ppaction://hlinksldjump"/>
          </p:cNvPr>
          <p:cNvSpPr txBox="1">
            <a:spLocks noGrp="1"/>
          </p:cNvSpPr>
          <p:nvPr>
            <p:ph type="title" idx="8"/>
          </p:nvPr>
        </p:nvSpPr>
        <p:spPr>
          <a:xfrm>
            <a:off x="6498572" y="942112"/>
            <a:ext cx="1242900" cy="488400"/>
          </a:xfrm>
          <a:prstGeom prst="rect">
            <a:avLst/>
          </a:prstGeom>
        </p:spPr>
        <p:txBody>
          <a:bodyPr spcFirstLastPara="1" wrap="square" lIns="91425" tIns="91425" rIns="91425" bIns="91425" anchor="b" anchorCtr="0">
            <a:noAutofit/>
          </a:bodyPr>
          <a:lstStyle/>
          <a:p>
            <a:pPr marL="0" lvl="0" indent="0" algn="ctr">
              <a:spcBef>
                <a:spcPts val="0"/>
              </a:spcBef>
              <a:spcAft>
                <a:spcPts val="0"/>
              </a:spcAft>
              <a:buNone/>
            </a:pPr>
            <a:r>
              <a:rPr lang="en">
                <a:cs typeface="B Nazanin" panose="00000400000000000000" pitchFamily="2" charset="-78"/>
              </a:rPr>
              <a:t>03</a:t>
            </a:r>
            <a:endParaRPr>
              <a:cs typeface="B Nazanin" panose="00000400000000000000" pitchFamily="2" charset="-78"/>
            </a:endParaRPr>
          </a:p>
        </p:txBody>
      </p:sp>
      <p:sp>
        <p:nvSpPr>
          <p:cNvPr id="2637" name="Google Shape;2637;p70"/>
          <p:cNvSpPr txBox="1">
            <a:spLocks noGrp="1"/>
          </p:cNvSpPr>
          <p:nvPr>
            <p:ph type="title" idx="9"/>
          </p:nvPr>
        </p:nvSpPr>
        <p:spPr>
          <a:xfrm>
            <a:off x="723724" y="3657050"/>
            <a:ext cx="2598300" cy="488400"/>
          </a:xfrm>
          <a:prstGeom prst="rect">
            <a:avLst/>
          </a:prstGeom>
        </p:spPr>
        <p:txBody>
          <a:bodyPr spcFirstLastPara="1" wrap="square" lIns="91425" tIns="91425" rIns="91425" bIns="91425" anchor="b" anchorCtr="0">
            <a:noAutofit/>
          </a:bodyPr>
          <a:lstStyle/>
          <a:p>
            <a:pPr lvl="0"/>
            <a:r>
              <a:rPr lang="en" dirty="0">
                <a:cs typeface="B Nazanin" panose="00000400000000000000" pitchFamily="2" charset="-78"/>
              </a:rPr>
              <a:t>DNA </a:t>
            </a:r>
            <a:r>
              <a:rPr lang="fa-IR" dirty="0">
                <a:solidFill>
                  <a:schemeClr val="lt2"/>
                </a:solidFill>
                <a:cs typeface="B Nazanin" panose="00000400000000000000" pitchFamily="2" charset="-78"/>
              </a:rPr>
              <a:t>جهش ها</a:t>
            </a:r>
            <a:endParaRPr dirty="0">
              <a:solidFill>
                <a:schemeClr val="lt2"/>
              </a:solidFill>
              <a:cs typeface="B Nazanin" panose="00000400000000000000" pitchFamily="2" charset="-78"/>
            </a:endParaRPr>
          </a:p>
        </p:txBody>
      </p:sp>
      <p:sp>
        <p:nvSpPr>
          <p:cNvPr id="2638" name="Google Shape;2638;p70"/>
          <p:cNvSpPr txBox="1">
            <a:spLocks noGrp="1"/>
          </p:cNvSpPr>
          <p:nvPr>
            <p:ph type="subTitle" idx="13"/>
          </p:nvPr>
        </p:nvSpPr>
        <p:spPr>
          <a:xfrm>
            <a:off x="893974" y="4035750"/>
            <a:ext cx="2257800" cy="723900"/>
          </a:xfrm>
          <a:prstGeom prst="rect">
            <a:avLst/>
          </a:prstGeom>
        </p:spPr>
        <p:txBody>
          <a:bodyPr spcFirstLastPara="1" wrap="square" lIns="91425" tIns="91425" rIns="91425" bIns="91425" anchor="t" anchorCtr="0">
            <a:noAutofit/>
          </a:bodyPr>
          <a:lstStyle/>
          <a:p>
            <a:pPr marL="0" lvl="0" indent="0"/>
            <a:r>
              <a:rPr lang="fa-IR" dirty="0">
                <a:cs typeface="B Nazanin" panose="00000400000000000000" pitchFamily="2" charset="-78"/>
              </a:rPr>
              <a:t>می توانید موضوع بخش را در اینجا توضیح دهید</a:t>
            </a:r>
            <a:endParaRPr dirty="0">
              <a:cs typeface="B Nazanin" panose="00000400000000000000" pitchFamily="2" charset="-78"/>
            </a:endParaRPr>
          </a:p>
        </p:txBody>
      </p:sp>
      <p:sp>
        <p:nvSpPr>
          <p:cNvPr id="2639" name="Google Shape;2639;p70"/>
          <p:cNvSpPr txBox="1">
            <a:spLocks noGrp="1"/>
          </p:cNvSpPr>
          <p:nvPr>
            <p:ph type="title" idx="14"/>
          </p:nvPr>
        </p:nvSpPr>
        <p:spPr>
          <a:xfrm>
            <a:off x="1401424" y="3141647"/>
            <a:ext cx="1242900" cy="488400"/>
          </a:xfrm>
          <a:prstGeom prst="rect">
            <a:avLst/>
          </a:prstGeom>
        </p:spPr>
        <p:txBody>
          <a:bodyPr spcFirstLastPara="1" wrap="square" lIns="91425" tIns="91425" rIns="91425" bIns="91425" anchor="b" anchorCtr="0">
            <a:noAutofit/>
          </a:bodyPr>
          <a:lstStyle/>
          <a:p>
            <a:pPr marL="0" lvl="0" indent="0" algn="ctr">
              <a:spcBef>
                <a:spcPts val="0"/>
              </a:spcBef>
              <a:spcAft>
                <a:spcPts val="0"/>
              </a:spcAft>
              <a:buNone/>
            </a:pPr>
            <a:r>
              <a:rPr lang="en">
                <a:cs typeface="B Nazanin" panose="00000400000000000000" pitchFamily="2" charset="-78"/>
              </a:rPr>
              <a:t>04</a:t>
            </a:r>
            <a:endParaRPr>
              <a:cs typeface="B Nazanin" panose="00000400000000000000" pitchFamily="2" charset="-78"/>
            </a:endParaRPr>
          </a:p>
        </p:txBody>
      </p:sp>
      <p:sp>
        <p:nvSpPr>
          <p:cNvPr id="2640" name="Google Shape;2640;p70">
            <a:hlinkClick r:id="rId6" action="ppaction://hlinksldjump"/>
          </p:cNvPr>
          <p:cNvSpPr txBox="1">
            <a:spLocks noGrp="1"/>
          </p:cNvSpPr>
          <p:nvPr>
            <p:ph type="title" idx="15"/>
          </p:nvPr>
        </p:nvSpPr>
        <p:spPr>
          <a:xfrm>
            <a:off x="3272850" y="3657050"/>
            <a:ext cx="2598300" cy="488400"/>
          </a:xfrm>
          <a:prstGeom prst="rect">
            <a:avLst/>
          </a:prstGeom>
        </p:spPr>
        <p:txBody>
          <a:bodyPr spcFirstLastPara="1" wrap="square" lIns="91425" tIns="91425" rIns="91425" bIns="91425" anchor="b" anchorCtr="0">
            <a:noAutofit/>
          </a:bodyPr>
          <a:lstStyle/>
          <a:p>
            <a:pPr lvl="0"/>
            <a:r>
              <a:rPr lang="fa-IR" dirty="0">
                <a:cs typeface="B Nazanin" panose="00000400000000000000" pitchFamily="2" charset="-78"/>
              </a:rPr>
              <a:t>کروموزوم ها</a:t>
            </a:r>
            <a:endParaRPr dirty="0">
              <a:cs typeface="B Nazanin" panose="00000400000000000000" pitchFamily="2" charset="-78"/>
            </a:endParaRPr>
          </a:p>
        </p:txBody>
      </p:sp>
      <p:sp>
        <p:nvSpPr>
          <p:cNvPr id="2641" name="Google Shape;2641;p70"/>
          <p:cNvSpPr txBox="1">
            <a:spLocks noGrp="1"/>
          </p:cNvSpPr>
          <p:nvPr>
            <p:ph type="subTitle" idx="16"/>
          </p:nvPr>
        </p:nvSpPr>
        <p:spPr>
          <a:xfrm>
            <a:off x="3443100" y="4035750"/>
            <a:ext cx="2257800" cy="723900"/>
          </a:xfrm>
          <a:prstGeom prst="rect">
            <a:avLst/>
          </a:prstGeom>
        </p:spPr>
        <p:txBody>
          <a:bodyPr spcFirstLastPara="1" wrap="square" lIns="91425" tIns="91425" rIns="91425" bIns="91425" anchor="t" anchorCtr="0">
            <a:noAutofit/>
          </a:bodyPr>
          <a:lstStyle/>
          <a:p>
            <a:pPr marL="0" lvl="0" indent="0"/>
            <a:r>
              <a:rPr lang="fa-IR" dirty="0">
                <a:cs typeface="B Nazanin" panose="00000400000000000000" pitchFamily="2" charset="-78"/>
              </a:rPr>
              <a:t>می توانید موضوع بخش را در اینجا توضیح دهید</a:t>
            </a:r>
            <a:endParaRPr dirty="0">
              <a:cs typeface="B Nazanin" panose="00000400000000000000" pitchFamily="2" charset="-78"/>
            </a:endParaRPr>
          </a:p>
        </p:txBody>
      </p:sp>
      <p:sp>
        <p:nvSpPr>
          <p:cNvPr id="2642" name="Google Shape;2642;p70">
            <a:hlinkClick r:id="rId6" action="ppaction://hlinksldjump"/>
          </p:cNvPr>
          <p:cNvSpPr txBox="1">
            <a:spLocks noGrp="1"/>
          </p:cNvSpPr>
          <p:nvPr>
            <p:ph type="title" idx="17"/>
          </p:nvPr>
        </p:nvSpPr>
        <p:spPr>
          <a:xfrm>
            <a:off x="3950550" y="3141647"/>
            <a:ext cx="1242900" cy="488400"/>
          </a:xfrm>
          <a:prstGeom prst="rect">
            <a:avLst/>
          </a:prstGeom>
        </p:spPr>
        <p:txBody>
          <a:bodyPr spcFirstLastPara="1" wrap="square" lIns="91425" tIns="91425" rIns="91425" bIns="91425" anchor="b" anchorCtr="0">
            <a:noAutofit/>
          </a:bodyPr>
          <a:lstStyle/>
          <a:p>
            <a:pPr marL="0" lvl="0" indent="0" algn="ctr">
              <a:spcBef>
                <a:spcPts val="0"/>
              </a:spcBef>
              <a:spcAft>
                <a:spcPts val="0"/>
              </a:spcAft>
              <a:buNone/>
            </a:pPr>
            <a:r>
              <a:rPr lang="en">
                <a:cs typeface="B Nazanin" panose="00000400000000000000" pitchFamily="2" charset="-78"/>
              </a:rPr>
              <a:t>05</a:t>
            </a:r>
            <a:endParaRPr>
              <a:cs typeface="B Nazanin" panose="00000400000000000000" pitchFamily="2" charset="-78"/>
            </a:endParaRPr>
          </a:p>
        </p:txBody>
      </p:sp>
      <p:sp>
        <p:nvSpPr>
          <p:cNvPr id="2643" name="Google Shape;2643;p70"/>
          <p:cNvSpPr txBox="1">
            <a:spLocks noGrp="1"/>
          </p:cNvSpPr>
          <p:nvPr>
            <p:ph type="title" idx="18"/>
          </p:nvPr>
        </p:nvSpPr>
        <p:spPr>
          <a:xfrm>
            <a:off x="5940422" y="3657050"/>
            <a:ext cx="2359200" cy="488400"/>
          </a:xfrm>
          <a:prstGeom prst="rect">
            <a:avLst/>
          </a:prstGeom>
        </p:spPr>
        <p:txBody>
          <a:bodyPr spcFirstLastPara="1" wrap="square" lIns="91425" tIns="91425" rIns="91425" bIns="91425" anchor="b" anchorCtr="0">
            <a:noAutofit/>
          </a:bodyPr>
          <a:lstStyle/>
          <a:p>
            <a:pPr lvl="0"/>
            <a:r>
              <a:rPr lang="fa-IR" dirty="0">
                <a:cs typeface="B Nazanin" panose="00000400000000000000" pitchFamily="2" charset="-78"/>
              </a:rPr>
              <a:t>انباشته</a:t>
            </a:r>
            <a:r>
              <a:rPr lang="en" dirty="0">
                <a:cs typeface="B Nazanin" panose="00000400000000000000" pitchFamily="2" charset="-78"/>
              </a:rPr>
              <a:t> </a:t>
            </a:r>
            <a:r>
              <a:rPr lang="fa-IR" dirty="0">
                <a:solidFill>
                  <a:schemeClr val="lt2"/>
                </a:solidFill>
                <a:cs typeface="B Nazanin" panose="00000400000000000000" pitchFamily="2" charset="-78"/>
              </a:rPr>
              <a:t>امتحان</a:t>
            </a:r>
            <a:endParaRPr dirty="0">
              <a:solidFill>
                <a:schemeClr val="lt2"/>
              </a:solidFill>
              <a:cs typeface="B Nazanin" panose="00000400000000000000" pitchFamily="2" charset="-78"/>
            </a:endParaRPr>
          </a:p>
        </p:txBody>
      </p:sp>
      <p:sp>
        <p:nvSpPr>
          <p:cNvPr id="2644" name="Google Shape;2644;p70"/>
          <p:cNvSpPr txBox="1">
            <a:spLocks noGrp="1"/>
          </p:cNvSpPr>
          <p:nvPr>
            <p:ph type="subTitle" idx="19"/>
          </p:nvPr>
        </p:nvSpPr>
        <p:spPr>
          <a:xfrm>
            <a:off x="5991122" y="4035750"/>
            <a:ext cx="2257800" cy="723900"/>
          </a:xfrm>
          <a:prstGeom prst="rect">
            <a:avLst/>
          </a:prstGeom>
        </p:spPr>
        <p:txBody>
          <a:bodyPr spcFirstLastPara="1" wrap="square" lIns="91425" tIns="91425" rIns="91425" bIns="91425" anchor="t" anchorCtr="0">
            <a:noAutofit/>
          </a:bodyPr>
          <a:lstStyle/>
          <a:p>
            <a:pPr marL="0" lvl="0" indent="0"/>
            <a:r>
              <a:rPr lang="fa-IR" dirty="0">
                <a:cs typeface="B Nazanin" panose="00000400000000000000" pitchFamily="2" charset="-78"/>
              </a:rPr>
              <a:t>می توانید موضوع بخش را در اینجا توضیح دهید</a:t>
            </a:r>
            <a:endParaRPr dirty="0">
              <a:cs typeface="B Nazanin" panose="00000400000000000000" pitchFamily="2" charset="-78"/>
            </a:endParaRPr>
          </a:p>
        </p:txBody>
      </p:sp>
      <p:sp>
        <p:nvSpPr>
          <p:cNvPr id="2645" name="Google Shape;2645;p70"/>
          <p:cNvSpPr txBox="1">
            <a:spLocks noGrp="1"/>
          </p:cNvSpPr>
          <p:nvPr>
            <p:ph type="title" idx="20"/>
          </p:nvPr>
        </p:nvSpPr>
        <p:spPr>
          <a:xfrm>
            <a:off x="6498572" y="3141647"/>
            <a:ext cx="1242900" cy="488400"/>
          </a:xfrm>
          <a:prstGeom prst="rect">
            <a:avLst/>
          </a:prstGeom>
        </p:spPr>
        <p:txBody>
          <a:bodyPr spcFirstLastPara="1" wrap="square" lIns="91425" tIns="91425" rIns="91425" bIns="91425" anchor="b" anchorCtr="0">
            <a:noAutofit/>
          </a:bodyPr>
          <a:lstStyle/>
          <a:p>
            <a:pPr marL="0" lvl="0" indent="0" algn="ctr">
              <a:spcBef>
                <a:spcPts val="0"/>
              </a:spcBef>
              <a:spcAft>
                <a:spcPts val="0"/>
              </a:spcAft>
              <a:buNone/>
            </a:pPr>
            <a:r>
              <a:rPr lang="en">
                <a:cs typeface="B Nazanin" panose="00000400000000000000" pitchFamily="2" charset="-78"/>
              </a:rPr>
              <a:t>06</a:t>
            </a: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mond 5">
            <a:extLst>
              <a:ext uri="{FF2B5EF4-FFF2-40B4-BE49-F238E27FC236}">
                <a16:creationId xmlns:a16="http://schemas.microsoft.com/office/drawing/2014/main" id="{55F57351-3B26-CCF6-E3AB-255123C25C3D}"/>
              </a:ext>
            </a:extLst>
          </p:cNvPr>
          <p:cNvSpPr/>
          <p:nvPr/>
        </p:nvSpPr>
        <p:spPr>
          <a:xfrm>
            <a:off x="3277766" y="1119116"/>
            <a:ext cx="392359" cy="393521"/>
          </a:xfrm>
          <a:custGeom>
            <a:avLst/>
            <a:gdLst>
              <a:gd name="f0" fmla="val w"/>
              <a:gd name="f1" fmla="val h"/>
              <a:gd name="f2" fmla="val 0"/>
              <a:gd name="f3" fmla="val 3240001"/>
              <a:gd name="f4" fmla="val 3249575"/>
              <a:gd name="f5" fmla="val 1275349"/>
              <a:gd name="f6" fmla="val 2002569"/>
              <a:gd name="f7" fmla="val 1625117"/>
              <a:gd name="f8" fmla="val 2233002"/>
              <a:gd name="f9" fmla="val 1968772"/>
              <a:gd name="f10" fmla="val 2006596"/>
              <a:gd name="f11" fmla="val 1067116"/>
              <a:gd name="f12" fmla="val 1473605"/>
              <a:gd name="f13" fmla="val 1581605"/>
              <a:gd name="f14" fmla="val 2183116"/>
              <a:gd name="f15" fmla="val 1267205"/>
              <a:gd name="f16" fmla="val 1375205"/>
              <a:gd name="f17" fmla="val 1172196"/>
              <a:gd name="f18" fmla="val 3142550"/>
              <a:gd name="f19" fmla="val 2026252"/>
              <a:gd name="f20" fmla="val 1968728"/>
              <a:gd name="f21" fmla="val 3049854"/>
              <a:gd name="f22" fmla="val 1294362"/>
              <a:gd name="f23" fmla="val 602850"/>
              <a:gd name="f24" fmla="val 1559516"/>
              <a:gd name="f25" fmla="val 1217896"/>
              <a:gd name="f26" fmla="val 1964719"/>
              <a:gd name="f27" fmla="val 1060805"/>
              <a:gd name="f28" fmla="val 1168805"/>
              <a:gd name="f29" fmla="val 869032"/>
              <a:gd name="f30" fmla="val 816137"/>
              <a:gd name="f31" fmla="val 2381200"/>
              <a:gd name="f32" fmla="val 1623491"/>
              <a:gd name="f33" fmla="val 1668045"/>
              <a:gd name="f34" fmla="val 2093329"/>
              <a:gd name="f35" fmla="val 1625116"/>
              <a:gd name="f36" fmla="val 2121611"/>
              <a:gd name="f37" fmla="val 3235286"/>
              <a:gd name="f38" fmla="val 1060806"/>
              <a:gd name="f39" fmla="val 2489212"/>
              <a:gd name="f40" fmla="val 1552331"/>
              <a:gd name="f41" fmla="val 708008"/>
              <a:gd name="f42" fmla="val 761020"/>
              <a:gd name="f43" fmla="val 14946"/>
              <a:gd name="f44" fmla="*/ f0 1 3240001"/>
              <a:gd name="f45" fmla="*/ f1 1 3249575"/>
              <a:gd name="f46" fmla="val f2"/>
              <a:gd name="f47" fmla="val f3"/>
              <a:gd name="f48" fmla="val f4"/>
              <a:gd name="f49" fmla="+- f48 0 f46"/>
              <a:gd name="f50" fmla="+- f47 0 f46"/>
              <a:gd name="f51" fmla="*/ f50 1 3240001"/>
              <a:gd name="f52" fmla="*/ f49 1 3249575"/>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3240001" h="3249575">
                <a:moveTo>
                  <a:pt x="f5" y="f6"/>
                </a:moveTo>
                <a:lnTo>
                  <a:pt x="f7" y="f8"/>
                </a:lnTo>
                <a:lnTo>
                  <a:pt x="f9" y="f10"/>
                </a:lnTo>
                <a:lnTo>
                  <a:pt x="f3" y="f4"/>
                </a:lnTo>
                <a:lnTo>
                  <a:pt x="f2" y="f4"/>
                </a:lnTo>
                <a:close/>
                <a:moveTo>
                  <a:pt x="f11" y="f12"/>
                </a:moveTo>
                <a:lnTo>
                  <a:pt x="f11" y="f13"/>
                </a:lnTo>
                <a:lnTo>
                  <a:pt x="f14" y="f13"/>
                </a:lnTo>
                <a:lnTo>
                  <a:pt x="f14" y="f12"/>
                </a:lnTo>
                <a:close/>
                <a:moveTo>
                  <a:pt x="f11" y="f15"/>
                </a:moveTo>
                <a:lnTo>
                  <a:pt x="f11" y="f16"/>
                </a:lnTo>
                <a:lnTo>
                  <a:pt x="f14" y="f16"/>
                </a:lnTo>
                <a:lnTo>
                  <a:pt x="f14" y="f15"/>
                </a:lnTo>
                <a:close/>
                <a:moveTo>
                  <a:pt x="f3" y="f17"/>
                </a:moveTo>
                <a:lnTo>
                  <a:pt x="f3" y="f18"/>
                </a:lnTo>
                <a:lnTo>
                  <a:pt x="f19" y="f20"/>
                </a:lnTo>
                <a:lnTo>
                  <a:pt x="f21" y="f22"/>
                </a:lnTo>
                <a:close/>
                <a:moveTo>
                  <a:pt x="f2" y="f17"/>
                </a:moveTo>
                <a:lnTo>
                  <a:pt x="f23" y="f24"/>
                </a:lnTo>
                <a:lnTo>
                  <a:pt x="f25" y="f26"/>
                </a:lnTo>
                <a:lnTo>
                  <a:pt x="f2" y="f18"/>
                </a:lnTo>
                <a:close/>
                <a:moveTo>
                  <a:pt x="f11" y="f27"/>
                </a:moveTo>
                <a:lnTo>
                  <a:pt x="f11" y="f28"/>
                </a:lnTo>
                <a:lnTo>
                  <a:pt x="f14" y="f28"/>
                </a:lnTo>
                <a:lnTo>
                  <a:pt x="f14" y="f27"/>
                </a:lnTo>
                <a:close/>
                <a:moveTo>
                  <a:pt x="f29" y="f30"/>
                </a:moveTo>
                <a:lnTo>
                  <a:pt x="f31" y="f30"/>
                </a:lnTo>
                <a:lnTo>
                  <a:pt x="f31" y="f32"/>
                </a:lnTo>
                <a:lnTo>
                  <a:pt x="f33" y="f34"/>
                </a:lnTo>
                <a:lnTo>
                  <a:pt x="f35" y="f36"/>
                </a:lnTo>
                <a:lnTo>
                  <a:pt x="f29" y="f32"/>
                </a:lnTo>
                <a:close/>
                <a:moveTo>
                  <a:pt x="f35" y="f2"/>
                </a:moveTo>
                <a:lnTo>
                  <a:pt x="f37" y="f38"/>
                </a:lnTo>
                <a:lnTo>
                  <a:pt x="f39" y="f40"/>
                </a:lnTo>
                <a:lnTo>
                  <a:pt x="f39" y="f41"/>
                </a:lnTo>
                <a:lnTo>
                  <a:pt x="f42" y="f41"/>
                </a:lnTo>
                <a:lnTo>
                  <a:pt x="f42" y="f40"/>
                </a:lnTo>
                <a:lnTo>
                  <a:pt x="f43" y="f38"/>
                </a:ln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3" name="Isosceles Triangle 51">
            <a:extLst>
              <a:ext uri="{FF2B5EF4-FFF2-40B4-BE49-F238E27FC236}">
                <a16:creationId xmlns:a16="http://schemas.microsoft.com/office/drawing/2014/main" id="{DF3A3782-1244-8D5D-6A3B-7BF6B86B9313}"/>
              </a:ext>
            </a:extLst>
          </p:cNvPr>
          <p:cNvSpPr/>
          <p:nvPr/>
        </p:nvSpPr>
        <p:spPr>
          <a:xfrm>
            <a:off x="2648705" y="1172014"/>
            <a:ext cx="392359" cy="287715"/>
          </a:xfrm>
          <a:custGeom>
            <a:avLst/>
            <a:gdLst>
              <a:gd name="f0" fmla="val w"/>
              <a:gd name="f1" fmla="val h"/>
              <a:gd name="f2" fmla="val 0"/>
              <a:gd name="f3" fmla="val 3240001"/>
              <a:gd name="f4" fmla="val 2375905"/>
              <a:gd name="f5" fmla="val 1974640"/>
              <a:gd name="f6" fmla="val 1379575"/>
              <a:gd name="f7" fmla="val 1"/>
              <a:gd name="f8" fmla="val 1269863"/>
              <a:gd name="f9" fmla="val 1399042"/>
              <a:gd name="f10" fmla="val 1610574"/>
              <a:gd name="f11" fmla="val 1745545"/>
              <a:gd name="f12" fmla="val 126952"/>
              <a:gd name="f13" fmla="val 2258912"/>
              <a:gd name="f14" fmla="val 2032457"/>
              <a:gd name="f15" fmla="val 1334195"/>
              <a:gd name="f16" fmla="val 117525"/>
              <a:gd name="f17" fmla="val 1207545"/>
              <a:gd name="f18" fmla="val 1324768"/>
              <a:gd name="f19" fmla="val 2249485"/>
              <a:gd name="f20" fmla="val 3240000"/>
              <a:gd name="f21" fmla="val 1610572"/>
              <a:gd name="f22" fmla="val 1620513"/>
              <a:gd name="f23" fmla="*/ f0 1 3240001"/>
              <a:gd name="f24" fmla="*/ f1 1 2375905"/>
              <a:gd name="f25" fmla="val f2"/>
              <a:gd name="f26" fmla="val f3"/>
              <a:gd name="f27" fmla="val f4"/>
              <a:gd name="f28" fmla="+- f27 0 f25"/>
              <a:gd name="f29" fmla="+- f26 0 f25"/>
              <a:gd name="f30" fmla="*/ f29 1 3240001"/>
              <a:gd name="f31" fmla="*/ f28 1 237590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3240001" h="2375905">
                <a:moveTo>
                  <a:pt x="f5" y="f6"/>
                </a:moveTo>
                <a:lnTo>
                  <a:pt x="f3" y="f4"/>
                </a:lnTo>
                <a:lnTo>
                  <a:pt x="f7" y="f4"/>
                </a:lnTo>
                <a:lnTo>
                  <a:pt x="f8" y="f9"/>
                </a:lnTo>
                <a:lnTo>
                  <a:pt x="f10" y="f11"/>
                </a:lnTo>
                <a:close/>
                <a:moveTo>
                  <a:pt x="f3" y="f12"/>
                </a:moveTo>
                <a:lnTo>
                  <a:pt x="f3" y="f13"/>
                </a:lnTo>
                <a:lnTo>
                  <a:pt x="f14" y="f15"/>
                </a:lnTo>
                <a:close/>
                <a:moveTo>
                  <a:pt x="f2" y="f16"/>
                </a:moveTo>
                <a:lnTo>
                  <a:pt x="f17" y="f18"/>
                </a:lnTo>
                <a:lnTo>
                  <a:pt x="f2" y="f19"/>
                </a:lnTo>
                <a:close/>
                <a:moveTo>
                  <a:pt x="f2" y="f2"/>
                </a:moveTo>
                <a:lnTo>
                  <a:pt x="f20" y="f2"/>
                </a:lnTo>
                <a:lnTo>
                  <a:pt x="f21" y="f22"/>
                </a:ln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4" name="Isosceles Triangle 57">
            <a:extLst>
              <a:ext uri="{FF2B5EF4-FFF2-40B4-BE49-F238E27FC236}">
                <a16:creationId xmlns:a16="http://schemas.microsoft.com/office/drawing/2014/main" id="{1F4EAA07-5970-7C2E-078F-3EDAE0244D69}"/>
              </a:ext>
            </a:extLst>
          </p:cNvPr>
          <p:cNvSpPr/>
          <p:nvPr/>
        </p:nvSpPr>
        <p:spPr>
          <a:xfrm>
            <a:off x="3279329" y="3390156"/>
            <a:ext cx="234854" cy="530928"/>
          </a:xfrm>
          <a:custGeom>
            <a:avLst/>
            <a:gdLst>
              <a:gd name="f0" fmla="val 10800000"/>
              <a:gd name="f1" fmla="val 5400000"/>
              <a:gd name="f2" fmla="val 180"/>
              <a:gd name="f3" fmla="val w"/>
              <a:gd name="f4" fmla="val h"/>
              <a:gd name="f5" fmla="val 0"/>
              <a:gd name="f6" fmla="val 1346449"/>
              <a:gd name="f7" fmla="val 3166775"/>
              <a:gd name="f8" fmla="val 1148449"/>
              <a:gd name="f9" fmla="val 2374775"/>
              <a:gd name="f10" fmla="val 198001"/>
              <a:gd name="f11" fmla="val 1"/>
              <a:gd name="f12" fmla="val 755186"/>
              <a:gd name="f13" fmla="val 438198"/>
              <a:gd name="f14" fmla="val 734449"/>
              <a:gd name="f15" fmla="val 793446"/>
              <a:gd name="f16" fmla="val 1231644"/>
              <a:gd name="f17" fmla="val 803843"/>
              <a:gd name="f18" fmla="val 1256124"/>
              <a:gd name="f19" fmla="val 853246"/>
              <a:gd name="f20" fmla="val 1322425"/>
              <a:gd name="f21" fmla="val 1400264"/>
              <a:gd name="f22" fmla="val 1499686"/>
              <a:gd name="f23" fmla="val 772648"/>
              <a:gd name="f24" fmla="val 1580284"/>
              <a:gd name="f25" fmla="val 673226"/>
              <a:gd name="f26" fmla="val 573804"/>
              <a:gd name="f27" fmla="val 493206"/>
              <a:gd name="f28" fmla="val 1322426"/>
              <a:gd name="f29" fmla="val 542608"/>
              <a:gd name="f30" fmla="val 1256126"/>
              <a:gd name="f31" fmla="val 612000"/>
              <a:gd name="f32" fmla="val 1231645"/>
              <a:gd name="f33" fmla="val 591263"/>
              <a:gd name="f34" fmla="val 10368"/>
              <a:gd name="f35" fmla="val 2939"/>
              <a:gd name="f36" fmla="val 1491744"/>
              <a:gd name="f37" fmla="val 2009"/>
              <a:gd name="f38" fmla="val 1494147"/>
              <a:gd name="f39" fmla="val 1499342"/>
              <a:gd name="f40" fmla="val 6353"/>
              <a:gd name="f41" fmla="val 274151"/>
              <a:gd name="f42" fmla="val 1797289"/>
              <a:gd name="f43" fmla="val 320153"/>
              <a:gd name="f44" fmla="val 2031319"/>
              <a:gd name="f45" fmla="val 273414"/>
              <a:gd name="f46" fmla="val 2293171"/>
              <a:gd name="f47" fmla="val 1091887"/>
              <a:gd name="f48" fmla="val 2283744"/>
              <a:gd name="f49" fmla="val 1035756"/>
              <a:gd name="f50" fmla="val 1984266"/>
              <a:gd name="f51" fmla="val 1081794"/>
              <a:gd name="f52" fmla="val 1833397"/>
              <a:gd name="f53" fmla="val 1340768"/>
              <a:gd name="f54" fmla="val 1344512"/>
              <a:gd name="f55" fmla="val 1494334"/>
              <a:gd name="f56" fmla="val 1345124"/>
              <a:gd name="f57" fmla="val 1493447"/>
              <a:gd name="f58" fmla="val 1345785"/>
              <a:gd name="f59" fmla="val 1492596"/>
              <a:gd name="f60" fmla="val 1346448"/>
              <a:gd name="f61" fmla="val 1343510"/>
              <a:gd name="f62" fmla="val 1140490"/>
              <a:gd name="f63" fmla="val 966846"/>
              <a:gd name="f64" fmla="val 958206"/>
              <a:gd name="f65" fmla="val 524898"/>
              <a:gd name="f66" fmla="+- 0 0 -90"/>
              <a:gd name="f67" fmla="*/ f3 1 1346449"/>
              <a:gd name="f68" fmla="*/ f4 1 3166775"/>
              <a:gd name="f69" fmla="val f5"/>
              <a:gd name="f70" fmla="val f6"/>
              <a:gd name="f71" fmla="val f7"/>
              <a:gd name="f72" fmla="*/ f66 f0 1"/>
              <a:gd name="f73" fmla="+- f71 0 f69"/>
              <a:gd name="f74" fmla="+- f70 0 f69"/>
              <a:gd name="f75" fmla="*/ f72 1 f2"/>
              <a:gd name="f76" fmla="*/ f74 1 1346449"/>
              <a:gd name="f77" fmla="*/ f73 1 3166775"/>
              <a:gd name="f78" fmla="*/ 1148449 f74 1"/>
              <a:gd name="f79" fmla="*/ 198001 f74 1"/>
              <a:gd name="f80" fmla="*/ 1 f74 1"/>
              <a:gd name="f81" fmla="*/ 1346449 f74 1"/>
              <a:gd name="f82" fmla="*/ 755186 f74 1"/>
              <a:gd name="f83" fmla="*/ 734449 f74 1"/>
              <a:gd name="f84" fmla="*/ 853246 f74 1"/>
              <a:gd name="f85" fmla="*/ 673226 f74 1"/>
              <a:gd name="f86" fmla="*/ 493206 f74 1"/>
              <a:gd name="f87" fmla="*/ 612000 f74 1"/>
              <a:gd name="f88" fmla="*/ 2939 f74 1"/>
              <a:gd name="f89" fmla="*/ 0 f74 1"/>
              <a:gd name="f90" fmla="*/ 2009 f74 1"/>
              <a:gd name="f91" fmla="*/ 6353 f74 1"/>
              <a:gd name="f92" fmla="*/ 273414 f74 1"/>
              <a:gd name="f93" fmla="*/ 1091887 f74 1"/>
              <a:gd name="f94" fmla="*/ 1340768 f74 1"/>
              <a:gd name="f95" fmla="*/ 1344512 f74 1"/>
              <a:gd name="f96" fmla="*/ 1346448 f74 1"/>
              <a:gd name="f97" fmla="*/ 1343510 f74 1"/>
              <a:gd name="f98" fmla="*/ 2374775 f73 1"/>
              <a:gd name="f99" fmla="*/ 3166775 f73 1"/>
              <a:gd name="f100" fmla="*/ 0 f73 1"/>
              <a:gd name="f101" fmla="*/ 1231644 f73 1"/>
              <a:gd name="f102" fmla="*/ 1400264 f73 1"/>
              <a:gd name="f103" fmla="*/ 1580284 f73 1"/>
              <a:gd name="f104" fmla="*/ 1231645 f73 1"/>
              <a:gd name="f105" fmla="*/ 591263 f74 1"/>
              <a:gd name="f106" fmla="*/ 10368 f73 1"/>
              <a:gd name="f107" fmla="*/ 1491744 f73 1"/>
              <a:gd name="f108" fmla="*/ 1494147 f73 1"/>
              <a:gd name="f109" fmla="*/ 1499342 f73 1"/>
              <a:gd name="f110" fmla="*/ 2293171 f73 1"/>
              <a:gd name="f111" fmla="*/ 2283744 f73 1"/>
              <a:gd name="f112" fmla="*/ 1494334 f73 1"/>
              <a:gd name="f113" fmla="+- f75 0 f1"/>
              <a:gd name="f114" fmla="*/ f78 1 1346449"/>
              <a:gd name="f115" fmla="*/ f79 1 1346449"/>
              <a:gd name="f116" fmla="*/ f80 1 1346449"/>
              <a:gd name="f117" fmla="*/ f81 1 1346449"/>
              <a:gd name="f118" fmla="*/ f82 1 1346449"/>
              <a:gd name="f119" fmla="*/ f83 1 1346449"/>
              <a:gd name="f120" fmla="*/ f84 1 1346449"/>
              <a:gd name="f121" fmla="*/ f85 1 1346449"/>
              <a:gd name="f122" fmla="*/ f86 1 1346449"/>
              <a:gd name="f123" fmla="*/ f87 1 1346449"/>
              <a:gd name="f124" fmla="*/ f88 1 1346449"/>
              <a:gd name="f125" fmla="*/ f89 1 1346449"/>
              <a:gd name="f126" fmla="*/ f90 1 1346449"/>
              <a:gd name="f127" fmla="*/ f91 1 1346449"/>
              <a:gd name="f128" fmla="*/ f92 1 1346449"/>
              <a:gd name="f129" fmla="*/ f93 1 1346449"/>
              <a:gd name="f130" fmla="*/ f94 1 1346449"/>
              <a:gd name="f131" fmla="*/ f95 1 1346449"/>
              <a:gd name="f132" fmla="*/ f96 1 1346449"/>
              <a:gd name="f133" fmla="*/ f97 1 1346449"/>
              <a:gd name="f134" fmla="*/ f98 1 3166775"/>
              <a:gd name="f135" fmla="*/ f99 1 3166775"/>
              <a:gd name="f136" fmla="*/ f100 1 3166775"/>
              <a:gd name="f137" fmla="*/ f101 1 3166775"/>
              <a:gd name="f138" fmla="*/ f102 1 3166775"/>
              <a:gd name="f139" fmla="*/ f103 1 3166775"/>
              <a:gd name="f140" fmla="*/ f104 1 3166775"/>
              <a:gd name="f141" fmla="*/ f105 1 1346449"/>
              <a:gd name="f142" fmla="*/ f106 1 3166775"/>
              <a:gd name="f143" fmla="*/ f107 1 3166775"/>
              <a:gd name="f144" fmla="*/ f108 1 3166775"/>
              <a:gd name="f145" fmla="*/ f109 1 3166775"/>
              <a:gd name="f146" fmla="*/ f110 1 3166775"/>
              <a:gd name="f147" fmla="*/ f111 1 3166775"/>
              <a:gd name="f148" fmla="*/ f112 1 3166775"/>
              <a:gd name="f149" fmla="*/ f69 1 f76"/>
              <a:gd name="f150" fmla="*/ f70 1 f76"/>
              <a:gd name="f151" fmla="*/ f69 1 f77"/>
              <a:gd name="f152" fmla="*/ f71 1 f77"/>
              <a:gd name="f153" fmla="*/ f114 1 f76"/>
              <a:gd name="f154" fmla="*/ f134 1 f77"/>
              <a:gd name="f155" fmla="*/ f115 1 f76"/>
              <a:gd name="f156" fmla="*/ f116 1 f76"/>
              <a:gd name="f157" fmla="*/ f135 1 f77"/>
              <a:gd name="f158" fmla="*/ f117 1 f76"/>
              <a:gd name="f159" fmla="*/ f118 1 f76"/>
              <a:gd name="f160" fmla="*/ f136 1 f77"/>
              <a:gd name="f161" fmla="*/ f119 1 f76"/>
              <a:gd name="f162" fmla="*/ f137 1 f77"/>
              <a:gd name="f163" fmla="*/ f120 1 f76"/>
              <a:gd name="f164" fmla="*/ f138 1 f77"/>
              <a:gd name="f165" fmla="*/ f121 1 f76"/>
              <a:gd name="f166" fmla="*/ f139 1 f77"/>
              <a:gd name="f167" fmla="*/ f122 1 f76"/>
              <a:gd name="f168" fmla="*/ f123 1 f76"/>
              <a:gd name="f169" fmla="*/ f140 1 f77"/>
              <a:gd name="f170" fmla="*/ f141 1 f76"/>
              <a:gd name="f171" fmla="*/ f142 1 f77"/>
              <a:gd name="f172" fmla="*/ f124 1 f76"/>
              <a:gd name="f173" fmla="*/ f143 1 f77"/>
              <a:gd name="f174" fmla="*/ f125 1 f76"/>
              <a:gd name="f175" fmla="*/ f126 1 f76"/>
              <a:gd name="f176" fmla="*/ f144 1 f77"/>
              <a:gd name="f177" fmla="*/ f145 1 f77"/>
              <a:gd name="f178" fmla="*/ f127 1 f76"/>
              <a:gd name="f179" fmla="*/ f128 1 f76"/>
              <a:gd name="f180" fmla="*/ f146 1 f77"/>
              <a:gd name="f181" fmla="*/ f129 1 f76"/>
              <a:gd name="f182" fmla="*/ f147 1 f77"/>
              <a:gd name="f183" fmla="*/ f130 1 f76"/>
              <a:gd name="f184" fmla="*/ f131 1 f76"/>
              <a:gd name="f185" fmla="*/ f148 1 f77"/>
              <a:gd name="f186" fmla="*/ f132 1 f76"/>
              <a:gd name="f187" fmla="*/ f133 1 f76"/>
              <a:gd name="f188" fmla="*/ f149 f67 1"/>
              <a:gd name="f189" fmla="*/ f150 f67 1"/>
              <a:gd name="f190" fmla="*/ f152 f68 1"/>
              <a:gd name="f191" fmla="*/ f151 f68 1"/>
              <a:gd name="f192" fmla="*/ f153 f67 1"/>
              <a:gd name="f193" fmla="*/ f154 f68 1"/>
              <a:gd name="f194" fmla="*/ f155 f67 1"/>
              <a:gd name="f195" fmla="*/ f156 f67 1"/>
              <a:gd name="f196" fmla="*/ f157 f68 1"/>
              <a:gd name="f197" fmla="*/ f158 f67 1"/>
              <a:gd name="f198" fmla="*/ f159 f67 1"/>
              <a:gd name="f199" fmla="*/ f160 f68 1"/>
              <a:gd name="f200" fmla="*/ f161 f67 1"/>
              <a:gd name="f201" fmla="*/ f162 f68 1"/>
              <a:gd name="f202" fmla="*/ f163 f67 1"/>
              <a:gd name="f203" fmla="*/ f164 f68 1"/>
              <a:gd name="f204" fmla="*/ f165 f67 1"/>
              <a:gd name="f205" fmla="*/ f166 f68 1"/>
              <a:gd name="f206" fmla="*/ f167 f67 1"/>
              <a:gd name="f207" fmla="*/ f168 f67 1"/>
              <a:gd name="f208" fmla="*/ f169 f68 1"/>
              <a:gd name="f209" fmla="*/ f170 f67 1"/>
              <a:gd name="f210" fmla="*/ f171 f68 1"/>
              <a:gd name="f211" fmla="*/ f172 f67 1"/>
              <a:gd name="f212" fmla="*/ f173 f68 1"/>
              <a:gd name="f213" fmla="*/ f174 f67 1"/>
              <a:gd name="f214" fmla="*/ f175 f67 1"/>
              <a:gd name="f215" fmla="*/ f176 f68 1"/>
              <a:gd name="f216" fmla="*/ f177 f68 1"/>
              <a:gd name="f217" fmla="*/ f178 f67 1"/>
              <a:gd name="f218" fmla="*/ f179 f67 1"/>
              <a:gd name="f219" fmla="*/ f180 f68 1"/>
              <a:gd name="f220" fmla="*/ f181 f67 1"/>
              <a:gd name="f221" fmla="*/ f182 f68 1"/>
              <a:gd name="f222" fmla="*/ f183 f67 1"/>
              <a:gd name="f223" fmla="*/ f184 f67 1"/>
              <a:gd name="f224" fmla="*/ f185 f68 1"/>
              <a:gd name="f225" fmla="*/ f186 f67 1"/>
              <a:gd name="f226" fmla="*/ f187 f67 1"/>
            </a:gdLst>
            <a:ahLst/>
            <a:cxnLst>
              <a:cxn ang="3cd4">
                <a:pos x="hc" y="t"/>
              </a:cxn>
              <a:cxn ang="0">
                <a:pos x="r" y="vc"/>
              </a:cxn>
              <a:cxn ang="cd4">
                <a:pos x="hc" y="b"/>
              </a:cxn>
              <a:cxn ang="cd2">
                <a:pos x="l" y="vc"/>
              </a:cxn>
              <a:cxn ang="f113">
                <a:pos x="f192" y="f193"/>
              </a:cxn>
              <a:cxn ang="f113">
                <a:pos x="f194" y="f193"/>
              </a:cxn>
              <a:cxn ang="f113">
                <a:pos x="f195" y="f196"/>
              </a:cxn>
              <a:cxn ang="f113">
                <a:pos x="f197" y="f196"/>
              </a:cxn>
              <a:cxn ang="f113">
                <a:pos x="f192" y="f193"/>
              </a:cxn>
              <a:cxn ang="f113">
                <a:pos x="f198" y="f199"/>
              </a:cxn>
              <a:cxn ang="f113">
                <a:pos x="f200" y="f201"/>
              </a:cxn>
              <a:cxn ang="f113">
                <a:pos x="f202" y="f203"/>
              </a:cxn>
              <a:cxn ang="f113">
                <a:pos x="f204" y="f205"/>
              </a:cxn>
              <a:cxn ang="f113">
                <a:pos x="f206" y="f203"/>
              </a:cxn>
              <a:cxn ang="f113">
                <a:pos x="f207" y="f208"/>
              </a:cxn>
              <a:cxn ang="f113">
                <a:pos x="f209" y="f210"/>
              </a:cxn>
              <a:cxn ang="f113">
                <a:pos x="f211" y="f212"/>
              </a:cxn>
              <a:cxn ang="f113">
                <a:pos x="f213" y="f212"/>
              </a:cxn>
              <a:cxn ang="f113">
                <a:pos x="f214" y="f215"/>
              </a:cxn>
              <a:cxn ang="f113">
                <a:pos x="f213" y="f216"/>
              </a:cxn>
              <a:cxn ang="f113">
                <a:pos x="f217" y="f216"/>
              </a:cxn>
              <a:cxn ang="f113">
                <a:pos x="f218" y="f219"/>
              </a:cxn>
              <a:cxn ang="f113">
                <a:pos x="f220" y="f221"/>
              </a:cxn>
              <a:cxn ang="f113">
                <a:pos x="f222" y="f216"/>
              </a:cxn>
              <a:cxn ang="f113">
                <a:pos x="f197" y="f216"/>
              </a:cxn>
              <a:cxn ang="f113">
                <a:pos x="f223" y="f224"/>
              </a:cxn>
              <a:cxn ang="f113">
                <a:pos x="f225" y="f212"/>
              </a:cxn>
              <a:cxn ang="f113">
                <a:pos x="f226" y="f212"/>
              </a:cxn>
              <a:cxn ang="f113">
                <a:pos x="f198" y="f199"/>
              </a:cxn>
            </a:cxnLst>
            <a:rect l="f188" t="f191" r="f189" b="f190"/>
            <a:pathLst>
              <a:path w="1346449" h="3166775">
                <a:moveTo>
                  <a:pt x="f8" y="f9"/>
                </a:moveTo>
                <a:lnTo>
                  <a:pt x="f10" y="f9"/>
                </a:lnTo>
                <a:lnTo>
                  <a:pt x="f11" y="f7"/>
                </a:lnTo>
                <a:lnTo>
                  <a:pt x="f6" y="f7"/>
                </a:lnTo>
                <a:lnTo>
                  <a:pt x="f8" y="f9"/>
                </a:lnTo>
                <a:close/>
                <a:moveTo>
                  <a:pt x="f12" y="f5"/>
                </a:moveTo>
                <a:cubicBezTo>
                  <a:pt x="f12" y="f13"/>
                  <a:pt x="f14" y="f15"/>
                  <a:pt x="f14" y="f16"/>
                </a:cubicBezTo>
                <a:cubicBezTo>
                  <a:pt x="f17" y="f18"/>
                  <a:pt x="f19" y="f20"/>
                  <a:pt x="f19" y="f21"/>
                </a:cubicBezTo>
                <a:cubicBezTo>
                  <a:pt x="f19" y="f22"/>
                  <a:pt x="f23" y="f24"/>
                  <a:pt x="f25" y="f24"/>
                </a:cubicBezTo>
                <a:cubicBezTo>
                  <a:pt x="f26" y="f24"/>
                  <a:pt x="f27" y="f22"/>
                  <a:pt x="f27" y="f21"/>
                </a:cubicBezTo>
                <a:cubicBezTo>
                  <a:pt x="f27" y="f28"/>
                  <a:pt x="f29" y="f30"/>
                  <a:pt x="f31" y="f32"/>
                </a:cubicBezTo>
                <a:lnTo>
                  <a:pt x="f33" y="f34"/>
                </a:lnTo>
                <a:lnTo>
                  <a:pt x="f35" y="f36"/>
                </a:lnTo>
                <a:lnTo>
                  <a:pt x="f5" y="f36"/>
                </a:lnTo>
                <a:lnTo>
                  <a:pt x="f37" y="f38"/>
                </a:lnTo>
                <a:lnTo>
                  <a:pt x="f5" y="f39"/>
                </a:lnTo>
                <a:lnTo>
                  <a:pt x="f40" y="f39"/>
                </a:lnTo>
                <a:cubicBezTo>
                  <a:pt x="f41" y="f42"/>
                  <a:pt x="f43" y="f44"/>
                  <a:pt x="f45" y="f46"/>
                </a:cubicBezTo>
                <a:lnTo>
                  <a:pt x="f47" y="f48"/>
                </a:lnTo>
                <a:cubicBezTo>
                  <a:pt x="f49" y="f50"/>
                  <a:pt x="f51" y="f52"/>
                  <a:pt x="f53" y="f39"/>
                </a:cubicBezTo>
                <a:lnTo>
                  <a:pt x="f6" y="f39"/>
                </a:lnTo>
                <a:lnTo>
                  <a:pt x="f54" y="f55"/>
                </a:lnTo>
                <a:cubicBezTo>
                  <a:pt x="f56" y="f57"/>
                  <a:pt x="f58" y="f59"/>
                  <a:pt x="f60" y="f36"/>
                </a:cubicBezTo>
                <a:lnTo>
                  <a:pt x="f61" y="f36"/>
                </a:lnTo>
                <a:cubicBezTo>
                  <a:pt x="f62" y="f63"/>
                  <a:pt x="f64" y="f65"/>
                  <a:pt x="f12" y="f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5" name="Rectangle 7">
            <a:extLst>
              <a:ext uri="{FF2B5EF4-FFF2-40B4-BE49-F238E27FC236}">
                <a16:creationId xmlns:a16="http://schemas.microsoft.com/office/drawing/2014/main" id="{69B63B84-2D70-28E3-CA42-66F6B6FC572E}"/>
              </a:ext>
            </a:extLst>
          </p:cNvPr>
          <p:cNvSpPr/>
          <p:nvPr/>
        </p:nvSpPr>
        <p:spPr>
          <a:xfrm rot="18900010">
            <a:off x="5883015" y="2740924"/>
            <a:ext cx="169246" cy="377052"/>
          </a:xfrm>
          <a:custGeom>
            <a:avLst/>
            <a:gdLst>
              <a:gd name="f0" fmla="val w"/>
              <a:gd name="f1" fmla="val h"/>
              <a:gd name="f2" fmla="val 0"/>
              <a:gd name="f3" fmla="val 154109"/>
              <a:gd name="f4" fmla="val 343323"/>
              <a:gd name="f5" fmla="val 102909"/>
              <a:gd name="f6" fmla="val 313772"/>
              <a:gd name="f7" fmla="val 328547"/>
              <a:gd name="f8" fmla="val 336708"/>
              <a:gd name="f9" fmla="val 96294"/>
              <a:gd name="f10" fmla="val 343322"/>
              <a:gd name="f11" fmla="val 88133"/>
              <a:gd name="f12" fmla="val 65975"/>
              <a:gd name="f13" fmla="val 57814"/>
              <a:gd name="f14" fmla="val 51199"/>
              <a:gd name="f15" fmla="val 323622"/>
              <a:gd name="f16" fmla="val 51200"/>
              <a:gd name="f17" fmla="val 318696"/>
              <a:gd name="f18" fmla="val 313771"/>
              <a:gd name="f19" fmla="val 123327"/>
              <a:gd name="f20" fmla="val 15459"/>
              <a:gd name="f21" fmla="val 141678"/>
              <a:gd name="f22" fmla="val 29245"/>
              <a:gd name="f23" fmla="val 152926"/>
              <a:gd name="f24" fmla="val 50497"/>
              <a:gd name="f25" fmla="val 154008"/>
              <a:gd name="f26" fmla="val 73425"/>
              <a:gd name="f27" fmla="val 155089"/>
              <a:gd name="f28" fmla="val 96353"/>
              <a:gd name="f29" fmla="val 145890"/>
              <a:gd name="f30" fmla="val 118568"/>
              <a:gd name="f31" fmla="val 128916"/>
              <a:gd name="f32" fmla="val 134021"/>
              <a:gd name="f33" fmla="val 119294"/>
              <a:gd name="f34" fmla="val 123450"/>
              <a:gd name="f35" fmla="val 133118"/>
              <a:gd name="f36" fmla="val 110865"/>
              <a:gd name="f37" fmla="val 140611"/>
              <a:gd name="f38" fmla="val 92772"/>
              <a:gd name="f39" fmla="val 139730"/>
              <a:gd name="f40" fmla="val 74098"/>
              <a:gd name="f41" fmla="val 138850"/>
              <a:gd name="f42" fmla="val 55424"/>
              <a:gd name="f43" fmla="val 129689"/>
              <a:gd name="f44" fmla="val 38115"/>
              <a:gd name="f45" fmla="val 114743"/>
              <a:gd name="f46" fmla="val 26887"/>
              <a:gd name="f47" fmla="val 136698"/>
              <a:gd name="f48" fmla="val 17411"/>
              <a:gd name="f49" fmla="val 103758"/>
              <a:gd name="f50" fmla="val -15529"/>
              <a:gd name="f51" fmla="val 50351"/>
              <a:gd name="f52" fmla="val 17412"/>
              <a:gd name="f53" fmla="val -15528"/>
              <a:gd name="f54" fmla="val 103757"/>
              <a:gd name="f55" fmla="val 136697"/>
              <a:gd name="f56" fmla="val 169637"/>
              <a:gd name="f57" fmla="val 196665"/>
              <a:gd name="f58" fmla="val 42556"/>
              <a:gd name="f59" fmla="val 111552"/>
              <a:gd name="f60" fmla="val 154108"/>
              <a:gd name="f61" fmla="val 139576"/>
              <a:gd name="f62" fmla="val 168641"/>
              <a:gd name="f63" fmla="val 121959"/>
              <a:gd name="f64" fmla="val 178211"/>
              <a:gd name="f65" fmla="val 102912"/>
              <a:gd name="f66" fmla="val 180994"/>
              <a:gd name="f67" fmla="val 308310"/>
              <a:gd name="f68" fmla="val 51197"/>
              <a:gd name="f69" fmla="val 32150"/>
              <a:gd name="f70" fmla="val 14534"/>
              <a:gd name="f71" fmla="val -42555"/>
              <a:gd name="f72" fmla="val -42556"/>
              <a:gd name="f73" fmla="val 111553"/>
              <a:gd name="f74" fmla="*/ f0 1 154109"/>
              <a:gd name="f75" fmla="*/ f1 1 343323"/>
              <a:gd name="f76" fmla="val f2"/>
              <a:gd name="f77" fmla="val f3"/>
              <a:gd name="f78" fmla="val f4"/>
              <a:gd name="f79" fmla="+- f78 0 f76"/>
              <a:gd name="f80" fmla="+- f77 0 f76"/>
              <a:gd name="f81" fmla="*/ f80 1 154109"/>
              <a:gd name="f82" fmla="*/ f79 1 343323"/>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54109" h="343323">
                <a:moveTo>
                  <a:pt x="f5" y="f6"/>
                </a:moveTo>
                <a:lnTo>
                  <a:pt x="f5" y="f7"/>
                </a:lnTo>
                <a:cubicBezTo>
                  <a:pt x="f5" y="f8"/>
                  <a:pt x="f9" y="f10"/>
                  <a:pt x="f11" y="f4"/>
                </a:cubicBezTo>
                <a:lnTo>
                  <a:pt x="f12" y="f10"/>
                </a:lnTo>
                <a:cubicBezTo>
                  <a:pt x="f13" y="f10"/>
                  <a:pt x="f14" y="f8"/>
                  <a:pt x="f14" y="f7"/>
                </a:cubicBezTo>
                <a:cubicBezTo>
                  <a:pt x="f14" y="f15"/>
                  <a:pt x="f16" y="f17"/>
                  <a:pt x="f16" y="f18"/>
                </a:cubicBezTo>
                <a:close/>
                <a:moveTo>
                  <a:pt x="f19" y="f20"/>
                </a:moveTo>
                <a:cubicBezTo>
                  <a:pt x="f21" y="f22"/>
                  <a:pt x="f23" y="f24"/>
                  <a:pt x="f25" y="f26"/>
                </a:cubicBezTo>
                <a:cubicBezTo>
                  <a:pt x="f27" y="f28"/>
                  <a:pt x="f29" y="f30"/>
                  <a:pt x="f31" y="f32"/>
                </a:cubicBezTo>
                <a:lnTo>
                  <a:pt x="f33" y="f34"/>
                </a:lnTo>
                <a:cubicBezTo>
                  <a:pt x="f35" y="f36"/>
                  <a:pt x="f37" y="f38"/>
                  <a:pt x="f39" y="f40"/>
                </a:cubicBezTo>
                <a:cubicBezTo>
                  <a:pt x="f41" y="f42"/>
                  <a:pt x="f43" y="f44"/>
                  <a:pt x="f45" y="f46"/>
                </a:cubicBezTo>
                <a:close/>
                <a:moveTo>
                  <a:pt x="f47" y="f48"/>
                </a:moveTo>
                <a:cubicBezTo>
                  <a:pt x="f49" y="f50"/>
                  <a:pt x="f51" y="f50"/>
                  <a:pt x="f52" y="f48"/>
                </a:cubicBezTo>
                <a:cubicBezTo>
                  <a:pt x="f53" y="f51"/>
                  <a:pt x="f53" y="f54"/>
                  <a:pt x="f52" y="f55"/>
                </a:cubicBezTo>
                <a:cubicBezTo>
                  <a:pt x="f51" y="f56"/>
                  <a:pt x="f49" y="f56"/>
                  <a:pt x="f47" y="f55"/>
                </a:cubicBezTo>
                <a:cubicBezTo>
                  <a:pt x="f56" y="f54"/>
                  <a:pt x="f56" y="f51"/>
                  <a:pt x="f47" y="f48"/>
                </a:cubicBezTo>
                <a:close/>
                <a:moveTo>
                  <a:pt x="f3" y="f2"/>
                </a:moveTo>
                <a:cubicBezTo>
                  <a:pt x="f57" y="f58"/>
                  <a:pt x="f57" y="f59"/>
                  <a:pt x="f3" y="f60"/>
                </a:cubicBezTo>
                <a:cubicBezTo>
                  <a:pt x="f61" y="f62"/>
                  <a:pt x="f63" y="f64"/>
                  <a:pt x="f65" y="f66"/>
                </a:cubicBezTo>
                <a:lnTo>
                  <a:pt x="f65" y="f67"/>
                </a:lnTo>
                <a:lnTo>
                  <a:pt x="f68" y="f67"/>
                </a:lnTo>
                <a:lnTo>
                  <a:pt x="f68" y="f66"/>
                </a:lnTo>
                <a:cubicBezTo>
                  <a:pt x="f69" y="f64"/>
                  <a:pt x="f70" y="f62"/>
                  <a:pt x="f2" y="f60"/>
                </a:cubicBezTo>
                <a:cubicBezTo>
                  <a:pt x="f71" y="f59"/>
                  <a:pt x="f71" y="f58"/>
                  <a:pt x="f2" y="f2"/>
                </a:cubicBezTo>
                <a:cubicBezTo>
                  <a:pt x="f58" y="f72"/>
                  <a:pt x="f73" y="f72"/>
                  <a:pt x="f3" y="f2"/>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6" name="Parallelogram 15">
            <a:extLst>
              <a:ext uri="{FF2B5EF4-FFF2-40B4-BE49-F238E27FC236}">
                <a16:creationId xmlns:a16="http://schemas.microsoft.com/office/drawing/2014/main" id="{ED32B1DE-E7DE-0CB0-1135-1AC7140BBFF1}"/>
              </a:ext>
            </a:extLst>
          </p:cNvPr>
          <p:cNvSpPr/>
          <p:nvPr/>
        </p:nvSpPr>
        <p:spPr>
          <a:xfrm flipH="1">
            <a:off x="2643986" y="3481432"/>
            <a:ext cx="348368" cy="348368"/>
          </a:xfrm>
          <a:custGeom>
            <a:avLst/>
            <a:gdLst>
              <a:gd name="f0" fmla="val w"/>
              <a:gd name="f1" fmla="val h"/>
              <a:gd name="f2" fmla="val 0"/>
              <a:gd name="f3" fmla="val 3242753"/>
              <a:gd name="f4" fmla="val 3227814"/>
              <a:gd name="f5" fmla="val 1621376"/>
              <a:gd name="f6" fmla="val 1043635"/>
              <a:gd name="f7" fmla="val 1557188"/>
              <a:gd name="f8" fmla="val 1505154"/>
              <a:gd name="f9" fmla="val 1095669"/>
              <a:gd name="f10" fmla="val 1159857"/>
              <a:gd name="f11" fmla="val 1625483"/>
              <a:gd name="f12" fmla="val 1033577"/>
              <a:gd name="f13" fmla="val 969389"/>
              <a:gd name="f14" fmla="val 917355"/>
              <a:gd name="f15" fmla="val 1677517"/>
              <a:gd name="f16" fmla="val 1741705"/>
              <a:gd name="f17" fmla="val 1805893"/>
              <a:gd name="f18" fmla="val 1857927"/>
              <a:gd name="f19" fmla="val 1614688"/>
              <a:gd name="f20" fmla="val 1619859"/>
              <a:gd name="f21" fmla="val 1856884"/>
              <a:gd name="f22" fmla="val 1620361"/>
              <a:gd name="f23" fmla="val 1857187"/>
              <a:gd name="f24" fmla="val 1620868"/>
              <a:gd name="f25" fmla="val 1857190"/>
              <a:gd name="f26" fmla="val 1685564"/>
              <a:gd name="f27" fmla="val 1737598"/>
              <a:gd name="f28" fmla="val 1805156"/>
              <a:gd name="f29" fmla="val 1740968"/>
              <a:gd name="f30" fmla="val 628818"/>
              <a:gd name="f31" fmla="val 2206882"/>
              <a:gd name="f32" fmla="val 2681529"/>
              <a:gd name="f33" fmla="val 1103464"/>
              <a:gd name="f34" fmla="val 1688970"/>
              <a:gd name="f35" fmla="val 2274476"/>
              <a:gd name="f36" fmla="val 2749122"/>
              <a:gd name="f37" fmla="val 1035870"/>
              <a:gd name="f38" fmla="val 561223"/>
              <a:gd name="f39" fmla="val 424596"/>
              <a:gd name="f40" fmla="val 923081"/>
              <a:gd name="f41" fmla="val 357001"/>
              <a:gd name="f42" fmla="val 990676"/>
              <a:gd name="f43" fmla="val 2128645"/>
              <a:gd name="f44" fmla="val 581423"/>
              <a:gd name="f45" fmla="val 2515905"/>
              <a:gd name="f46" fmla="val 922189"/>
              <a:gd name="f47" fmla="val 2742109"/>
              <a:gd name="f48" fmla="val 652992"/>
              <a:gd name="f49" fmla="val 911997"/>
              <a:gd name="f50" fmla="val 1121304"/>
              <a:gd name="f51" fmla="val 2850168"/>
              <a:gd name="f52" fmla="val 1274563"/>
              <a:gd name="f53" fmla="val 2916691"/>
              <a:gd name="f54" fmla="val 1443689"/>
              <a:gd name="f55" fmla="val 2953344"/>
              <a:gd name="f56" fmla="val 1799063"/>
              <a:gd name="f57" fmla="val 1968189"/>
              <a:gd name="f58" fmla="val 2121449"/>
              <a:gd name="f59" fmla="val 2330755"/>
              <a:gd name="f60" fmla="val 2589760"/>
              <a:gd name="f61" fmla="val 2320563"/>
              <a:gd name="f62" fmla="val 2661329"/>
              <a:gd name="f63" fmla="val 2885751"/>
              <a:gd name="f64" fmla="val 2319671"/>
              <a:gd name="f65" fmla="val 2599800"/>
              <a:gd name="f66" fmla="val 123238"/>
              <a:gd name="f67" fmla="val 2434609"/>
              <a:gd name="f68" fmla="val 120698"/>
              <a:gd name="f69" fmla="val 2268460"/>
              <a:gd name="f70" fmla="val 180476"/>
              <a:gd name="f71" fmla="val 2139563"/>
              <a:gd name="f72" fmla="val 303161"/>
              <a:gd name="f73" fmla="val 3057258"/>
              <a:gd name="f74" fmla="val 1232053"/>
              <a:gd name="f75" fmla="val 3305736"/>
              <a:gd name="f76" fmla="val 977255"/>
              <a:gd name="f77" fmla="val 3304415"/>
              <a:gd name="f78" fmla="val 570405"/>
              <a:gd name="f79" fmla="val 3054287"/>
              <a:gd name="f80" fmla="val 317226"/>
              <a:gd name="f81" fmla="val 2929224"/>
              <a:gd name="f82" fmla="val 190636"/>
              <a:gd name="f83" fmla="val 2764991"/>
              <a:gd name="f84" fmla="val 125778"/>
              <a:gd name="f85" fmla="val 642953"/>
              <a:gd name="f86" fmla="val 477762"/>
              <a:gd name="f87" fmla="val 313529"/>
              <a:gd name="f88" fmla="val 188466"/>
              <a:gd name="f89" fmla="val -61662"/>
              <a:gd name="f90" fmla="val -62983"/>
              <a:gd name="f91" fmla="val 185495"/>
              <a:gd name="f92" fmla="val 1103190"/>
              <a:gd name="f93" fmla="val 974294"/>
              <a:gd name="f94" fmla="val 808144"/>
              <a:gd name="f95" fmla="val 1722692"/>
              <a:gd name="f96" fmla="val 1520061"/>
              <a:gd name="f97" fmla="val 1440152"/>
              <a:gd name="f98" fmla="val 1375373"/>
              <a:gd name="f99" fmla="val 64779"/>
              <a:gd name="f100" fmla="val 144688"/>
              <a:gd name="f101" fmla="val 289376"/>
              <a:gd name="f102" fmla="val 1867380"/>
              <a:gd name="f103" fmla="val 1802601"/>
              <a:gd name="f104" fmla="*/ f0 1 3242753"/>
              <a:gd name="f105" fmla="*/ f1 1 3227814"/>
              <a:gd name="f106" fmla="val f2"/>
              <a:gd name="f107" fmla="val f3"/>
              <a:gd name="f108" fmla="val f4"/>
              <a:gd name="f109" fmla="+- f108 0 f106"/>
              <a:gd name="f110" fmla="+- f107 0 f106"/>
              <a:gd name="f111" fmla="*/ f110 1 3242753"/>
              <a:gd name="f112" fmla="*/ f109 1 3227814"/>
              <a:gd name="f113" fmla="*/ f106 1 f111"/>
              <a:gd name="f114" fmla="*/ f107 1 f111"/>
              <a:gd name="f115" fmla="*/ f106 1 f112"/>
              <a:gd name="f116" fmla="*/ f108 1 f112"/>
              <a:gd name="f117" fmla="*/ f113 f104 1"/>
              <a:gd name="f118" fmla="*/ f114 f104 1"/>
              <a:gd name="f119" fmla="*/ f116 f105 1"/>
              <a:gd name="f120" fmla="*/ f115 f105 1"/>
            </a:gdLst>
            <a:ahLst/>
            <a:cxnLst>
              <a:cxn ang="3cd4">
                <a:pos x="hc" y="t"/>
              </a:cxn>
              <a:cxn ang="0">
                <a:pos x="r" y="vc"/>
              </a:cxn>
              <a:cxn ang="cd4">
                <a:pos x="hc" y="b"/>
              </a:cxn>
              <a:cxn ang="cd2">
                <a:pos x="l" y="vc"/>
              </a:cxn>
            </a:cxnLst>
            <a:rect l="f117" t="f120" r="f118" b="f119"/>
            <a:pathLst>
              <a:path w="3242753" h="3227814">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lnTo>
                  <a:pt x="f20" y="f21"/>
                </a:lnTo>
                <a:cubicBezTo>
                  <a:pt x="f22" y="f23"/>
                  <a:pt x="f24" y="f25"/>
                  <a:pt x="f5" y="f25"/>
                </a:cubicBezTo>
                <a:cubicBezTo>
                  <a:pt x="f26" y="f25"/>
                  <a:pt x="f27" y="f28"/>
                  <a:pt x="f27" y="f29"/>
                </a:cubicBezTo>
                <a:lnTo>
                  <a:pt x="f27" y="f10"/>
                </a:lnTo>
                <a:cubicBezTo>
                  <a:pt x="f27" y="f9"/>
                  <a:pt x="f26" y="f6"/>
                  <a:pt x="f5" y="f6"/>
                </a:cubicBezTo>
                <a:close/>
                <a:moveTo>
                  <a:pt x="f5" y="f30"/>
                </a:moveTo>
                <a:cubicBezTo>
                  <a:pt x="f31" y="f30"/>
                  <a:pt x="f32" y="f33"/>
                  <a:pt x="f32" y="f34"/>
                </a:cubicBezTo>
                <a:cubicBezTo>
                  <a:pt x="f32" y="f35"/>
                  <a:pt x="f31" y="f36"/>
                  <a:pt x="f5" y="f36"/>
                </a:cubicBezTo>
                <a:cubicBezTo>
                  <a:pt x="f37" y="f36"/>
                  <a:pt x="f38" y="f35"/>
                  <a:pt x="f38" y="f34"/>
                </a:cubicBezTo>
                <a:cubicBezTo>
                  <a:pt x="f38" y="f33"/>
                  <a:pt x="f37" y="f30"/>
                  <a:pt x="f5" y="f30"/>
                </a:cubicBezTo>
                <a:close/>
                <a:moveTo>
                  <a:pt x="f5" y="f39"/>
                </a:moveTo>
                <a:cubicBezTo>
                  <a:pt x="f40" y="f39"/>
                  <a:pt x="f41" y="f42"/>
                  <a:pt x="f41" y="f34"/>
                </a:cubicBezTo>
                <a:cubicBezTo>
                  <a:pt x="f41" y="f43"/>
                  <a:pt x="f44" y="f45"/>
                  <a:pt x="f46" y="f47"/>
                </a:cubicBezTo>
                <a:lnTo>
                  <a:pt x="f48" y="f4"/>
                </a:lnTo>
                <a:lnTo>
                  <a:pt x="f49" y="f4"/>
                </a:lnTo>
                <a:lnTo>
                  <a:pt x="f50" y="f51"/>
                </a:lnTo>
                <a:cubicBezTo>
                  <a:pt x="f52" y="f53"/>
                  <a:pt x="f54" y="f55"/>
                  <a:pt x="f5" y="f55"/>
                </a:cubicBezTo>
                <a:cubicBezTo>
                  <a:pt x="f56" y="f55"/>
                  <a:pt x="f57" y="f53"/>
                  <a:pt x="f58" y="f51"/>
                </a:cubicBezTo>
                <a:lnTo>
                  <a:pt x="f59" y="f4"/>
                </a:lnTo>
                <a:lnTo>
                  <a:pt x="f60" y="f4"/>
                </a:lnTo>
                <a:lnTo>
                  <a:pt x="f61" y="f47"/>
                </a:lnTo>
                <a:cubicBezTo>
                  <a:pt x="f62" y="f45"/>
                  <a:pt x="f63" y="f43"/>
                  <a:pt x="f63" y="f34"/>
                </a:cubicBezTo>
                <a:cubicBezTo>
                  <a:pt x="f63" y="f42"/>
                  <a:pt x="f64" y="f39"/>
                  <a:pt x="f5" y="f39"/>
                </a:cubicBezTo>
                <a:close/>
                <a:moveTo>
                  <a:pt x="f65" y="f66"/>
                </a:moveTo>
                <a:cubicBezTo>
                  <a:pt x="f67" y="f68"/>
                  <a:pt x="f69" y="f70"/>
                  <a:pt x="f71" y="f72"/>
                </a:cubicBezTo>
                <a:lnTo>
                  <a:pt x="f73" y="f74"/>
                </a:lnTo>
                <a:cubicBezTo>
                  <a:pt x="f75" y="f76"/>
                  <a:pt x="f77" y="f78"/>
                  <a:pt x="f79" y="f80"/>
                </a:cubicBezTo>
                <a:cubicBezTo>
                  <a:pt x="f81" y="f82"/>
                  <a:pt x="f83" y="f84"/>
                  <a:pt x="f65" y="f66"/>
                </a:cubicBezTo>
                <a:close/>
                <a:moveTo>
                  <a:pt x="f85" y="f66"/>
                </a:moveTo>
                <a:cubicBezTo>
                  <a:pt x="f86" y="f84"/>
                  <a:pt x="f87" y="f82"/>
                  <a:pt x="f88" y="f80"/>
                </a:cubicBezTo>
                <a:cubicBezTo>
                  <a:pt x="f89" y="f78"/>
                  <a:pt x="f90" y="f76"/>
                  <a:pt x="f91" y="f74"/>
                </a:cubicBezTo>
                <a:lnTo>
                  <a:pt x="f92" y="f72"/>
                </a:lnTo>
                <a:cubicBezTo>
                  <a:pt x="f93" y="f70"/>
                  <a:pt x="f94" y="f68"/>
                  <a:pt x="f85" y="f66"/>
                </a:cubicBezTo>
                <a:close/>
                <a:moveTo>
                  <a:pt x="f95" y="f2"/>
                </a:moveTo>
                <a:lnTo>
                  <a:pt x="f96" y="f2"/>
                </a:lnTo>
                <a:cubicBezTo>
                  <a:pt x="f97" y="f2"/>
                  <a:pt x="f98" y="f99"/>
                  <a:pt x="f98" y="f100"/>
                </a:cubicBezTo>
                <a:lnTo>
                  <a:pt x="f98" y="f101"/>
                </a:lnTo>
                <a:lnTo>
                  <a:pt x="f102" y="f101"/>
                </a:lnTo>
                <a:lnTo>
                  <a:pt x="f102" y="f100"/>
                </a:lnTo>
                <a:cubicBezTo>
                  <a:pt x="f102" y="f99"/>
                  <a:pt x="f103" y="f2"/>
                  <a:pt x="f95" y="f2"/>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7" name="Freeform 19">
            <a:extLst>
              <a:ext uri="{FF2B5EF4-FFF2-40B4-BE49-F238E27FC236}">
                <a16:creationId xmlns:a16="http://schemas.microsoft.com/office/drawing/2014/main" id="{AD62B169-D92E-0396-03ED-91AC5EAB05BC}"/>
              </a:ext>
            </a:extLst>
          </p:cNvPr>
          <p:cNvSpPr/>
          <p:nvPr/>
        </p:nvSpPr>
        <p:spPr>
          <a:xfrm>
            <a:off x="4502769" y="2731880"/>
            <a:ext cx="345588" cy="340037"/>
          </a:xfrm>
          <a:custGeom>
            <a:avLst/>
            <a:gdLst>
              <a:gd name="f0" fmla="val w"/>
              <a:gd name="f1" fmla="val h"/>
              <a:gd name="f2" fmla="val 0"/>
              <a:gd name="f3" fmla="val 3214097"/>
              <a:gd name="f4" fmla="val 3162551"/>
              <a:gd name="f5" fmla="val 1014592"/>
              <a:gd name="f6" fmla="val 2306036"/>
              <a:gd name="f7" fmla="val 854868"/>
              <a:gd name="f8" fmla="val 725386"/>
              <a:gd name="f9" fmla="val 2435518"/>
              <a:gd name="f10" fmla="val 2595242"/>
              <a:gd name="f11" fmla="val 2754966"/>
              <a:gd name="f12" fmla="val 2884448"/>
              <a:gd name="f13" fmla="val 1174316"/>
              <a:gd name="f14" fmla="val 1303798"/>
              <a:gd name="f15" fmla="val 481275"/>
              <a:gd name="f16" fmla="val 1691816"/>
              <a:gd name="f17" fmla="val 321551"/>
              <a:gd name="f18" fmla="val 192069"/>
              <a:gd name="f19" fmla="val 1821298"/>
              <a:gd name="f20" fmla="val 1981022"/>
              <a:gd name="f21" fmla="val 2140746"/>
              <a:gd name="f22" fmla="val 2270228"/>
              <a:gd name="f23" fmla="val 640999"/>
              <a:gd name="f24" fmla="val 770481"/>
              <a:gd name="f25" fmla="val 2764751"/>
              <a:gd name="f26" fmla="val 1113404"/>
              <a:gd name="f27" fmla="val 2605027"/>
              <a:gd name="f28" fmla="val 2475545"/>
              <a:gd name="f29" fmla="val 1242886"/>
              <a:gd name="f30" fmla="val 1402610"/>
              <a:gd name="f31" fmla="val 1562334"/>
              <a:gd name="f32" fmla="val 2924475"/>
              <a:gd name="f33" fmla="val 3053957"/>
              <a:gd name="f34" fmla="val 532503"/>
              <a:gd name="f35" fmla="val 881964"/>
              <a:gd name="f36" fmla="val 372779"/>
              <a:gd name="f37" fmla="val 243297"/>
              <a:gd name="f38" fmla="val 1011446"/>
              <a:gd name="f39" fmla="val 1171170"/>
              <a:gd name="f40" fmla="val 1330894"/>
              <a:gd name="f41" fmla="val 1460376"/>
              <a:gd name="f42" fmla="val 692227"/>
              <a:gd name="f43" fmla="val 821709"/>
              <a:gd name="f44" fmla="val 1162143"/>
              <a:gd name="f45" fmla="val 321316"/>
              <a:gd name="f46" fmla="val 1002419"/>
              <a:gd name="f47" fmla="val 872937"/>
              <a:gd name="f48" fmla="val 450798"/>
              <a:gd name="f49" fmla="val 610522"/>
              <a:gd name="f50" fmla="val 770246"/>
              <a:gd name="f51" fmla="val 899728"/>
              <a:gd name="f52" fmla="val 1321867"/>
              <a:gd name="f53" fmla="val 1451349"/>
              <a:gd name="f54" fmla="val 1963447"/>
              <a:gd name="f55" fmla="val 177300"/>
              <a:gd name="f56" fmla="val 1803723"/>
              <a:gd name="f57" fmla="val 1674241"/>
              <a:gd name="f58" fmla="val 306782"/>
              <a:gd name="f59" fmla="val 466506"/>
              <a:gd name="f60" fmla="val 626230"/>
              <a:gd name="f61" fmla="val 755712"/>
              <a:gd name="f62" fmla="val 2123171"/>
              <a:gd name="f63" fmla="val 2252653"/>
              <a:gd name="f64" fmla="val 1752672"/>
              <a:gd name="f65" fmla="val 312"/>
              <a:gd name="f66" fmla="val 1817888"/>
              <a:gd name="f67" fmla="val -690"/>
              <a:gd name="f68" fmla="val 1885249"/>
              <a:gd name="f69" fmla="val 703"/>
              <a:gd name="f70" fmla="val 1954799"/>
              <a:gd name="f71" fmla="val 4657"/>
              <a:gd name="f72" fmla="val 2504015"/>
              <a:gd name="f73" fmla="val 53541"/>
              <a:gd name="f74" fmla="val 2975590"/>
              <a:gd name="f75" fmla="val 412975"/>
              <a:gd name="f76" fmla="val 3145244"/>
              <a:gd name="f77" fmla="val 944937"/>
              <a:gd name="f78" fmla="val 3412664"/>
              <a:gd name="f79" fmla="val 2126757"/>
              <a:gd name="f80" fmla="val 2837568"/>
              <a:gd name="f81" fmla="val 2017487"/>
              <a:gd name="f82" fmla="val 2506889"/>
              <a:gd name="f83" fmla="val 1867964"/>
              <a:gd name="f84" fmla="val 1580987"/>
              <a:gd name="f85" fmla="val 1673869"/>
              <a:gd name="f86" fmla="val 2725425"/>
              <a:gd name="f87" fmla="val 3197869"/>
              <a:gd name="f88" fmla="val 1014520"/>
              <a:gd name="f89" fmla="val 3161925"/>
              <a:gd name="f90" fmla="val -14898"/>
              <a:gd name="f91" fmla="val 3061283"/>
              <a:gd name="f92" fmla="val -138545"/>
              <a:gd name="f93" fmla="val 1873713"/>
              <a:gd name="f94" fmla="val 108747"/>
              <a:gd name="f95" fmla="val 1100212"/>
              <a:gd name="f96" fmla="val 278579"/>
              <a:gd name="f97" fmla="val 569148"/>
              <a:gd name="f98" fmla="val 774429"/>
              <a:gd name="f99" fmla="val 15339"/>
              <a:gd name="f100" fmla="*/ f0 1 3214097"/>
              <a:gd name="f101" fmla="*/ f1 1 3162551"/>
              <a:gd name="f102" fmla="val f2"/>
              <a:gd name="f103" fmla="val f3"/>
              <a:gd name="f104" fmla="val f4"/>
              <a:gd name="f105" fmla="+- f104 0 f102"/>
              <a:gd name="f106" fmla="+- f103 0 f102"/>
              <a:gd name="f107" fmla="*/ f106 1 3214097"/>
              <a:gd name="f108" fmla="*/ f105 1 3162551"/>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3214097" h="3162551">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6"/>
                  <a:pt x="f28" y="f29"/>
                  <a:pt x="f28" y="f30"/>
                </a:cubicBezTo>
                <a:cubicBezTo>
                  <a:pt x="f28" y="f31"/>
                  <a:pt x="f27" y="f16"/>
                  <a:pt x="f25" y="f16"/>
                </a:cubicBezTo>
                <a:cubicBezTo>
                  <a:pt x="f32" y="f16"/>
                  <a:pt x="f33" y="f31"/>
                  <a:pt x="f33" y="f30"/>
                </a:cubicBezTo>
                <a:cubicBezTo>
                  <a:pt x="f33" y="f29"/>
                  <a:pt x="f32" y="f26"/>
                  <a:pt x="f25" y="f26"/>
                </a:cubicBezTo>
                <a:close/>
                <a:moveTo>
                  <a:pt x="f34" y="f35"/>
                </a:moveTo>
                <a:cubicBezTo>
                  <a:pt x="f36" y="f35"/>
                  <a:pt x="f37" y="f38"/>
                  <a:pt x="f37" y="f39"/>
                </a:cubicBezTo>
                <a:cubicBezTo>
                  <a:pt x="f37" y="f40"/>
                  <a:pt x="f36" y="f41"/>
                  <a:pt x="f34" y="f41"/>
                </a:cubicBezTo>
                <a:cubicBezTo>
                  <a:pt x="f42" y="f41"/>
                  <a:pt x="f43" y="f40"/>
                  <a:pt x="f43" y="f39"/>
                </a:cubicBezTo>
                <a:cubicBezTo>
                  <a:pt x="f43" y="f38"/>
                  <a:pt x="f42" y="f35"/>
                  <a:pt x="f34" y="f35"/>
                </a:cubicBezTo>
                <a:close/>
                <a:moveTo>
                  <a:pt x="f44" y="f45"/>
                </a:moveTo>
                <a:cubicBezTo>
                  <a:pt x="f46" y="f45"/>
                  <a:pt x="f47" y="f48"/>
                  <a:pt x="f47" y="f49"/>
                </a:cubicBezTo>
                <a:cubicBezTo>
                  <a:pt x="f47" y="f50"/>
                  <a:pt x="f46" y="f51"/>
                  <a:pt x="f44" y="f51"/>
                </a:cubicBezTo>
                <a:cubicBezTo>
                  <a:pt x="f52" y="f51"/>
                  <a:pt x="f53" y="f50"/>
                  <a:pt x="f53" y="f49"/>
                </a:cubicBezTo>
                <a:cubicBezTo>
                  <a:pt x="f53" y="f48"/>
                  <a:pt x="f52" y="f45"/>
                  <a:pt x="f44" y="f45"/>
                </a:cubicBezTo>
                <a:close/>
                <a:moveTo>
                  <a:pt x="f54" y="f55"/>
                </a:moveTo>
                <a:cubicBezTo>
                  <a:pt x="f56" y="f55"/>
                  <a:pt x="f57" y="f58"/>
                  <a:pt x="f57" y="f59"/>
                </a:cubicBezTo>
                <a:cubicBezTo>
                  <a:pt x="f57" y="f60"/>
                  <a:pt x="f56" y="f61"/>
                  <a:pt x="f54" y="f61"/>
                </a:cubicBezTo>
                <a:cubicBezTo>
                  <a:pt x="f62" y="f61"/>
                  <a:pt x="f63" y="f60"/>
                  <a:pt x="f63" y="f59"/>
                </a:cubicBezTo>
                <a:cubicBezTo>
                  <a:pt x="f63" y="f58"/>
                  <a:pt x="f62" y="f55"/>
                  <a:pt x="f54" y="f55"/>
                </a:cubicBezTo>
                <a:close/>
                <a:moveTo>
                  <a:pt x="f64" y="f65"/>
                </a:move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64" y="f6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8" name="Rectangle 30">
            <a:extLst>
              <a:ext uri="{FF2B5EF4-FFF2-40B4-BE49-F238E27FC236}">
                <a16:creationId xmlns:a16="http://schemas.microsoft.com/office/drawing/2014/main" id="{6BD246A6-2437-B256-1B8C-03AE0AFF2146}"/>
              </a:ext>
            </a:extLst>
          </p:cNvPr>
          <p:cNvSpPr/>
          <p:nvPr/>
        </p:nvSpPr>
        <p:spPr>
          <a:xfrm>
            <a:off x="6991492" y="2700434"/>
            <a:ext cx="348368" cy="347353"/>
          </a:xfrm>
          <a:custGeom>
            <a:avLst/>
            <a:gdLst>
              <a:gd name="f0" fmla="val w"/>
              <a:gd name="f1" fmla="val h"/>
              <a:gd name="f2" fmla="val 0"/>
              <a:gd name="f3" fmla="val 3240000"/>
              <a:gd name="f4" fmla="val 3230531"/>
              <a:gd name="f5" fmla="val 720000"/>
              <a:gd name="f6" fmla="val 2697973"/>
              <a:gd name="f7" fmla="val 680235"/>
              <a:gd name="f8" fmla="val 648000"/>
              <a:gd name="f9" fmla="val 2730208"/>
              <a:gd name="f10" fmla="val 2769973"/>
              <a:gd name="f11" fmla="val 2809738"/>
              <a:gd name="f12" fmla="val 2841973"/>
              <a:gd name="f13" fmla="val 2520000"/>
              <a:gd name="f14" fmla="val 2559765"/>
              <a:gd name="f15" fmla="val 2592000"/>
              <a:gd name="f16" fmla="val 2366733"/>
              <a:gd name="f17" fmla="val 2398968"/>
              <a:gd name="f18" fmla="val 2438733"/>
              <a:gd name="f19" fmla="val 2478498"/>
              <a:gd name="f20" fmla="val 2510733"/>
              <a:gd name="f21" fmla="val 2035493"/>
              <a:gd name="f22" fmla="val 2067728"/>
              <a:gd name="f23" fmla="val 2107493"/>
              <a:gd name="f24" fmla="val 2147258"/>
              <a:gd name="f25" fmla="val 2179493"/>
              <a:gd name="f26" fmla="val 1704253"/>
              <a:gd name="f27" fmla="val 1736488"/>
              <a:gd name="f28" fmla="val 1776253"/>
              <a:gd name="f29" fmla="val 1816018"/>
              <a:gd name="f30" fmla="val 1848253"/>
              <a:gd name="f31" fmla="val 1373013"/>
              <a:gd name="f32" fmla="val 1405248"/>
              <a:gd name="f33" fmla="val 1445013"/>
              <a:gd name="f34" fmla="val 1484778"/>
              <a:gd name="f35" fmla="val 1517013"/>
              <a:gd name="f36" fmla="val 1041773"/>
              <a:gd name="f37" fmla="val 1074008"/>
              <a:gd name="f38" fmla="val 1113773"/>
              <a:gd name="f39" fmla="val 1153538"/>
              <a:gd name="f40" fmla="val 1185773"/>
              <a:gd name="f41" fmla="val 305988"/>
              <a:gd name="f42" fmla="val 181957"/>
              <a:gd name="f43" fmla="val 470032"/>
              <a:gd name="f44" fmla="val 599267"/>
              <a:gd name="f45" fmla="val 286722"/>
              <a:gd name="f46" fmla="val 704032"/>
              <a:gd name="f47" fmla="val 415957"/>
              <a:gd name="f48" fmla="val 545192"/>
              <a:gd name="f49" fmla="val 649957"/>
              <a:gd name="f50" fmla="val 802357"/>
              <a:gd name="f51" fmla="val 470031"/>
              <a:gd name="f52" fmla="val 599266"/>
              <a:gd name="f53" fmla="val 907122"/>
              <a:gd name="f54" fmla="val 704031"/>
              <a:gd name="f55" fmla="val 1036357"/>
              <a:gd name="f56" fmla="val 1165592"/>
              <a:gd name="f57" fmla="val 1270357"/>
              <a:gd name="f58" fmla="val 1422757"/>
              <a:gd name="f59" fmla="val 470030"/>
              <a:gd name="f60" fmla="val 599265"/>
              <a:gd name="f61" fmla="val 1527522"/>
              <a:gd name="f62" fmla="val 704030"/>
              <a:gd name="f63" fmla="val 1656757"/>
              <a:gd name="f64" fmla="val 1785992"/>
              <a:gd name="f65" fmla="val 1890757"/>
              <a:gd name="f66" fmla="val 2043157"/>
              <a:gd name="f67" fmla="val 470029"/>
              <a:gd name="f68" fmla="val 599264"/>
              <a:gd name="f69" fmla="val 2147922"/>
              <a:gd name="f70" fmla="val 704029"/>
              <a:gd name="f71" fmla="val 2277157"/>
              <a:gd name="f72" fmla="val 2406392"/>
              <a:gd name="f73" fmla="val 2511157"/>
              <a:gd name="f74" fmla="val 2663557"/>
              <a:gd name="f75" fmla="val 470028"/>
              <a:gd name="f76" fmla="val 599263"/>
              <a:gd name="f77" fmla="val 2768322"/>
              <a:gd name="f78" fmla="val 704028"/>
              <a:gd name="f79" fmla="val 2897557"/>
              <a:gd name="f80" fmla="val 3026792"/>
              <a:gd name="f81" fmla="val 3131557"/>
              <a:gd name="f82" fmla="val 4"/>
              <a:gd name="f83" fmla="val 485545"/>
              <a:gd name="f84" fmla="val 541957"/>
              <a:gd name="f85" fmla="val 56416"/>
              <a:gd name="f86" fmla="val 126004"/>
              <a:gd name="f87" fmla="val 485972"/>
              <a:gd name="f88" fmla="val 555560"/>
              <a:gd name="f89" fmla="val 611972"/>
              <a:gd name="f90" fmla="val 346369"/>
              <a:gd name="f91" fmla="val 289957"/>
              <a:gd name="f92" fmla="val 3"/>
              <a:gd name="f93" fmla="val 1105945"/>
              <a:gd name="f94" fmla="val 1162357"/>
              <a:gd name="f95" fmla="val 56415"/>
              <a:gd name="f96" fmla="val 126003"/>
              <a:gd name="f97" fmla="val 485971"/>
              <a:gd name="f98" fmla="val 555559"/>
              <a:gd name="f99" fmla="val 611971"/>
              <a:gd name="f100" fmla="val 966769"/>
              <a:gd name="f101" fmla="val 910357"/>
              <a:gd name="f102" fmla="val 2"/>
              <a:gd name="f103" fmla="val 1726345"/>
              <a:gd name="f104" fmla="val 1782757"/>
              <a:gd name="f105" fmla="val 56414"/>
              <a:gd name="f106" fmla="val 126002"/>
              <a:gd name="f107" fmla="val 485970"/>
              <a:gd name="f108" fmla="val 555558"/>
              <a:gd name="f109" fmla="val 611970"/>
              <a:gd name="f110" fmla="val 1587169"/>
              <a:gd name="f111" fmla="val 1530757"/>
              <a:gd name="f112" fmla="val 1"/>
              <a:gd name="f113" fmla="val 2346745"/>
              <a:gd name="f114" fmla="val 2403157"/>
              <a:gd name="f115" fmla="val 56413"/>
              <a:gd name="f116" fmla="val 126001"/>
              <a:gd name="f117" fmla="val 485969"/>
              <a:gd name="f118" fmla="val 555557"/>
              <a:gd name="f119" fmla="val 611969"/>
              <a:gd name="f120" fmla="val 2207569"/>
              <a:gd name="f121" fmla="val 2151157"/>
              <a:gd name="f122" fmla="val 2967145"/>
              <a:gd name="f123" fmla="val 3023557"/>
              <a:gd name="f124" fmla="val 56412"/>
              <a:gd name="f125" fmla="val 126000"/>
              <a:gd name="f126" fmla="val 485968"/>
              <a:gd name="f127" fmla="val 555556"/>
              <a:gd name="f128" fmla="val 611968"/>
              <a:gd name="f129" fmla="val 2827969"/>
              <a:gd name="f130" fmla="val 2771557"/>
              <a:gd name="f131" fmla="*/ f0 1 3240000"/>
              <a:gd name="f132" fmla="*/ f1 1 3230531"/>
              <a:gd name="f133" fmla="val f2"/>
              <a:gd name="f134" fmla="val f3"/>
              <a:gd name="f135" fmla="val f4"/>
              <a:gd name="f136" fmla="+- f135 0 f133"/>
              <a:gd name="f137" fmla="+- f134 0 f133"/>
              <a:gd name="f138" fmla="*/ f137 1 3240000"/>
              <a:gd name="f139" fmla="*/ f136 1 3230531"/>
              <a:gd name="f140" fmla="*/ f133 1 f138"/>
              <a:gd name="f141" fmla="*/ f134 1 f138"/>
              <a:gd name="f142" fmla="*/ f133 1 f139"/>
              <a:gd name="f143" fmla="*/ f135 1 f139"/>
              <a:gd name="f144" fmla="*/ f140 f131 1"/>
              <a:gd name="f145" fmla="*/ f141 f131 1"/>
              <a:gd name="f146" fmla="*/ f143 f132 1"/>
              <a:gd name="f147" fmla="*/ f142 f132 1"/>
            </a:gdLst>
            <a:ahLst/>
            <a:cxnLst>
              <a:cxn ang="3cd4">
                <a:pos x="hc" y="t"/>
              </a:cxn>
              <a:cxn ang="0">
                <a:pos x="r" y="vc"/>
              </a:cxn>
              <a:cxn ang="cd4">
                <a:pos x="hc" y="b"/>
              </a:cxn>
              <a:cxn ang="cd2">
                <a:pos x="l" y="vc"/>
              </a:cxn>
            </a:cxnLst>
            <a:rect l="f144" t="f147" r="f145" b="f146"/>
            <a:pathLst>
              <a:path w="3240000" h="3230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5" y="f26"/>
                </a:moveTo>
                <a:cubicBezTo>
                  <a:pt x="f7" y="f26"/>
                  <a:pt x="f8" y="f27"/>
                  <a:pt x="f8" y="f28"/>
                </a:cubicBezTo>
                <a:cubicBezTo>
                  <a:pt x="f8" y="f29"/>
                  <a:pt x="f7" y="f30"/>
                  <a:pt x="f5" y="f30"/>
                </a:cubicBezTo>
                <a:lnTo>
                  <a:pt x="f13" y="f30"/>
                </a:lnTo>
                <a:cubicBezTo>
                  <a:pt x="f14" y="f30"/>
                  <a:pt x="f15" y="f29"/>
                  <a:pt x="f15" y="f28"/>
                </a:cubicBezTo>
                <a:cubicBezTo>
                  <a:pt x="f15" y="f27"/>
                  <a:pt x="f14" y="f26"/>
                  <a:pt x="f13" y="f26"/>
                </a:cubicBezTo>
                <a:close/>
                <a:moveTo>
                  <a:pt x="f5" y="f31"/>
                </a:moveTo>
                <a:cubicBezTo>
                  <a:pt x="f7" y="f31"/>
                  <a:pt x="f8" y="f32"/>
                  <a:pt x="f8" y="f33"/>
                </a:cubicBezTo>
                <a:cubicBezTo>
                  <a:pt x="f8" y="f34"/>
                  <a:pt x="f7" y="f35"/>
                  <a:pt x="f5" y="f35"/>
                </a:cubicBezTo>
                <a:lnTo>
                  <a:pt x="f13" y="f35"/>
                </a:lnTo>
                <a:cubicBezTo>
                  <a:pt x="f14" y="f35"/>
                  <a:pt x="f15" y="f34"/>
                  <a:pt x="f15" y="f33"/>
                </a:cubicBezTo>
                <a:cubicBezTo>
                  <a:pt x="f15" y="f32"/>
                  <a:pt x="f14" y="f31"/>
                  <a:pt x="f13" y="f31"/>
                </a:cubicBezTo>
                <a:close/>
                <a:moveTo>
                  <a:pt x="f5" y="f36"/>
                </a:moveTo>
                <a:cubicBezTo>
                  <a:pt x="f7" y="f36"/>
                  <a:pt x="f8" y="f37"/>
                  <a:pt x="f8" y="f38"/>
                </a:cubicBezTo>
                <a:cubicBezTo>
                  <a:pt x="f8" y="f39"/>
                  <a:pt x="f7" y="f40"/>
                  <a:pt x="f5" y="f40"/>
                </a:cubicBezTo>
                <a:lnTo>
                  <a:pt x="f13" y="f40"/>
                </a:lnTo>
                <a:cubicBezTo>
                  <a:pt x="f14" y="f40"/>
                  <a:pt x="f15" y="f39"/>
                  <a:pt x="f15" y="f38"/>
                </a:cubicBezTo>
                <a:cubicBezTo>
                  <a:pt x="f15" y="f37"/>
                  <a:pt x="f14" y="f36"/>
                  <a:pt x="f13" y="f36"/>
                </a:cubicBezTo>
                <a:close/>
                <a:moveTo>
                  <a:pt x="f2" y="f41"/>
                </a:moveTo>
                <a:lnTo>
                  <a:pt x="f42" y="f41"/>
                </a:lnTo>
                <a:lnTo>
                  <a:pt x="f42" y="f43"/>
                </a:lnTo>
                <a:cubicBezTo>
                  <a:pt x="f42" y="f44"/>
                  <a:pt x="f45" y="f46"/>
                  <a:pt x="f47" y="f46"/>
                </a:cubicBezTo>
                <a:cubicBezTo>
                  <a:pt x="f48" y="f46"/>
                  <a:pt x="f49" y="f44"/>
                  <a:pt x="f49" y="f43"/>
                </a:cubicBezTo>
                <a:lnTo>
                  <a:pt x="f49" y="f41"/>
                </a:lnTo>
                <a:lnTo>
                  <a:pt x="f50" y="f41"/>
                </a:lnTo>
                <a:lnTo>
                  <a:pt x="f50" y="f51"/>
                </a:lnTo>
                <a:cubicBezTo>
                  <a:pt x="f50" y="f52"/>
                  <a:pt x="f53" y="f54"/>
                  <a:pt x="f55" y="f54"/>
                </a:cubicBezTo>
                <a:cubicBezTo>
                  <a:pt x="f56" y="f54"/>
                  <a:pt x="f57" y="f52"/>
                  <a:pt x="f57" y="f51"/>
                </a:cubicBezTo>
                <a:lnTo>
                  <a:pt x="f57" y="f41"/>
                </a:lnTo>
                <a:lnTo>
                  <a:pt x="f58" y="f41"/>
                </a:lnTo>
                <a:lnTo>
                  <a:pt x="f58" y="f59"/>
                </a:lnTo>
                <a:cubicBezTo>
                  <a:pt x="f58" y="f60"/>
                  <a:pt x="f61" y="f62"/>
                  <a:pt x="f63" y="f62"/>
                </a:cubicBezTo>
                <a:cubicBezTo>
                  <a:pt x="f64" y="f62"/>
                  <a:pt x="f65" y="f60"/>
                  <a:pt x="f65" y="f59"/>
                </a:cubicBezTo>
                <a:lnTo>
                  <a:pt x="f65" y="f41"/>
                </a:lnTo>
                <a:lnTo>
                  <a:pt x="f66" y="f41"/>
                </a:lnTo>
                <a:lnTo>
                  <a:pt x="f66" y="f67"/>
                </a:lnTo>
                <a:cubicBezTo>
                  <a:pt x="f66" y="f68"/>
                  <a:pt x="f69" y="f70"/>
                  <a:pt x="f71" y="f70"/>
                </a:cubicBezTo>
                <a:cubicBezTo>
                  <a:pt x="f72" y="f70"/>
                  <a:pt x="f73" y="f68"/>
                  <a:pt x="f73" y="f67"/>
                </a:cubicBezTo>
                <a:lnTo>
                  <a:pt x="f73" y="f41"/>
                </a:lnTo>
                <a:lnTo>
                  <a:pt x="f74" y="f41"/>
                </a:lnTo>
                <a:lnTo>
                  <a:pt x="f74" y="f75"/>
                </a:lnTo>
                <a:cubicBezTo>
                  <a:pt x="f74" y="f76"/>
                  <a:pt x="f77" y="f78"/>
                  <a:pt x="f79" y="f78"/>
                </a:cubicBezTo>
                <a:cubicBezTo>
                  <a:pt x="f80" y="f78"/>
                  <a:pt x="f81" y="f76"/>
                  <a:pt x="f81" y="f75"/>
                </a:cubicBezTo>
                <a:lnTo>
                  <a:pt x="f81" y="f41"/>
                </a:lnTo>
                <a:lnTo>
                  <a:pt x="f3" y="f41"/>
                </a:lnTo>
                <a:lnTo>
                  <a:pt x="f3" y="f4"/>
                </a:lnTo>
                <a:lnTo>
                  <a:pt x="f2" y="f4"/>
                </a:lnTo>
                <a:close/>
                <a:moveTo>
                  <a:pt x="f47" y="f82"/>
                </a:moveTo>
                <a:cubicBezTo>
                  <a:pt x="f83" y="f82"/>
                  <a:pt x="f84" y="f85"/>
                  <a:pt x="f84" y="f86"/>
                </a:cubicBezTo>
                <a:lnTo>
                  <a:pt x="f84" y="f87"/>
                </a:lnTo>
                <a:cubicBezTo>
                  <a:pt x="f84" y="f88"/>
                  <a:pt x="f83" y="f89"/>
                  <a:pt x="f47" y="f89"/>
                </a:cubicBezTo>
                <a:cubicBezTo>
                  <a:pt x="f90" y="f89"/>
                  <a:pt x="f91" y="f88"/>
                  <a:pt x="f91" y="f87"/>
                </a:cubicBezTo>
                <a:lnTo>
                  <a:pt x="f91" y="f86"/>
                </a:lnTo>
                <a:cubicBezTo>
                  <a:pt x="f91" y="f85"/>
                  <a:pt x="f90" y="f82"/>
                  <a:pt x="f47" y="f82"/>
                </a:cubicBezTo>
                <a:close/>
                <a:moveTo>
                  <a:pt x="f55" y="f92"/>
                </a:moveTo>
                <a:cubicBezTo>
                  <a:pt x="f93" y="f92"/>
                  <a:pt x="f94" y="f95"/>
                  <a:pt x="f94" y="f96"/>
                </a:cubicBezTo>
                <a:lnTo>
                  <a:pt x="f94" y="f97"/>
                </a:lnTo>
                <a:cubicBezTo>
                  <a:pt x="f94" y="f98"/>
                  <a:pt x="f93" y="f99"/>
                  <a:pt x="f55" y="f99"/>
                </a:cubicBezTo>
                <a:cubicBezTo>
                  <a:pt x="f100" y="f99"/>
                  <a:pt x="f101" y="f98"/>
                  <a:pt x="f101" y="f97"/>
                </a:cubicBezTo>
                <a:lnTo>
                  <a:pt x="f101" y="f96"/>
                </a:lnTo>
                <a:cubicBezTo>
                  <a:pt x="f101" y="f95"/>
                  <a:pt x="f100" y="f92"/>
                  <a:pt x="f55" y="f92"/>
                </a:cubicBezTo>
                <a:close/>
                <a:moveTo>
                  <a:pt x="f63" y="f102"/>
                </a:moveTo>
                <a:cubicBezTo>
                  <a:pt x="f103" y="f102"/>
                  <a:pt x="f104" y="f105"/>
                  <a:pt x="f104" y="f106"/>
                </a:cubicBezTo>
                <a:lnTo>
                  <a:pt x="f104" y="f107"/>
                </a:lnTo>
                <a:cubicBezTo>
                  <a:pt x="f104" y="f108"/>
                  <a:pt x="f103" y="f109"/>
                  <a:pt x="f63" y="f109"/>
                </a:cubicBezTo>
                <a:cubicBezTo>
                  <a:pt x="f110" y="f109"/>
                  <a:pt x="f111" y="f108"/>
                  <a:pt x="f111" y="f107"/>
                </a:cubicBezTo>
                <a:lnTo>
                  <a:pt x="f111" y="f106"/>
                </a:lnTo>
                <a:cubicBezTo>
                  <a:pt x="f111" y="f105"/>
                  <a:pt x="f110" y="f102"/>
                  <a:pt x="f63" y="f102"/>
                </a:cubicBezTo>
                <a:close/>
                <a:moveTo>
                  <a:pt x="f71" y="f112"/>
                </a:moveTo>
                <a:cubicBezTo>
                  <a:pt x="f113" y="f112"/>
                  <a:pt x="f114" y="f115"/>
                  <a:pt x="f114" y="f116"/>
                </a:cubicBezTo>
                <a:lnTo>
                  <a:pt x="f114" y="f117"/>
                </a:lnTo>
                <a:cubicBezTo>
                  <a:pt x="f114" y="f118"/>
                  <a:pt x="f113" y="f119"/>
                  <a:pt x="f71" y="f119"/>
                </a:cubicBezTo>
                <a:cubicBezTo>
                  <a:pt x="f120" y="f119"/>
                  <a:pt x="f121" y="f118"/>
                  <a:pt x="f121" y="f117"/>
                </a:cubicBezTo>
                <a:lnTo>
                  <a:pt x="f121" y="f116"/>
                </a:lnTo>
                <a:cubicBezTo>
                  <a:pt x="f121" y="f115"/>
                  <a:pt x="f120" y="f112"/>
                  <a:pt x="f71" y="f112"/>
                </a:cubicBezTo>
                <a:close/>
                <a:moveTo>
                  <a:pt x="f79" y="f2"/>
                </a:moveTo>
                <a:cubicBezTo>
                  <a:pt x="f122" y="f2"/>
                  <a:pt x="f123" y="f124"/>
                  <a:pt x="f123" y="f125"/>
                </a:cubicBezTo>
                <a:lnTo>
                  <a:pt x="f123" y="f126"/>
                </a:lnTo>
                <a:cubicBezTo>
                  <a:pt x="f123" y="f127"/>
                  <a:pt x="f122" y="f128"/>
                  <a:pt x="f79" y="f128"/>
                </a:cubicBezTo>
                <a:cubicBezTo>
                  <a:pt x="f129" y="f128"/>
                  <a:pt x="f130" y="f127"/>
                  <a:pt x="f130" y="f126"/>
                </a:cubicBezTo>
                <a:lnTo>
                  <a:pt x="f130" y="f125"/>
                </a:lnTo>
                <a:cubicBezTo>
                  <a:pt x="f130" y="f124"/>
                  <a:pt x="f129" y="f2"/>
                  <a:pt x="f79" y="f2"/>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9" name="Rectangle 7">
            <a:extLst>
              <a:ext uri="{FF2B5EF4-FFF2-40B4-BE49-F238E27FC236}">
                <a16:creationId xmlns:a16="http://schemas.microsoft.com/office/drawing/2014/main" id="{6331B0BB-77D1-1D83-FEFF-3A8508D042AF}"/>
              </a:ext>
            </a:extLst>
          </p:cNvPr>
          <p:cNvSpPr/>
          <p:nvPr/>
        </p:nvSpPr>
        <p:spPr>
          <a:xfrm>
            <a:off x="3906837" y="1139041"/>
            <a:ext cx="353671" cy="353671"/>
          </a:xfrm>
          <a:custGeom>
            <a:avLst/>
            <a:gdLst>
              <a:gd name="f0" fmla="val w"/>
              <a:gd name="f1" fmla="val h"/>
              <a:gd name="f2" fmla="val 0"/>
              <a:gd name="f3" fmla="val 3240000"/>
              <a:gd name="f4" fmla="val 401869"/>
              <a:gd name="f5" fmla="val 2055482"/>
              <a:gd name="f6" fmla="val 869869"/>
              <a:gd name="f7" fmla="val 2919482"/>
              <a:gd name="f8" fmla="val 1121949"/>
              <a:gd name="f9" fmla="val 1695482"/>
              <a:gd name="f10" fmla="val 1589949"/>
              <a:gd name="f11" fmla="val 1842029"/>
              <a:gd name="f12" fmla="val 1335482"/>
              <a:gd name="f13" fmla="val 2310029"/>
              <a:gd name="f14" fmla="val 2562109"/>
              <a:gd name="f15" fmla="val 975482"/>
              <a:gd name="f16" fmla="val 3030109"/>
              <a:gd name="f17" fmla="val 2321888"/>
              <a:gd name="f18" fmla="val 224805"/>
              <a:gd name="f19" fmla="val 2880631"/>
              <a:gd name="f20" fmla="val 247420"/>
              <a:gd name="f21" fmla="val 2620844"/>
              <a:gd name="f22" fmla="val 742612"/>
              <a:gd name="f23" fmla="val 2546105"/>
              <a:gd name="f24" fmla="val 613161"/>
              <a:gd name="f25" fmla="val 541555"/>
              <a:gd name="f26" fmla="val 1770488"/>
              <a:gd name="f27" fmla="val 392077"/>
              <a:gd name="f28" fmla="val 1511585"/>
              <a:gd name="f29" fmla="val 2396627"/>
              <a:gd name="f30" fmla="val 354257"/>
              <a:gd name="f31" fmla="val 180000"/>
              <a:gd name="f32" fmla="val 3059999"/>
              <a:gd name="f33" fmla="val 3239999"/>
              <a:gd name="f34" fmla="*/ f0 1 3240000"/>
              <a:gd name="f35" fmla="*/ f1 1 3240000"/>
              <a:gd name="f36" fmla="val f2"/>
              <a:gd name="f37" fmla="val f3"/>
              <a:gd name="f38" fmla="+- f37 0 f36"/>
              <a:gd name="f39" fmla="*/ f38 1 3240000"/>
              <a:gd name="f40" fmla="*/ f36 1 f39"/>
              <a:gd name="f41" fmla="*/ f37 1 f39"/>
              <a:gd name="f42" fmla="*/ f40 f34 1"/>
              <a:gd name="f43" fmla="*/ f41 f34 1"/>
              <a:gd name="f44" fmla="*/ f41 f35 1"/>
              <a:gd name="f45" fmla="*/ f40 f35 1"/>
            </a:gdLst>
            <a:ahLst/>
            <a:cxnLst>
              <a:cxn ang="3cd4">
                <a:pos x="hc" y="t"/>
              </a:cxn>
              <a:cxn ang="0">
                <a:pos x="r" y="vc"/>
              </a:cxn>
              <a:cxn ang="cd4">
                <a:pos x="hc" y="b"/>
              </a:cxn>
              <a:cxn ang="cd2">
                <a:pos x="l" y="vc"/>
              </a:cxn>
            </a:cxnLst>
            <a:rect l="f42" t="f45" r="f43" b="f44"/>
            <a:pathLst>
              <a:path w="3240000" h="3240000">
                <a:moveTo>
                  <a:pt x="f4" y="f5"/>
                </a:moveTo>
                <a:lnTo>
                  <a:pt x="f6" y="f5"/>
                </a:lnTo>
                <a:lnTo>
                  <a:pt x="f6" y="f7"/>
                </a:lnTo>
                <a:lnTo>
                  <a:pt x="f4" y="f7"/>
                </a:lnTo>
                <a:close/>
                <a:moveTo>
                  <a:pt x="f8" y="f9"/>
                </a:moveTo>
                <a:lnTo>
                  <a:pt x="f10" y="f9"/>
                </a:lnTo>
                <a:lnTo>
                  <a:pt x="f10" y="f7"/>
                </a:lnTo>
                <a:lnTo>
                  <a:pt x="f8" y="f7"/>
                </a:lnTo>
                <a:close/>
                <a:moveTo>
                  <a:pt x="f11" y="f12"/>
                </a:moveTo>
                <a:lnTo>
                  <a:pt x="f13" y="f12"/>
                </a:lnTo>
                <a:lnTo>
                  <a:pt x="f13" y="f7"/>
                </a:lnTo>
                <a:lnTo>
                  <a:pt x="f11" y="f7"/>
                </a:lnTo>
                <a:close/>
                <a:moveTo>
                  <a:pt x="f14" y="f15"/>
                </a:moveTo>
                <a:lnTo>
                  <a:pt x="f16" y="f15"/>
                </a:lnTo>
                <a:lnTo>
                  <a:pt x="f16" y="f7"/>
                </a:lnTo>
                <a:lnTo>
                  <a:pt x="f14" y="f7"/>
                </a:lnTo>
                <a:close/>
                <a:moveTo>
                  <a:pt x="f17" y="f18"/>
                </a:moveTo>
                <a:lnTo>
                  <a:pt x="f19" y="f20"/>
                </a:lnTo>
                <a:lnTo>
                  <a:pt x="f21" y="f22"/>
                </a:lnTo>
                <a:lnTo>
                  <a:pt x="f23" y="f24"/>
                </a:lnTo>
                <a:lnTo>
                  <a:pt x="f25" y="f26"/>
                </a:lnTo>
                <a:lnTo>
                  <a:pt x="f27" y="f28"/>
                </a:lnTo>
                <a:lnTo>
                  <a:pt x="f29" y="f30"/>
                </a:lnTo>
                <a:close/>
                <a:moveTo>
                  <a:pt x="f2" y="f2"/>
                </a:moveTo>
                <a:lnTo>
                  <a:pt x="f31" y="f2"/>
                </a:lnTo>
                <a:lnTo>
                  <a:pt x="f31" y="f32"/>
                </a:lnTo>
                <a:lnTo>
                  <a:pt x="f3" y="f32"/>
                </a:lnTo>
                <a:lnTo>
                  <a:pt x="f3" y="f33"/>
                </a:lnTo>
                <a:lnTo>
                  <a:pt x="f31" y="f33"/>
                </a:lnTo>
                <a:lnTo>
                  <a:pt x="f31" y="f3"/>
                </a:lnTo>
                <a:lnTo>
                  <a:pt x="f2" y="f3"/>
                </a:lnTo>
                <a:lnTo>
                  <a:pt x="f2" y="f33"/>
                </a:lnTo>
                <a:lnTo>
                  <a:pt x="f2" y="f32"/>
                </a:ln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0" name="Rectangle 15">
            <a:extLst>
              <a:ext uri="{FF2B5EF4-FFF2-40B4-BE49-F238E27FC236}">
                <a16:creationId xmlns:a16="http://schemas.microsoft.com/office/drawing/2014/main" id="{6B6A36CF-1A7C-B675-BAAA-767C446FF8E4}"/>
              </a:ext>
            </a:extLst>
          </p:cNvPr>
          <p:cNvSpPr/>
          <p:nvPr/>
        </p:nvSpPr>
        <p:spPr>
          <a:xfrm rot="5400013">
            <a:off x="4496981" y="1139042"/>
            <a:ext cx="354147" cy="353671"/>
          </a:xfrm>
          <a:custGeom>
            <a:avLst/>
            <a:gdLst>
              <a:gd name="f0" fmla="val w"/>
              <a:gd name="f1" fmla="val h"/>
              <a:gd name="f2" fmla="val 0"/>
              <a:gd name="f3" fmla="val 3244313"/>
              <a:gd name="f4" fmla="val 3240000"/>
              <a:gd name="f5" fmla="val 2055482"/>
              <a:gd name="f6" fmla="val 677891"/>
              <a:gd name="f7" fmla="val 209891"/>
              <a:gd name="f8" fmla="val 2919482"/>
              <a:gd name="f9" fmla="val 1695482"/>
              <a:gd name="f10" fmla="val 1397971"/>
              <a:gd name="f11" fmla="val 929971"/>
              <a:gd name="f12" fmla="val 1335482"/>
              <a:gd name="f13" fmla="val 2118051"/>
              <a:gd name="f14" fmla="val 1650051"/>
              <a:gd name="f15" fmla="val 975482"/>
              <a:gd name="f16" fmla="val 2838131"/>
              <a:gd name="f17" fmla="val 2370131"/>
              <a:gd name="f18" fmla="val 10788"/>
              <a:gd name="f19" fmla="val 2651034"/>
              <a:gd name="f20" fmla="val 1168116"/>
              <a:gd name="f21" fmla="val 646484"/>
              <a:gd name="f22" fmla="val 1038664"/>
              <a:gd name="f23" fmla="val 571745"/>
              <a:gd name="f24" fmla="val 1533856"/>
              <a:gd name="f25" fmla="val 311959"/>
              <a:gd name="f26" fmla="val 1556471"/>
              <a:gd name="f27" fmla="val 870701"/>
              <a:gd name="f28" fmla="val 1427019"/>
              <a:gd name="f29" fmla="val 795962"/>
              <a:gd name="f30" fmla="val 269691"/>
              <a:gd name="f31" fmla="val 2800512"/>
              <a:gd name="f32" fmla="val 3060000"/>
              <a:gd name="f33" fmla="val 3064313"/>
              <a:gd name="f34" fmla="*/ f0 1 3244313"/>
              <a:gd name="f35" fmla="*/ f1 1 3240000"/>
              <a:gd name="f36" fmla="val f2"/>
              <a:gd name="f37" fmla="val f3"/>
              <a:gd name="f38" fmla="val f4"/>
              <a:gd name="f39" fmla="+- f38 0 f36"/>
              <a:gd name="f40" fmla="+- f37 0 f36"/>
              <a:gd name="f41" fmla="*/ f40 1 3244313"/>
              <a:gd name="f42" fmla="*/ f39 1 3240000"/>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244313" h="3240000">
                <a:moveTo>
                  <a:pt x="f5" y="f6"/>
                </a:moveTo>
                <a:lnTo>
                  <a:pt x="f5" y="f7"/>
                </a:lnTo>
                <a:lnTo>
                  <a:pt x="f8" y="f7"/>
                </a:lnTo>
                <a:lnTo>
                  <a:pt x="f8" y="f6"/>
                </a:lnTo>
                <a:close/>
                <a:moveTo>
                  <a:pt x="f9" y="f10"/>
                </a:moveTo>
                <a:lnTo>
                  <a:pt x="f9" y="f11"/>
                </a:lnTo>
                <a:lnTo>
                  <a:pt x="f8" y="f11"/>
                </a:lnTo>
                <a:lnTo>
                  <a:pt x="f8" y="f10"/>
                </a:lnTo>
                <a:close/>
                <a:moveTo>
                  <a:pt x="f12" y="f13"/>
                </a:moveTo>
                <a:lnTo>
                  <a:pt x="f12" y="f14"/>
                </a:lnTo>
                <a:lnTo>
                  <a:pt x="f8" y="f14"/>
                </a:lnTo>
                <a:lnTo>
                  <a:pt x="f8" y="f13"/>
                </a:lnTo>
                <a:close/>
                <a:moveTo>
                  <a:pt x="f15" y="f16"/>
                </a:moveTo>
                <a:lnTo>
                  <a:pt x="f15" y="f17"/>
                </a:lnTo>
                <a:lnTo>
                  <a:pt x="f8" y="f17"/>
                </a:lnTo>
                <a:lnTo>
                  <a:pt x="f8" y="f16"/>
                </a:lnTo>
                <a:close/>
                <a:moveTo>
                  <a:pt x="f18" y="f19"/>
                </a:moveTo>
                <a:lnTo>
                  <a:pt x="f20" y="f21"/>
                </a:lnTo>
                <a:lnTo>
                  <a:pt x="f22" y="f23"/>
                </a:lnTo>
                <a:lnTo>
                  <a:pt x="f24" y="f25"/>
                </a:lnTo>
                <a:lnTo>
                  <a:pt x="f26" y="f27"/>
                </a:lnTo>
                <a:lnTo>
                  <a:pt x="f28" y="f29"/>
                </a:lnTo>
                <a:lnTo>
                  <a:pt x="f30" y="f31"/>
                </a:lnTo>
                <a:close/>
                <a:moveTo>
                  <a:pt x="f2" y="f4"/>
                </a:moveTo>
                <a:lnTo>
                  <a:pt x="f2" y="f32"/>
                </a:lnTo>
                <a:lnTo>
                  <a:pt x="f33" y="f32"/>
                </a:lnTo>
                <a:lnTo>
                  <a:pt x="f33" y="f2"/>
                </a:lnTo>
                <a:lnTo>
                  <a:pt x="f3" y="f2"/>
                </a:lnTo>
                <a:lnTo>
                  <a:pt x="f3" y="f4"/>
                </a:lnTo>
                <a:lnTo>
                  <a:pt x="f4" y="f4"/>
                </a:lnTo>
                <a:lnTo>
                  <a:pt x="f33" y="f4"/>
                </a:ln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1" name="Pie 24">
            <a:extLst>
              <a:ext uri="{FF2B5EF4-FFF2-40B4-BE49-F238E27FC236}">
                <a16:creationId xmlns:a16="http://schemas.microsoft.com/office/drawing/2014/main" id="{0C2D068E-D476-CC5D-4FBB-314495FBC0A2}"/>
              </a:ext>
            </a:extLst>
          </p:cNvPr>
          <p:cNvSpPr/>
          <p:nvPr/>
        </p:nvSpPr>
        <p:spPr>
          <a:xfrm>
            <a:off x="3801169" y="3464240"/>
            <a:ext cx="384889" cy="382758"/>
          </a:xfrm>
          <a:custGeom>
            <a:avLst/>
            <a:gdLst>
              <a:gd name="f0" fmla="val w"/>
              <a:gd name="f1" fmla="val h"/>
              <a:gd name="f2" fmla="val 0"/>
              <a:gd name="f3" fmla="val 3228711"/>
              <a:gd name="f4" fmla="val 3210836"/>
              <a:gd name="f5" fmla="val 351626"/>
              <a:gd name="f6" fmla="val 695968"/>
              <a:gd name="f7" fmla="val 1548007"/>
              <a:gd name="f8" fmla="val 1678300"/>
              <a:gd name="f9" fmla="val 236194"/>
              <a:gd name="f10" fmla="val 2500159"/>
              <a:gd name="f11" fmla="val -116985"/>
              <a:gd name="f12" fmla="val 1936431"/>
              <a:gd name="f13" fmla="val -70514"/>
              <a:gd name="f14" fmla="val 1210092"/>
              <a:gd name="f15" fmla="val 1957429"/>
              <a:gd name="f16" fmla="val 262366"/>
              <a:gd name="f17" fmla="val 2634256"/>
              <a:gd name="f18" fmla="val 359480"/>
              <a:gd name="f19" fmla="val 3156733"/>
              <a:gd name="f20" fmla="val 907132"/>
              <a:gd name="f21" fmla="val 3221913"/>
              <a:gd name="f22" fmla="val 1587776"/>
              <a:gd name="f23" fmla="val 3287093"/>
              <a:gd name="f24" fmla="val 2268421"/>
              <a:gd name="f25" fmla="val 2878048"/>
              <a:gd name="f26" fmla="val 2905277"/>
              <a:gd name="f27" fmla="val 2231953"/>
              <a:gd name="f28" fmla="val 3129078"/>
              <a:gd name="f29" fmla="val 1585858"/>
              <a:gd name="f30" fmla="val 3352879"/>
              <a:gd name="f31" fmla="val 870522"/>
              <a:gd name="f32" fmla="val 3105497"/>
              <a:gd name="f33" fmla="val 500715"/>
              <a:gd name="f34" fmla="val 2530372"/>
              <a:gd name="f35" fmla="val 1746987"/>
              <a:gd name="f36" fmla="val 1729019"/>
              <a:gd name="f37" fmla="val 1604447"/>
              <a:gd name="f38" fmla="val 200"/>
              <a:gd name="f39" fmla="val 1665125"/>
              <a:gd name="f40" fmla="val -778"/>
              <a:gd name="f41" fmla="val 1726175"/>
              <a:gd name="f42" fmla="val 1809"/>
              <a:gd name="f43" fmla="val 1787307"/>
              <a:gd name="f44" fmla="val 8072"/>
              <a:gd name="f45" fmla="val 1629532"/>
              <a:gd name="f46" fmla="val 1548011"/>
              <a:gd name="f47" fmla="val 483856"/>
              <a:gd name="f48" fmla="val 506987"/>
              <a:gd name="f49" fmla="val 773141"/>
              <a:gd name="f50" fmla="val 188622"/>
              <a:gd name="f51" fmla="val 1179697"/>
              <a:gd name="f52" fmla="val 7051"/>
              <a:gd name="f53" fmla="*/ f0 1 3228711"/>
              <a:gd name="f54" fmla="*/ f1 1 3210836"/>
              <a:gd name="f55" fmla="val f2"/>
              <a:gd name="f56" fmla="val f3"/>
              <a:gd name="f57" fmla="val f4"/>
              <a:gd name="f58" fmla="+- f57 0 f55"/>
              <a:gd name="f59" fmla="+- f56 0 f55"/>
              <a:gd name="f60" fmla="*/ f59 1 3228711"/>
              <a:gd name="f61" fmla="*/ f58 1 3210836"/>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3228711" h="3210836">
                <a:moveTo>
                  <a:pt x="f5" y="f6"/>
                </a:moveTo>
                <a:lnTo>
                  <a:pt x="f7" y="f8"/>
                </a:lnTo>
                <a:lnTo>
                  <a:pt x="f9" y="f10"/>
                </a:lnTo>
                <a:cubicBezTo>
                  <a:pt x="f11" y="f12"/>
                  <a:pt x="f13" y="f14"/>
                  <a:pt x="f5" y="f6"/>
                </a:cubicBezTo>
                <a:close/>
                <a:moveTo>
                  <a:pt x="f15" y="f16"/>
                </a:moveTo>
                <a:cubicBezTo>
                  <a:pt x="f17" y="f18"/>
                  <a:pt x="f19" y="f20"/>
                  <a:pt x="f21" y="f22"/>
                </a:cubicBezTo>
                <a:cubicBezTo>
                  <a:pt x="f23" y="f24"/>
                  <a:pt x="f25" y="f26"/>
                  <a:pt x="f27" y="f28"/>
                </a:cubicBezTo>
                <a:cubicBezTo>
                  <a:pt x="f29" y="f30"/>
                  <a:pt x="f31" y="f32"/>
                  <a:pt x="f33" y="f34"/>
                </a:cubicBezTo>
                <a:lnTo>
                  <a:pt x="f35" y="f36"/>
                </a:lnTo>
                <a:close/>
                <a:moveTo>
                  <a:pt x="f37" y="f38"/>
                </a:moveTo>
                <a:cubicBezTo>
                  <a:pt x="f39" y="f40"/>
                  <a:pt x="f41" y="f42"/>
                  <a:pt x="f43" y="f44"/>
                </a:cubicBezTo>
                <a:lnTo>
                  <a:pt x="f45" y="f46"/>
                </a:lnTo>
                <a:lnTo>
                  <a:pt x="f47" y="f48"/>
                </a:lnTo>
                <a:cubicBezTo>
                  <a:pt x="f49" y="f50"/>
                  <a:pt x="f51" y="f52"/>
                  <a:pt x="f37" y="f38"/>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2" name="Block Arc 14">
            <a:extLst>
              <a:ext uri="{FF2B5EF4-FFF2-40B4-BE49-F238E27FC236}">
                <a16:creationId xmlns:a16="http://schemas.microsoft.com/office/drawing/2014/main" id="{D53D9CB7-0D24-E245-A9CF-E41CAE85ABB1}"/>
              </a:ext>
            </a:extLst>
          </p:cNvPr>
          <p:cNvSpPr/>
          <p:nvPr/>
        </p:nvSpPr>
        <p:spPr>
          <a:xfrm rot="16200004">
            <a:off x="5087729" y="1102958"/>
            <a:ext cx="425552" cy="425826"/>
          </a:xfrm>
          <a:custGeom>
            <a:avLst/>
            <a:gdLst>
              <a:gd name="f0" fmla="val w"/>
              <a:gd name="f1" fmla="val h"/>
              <a:gd name="f2" fmla="val 0"/>
              <a:gd name="f3" fmla="val 3185463"/>
              <a:gd name="f4" fmla="val 3187558"/>
              <a:gd name="f5" fmla="val 764000"/>
              <a:gd name="f6" fmla="val 2343999"/>
              <a:gd name="f7" fmla="val 566798"/>
              <a:gd name="f8" fmla="val 2256389"/>
              <a:gd name="f9" fmla="val 385374"/>
              <a:gd name="f10" fmla="val 2134753"/>
              <a:gd name="f11" fmla="val 230072"/>
              <a:gd name="f12" fmla="val 1981662"/>
              <a:gd name="f13" fmla="val 297001"/>
              <a:gd name="f14" fmla="val 2223876"/>
              <a:gd name="f15" fmla="val 428049"/>
              <a:gd name="f16" fmla="val 2439341"/>
              <a:gd name="f17" fmla="val 603989"/>
              <a:gd name="f18" fmla="val 2608945"/>
              <a:gd name="f19" fmla="val 667739"/>
              <a:gd name="f20" fmla="val 2525681"/>
              <a:gd name="f21" fmla="val 720588"/>
              <a:gd name="f22" fmla="val 2436567"/>
              <a:gd name="f23" fmla="val 783530"/>
              <a:gd name="f24" fmla="val 862903"/>
              <a:gd name="f25" fmla="val 737619"/>
              <a:gd name="f26" fmla="val 760936"/>
              <a:gd name="f27" fmla="val 681240"/>
              <a:gd name="f28" fmla="val 662513"/>
              <a:gd name="f29" fmla="val 611676"/>
              <a:gd name="f30" fmla="val 571152"/>
              <a:gd name="f31" fmla="val 419218"/>
              <a:gd name="f32" fmla="val 754019"/>
              <a:gd name="f33" fmla="val 279227"/>
              <a:gd name="f34" fmla="val 991173"/>
              <a:gd name="f35" fmla="val 215545"/>
              <a:gd name="f36" fmla="val 1258034"/>
              <a:gd name="f37" fmla="val 378729"/>
              <a:gd name="f38" fmla="val 1090139"/>
              <a:gd name="f39" fmla="val 571934"/>
              <a:gd name="f40" fmla="val 956907"/>
              <a:gd name="f41" fmla="val 935657"/>
              <a:gd name="f42" fmla="val 1673146"/>
              <a:gd name="f43" fmla="val 227023"/>
              <a:gd name="f44" fmla="val 393068"/>
              <a:gd name="f45" fmla="val 1882941"/>
              <a:gd name="f46" fmla="val 605618"/>
              <a:gd name="f47" fmla="val 2045968"/>
              <a:gd name="f48" fmla="val 844267"/>
              <a:gd name="f49" fmla="val 2153109"/>
              <a:gd name="f50" fmla="val 897907"/>
              <a:gd name="f51" fmla="val 1997390"/>
              <a:gd name="f52" fmla="val 928862"/>
              <a:gd name="f53" fmla="val 1835739"/>
              <a:gd name="f54" fmla="val 935928"/>
              <a:gd name="f55" fmla="val 1493146"/>
              <a:gd name="f56" fmla="val 928922"/>
              <a:gd name="f57" fmla="val 1345638"/>
              <a:gd name="f58" fmla="val 902278"/>
              <a:gd name="f59" fmla="val 1198995"/>
              <a:gd name="f60" fmla="val 856775"/>
              <a:gd name="f61" fmla="val 1056956"/>
              <a:gd name="f62" fmla="val 636768"/>
              <a:gd name="f63" fmla="val 1156959"/>
              <a:gd name="f64" fmla="val 439487"/>
              <a:gd name="f65" fmla="val 1304654"/>
              <a:gd name="f66" fmla="val 281464"/>
              <a:gd name="f67" fmla="val 1469785"/>
              <a:gd name="f68" fmla="val 2515107"/>
              <a:gd name="f69" fmla="val 1283000"/>
              <a:gd name="f70" fmla="val 2508124"/>
              <a:gd name="f71" fmla="val 1100523"/>
              <a:gd name="f72" fmla="val 2472287"/>
              <a:gd name="f73" fmla="val 927628"/>
              <a:gd name="f74" fmla="val 2411229"/>
              <a:gd name="f75" fmla="val 876831"/>
              <a:gd name="f76" fmla="val 2520843"/>
              <a:gd name="f77" fmla="val 814172"/>
              <a:gd name="f78" fmla="val 2626182"/>
              <a:gd name="f79" fmla="val 738220"/>
              <a:gd name="f80" fmla="val 2724387"/>
              <a:gd name="f81" fmla="val 944637"/>
              <a:gd name="f82" fmla="val 2881665"/>
              <a:gd name="f83" fmla="val 1196120"/>
              <a:gd name="f84" fmla="val 2982471"/>
              <a:gd name="f85" fmla="val 3005418"/>
              <a:gd name="f86" fmla="val 1112275"/>
              <a:gd name="f87" fmla="val 1105327"/>
              <a:gd name="f88" fmla="val 1858153"/>
              <a:gd name="f89" fmla="val 1070032"/>
              <a:gd name="f90" fmla="val 2042144"/>
              <a:gd name="f91" fmla="val 1008001"/>
              <a:gd name="f92" fmla="val 2219039"/>
              <a:gd name="f93" fmla="val 1155519"/>
              <a:gd name="f94" fmla="val 2270408"/>
              <a:gd name="f95" fmla="val 1310845"/>
              <a:gd name="f96" fmla="val 2300826"/>
              <a:gd name="f97" fmla="val 2307834"/>
              <a:gd name="f98" fmla="val 898989"/>
              <a:gd name="f99" fmla="val 1315103"/>
              <a:gd name="f100" fmla="val 907762"/>
              <a:gd name="f101" fmla="val 1164166"/>
              <a:gd name="f102" fmla="val 938783"/>
              <a:gd name="f103" fmla="val 1020939"/>
              <a:gd name="f104" fmla="val 990066"/>
              <a:gd name="f105" fmla="val 1074574"/>
              <a:gd name="f106" fmla="val 1153655"/>
              <a:gd name="f107" fmla="val 1105461"/>
              <a:gd name="f108" fmla="val 1322925"/>
              <a:gd name="f109" fmla="val 1112368"/>
              <a:gd name="f110" fmla="val 182141"/>
              <a:gd name="f111" fmla="val 1199839"/>
              <a:gd name="f112" fmla="val 204777"/>
              <a:gd name="f113" fmla="val 951477"/>
              <a:gd name="f114" fmla="val 303168"/>
              <a:gd name="f115" fmla="val 746615"/>
              <a:gd name="f116" fmla="val 456764"/>
              <a:gd name="f117" fmla="val 828296"/>
              <a:gd name="f118" fmla="val 562801"/>
              <a:gd name="f119" fmla="val 894225"/>
              <a:gd name="f120" fmla="val 677310"/>
              <a:gd name="f121" fmla="val 947434"/>
              <a:gd name="f122" fmla="val 796072"/>
              <a:gd name="f123" fmla="val 1113886"/>
              <a:gd name="f124" fmla="val 736067"/>
              <a:gd name="f125" fmla="val 1289644"/>
              <a:gd name="f126" fmla="val 700323"/>
              <a:gd name="f127" fmla="val 691530"/>
              <a:gd name="f128" fmla="val 2150063"/>
              <a:gd name="f129" fmla="val 992171"/>
              <a:gd name="f130" fmla="val 1990712"/>
              <a:gd name="f131" fmla="val 935501"/>
              <a:gd name="f132" fmla="val 1822242"/>
              <a:gd name="f133" fmla="val 902595"/>
              <a:gd name="f134" fmla="val 1649785"/>
              <a:gd name="f135" fmla="val 897224"/>
              <a:gd name="f136" fmla="val 2063712"/>
              <a:gd name="f137" fmla="val 2069089"/>
              <a:gd name="f138" fmla="val 1323887"/>
              <a:gd name="f139" fmla="val 2098366"/>
              <a:gd name="f140" fmla="val 1155330"/>
              <a:gd name="f141" fmla="val 2168848"/>
              <a:gd name="f142" fmla="val 2199110"/>
              <a:gd name="f143" fmla="val 2108555"/>
              <a:gd name="f144" fmla="val 2028681"/>
              <a:gd name="f145" fmla="val 2073581"/>
              <a:gd name="f146" fmla="val 1851532"/>
              <a:gd name="f147" fmla="val 2065295"/>
              <a:gd name="f148" fmla="val 2307299"/>
              <a:gd name="f149" fmla="val 1829404"/>
              <a:gd name="f150" fmla="val 2299517"/>
              <a:gd name="f151" fmla="val 2004315"/>
              <a:gd name="f152" fmla="val 2261965"/>
              <a:gd name="f153" fmla="val 2422394"/>
              <a:gd name="f154" fmla="val 446879"/>
              <a:gd name="f155" fmla="val 2204309"/>
              <a:gd name="f156" fmla="val 287209"/>
              <a:gd name="f157" fmla="val 1938140"/>
              <a:gd name="f158" fmla="val 189883"/>
              <a:gd name="f159" fmla="val 178919"/>
              <a:gd name="f160" fmla="val 689876"/>
              <a:gd name="f161" fmla="val 1846998"/>
              <a:gd name="f162" fmla="val 695154"/>
              <a:gd name="f163" fmla="val 2039668"/>
              <a:gd name="f164" fmla="val 732502"/>
              <a:gd name="f165" fmla="val 2221721"/>
              <a:gd name="f166" fmla="val 797410"/>
              <a:gd name="f167" fmla="val 2275056"/>
              <a:gd name="f168" fmla="val 675360"/>
              <a:gd name="f169" fmla="val 2341760"/>
              <a:gd name="f170" fmla="val 557662"/>
              <a:gd name="f171" fmla="val 2447278"/>
              <a:gd name="f172" fmla="val 2722123"/>
              <a:gd name="f173" fmla="val 2366121"/>
              <a:gd name="f174" fmla="val 2618714"/>
              <a:gd name="f175" fmla="val 2299534"/>
              <a:gd name="f176" fmla="val 2507403"/>
              <a:gd name="f177" fmla="val 2246145"/>
              <a:gd name="f178" fmla="val 2391362"/>
              <a:gd name="f179" fmla="val 2057375"/>
              <a:gd name="f180" fmla="val 2464119"/>
              <a:gd name="f181" fmla="val 1856285"/>
              <a:gd name="f182" fmla="val 2506958"/>
              <a:gd name="f183" fmla="val 2514779"/>
              <a:gd name="f184" fmla="val 3008639"/>
              <a:gd name="f185" fmla="val 1949198"/>
              <a:gd name="f186" fmla="val 2997255"/>
              <a:gd name="f187" fmla="val 2224691"/>
              <a:gd name="f188" fmla="val 2892757"/>
              <a:gd name="f189" fmla="val 2878934"/>
              <a:gd name="f190" fmla="val 2723190"/>
              <a:gd name="f191" fmla="val 1307255"/>
              <a:gd name="f192" fmla="val 2529440"/>
              <a:gd name="f193" fmla="val 1161128"/>
              <a:gd name="f194" fmla="val 2313862"/>
              <a:gd name="f195" fmla="val 1060620"/>
              <a:gd name="f196" fmla="val 2270535"/>
              <a:gd name="f197" fmla="val 1201714"/>
              <a:gd name="f198" fmla="val 2245604"/>
              <a:gd name="f199" fmla="val 1347104"/>
              <a:gd name="f200" fmla="val 2240109"/>
              <a:gd name="f201" fmla="val 2890636"/>
              <a:gd name="f202" fmla="val 2241814"/>
              <a:gd name="f203" fmla="val 2249736"/>
              <a:gd name="f204" fmla="val 1827102"/>
              <a:gd name="f205" fmla="val 2279520"/>
              <a:gd name="f206" fmla="val 1979973"/>
              <a:gd name="f207" fmla="val 2329964"/>
              <a:gd name="f208" fmla="val 2127513"/>
              <a:gd name="f209" fmla="val 2545677"/>
              <a:gd name="f210" fmla="val 2019923"/>
              <a:gd name="f211" fmla="val 2738160"/>
              <a:gd name="f212" fmla="val 1866413"/>
              <a:gd name="f213" fmla="val 2973035"/>
              <a:gd name="f214" fmla="val 1284386"/>
              <a:gd name="f215" fmla="val 2912066"/>
              <a:gd name="f216" fmla="val 1001840"/>
              <a:gd name="f217" fmla="val 2765308"/>
              <a:gd name="f218" fmla="val 751379"/>
              <a:gd name="f219" fmla="val 2561381"/>
              <a:gd name="f220" fmla="val 561108"/>
              <a:gd name="f221" fmla="val 2489321"/>
              <a:gd name="f222" fmla="val 656437"/>
              <a:gd name="f223" fmla="val 2431363"/>
              <a:gd name="f224" fmla="val 759225"/>
              <a:gd name="f225" fmla="val 2384553"/>
              <a:gd name="f226" fmla="val 865647"/>
              <a:gd name="f227" fmla="val 2604520"/>
              <a:gd name="f228" fmla="val 964977"/>
              <a:gd name="f229" fmla="val 2804622"/>
              <a:gd name="f230" fmla="val 1106677"/>
              <a:gd name="f231" fmla="val 2974277"/>
              <a:gd name="f232" fmla="val 1897328"/>
              <a:gd name="f233" fmla="val 2812488"/>
              <a:gd name="f234" fmla="val 2073933"/>
              <a:gd name="f235" fmla="val 2619878"/>
              <a:gd name="f236" fmla="val 2216690"/>
              <a:gd name="f237" fmla="val 2407486"/>
              <a:gd name="f238" fmla="val 2319665"/>
              <a:gd name="f239" fmla="val 2454169"/>
              <a:gd name="f240" fmla="val 2420503"/>
              <a:gd name="f241" fmla="val 2511856"/>
              <a:gd name="f242" fmla="val 2517376"/>
              <a:gd name="f243" fmla="val 2582047"/>
              <a:gd name="f244" fmla="val 2607468"/>
              <a:gd name="f245" fmla="val 2776399"/>
              <a:gd name="f246" fmla="val 2417974"/>
              <a:gd name="f247" fmla="val 2916061"/>
              <a:gd name="f248" fmla="val 2172750"/>
              <a:gd name="f249" fmla="val 1593779"/>
              <a:gd name="f250" fmla="val 2473999"/>
              <a:gd name="f251" fmla="val 2471904"/>
              <a:gd name="f252" fmla="val 1591684"/>
              <a:gd name="f253" fmla="val 738111"/>
              <a:gd name="f254" fmla="val 41261"/>
              <a:gd name="f255" fmla="val 2516549"/>
              <a:gd name="f256" fmla="val 1913"/>
              <a:gd name="f257" fmla="val 2750"/>
              <a:gd name="f258" fmla="val 50490"/>
              <a:gd name="f259" fmla="val 700174"/>
              <a:gd name="f260" fmla="val 679654"/>
              <a:gd name="f261" fmla="val 64473"/>
              <a:gd name="f262" fmla="val 6156"/>
              <a:gd name="f263" fmla="val 2934"/>
              <a:gd name="f264" fmla="val 2503127"/>
              <a:gd name="f265" fmla="val 31654"/>
              <a:gd name="f266" fmla="val 733032"/>
              <a:gd name="f267" fmla="*/ f0 1 3185463"/>
              <a:gd name="f268" fmla="*/ f1 1 3187558"/>
              <a:gd name="f269" fmla="val f2"/>
              <a:gd name="f270" fmla="val f3"/>
              <a:gd name="f271" fmla="val f4"/>
              <a:gd name="f272" fmla="+- f271 0 f269"/>
              <a:gd name="f273" fmla="+- f270 0 f269"/>
              <a:gd name="f274" fmla="*/ f273 1 3185463"/>
              <a:gd name="f275" fmla="*/ f272 1 3187558"/>
              <a:gd name="f276" fmla="*/ f269 1 f274"/>
              <a:gd name="f277" fmla="*/ f270 1 f274"/>
              <a:gd name="f278" fmla="*/ f269 1 f275"/>
              <a:gd name="f279" fmla="*/ f271 1 f275"/>
              <a:gd name="f280" fmla="*/ f276 f267 1"/>
              <a:gd name="f281" fmla="*/ f277 f267 1"/>
              <a:gd name="f282" fmla="*/ f279 f268 1"/>
              <a:gd name="f283" fmla="*/ f278 f268 1"/>
            </a:gdLst>
            <a:ahLst/>
            <a:cxnLst>
              <a:cxn ang="3cd4">
                <a:pos x="hc" y="t"/>
              </a:cxn>
              <a:cxn ang="0">
                <a:pos x="r" y="vc"/>
              </a:cxn>
              <a:cxn ang="cd4">
                <a:pos x="hc" y="b"/>
              </a:cxn>
              <a:cxn ang="cd2">
                <a:pos x="l" y="vc"/>
              </a:cxn>
            </a:cxnLst>
            <a:rect l="f280" t="f283" r="f281" b="f282"/>
            <a:pathLst>
              <a:path w="3185463" h="3187558">
                <a:moveTo>
                  <a:pt x="f5" y="f6"/>
                </a:moveTo>
                <a:cubicBezTo>
                  <a:pt x="f7" y="f8"/>
                  <a:pt x="f9" y="f10"/>
                  <a:pt x="f11" y="f12"/>
                </a:cubicBezTo>
                <a:cubicBezTo>
                  <a:pt x="f13" y="f14"/>
                  <a:pt x="f15" y="f16"/>
                  <a:pt x="f17" y="f18"/>
                </a:cubicBezTo>
                <a:cubicBezTo>
                  <a:pt x="f19" y="f20"/>
                  <a:pt x="f21" y="f22"/>
                  <a:pt x="f5" y="f6"/>
                </a:cubicBezTo>
                <a:close/>
                <a:moveTo>
                  <a:pt x="f23" y="f24"/>
                </a:moveTo>
                <a:cubicBezTo>
                  <a:pt x="f25" y="f26"/>
                  <a:pt x="f27" y="f28"/>
                  <a:pt x="f29" y="f30"/>
                </a:cubicBezTo>
                <a:cubicBezTo>
                  <a:pt x="f31" y="f32"/>
                  <a:pt x="f33" y="f34"/>
                  <a:pt x="f35" y="f36"/>
                </a:cubicBezTo>
                <a:cubicBezTo>
                  <a:pt x="f37" y="f38"/>
                  <a:pt x="f39" y="f40"/>
                  <a:pt x="f23" y="f24"/>
                </a:cubicBezTo>
                <a:close/>
                <a:moveTo>
                  <a:pt x="f41" y="f42"/>
                </a:moveTo>
                <a:lnTo>
                  <a:pt x="f43" y="f42"/>
                </a:lnTo>
                <a:cubicBezTo>
                  <a:pt x="f44" y="f45"/>
                  <a:pt x="f46" y="f47"/>
                  <a:pt x="f48" y="f49"/>
                </a:cubicBezTo>
                <a:cubicBezTo>
                  <a:pt x="f50" y="f51"/>
                  <a:pt x="f52" y="f53"/>
                  <a:pt x="f41" y="f42"/>
                </a:cubicBezTo>
                <a:close/>
                <a:moveTo>
                  <a:pt x="f54" y="f55"/>
                </a:moveTo>
                <a:cubicBezTo>
                  <a:pt x="f56" y="f57"/>
                  <a:pt x="f58" y="f59"/>
                  <a:pt x="f60" y="f61"/>
                </a:cubicBezTo>
                <a:cubicBezTo>
                  <a:pt x="f62" y="f63"/>
                  <a:pt x="f64" y="f65"/>
                  <a:pt x="f66" y="f55"/>
                </a:cubicBezTo>
                <a:close/>
                <a:moveTo>
                  <a:pt x="f67" y="f68"/>
                </a:moveTo>
                <a:cubicBezTo>
                  <a:pt x="f69" y="f70"/>
                  <a:pt x="f71" y="f72"/>
                  <a:pt x="f73" y="f74"/>
                </a:cubicBezTo>
                <a:cubicBezTo>
                  <a:pt x="f75" y="f76"/>
                  <a:pt x="f77" y="f78"/>
                  <a:pt x="f79" y="f80"/>
                </a:cubicBezTo>
                <a:cubicBezTo>
                  <a:pt x="f81" y="f82"/>
                  <a:pt x="f83" y="f84"/>
                  <a:pt x="f67" y="f85"/>
                </a:cubicBezTo>
                <a:close/>
                <a:moveTo>
                  <a:pt x="f67" y="f42"/>
                </a:moveTo>
                <a:lnTo>
                  <a:pt x="f86" y="f42"/>
                </a:lnTo>
                <a:cubicBezTo>
                  <a:pt x="f87" y="f88"/>
                  <a:pt x="f89" y="f90"/>
                  <a:pt x="f91" y="f92"/>
                </a:cubicBezTo>
                <a:cubicBezTo>
                  <a:pt x="f93" y="f94"/>
                  <a:pt x="f95" y="f96"/>
                  <a:pt x="f67" y="f97"/>
                </a:cubicBezTo>
                <a:close/>
                <a:moveTo>
                  <a:pt x="f67" y="f98"/>
                </a:moveTo>
                <a:cubicBezTo>
                  <a:pt x="f99" y="f100"/>
                  <a:pt x="f101" y="f102"/>
                  <a:pt x="f103" y="f104"/>
                </a:cubicBezTo>
                <a:cubicBezTo>
                  <a:pt x="f105" y="f106"/>
                  <a:pt x="f107" y="f108"/>
                  <a:pt x="f109" y="f55"/>
                </a:cubicBezTo>
                <a:lnTo>
                  <a:pt x="f67" y="f55"/>
                </a:lnTo>
                <a:close/>
                <a:moveTo>
                  <a:pt x="f67" y="f110"/>
                </a:moveTo>
                <a:cubicBezTo>
                  <a:pt x="f111" y="f112"/>
                  <a:pt x="f113" y="f114"/>
                  <a:pt x="f115" y="f116"/>
                </a:cubicBezTo>
                <a:cubicBezTo>
                  <a:pt x="f117" y="f118"/>
                  <a:pt x="f119" y="f120"/>
                  <a:pt x="f121" y="f122"/>
                </a:cubicBezTo>
                <a:cubicBezTo>
                  <a:pt x="f123" y="f124"/>
                  <a:pt x="f125" y="f126"/>
                  <a:pt x="f67" y="f127"/>
                </a:cubicBezTo>
                <a:close/>
                <a:moveTo>
                  <a:pt x="f128" y="f129"/>
                </a:moveTo>
                <a:cubicBezTo>
                  <a:pt x="f130" y="f131"/>
                  <a:pt x="f132" y="f133"/>
                  <a:pt x="f134" y="f135"/>
                </a:cubicBezTo>
                <a:lnTo>
                  <a:pt x="f134" y="f55"/>
                </a:lnTo>
                <a:lnTo>
                  <a:pt x="f136" y="f55"/>
                </a:lnTo>
                <a:cubicBezTo>
                  <a:pt x="f137" y="f138"/>
                  <a:pt x="f139" y="f140"/>
                  <a:pt x="f128" y="f129"/>
                </a:cubicBezTo>
                <a:close/>
                <a:moveTo>
                  <a:pt x="f141" y="f142"/>
                </a:moveTo>
                <a:cubicBezTo>
                  <a:pt x="f143" y="f144"/>
                  <a:pt x="f145" y="f146"/>
                  <a:pt x="f147" y="f42"/>
                </a:cubicBezTo>
                <a:lnTo>
                  <a:pt x="f134" y="f42"/>
                </a:lnTo>
                <a:lnTo>
                  <a:pt x="f134" y="f148"/>
                </a:lnTo>
                <a:cubicBezTo>
                  <a:pt x="f149" y="f150"/>
                  <a:pt x="f151" y="f152"/>
                  <a:pt x="f141" y="f142"/>
                </a:cubicBezTo>
                <a:close/>
                <a:moveTo>
                  <a:pt x="f153" y="f154"/>
                </a:moveTo>
                <a:cubicBezTo>
                  <a:pt x="f155" y="f156"/>
                  <a:pt x="f157" y="f158"/>
                  <a:pt x="f134" y="f159"/>
                </a:cubicBezTo>
                <a:lnTo>
                  <a:pt x="f134" y="f160"/>
                </a:lnTo>
                <a:cubicBezTo>
                  <a:pt x="f161" y="f162"/>
                  <a:pt x="f163" y="f164"/>
                  <a:pt x="f165" y="f166"/>
                </a:cubicBezTo>
                <a:cubicBezTo>
                  <a:pt x="f167" y="f168"/>
                  <a:pt x="f169" y="f170"/>
                  <a:pt x="f153" y="f154"/>
                </a:cubicBezTo>
                <a:close/>
                <a:moveTo>
                  <a:pt x="f171" y="f172"/>
                </a:moveTo>
                <a:cubicBezTo>
                  <a:pt x="f173" y="f174"/>
                  <a:pt x="f175" y="f176"/>
                  <a:pt x="f177" y="f178"/>
                </a:cubicBezTo>
                <a:cubicBezTo>
                  <a:pt x="f179" y="f180"/>
                  <a:pt x="f181" y="f182"/>
                  <a:pt x="f134" y="f183"/>
                </a:cubicBezTo>
                <a:lnTo>
                  <a:pt x="f134" y="f184"/>
                </a:lnTo>
                <a:cubicBezTo>
                  <a:pt x="f185" y="f186"/>
                  <a:pt x="f187" y="f188"/>
                  <a:pt x="f171" y="f172"/>
                </a:cubicBezTo>
                <a:close/>
                <a:moveTo>
                  <a:pt x="f189" y="f55"/>
                </a:moveTo>
                <a:cubicBezTo>
                  <a:pt x="f190" y="f191"/>
                  <a:pt x="f192" y="f193"/>
                  <a:pt x="f194" y="f195"/>
                </a:cubicBezTo>
                <a:cubicBezTo>
                  <a:pt x="f196" y="f197"/>
                  <a:pt x="f198" y="f199"/>
                  <a:pt x="f200" y="f55"/>
                </a:cubicBezTo>
                <a:close/>
                <a:moveTo>
                  <a:pt x="f201" y="f42"/>
                </a:moveTo>
                <a:lnTo>
                  <a:pt x="f202" y="f42"/>
                </a:lnTo>
                <a:cubicBezTo>
                  <a:pt x="f203" y="f204"/>
                  <a:pt x="f205" y="f206"/>
                  <a:pt x="f207" y="f208"/>
                </a:cubicBezTo>
                <a:cubicBezTo>
                  <a:pt x="f209" y="f210"/>
                  <a:pt x="f211" y="f212"/>
                  <a:pt x="f201" y="f42"/>
                </a:cubicBezTo>
                <a:close/>
                <a:moveTo>
                  <a:pt x="f213" y="f214"/>
                </a:moveTo>
                <a:cubicBezTo>
                  <a:pt x="f215" y="f216"/>
                  <a:pt x="f217" y="f218"/>
                  <a:pt x="f219" y="f220"/>
                </a:cubicBezTo>
                <a:cubicBezTo>
                  <a:pt x="f221" y="f222"/>
                  <a:pt x="f223" y="f224"/>
                  <a:pt x="f225" y="f226"/>
                </a:cubicBezTo>
                <a:cubicBezTo>
                  <a:pt x="f227" y="f228"/>
                  <a:pt x="f229" y="f230"/>
                  <a:pt x="f213" y="f214"/>
                </a:cubicBezTo>
                <a:close/>
                <a:moveTo>
                  <a:pt x="f231" y="f232"/>
                </a:moveTo>
                <a:cubicBezTo>
                  <a:pt x="f233" y="f234"/>
                  <a:pt x="f235" y="f236"/>
                  <a:pt x="f237" y="f238"/>
                </a:cubicBezTo>
                <a:cubicBezTo>
                  <a:pt x="f239" y="f240"/>
                  <a:pt x="f241" y="f242"/>
                  <a:pt x="f243" y="f244"/>
                </a:cubicBezTo>
                <a:cubicBezTo>
                  <a:pt x="f245" y="f246"/>
                  <a:pt x="f247" y="f248"/>
                  <a:pt x="f231" y="f232"/>
                </a:cubicBezTo>
                <a:close/>
                <a:moveTo>
                  <a:pt x="f3" y="f249"/>
                </a:moveTo>
                <a:cubicBezTo>
                  <a:pt x="f3" y="f250"/>
                  <a:pt x="f251" y="f4"/>
                  <a:pt x="f252" y="f4"/>
                </a:cubicBezTo>
                <a:cubicBezTo>
                  <a:pt x="f253" y="f4"/>
                  <a:pt x="f254" y="f255"/>
                  <a:pt x="f256" y="f42"/>
                </a:cubicBezTo>
                <a:lnTo>
                  <a:pt x="f2" y="f42"/>
                </a:lnTo>
                <a:lnTo>
                  <a:pt x="f2" y="f55"/>
                </a:lnTo>
                <a:lnTo>
                  <a:pt x="f257" y="f55"/>
                </a:lnTo>
                <a:cubicBezTo>
                  <a:pt x="f258" y="f259"/>
                  <a:pt x="f260" y="f261"/>
                  <a:pt x="f67" y="f262"/>
                </a:cubicBezTo>
                <a:lnTo>
                  <a:pt x="f67" y="f2"/>
                </a:lnTo>
                <a:lnTo>
                  <a:pt x="f252" y="f2"/>
                </a:lnTo>
                <a:lnTo>
                  <a:pt x="f134" y="f2"/>
                </a:lnTo>
                <a:lnTo>
                  <a:pt x="f134" y="f263"/>
                </a:lnTo>
                <a:cubicBezTo>
                  <a:pt x="f264" y="f265"/>
                  <a:pt x="f3" y="f266"/>
                  <a:pt x="f3" y="f249"/>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3" name="Block Arc 41">
            <a:extLst>
              <a:ext uri="{FF2B5EF4-FFF2-40B4-BE49-F238E27FC236}">
                <a16:creationId xmlns:a16="http://schemas.microsoft.com/office/drawing/2014/main" id="{A6C82479-12E6-BEAA-4304-BA2534F55B33}"/>
              </a:ext>
            </a:extLst>
          </p:cNvPr>
          <p:cNvSpPr/>
          <p:nvPr/>
        </p:nvSpPr>
        <p:spPr>
          <a:xfrm>
            <a:off x="5750130" y="1068230"/>
            <a:ext cx="354979" cy="495293"/>
          </a:xfrm>
          <a:custGeom>
            <a:avLst/>
            <a:gdLst>
              <a:gd name="f0" fmla="val w"/>
              <a:gd name="f1" fmla="val h"/>
              <a:gd name="f2" fmla="val 0"/>
              <a:gd name="f3" fmla="val 2512265"/>
              <a:gd name="f4" fmla="val 3505352"/>
              <a:gd name="f5" fmla="val 1276582"/>
              <a:gd name="f6" fmla="val 2106401"/>
              <a:gd name="f7" fmla="val 1154832"/>
              <a:gd name="f8" fmla="val 2195007"/>
              <a:gd name="f9" fmla="val 1018024"/>
              <a:gd name="f10" fmla="val 2262207"/>
              <a:gd name="f11" fmla="val 871321"/>
              <a:gd name="f12" fmla="val 2302645"/>
              <a:gd name="f13" fmla="val 1041049"/>
              <a:gd name="f14" fmla="val 2346709"/>
              <a:gd name="f15" fmla="val 1216984"/>
              <a:gd name="f16" fmla="val 2342691"/>
              <a:gd name="f17" fmla="val 1380867"/>
              <a:gd name="f18" fmla="val 2295542"/>
              <a:gd name="f19" fmla="val 1352791"/>
              <a:gd name="f20" fmla="val 2227964"/>
              <a:gd name="f21" fmla="val 1317377"/>
              <a:gd name="f22" fmla="val 2164934"/>
              <a:gd name="f23" fmla="val 931061"/>
              <a:gd name="f24" fmla="val 1768598"/>
              <a:gd name="f25" fmla="val 785084"/>
              <a:gd name="f26" fmla="val 2021438"/>
              <a:gd name="f27" fmla="val 684448"/>
              <a:gd name="f28" fmla="val 2196711"/>
              <a:gd name="f29" fmla="val 868931"/>
              <a:gd name="f30" fmla="val 2169533"/>
              <a:gd name="f31" fmla="val 1041385"/>
              <a:gd name="f32" fmla="val 2098006"/>
              <a:gd name="f33" fmla="val 1189228"/>
              <a:gd name="f34" fmla="val 1991290"/>
              <a:gd name="f35" fmla="val 1113839"/>
              <a:gd name="f36" fmla="val 1904543"/>
              <a:gd name="f37" fmla="val 1026949"/>
              <a:gd name="f38" fmla="val 1829435"/>
              <a:gd name="f39" fmla="val 1626242"/>
              <a:gd name="f40" fmla="val 1739577"/>
              <a:gd name="f41" fmla="val 1556851"/>
              <a:gd name="f42" fmla="val 1850020"/>
              <a:gd name="f43" fmla="val 1471526"/>
              <a:gd name="f44" fmla="val 1947792"/>
              <a:gd name="f45" fmla="val 1374302"/>
              <a:gd name="f46" fmla="val 2030973"/>
              <a:gd name="f47" fmla="val 1422822"/>
              <a:gd name="f48" fmla="val 2099916"/>
              <a:gd name="f49" fmla="val 1464618"/>
              <a:gd name="f50" fmla="val 2174537"/>
              <a:gd name="f51" fmla="val 1497466"/>
              <a:gd name="f52" fmla="val 2254701"/>
              <a:gd name="f53" fmla="val 1664534"/>
              <a:gd name="f54" fmla="val 2184833"/>
              <a:gd name="f55" fmla="val 1813198"/>
              <a:gd name="f56" fmla="val 2068027"/>
              <a:gd name="f57" fmla="val 1922549"/>
              <a:gd name="f58" fmla="val 1910651"/>
              <a:gd name="f59" fmla="val 531158"/>
              <a:gd name="f60" fmla="val 1601275"/>
              <a:gd name="f61" fmla="val 514831"/>
              <a:gd name="f62" fmla="val 1769123"/>
              <a:gd name="f63" fmla="val 535254"/>
              <a:gd name="f64" fmla="val 1939877"/>
              <a:gd name="f65" fmla="val 594029"/>
              <a:gd name="f66" fmla="val 2101141"/>
              <a:gd name="f67" fmla="val 822377"/>
              <a:gd name="f68" fmla="val 1705631"/>
              <a:gd name="f69" fmla="val 730789"/>
              <a:gd name="f70" fmla="val 1658398"/>
              <a:gd name="f71" fmla="val 632873"/>
              <a:gd name="f72" fmla="val 1623335"/>
              <a:gd name="f73" fmla="val 270885"/>
              <a:gd name="f74" fmla="val 1572115"/>
              <a:gd name="f75" fmla="val 231457"/>
              <a:gd name="f76" fmla="val 1572339"/>
              <a:gd name="f77" fmla="val 191799"/>
              <a:gd name="f78" fmla="val 1574812"/>
              <a:gd name="f79" fmla="val 152057"/>
              <a:gd name="f80" fmla="val 1579894"/>
              <a:gd name="f81" fmla="val 195418"/>
              <a:gd name="f82" fmla="val 1760005"/>
              <a:gd name="f83" fmla="val 289893"/>
              <a:gd name="f84" fmla="val 1927350"/>
              <a:gd name="f85" fmla="val 428945"/>
              <a:gd name="f86" fmla="val 2058945"/>
              <a:gd name="f87" fmla="val 384418"/>
              <a:gd name="f88" fmla="val 1901749"/>
              <a:gd name="f89" fmla="val 371313"/>
              <a:gd name="f90" fmla="val 1738504"/>
              <a:gd name="f91" fmla="val 388331"/>
              <a:gd name="f92" fmla="val 1577832"/>
              <a:gd name="f93" fmla="val 349511"/>
              <a:gd name="f94" fmla="val 1573916"/>
              <a:gd name="f95" fmla="val 310313"/>
              <a:gd name="f96" fmla="val 1571891"/>
              <a:gd name="f97" fmla="val 1117422"/>
              <a:gd name="f98" fmla="val 1445810"/>
              <a:gd name="f99" fmla="val 992684"/>
              <a:gd name="f100" fmla="val 1661863"/>
              <a:gd name="f101" fmla="val 1102065"/>
              <a:gd name="f102" fmla="val 1730612"/>
              <a:gd name="f103" fmla="val 1200940"/>
              <a:gd name="f104" fmla="val 1816138"/>
              <a:gd name="f105" fmla="val 1286200"/>
              <a:gd name="f106" fmla="val 1915345"/>
              <a:gd name="f107" fmla="val 1368713"/>
              <a:gd name="f108" fmla="val 1844119"/>
              <a:gd name="f109" fmla="val 1441290"/>
              <a:gd name="f110" fmla="val 1760865"/>
              <a:gd name="f111" fmla="val 1500981"/>
              <a:gd name="f112" fmla="val 1667258"/>
              <a:gd name="f113" fmla="val 2092402"/>
              <a:gd name="f114" fmla="val 1221082"/>
              <a:gd name="f115" fmla="val 2001593"/>
              <a:gd name="f116" fmla="val 1234047"/>
              <a:gd name="f117" fmla="val 1911092"/>
              <a:gd name="f118" fmla="val 1235450"/>
              <a:gd name="f119" fmla="val 1822337"/>
              <a:gd name="f120" fmla="val 1227227"/>
              <a:gd name="f121" fmla="val 1800443"/>
              <a:gd name="f122" fmla="val 1366691"/>
              <a:gd name="f123" fmla="val 1756170"/>
              <a:gd name="f124" fmla="val 1503162"/>
              <a:gd name="f125" fmla="val 1688847"/>
              <a:gd name="f126" fmla="val 1630684"/>
              <a:gd name="f127" fmla="val 1987299"/>
              <a:gd name="f128" fmla="val 1802996"/>
              <a:gd name="f129" fmla="val 2084887"/>
              <a:gd name="f130" fmla="val 1618081"/>
              <a:gd name="f131" fmla="val 2117858"/>
              <a:gd name="f132" fmla="val 1415133"/>
              <a:gd name="f133" fmla="val 649579"/>
              <a:gd name="f134" fmla="val 1175701"/>
              <a:gd name="f135" fmla="val 600911"/>
              <a:gd name="f136" fmla="val 1272240"/>
              <a:gd name="f137" fmla="val 566994"/>
              <a:gd name="f138" fmla="val 1374279"/>
              <a:gd name="f139" fmla="val 548013"/>
              <a:gd name="f140" fmla="val 1478728"/>
              <a:gd name="f141" fmla="val 665588"/>
              <a:gd name="f142" fmla="val 1503392"/>
              <a:gd name="f143" fmla="val 778659"/>
              <a:gd name="f144" fmla="val 1543786"/>
              <a:gd name="f145" fmla="val 883938"/>
              <a:gd name="f146" fmla="val 1599004"/>
              <a:gd name="f147" fmla="val 1008644"/>
              <a:gd name="f148" fmla="val 1383007"/>
              <a:gd name="f149" fmla="val 1325201"/>
              <a:gd name="f150" fmla="val 1085928"/>
              <a:gd name="f151" fmla="val 1180226"/>
              <a:gd name="f152" fmla="val 1337032"/>
              <a:gd name="f153" fmla="val 1563461"/>
              <a:gd name="f154" fmla="val 1558293"/>
              <a:gd name="f155" fmla="val 1621429"/>
              <a:gd name="f156" fmla="val 1447029"/>
              <a:gd name="f157" fmla="val 1659763"/>
              <a:gd name="f158" fmla="val 1328223"/>
              <a:gd name="f159" fmla="val 1679185"/>
              <a:gd name="f160" fmla="val 1206861"/>
              <a:gd name="f161" fmla="val 1555153"/>
              <a:gd name="f162" fmla="val 1183834"/>
              <a:gd name="f163" fmla="val 1435895"/>
              <a:gd name="f164" fmla="val 1143161"/>
              <a:gd name="f165" fmla="val 216369"/>
              <a:gd name="f166" fmla="val 925587"/>
              <a:gd name="f167" fmla="val 135862"/>
              <a:gd name="f168" fmla="val 1096620"/>
              <a:gd name="f169" fmla="val 108667"/>
              <a:gd name="f170" fmla="val 1281041"/>
              <a:gd name="f171" fmla="val 130011"/>
              <a:gd name="f172" fmla="val 1458436"/>
              <a:gd name="f173" fmla="val 222591"/>
              <a:gd name="f174" fmla="val 1446071"/>
              <a:gd name="f175" fmla="val 314795"/>
              <a:gd name="f176" fmla="val 1446181"/>
              <a:gd name="f177" fmla="val 405131"/>
              <a:gd name="f178" fmla="val 1455463"/>
              <a:gd name="f179" fmla="val 426945"/>
              <a:gd name="f180" fmla="val 1333935"/>
              <a:gd name="f181" fmla="val 466667"/>
              <a:gd name="f182" fmla="val 1215249"/>
              <a:gd name="f183" fmla="val 524206"/>
              <a:gd name="f184" fmla="val 1103317"/>
              <a:gd name="f185" fmla="val 943246"/>
              <a:gd name="f186" fmla="val 797103"/>
              <a:gd name="f187" fmla="val 853400"/>
              <a:gd name="f188" fmla="val 873630"/>
              <a:gd name="f189" fmla="val 774733"/>
              <a:gd name="f190" fmla="val 963960"/>
              <a:gd name="f191" fmla="val 711316"/>
              <a:gd name="f192" fmla="val 1066306"/>
              <a:gd name="f193" fmla="val 1071447"/>
              <a:gd name="f194" fmla="val 1274228"/>
              <a:gd name="f195" fmla="val 1215869"/>
              <a:gd name="f196" fmla="val 1024081"/>
              <a:gd name="f197" fmla="val 1115458"/>
              <a:gd name="f198" fmla="val 961776"/>
              <a:gd name="f199" fmla="val 1023809"/>
              <a:gd name="f200" fmla="val 885272"/>
              <a:gd name="f201" fmla="val 1777831"/>
              <a:gd name="f202" fmla="val 614825"/>
              <a:gd name="f203" fmla="val 1828108"/>
              <a:gd name="f204" fmla="val 774217"/>
              <a:gd name="f205" fmla="val 1847177"/>
              <a:gd name="f206" fmla="val 940426"/>
              <a:gd name="f207" fmla="val 1835302"/>
              <a:gd name="f208" fmla="val 1104709"/>
              <a:gd name="f209" fmla="val 1912529"/>
              <a:gd name="f210" fmla="val 1111680"/>
              <a:gd name="f211" fmla="val 1991200"/>
              <a:gd name="f212" fmla="val 1110618"/>
              <a:gd name="f213" fmla="val 2070135"/>
              <a:gd name="f214" fmla="val 1099634"/>
              <a:gd name="f215" fmla="val 2023430"/>
              <a:gd name="f216" fmla="val 916066"/>
              <a:gd name="f217" fmla="val 1923963"/>
              <a:gd name="f218" fmla="val 746103"/>
              <a:gd name="f219" fmla="val 1613169"/>
              <a:gd name="f220" fmla="val 587153"/>
              <a:gd name="f221" fmla="val 1386789"/>
              <a:gd name="f222" fmla="val 979253"/>
              <a:gd name="f223" fmla="val 1482593"/>
              <a:gd name="f224" fmla="val 1028182"/>
              <a:gd name="f225" fmla="val 1585369"/>
              <a:gd name="f226" fmla="val 1063521"/>
              <a:gd name="f227" fmla="val 1692132"/>
              <a:gd name="f228" fmla="val 1084514"/>
              <a:gd name="f229" fmla="val 1702376"/>
              <a:gd name="f230" fmla="val 916614"/>
              <a:gd name="f231" fmla="val 1676765"/>
              <a:gd name="f232" fmla="val 746730"/>
              <a:gd name="f233" fmla="val 1500307"/>
              <a:gd name="f234" fmla="val 531421"/>
              <a:gd name="f235" fmla="val 1333628"/>
              <a:gd name="f236" fmla="val 560682"/>
              <a:gd name="f237" fmla="val 1177718"/>
              <a:gd name="f238" fmla="val 626786"/>
              <a:gd name="f239" fmla="val 1041762"/>
              <a:gd name="f240" fmla="val 721997"/>
              <a:gd name="f241" fmla="val 1111912"/>
              <a:gd name="f242" fmla="val 797410"/>
              <a:gd name="f243" fmla="val 1191076"/>
              <a:gd name="f244" fmla="val 863204"/>
              <a:gd name="f245" fmla="val 1277416"/>
              <a:gd name="f246" fmla="val 917480"/>
              <a:gd name="f247" fmla="val 708730"/>
              <a:gd name="f248" fmla="val 442269"/>
              <a:gd name="f249" fmla="val 536145"/>
              <a:gd name="f250" fmla="val 518354"/>
              <a:gd name="f251" fmla="val 384460"/>
              <a:gd name="f252" fmla="val 645249"/>
              <a:gd name="f253" fmla="val 277225"/>
              <a:gd name="f254" fmla="val 815684"/>
              <a:gd name="f255" fmla="val 586010"/>
              <a:gd name="f256" fmla="val 993961"/>
              <a:gd name="f257" fmla="val 658009"/>
              <a:gd name="f258" fmla="val 876621"/>
              <a:gd name="f259" fmla="val 747803"/>
              <a:gd name="f260" fmla="val 773217"/>
              <a:gd name="f261" fmla="val 850548"/>
              <a:gd name="f262" fmla="val 685844"/>
              <a:gd name="f263" fmla="val 795399"/>
              <a:gd name="f264" fmla="val 611028"/>
              <a:gd name="f265" fmla="val 747545"/>
              <a:gd name="f266" fmla="val 529652"/>
              <a:gd name="f267" fmla="val 1114411"/>
              <a:gd name="f268" fmla="val 355452"/>
              <a:gd name="f269" fmla="val 1016499"/>
              <a:gd name="f270" fmla="val 355167"/>
              <a:gd name="f271" fmla="val 919324"/>
              <a:gd name="f272" fmla="val 369705"/>
              <a:gd name="f273" fmla="val 826255"/>
              <a:gd name="f274" fmla="val 398131"/>
              <a:gd name="f275" fmla="val 858722"/>
              <a:gd name="f276" fmla="val 474940"/>
              <a:gd name="f277" fmla="val 900618"/>
              <a:gd name="f278" fmla="val 545829"/>
              <a:gd name="f279" fmla="val 948599"/>
              <a:gd name="f280" fmla="val 611249"/>
              <a:gd name="f281" fmla="val 1085375"/>
              <a:gd name="f282" fmla="val 512974"/>
              <a:gd name="f283" fmla="val 1240825"/>
              <a:gd name="f284" fmla="val 441488"/>
              <a:gd name="f285" fmla="val 1406980"/>
              <a:gd name="f286" fmla="val 401715"/>
              <a:gd name="f287" fmla="val 1310969"/>
              <a:gd name="f288" fmla="val 370847"/>
              <a:gd name="f289" fmla="val 1212322"/>
              <a:gd name="f290" fmla="val 355738"/>
              <a:gd name="f291" fmla="val 1776283"/>
              <a:gd name="f292" fmla="val 295101"/>
              <a:gd name="f293" fmla="val 1710896"/>
              <a:gd name="f294" fmla="val 408983"/>
              <a:gd name="f295" fmla="val 2209777"/>
              <a:gd name="f296" fmla="val 726145"/>
              <a:gd name="f297" fmla="val 2373723"/>
              <a:gd name="f298" fmla="val 1383396"/>
              <a:gd name="f299" fmla="val 2075153"/>
              <a:gd name="f300" fmla="val 1900534"/>
              <a:gd name="f301" fmla="val 1777480"/>
              <a:gd name="f302" fmla="val 2416119"/>
              <a:gd name="f303" fmla="val 1129323"/>
              <a:gd name="f304" fmla="val 2603192"/>
              <a:gd name="f305" fmla="val 606057"/>
              <a:gd name="f306" fmla="val 2333243"/>
              <a:gd name="f307" fmla="val 534769"/>
              <a:gd name="f308" fmla="val 2457402"/>
              <a:gd name="f309" fmla="val 1115347"/>
              <a:gd name="f310" fmla="val 2755664"/>
              <a:gd name="f311" fmla="val 1834151"/>
              <a:gd name="f312" fmla="val 2554240"/>
              <a:gd name="f313" fmla="val 2173557"/>
              <a:gd name="f314" fmla="val 1987198"/>
              <a:gd name="f315" fmla="val 2520801"/>
              <a:gd name="f316" fmla="val 1407062"/>
              <a:gd name="f317" fmla="val 2343129"/>
              <a:gd name="f318" fmla="val 657734"/>
              <a:gd name="f319" fmla="val 1831804"/>
              <a:gd name="f320" fmla="val 1881515"/>
              <a:gd name="f321" fmla="val 1921814"/>
              <a:gd name="f322" fmla="val 40299"/>
              <a:gd name="f323" fmla="val 90010"/>
              <a:gd name="f324" fmla="val 123853"/>
              <a:gd name="f325" fmla="val 1903137"/>
              <a:gd name="f326" fmla="val 153333"/>
              <a:gd name="f327" fmla="val 1874873"/>
              <a:gd name="f328" fmla="val 167531"/>
              <a:gd name="f329" fmla="val 2505724"/>
              <a:gd name="f330" fmla="val 579432"/>
              <a:gd name="f331" fmla="val 2701456"/>
              <a:gd name="f332" fmla="val 1419035"/>
              <a:gd name="f333" fmla="val 2311836"/>
              <a:gd name="f334" fmla="val 2069966"/>
              <a:gd name="f335" fmla="val 2067801"/>
              <a:gd name="f336" fmla="val 2477672"/>
              <a:gd name="f337" fmla="val 1650037"/>
              <a:gd name="f338" fmla="val 2717958"/>
              <a:gd name="f339" fmla="val 1209422"/>
              <a:gd name="f340" fmla="val 2750781"/>
              <a:gd name="f341" fmla="val 3191198"/>
              <a:gd name="f342" fmla="val 1228953"/>
              <a:gd name="f343" fmla="val 3190691"/>
              <a:gd name="f344" fmla="val 1248332"/>
              <a:gd name="f345" fmla="val 3191937"/>
              <a:gd name="f346" fmla="val 1267595"/>
              <a:gd name="f347" fmla="val 3193449"/>
              <a:gd name="f348" fmla="val 1660899"/>
              <a:gd name="f349" fmla="val 3224325"/>
              <a:gd name="f350" fmla="val 1926978"/>
              <a:gd name="f351" fmla="val 3358049"/>
              <a:gd name="f352" fmla="val 1884661"/>
              <a:gd name="f353" fmla="val 3503570"/>
              <a:gd name="f354" fmla="val 318693"/>
              <a:gd name="f355" fmla="val 273700"/>
              <a:gd name="f356" fmla="val 3359367"/>
              <a:gd name="f357" fmla="val 539657"/>
              <a:gd name="f358" fmla="val 3224666"/>
              <a:gd name="f359" fmla="val 934393"/>
              <a:gd name="f360" fmla="val 3193515"/>
              <a:gd name="f361" fmla="val 993398"/>
              <a:gd name="f362" fmla="val 3191208"/>
              <a:gd name="f363" fmla="val 2750894"/>
              <a:gd name="f364" fmla="val 812915"/>
              <a:gd name="f365" fmla="val 2737642"/>
              <a:gd name="f366" fmla="val 632784"/>
              <a:gd name="f367" fmla="val 2688481"/>
              <a:gd name="f368" fmla="val 463078"/>
              <a:gd name="f369" fmla="val 2601537"/>
              <a:gd name="f370" fmla="val 463677"/>
              <a:gd name="f371" fmla="val 2602537"/>
              <a:gd name="f372" fmla="val 463694"/>
              <a:gd name="f373" fmla="val 2603560"/>
              <a:gd name="f374" fmla="val 2604587"/>
              <a:gd name="f375" fmla="val 2654298"/>
              <a:gd name="f376" fmla="val 423395"/>
              <a:gd name="f377" fmla="val 2694597"/>
              <a:gd name="f378" fmla="val 373684"/>
              <a:gd name="f379" fmla="val 323973"/>
              <a:gd name="f380" fmla="val 283674"/>
              <a:gd name="f381" fmla="val 2554876"/>
              <a:gd name="f382" fmla="val 2514577"/>
              <a:gd name="f383" fmla="val 377019"/>
              <a:gd name="f384" fmla="val 2515250"/>
              <a:gd name="f385" fmla="val 511820"/>
              <a:gd name="f386" fmla="val 2280472"/>
              <a:gd name="f387" fmla="val 495824"/>
              <a:gd name="f388" fmla="val 2271237"/>
              <a:gd name="f389" fmla="val 496783"/>
              <a:gd name="f390" fmla="val 2269575"/>
              <a:gd name="f391" fmla="val 34226"/>
              <a:gd name="f392" fmla="val 1964050"/>
              <a:gd name="f393" fmla="val -130424"/>
              <a:gd name="f394" fmla="val 1362029"/>
              <a:gd name="f395" fmla="val 110016"/>
              <a:gd name="f396" fmla="val 864184"/>
              <a:gd name="f397" fmla="val 106296"/>
              <a:gd name="f398" fmla="val 862036"/>
              <a:gd name="f399" fmla="val 148828"/>
              <a:gd name="f400" fmla="val 788370"/>
              <a:gd name="f401" fmla="val 169099"/>
              <a:gd name="f402" fmla="val 753258"/>
              <a:gd name="f403" fmla="val 170873"/>
              <a:gd name="f404" fmla="val 754281"/>
              <a:gd name="f405" fmla="val 475914"/>
              <a:gd name="f406" fmla="val 264737"/>
              <a:gd name="f407" fmla="val 1106018"/>
              <a:gd name="f408" fmla="val 92008"/>
              <a:gd name="f409" fmla="val 1617242"/>
              <a:gd name="f410" fmla="val 355196"/>
              <a:gd name="f411" fmla="val 1748044"/>
              <a:gd name="f412" fmla="val 127384"/>
              <a:gd name="f413" fmla="val 1751959"/>
              <a:gd name="f414" fmla="val 129632"/>
              <a:gd name="f415" fmla="val 1745165"/>
              <a:gd name="f416" fmla="val 117975"/>
              <a:gd name="f417" fmla="val 1741794"/>
              <a:gd name="f418" fmla="val 104386"/>
              <a:gd name="f419" fmla="val 1782093"/>
              <a:gd name="f420" fmla="*/ f0 1 2512265"/>
              <a:gd name="f421" fmla="*/ f1 1 3505352"/>
              <a:gd name="f422" fmla="val f2"/>
              <a:gd name="f423" fmla="val f3"/>
              <a:gd name="f424" fmla="val f4"/>
              <a:gd name="f425" fmla="+- f424 0 f422"/>
              <a:gd name="f426" fmla="+- f423 0 f422"/>
              <a:gd name="f427" fmla="*/ f426 1 2512265"/>
              <a:gd name="f428" fmla="*/ f425 1 3505352"/>
              <a:gd name="f429" fmla="*/ f422 1 f427"/>
              <a:gd name="f430" fmla="*/ f423 1 f427"/>
              <a:gd name="f431" fmla="*/ f422 1 f428"/>
              <a:gd name="f432" fmla="*/ f424 1 f428"/>
              <a:gd name="f433" fmla="*/ f429 f420 1"/>
              <a:gd name="f434" fmla="*/ f430 f420 1"/>
              <a:gd name="f435" fmla="*/ f432 f421 1"/>
              <a:gd name="f436" fmla="*/ f431 f421 1"/>
            </a:gdLst>
            <a:ahLst/>
            <a:cxnLst>
              <a:cxn ang="3cd4">
                <a:pos x="hc" y="t"/>
              </a:cxn>
              <a:cxn ang="0">
                <a:pos x="r" y="vc"/>
              </a:cxn>
              <a:cxn ang="cd4">
                <a:pos x="hc" y="b"/>
              </a:cxn>
              <a:cxn ang="cd2">
                <a:pos x="l" y="vc"/>
              </a:cxn>
            </a:cxnLst>
            <a:rect l="f433" t="f436" r="f434" b="f435"/>
            <a:pathLst>
              <a:path w="2512265" h="3505352">
                <a:moveTo>
                  <a:pt x="f5" y="f6"/>
                </a:moveTo>
                <a:cubicBezTo>
                  <a:pt x="f7" y="f8"/>
                  <a:pt x="f9" y="f10"/>
                  <a:pt x="f11" y="f12"/>
                </a:cubicBezTo>
                <a:cubicBezTo>
                  <a:pt x="f13" y="f14"/>
                  <a:pt x="f15" y="f16"/>
                  <a:pt x="f17" y="f18"/>
                </a:cubicBezTo>
                <a:cubicBezTo>
                  <a:pt x="f19" y="f20"/>
                  <a:pt x="f21" y="f22"/>
                  <a:pt x="f5" y="f6"/>
                </a:cubicBezTo>
                <a:close/>
                <a:moveTo>
                  <a:pt x="f23" y="f24"/>
                </a:moveTo>
                <a:lnTo>
                  <a:pt x="f25" y="f26"/>
                </a:lnTo>
                <a:lnTo>
                  <a:pt x="f27" y="f28"/>
                </a:lnTo>
                <a:cubicBezTo>
                  <a:pt x="f29" y="f30"/>
                  <a:pt x="f31" y="f32"/>
                  <a:pt x="f33" y="f34"/>
                </a:cubicBezTo>
                <a:cubicBezTo>
                  <a:pt x="f35" y="f36"/>
                  <a:pt x="f37" y="f38"/>
                  <a:pt x="f23" y="f24"/>
                </a:cubicBezTo>
                <a:close/>
                <a:moveTo>
                  <a:pt x="f39" y="f40"/>
                </a:moveTo>
                <a:cubicBezTo>
                  <a:pt x="f41" y="f42"/>
                  <a:pt x="f43" y="f44"/>
                  <a:pt x="f45" y="f46"/>
                </a:cubicBezTo>
                <a:cubicBezTo>
                  <a:pt x="f47" y="f48"/>
                  <a:pt x="f49" y="f50"/>
                  <a:pt x="f51" y="f52"/>
                </a:cubicBezTo>
                <a:cubicBezTo>
                  <a:pt x="f53" y="f54"/>
                  <a:pt x="f55" y="f56"/>
                  <a:pt x="f57" y="f58"/>
                </a:cubicBezTo>
                <a:close/>
                <a:moveTo>
                  <a:pt x="f59" y="f60"/>
                </a:moveTo>
                <a:cubicBezTo>
                  <a:pt x="f61" y="f62"/>
                  <a:pt x="f63" y="f64"/>
                  <a:pt x="f65" y="f66"/>
                </a:cubicBezTo>
                <a:lnTo>
                  <a:pt x="f67" y="f68"/>
                </a:lnTo>
                <a:cubicBezTo>
                  <a:pt x="f69" y="f70"/>
                  <a:pt x="f71" y="f72"/>
                  <a:pt x="f59" y="f60"/>
                </a:cubicBezTo>
                <a:close/>
                <a:moveTo>
                  <a:pt x="f73" y="f74"/>
                </a:moveTo>
                <a:cubicBezTo>
                  <a:pt x="f75" y="f76"/>
                  <a:pt x="f77" y="f78"/>
                  <a:pt x="f79" y="f80"/>
                </a:cubicBezTo>
                <a:cubicBezTo>
                  <a:pt x="f81" y="f82"/>
                  <a:pt x="f83" y="f84"/>
                  <a:pt x="f85" y="f86"/>
                </a:cubicBezTo>
                <a:cubicBezTo>
                  <a:pt x="f87" y="f88"/>
                  <a:pt x="f89" y="f90"/>
                  <a:pt x="f91" y="f92"/>
                </a:cubicBezTo>
                <a:cubicBezTo>
                  <a:pt x="f93" y="f94"/>
                  <a:pt x="f95" y="f96"/>
                  <a:pt x="f73" y="f74"/>
                </a:cubicBezTo>
                <a:close/>
                <a:moveTo>
                  <a:pt x="f97" y="f98"/>
                </a:moveTo>
                <a:lnTo>
                  <a:pt x="f99" y="f100"/>
                </a:lnTo>
                <a:cubicBezTo>
                  <a:pt x="f101" y="f102"/>
                  <a:pt x="f103" y="f104"/>
                  <a:pt x="f105" y="f106"/>
                </a:cubicBezTo>
                <a:cubicBezTo>
                  <a:pt x="f107" y="f108"/>
                  <a:pt x="f109" y="f110"/>
                  <a:pt x="f111" y="f112"/>
                </a:cubicBezTo>
                <a:close/>
                <a:moveTo>
                  <a:pt x="f113" y="f114"/>
                </a:moveTo>
                <a:cubicBezTo>
                  <a:pt x="f115" y="f116"/>
                  <a:pt x="f117" y="f118"/>
                  <a:pt x="f119" y="f120"/>
                </a:cubicBezTo>
                <a:cubicBezTo>
                  <a:pt x="f121" y="f122"/>
                  <a:pt x="f123" y="f124"/>
                  <a:pt x="f125" y="f126"/>
                </a:cubicBezTo>
                <a:lnTo>
                  <a:pt x="f127" y="f128"/>
                </a:lnTo>
                <a:cubicBezTo>
                  <a:pt x="f129" y="f130"/>
                  <a:pt x="f131" y="f132"/>
                  <a:pt x="f113" y="f114"/>
                </a:cubicBezTo>
                <a:close/>
                <a:moveTo>
                  <a:pt x="f133" y="f134"/>
                </a:moveTo>
                <a:cubicBezTo>
                  <a:pt x="f135" y="f136"/>
                  <a:pt x="f137" y="f138"/>
                  <a:pt x="f139" y="f140"/>
                </a:cubicBezTo>
                <a:cubicBezTo>
                  <a:pt x="f141" y="f142"/>
                  <a:pt x="f143" y="f144"/>
                  <a:pt x="f145" y="f146"/>
                </a:cubicBezTo>
                <a:lnTo>
                  <a:pt x="f147" y="f148"/>
                </a:lnTo>
                <a:close/>
                <a:moveTo>
                  <a:pt x="f149" y="f150"/>
                </a:moveTo>
                <a:lnTo>
                  <a:pt x="f151" y="f152"/>
                </a:lnTo>
                <a:lnTo>
                  <a:pt x="f153" y="f154"/>
                </a:lnTo>
                <a:cubicBezTo>
                  <a:pt x="f155" y="f156"/>
                  <a:pt x="f157" y="f158"/>
                  <a:pt x="f159" y="f160"/>
                </a:cubicBezTo>
                <a:cubicBezTo>
                  <a:pt x="f161" y="f162"/>
                  <a:pt x="f163" y="f164"/>
                  <a:pt x="f149" y="f150"/>
                </a:cubicBezTo>
                <a:close/>
                <a:moveTo>
                  <a:pt x="f165" y="f166"/>
                </a:moveTo>
                <a:cubicBezTo>
                  <a:pt x="f167" y="f168"/>
                  <a:pt x="f169" y="f170"/>
                  <a:pt x="f171" y="f172"/>
                </a:cubicBezTo>
                <a:cubicBezTo>
                  <a:pt x="f173" y="f174"/>
                  <a:pt x="f175" y="f176"/>
                  <a:pt x="f177" y="f178"/>
                </a:cubicBezTo>
                <a:cubicBezTo>
                  <a:pt x="f179" y="f180"/>
                  <a:pt x="f181" y="f182"/>
                  <a:pt x="f183" y="f184"/>
                </a:cubicBezTo>
                <a:close/>
                <a:moveTo>
                  <a:pt x="f185" y="f186"/>
                </a:moveTo>
                <a:cubicBezTo>
                  <a:pt x="f187" y="f188"/>
                  <a:pt x="f189" y="f190"/>
                  <a:pt x="f191" y="f192"/>
                </a:cubicBezTo>
                <a:lnTo>
                  <a:pt x="f193" y="f194"/>
                </a:lnTo>
                <a:lnTo>
                  <a:pt x="f195" y="f196"/>
                </a:lnTo>
                <a:cubicBezTo>
                  <a:pt x="f197" y="f198"/>
                  <a:pt x="f199" y="f200"/>
                  <a:pt x="f185" y="f186"/>
                </a:cubicBezTo>
                <a:close/>
                <a:moveTo>
                  <a:pt x="f201" y="f202"/>
                </a:moveTo>
                <a:cubicBezTo>
                  <a:pt x="f203" y="f204"/>
                  <a:pt x="f205" y="f206"/>
                  <a:pt x="f207" y="f208"/>
                </a:cubicBezTo>
                <a:cubicBezTo>
                  <a:pt x="f209" y="f210"/>
                  <a:pt x="f211" y="f212"/>
                  <a:pt x="f213" y="f214"/>
                </a:cubicBezTo>
                <a:cubicBezTo>
                  <a:pt x="f215" y="f216"/>
                  <a:pt x="f217" y="f218"/>
                  <a:pt x="f201" y="f202"/>
                </a:cubicBezTo>
                <a:close/>
                <a:moveTo>
                  <a:pt x="f219" y="f220"/>
                </a:moveTo>
                <a:lnTo>
                  <a:pt x="f221" y="f222"/>
                </a:lnTo>
                <a:cubicBezTo>
                  <a:pt x="f223" y="f224"/>
                  <a:pt x="f225" y="f226"/>
                  <a:pt x="f227" y="f228"/>
                </a:cubicBezTo>
                <a:cubicBezTo>
                  <a:pt x="f229" y="f230"/>
                  <a:pt x="f231" y="f232"/>
                  <a:pt x="f219" y="f220"/>
                </a:cubicBezTo>
                <a:close/>
                <a:moveTo>
                  <a:pt x="f233" y="f234"/>
                </a:moveTo>
                <a:cubicBezTo>
                  <a:pt x="f235" y="f236"/>
                  <a:pt x="f237" y="f238"/>
                  <a:pt x="f239" y="f240"/>
                </a:cubicBezTo>
                <a:cubicBezTo>
                  <a:pt x="f241" y="f242"/>
                  <a:pt x="f243" y="f244"/>
                  <a:pt x="f245" y="f246"/>
                </a:cubicBezTo>
                <a:close/>
                <a:moveTo>
                  <a:pt x="f247" y="f248"/>
                </a:moveTo>
                <a:cubicBezTo>
                  <a:pt x="f249" y="f250"/>
                  <a:pt x="f251" y="f252"/>
                  <a:pt x="f253" y="f254"/>
                </a:cubicBezTo>
                <a:lnTo>
                  <a:pt x="f255" y="f256"/>
                </a:lnTo>
                <a:cubicBezTo>
                  <a:pt x="f257" y="f258"/>
                  <a:pt x="f259" y="f260"/>
                  <a:pt x="f261" y="f262"/>
                </a:cubicBezTo>
                <a:cubicBezTo>
                  <a:pt x="f263" y="f264"/>
                  <a:pt x="f265" y="f266"/>
                  <a:pt x="f247" y="f248"/>
                </a:cubicBezTo>
                <a:close/>
                <a:moveTo>
                  <a:pt x="f267" y="f268"/>
                </a:moveTo>
                <a:cubicBezTo>
                  <a:pt x="f269" y="f270"/>
                  <a:pt x="f271" y="f272"/>
                  <a:pt x="f273" y="f274"/>
                </a:cubicBezTo>
                <a:cubicBezTo>
                  <a:pt x="f275" y="f276"/>
                  <a:pt x="f277" y="f278"/>
                  <a:pt x="f279" y="f280"/>
                </a:cubicBezTo>
                <a:cubicBezTo>
                  <a:pt x="f281" y="f282"/>
                  <a:pt x="f283" y="f284"/>
                  <a:pt x="f285" y="f286"/>
                </a:cubicBezTo>
                <a:cubicBezTo>
                  <a:pt x="f287" y="f288"/>
                  <a:pt x="f289" y="f290"/>
                  <a:pt x="f267" y="f268"/>
                </a:cubicBezTo>
                <a:close/>
                <a:moveTo>
                  <a:pt x="f291" y="f292"/>
                </a:moveTo>
                <a:lnTo>
                  <a:pt x="f293" y="f294"/>
                </a:lnTo>
                <a:cubicBezTo>
                  <a:pt x="f295" y="f296"/>
                  <a:pt x="f297" y="f298"/>
                  <a:pt x="f299" y="f300"/>
                </a:cubicBezTo>
                <a:cubicBezTo>
                  <a:pt x="f301" y="f302"/>
                  <a:pt x="f303" y="f304"/>
                  <a:pt x="f305" y="f306"/>
                </a:cubicBezTo>
                <a:lnTo>
                  <a:pt x="f307" y="f308"/>
                </a:lnTo>
                <a:cubicBezTo>
                  <a:pt x="f309" y="f310"/>
                  <a:pt x="f311" y="f312"/>
                  <a:pt x="f313" y="f314"/>
                </a:cubicBezTo>
                <a:cubicBezTo>
                  <a:pt x="f315" y="f316"/>
                  <a:pt x="f317" y="f318"/>
                  <a:pt x="f291" y="f292"/>
                </a:cubicBezTo>
                <a:close/>
                <a:moveTo>
                  <a:pt x="f319" y="f2"/>
                </a:moveTo>
                <a:cubicBezTo>
                  <a:pt x="f320" y="f2"/>
                  <a:pt x="f321" y="f322"/>
                  <a:pt x="f321" y="f323"/>
                </a:cubicBezTo>
                <a:cubicBezTo>
                  <a:pt x="f321" y="f324"/>
                  <a:pt x="f325" y="f326"/>
                  <a:pt x="f327" y="f328"/>
                </a:cubicBezTo>
                <a:cubicBezTo>
                  <a:pt x="f329" y="f330"/>
                  <a:pt x="f331" y="f332"/>
                  <a:pt x="f333" y="f334"/>
                </a:cubicBezTo>
                <a:cubicBezTo>
                  <a:pt x="f335" y="f336"/>
                  <a:pt x="f337" y="f338"/>
                  <a:pt x="f339" y="f340"/>
                </a:cubicBezTo>
                <a:lnTo>
                  <a:pt x="f339" y="f341"/>
                </a:lnTo>
                <a:cubicBezTo>
                  <a:pt x="f342" y="f343"/>
                  <a:pt x="f344" y="f345"/>
                  <a:pt x="f346" y="f347"/>
                </a:cubicBezTo>
                <a:cubicBezTo>
                  <a:pt x="f348" y="f349"/>
                  <a:pt x="f350" y="f351"/>
                  <a:pt x="f352" y="f353"/>
                </a:cubicBezTo>
                <a:lnTo>
                  <a:pt x="f354" y="f4"/>
                </a:lnTo>
                <a:cubicBezTo>
                  <a:pt x="f355" y="f356"/>
                  <a:pt x="f357" y="f358"/>
                  <a:pt x="f359" y="f360"/>
                </a:cubicBezTo>
                <a:lnTo>
                  <a:pt x="f361" y="f362"/>
                </a:lnTo>
                <a:lnTo>
                  <a:pt x="f361" y="f363"/>
                </a:lnTo>
                <a:cubicBezTo>
                  <a:pt x="f364" y="f365"/>
                  <a:pt x="f366" y="f367"/>
                  <a:pt x="f368" y="f369"/>
                </a:cubicBezTo>
                <a:cubicBezTo>
                  <a:pt x="f370" y="f371"/>
                  <a:pt x="f372" y="f373"/>
                  <a:pt x="f372" y="f374"/>
                </a:cubicBezTo>
                <a:cubicBezTo>
                  <a:pt x="f372" y="f375"/>
                  <a:pt x="f376" y="f377"/>
                  <a:pt x="f378" y="f377"/>
                </a:cubicBezTo>
                <a:cubicBezTo>
                  <a:pt x="f379" y="f377"/>
                  <a:pt x="f380" y="f375"/>
                  <a:pt x="f380" y="f374"/>
                </a:cubicBezTo>
                <a:cubicBezTo>
                  <a:pt x="f380" y="f381"/>
                  <a:pt x="f379" y="f382"/>
                  <a:pt x="f378" y="f382"/>
                </a:cubicBezTo>
                <a:lnTo>
                  <a:pt x="f383" y="f384"/>
                </a:lnTo>
                <a:lnTo>
                  <a:pt x="f385" y="f386"/>
                </a:lnTo>
                <a:lnTo>
                  <a:pt x="f387" y="f388"/>
                </a:lnTo>
                <a:lnTo>
                  <a:pt x="f389" y="f390"/>
                </a:lnTo>
                <a:cubicBezTo>
                  <a:pt x="f391" y="f392"/>
                  <a:pt x="f393" y="f394"/>
                  <a:pt x="f395" y="f396"/>
                </a:cubicBezTo>
                <a:lnTo>
                  <a:pt x="f397" y="f398"/>
                </a:lnTo>
                <a:lnTo>
                  <a:pt x="f399" y="f400"/>
                </a:lnTo>
                <a:lnTo>
                  <a:pt x="f401" y="f402"/>
                </a:lnTo>
                <a:lnTo>
                  <a:pt x="f403" y="f404"/>
                </a:lnTo>
                <a:cubicBezTo>
                  <a:pt x="f405" y="f406"/>
                  <a:pt x="f407" y="f408"/>
                  <a:pt x="f409" y="f410"/>
                </a:cubicBezTo>
                <a:lnTo>
                  <a:pt x="f411" y="f412"/>
                </a:lnTo>
                <a:lnTo>
                  <a:pt x="f413" y="f414"/>
                </a:lnTo>
                <a:cubicBezTo>
                  <a:pt x="f415" y="f416"/>
                  <a:pt x="f417" y="f418"/>
                  <a:pt x="f417" y="f323"/>
                </a:cubicBezTo>
                <a:cubicBezTo>
                  <a:pt x="f417" y="f322"/>
                  <a:pt x="f419" y="f2"/>
                  <a:pt x="f319" y="f2"/>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4" name="Right Triangle 17">
            <a:extLst>
              <a:ext uri="{FF2B5EF4-FFF2-40B4-BE49-F238E27FC236}">
                <a16:creationId xmlns:a16="http://schemas.microsoft.com/office/drawing/2014/main" id="{E2F28BDC-4BC6-AC2C-ABF9-D314634D6F2F}"/>
              </a:ext>
            </a:extLst>
          </p:cNvPr>
          <p:cNvSpPr/>
          <p:nvPr/>
        </p:nvSpPr>
        <p:spPr>
          <a:xfrm>
            <a:off x="4473024" y="3450718"/>
            <a:ext cx="289343" cy="409797"/>
          </a:xfrm>
          <a:custGeom>
            <a:avLst/>
            <a:gdLst>
              <a:gd name="f0" fmla="val w"/>
              <a:gd name="f1" fmla="val h"/>
              <a:gd name="f2" fmla="val 0"/>
              <a:gd name="f3" fmla="val 2387678"/>
              <a:gd name="f4" fmla="val 3240000"/>
              <a:gd name="f5" fmla="val 1645041"/>
              <a:gd name="f6" fmla="val 17032"/>
              <a:gd name="f7" fmla="val 2376264"/>
              <a:gd name="f8" fmla="val 17033"/>
              <a:gd name="f9" fmla="val 1645042"/>
              <a:gd name="f10" fmla="val 1379678"/>
              <a:gd name="f11" fmla="val 996125"/>
              <a:gd name="f12" fmla="val 1498869"/>
              <a:gd name="f13" fmla="val 888809"/>
              <a:gd name="f14" fmla="*/ f0 1 2387678"/>
              <a:gd name="f15" fmla="*/ f1 1 3240000"/>
              <a:gd name="f16" fmla="val f2"/>
              <a:gd name="f17" fmla="val f3"/>
              <a:gd name="f18" fmla="val f4"/>
              <a:gd name="f19" fmla="+- f18 0 f16"/>
              <a:gd name="f20" fmla="+- f17 0 f16"/>
              <a:gd name="f21" fmla="*/ f20 1 2387678"/>
              <a:gd name="f22" fmla="*/ f19 1 3240000"/>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2387678" h="3240000">
                <a:moveTo>
                  <a:pt x="f5" y="f6"/>
                </a:moveTo>
                <a:lnTo>
                  <a:pt x="f7" y="f6"/>
                </a:lnTo>
                <a:lnTo>
                  <a:pt x="f7" y="f8"/>
                </a:lnTo>
                <a:lnTo>
                  <a:pt x="f9" y="f8"/>
                </a:lnTo>
                <a:close/>
                <a:moveTo>
                  <a:pt x="f2" y="f6"/>
                </a:moveTo>
                <a:lnTo>
                  <a:pt x="f10" y="f6"/>
                </a:lnTo>
                <a:lnTo>
                  <a:pt x="f10" y="f11"/>
                </a:lnTo>
                <a:lnTo>
                  <a:pt x="f7" y="f11"/>
                </a:lnTo>
                <a:lnTo>
                  <a:pt x="f7" y="f4"/>
                </a:lnTo>
                <a:lnTo>
                  <a:pt x="f2" y="f4"/>
                </a:lnTo>
                <a:close/>
                <a:moveTo>
                  <a:pt x="f12" y="f2"/>
                </a:moveTo>
                <a:lnTo>
                  <a:pt x="f3" y="f13"/>
                </a:lnTo>
                <a:lnTo>
                  <a:pt x="f12" y="f13"/>
                </a:ln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5" name="Oval 66">
            <a:extLst>
              <a:ext uri="{FF2B5EF4-FFF2-40B4-BE49-F238E27FC236}">
                <a16:creationId xmlns:a16="http://schemas.microsoft.com/office/drawing/2014/main" id="{077DBA20-D173-9F13-D3EB-08E88A754D60}"/>
              </a:ext>
            </a:extLst>
          </p:cNvPr>
          <p:cNvSpPr/>
          <p:nvPr/>
        </p:nvSpPr>
        <p:spPr>
          <a:xfrm rot="20700014">
            <a:off x="3296859" y="2725664"/>
            <a:ext cx="411507" cy="352492"/>
          </a:xfrm>
          <a:custGeom>
            <a:avLst/>
            <a:gdLst>
              <a:gd name="f0" fmla="val w"/>
              <a:gd name="f1" fmla="val h"/>
              <a:gd name="f2" fmla="val 0"/>
              <a:gd name="f3" fmla="val 2901316"/>
              <a:gd name="f4" fmla="val 2485205"/>
              <a:gd name="f5" fmla="val 8833"/>
              <a:gd name="f6" fmla="val 2885407"/>
              <a:gd name="f7" fmla="val 69738"/>
              <a:gd name="f8" fmla="val 2890344"/>
              <a:gd name="f9" fmla="val 71061"/>
              <a:gd name="f10" fmla="val 2331295"/>
              <a:gd name="f11" fmla="val 2157461"/>
              <a:gd name="f12" fmla="val 2322295"/>
              <a:gd name="f13" fmla="val 2155049"/>
              <a:gd name="f14" fmla="val 2311779"/>
              <a:gd name="f15" fmla="val 2339141"/>
              <a:gd name="f16" fmla="val 2127696"/>
              <a:gd name="f17" fmla="val 1902404"/>
              <a:gd name="f18" fmla="val 1669201"/>
              <a:gd name="f19" fmla="val 1480151"/>
              <a:gd name="f20" fmla="val 2328701"/>
              <a:gd name="f21" fmla="val 1480150"/>
              <a:gd name="f22" fmla="val 2135644"/>
              <a:gd name="f23" fmla="val 1942587"/>
              <a:gd name="f24" fmla="val 1669200"/>
              <a:gd name="f25" fmla="val 1786083"/>
              <a:gd name="f26" fmla="val 2026046"/>
              <a:gd name="f27" fmla="val 2137276"/>
              <a:gd name="f28" fmla="val 1830075"/>
              <a:gd name="f29" fmla="val 2213623"/>
              <a:gd name="f30" fmla="val 1901150"/>
              <a:gd name="f31" fmla="val 2586815"/>
              <a:gd name="f32" fmla="val 508378"/>
              <a:gd name="f33" fmla="val 1283297"/>
              <a:gd name="f34" fmla="val 847984"/>
              <a:gd name="f35" fmla="val 2132988"/>
              <a:gd name="f36" fmla="val 841776"/>
              <a:gd name="f37" fmla="val 2131324"/>
              <a:gd name="f38" fmla="val 829584"/>
              <a:gd name="f39" fmla="val 2314002"/>
              <a:gd name="f40" fmla="val 646295"/>
              <a:gd name="f41" fmla="val 2458448"/>
              <a:gd name="f42" fmla="val 422254"/>
              <a:gd name="f43" fmla="val 189051"/>
              <a:gd name="f44" fmla="val 1"/>
              <a:gd name="f45" fmla="val 2301944"/>
              <a:gd name="f46" fmla="val 2108887"/>
              <a:gd name="f47" fmla="val 1915830"/>
              <a:gd name="f48" fmla="val 1759326"/>
              <a:gd name="f49" fmla="val 422255"/>
              <a:gd name="f50" fmla="val 544771"/>
              <a:gd name="f51" fmla="val 655100"/>
              <a:gd name="f52" fmla="val 1802522"/>
              <a:gd name="f53" fmla="val 731465"/>
              <a:gd name="f54" fmla="val 1872378"/>
              <a:gd name="f55" fmla="val 1233167"/>
              <a:gd name="f56" fmla="val 1266129"/>
              <a:gd name="f57" fmla="*/ f0 1 2901316"/>
              <a:gd name="f58" fmla="*/ f1 1 2485205"/>
              <a:gd name="f59" fmla="val f2"/>
              <a:gd name="f60" fmla="val f3"/>
              <a:gd name="f61" fmla="val f4"/>
              <a:gd name="f62" fmla="+- f61 0 f59"/>
              <a:gd name="f63" fmla="+- f60 0 f59"/>
              <a:gd name="f64" fmla="*/ f63 1 2901316"/>
              <a:gd name="f65" fmla="*/ f62 1 2485205"/>
              <a:gd name="f66" fmla="*/ f59 1 f64"/>
              <a:gd name="f67" fmla="*/ f60 1 f64"/>
              <a:gd name="f68" fmla="*/ f59 1 f65"/>
              <a:gd name="f69" fmla="*/ f61 1 f65"/>
              <a:gd name="f70" fmla="*/ f66 f57 1"/>
              <a:gd name="f71" fmla="*/ f67 f57 1"/>
              <a:gd name="f72" fmla="*/ f69 f58 1"/>
              <a:gd name="f73" fmla="*/ f68 f58 1"/>
            </a:gdLst>
            <a:ahLst/>
            <a:cxnLst>
              <a:cxn ang="3cd4">
                <a:pos x="hc" y="t"/>
              </a:cxn>
              <a:cxn ang="0">
                <a:pos x="r" y="vc"/>
              </a:cxn>
              <a:cxn ang="cd4">
                <a:pos x="hc" y="b"/>
              </a:cxn>
              <a:cxn ang="cd2">
                <a:pos x="l" y="vc"/>
              </a:cxn>
            </a:cxnLst>
            <a:rect l="f70" t="f73" r="f71" b="f72"/>
            <a:pathLst>
              <a:path w="2901316" h="2485205">
                <a:moveTo>
                  <a:pt x="f3" y="f5"/>
                </a:moveTo>
                <a:lnTo>
                  <a:pt x="f6" y="f7"/>
                </a:lnTo>
                <a:lnTo>
                  <a:pt x="f8" y="f9"/>
                </a:lnTo>
                <a:lnTo>
                  <a:pt x="f10" y="f11"/>
                </a:lnTo>
                <a:lnTo>
                  <a:pt x="f12" y="f13"/>
                </a:lnTo>
                <a:cubicBezTo>
                  <a:pt x="f14" y="f15"/>
                  <a:pt x="f16" y="f4"/>
                  <a:pt x="f17" y="f4"/>
                </a:cubicBezTo>
                <a:cubicBezTo>
                  <a:pt x="f18" y="f4"/>
                  <a:pt x="f19" y="f20"/>
                  <a:pt x="f21" y="f22"/>
                </a:cubicBezTo>
                <a:cubicBezTo>
                  <a:pt x="f21" y="f23"/>
                  <a:pt x="f24" y="f25"/>
                  <a:pt x="f17" y="f25"/>
                </a:cubicBezTo>
                <a:cubicBezTo>
                  <a:pt x="f26" y="f25"/>
                  <a:pt x="f27" y="f28"/>
                  <a:pt x="f29" y="f30"/>
                </a:cubicBezTo>
                <a:lnTo>
                  <a:pt x="f31" y="f32"/>
                </a:lnTo>
                <a:lnTo>
                  <a:pt x="f33" y="f32"/>
                </a:lnTo>
                <a:lnTo>
                  <a:pt x="f34" y="f35"/>
                </a:lnTo>
                <a:lnTo>
                  <a:pt x="f36" y="f37"/>
                </a:lnTo>
                <a:cubicBezTo>
                  <a:pt x="f38" y="f39"/>
                  <a:pt x="f40" y="f41"/>
                  <a:pt x="f42" y="f41"/>
                </a:cubicBezTo>
                <a:cubicBezTo>
                  <a:pt x="f43" y="f41"/>
                  <a:pt x="f44" y="f45"/>
                  <a:pt x="f2" y="f46"/>
                </a:cubicBezTo>
                <a:cubicBezTo>
                  <a:pt x="f2" y="f47"/>
                  <a:pt x="f43" y="f48"/>
                  <a:pt x="f49" y="f48"/>
                </a:cubicBezTo>
                <a:cubicBezTo>
                  <a:pt x="f50" y="f48"/>
                  <a:pt x="f51" y="f52"/>
                  <a:pt x="f53" y="f54"/>
                </a:cubicBezTo>
                <a:lnTo>
                  <a:pt x="f55" y="f2"/>
                </a:lnTo>
                <a:lnTo>
                  <a:pt x="f56" y="f5"/>
                </a:ln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6" name="Rectangle 9">
            <a:extLst>
              <a:ext uri="{FF2B5EF4-FFF2-40B4-BE49-F238E27FC236}">
                <a16:creationId xmlns:a16="http://schemas.microsoft.com/office/drawing/2014/main" id="{9B72C610-8019-6128-76F3-C10142368743}"/>
              </a:ext>
            </a:extLst>
          </p:cNvPr>
          <p:cNvSpPr/>
          <p:nvPr/>
        </p:nvSpPr>
        <p:spPr>
          <a:xfrm>
            <a:off x="1994597" y="2658939"/>
            <a:ext cx="395505" cy="370222"/>
          </a:xfrm>
          <a:custGeom>
            <a:avLst/>
            <a:gdLst>
              <a:gd name="f0" fmla="val 10800000"/>
              <a:gd name="f1" fmla="val 5400000"/>
              <a:gd name="f2" fmla="val 180"/>
              <a:gd name="f3" fmla="val w"/>
              <a:gd name="f4" fmla="val h"/>
              <a:gd name="f5" fmla="val 0"/>
              <a:gd name="f6" fmla="val 3239999"/>
              <a:gd name="f7" fmla="val 3032924"/>
              <a:gd name="f8" fmla="val 1576606"/>
              <a:gd name="f9" fmla="val 2778202"/>
              <a:gd name="f10" fmla="val 2778795"/>
              <a:gd name="f11" fmla="val 1663394"/>
              <a:gd name="f12" fmla="val 2792670"/>
              <a:gd name="f13" fmla="val 2776423"/>
              <a:gd name="f14" fmla="val 2185083"/>
              <a:gd name="f15" fmla="val 2605634"/>
              <a:gd name="f16" fmla="val 2444552"/>
              <a:gd name="f17" fmla="val 2500589"/>
              <a:gd name="f18" fmla="val 2991331"/>
              <a:gd name="f19" fmla="val 2709748"/>
              <a:gd name="f20" fmla="val 3000856"/>
              <a:gd name="f21" fmla="val 526981"/>
              <a:gd name="f22" fmla="val 2855082"/>
              <a:gd name="f23" fmla="val 2857178"/>
              <a:gd name="f24" fmla="val 1175360"/>
              <a:gd name="f25" fmla="val 2859273"/>
              <a:gd name="f26" fmla="val 1823738"/>
              <a:gd name="f27" fmla="val 2861369"/>
              <a:gd name="f28" fmla="val 2472117"/>
              <a:gd name="f29" fmla="val 2483869"/>
              <a:gd name="f30" fmla="val 2318121"/>
              <a:gd name="f31" fmla="val 2052449"/>
              <a:gd name="f32" fmla="val 2439541"/>
              <a:gd name="f33" fmla="val 2765302"/>
              <a:gd name="f34" fmla="val 430441"/>
              <a:gd name="f35" fmla="val 402054"/>
              <a:gd name="f36" fmla="val 1896442"/>
              <a:gd name="f37" fmla="val 149589"/>
              <a:gd name="f38" fmla="val 2115835"/>
              <a:gd name="f39" fmla="val 2106"/>
              <a:gd name="f40" fmla="val 2406065"/>
              <a:gd name="f41" fmla="val 22"/>
              <a:gd name="f42" fmla="val 2537987"/>
              <a:gd name="f43" fmla="val -925"/>
              <a:gd name="f44" fmla="val 2684544"/>
              <a:gd name="f45" fmla="val 28169"/>
              <a:gd name="f46" fmla="val 2853673"/>
              <a:gd name="f47" fmla="val 91100"/>
              <a:gd name="f48" fmla="val 2854039"/>
              <a:gd name="f49" fmla="val 204214"/>
              <a:gd name="f50" fmla="val 2854404"/>
              <a:gd name="f51" fmla="val 317327"/>
              <a:gd name="f52" fmla="val 2854770"/>
              <a:gd name="f53" fmla="val 3120669"/>
              <a:gd name="f54" fmla="val 428517"/>
              <a:gd name="f55" fmla="val 738345"/>
              <a:gd name="f56" fmla="val 102477"/>
              <a:gd name="f57" fmla="val 385229"/>
              <a:gd name="f58" fmla="val 385595"/>
              <a:gd name="f59" fmla="val 385960"/>
              <a:gd name="f60" fmla="val 386326"/>
              <a:gd name="f61" fmla="val 555455"/>
              <a:gd name="f62" fmla="val 702013"/>
              <a:gd name="f63" fmla="val 833935"/>
              <a:gd name="f64" fmla="val 1124164"/>
              <a:gd name="f65" fmla="val 1343558"/>
              <a:gd name="f66" fmla="val 1187550"/>
              <a:gd name="f67" fmla="val 756130"/>
              <a:gd name="f68" fmla="val 378630"/>
              <a:gd name="f69" fmla="val 384918"/>
              <a:gd name="f70" fmla="val 239143"/>
              <a:gd name="f71" fmla="val 229618"/>
              <a:gd name="f72" fmla="val 2690698"/>
              <a:gd name="f73" fmla="val 773243"/>
              <a:gd name="f74" fmla="val 2466244"/>
              <a:gd name="f75" fmla="val 1081748"/>
              <a:gd name="f76" fmla="val 2626096"/>
              <a:gd name="f77" fmla="+- 0 0 -90"/>
              <a:gd name="f78" fmla="*/ f3 1 3239999"/>
              <a:gd name="f79" fmla="*/ f4 1 3032924"/>
              <a:gd name="f80" fmla="val f5"/>
              <a:gd name="f81" fmla="val f6"/>
              <a:gd name="f82" fmla="val f7"/>
              <a:gd name="f83" fmla="*/ f77 f0 1"/>
              <a:gd name="f84" fmla="+- f82 0 f80"/>
              <a:gd name="f85" fmla="+- f81 0 f80"/>
              <a:gd name="f86" fmla="*/ f83 1 f2"/>
              <a:gd name="f87" fmla="*/ f85 1 3239999"/>
              <a:gd name="f88" fmla="*/ f84 1 3032924"/>
              <a:gd name="f89" fmla="*/ 833935 f85 1"/>
              <a:gd name="f90" fmla="*/ 22 f84 1"/>
              <a:gd name="f91" fmla="*/ 1576606 f85 1"/>
              <a:gd name="f92" fmla="*/ 402054 f84 1"/>
              <a:gd name="f93" fmla="*/ 430441 f84 1"/>
              <a:gd name="f94" fmla="*/ 526981 f84 1"/>
              <a:gd name="f95" fmla="*/ 2765302 f84 1"/>
              <a:gd name="f96" fmla="*/ 378630 f85 1"/>
              <a:gd name="f97" fmla="*/ 2472117 f84 1"/>
              <a:gd name="f98" fmla="*/ 384918 f85 1"/>
              <a:gd name="f99" fmla="*/ 239143 f85 1"/>
              <a:gd name="f100" fmla="*/ 2776423 f84 1"/>
              <a:gd name="f101" fmla="*/ 2778202 f84 1"/>
              <a:gd name="f102" fmla="*/ 1663394 f85 1"/>
              <a:gd name="f103" fmla="*/ 3000856 f85 1"/>
              <a:gd name="f104" fmla="*/ 2855082 f85 1"/>
              <a:gd name="f105" fmla="*/ 2861369 f85 1"/>
              <a:gd name="f106" fmla="*/ 2406065 f85 1"/>
              <a:gd name="f107" fmla="*/ 2853673 f85 1"/>
              <a:gd name="f108" fmla="*/ 91100 f84 1"/>
              <a:gd name="f109" fmla="*/ 2854770 f85 1"/>
              <a:gd name="f110" fmla="*/ 3120669 f85 1"/>
              <a:gd name="f111" fmla="*/ 428517 f84 1"/>
              <a:gd name="f112" fmla="*/ 738345 f84 1"/>
              <a:gd name="f113" fmla="*/ 3239999 f85 1"/>
              <a:gd name="f114" fmla="*/ 3032924 f84 1"/>
              <a:gd name="f115" fmla="*/ 0 f85 1"/>
              <a:gd name="f116" fmla="*/ 102477 f85 1"/>
              <a:gd name="f117" fmla="*/ 385229 f85 1"/>
              <a:gd name="f118" fmla="*/ 386326 f85 1"/>
              <a:gd name="f119" fmla="*/ 229618 f85 1"/>
              <a:gd name="f120" fmla="*/ 2690698 f84 1"/>
              <a:gd name="f121" fmla="*/ 2991331 f85 1"/>
              <a:gd name="f122" fmla="*/ 2709748 f84 1"/>
              <a:gd name="f123" fmla="+- f86 0 f1"/>
              <a:gd name="f124" fmla="*/ f89 1 3239999"/>
              <a:gd name="f125" fmla="*/ f90 1 3032924"/>
              <a:gd name="f126" fmla="*/ f91 1 3239999"/>
              <a:gd name="f127" fmla="*/ f92 1 3032924"/>
              <a:gd name="f128" fmla="*/ f93 1 3032924"/>
              <a:gd name="f129" fmla="*/ f94 1 3032924"/>
              <a:gd name="f130" fmla="*/ f95 1 3032924"/>
              <a:gd name="f131" fmla="*/ f96 1 3239999"/>
              <a:gd name="f132" fmla="*/ f97 1 3032924"/>
              <a:gd name="f133" fmla="*/ f98 1 3239999"/>
              <a:gd name="f134" fmla="*/ f99 1 3239999"/>
              <a:gd name="f135" fmla="*/ f100 1 3032924"/>
              <a:gd name="f136" fmla="*/ f101 1 3032924"/>
              <a:gd name="f137" fmla="*/ f102 1 3239999"/>
              <a:gd name="f138" fmla="*/ f103 1 3239999"/>
              <a:gd name="f139" fmla="*/ f104 1 3239999"/>
              <a:gd name="f140" fmla="*/ f105 1 3239999"/>
              <a:gd name="f141" fmla="*/ f106 1 3239999"/>
              <a:gd name="f142" fmla="*/ f107 1 3239999"/>
              <a:gd name="f143" fmla="*/ f108 1 3032924"/>
              <a:gd name="f144" fmla="*/ f109 1 3239999"/>
              <a:gd name="f145" fmla="*/ f110 1 3239999"/>
              <a:gd name="f146" fmla="*/ f111 1 3032924"/>
              <a:gd name="f147" fmla="*/ f112 1 3032924"/>
              <a:gd name="f148" fmla="*/ f113 1 3239999"/>
              <a:gd name="f149" fmla="*/ f114 1 3032924"/>
              <a:gd name="f150" fmla="*/ f115 1 3239999"/>
              <a:gd name="f151" fmla="*/ f116 1 3239999"/>
              <a:gd name="f152" fmla="*/ f117 1 3239999"/>
              <a:gd name="f153" fmla="*/ f118 1 3239999"/>
              <a:gd name="f154" fmla="*/ f119 1 3239999"/>
              <a:gd name="f155" fmla="*/ f120 1 3032924"/>
              <a:gd name="f156" fmla="*/ f121 1 3239999"/>
              <a:gd name="f157" fmla="*/ f122 1 3032924"/>
              <a:gd name="f158" fmla="*/ f80 1 f87"/>
              <a:gd name="f159" fmla="*/ f81 1 f87"/>
              <a:gd name="f160" fmla="*/ f80 1 f88"/>
              <a:gd name="f161" fmla="*/ f82 1 f88"/>
              <a:gd name="f162" fmla="*/ f126 1 f87"/>
              <a:gd name="f163" fmla="*/ f136 1 f88"/>
              <a:gd name="f164" fmla="*/ f137 1 f87"/>
              <a:gd name="f165" fmla="*/ f135 1 f88"/>
              <a:gd name="f166" fmla="*/ f156 1 f87"/>
              <a:gd name="f167" fmla="*/ f157 1 f88"/>
              <a:gd name="f168" fmla="*/ f138 1 f87"/>
              <a:gd name="f169" fmla="*/ f129 1 f88"/>
              <a:gd name="f170" fmla="*/ f139 1 f87"/>
              <a:gd name="f171" fmla="*/ f140 1 f87"/>
              <a:gd name="f172" fmla="*/ f132 1 f88"/>
              <a:gd name="f173" fmla="*/ f130 1 f88"/>
              <a:gd name="f174" fmla="*/ f128 1 f88"/>
              <a:gd name="f175" fmla="*/ f127 1 f88"/>
              <a:gd name="f176" fmla="*/ f141 1 f87"/>
              <a:gd name="f177" fmla="*/ f125 1 f88"/>
              <a:gd name="f178" fmla="*/ f142 1 f87"/>
              <a:gd name="f179" fmla="*/ f143 1 f88"/>
              <a:gd name="f180" fmla="*/ f144 1 f87"/>
              <a:gd name="f181" fmla="*/ f145 1 f87"/>
              <a:gd name="f182" fmla="*/ f146 1 f88"/>
              <a:gd name="f183" fmla="*/ f147 1 f88"/>
              <a:gd name="f184" fmla="*/ f148 1 f87"/>
              <a:gd name="f185" fmla="*/ f149 1 f88"/>
              <a:gd name="f186" fmla="*/ f150 1 f87"/>
              <a:gd name="f187" fmla="*/ f151 1 f87"/>
              <a:gd name="f188" fmla="*/ f152 1 f87"/>
              <a:gd name="f189" fmla="*/ f153 1 f87"/>
              <a:gd name="f190" fmla="*/ f124 1 f87"/>
              <a:gd name="f191" fmla="*/ f131 1 f87"/>
              <a:gd name="f192" fmla="*/ f133 1 f87"/>
              <a:gd name="f193" fmla="*/ f134 1 f87"/>
              <a:gd name="f194" fmla="*/ f154 1 f87"/>
              <a:gd name="f195" fmla="*/ f155 1 f88"/>
              <a:gd name="f196" fmla="*/ f158 f78 1"/>
              <a:gd name="f197" fmla="*/ f159 f78 1"/>
              <a:gd name="f198" fmla="*/ f161 f79 1"/>
              <a:gd name="f199" fmla="*/ f160 f79 1"/>
              <a:gd name="f200" fmla="*/ f162 f78 1"/>
              <a:gd name="f201" fmla="*/ f163 f79 1"/>
              <a:gd name="f202" fmla="*/ f164 f78 1"/>
              <a:gd name="f203" fmla="*/ f165 f79 1"/>
              <a:gd name="f204" fmla="*/ f166 f78 1"/>
              <a:gd name="f205" fmla="*/ f167 f79 1"/>
              <a:gd name="f206" fmla="*/ f168 f78 1"/>
              <a:gd name="f207" fmla="*/ f169 f79 1"/>
              <a:gd name="f208" fmla="*/ f170 f78 1"/>
              <a:gd name="f209" fmla="*/ f171 f78 1"/>
              <a:gd name="f210" fmla="*/ f172 f79 1"/>
              <a:gd name="f211" fmla="*/ f173 f79 1"/>
              <a:gd name="f212" fmla="*/ f174 f79 1"/>
              <a:gd name="f213" fmla="*/ f175 f79 1"/>
              <a:gd name="f214" fmla="*/ f176 f78 1"/>
              <a:gd name="f215" fmla="*/ f177 f79 1"/>
              <a:gd name="f216" fmla="*/ f178 f78 1"/>
              <a:gd name="f217" fmla="*/ f179 f79 1"/>
              <a:gd name="f218" fmla="*/ f180 f78 1"/>
              <a:gd name="f219" fmla="*/ f181 f78 1"/>
              <a:gd name="f220" fmla="*/ f182 f79 1"/>
              <a:gd name="f221" fmla="*/ f183 f79 1"/>
              <a:gd name="f222" fmla="*/ f184 f78 1"/>
              <a:gd name="f223" fmla="*/ f185 f79 1"/>
              <a:gd name="f224" fmla="*/ f186 f78 1"/>
              <a:gd name="f225" fmla="*/ f187 f78 1"/>
              <a:gd name="f226" fmla="*/ f188 f78 1"/>
              <a:gd name="f227" fmla="*/ f189 f78 1"/>
              <a:gd name="f228" fmla="*/ f190 f78 1"/>
              <a:gd name="f229" fmla="*/ f191 f78 1"/>
              <a:gd name="f230" fmla="*/ f192 f78 1"/>
              <a:gd name="f231" fmla="*/ f193 f78 1"/>
              <a:gd name="f232" fmla="*/ f194 f78 1"/>
              <a:gd name="f233" fmla="*/ f195 f79 1"/>
            </a:gdLst>
            <a:ahLst/>
            <a:cxnLst>
              <a:cxn ang="3cd4">
                <a:pos x="hc" y="t"/>
              </a:cxn>
              <a:cxn ang="0">
                <a:pos x="r" y="vc"/>
              </a:cxn>
              <a:cxn ang="cd4">
                <a:pos x="hc" y="b"/>
              </a:cxn>
              <a:cxn ang="cd2">
                <a:pos x="l" y="vc"/>
              </a:cxn>
              <a:cxn ang="f123">
                <a:pos x="f200" y="f201"/>
              </a:cxn>
              <a:cxn ang="f123">
                <a:pos x="f202" y="f201"/>
              </a:cxn>
              <a:cxn ang="f123">
                <a:pos x="f202" y="f203"/>
              </a:cxn>
              <a:cxn ang="f123">
                <a:pos x="f204" y="f205"/>
              </a:cxn>
              <a:cxn ang="f123">
                <a:pos x="f206" y="f207"/>
              </a:cxn>
              <a:cxn ang="f123">
                <a:pos x="f208" y="f207"/>
              </a:cxn>
              <a:cxn ang="f123">
                <a:pos x="f209" y="f210"/>
              </a:cxn>
              <a:cxn ang="f123">
                <a:pos x="f202" y="f211"/>
              </a:cxn>
              <a:cxn ang="f123">
                <a:pos x="f202" y="f207"/>
              </a:cxn>
              <a:cxn ang="f123">
                <a:pos x="f202" y="f212"/>
              </a:cxn>
              <a:cxn ang="f123">
                <a:pos x="f202" y="f213"/>
              </a:cxn>
              <a:cxn ang="f123">
                <a:pos x="f214" y="f215"/>
              </a:cxn>
              <a:cxn ang="f123">
                <a:pos x="f216" y="f217"/>
              </a:cxn>
              <a:cxn ang="f123">
                <a:pos x="f218" y="f212"/>
              </a:cxn>
              <a:cxn ang="f123">
                <a:pos x="f219" y="f220"/>
              </a:cxn>
              <a:cxn ang="f123">
                <a:pos x="f219" y="f221"/>
              </a:cxn>
              <a:cxn ang="f123">
                <a:pos x="f222" y="f221"/>
              </a:cxn>
              <a:cxn ang="f123">
                <a:pos x="f222" y="f223"/>
              </a:cxn>
              <a:cxn ang="f123">
                <a:pos x="f224" y="f223"/>
              </a:cxn>
              <a:cxn ang="f123">
                <a:pos x="f224" y="f221"/>
              </a:cxn>
              <a:cxn ang="f123">
                <a:pos x="f225" y="f221"/>
              </a:cxn>
              <a:cxn ang="f123">
                <a:pos x="f225" y="f220"/>
              </a:cxn>
              <a:cxn ang="f123">
                <a:pos x="f226" y="f212"/>
              </a:cxn>
              <a:cxn ang="f123">
                <a:pos x="f227" y="f217"/>
              </a:cxn>
              <a:cxn ang="f123">
                <a:pos x="f228" y="f215"/>
              </a:cxn>
              <a:cxn ang="f123">
                <a:pos x="f200" y="f213"/>
              </a:cxn>
              <a:cxn ang="f123">
                <a:pos x="f200" y="f212"/>
              </a:cxn>
              <a:cxn ang="f123">
                <a:pos x="f200" y="f207"/>
              </a:cxn>
              <a:cxn ang="f123">
                <a:pos x="f200" y="f211"/>
              </a:cxn>
              <a:cxn ang="f123">
                <a:pos x="f229" y="f210"/>
              </a:cxn>
              <a:cxn ang="f123">
                <a:pos x="f230" y="f207"/>
              </a:cxn>
              <a:cxn ang="f123">
                <a:pos x="f231" y="f207"/>
              </a:cxn>
              <a:cxn ang="f123">
                <a:pos x="f232" y="f233"/>
              </a:cxn>
              <a:cxn ang="f123">
                <a:pos x="f200" y="f203"/>
              </a:cxn>
            </a:cxnLst>
            <a:rect l="f196" t="f199" r="f197" b="f198"/>
            <a:pathLst>
              <a:path w="3239999" h="3032924">
                <a:moveTo>
                  <a:pt x="f8" y="f9"/>
                </a:moveTo>
                <a:cubicBezTo>
                  <a:pt x="f8" y="f10"/>
                  <a:pt x="f11" y="f12"/>
                  <a:pt x="f11" y="f9"/>
                </a:cubicBezTo>
                <a:lnTo>
                  <a:pt x="f11" y="f13"/>
                </a:lnTo>
                <a:cubicBezTo>
                  <a:pt x="f14" y="f15"/>
                  <a:pt x="f16" y="f17"/>
                  <a:pt x="f18" y="f19"/>
                </a:cubicBezTo>
                <a:lnTo>
                  <a:pt x="f20" y="f21"/>
                </a:lnTo>
                <a:lnTo>
                  <a:pt x="f22" y="f21"/>
                </a:lnTo>
                <a:cubicBezTo>
                  <a:pt x="f23" y="f24"/>
                  <a:pt x="f25" y="f26"/>
                  <a:pt x="f27" y="f28"/>
                </a:cubicBezTo>
                <a:cubicBezTo>
                  <a:pt x="f29" y="f30"/>
                  <a:pt x="f31" y="f32"/>
                  <a:pt x="f11" y="f33"/>
                </a:cubicBezTo>
                <a:lnTo>
                  <a:pt x="f11" y="f21"/>
                </a:lnTo>
                <a:lnTo>
                  <a:pt x="f11" y="f34"/>
                </a:lnTo>
                <a:lnTo>
                  <a:pt x="f11" y="f35"/>
                </a:lnTo>
                <a:cubicBezTo>
                  <a:pt x="f36" y="f37"/>
                  <a:pt x="f38" y="f39"/>
                  <a:pt x="f40" y="f41"/>
                </a:cubicBezTo>
                <a:cubicBezTo>
                  <a:pt x="f42" y="f43"/>
                  <a:pt x="f44" y="f45"/>
                  <a:pt x="f46" y="f47"/>
                </a:cubicBezTo>
                <a:cubicBezTo>
                  <a:pt x="f48" y="f49"/>
                  <a:pt x="f50" y="f51"/>
                  <a:pt x="f52" y="f34"/>
                </a:cubicBezTo>
                <a:lnTo>
                  <a:pt x="f53" y="f54"/>
                </a:lnTo>
                <a:lnTo>
                  <a:pt x="f53" y="f55"/>
                </a:lnTo>
                <a:lnTo>
                  <a:pt x="f6" y="f55"/>
                </a:lnTo>
                <a:lnTo>
                  <a:pt x="f6" y="f7"/>
                </a:lnTo>
                <a:lnTo>
                  <a:pt x="f5" y="f7"/>
                </a:lnTo>
                <a:lnTo>
                  <a:pt x="f5" y="f55"/>
                </a:lnTo>
                <a:lnTo>
                  <a:pt x="f56" y="f55"/>
                </a:lnTo>
                <a:lnTo>
                  <a:pt x="f56" y="f54"/>
                </a:lnTo>
                <a:lnTo>
                  <a:pt x="f57" y="f34"/>
                </a:lnTo>
                <a:cubicBezTo>
                  <a:pt x="f58" y="f51"/>
                  <a:pt x="f59" y="f49"/>
                  <a:pt x="f60" y="f47"/>
                </a:cubicBezTo>
                <a:cubicBezTo>
                  <a:pt x="f61" y="f45"/>
                  <a:pt x="f62" y="f43"/>
                  <a:pt x="f63" y="f41"/>
                </a:cubicBezTo>
                <a:cubicBezTo>
                  <a:pt x="f64" y="f39"/>
                  <a:pt x="f65" y="f37"/>
                  <a:pt x="f8" y="f35"/>
                </a:cubicBezTo>
                <a:lnTo>
                  <a:pt x="f8" y="f34"/>
                </a:lnTo>
                <a:lnTo>
                  <a:pt x="f8" y="f21"/>
                </a:lnTo>
                <a:lnTo>
                  <a:pt x="f8" y="f33"/>
                </a:lnTo>
                <a:cubicBezTo>
                  <a:pt x="f66" y="f32"/>
                  <a:pt x="f67" y="f30"/>
                  <a:pt x="f68" y="f28"/>
                </a:cubicBezTo>
                <a:lnTo>
                  <a:pt x="f69" y="f21"/>
                </a:lnTo>
                <a:lnTo>
                  <a:pt x="f70" y="f21"/>
                </a:lnTo>
                <a:lnTo>
                  <a:pt x="f71" y="f72"/>
                </a:lnTo>
                <a:cubicBezTo>
                  <a:pt x="f73" y="f74"/>
                  <a:pt x="f75" y="f76"/>
                  <a:pt x="f8" y="f13"/>
                </a:cubicBezTo>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7" name="Frame 17">
            <a:extLst>
              <a:ext uri="{FF2B5EF4-FFF2-40B4-BE49-F238E27FC236}">
                <a16:creationId xmlns:a16="http://schemas.microsoft.com/office/drawing/2014/main" id="{D3ED1EF4-D9E9-7CB2-5D17-8BB2A419007A}"/>
              </a:ext>
            </a:extLst>
          </p:cNvPr>
          <p:cNvSpPr/>
          <p:nvPr/>
        </p:nvSpPr>
        <p:spPr>
          <a:xfrm>
            <a:off x="1975897" y="3460071"/>
            <a:ext cx="381112" cy="381112"/>
          </a:xfrm>
          <a:custGeom>
            <a:avLst/>
            <a:gdLst>
              <a:gd name="f0" fmla="val w"/>
              <a:gd name="f1" fmla="val h"/>
              <a:gd name="f2" fmla="val 0"/>
              <a:gd name="f3" fmla="val 3240000"/>
              <a:gd name="f4" fmla="val 415456"/>
              <a:gd name="f5" fmla="val 380544"/>
              <a:gd name="f6" fmla="val 385333"/>
              <a:gd name="f7" fmla="val 2854667"/>
              <a:gd name="f8" fmla="val 1529120"/>
              <a:gd name="f9" fmla="val 1267123"/>
              <a:gd name="f10" fmla="val 2430711"/>
              <a:gd name="f11" fmla="val 997530"/>
              <a:gd name="f12" fmla="val 1721825"/>
              <a:gd name="f13" fmla="val 436017"/>
              <a:gd name="f14" fmla="val 1672600"/>
              <a:gd name="f15" fmla="val 600235"/>
              <a:gd name="f16" fmla="val 1185112"/>
              <a:gd name="f17" fmla="val 1132790"/>
              <a:gd name="f18" fmla="val 1359573"/>
              <a:gd name="f19" fmla="val 1278822"/>
              <a:gd name="f20" fmla="val 1550851"/>
              <a:gd name="f21" fmla="val 1544730"/>
              <a:gd name="f22" fmla="val 1923929"/>
              <a:gd name="f23" fmla="val 1789452"/>
              <a:gd name="f24" fmla="val 1379400"/>
              <a:gd name="f25" fmla="val 1927092"/>
              <a:gd name="f26" fmla="val 1088696"/>
              <a:gd name="f27" fmla="val 2233403"/>
              <a:gd name="f28" fmla="val 596568"/>
              <a:gd name="f29" fmla="val 2770666"/>
              <a:gd name="f30" fmla="val 2331495"/>
              <a:gd name="f31" fmla="val 1220469"/>
              <a:gd name="f32" fmla="val 1907612"/>
              <a:gd name="f33" fmla="val 2113878"/>
              <a:gd name="f34" fmla="val 1578489"/>
              <a:gd name="f35" fmla="val 2858395"/>
              <a:gd name="f36" fmla="*/ f0 1 3240000"/>
              <a:gd name="f37" fmla="*/ f1 1 3240000"/>
              <a:gd name="f38" fmla="val f2"/>
              <a:gd name="f39" fmla="val f3"/>
              <a:gd name="f40" fmla="+- f39 0 f38"/>
              <a:gd name="f41" fmla="*/ f40 1 3240000"/>
              <a:gd name="f42" fmla="*/ f38 1 f41"/>
              <a:gd name="f43" fmla="*/ f39 1 f41"/>
              <a:gd name="f44" fmla="*/ f42 f36 1"/>
              <a:gd name="f45" fmla="*/ f43 f36 1"/>
              <a:gd name="f46" fmla="*/ f43 f37 1"/>
              <a:gd name="f47" fmla="*/ f42 f37 1"/>
            </a:gdLst>
            <a:ahLst/>
            <a:cxnLst>
              <a:cxn ang="3cd4">
                <a:pos x="hc" y="t"/>
              </a:cxn>
              <a:cxn ang="0">
                <a:pos x="r" y="vc"/>
              </a:cxn>
              <a:cxn ang="cd4">
                <a:pos x="hc" y="b"/>
              </a:cxn>
              <a:cxn ang="cd2">
                <a:pos x="l" y="vc"/>
              </a:cxn>
            </a:cxnLst>
            <a:rect l="f44" t="f47" r="f45" b="f46"/>
            <a:pathLst>
              <a:path w="3240000" h="3240000">
                <a:moveTo>
                  <a:pt x="f4" y="f5"/>
                </a:moveTo>
                <a:lnTo>
                  <a:pt x="f4" y="f6"/>
                </a:lnTo>
                <a:lnTo>
                  <a:pt x="f6" y="f6"/>
                </a:lnTo>
                <a:lnTo>
                  <a:pt x="f6" y="f7"/>
                </a:lnTo>
                <a:lnTo>
                  <a:pt x="f8" y="f7"/>
                </a:lnTo>
                <a:cubicBezTo>
                  <a:pt x="f9" y="f10"/>
                  <a:pt x="f11" y="f12"/>
                  <a:pt x="f13" y="f14"/>
                </a:cubicBezTo>
                <a:lnTo>
                  <a:pt x="f15" y="f16"/>
                </a:lnTo>
                <a:cubicBezTo>
                  <a:pt x="f17" y="f18"/>
                  <a:pt x="f19" y="f20"/>
                  <a:pt x="f21" y="f22"/>
                </a:cubicBezTo>
                <a:cubicBezTo>
                  <a:pt x="f23" y="f24"/>
                  <a:pt x="f25" y="f26"/>
                  <a:pt x="f27" y="f28"/>
                </a:cubicBezTo>
                <a:lnTo>
                  <a:pt x="f29" y="f28"/>
                </a:lnTo>
                <a:cubicBezTo>
                  <a:pt x="f30" y="f31"/>
                  <a:pt x="f32" y="f33"/>
                  <a:pt x="f34" y="f7"/>
                </a:cubicBezTo>
                <a:lnTo>
                  <a:pt x="f7" y="f7"/>
                </a:lnTo>
                <a:lnTo>
                  <a:pt x="f7" y="f28"/>
                </a:lnTo>
                <a:lnTo>
                  <a:pt x="f35" y="f28"/>
                </a:lnTo>
                <a:lnTo>
                  <a:pt x="f35" y="f5"/>
                </a:lnTo>
                <a:close/>
                <a:moveTo>
                  <a:pt x="f2" y="f2"/>
                </a:moveTo>
                <a:lnTo>
                  <a:pt x="f3" y="f2"/>
                </a:lnTo>
                <a:lnTo>
                  <a:pt x="f3" y="f3"/>
                </a:lnTo>
                <a:lnTo>
                  <a:pt x="f2" y="f3"/>
                </a:ln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8" name="Teardrop 1">
            <a:extLst>
              <a:ext uri="{FF2B5EF4-FFF2-40B4-BE49-F238E27FC236}">
                <a16:creationId xmlns:a16="http://schemas.microsoft.com/office/drawing/2014/main" id="{7347C39D-3D58-8613-2BE5-21E287167271}"/>
              </a:ext>
            </a:extLst>
          </p:cNvPr>
          <p:cNvSpPr/>
          <p:nvPr/>
        </p:nvSpPr>
        <p:spPr>
          <a:xfrm rot="18805987">
            <a:off x="6288741" y="1154518"/>
            <a:ext cx="413884" cy="409568"/>
          </a:xfrm>
          <a:custGeom>
            <a:avLst/>
            <a:gdLst>
              <a:gd name="f0" fmla="val w"/>
              <a:gd name="f1" fmla="val h"/>
              <a:gd name="f2" fmla="val 0"/>
              <a:gd name="f3" fmla="val 1807241"/>
              <a:gd name="f4" fmla="val 1788383"/>
              <a:gd name="f5" fmla="val 712876"/>
              <a:gd name="f6" fmla="val 1117592"/>
              <a:gd name="f7" fmla="val 771173"/>
              <a:gd name="f8" fmla="val 1181828"/>
              <a:gd name="f9" fmla="val 811089"/>
              <a:gd name="f10" fmla="val 1255910"/>
              <a:gd name="f11" fmla="val 847925"/>
              <a:gd name="f12" fmla="val 1348018"/>
              <a:gd name="f13" fmla="val 814544"/>
              <a:gd name="f14" fmla="val 1418896"/>
              <a:gd name="f15" fmla="val 753893"/>
              <a:gd name="f16" fmla="val 1474052"/>
              <a:gd name="f17" fmla="val 679064"/>
              <a:gd name="f18" fmla="val 1498332"/>
              <a:gd name="f19" fmla="val 308226"/>
              <a:gd name="f20" fmla="val 1106637"/>
              <a:gd name="f21" fmla="val 336560"/>
              <a:gd name="f22" fmla="val 1033247"/>
              <a:gd name="f23" fmla="val 394949"/>
              <a:gd name="f24" fmla="val 975701"/>
              <a:gd name="f25" fmla="val 467546"/>
              <a:gd name="f26" fmla="val 946245"/>
              <a:gd name="f27" fmla="val 577903"/>
              <a:gd name="f28" fmla="val 998968"/>
              <a:gd name="f29" fmla="val 654580"/>
              <a:gd name="f30" fmla="val 1053357"/>
              <a:gd name="f31" fmla="val 1038527"/>
              <a:gd name="f32" fmla="val 398886"/>
              <a:gd name="f33" fmla="val 1405560"/>
              <a:gd name="f34" fmla="val 786562"/>
              <a:gd name="f35" fmla="val 1374476"/>
              <a:gd name="f36" fmla="val 799049"/>
              <a:gd name="f37" fmla="val 1340402"/>
              <a:gd name="f38" fmla="val 804299"/>
              <a:gd name="f39" fmla="val 1305054"/>
              <a:gd name="f40" fmla="val 803332"/>
              <a:gd name="f41" fmla="val 1008167"/>
              <a:gd name="f42" fmla="val 795212"/>
              <a:gd name="f43" fmla="val 1016288"/>
              <a:gd name="f44" fmla="val 498325"/>
              <a:gd name="f45" fmla="val 1017255"/>
              <a:gd name="f46" fmla="val 462976"/>
              <a:gd name="f47" fmla="val 1024360"/>
              <a:gd name="f48" fmla="val 429240"/>
              <a:gd name="f49" fmla="val 1097925"/>
              <a:gd name="f50" fmla="val 218888"/>
              <a:gd name="f51" fmla="val 992582"/>
              <a:gd name="f52" fmla="val 279303"/>
              <a:gd name="f53" fmla="val 921871"/>
              <a:gd name="f54" fmla="val 392886"/>
              <a:gd name="f55" fmla="val 921053"/>
              <a:gd name="f56" fmla="val 523256"/>
              <a:gd name="f57" fmla="val 919136"/>
              <a:gd name="f58" fmla="val 828763"/>
              <a:gd name="f59" fmla="val 830924"/>
              <a:gd name="f60" fmla="val 915875"/>
              <a:gd name="f61" fmla="val 525417"/>
              <a:gd name="f62" fmla="val 913958"/>
              <a:gd name="f63" fmla="val 403891"/>
              <a:gd name="f64" fmla="val 913196"/>
              <a:gd name="f65" fmla="val 296188"/>
              <a:gd name="f66" fmla="val 973343"/>
              <a:gd name="f67" fmla="val 234366"/>
              <a:gd name="f68" fmla="val 1067831"/>
              <a:gd name="f69" fmla="val 710285"/>
              <a:gd name="f70" fmla="val 1570519"/>
              <a:gd name="f71" fmla="val 811872"/>
              <a:gd name="f72" fmla="val 1510375"/>
              <a:gd name="f73" fmla="val 878808"/>
              <a:gd name="f74" fmla="val 1399439"/>
              <a:gd name="f75" fmla="val 879603"/>
              <a:gd name="f76" fmla="val 1272618"/>
              <a:gd name="f77" fmla="val 881520"/>
              <a:gd name="f78" fmla="val 967111"/>
              <a:gd name="f79" fmla="val 969732"/>
              <a:gd name="f80" fmla="val 879999"/>
              <a:gd name="f81" fmla="val 1275239"/>
              <a:gd name="f82" fmla="val 881916"/>
              <a:gd name="f83" fmla="val 1400271"/>
              <a:gd name="f84" fmla="val 882701"/>
              <a:gd name="f85" fmla="val 1510670"/>
              <a:gd name="f86" fmla="val 819011"/>
              <a:gd name="f87" fmla="val 1573529"/>
              <a:gd name="f88" fmla="val 721242"/>
              <a:gd name="f89" fmla="val 1162945"/>
              <a:gd name="f90" fmla="val 27894"/>
              <a:gd name="f91" fmla="val 1782798"/>
              <a:gd name="f92" fmla="val 682611"/>
              <a:gd name="f93" fmla="val 1816692"/>
              <a:gd name="f94" fmla="val 718411"/>
              <a:gd name="f95" fmla="val 1815147"/>
              <a:gd name="f96" fmla="val 774907"/>
              <a:gd name="f97" fmla="val 1779347"/>
              <a:gd name="f98" fmla="val 808801"/>
              <a:gd name="f99" fmla="val 1743547"/>
              <a:gd name="f100" fmla="val 842694"/>
              <a:gd name="f101" fmla="val 1687050"/>
              <a:gd name="f102" fmla="val 841149"/>
              <a:gd name="f103" fmla="val 1653157"/>
              <a:gd name="f104" fmla="val 805349"/>
              <a:gd name="f105" fmla="val 1644015"/>
              <a:gd name="f106" fmla="val 795693"/>
              <a:gd name="f107" fmla="val 1561789"/>
              <a:gd name="f108" fmla="val 910282"/>
              <a:gd name="f109" fmla="val 1426630"/>
              <a:gd name="f110" fmla="val 983636"/>
              <a:gd name="f111" fmla="val 1274606"/>
              <a:gd name="f112" fmla="val 982683"/>
              <a:gd name="f113" fmla="val 980378"/>
              <a:gd name="f114" fmla="val 980836"/>
              <a:gd name="f115" fmla="val 1270380"/>
              <a:gd name="f116" fmla="val 1427425"/>
              <a:gd name="f117" fmla="val 901198"/>
              <a:gd name="f118" fmla="val 1565976"/>
              <a:gd name="f119" fmla="val 779756"/>
              <a:gd name="f120" fmla="val 1647056"/>
              <a:gd name="f121" fmla="val 807405"/>
              <a:gd name="f122" fmla="val 1681913"/>
              <a:gd name="f123" fmla="val 803595"/>
              <a:gd name="f124" fmla="val 1732594"/>
              <a:gd name="f125" fmla="val 770486"/>
              <a:gd name="f126" fmla="val 1763941"/>
              <a:gd name="f127" fmla="val 734686"/>
              <a:gd name="f128" fmla="val 1797834"/>
              <a:gd name="f129" fmla="val 678189"/>
              <a:gd name="f130" fmla="val 1796289"/>
              <a:gd name="f131" fmla="val 644296"/>
              <a:gd name="f132" fmla="val 1760489"/>
              <a:gd name="f133" fmla="val 24442"/>
              <a:gd name="f134" fmla="val 1105772"/>
              <a:gd name="f135" fmla="val -9451"/>
              <a:gd name="f136" fmla="val 1069973"/>
              <a:gd name="f137" fmla="val -7906"/>
              <a:gd name="f138" fmla="val 1013476"/>
              <a:gd name="f139" fmla="val 979583"/>
              <a:gd name="f140" fmla="val 63694"/>
              <a:gd name="f141" fmla="val 945689"/>
              <a:gd name="f142" fmla="val 120190"/>
              <a:gd name="f143" fmla="val 947235"/>
              <a:gd name="f144" fmla="val 154084"/>
              <a:gd name="f145" fmla="val 983034"/>
              <a:gd name="f146" fmla="val 163237"/>
              <a:gd name="f147" fmla="val 992702"/>
              <a:gd name="f148" fmla="val 244774"/>
              <a:gd name="f149" fmla="val 882877"/>
              <a:gd name="f150" fmla="val 375836"/>
              <a:gd name="f151" fmla="val 813180"/>
              <a:gd name="f152" fmla="val 523178"/>
              <a:gd name="f153" fmla="val 818460"/>
              <a:gd name="f154" fmla="val 820284"/>
              <a:gd name="f155" fmla="val 522622"/>
              <a:gd name="f156" fmla="val 821285"/>
              <a:gd name="f157" fmla="val 363119"/>
              <a:gd name="f158" fmla="val 903845"/>
              <a:gd name="f159" fmla="val 223207"/>
              <a:gd name="f160" fmla="val 1028952"/>
              <a:gd name="f161" fmla="val 143673"/>
              <a:gd name="f162" fmla="val 999689"/>
              <a:gd name="f163" fmla="val 108599"/>
              <a:gd name="f164" fmla="val 1002953"/>
              <a:gd name="f165" fmla="val 56445"/>
              <a:gd name="f166" fmla="val 1036755"/>
              <a:gd name="f167" fmla="val 24443"/>
              <a:gd name="f168" fmla="val 1072555"/>
              <a:gd name="f169" fmla="val 1129052"/>
              <a:gd name="f170" fmla="*/ f0 1 1807241"/>
              <a:gd name="f171" fmla="*/ f1 1 1788383"/>
              <a:gd name="f172" fmla="val f2"/>
              <a:gd name="f173" fmla="val f3"/>
              <a:gd name="f174" fmla="val f4"/>
              <a:gd name="f175" fmla="+- f174 0 f172"/>
              <a:gd name="f176" fmla="+- f173 0 f172"/>
              <a:gd name="f177" fmla="*/ f176 1 1807241"/>
              <a:gd name="f178" fmla="*/ f175 1 1788383"/>
              <a:gd name="f179" fmla="*/ f172 1 f177"/>
              <a:gd name="f180" fmla="*/ f173 1 f177"/>
              <a:gd name="f181" fmla="*/ f172 1 f178"/>
              <a:gd name="f182" fmla="*/ f174 1 f178"/>
              <a:gd name="f183" fmla="*/ f179 f170 1"/>
              <a:gd name="f184" fmla="*/ f180 f170 1"/>
              <a:gd name="f185" fmla="*/ f182 f171 1"/>
              <a:gd name="f186" fmla="*/ f181 f171 1"/>
            </a:gdLst>
            <a:ahLst/>
            <a:cxnLst>
              <a:cxn ang="3cd4">
                <a:pos x="hc" y="t"/>
              </a:cxn>
              <a:cxn ang="0">
                <a:pos x="r" y="vc"/>
              </a:cxn>
              <a:cxn ang="cd4">
                <a:pos x="hc" y="b"/>
              </a:cxn>
              <a:cxn ang="cd2">
                <a:pos x="l" y="vc"/>
              </a:cxn>
            </a:cxnLst>
            <a:rect l="f183" t="f186" r="f184" b="f185"/>
            <a:pathLst>
              <a:path w="1807241" h="1788383">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5" y="f6"/>
                </a:cubicBezTo>
                <a:close/>
                <a:moveTo>
                  <a:pt x="f31" y="f32"/>
                </a:moveTo>
                <a:lnTo>
                  <a:pt x="f33" y="f34"/>
                </a:lnTo>
                <a:cubicBezTo>
                  <a:pt x="f35" y="f36"/>
                  <a:pt x="f37" y="f38"/>
                  <a:pt x="f39" y="f40"/>
                </a:cubicBezTo>
                <a:lnTo>
                  <a:pt x="f41" y="f42"/>
                </a:lnTo>
                <a:lnTo>
                  <a:pt x="f43" y="f44"/>
                </a:lnTo>
                <a:cubicBezTo>
                  <a:pt x="f45" y="f46"/>
                  <a:pt x="f47" y="f48"/>
                  <a:pt x="f31" y="f32"/>
                </a:cubicBezTo>
                <a:close/>
                <a:moveTo>
                  <a:pt x="f49" y="f50"/>
                </a:moveTo>
                <a:cubicBezTo>
                  <a:pt x="f51" y="f52"/>
                  <a:pt x="f53" y="f54"/>
                  <a:pt x="f55" y="f56"/>
                </a:cubicBezTo>
                <a:lnTo>
                  <a:pt x="f57" y="f58"/>
                </a:lnTo>
                <a:lnTo>
                  <a:pt x="f59" y="f60"/>
                </a:lnTo>
                <a:lnTo>
                  <a:pt x="f61" y="f62"/>
                </a:lnTo>
                <a:cubicBezTo>
                  <a:pt x="f63" y="f64"/>
                  <a:pt x="f65" y="f66"/>
                  <a:pt x="f67" y="f68"/>
                </a:cubicBezTo>
                <a:lnTo>
                  <a:pt x="f69" y="f70"/>
                </a:lnTo>
                <a:cubicBezTo>
                  <a:pt x="f71" y="f72"/>
                  <a:pt x="f73" y="f74"/>
                  <a:pt x="f75" y="f76"/>
                </a:cubicBezTo>
                <a:lnTo>
                  <a:pt x="f77" y="f78"/>
                </a:lnTo>
                <a:lnTo>
                  <a:pt x="f79" y="f80"/>
                </a:lnTo>
                <a:lnTo>
                  <a:pt x="f81" y="f82"/>
                </a:lnTo>
                <a:cubicBezTo>
                  <a:pt x="f83" y="f84"/>
                  <a:pt x="f85" y="f86"/>
                  <a:pt x="f87" y="f88"/>
                </a:cubicBezTo>
                <a:close/>
                <a:moveTo>
                  <a:pt x="f89" y="f90"/>
                </a:moveTo>
                <a:lnTo>
                  <a:pt x="f91" y="f92"/>
                </a:lnTo>
                <a:cubicBezTo>
                  <a:pt x="f93" y="f94"/>
                  <a:pt x="f95" y="f96"/>
                  <a:pt x="f97" y="f98"/>
                </a:cubicBezTo>
                <a:cubicBezTo>
                  <a:pt x="f99" y="f100"/>
                  <a:pt x="f101" y="f102"/>
                  <a:pt x="f103" y="f104"/>
                </a:cubicBezTo>
                <a:lnTo>
                  <a:pt x="f105" y="f106"/>
                </a:lnTo>
                <a:cubicBezTo>
                  <a:pt x="f107" y="f108"/>
                  <a:pt x="f109" y="f110"/>
                  <a:pt x="f111" y="f112"/>
                </a:cubicBezTo>
                <a:lnTo>
                  <a:pt x="f113" y="f114"/>
                </a:lnTo>
                <a:lnTo>
                  <a:pt x="f113" y="f115"/>
                </a:lnTo>
                <a:cubicBezTo>
                  <a:pt x="f113" y="f116"/>
                  <a:pt x="f117" y="f118"/>
                  <a:pt x="f119" y="f120"/>
                </a:cubicBezTo>
                <a:cubicBezTo>
                  <a:pt x="f121" y="f122"/>
                  <a:pt x="f123" y="f124"/>
                  <a:pt x="f125" y="f126"/>
                </a:cubicBezTo>
                <a:cubicBezTo>
                  <a:pt x="f127" y="f128"/>
                  <a:pt x="f129" y="f130"/>
                  <a:pt x="f131" y="f132"/>
                </a:cubicBezTo>
                <a:lnTo>
                  <a:pt x="f133" y="f134"/>
                </a:lnTo>
                <a:cubicBezTo>
                  <a:pt x="f135" y="f136"/>
                  <a:pt x="f137" y="f138"/>
                  <a:pt x="f90" y="f139"/>
                </a:cubicBezTo>
                <a:cubicBezTo>
                  <a:pt x="f140" y="f141"/>
                  <a:pt x="f142" y="f143"/>
                  <a:pt x="f144" y="f145"/>
                </a:cubicBezTo>
                <a:lnTo>
                  <a:pt x="f146" y="f147"/>
                </a:lnTo>
                <a:cubicBezTo>
                  <a:pt x="f148" y="f149"/>
                  <a:pt x="f150" y="f151"/>
                  <a:pt x="f152" y="f151"/>
                </a:cubicBezTo>
                <a:lnTo>
                  <a:pt x="f153" y="f151"/>
                </a:lnTo>
                <a:lnTo>
                  <a:pt x="f154" y="f155"/>
                </a:lnTo>
                <a:cubicBezTo>
                  <a:pt x="f156" y="f157"/>
                  <a:pt x="f158" y="f159"/>
                  <a:pt x="f160" y="f161"/>
                </a:cubicBezTo>
                <a:cubicBezTo>
                  <a:pt x="f162" y="f163"/>
                  <a:pt x="f164" y="f165"/>
                  <a:pt x="f166" y="f167"/>
                </a:cubicBezTo>
                <a:cubicBezTo>
                  <a:pt x="f168" y="f135"/>
                  <a:pt x="f169" y="f137"/>
                  <a:pt x="f89" y="f90"/>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9" name="Rectangle 130">
            <a:extLst>
              <a:ext uri="{FF2B5EF4-FFF2-40B4-BE49-F238E27FC236}">
                <a16:creationId xmlns:a16="http://schemas.microsoft.com/office/drawing/2014/main" id="{3EEF69BB-BD96-8EB4-614C-078CF62EEC69}"/>
              </a:ext>
            </a:extLst>
          </p:cNvPr>
          <p:cNvSpPr/>
          <p:nvPr/>
        </p:nvSpPr>
        <p:spPr>
          <a:xfrm>
            <a:off x="6893330" y="1154568"/>
            <a:ext cx="408435" cy="410291"/>
          </a:xfrm>
          <a:custGeom>
            <a:avLst/>
            <a:gdLst>
              <a:gd name="f0" fmla="val w"/>
              <a:gd name="f1" fmla="val h"/>
              <a:gd name="f2" fmla="val 0"/>
              <a:gd name="f3" fmla="val 371900"/>
              <a:gd name="f4" fmla="val 373588"/>
              <a:gd name="f5" fmla="val 297080"/>
              <a:gd name="f6" fmla="val 129105"/>
              <a:gd name="f7" fmla="val 284273"/>
              <a:gd name="f8" fmla="val 219737"/>
              <a:gd name="f9" fmla="val 305496"/>
              <a:gd name="f10" fmla="val 333001"/>
              <a:gd name="f11" fmla="val 228265"/>
              <a:gd name="f12" fmla="val 250807"/>
              <a:gd name="f13" fmla="val 263614"/>
              <a:gd name="f14" fmla="val 157021"/>
              <a:gd name="f15" fmla="val 175826"/>
              <a:gd name="f16" fmla="val 195129"/>
              <a:gd name="f17" fmla="val 93087"/>
              <a:gd name="f18" fmla="val 117372"/>
              <a:gd name="f19" fmla="val 141984"/>
              <a:gd name="f20" fmla="val 123179"/>
              <a:gd name="f21" fmla="val 58494"/>
              <a:gd name="f22" fmla="val 84208"/>
              <a:gd name="f23" fmla="val 95969"/>
              <a:gd name="f24" fmla="val 354346"/>
              <a:gd name="f25" fmla="val 97437"/>
              <a:gd name="f26" fmla="val 356087"/>
              <a:gd name="f27" fmla="val 96136"/>
              <a:gd name="f28" fmla="val 357928"/>
              <a:gd name="f29" fmla="val 96353"/>
              <a:gd name="f30" fmla="val 359747"/>
              <a:gd name="f31" fmla="val 96905"/>
              <a:gd name="f32" fmla="val 360371"/>
              <a:gd name="f33" fmla="val 97095"/>
              <a:gd name="f34" fmla="val 368954"/>
              <a:gd name="f35" fmla="val 99700"/>
              <a:gd name="f36" fmla="val 373801"/>
              <a:gd name="f37" fmla="val 108770"/>
              <a:gd name="f38" fmla="val 371196"/>
              <a:gd name="f39" fmla="val 117354"/>
              <a:gd name="f40" fmla="val 333339"/>
              <a:gd name="f41" fmla="val 242097"/>
              <a:gd name="f42" fmla="val 331591"/>
              <a:gd name="f43" fmla="val 247858"/>
              <a:gd name="f44" fmla="val 326929"/>
              <a:gd name="f45" fmla="val 251935"/>
              <a:gd name="f46" fmla="val 321206"/>
              <a:gd name="f47" fmla="val 252122"/>
              <a:gd name="f48" fmla="val 252873"/>
              <a:gd name="f49" fmla="val 313576"/>
              <a:gd name="f50" fmla="val 313378"/>
              <a:gd name="f51" fmla="val 253010"/>
              <a:gd name="f52" fmla="val 313229"/>
              <a:gd name="f53" fmla="val 252967"/>
              <a:gd name="f54" fmla="val 313080"/>
              <a:gd name="f55" fmla="val 252922"/>
              <a:gd name="f56" fmla="val 312919"/>
              <a:gd name="f57" fmla="val 126251"/>
              <a:gd name="f58" fmla="val 133971"/>
              <a:gd name="f59" fmla="val 281687"/>
              <a:gd name="f60" fmla="val 321075"/>
              <a:gd name="f61" fmla="val 314823"/>
              <a:gd name="f62" fmla="val 318480"/>
              <a:gd name="f63" fmla="val 329614"/>
              <a:gd name="f64" fmla="val 318311"/>
              <a:gd name="f65" fmla="val 336414"/>
              <a:gd name="f66" fmla="val 328969"/>
              <a:gd name="f67" fmla="val 341215"/>
              <a:gd name="f68" fmla="val 359094"/>
              <a:gd name="f69" fmla="val 321920"/>
              <a:gd name="f70" fmla="val 304041"/>
              <a:gd name="f71" fmla="val 286162"/>
              <a:gd name="f72" fmla="val 271668"/>
              <a:gd name="f73" fmla="val 278468"/>
              <a:gd name="f74" fmla="val 289602"/>
              <a:gd name="f75" fmla="val 142850"/>
              <a:gd name="f76" fmla="val 143397"/>
              <a:gd name="f77" fmla="val 316865"/>
              <a:gd name="f78" fmla="val 151629"/>
              <a:gd name="f79" fmla="val 321811"/>
              <a:gd name="f80" fmla="val 156401"/>
              <a:gd name="f81" fmla="val 330956"/>
              <a:gd name="f82" fmla="val 141907"/>
              <a:gd name="f83" fmla="val 124028"/>
              <a:gd name="f84" fmla="val 106149"/>
              <a:gd name="f85" fmla="val 91655"/>
              <a:gd name="f86" fmla="val 329356"/>
              <a:gd name="f87" fmla="val 98032"/>
              <a:gd name="f88" fmla="val 318986"/>
              <a:gd name="f89" fmla="val 108649"/>
              <a:gd name="f90" fmla="val 315212"/>
              <a:gd name="f91" fmla="val 33542"/>
              <a:gd name="f92" fmla="val 34909"/>
              <a:gd name="f93" fmla="val 1773"/>
              <a:gd name="f94" fmla="val 51879"/>
              <a:gd name="f95" fmla="*/ f0 1 371900"/>
              <a:gd name="f96" fmla="*/ f1 1 373588"/>
              <a:gd name="f97" fmla="val f2"/>
              <a:gd name="f98" fmla="val f3"/>
              <a:gd name="f99" fmla="val f4"/>
              <a:gd name="f100" fmla="+- f99 0 f97"/>
              <a:gd name="f101" fmla="+- f98 0 f97"/>
              <a:gd name="f102" fmla="*/ f101 1 371900"/>
              <a:gd name="f103" fmla="*/ f100 1 373588"/>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371900" h="373588">
                <a:moveTo>
                  <a:pt x="f5" y="f6"/>
                </a:moveTo>
                <a:lnTo>
                  <a:pt x="f7" y="f8"/>
                </a:lnTo>
                <a:lnTo>
                  <a:pt x="f9" y="f8"/>
                </a:lnTo>
                <a:lnTo>
                  <a:pt x="f10" y="f6"/>
                </a:lnTo>
                <a:close/>
                <a:moveTo>
                  <a:pt x="f11" y="f6"/>
                </a:moveTo>
                <a:lnTo>
                  <a:pt x="f11" y="f8"/>
                </a:lnTo>
                <a:lnTo>
                  <a:pt x="f12" y="f8"/>
                </a:lnTo>
                <a:lnTo>
                  <a:pt x="f13" y="f6"/>
                </a:lnTo>
                <a:close/>
                <a:moveTo>
                  <a:pt x="f14" y="f6"/>
                </a:moveTo>
                <a:lnTo>
                  <a:pt x="f15" y="f8"/>
                </a:lnTo>
                <a:lnTo>
                  <a:pt x="f16" y="f8"/>
                </a:lnTo>
                <a:lnTo>
                  <a:pt x="f16" y="f6"/>
                </a:lnTo>
                <a:close/>
                <a:moveTo>
                  <a:pt x="f17" y="f6"/>
                </a:moveTo>
                <a:lnTo>
                  <a:pt x="f18" y="f8"/>
                </a:lnTo>
                <a:lnTo>
                  <a:pt x="f19" y="f8"/>
                </a:lnTo>
                <a:lnTo>
                  <a:pt x="f20" y="f6"/>
                </a:lnTo>
                <a:close/>
                <a:moveTo>
                  <a:pt x="f21" y="f2"/>
                </a:moveTo>
                <a:lnTo>
                  <a:pt x="f22" y="f23"/>
                </a:lnTo>
                <a:lnTo>
                  <a:pt x="f24" y="f23"/>
                </a:lnTo>
                <a:lnTo>
                  <a:pt x="f24" y="f25"/>
                </a:lnTo>
                <a:cubicBezTo>
                  <a:pt x="f26" y="f27"/>
                  <a:pt x="f28" y="f29"/>
                  <a:pt x="f30" y="f31"/>
                </a:cubicBezTo>
                <a:lnTo>
                  <a:pt x="f32" y="f33"/>
                </a:lnTo>
                <a:cubicBezTo>
                  <a:pt x="f34" y="f35"/>
                  <a:pt x="f36" y="f37"/>
                  <a:pt x="f38" y="f39"/>
                </a:cubicBezTo>
                <a:lnTo>
                  <a:pt x="f40" y="f41"/>
                </a:lnTo>
                <a:cubicBezTo>
                  <a:pt x="f42" y="f43"/>
                  <a:pt x="f44" y="f45"/>
                  <a:pt x="f46" y="f47"/>
                </a:cubicBezTo>
                <a:lnTo>
                  <a:pt x="f46" y="f48"/>
                </a:lnTo>
                <a:lnTo>
                  <a:pt x="f49" y="f48"/>
                </a:lnTo>
                <a:cubicBezTo>
                  <a:pt x="f50" y="f51"/>
                  <a:pt x="f52" y="f53"/>
                  <a:pt x="f54" y="f55"/>
                </a:cubicBezTo>
                <a:lnTo>
                  <a:pt x="f56" y="f48"/>
                </a:lnTo>
                <a:lnTo>
                  <a:pt x="f57" y="f48"/>
                </a:lnTo>
                <a:lnTo>
                  <a:pt x="f58" y="f59"/>
                </a:lnTo>
                <a:lnTo>
                  <a:pt x="f60" y="f59"/>
                </a:lnTo>
                <a:lnTo>
                  <a:pt x="f60" y="f61"/>
                </a:lnTo>
                <a:lnTo>
                  <a:pt x="f62" y="f61"/>
                </a:lnTo>
                <a:cubicBezTo>
                  <a:pt x="f63" y="f64"/>
                  <a:pt x="f65" y="f66"/>
                  <a:pt x="f65" y="f67"/>
                </a:cubicBezTo>
                <a:cubicBezTo>
                  <a:pt x="f65" y="f68"/>
                  <a:pt x="f69" y="f4"/>
                  <a:pt x="f70" y="f4"/>
                </a:cubicBezTo>
                <a:cubicBezTo>
                  <a:pt x="f71" y="f4"/>
                  <a:pt x="f72" y="f68"/>
                  <a:pt x="f72" y="f67"/>
                </a:cubicBezTo>
                <a:cubicBezTo>
                  <a:pt x="f72" y="f66"/>
                  <a:pt x="f73" y="f64"/>
                  <a:pt x="f74" y="f61"/>
                </a:cubicBezTo>
                <a:lnTo>
                  <a:pt x="f75" y="f61"/>
                </a:lnTo>
                <a:lnTo>
                  <a:pt x="f76" y="f77"/>
                </a:lnTo>
                <a:cubicBezTo>
                  <a:pt x="f78" y="f79"/>
                  <a:pt x="f80" y="f81"/>
                  <a:pt x="f80" y="f67"/>
                </a:cubicBezTo>
                <a:cubicBezTo>
                  <a:pt x="f80" y="f68"/>
                  <a:pt x="f82" y="f4"/>
                  <a:pt x="f83" y="f4"/>
                </a:cubicBezTo>
                <a:cubicBezTo>
                  <a:pt x="f84" y="f4"/>
                  <a:pt x="f85" y="f68"/>
                  <a:pt x="f85" y="f67"/>
                </a:cubicBezTo>
                <a:cubicBezTo>
                  <a:pt x="f85" y="f86"/>
                  <a:pt x="f87" y="f88"/>
                  <a:pt x="f89" y="f90"/>
                </a:cubicBezTo>
                <a:lnTo>
                  <a:pt x="f91" y="f92"/>
                </a:lnTo>
                <a:lnTo>
                  <a:pt x="f2" y="f92"/>
                </a:lnTo>
                <a:lnTo>
                  <a:pt x="f2" y="f93"/>
                </a:lnTo>
                <a:lnTo>
                  <a:pt x="f94" y="f93"/>
                </a:ln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20" name="Right Triangle 17">
            <a:extLst>
              <a:ext uri="{FF2B5EF4-FFF2-40B4-BE49-F238E27FC236}">
                <a16:creationId xmlns:a16="http://schemas.microsoft.com/office/drawing/2014/main" id="{E3E6478A-2C64-8C1C-47CB-AE2DBB2F1B87}"/>
              </a:ext>
            </a:extLst>
          </p:cNvPr>
          <p:cNvSpPr/>
          <p:nvPr/>
        </p:nvSpPr>
        <p:spPr>
          <a:xfrm>
            <a:off x="5716325" y="3433518"/>
            <a:ext cx="358609" cy="426997"/>
          </a:xfrm>
          <a:custGeom>
            <a:avLst/>
            <a:gdLst>
              <a:gd name="f0" fmla="val w"/>
              <a:gd name="f1" fmla="val h"/>
              <a:gd name="f2" fmla="val 0"/>
              <a:gd name="f3" fmla="val 2721114"/>
              <a:gd name="f4" fmla="val 3240000"/>
              <a:gd name="f5" fmla="val 1999321"/>
              <a:gd name="f6" fmla="val 2603448"/>
              <a:gd name="f7" fmla="val 2772810"/>
              <a:gd name="f8" fmla="val 2528507"/>
              <a:gd name="f9" fmla="val 2263914"/>
              <a:gd name="f10" fmla="val 2230929"/>
              <a:gd name="f11" fmla="val 2516419"/>
              <a:gd name="f12" fmla="val 2435624"/>
              <a:gd name="f13" fmla="val 2688129"/>
              <a:gd name="f14" fmla="val 2940634"/>
              <a:gd name="f15" fmla="val 3145329"/>
              <a:gd name="f16" fmla="val 2011409"/>
              <a:gd name="f17" fmla="val 1806714"/>
              <a:gd name="f18" fmla="val 1576134"/>
              <a:gd name="f19" fmla="val 17032"/>
              <a:gd name="f20" fmla="val 2276728"/>
              <a:gd name="f21" fmla="val 17033"/>
              <a:gd name="f22" fmla="val 1576135"/>
              <a:gd name="f23" fmla="val 1321887"/>
              <a:gd name="f24" fmla="val 996125"/>
              <a:gd name="f25" fmla="val 2160187"/>
              <a:gd name="f26" fmla="val 1979345"/>
              <a:gd name="f27" fmla="val 2161001"/>
              <a:gd name="f28" fmla="val 1738579"/>
              <a:gd name="f29" fmla="val 2402384"/>
              <a:gd name="f30" fmla="val 2700000"/>
              <a:gd name="f31" fmla="val 2997617"/>
              <a:gd name="f32" fmla="val 3238999"/>
              <a:gd name="f33" fmla="val 3239814"/>
              <a:gd name="f34" fmla="val 1436085"/>
              <a:gd name="f35" fmla="val 2287664"/>
              <a:gd name="f36" fmla="val 888809"/>
              <a:gd name="f37" fmla="*/ f0 1 2721114"/>
              <a:gd name="f38" fmla="*/ f1 1 3240000"/>
              <a:gd name="f39" fmla="val f2"/>
              <a:gd name="f40" fmla="val f3"/>
              <a:gd name="f41" fmla="val f4"/>
              <a:gd name="f42" fmla="+- f41 0 f39"/>
              <a:gd name="f43" fmla="+- f40 0 f39"/>
              <a:gd name="f44" fmla="*/ f43 1 2721114"/>
              <a:gd name="f45" fmla="*/ f42 1 3240000"/>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2721114" h="3240000">
                <a:moveTo>
                  <a:pt x="f5" y="f6"/>
                </a:moveTo>
                <a:lnTo>
                  <a:pt x="f5" y="f7"/>
                </a:lnTo>
                <a:lnTo>
                  <a:pt x="f8" y="f7"/>
                </a:lnTo>
                <a:lnTo>
                  <a:pt x="f8" y="f6"/>
                </a:lnTo>
                <a:close/>
                <a:moveTo>
                  <a:pt x="f9" y="f10"/>
                </a:moveTo>
                <a:cubicBezTo>
                  <a:pt x="f11" y="f10"/>
                  <a:pt x="f3" y="f12"/>
                  <a:pt x="f3" y="f13"/>
                </a:cubicBezTo>
                <a:cubicBezTo>
                  <a:pt x="f3" y="f14"/>
                  <a:pt x="f11" y="f15"/>
                  <a:pt x="f9" y="f15"/>
                </a:cubicBezTo>
                <a:cubicBezTo>
                  <a:pt x="f16" y="f15"/>
                  <a:pt x="f17" y="f14"/>
                  <a:pt x="f17" y="f13"/>
                </a:cubicBezTo>
                <a:cubicBezTo>
                  <a:pt x="f17" y="f12"/>
                  <a:pt x="f16" y="f10"/>
                  <a:pt x="f9" y="f10"/>
                </a:cubicBezTo>
                <a:close/>
                <a:moveTo>
                  <a:pt x="f18" y="f19"/>
                </a:moveTo>
                <a:lnTo>
                  <a:pt x="f20" y="f19"/>
                </a:lnTo>
                <a:lnTo>
                  <a:pt x="f20" y="f21"/>
                </a:lnTo>
                <a:lnTo>
                  <a:pt x="f22" y="f21"/>
                </a:lnTo>
                <a:close/>
                <a:moveTo>
                  <a:pt x="f2" y="f19"/>
                </a:moveTo>
                <a:lnTo>
                  <a:pt x="f23" y="f19"/>
                </a:lnTo>
                <a:lnTo>
                  <a:pt x="f23" y="f24"/>
                </a:lnTo>
                <a:lnTo>
                  <a:pt x="f20" y="f24"/>
                </a:lnTo>
                <a:lnTo>
                  <a:pt x="f20" y="f25"/>
                </a:lnTo>
                <a:cubicBezTo>
                  <a:pt x="f26" y="f27"/>
                  <a:pt x="f28" y="f29"/>
                  <a:pt x="f28" y="f30"/>
                </a:cubicBezTo>
                <a:cubicBezTo>
                  <a:pt x="f28" y="f31"/>
                  <a:pt x="f26" y="f32"/>
                  <a:pt x="f20" y="f33"/>
                </a:cubicBezTo>
                <a:lnTo>
                  <a:pt x="f20" y="f4"/>
                </a:lnTo>
                <a:lnTo>
                  <a:pt x="f2" y="f4"/>
                </a:lnTo>
                <a:close/>
                <a:moveTo>
                  <a:pt x="f34" y="f2"/>
                </a:moveTo>
                <a:lnTo>
                  <a:pt x="f35" y="f36"/>
                </a:lnTo>
                <a:lnTo>
                  <a:pt x="f34" y="f36"/>
                </a:ln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21" name="Right Triangle 17">
            <a:extLst>
              <a:ext uri="{FF2B5EF4-FFF2-40B4-BE49-F238E27FC236}">
                <a16:creationId xmlns:a16="http://schemas.microsoft.com/office/drawing/2014/main" id="{9AADC55A-9695-8DFF-5F50-FC5639181657}"/>
              </a:ext>
            </a:extLst>
          </p:cNvPr>
          <p:cNvSpPr/>
          <p:nvPr/>
        </p:nvSpPr>
        <p:spPr>
          <a:xfrm>
            <a:off x="5060042" y="3433518"/>
            <a:ext cx="358609" cy="426997"/>
          </a:xfrm>
          <a:custGeom>
            <a:avLst/>
            <a:gdLst>
              <a:gd name="f0" fmla="val w"/>
              <a:gd name="f1" fmla="val h"/>
              <a:gd name="f2" fmla="val 0"/>
              <a:gd name="f3" fmla="val 2721114"/>
              <a:gd name="f4" fmla="val 3240000"/>
              <a:gd name="f5" fmla="val 2179233"/>
              <a:gd name="f6" fmla="val 2431577"/>
              <a:gd name="f7" fmla="val 2611489"/>
              <a:gd name="f8" fmla="val 1999321"/>
              <a:gd name="f9" fmla="val 2780851"/>
              <a:gd name="f10" fmla="val 2960763"/>
              <a:gd name="f11" fmla="val 2348595"/>
              <a:gd name="f12" fmla="val 2528507"/>
              <a:gd name="f13" fmla="val 2263914"/>
              <a:gd name="f14" fmla="val 2238970"/>
              <a:gd name="f15" fmla="val 2516419"/>
              <a:gd name="f16" fmla="val 2443665"/>
              <a:gd name="f17" fmla="val 2696170"/>
              <a:gd name="f18" fmla="val 2948675"/>
              <a:gd name="f19" fmla="val 3153370"/>
              <a:gd name="f20" fmla="val 2011409"/>
              <a:gd name="f21" fmla="val 1806714"/>
              <a:gd name="f22" fmla="val 1576134"/>
              <a:gd name="f23" fmla="val 17032"/>
              <a:gd name="f24" fmla="val 2276728"/>
              <a:gd name="f25" fmla="val 17033"/>
              <a:gd name="f26" fmla="val 1576135"/>
              <a:gd name="f27" fmla="val 1321887"/>
              <a:gd name="f28" fmla="val 996125"/>
              <a:gd name="f29" fmla="val 2160187"/>
              <a:gd name="f30" fmla="val 1979345"/>
              <a:gd name="f31" fmla="val 2161001"/>
              <a:gd name="f32" fmla="val 1738579"/>
              <a:gd name="f33" fmla="val 2402384"/>
              <a:gd name="f34" fmla="val 2700000"/>
              <a:gd name="f35" fmla="val 2997617"/>
              <a:gd name="f36" fmla="val 3238999"/>
              <a:gd name="f37" fmla="val 3239814"/>
              <a:gd name="f38" fmla="val 1436085"/>
              <a:gd name="f39" fmla="val 2287664"/>
              <a:gd name="f40" fmla="val 888809"/>
              <a:gd name="f41" fmla="*/ f0 1 2721114"/>
              <a:gd name="f42" fmla="*/ f1 1 3240000"/>
              <a:gd name="f43" fmla="val f2"/>
              <a:gd name="f44" fmla="val f3"/>
              <a:gd name="f45" fmla="val f4"/>
              <a:gd name="f46" fmla="+- f45 0 f43"/>
              <a:gd name="f47" fmla="+- f44 0 f43"/>
              <a:gd name="f48" fmla="*/ f47 1 2721114"/>
              <a:gd name="f49" fmla="*/ f46 1 3240000"/>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272111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4"/>
                  <a:pt x="f3" y="f16"/>
                  <a:pt x="f3" y="f17"/>
                </a:cubicBezTo>
                <a:cubicBezTo>
                  <a:pt x="f3" y="f18"/>
                  <a:pt x="f15" y="f19"/>
                  <a:pt x="f13" y="f19"/>
                </a:cubicBezTo>
                <a:cubicBezTo>
                  <a:pt x="f20" y="f19"/>
                  <a:pt x="f21" y="f18"/>
                  <a:pt x="f21" y="f17"/>
                </a:cubicBezTo>
                <a:cubicBezTo>
                  <a:pt x="f21" y="f16"/>
                  <a:pt x="f20" y="f14"/>
                  <a:pt x="f13" y="f14"/>
                </a:cubicBezTo>
                <a:close/>
                <a:moveTo>
                  <a:pt x="f22" y="f23"/>
                </a:moveTo>
                <a:lnTo>
                  <a:pt x="f24" y="f23"/>
                </a:lnTo>
                <a:lnTo>
                  <a:pt x="f24" y="f25"/>
                </a:lnTo>
                <a:lnTo>
                  <a:pt x="f26" y="f25"/>
                </a:lnTo>
                <a:close/>
                <a:moveTo>
                  <a:pt x="f2" y="f23"/>
                </a:moveTo>
                <a:lnTo>
                  <a:pt x="f27" y="f23"/>
                </a:lnTo>
                <a:lnTo>
                  <a:pt x="f27" y="f28"/>
                </a:lnTo>
                <a:lnTo>
                  <a:pt x="f24" y="f28"/>
                </a:lnTo>
                <a:lnTo>
                  <a:pt x="f24" y="f29"/>
                </a:lnTo>
                <a:cubicBezTo>
                  <a:pt x="f30" y="f31"/>
                  <a:pt x="f32" y="f33"/>
                  <a:pt x="f32" y="f34"/>
                </a:cubicBezTo>
                <a:cubicBezTo>
                  <a:pt x="f32" y="f35"/>
                  <a:pt x="f30" y="f36"/>
                  <a:pt x="f24" y="f37"/>
                </a:cubicBezTo>
                <a:lnTo>
                  <a:pt x="f24" y="f4"/>
                </a:lnTo>
                <a:lnTo>
                  <a:pt x="f2" y="f4"/>
                </a:lnTo>
                <a:close/>
                <a:moveTo>
                  <a:pt x="f38" y="f2"/>
                </a:moveTo>
                <a:lnTo>
                  <a:pt x="f39" y="f40"/>
                </a:lnTo>
                <a:lnTo>
                  <a:pt x="f38" y="f40"/>
                </a:ln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22" name="Right Triangle 17">
            <a:extLst>
              <a:ext uri="{FF2B5EF4-FFF2-40B4-BE49-F238E27FC236}">
                <a16:creationId xmlns:a16="http://schemas.microsoft.com/office/drawing/2014/main" id="{4C9CBC82-1B90-AA78-61F3-1E35F7443475}"/>
              </a:ext>
            </a:extLst>
          </p:cNvPr>
          <p:cNvSpPr/>
          <p:nvPr/>
        </p:nvSpPr>
        <p:spPr>
          <a:xfrm>
            <a:off x="6372599" y="3433518"/>
            <a:ext cx="358609" cy="426997"/>
          </a:xfrm>
          <a:custGeom>
            <a:avLst/>
            <a:gdLst>
              <a:gd name="f0" fmla="val w"/>
              <a:gd name="f1" fmla="val h"/>
              <a:gd name="f2" fmla="val 0"/>
              <a:gd name="f3" fmla="val 2721114"/>
              <a:gd name="f4" fmla="val 3240000"/>
              <a:gd name="f5" fmla="val 2136698"/>
              <a:gd name="f6" fmla="val 2449196"/>
              <a:gd name="f7" fmla="val 2016940"/>
              <a:gd name="f8" fmla="val 2568954"/>
              <a:gd name="f9" fmla="val 2144156"/>
              <a:gd name="f10" fmla="val 2696170"/>
              <a:gd name="f11" fmla="val 2823386"/>
              <a:gd name="f12" fmla="val 2943144"/>
              <a:gd name="f13" fmla="val 2263914"/>
              <a:gd name="f14" fmla="val 2815928"/>
              <a:gd name="f15" fmla="val 2391130"/>
              <a:gd name="f16" fmla="val 2510888"/>
              <a:gd name="f17" fmla="val 2383672"/>
              <a:gd name="f18" fmla="val 2576412"/>
              <a:gd name="f19" fmla="val 2238970"/>
              <a:gd name="f20" fmla="val 2516419"/>
              <a:gd name="f21" fmla="val 2443665"/>
              <a:gd name="f22" fmla="val 2948675"/>
              <a:gd name="f23" fmla="val 3153370"/>
              <a:gd name="f24" fmla="val 2011409"/>
              <a:gd name="f25" fmla="val 1806714"/>
              <a:gd name="f26" fmla="val 1576134"/>
              <a:gd name="f27" fmla="val 17032"/>
              <a:gd name="f28" fmla="val 2276728"/>
              <a:gd name="f29" fmla="val 17033"/>
              <a:gd name="f30" fmla="val 1576135"/>
              <a:gd name="f31" fmla="val 1321887"/>
              <a:gd name="f32" fmla="val 996125"/>
              <a:gd name="f33" fmla="val 2160187"/>
              <a:gd name="f34" fmla="val 1979345"/>
              <a:gd name="f35" fmla="val 2161001"/>
              <a:gd name="f36" fmla="val 1738579"/>
              <a:gd name="f37" fmla="val 2402384"/>
              <a:gd name="f38" fmla="val 2700000"/>
              <a:gd name="f39" fmla="val 2997617"/>
              <a:gd name="f40" fmla="val 3238999"/>
              <a:gd name="f41" fmla="val 3239814"/>
              <a:gd name="f42" fmla="val 1436085"/>
              <a:gd name="f43" fmla="val 2287664"/>
              <a:gd name="f44" fmla="val 888809"/>
              <a:gd name="f45" fmla="*/ f0 1 2721114"/>
              <a:gd name="f46" fmla="*/ f1 1 3240000"/>
              <a:gd name="f47" fmla="val f2"/>
              <a:gd name="f48" fmla="val f3"/>
              <a:gd name="f49" fmla="val f4"/>
              <a:gd name="f50" fmla="+- f49 0 f47"/>
              <a:gd name="f51" fmla="+- f48 0 f47"/>
              <a:gd name="f52" fmla="*/ f51 1 2721114"/>
              <a:gd name="f53" fmla="*/ f50 1 3240000"/>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2721114" h="3240000">
                <a:moveTo>
                  <a:pt x="f5" y="f6"/>
                </a:moveTo>
                <a:lnTo>
                  <a:pt x="f7" y="f8"/>
                </a:lnTo>
                <a:lnTo>
                  <a:pt x="f9" y="f10"/>
                </a:lnTo>
                <a:lnTo>
                  <a:pt x="f7" y="f11"/>
                </a:lnTo>
                <a:lnTo>
                  <a:pt x="f5" y="f12"/>
                </a:lnTo>
                <a:lnTo>
                  <a:pt x="f13" y="f14"/>
                </a:lnTo>
                <a:lnTo>
                  <a:pt x="f15" y="f12"/>
                </a:lnTo>
                <a:lnTo>
                  <a:pt x="f16" y="f11"/>
                </a:lnTo>
                <a:lnTo>
                  <a:pt x="f17" y="f10"/>
                </a:lnTo>
                <a:lnTo>
                  <a:pt x="f16" y="f8"/>
                </a:lnTo>
                <a:lnTo>
                  <a:pt x="f15" y="f6"/>
                </a:lnTo>
                <a:lnTo>
                  <a:pt x="f13" y="f18"/>
                </a:lnTo>
                <a:close/>
                <a:moveTo>
                  <a:pt x="f13" y="f19"/>
                </a:moveTo>
                <a:cubicBezTo>
                  <a:pt x="f20" y="f19"/>
                  <a:pt x="f3" y="f21"/>
                  <a:pt x="f3" y="f10"/>
                </a:cubicBezTo>
                <a:cubicBezTo>
                  <a:pt x="f3" y="f22"/>
                  <a:pt x="f20" y="f23"/>
                  <a:pt x="f13" y="f23"/>
                </a:cubicBezTo>
                <a:cubicBezTo>
                  <a:pt x="f24" y="f23"/>
                  <a:pt x="f25" y="f22"/>
                  <a:pt x="f25" y="f10"/>
                </a:cubicBezTo>
                <a:cubicBezTo>
                  <a:pt x="f25" y="f21"/>
                  <a:pt x="f24" y="f19"/>
                  <a:pt x="f13" y="f19"/>
                </a:cubicBezTo>
                <a:close/>
                <a:moveTo>
                  <a:pt x="f26" y="f27"/>
                </a:moveTo>
                <a:lnTo>
                  <a:pt x="f28" y="f27"/>
                </a:lnTo>
                <a:lnTo>
                  <a:pt x="f28" y="f29"/>
                </a:lnTo>
                <a:lnTo>
                  <a:pt x="f30" y="f29"/>
                </a:lnTo>
                <a:close/>
                <a:moveTo>
                  <a:pt x="f2" y="f27"/>
                </a:moveTo>
                <a:lnTo>
                  <a:pt x="f31" y="f27"/>
                </a:lnTo>
                <a:lnTo>
                  <a:pt x="f31" y="f32"/>
                </a:lnTo>
                <a:lnTo>
                  <a:pt x="f28" y="f32"/>
                </a:lnTo>
                <a:lnTo>
                  <a:pt x="f28" y="f33"/>
                </a:lnTo>
                <a:cubicBezTo>
                  <a:pt x="f34" y="f35"/>
                  <a:pt x="f36" y="f37"/>
                  <a:pt x="f36" y="f38"/>
                </a:cubicBezTo>
                <a:cubicBezTo>
                  <a:pt x="f36" y="f39"/>
                  <a:pt x="f34" y="f40"/>
                  <a:pt x="f28" y="f41"/>
                </a:cubicBezTo>
                <a:lnTo>
                  <a:pt x="f28" y="f4"/>
                </a:lnTo>
                <a:lnTo>
                  <a:pt x="f2" y="f4"/>
                </a:lnTo>
                <a:close/>
                <a:moveTo>
                  <a:pt x="f42" y="f2"/>
                </a:moveTo>
                <a:lnTo>
                  <a:pt x="f43" y="f44"/>
                </a:lnTo>
                <a:lnTo>
                  <a:pt x="f42" y="f44"/>
                </a:ln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23" name="Oval 44">
            <a:extLst>
              <a:ext uri="{FF2B5EF4-FFF2-40B4-BE49-F238E27FC236}">
                <a16:creationId xmlns:a16="http://schemas.microsoft.com/office/drawing/2014/main" id="{AAE9E6D8-824A-DBA3-FB32-C7F054158939}"/>
              </a:ext>
            </a:extLst>
          </p:cNvPr>
          <p:cNvSpPr/>
          <p:nvPr/>
        </p:nvSpPr>
        <p:spPr>
          <a:xfrm>
            <a:off x="7028882" y="3433518"/>
            <a:ext cx="358609" cy="426997"/>
          </a:xfrm>
          <a:custGeom>
            <a:avLst/>
            <a:gdLst>
              <a:gd name="f0" fmla="val w"/>
              <a:gd name="f1" fmla="val h"/>
              <a:gd name="f2" fmla="val 0"/>
              <a:gd name="f3" fmla="val 2721114"/>
              <a:gd name="f4" fmla="val 3240000"/>
              <a:gd name="f5" fmla="val 2519839"/>
              <a:gd name="f6" fmla="val 2469622"/>
              <a:gd name="f7" fmla="val 2201779"/>
              <a:gd name="f8" fmla="val 2787682"/>
              <a:gd name="f9" fmla="val 2003023"/>
              <a:gd name="f10" fmla="val 2588926"/>
              <a:gd name="f11" fmla="val 1901669"/>
              <a:gd name="f12" fmla="val 2690281"/>
              <a:gd name="f13" fmla="val 2203868"/>
              <a:gd name="f14" fmla="val 2992480"/>
              <a:gd name="f15" fmla="val 2305222"/>
              <a:gd name="f16" fmla="val 2891125"/>
              <a:gd name="f17" fmla="val 2303133"/>
              <a:gd name="f18" fmla="val 2889037"/>
              <a:gd name="f19" fmla="val 2621194"/>
              <a:gd name="f20" fmla="val 2570977"/>
              <a:gd name="f21" fmla="val 2263914"/>
              <a:gd name="f22" fmla="val 2238970"/>
              <a:gd name="f23" fmla="val 2516419"/>
              <a:gd name="f24" fmla="val 2443665"/>
              <a:gd name="f25" fmla="val 2696170"/>
              <a:gd name="f26" fmla="val 2948675"/>
              <a:gd name="f27" fmla="val 3153370"/>
              <a:gd name="f28" fmla="val 2011409"/>
              <a:gd name="f29" fmla="val 1806714"/>
              <a:gd name="f30" fmla="val 1576134"/>
              <a:gd name="f31" fmla="val 17032"/>
              <a:gd name="f32" fmla="val 2276728"/>
              <a:gd name="f33" fmla="val 17033"/>
              <a:gd name="f34" fmla="val 1576135"/>
              <a:gd name="f35" fmla="val 1321887"/>
              <a:gd name="f36" fmla="val 996125"/>
              <a:gd name="f37" fmla="val 2160187"/>
              <a:gd name="f38" fmla="val 1979345"/>
              <a:gd name="f39" fmla="val 2161001"/>
              <a:gd name="f40" fmla="val 1738579"/>
              <a:gd name="f41" fmla="val 2402384"/>
              <a:gd name="f42" fmla="val 2700000"/>
              <a:gd name="f43" fmla="val 2997617"/>
              <a:gd name="f44" fmla="val 3238999"/>
              <a:gd name="f45" fmla="val 3239814"/>
              <a:gd name="f46" fmla="val 1436085"/>
              <a:gd name="f47" fmla="val 2287664"/>
              <a:gd name="f48" fmla="val 888809"/>
              <a:gd name="f49" fmla="*/ f0 1 2721114"/>
              <a:gd name="f50" fmla="*/ f1 1 3240000"/>
              <a:gd name="f51" fmla="val f2"/>
              <a:gd name="f52" fmla="val f3"/>
              <a:gd name="f53" fmla="val f4"/>
              <a:gd name="f54" fmla="+- f53 0 f51"/>
              <a:gd name="f55" fmla="+- f52 0 f51"/>
              <a:gd name="f56" fmla="*/ f55 1 2721114"/>
              <a:gd name="f57" fmla="*/ f54 1 324000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2721114" h="3240000">
                <a:moveTo>
                  <a:pt x="f5" y="f6"/>
                </a:moveTo>
                <a:lnTo>
                  <a:pt x="f7" y="f8"/>
                </a:lnTo>
                <a:lnTo>
                  <a:pt x="f9" y="f10"/>
                </a:lnTo>
                <a:lnTo>
                  <a:pt x="f11" y="f12"/>
                </a:lnTo>
                <a:lnTo>
                  <a:pt x="f13" y="f14"/>
                </a:lnTo>
                <a:lnTo>
                  <a:pt x="f15" y="f16"/>
                </a:lnTo>
                <a:lnTo>
                  <a:pt x="f17" y="f18"/>
                </a:lnTo>
                <a:lnTo>
                  <a:pt x="f19" y="f20"/>
                </a:lnTo>
                <a:close/>
                <a:moveTo>
                  <a:pt x="f21" y="f22"/>
                </a:moveTo>
                <a:cubicBezTo>
                  <a:pt x="f23" y="f22"/>
                  <a:pt x="f3" y="f24"/>
                  <a:pt x="f3" y="f25"/>
                </a:cubicBezTo>
                <a:cubicBezTo>
                  <a:pt x="f3" y="f26"/>
                  <a:pt x="f23" y="f27"/>
                  <a:pt x="f21" y="f27"/>
                </a:cubicBezTo>
                <a:cubicBezTo>
                  <a:pt x="f28" y="f27"/>
                  <a:pt x="f29" y="f26"/>
                  <a:pt x="f29" y="f25"/>
                </a:cubicBezTo>
                <a:cubicBezTo>
                  <a:pt x="f29" y="f24"/>
                  <a:pt x="f28" y="f22"/>
                  <a:pt x="f21" y="f22"/>
                </a:cubicBezTo>
                <a:close/>
                <a:moveTo>
                  <a:pt x="f30" y="f31"/>
                </a:moveTo>
                <a:lnTo>
                  <a:pt x="f32" y="f31"/>
                </a:lnTo>
                <a:lnTo>
                  <a:pt x="f32" y="f33"/>
                </a:lnTo>
                <a:lnTo>
                  <a:pt x="f34" y="f33"/>
                </a:lnTo>
                <a:close/>
                <a:moveTo>
                  <a:pt x="f2" y="f31"/>
                </a:moveTo>
                <a:lnTo>
                  <a:pt x="f35" y="f31"/>
                </a:lnTo>
                <a:lnTo>
                  <a:pt x="f35" y="f36"/>
                </a:lnTo>
                <a:lnTo>
                  <a:pt x="f32" y="f36"/>
                </a:lnTo>
                <a:lnTo>
                  <a:pt x="f32" y="f37"/>
                </a:lnTo>
                <a:cubicBezTo>
                  <a:pt x="f38" y="f39"/>
                  <a:pt x="f40" y="f41"/>
                  <a:pt x="f40" y="f42"/>
                </a:cubicBezTo>
                <a:cubicBezTo>
                  <a:pt x="f40" y="f43"/>
                  <a:pt x="f38" y="f44"/>
                  <a:pt x="f32" y="f45"/>
                </a:cubicBezTo>
                <a:lnTo>
                  <a:pt x="f32" y="f4"/>
                </a:lnTo>
                <a:lnTo>
                  <a:pt x="f2" y="f4"/>
                </a:lnTo>
                <a:close/>
                <a:moveTo>
                  <a:pt x="f46" y="f2"/>
                </a:moveTo>
                <a:lnTo>
                  <a:pt x="f47" y="f48"/>
                </a:lnTo>
                <a:lnTo>
                  <a:pt x="f46" y="f48"/>
                </a:ln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24" name="Google Shape;6000;p67">
            <a:extLst>
              <a:ext uri="{FF2B5EF4-FFF2-40B4-BE49-F238E27FC236}">
                <a16:creationId xmlns:a16="http://schemas.microsoft.com/office/drawing/2014/main" id="{356012A9-2939-BA2E-AD72-7C3F8930AAAD}"/>
              </a:ext>
            </a:extLst>
          </p:cNvPr>
          <p:cNvSpPr/>
          <p:nvPr/>
        </p:nvSpPr>
        <p:spPr>
          <a:xfrm>
            <a:off x="1957108" y="1109084"/>
            <a:ext cx="453185" cy="462357"/>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val f2"/>
              <a:gd name="f77" fmla="val f3"/>
              <a:gd name="f78" fmla="val f4"/>
              <a:gd name="f79" fmla="+- f78 0 f76"/>
              <a:gd name="f80" fmla="+- f77 0 f76"/>
              <a:gd name="f81" fmla="*/ f80 1 12446"/>
              <a:gd name="f82" fmla="*/ f79 1 12698"/>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chemeClr val="tx1">
              <a:lumMod val="75000"/>
              <a:lumOff val="25000"/>
            </a:schemeClr>
          </a:solid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nvGrpSpPr>
          <p:cNvPr id="25" name="Google Shape;6029;p67">
            <a:extLst>
              <a:ext uri="{FF2B5EF4-FFF2-40B4-BE49-F238E27FC236}">
                <a16:creationId xmlns:a16="http://schemas.microsoft.com/office/drawing/2014/main" id="{EB7830EF-822E-4248-80D2-7597F4D2DDF2}"/>
              </a:ext>
            </a:extLst>
          </p:cNvPr>
          <p:cNvGrpSpPr/>
          <p:nvPr/>
        </p:nvGrpSpPr>
        <p:grpSpPr>
          <a:xfrm>
            <a:off x="5719570" y="4064929"/>
            <a:ext cx="303114" cy="420175"/>
            <a:chOff x="7025856" y="4064928"/>
            <a:chExt cx="303114" cy="420175"/>
          </a:xfrm>
          <a:solidFill>
            <a:schemeClr val="tx1">
              <a:lumMod val="75000"/>
              <a:lumOff val="25000"/>
            </a:schemeClr>
          </a:solidFill>
        </p:grpSpPr>
        <p:sp>
          <p:nvSpPr>
            <p:cNvPr id="26" name="Google Shape;6030;p67">
              <a:extLst>
                <a:ext uri="{FF2B5EF4-FFF2-40B4-BE49-F238E27FC236}">
                  <a16:creationId xmlns:a16="http://schemas.microsoft.com/office/drawing/2014/main" id="{B0C98D5D-B9B5-AB86-C8D9-433FAC9F86FE}"/>
                </a:ext>
              </a:extLst>
            </p:cNvPr>
            <p:cNvSpPr/>
            <p:nvPr/>
          </p:nvSpPr>
          <p:spPr>
            <a:xfrm>
              <a:off x="7190997" y="4065989"/>
              <a:ext cx="137973" cy="164107"/>
            </a:xfrm>
            <a:custGeom>
              <a:avLst/>
              <a:gdLst>
                <a:gd name="f0" fmla="val w"/>
                <a:gd name="f1" fmla="val h"/>
                <a:gd name="f2" fmla="val 0"/>
                <a:gd name="f3" fmla="val 4159"/>
                <a:gd name="f4" fmla="val 4947"/>
                <a:gd name="f5" fmla="val 2552"/>
                <a:gd name="f6" fmla="val 473"/>
                <a:gd name="f7" fmla="val 2710"/>
                <a:gd name="f8" fmla="val 851"/>
                <a:gd name="f9" fmla="val 3182"/>
                <a:gd name="f10" fmla="val 3750"/>
                <a:gd name="f11" fmla="val 3687"/>
                <a:gd name="f12" fmla="val 1639"/>
                <a:gd name="f13" fmla="val 2489"/>
                <a:gd name="f14" fmla="val 441"/>
                <a:gd name="f15" fmla="*/ f0 1 4159"/>
                <a:gd name="f16" fmla="*/ f1 1 4947"/>
                <a:gd name="f17" fmla="val f2"/>
                <a:gd name="f18" fmla="val f3"/>
                <a:gd name="f19" fmla="val f4"/>
                <a:gd name="f20" fmla="+- f19 0 f17"/>
                <a:gd name="f21" fmla="+- f18 0 f17"/>
                <a:gd name="f22" fmla="*/ f21 1 4159"/>
                <a:gd name="f23" fmla="*/ f20 1 4947"/>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159" h="4947">
                  <a:moveTo>
                    <a:pt x="f2" y="f2"/>
                  </a:moveTo>
                  <a:lnTo>
                    <a:pt x="f2" y="f5"/>
                  </a:lnTo>
                  <a:cubicBezTo>
                    <a:pt x="f6" y="f7"/>
                    <a:pt x="f8" y="f9"/>
                    <a:pt x="f8" y="f10"/>
                  </a:cubicBezTo>
                  <a:lnTo>
                    <a:pt x="f8" y="f4"/>
                  </a:lnTo>
                  <a:lnTo>
                    <a:pt x="f3" y="f4"/>
                  </a:lnTo>
                  <a:lnTo>
                    <a:pt x="f3" y="f11"/>
                  </a:lnTo>
                  <a:cubicBezTo>
                    <a:pt x="f3" y="f12"/>
                    <a:pt x="f13" y="f2"/>
                    <a:pt x="f14"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7" name="Google Shape;6031;p67">
              <a:extLst>
                <a:ext uri="{FF2B5EF4-FFF2-40B4-BE49-F238E27FC236}">
                  <a16:creationId xmlns:a16="http://schemas.microsoft.com/office/drawing/2014/main" id="{C519F471-7C1E-508B-943F-49BC673D7CC5}"/>
                </a:ext>
              </a:extLst>
            </p:cNvPr>
            <p:cNvSpPr/>
            <p:nvPr/>
          </p:nvSpPr>
          <p:spPr>
            <a:xfrm>
              <a:off x="7163793" y="4172580"/>
              <a:ext cx="29297" cy="83667"/>
            </a:xfrm>
            <a:custGeom>
              <a:avLst/>
              <a:gdLst>
                <a:gd name="f0" fmla="val w"/>
                <a:gd name="f1" fmla="val h"/>
                <a:gd name="f2" fmla="val 0"/>
                <a:gd name="f3" fmla="val 883"/>
                <a:gd name="f4" fmla="val 2522"/>
                <a:gd name="f5" fmla="val 474"/>
                <a:gd name="f6" fmla="val 1"/>
                <a:gd name="f7" fmla="val 253"/>
                <a:gd name="f8" fmla="val 95"/>
                <a:gd name="f9" fmla="val 222"/>
                <a:gd name="f10" fmla="val 442"/>
                <a:gd name="f11" fmla="val 2112"/>
                <a:gd name="f12" fmla="val 2332"/>
                <a:gd name="f13" fmla="val 190"/>
                <a:gd name="f14" fmla="val 2521"/>
                <a:gd name="f15" fmla="val 663"/>
                <a:gd name="f16" fmla="val 820"/>
                <a:gd name="f17" fmla="val 64"/>
                <a:gd name="f18" fmla="*/ f0 1 883"/>
                <a:gd name="f19" fmla="*/ f1 1 2522"/>
                <a:gd name="f20" fmla="val f2"/>
                <a:gd name="f21" fmla="val f3"/>
                <a:gd name="f22" fmla="val f4"/>
                <a:gd name="f23" fmla="+- f22 0 f20"/>
                <a:gd name="f24" fmla="+- f21 0 f20"/>
                <a:gd name="f25" fmla="*/ f24 1 883"/>
                <a:gd name="f26" fmla="*/ f23 1 2522"/>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883" h="2522">
                  <a:moveTo>
                    <a:pt x="f5" y="f6"/>
                  </a:moveTo>
                  <a:cubicBezTo>
                    <a:pt x="f7" y="f6"/>
                    <a:pt x="f8" y="f9"/>
                    <a:pt x="f8" y="f10"/>
                  </a:cubicBezTo>
                  <a:lnTo>
                    <a:pt x="f8" y="f11"/>
                  </a:lnTo>
                  <a:cubicBezTo>
                    <a:pt x="f6" y="f12"/>
                    <a:pt x="f13" y="f14"/>
                    <a:pt x="f10" y="f14"/>
                  </a:cubicBezTo>
                  <a:cubicBezTo>
                    <a:pt x="f15" y="f14"/>
                    <a:pt x="f16" y="f12"/>
                    <a:pt x="f3" y="f11"/>
                  </a:cubicBezTo>
                  <a:lnTo>
                    <a:pt x="f3" y="f10"/>
                  </a:lnTo>
                  <a:cubicBezTo>
                    <a:pt x="f3" y="f9"/>
                    <a:pt x="f15" y="f17"/>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8" name="Google Shape;6032;p67">
              <a:extLst>
                <a:ext uri="{FF2B5EF4-FFF2-40B4-BE49-F238E27FC236}">
                  <a16:creationId xmlns:a16="http://schemas.microsoft.com/office/drawing/2014/main" id="{67839475-547A-52B3-BE29-947CD16FEA6D}"/>
                </a:ext>
              </a:extLst>
            </p:cNvPr>
            <p:cNvSpPr/>
            <p:nvPr/>
          </p:nvSpPr>
          <p:spPr>
            <a:xfrm>
              <a:off x="7026889" y="4064928"/>
              <a:ext cx="136940" cy="163083"/>
            </a:xfrm>
            <a:custGeom>
              <a:avLst/>
              <a:gdLst>
                <a:gd name="f0" fmla="val w"/>
                <a:gd name="f1" fmla="val h"/>
                <a:gd name="f2" fmla="val 0"/>
                <a:gd name="f3" fmla="val 4128"/>
                <a:gd name="f4" fmla="val 4916"/>
                <a:gd name="f5" fmla="val 3687"/>
                <a:gd name="f6" fmla="val 1"/>
                <a:gd name="f7" fmla="val 1671"/>
                <a:gd name="f8" fmla="val 1639"/>
                <a:gd name="f9" fmla="val 3309"/>
                <a:gd name="f10" fmla="val 3151"/>
                <a:gd name="f11" fmla="val 3655"/>
                <a:gd name="f12" fmla="val 2710"/>
                <a:gd name="f13" fmla="val 2521"/>
                <a:gd name="f14" fmla="*/ f0 1 4128"/>
                <a:gd name="f15" fmla="*/ f1 1 4916"/>
                <a:gd name="f16" fmla="val f2"/>
                <a:gd name="f17" fmla="val f3"/>
                <a:gd name="f18" fmla="val f4"/>
                <a:gd name="f19" fmla="+- f18 0 f16"/>
                <a:gd name="f20" fmla="+- f17 0 f16"/>
                <a:gd name="f21" fmla="*/ f20 1 4128"/>
                <a:gd name="f22" fmla="*/ f19 1 4916"/>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4128" h="4916">
                  <a:moveTo>
                    <a:pt x="f5" y="f6"/>
                  </a:moveTo>
                  <a:cubicBezTo>
                    <a:pt x="f7" y="f6"/>
                    <a:pt x="f6" y="f8"/>
                    <a:pt x="f6" y="f5"/>
                  </a:cubicBezTo>
                  <a:lnTo>
                    <a:pt x="f6" y="f4"/>
                  </a:lnTo>
                  <a:lnTo>
                    <a:pt x="f9" y="f4"/>
                  </a:lnTo>
                  <a:lnTo>
                    <a:pt x="f9" y="f5"/>
                  </a:lnTo>
                  <a:cubicBezTo>
                    <a:pt x="f9" y="f10"/>
                    <a:pt x="f11" y="f12"/>
                    <a:pt x="f3" y="f13"/>
                  </a:cubicBezTo>
                  <a:lnTo>
                    <a:pt x="f3"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9" name="Google Shape;6033;p67">
              <a:extLst>
                <a:ext uri="{FF2B5EF4-FFF2-40B4-BE49-F238E27FC236}">
                  <a16:creationId xmlns:a16="http://schemas.microsoft.com/office/drawing/2014/main" id="{2A5E7A4A-4E8F-6F78-4FF3-A05A734EB80A}"/>
                </a:ext>
              </a:extLst>
            </p:cNvPr>
            <p:cNvSpPr/>
            <p:nvPr/>
          </p:nvSpPr>
          <p:spPr>
            <a:xfrm>
              <a:off x="7025856" y="4258296"/>
              <a:ext cx="303114" cy="226807"/>
            </a:xfrm>
            <a:custGeom>
              <a:avLst/>
              <a:gdLst>
                <a:gd name="f0" fmla="val w"/>
                <a:gd name="f1" fmla="val h"/>
                <a:gd name="f2" fmla="val 0"/>
                <a:gd name="f3" fmla="val 9137"/>
                <a:gd name="f4" fmla="val 6837"/>
                <a:gd name="f5" fmla="val 3151"/>
                <a:gd name="f6" fmla="val 5199"/>
                <a:gd name="f7" fmla="val 1639"/>
                <a:gd name="f8" fmla="val 3686"/>
                <a:gd name="f9" fmla="val 5356"/>
                <a:gd name="f10" fmla="val 7467"/>
                <a:gd name="f11" fmla="val 5734"/>
                <a:gd name="f12" fmla="val 5577"/>
                <a:gd name="f13" fmla="val 473"/>
                <a:gd name="f14" fmla="val 5104"/>
                <a:gd name="f15" fmla="val 819"/>
                <a:gd name="f16" fmla="val 4568"/>
                <a:gd name="f17" fmla="val 4001"/>
                <a:gd name="f18" fmla="val 3560"/>
                <a:gd name="f19" fmla="val 3371"/>
                <a:gd name="f20" fmla="*/ f0 1 9137"/>
                <a:gd name="f21" fmla="*/ f1 1 6837"/>
                <a:gd name="f22" fmla="val f2"/>
                <a:gd name="f23" fmla="val f3"/>
                <a:gd name="f24" fmla="val f4"/>
                <a:gd name="f25" fmla="+- f24 0 f22"/>
                <a:gd name="f26" fmla="+- f23 0 f22"/>
                <a:gd name="f27" fmla="*/ f26 1 9137"/>
                <a:gd name="f28" fmla="*/ f25 1 6837"/>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9137" h="6837">
                  <a:moveTo>
                    <a:pt x="f2" y="f2"/>
                  </a:moveTo>
                  <a:lnTo>
                    <a:pt x="f2" y="f5"/>
                  </a:lnTo>
                  <a:cubicBezTo>
                    <a:pt x="f2" y="f6"/>
                    <a:pt x="f7" y="f4"/>
                    <a:pt x="f8" y="f4"/>
                  </a:cubicBezTo>
                  <a:lnTo>
                    <a:pt x="f9" y="f4"/>
                  </a:lnTo>
                  <a:cubicBezTo>
                    <a:pt x="f10" y="f4"/>
                    <a:pt x="f3" y="f6"/>
                    <a:pt x="f3" y="f5"/>
                  </a:cubicBezTo>
                  <a:lnTo>
                    <a:pt x="f3" y="f2"/>
                  </a:lnTo>
                  <a:lnTo>
                    <a:pt x="f11" y="f2"/>
                  </a:lnTo>
                  <a:cubicBezTo>
                    <a:pt x="f12" y="f13"/>
                    <a:pt x="f14" y="f15"/>
                    <a:pt x="f16" y="f15"/>
                  </a:cubicBezTo>
                  <a:cubicBezTo>
                    <a:pt x="f17" y="f15"/>
                    <a:pt x="f18" y="f13"/>
                    <a:pt x="f19"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30" name="Google Shape;6066;p67">
            <a:extLst>
              <a:ext uri="{FF2B5EF4-FFF2-40B4-BE49-F238E27FC236}">
                <a16:creationId xmlns:a16="http://schemas.microsoft.com/office/drawing/2014/main" id="{882266A2-2D5C-EEBE-74A2-659212663645}"/>
              </a:ext>
            </a:extLst>
          </p:cNvPr>
          <p:cNvGrpSpPr/>
          <p:nvPr/>
        </p:nvGrpSpPr>
        <p:grpSpPr>
          <a:xfrm>
            <a:off x="1929062" y="1800674"/>
            <a:ext cx="483150" cy="480763"/>
            <a:chOff x="3235348" y="1800673"/>
            <a:chExt cx="483150" cy="480763"/>
          </a:xfrm>
          <a:solidFill>
            <a:schemeClr val="tx1">
              <a:lumMod val="75000"/>
              <a:lumOff val="25000"/>
            </a:schemeClr>
          </a:solidFill>
        </p:grpSpPr>
        <p:sp>
          <p:nvSpPr>
            <p:cNvPr id="31" name="Google Shape;6067;p67">
              <a:extLst>
                <a:ext uri="{FF2B5EF4-FFF2-40B4-BE49-F238E27FC236}">
                  <a16:creationId xmlns:a16="http://schemas.microsoft.com/office/drawing/2014/main" id="{64264571-B5C8-9038-2AF2-5AD010B3C23F}"/>
                </a:ext>
              </a:extLst>
            </p:cNvPr>
            <p:cNvSpPr/>
            <p:nvPr/>
          </p:nvSpPr>
          <p:spPr>
            <a:xfrm>
              <a:off x="3235348" y="1800673"/>
              <a:ext cx="386288" cy="385072"/>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val f2"/>
                <a:gd name="f25" fmla="val f3"/>
                <a:gd name="f26" fmla="val f4"/>
                <a:gd name="f27" fmla="+- f26 0 f24"/>
                <a:gd name="f28" fmla="+- f25 0 f24"/>
                <a:gd name="f29" fmla="*/ f28 1 10177"/>
                <a:gd name="f30" fmla="*/ f27 1 1014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2" name="Google Shape;6068;p67">
              <a:extLst>
                <a:ext uri="{FF2B5EF4-FFF2-40B4-BE49-F238E27FC236}">
                  <a16:creationId xmlns:a16="http://schemas.microsoft.com/office/drawing/2014/main" id="{8F08C7E6-A63A-50F2-D985-BE4095E79813}"/>
                </a:ext>
              </a:extLst>
            </p:cNvPr>
            <p:cNvSpPr/>
            <p:nvPr/>
          </p:nvSpPr>
          <p:spPr>
            <a:xfrm>
              <a:off x="3299914" y="1994214"/>
              <a:ext cx="418584" cy="287222"/>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val f2"/>
                <a:gd name="f66" fmla="val f3"/>
                <a:gd name="f67" fmla="val f4"/>
                <a:gd name="f68" fmla="+- f67 0 f65"/>
                <a:gd name="f69" fmla="+- f66 0 f65"/>
                <a:gd name="f70" fmla="*/ f69 1 11028"/>
                <a:gd name="f71" fmla="*/ f68 1 7567"/>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33" name="Google Shape;5976;p67">
            <a:extLst>
              <a:ext uri="{FF2B5EF4-FFF2-40B4-BE49-F238E27FC236}">
                <a16:creationId xmlns:a16="http://schemas.microsoft.com/office/drawing/2014/main" id="{67D9E118-4C67-4D24-9B85-58BF1A3E9ADB}"/>
              </a:ext>
            </a:extLst>
          </p:cNvPr>
          <p:cNvGrpSpPr/>
          <p:nvPr/>
        </p:nvGrpSpPr>
        <p:grpSpPr>
          <a:xfrm>
            <a:off x="1993628" y="4214195"/>
            <a:ext cx="371547" cy="331551"/>
            <a:chOff x="3299914" y="4214195"/>
            <a:chExt cx="371547" cy="331551"/>
          </a:xfrm>
          <a:solidFill>
            <a:schemeClr val="tx1">
              <a:lumMod val="75000"/>
              <a:lumOff val="25000"/>
            </a:schemeClr>
          </a:solidFill>
        </p:grpSpPr>
        <p:sp>
          <p:nvSpPr>
            <p:cNvPr id="34" name="Google Shape;5977;p67">
              <a:extLst>
                <a:ext uri="{FF2B5EF4-FFF2-40B4-BE49-F238E27FC236}">
                  <a16:creationId xmlns:a16="http://schemas.microsoft.com/office/drawing/2014/main" id="{B03D4E62-C78F-700B-5F41-EB3FE93974A6}"/>
                </a:ext>
              </a:extLst>
            </p:cNvPr>
            <p:cNvSpPr/>
            <p:nvPr/>
          </p:nvSpPr>
          <p:spPr>
            <a:xfrm>
              <a:off x="3393932" y="4214195"/>
              <a:ext cx="277529" cy="274603"/>
            </a:xfrm>
            <a:custGeom>
              <a:avLst/>
              <a:gdLst>
                <a:gd name="f0" fmla="val w"/>
                <a:gd name="f1" fmla="val h"/>
                <a:gd name="f2" fmla="val 0"/>
                <a:gd name="f3" fmla="val 9673"/>
                <a:gd name="f4" fmla="val 9571"/>
                <a:gd name="f5" fmla="val 5963"/>
                <a:gd name="f6" fmla="val 1"/>
                <a:gd name="f7" fmla="val 5661"/>
                <a:gd name="f8" fmla="val 5365"/>
                <a:gd name="f9" fmla="val 127"/>
                <a:gd name="f10" fmla="val 5136"/>
                <a:gd name="f11" fmla="val 371"/>
                <a:gd name="f12" fmla="val 5507"/>
                <a:gd name="f13" fmla="val 4064"/>
                <a:gd name="f14" fmla="val 9200"/>
                <a:gd name="f15" fmla="val 4436"/>
                <a:gd name="f16" fmla="val 9672"/>
                <a:gd name="f17" fmla="val 3963"/>
                <a:gd name="f18" fmla="val 3207"/>
                <a:gd name="f19" fmla="val 2734"/>
                <a:gd name="f20" fmla="val 6868"/>
                <a:gd name="f21" fmla="val 434"/>
                <a:gd name="f22" fmla="val 6609"/>
                <a:gd name="f23" fmla="val 143"/>
                <a:gd name="f24" fmla="val 6283"/>
                <a:gd name="f25" fmla="*/ f0 1 9673"/>
                <a:gd name="f26" fmla="*/ f1 1 9571"/>
                <a:gd name="f27" fmla="val f2"/>
                <a:gd name="f28" fmla="val f3"/>
                <a:gd name="f29" fmla="val f4"/>
                <a:gd name="f30" fmla="+- f29 0 f27"/>
                <a:gd name="f31" fmla="+- f28 0 f27"/>
                <a:gd name="f32" fmla="*/ f31 1 9673"/>
                <a:gd name="f33" fmla="*/ f30 1 9571"/>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9673" h="9571">
                  <a:moveTo>
                    <a:pt x="f5" y="f6"/>
                  </a:moveTo>
                  <a:cubicBezTo>
                    <a:pt x="f7" y="f6"/>
                    <a:pt x="f8" y="f9"/>
                    <a:pt x="f10" y="f11"/>
                  </a:cubicBezTo>
                  <a:lnTo>
                    <a:pt x="f2" y="f12"/>
                  </a:lnTo>
                  <a:lnTo>
                    <a:pt x="f13" y="f4"/>
                  </a:lnTo>
                  <a:lnTo>
                    <a:pt x="f14" y="f15"/>
                  </a:lnTo>
                  <a:cubicBezTo>
                    <a:pt x="f16" y="f17"/>
                    <a:pt x="f16" y="f18"/>
                    <a:pt x="f14" y="f19"/>
                  </a:cubicBezTo>
                  <a:lnTo>
                    <a:pt x="f20" y="f21"/>
                  </a:lnTo>
                  <a:cubicBezTo>
                    <a:pt x="f22" y="f23"/>
                    <a:pt x="f24"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5" name="Google Shape;5978;p67">
              <a:extLst>
                <a:ext uri="{FF2B5EF4-FFF2-40B4-BE49-F238E27FC236}">
                  <a16:creationId xmlns:a16="http://schemas.microsoft.com/office/drawing/2014/main" id="{4C2E1177-8028-134F-0F16-3C5B51DF8495}"/>
                </a:ext>
              </a:extLst>
            </p:cNvPr>
            <p:cNvSpPr/>
            <p:nvPr/>
          </p:nvSpPr>
          <p:spPr>
            <a:xfrm>
              <a:off x="3356862" y="4386623"/>
              <a:ext cx="136510" cy="136510"/>
            </a:xfrm>
            <a:custGeom>
              <a:avLst/>
              <a:gdLst>
                <a:gd name="f0" fmla="val w"/>
                <a:gd name="f1" fmla="val h"/>
                <a:gd name="f2" fmla="val 0"/>
                <a:gd name="f3" fmla="val 4758"/>
                <a:gd name="f4" fmla="val 725"/>
                <a:gd name="f5" fmla="val 1"/>
                <a:gd name="f6" fmla="val 473"/>
                <a:gd name="f7" fmla="val 284"/>
                <a:gd name="f8" fmla="val 253"/>
                <a:gd name="f9" fmla="val 505"/>
                <a:gd name="f10" fmla="val 95"/>
                <a:gd name="f11" fmla="val 820"/>
                <a:gd name="f12" fmla="val 1198"/>
                <a:gd name="f13" fmla="val 1450"/>
                <a:gd name="f14" fmla="val 190"/>
                <a:gd name="f15" fmla="val 1765"/>
                <a:gd name="f16" fmla="val 442"/>
                <a:gd name="f17" fmla="val 1986"/>
                <a:gd name="f18" fmla="val 631"/>
                <a:gd name="f19" fmla="val 2112"/>
                <a:gd name="f20" fmla="val 599"/>
                <a:gd name="f21" fmla="val 2458"/>
                <a:gd name="f22" fmla="val 2616"/>
                <a:gd name="f23" fmla="val 3025"/>
                <a:gd name="f24" fmla="val 1733"/>
                <a:gd name="f25" fmla="val 2174"/>
                <a:gd name="f26" fmla="val 4348"/>
                <a:gd name="f27" fmla="val 2253"/>
                <a:gd name="f28" fmla="val 4270"/>
                <a:gd name="f29" fmla="val 2363"/>
                <a:gd name="f30" fmla="val 4230"/>
                <a:gd name="f31" fmla="val 2478"/>
                <a:gd name="f32" fmla="val 2592"/>
                <a:gd name="f33" fmla="val 2710"/>
                <a:gd name="f34" fmla="val 2804"/>
                <a:gd name="f35" fmla="val 4569"/>
                <a:gd name="f36" fmla="val 3340"/>
                <a:gd name="f37" fmla="val 4695"/>
                <a:gd name="f38" fmla="val 3655"/>
                <a:gd name="f39" fmla="val 3970"/>
                <a:gd name="f40" fmla="val 4254"/>
                <a:gd name="f41" fmla="val 4506"/>
                <a:gd name="f42" fmla="val 4065"/>
                <a:gd name="f43" fmla="*/ f0 1 4758"/>
                <a:gd name="f44" fmla="*/ f1 1 4758"/>
                <a:gd name="f45" fmla="val f2"/>
                <a:gd name="f46" fmla="val f3"/>
                <a:gd name="f47" fmla="+- f46 0 f45"/>
                <a:gd name="f48" fmla="*/ f47 1 4758"/>
                <a:gd name="f49" fmla="*/ f45 1 f48"/>
                <a:gd name="f50" fmla="*/ f46 1 f48"/>
                <a:gd name="f51" fmla="*/ f49 f43 1"/>
                <a:gd name="f52" fmla="*/ f50 f43 1"/>
                <a:gd name="f53" fmla="*/ f50 f44 1"/>
                <a:gd name="f54" fmla="*/ f49 f44 1"/>
              </a:gdLst>
              <a:ahLst/>
              <a:cxnLst>
                <a:cxn ang="3cd4">
                  <a:pos x="hc" y="t"/>
                </a:cxn>
                <a:cxn ang="0">
                  <a:pos x="r" y="vc"/>
                </a:cxn>
                <a:cxn ang="cd4">
                  <a:pos x="hc" y="b"/>
                </a:cxn>
                <a:cxn ang="cd2">
                  <a:pos x="l" y="vc"/>
                </a:cxn>
              </a:cxnLst>
              <a:rect l="f51" t="f54" r="f52" b="f53"/>
              <a:pathLst>
                <a:path w="4758" h="4758">
                  <a:moveTo>
                    <a:pt x="f4" y="f5"/>
                  </a:moveTo>
                  <a:lnTo>
                    <a:pt x="f6" y="f7"/>
                  </a:lnTo>
                  <a:cubicBezTo>
                    <a:pt x="f8" y="f9"/>
                    <a:pt x="f10" y="f11"/>
                    <a:pt x="f10" y="f12"/>
                  </a:cubicBezTo>
                  <a:cubicBezTo>
                    <a:pt x="f10" y="f13"/>
                    <a:pt x="f14" y="f15"/>
                    <a:pt x="f16" y="f17"/>
                  </a:cubicBezTo>
                  <a:cubicBezTo>
                    <a:pt x="f18" y="f19"/>
                    <a:pt x="f20" y="f21"/>
                    <a:pt x="f16" y="f22"/>
                  </a:cubicBezTo>
                  <a:lnTo>
                    <a:pt x="f5" y="f23"/>
                  </a:lnTo>
                  <a:lnTo>
                    <a:pt x="f24" y="f3"/>
                  </a:lnTo>
                  <a:lnTo>
                    <a:pt x="f25" y="f26"/>
                  </a:lnTo>
                  <a:cubicBezTo>
                    <a:pt x="f27" y="f28"/>
                    <a:pt x="f29" y="f30"/>
                    <a:pt x="f31" y="f30"/>
                  </a:cubicBezTo>
                  <a:cubicBezTo>
                    <a:pt x="f32" y="f30"/>
                    <a:pt x="f33" y="f28"/>
                    <a:pt x="f34" y="f26"/>
                  </a:cubicBezTo>
                  <a:cubicBezTo>
                    <a:pt x="f23" y="f35"/>
                    <a:pt x="f36" y="f37"/>
                    <a:pt x="f38" y="f37"/>
                  </a:cubicBezTo>
                  <a:cubicBezTo>
                    <a:pt x="f39" y="f37"/>
                    <a:pt x="f40" y="f35"/>
                    <a:pt x="f41" y="f26"/>
                  </a:cubicBezTo>
                  <a:lnTo>
                    <a:pt x="f3" y="f42"/>
                  </a:lnTo>
                  <a:lnTo>
                    <a:pt x="f4"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6" name="Google Shape;5979;p67">
              <a:extLst>
                <a:ext uri="{FF2B5EF4-FFF2-40B4-BE49-F238E27FC236}">
                  <a16:creationId xmlns:a16="http://schemas.microsoft.com/office/drawing/2014/main" id="{482C768E-9381-0572-0DD4-B8CEC4E31802}"/>
                </a:ext>
              </a:extLst>
            </p:cNvPr>
            <p:cNvSpPr/>
            <p:nvPr/>
          </p:nvSpPr>
          <p:spPr>
            <a:xfrm>
              <a:off x="3299914" y="4493297"/>
              <a:ext cx="89510" cy="52449"/>
            </a:xfrm>
            <a:custGeom>
              <a:avLst/>
              <a:gdLst>
                <a:gd name="f0" fmla="val w"/>
                <a:gd name="f1" fmla="val h"/>
                <a:gd name="f2" fmla="val 0"/>
                <a:gd name="f3" fmla="val 3120"/>
                <a:gd name="f4" fmla="val 1828"/>
                <a:gd name="f5" fmla="val 1450"/>
                <a:gd name="f6" fmla="val 253"/>
                <a:gd name="f7" fmla="val 1166"/>
                <a:gd name="f8" fmla="val 1"/>
                <a:gd name="f9" fmla="val 1355"/>
                <a:gd name="f10" fmla="val 190"/>
                <a:gd name="f11" fmla="val 536"/>
                <a:gd name="f12" fmla="val 2773"/>
                <a:gd name="f13" fmla="val 2931"/>
                <a:gd name="f14" fmla="val 3025"/>
                <a:gd name="f15" fmla="val 1765"/>
                <a:gd name="f16" fmla="val 1670"/>
                <a:gd name="f17" fmla="*/ f0 1 3120"/>
                <a:gd name="f18" fmla="*/ f1 1 1828"/>
                <a:gd name="f19" fmla="val f2"/>
                <a:gd name="f20" fmla="val f3"/>
                <a:gd name="f21" fmla="val f4"/>
                <a:gd name="f22" fmla="+- f21 0 f19"/>
                <a:gd name="f23" fmla="+- f20 0 f19"/>
                <a:gd name="f24" fmla="*/ f23 1 3120"/>
                <a:gd name="f25" fmla="*/ f22 1 1828"/>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3120" h="1828">
                  <a:moveTo>
                    <a:pt x="f5" y="f2"/>
                  </a:moveTo>
                  <a:lnTo>
                    <a:pt x="f6" y="f7"/>
                  </a:lnTo>
                  <a:cubicBezTo>
                    <a:pt x="f8" y="f9"/>
                    <a:pt x="f10" y="f4"/>
                    <a:pt x="f11" y="f4"/>
                  </a:cubicBezTo>
                  <a:lnTo>
                    <a:pt x="f12" y="f4"/>
                  </a:lnTo>
                  <a:cubicBezTo>
                    <a:pt x="f13" y="f4"/>
                    <a:pt x="f14" y="f15"/>
                    <a:pt x="f3" y="f16"/>
                  </a:cubicBez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37" name="Google Shape;5989;p67">
            <a:extLst>
              <a:ext uri="{FF2B5EF4-FFF2-40B4-BE49-F238E27FC236}">
                <a16:creationId xmlns:a16="http://schemas.microsoft.com/office/drawing/2014/main" id="{1102D96B-CF9F-D61F-91BE-54F5127964A2}"/>
              </a:ext>
            </a:extLst>
          </p:cNvPr>
          <p:cNvGrpSpPr/>
          <p:nvPr/>
        </p:nvGrpSpPr>
        <p:grpSpPr>
          <a:xfrm>
            <a:off x="5018243" y="4126477"/>
            <a:ext cx="372408" cy="364370"/>
            <a:chOff x="6324529" y="4126476"/>
            <a:chExt cx="372408" cy="364370"/>
          </a:xfrm>
          <a:solidFill>
            <a:schemeClr val="tx1">
              <a:lumMod val="75000"/>
              <a:lumOff val="25000"/>
            </a:schemeClr>
          </a:solidFill>
        </p:grpSpPr>
        <p:sp>
          <p:nvSpPr>
            <p:cNvPr id="38" name="Google Shape;5990;p67">
              <a:extLst>
                <a:ext uri="{FF2B5EF4-FFF2-40B4-BE49-F238E27FC236}">
                  <a16:creationId xmlns:a16="http://schemas.microsoft.com/office/drawing/2014/main" id="{6ABB2BFD-5F5E-87A6-3400-35E97B5DEF6F}"/>
                </a:ext>
              </a:extLst>
            </p:cNvPr>
            <p:cNvSpPr/>
            <p:nvPr/>
          </p:nvSpPr>
          <p:spPr>
            <a:xfrm>
              <a:off x="6440210" y="4126476"/>
              <a:ext cx="122054" cy="120929"/>
            </a:xfrm>
            <a:custGeom>
              <a:avLst/>
              <a:gdLst>
                <a:gd name="f0" fmla="val w"/>
                <a:gd name="f1" fmla="val h"/>
                <a:gd name="f2" fmla="val 0"/>
                <a:gd name="f3" fmla="val 4254"/>
                <a:gd name="f4" fmla="val 4215"/>
                <a:gd name="f5" fmla="val 2064"/>
                <a:gd name="f6" fmla="val 1"/>
                <a:gd name="f7" fmla="val 1954"/>
                <a:gd name="f8" fmla="val 1844"/>
                <a:gd name="f9" fmla="val 40"/>
                <a:gd name="f10" fmla="val 1765"/>
                <a:gd name="f11" fmla="val 119"/>
                <a:gd name="f12" fmla="val 1883"/>
                <a:gd name="f13" fmla="val 2332"/>
                <a:gd name="f14" fmla="val 4214"/>
                <a:gd name="f15" fmla="val 4096"/>
                <a:gd name="f16" fmla="val 2450"/>
                <a:gd name="f17" fmla="val 2293"/>
                <a:gd name="f18" fmla="val 2009"/>
                <a:gd name="f19" fmla="val 1852"/>
                <a:gd name="f20" fmla="val 2364"/>
                <a:gd name="f21" fmla="val 2285"/>
                <a:gd name="f22" fmla="val 2175"/>
                <a:gd name="f23" fmla="*/ f0 1 4254"/>
                <a:gd name="f24" fmla="*/ f1 1 4215"/>
                <a:gd name="f25" fmla="val f2"/>
                <a:gd name="f26" fmla="val f3"/>
                <a:gd name="f27" fmla="val f4"/>
                <a:gd name="f28" fmla="+- f27 0 f25"/>
                <a:gd name="f29" fmla="+- f26 0 f25"/>
                <a:gd name="f30" fmla="*/ f29 1 4254"/>
                <a:gd name="f31" fmla="*/ f28 1 421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254" h="4215">
                  <a:moveTo>
                    <a:pt x="f5" y="f6"/>
                  </a:moveTo>
                  <a:cubicBezTo>
                    <a:pt x="f7" y="f6"/>
                    <a:pt x="f8" y="f9"/>
                    <a:pt x="f10" y="f11"/>
                  </a:cubicBezTo>
                  <a:lnTo>
                    <a:pt x="f6" y="f12"/>
                  </a:lnTo>
                  <a:lnTo>
                    <a:pt x="f13" y="f14"/>
                  </a:lnTo>
                  <a:lnTo>
                    <a:pt x="f15" y="f16"/>
                  </a:lnTo>
                  <a:cubicBezTo>
                    <a:pt x="f3" y="f17"/>
                    <a:pt x="f3" y="f18"/>
                    <a:pt x="f15" y="f19"/>
                  </a:cubicBezTo>
                  <a:lnTo>
                    <a:pt x="f20" y="f11"/>
                  </a:lnTo>
                  <a:cubicBezTo>
                    <a:pt x="f21" y="f9"/>
                    <a:pt x="f22"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9" name="Google Shape;5991;p67">
              <a:extLst>
                <a:ext uri="{FF2B5EF4-FFF2-40B4-BE49-F238E27FC236}">
                  <a16:creationId xmlns:a16="http://schemas.microsoft.com/office/drawing/2014/main" id="{569577F2-544C-F06E-92EF-D661037E049A}"/>
                </a:ext>
              </a:extLst>
            </p:cNvPr>
            <p:cNvSpPr/>
            <p:nvPr/>
          </p:nvSpPr>
          <p:spPr>
            <a:xfrm>
              <a:off x="6573996" y="4259339"/>
              <a:ext cx="122941" cy="120929"/>
            </a:xfrm>
            <a:custGeom>
              <a:avLst/>
              <a:gdLst>
                <a:gd name="f0" fmla="val w"/>
                <a:gd name="f1" fmla="val h"/>
                <a:gd name="f2" fmla="val 0"/>
                <a:gd name="f3" fmla="val 4285"/>
                <a:gd name="f4" fmla="val 4215"/>
                <a:gd name="f5" fmla="val 2064"/>
                <a:gd name="f6" fmla="val 1"/>
                <a:gd name="f7" fmla="val 1954"/>
                <a:gd name="f8" fmla="val 1843"/>
                <a:gd name="f9" fmla="val 40"/>
                <a:gd name="f10" fmla="val 1765"/>
                <a:gd name="f11" fmla="val 119"/>
                <a:gd name="f12" fmla="val 1915"/>
                <a:gd name="f13" fmla="val 2300"/>
                <a:gd name="f14" fmla="val 4128"/>
                <a:gd name="f15" fmla="val 2482"/>
                <a:gd name="f16" fmla="val 2324"/>
                <a:gd name="f17" fmla="val 2072"/>
                <a:gd name="f18" fmla="val 2363"/>
                <a:gd name="f19" fmla="val 2285"/>
                <a:gd name="f20" fmla="val 2174"/>
                <a:gd name="f21" fmla="*/ f0 1 4285"/>
                <a:gd name="f22" fmla="*/ f1 1 4215"/>
                <a:gd name="f23" fmla="val f2"/>
                <a:gd name="f24" fmla="val f3"/>
                <a:gd name="f25" fmla="val f4"/>
                <a:gd name="f26" fmla="+- f25 0 f23"/>
                <a:gd name="f27" fmla="+- f24 0 f23"/>
                <a:gd name="f28" fmla="*/ f27 1 4285"/>
                <a:gd name="f29" fmla="*/ f26 1 421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285" h="4215">
                  <a:moveTo>
                    <a:pt x="f5" y="f6"/>
                  </a:moveTo>
                  <a:cubicBezTo>
                    <a:pt x="f7" y="f6"/>
                    <a:pt x="f8" y="f9"/>
                    <a:pt x="f10" y="f11"/>
                  </a:cubicBezTo>
                  <a:lnTo>
                    <a:pt x="f2" y="f12"/>
                  </a:lnTo>
                  <a:lnTo>
                    <a:pt x="f13" y="f4"/>
                  </a:lnTo>
                  <a:lnTo>
                    <a:pt x="f14" y="f15"/>
                  </a:lnTo>
                  <a:cubicBezTo>
                    <a:pt x="f3" y="f16"/>
                    <a:pt x="f3" y="f17"/>
                    <a:pt x="f14" y="f12"/>
                  </a:cubicBezTo>
                  <a:lnTo>
                    <a:pt x="f18" y="f11"/>
                  </a:lnTo>
                  <a:cubicBezTo>
                    <a:pt x="f19" y="f9"/>
                    <a:pt x="f20"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0" name="Google Shape;5992;p67">
              <a:extLst>
                <a:ext uri="{FF2B5EF4-FFF2-40B4-BE49-F238E27FC236}">
                  <a16:creationId xmlns:a16="http://schemas.microsoft.com/office/drawing/2014/main" id="{9EDB65C1-E2BE-BAEB-95BE-2FB5A0F08676}"/>
                </a:ext>
              </a:extLst>
            </p:cNvPr>
            <p:cNvSpPr/>
            <p:nvPr/>
          </p:nvSpPr>
          <p:spPr>
            <a:xfrm>
              <a:off x="6324529" y="4198577"/>
              <a:ext cx="301020" cy="292269"/>
            </a:xfrm>
            <a:custGeom>
              <a:avLst/>
              <a:gdLst>
                <a:gd name="f0" fmla="val w"/>
                <a:gd name="f1" fmla="val h"/>
                <a:gd name="f2" fmla="val 0"/>
                <a:gd name="f3" fmla="val 10492"/>
                <a:gd name="f4" fmla="val 10187"/>
                <a:gd name="f5" fmla="val 3497"/>
                <a:gd name="f6" fmla="val 1764"/>
                <a:gd name="f7" fmla="val 1733"/>
                <a:gd name="f8" fmla="val 1166"/>
                <a:gd name="f9" fmla="val 2332"/>
                <a:gd name="f10" fmla="val 725"/>
                <a:gd name="f11" fmla="val 3088"/>
                <a:gd name="f12" fmla="val 504"/>
                <a:gd name="f13" fmla="val 3812"/>
                <a:gd name="f14" fmla="val 5514"/>
                <a:gd name="f15" fmla="val 410"/>
                <a:gd name="f16" fmla="val 7404"/>
                <a:gd name="f17" fmla="val 8759"/>
                <a:gd name="f18" fmla="val 2667"/>
                <a:gd name="f19" fmla="val 9661"/>
                <a:gd name="f20" fmla="val 3919"/>
                <a:gd name="f21" fmla="val 5273"/>
                <a:gd name="f22" fmla="val 5384"/>
                <a:gd name="f23" fmla="val 5496"/>
                <a:gd name="f24" fmla="val 10183"/>
                <a:gd name="f25" fmla="val 5608"/>
                <a:gd name="f26" fmla="val 10176"/>
                <a:gd name="f27" fmla="val 6679"/>
                <a:gd name="f28" fmla="val 10082"/>
                <a:gd name="f29" fmla="val 7876"/>
                <a:gd name="f30" fmla="val 9609"/>
                <a:gd name="f31" fmla="val 8758"/>
                <a:gd name="f32" fmla="val 10491"/>
                <a:gd name="f33" fmla="val 7026"/>
                <a:gd name="f34" fmla="val 8191"/>
                <a:gd name="f35" fmla="val 4694"/>
                <a:gd name="f36" fmla="val 6396"/>
                <a:gd name="f37" fmla="val 6077"/>
                <a:gd name="f38" fmla="val 6715"/>
                <a:gd name="f39" fmla="val 5645"/>
                <a:gd name="f40" fmla="val 6880"/>
                <a:gd name="f41" fmla="val 5214"/>
                <a:gd name="f42" fmla="val 4794"/>
                <a:gd name="f43" fmla="val 4375"/>
                <a:gd name="f44" fmla="val 6722"/>
                <a:gd name="f45" fmla="val 4064"/>
                <a:gd name="f46" fmla="val 3434"/>
                <a:gd name="f47" fmla="val 5766"/>
                <a:gd name="f48" fmla="val 5797"/>
                <a:gd name="f49" fmla="*/ f0 1 10492"/>
                <a:gd name="f50" fmla="*/ f1 1 10187"/>
                <a:gd name="f51" fmla="val f2"/>
                <a:gd name="f52" fmla="val f3"/>
                <a:gd name="f53" fmla="val f4"/>
                <a:gd name="f54" fmla="+- f53 0 f51"/>
                <a:gd name="f55" fmla="+- f52 0 f51"/>
                <a:gd name="f56" fmla="*/ f55 1 10492"/>
                <a:gd name="f57" fmla="*/ f54 1 10187"/>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492" h="10187">
                  <a:moveTo>
                    <a:pt x="f5" y="f2"/>
                  </a:moveTo>
                  <a:lnTo>
                    <a:pt x="f6" y="f7"/>
                  </a:lnTo>
                  <a:cubicBezTo>
                    <a:pt x="f8" y="f9"/>
                    <a:pt x="f10" y="f11"/>
                    <a:pt x="f12" y="f13"/>
                  </a:cubicBezTo>
                  <a:cubicBezTo>
                    <a:pt x="f2" y="f14"/>
                    <a:pt x="f15" y="f16"/>
                    <a:pt x="f6" y="f17"/>
                  </a:cubicBezTo>
                  <a:cubicBezTo>
                    <a:pt x="f18" y="f19"/>
                    <a:pt x="f20" y="f4"/>
                    <a:pt x="f21" y="f4"/>
                  </a:cubicBezTo>
                  <a:cubicBezTo>
                    <a:pt x="f22" y="f4"/>
                    <a:pt x="f23" y="f24"/>
                    <a:pt x="f25" y="f26"/>
                  </a:cubicBezTo>
                  <a:cubicBezTo>
                    <a:pt x="f27" y="f28"/>
                    <a:pt x="f29" y="f30"/>
                    <a:pt x="f31" y="f17"/>
                  </a:cubicBezTo>
                  <a:lnTo>
                    <a:pt x="f32" y="f33"/>
                  </a:lnTo>
                  <a:lnTo>
                    <a:pt x="f34" y="f35"/>
                  </a:lnTo>
                  <a:lnTo>
                    <a:pt x="f36" y="f36"/>
                  </a:lnTo>
                  <a:cubicBezTo>
                    <a:pt x="f37" y="f38"/>
                    <a:pt x="f39" y="f40"/>
                    <a:pt x="f41" y="f40"/>
                  </a:cubicBezTo>
                  <a:cubicBezTo>
                    <a:pt x="f42" y="f40"/>
                    <a:pt x="f43" y="f44"/>
                    <a:pt x="f45" y="f36"/>
                  </a:cubicBezTo>
                  <a:cubicBezTo>
                    <a:pt x="f46" y="f47"/>
                    <a:pt x="f46" y="f35"/>
                    <a:pt x="f45" y="f45"/>
                  </a:cubicBezTo>
                  <a:lnTo>
                    <a:pt x="f48" y="f9"/>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41" name="Google Shape;6007;p67">
            <a:extLst>
              <a:ext uri="{FF2B5EF4-FFF2-40B4-BE49-F238E27FC236}">
                <a16:creationId xmlns:a16="http://schemas.microsoft.com/office/drawing/2014/main" id="{9F8BA5E7-FAA9-A95A-F88E-998D40C45D97}"/>
              </a:ext>
            </a:extLst>
          </p:cNvPr>
          <p:cNvGrpSpPr/>
          <p:nvPr/>
        </p:nvGrpSpPr>
        <p:grpSpPr>
          <a:xfrm>
            <a:off x="2657885" y="4157046"/>
            <a:ext cx="352263" cy="356771"/>
            <a:chOff x="3964170" y="4157045"/>
            <a:chExt cx="352263" cy="356771"/>
          </a:xfrm>
          <a:solidFill>
            <a:schemeClr val="tx1">
              <a:lumMod val="75000"/>
              <a:lumOff val="25000"/>
            </a:schemeClr>
          </a:solidFill>
        </p:grpSpPr>
        <p:sp>
          <p:nvSpPr>
            <p:cNvPr id="42" name="Google Shape;6008;p67">
              <a:extLst>
                <a:ext uri="{FF2B5EF4-FFF2-40B4-BE49-F238E27FC236}">
                  <a16:creationId xmlns:a16="http://schemas.microsoft.com/office/drawing/2014/main" id="{58322650-754C-07BB-4E2E-157EC08C6F15}"/>
                </a:ext>
              </a:extLst>
            </p:cNvPr>
            <p:cNvSpPr/>
            <p:nvPr/>
          </p:nvSpPr>
          <p:spPr>
            <a:xfrm>
              <a:off x="3964170" y="4157045"/>
              <a:ext cx="352263" cy="356771"/>
            </a:xfrm>
            <a:custGeom>
              <a:avLst/>
              <a:gdLst>
                <a:gd name="f0" fmla="val w"/>
                <a:gd name="f1" fmla="val h"/>
                <a:gd name="f2" fmla="val 0"/>
                <a:gd name="f3" fmla="val 12278"/>
                <a:gd name="f4" fmla="val 12435"/>
                <a:gd name="f5" fmla="val 5905"/>
                <a:gd name="f6" fmla="val 860"/>
                <a:gd name="f7" fmla="val 6421"/>
                <a:gd name="f8" fmla="val 6926"/>
                <a:gd name="f9" fmla="val 1412"/>
                <a:gd name="f10" fmla="val 7341"/>
                <a:gd name="f11" fmla="val 2467"/>
                <a:gd name="f12" fmla="val 6837"/>
                <a:gd name="f13" fmla="val 2593"/>
                <a:gd name="f14" fmla="val 6365"/>
                <a:gd name="f15" fmla="val 2782"/>
                <a:gd name="f16" fmla="val 5892"/>
                <a:gd name="f17" fmla="val 3003"/>
                <a:gd name="f18" fmla="val 5419"/>
                <a:gd name="f19" fmla="val 4947"/>
                <a:gd name="f20" fmla="val 4443"/>
                <a:gd name="f21" fmla="val 4893"/>
                <a:gd name="f22" fmla="val 1381"/>
                <a:gd name="f23" fmla="val 5404"/>
                <a:gd name="f24" fmla="val 4191"/>
                <a:gd name="f25" fmla="val 3255"/>
                <a:gd name="f26" fmla="val 3349"/>
                <a:gd name="f27" fmla="val 4632"/>
                <a:gd name="f28" fmla="val 3381"/>
                <a:gd name="f29" fmla="val 4884"/>
                <a:gd name="f30" fmla="val 3475"/>
                <a:gd name="f31" fmla="val 4726"/>
                <a:gd name="f32" fmla="val 3538"/>
                <a:gd name="f33" fmla="val 4600"/>
                <a:gd name="f34" fmla="val 3601"/>
                <a:gd name="f35" fmla="val 3696"/>
                <a:gd name="f36" fmla="val 4285"/>
                <a:gd name="f37" fmla="val 3790"/>
                <a:gd name="f38" fmla="val 4159"/>
                <a:gd name="f39" fmla="val 3853"/>
                <a:gd name="f40" fmla="val 4002"/>
                <a:gd name="f41" fmla="val 3948"/>
                <a:gd name="f42" fmla="val 4096"/>
                <a:gd name="f43" fmla="val 3727"/>
                <a:gd name="f44" fmla="val 3507"/>
                <a:gd name="f45" fmla="val 7625"/>
                <a:gd name="f46" fmla="val 3318"/>
                <a:gd name="f47" fmla="val 7688"/>
                <a:gd name="f48" fmla="val 7751"/>
                <a:gd name="f49" fmla="val 7782"/>
                <a:gd name="f50" fmla="val 3979"/>
                <a:gd name="f51" fmla="val 7499"/>
                <a:gd name="f52" fmla="val 7247"/>
                <a:gd name="f53" fmla="val 3633"/>
                <a:gd name="f54" fmla="val 6963"/>
                <a:gd name="f55" fmla="val 7184"/>
                <a:gd name="f56" fmla="val 3412"/>
                <a:gd name="f57" fmla="val 7404"/>
                <a:gd name="f58" fmla="val 2611"/>
                <a:gd name="f59" fmla="val 3034"/>
                <a:gd name="f60" fmla="val 2846"/>
                <a:gd name="f61" fmla="val 3110"/>
                <a:gd name="f62" fmla="val 3054"/>
                <a:gd name="f63" fmla="val 3403"/>
                <a:gd name="f64" fmla="val 3097"/>
                <a:gd name="f65" fmla="val 3309"/>
                <a:gd name="f66" fmla="val 3570"/>
                <a:gd name="f67" fmla="val 3183"/>
                <a:gd name="f68" fmla="val 4042"/>
                <a:gd name="f69" fmla="val 3151"/>
                <a:gd name="f70" fmla="val 4609"/>
                <a:gd name="f71" fmla="val 2742"/>
                <a:gd name="f72" fmla="val 4924"/>
                <a:gd name="f73" fmla="val 2363"/>
                <a:gd name="f74" fmla="val 5240"/>
                <a:gd name="f75" fmla="val 1954"/>
                <a:gd name="f76" fmla="val 5586"/>
                <a:gd name="f77" fmla="val 712"/>
                <a:gd name="f78" fmla="val 4068"/>
                <a:gd name="f79" fmla="val 945"/>
                <a:gd name="f80" fmla="val 9301"/>
                <a:gd name="f81" fmla="val 3075"/>
                <a:gd name="f82" fmla="val 10879"/>
                <a:gd name="f83" fmla="val 11079"/>
                <a:gd name="f84" fmla="val 4102"/>
                <a:gd name="f85" fmla="val 9862"/>
                <a:gd name="f86" fmla="val 5618"/>
                <a:gd name="f87" fmla="val 9515"/>
                <a:gd name="f88" fmla="val 5271"/>
                <a:gd name="f89" fmla="val 9137"/>
                <a:gd name="f90" fmla="val 8696"/>
                <a:gd name="f91" fmla="val 4641"/>
                <a:gd name="f92" fmla="val 8601"/>
                <a:gd name="f93" fmla="val 4137"/>
                <a:gd name="f94" fmla="val 8538"/>
                <a:gd name="f95" fmla="val 8412"/>
                <a:gd name="f96" fmla="val 3160"/>
                <a:gd name="f97" fmla="val 8746"/>
                <a:gd name="f98" fmla="val 3102"/>
                <a:gd name="f99" fmla="val 9042"/>
                <a:gd name="f100" fmla="val 8822"/>
                <a:gd name="f101" fmla="val 5744"/>
                <a:gd name="f102" fmla="val 9011"/>
                <a:gd name="f103" fmla="val 5901"/>
                <a:gd name="f104" fmla="val 9169"/>
                <a:gd name="f105" fmla="val 6059"/>
                <a:gd name="f106" fmla="val 9326"/>
                <a:gd name="f107" fmla="val 6216"/>
                <a:gd name="f108" fmla="val 6374"/>
                <a:gd name="f109" fmla="val 8980"/>
                <a:gd name="f110" fmla="val 6531"/>
                <a:gd name="f111" fmla="val 6689"/>
                <a:gd name="f112" fmla="val 3025"/>
                <a:gd name="f113" fmla="val 5775"/>
                <a:gd name="f114" fmla="val 6720"/>
                <a:gd name="f115" fmla="val 2836"/>
                <a:gd name="f116" fmla="val 6563"/>
                <a:gd name="f117" fmla="val 2679"/>
                <a:gd name="f118" fmla="val 6405"/>
                <a:gd name="f119" fmla="val 2521"/>
                <a:gd name="f120" fmla="val 6248"/>
                <a:gd name="f121" fmla="val 6090"/>
                <a:gd name="f122" fmla="val 2868"/>
                <a:gd name="f123" fmla="val 5933"/>
                <a:gd name="f124" fmla="val 3885"/>
                <a:gd name="f125" fmla="val 6617"/>
                <a:gd name="f126" fmla="val 4200"/>
                <a:gd name="f127" fmla="val 7278"/>
                <a:gd name="f128" fmla="val 7908"/>
                <a:gd name="f129" fmla="val 5082"/>
                <a:gd name="f130" fmla="val 8003"/>
                <a:gd name="f131" fmla="val 5838"/>
                <a:gd name="f132" fmla="val 6626"/>
                <a:gd name="f133" fmla="val 7413"/>
                <a:gd name="f134" fmla="val 7823"/>
                <a:gd name="f135" fmla="val 6585"/>
                <a:gd name="f136" fmla="val 8232"/>
                <a:gd name="f137" fmla="val 8579"/>
                <a:gd name="f138" fmla="val 5545"/>
                <a:gd name="f139" fmla="val 8421"/>
                <a:gd name="f140" fmla="val 5230"/>
                <a:gd name="f141" fmla="val 8043"/>
                <a:gd name="f142" fmla="val 4537"/>
                <a:gd name="f143" fmla="val 7634"/>
                <a:gd name="f144" fmla="val 3876"/>
                <a:gd name="f145" fmla="val 3844"/>
                <a:gd name="f146" fmla="val 6657"/>
                <a:gd name="f147" fmla="val 5870"/>
                <a:gd name="f148" fmla="val 4830"/>
                <a:gd name="f149" fmla="val 4452"/>
                <a:gd name="f150" fmla="val 4263"/>
                <a:gd name="f151" fmla="val 5577"/>
                <a:gd name="f152" fmla="val 4033"/>
                <a:gd name="f153" fmla="val 8516"/>
                <a:gd name="f154" fmla="val 4317"/>
                <a:gd name="f155" fmla="val 8674"/>
                <a:gd name="f156" fmla="val 4474"/>
                <a:gd name="f157" fmla="val 8737"/>
                <a:gd name="f158" fmla="val 8831"/>
                <a:gd name="f159" fmla="val 4758"/>
                <a:gd name="f160" fmla="val 8894"/>
                <a:gd name="f161" fmla="val 4915"/>
                <a:gd name="f162" fmla="val 8989"/>
                <a:gd name="f163" fmla="val 4663"/>
                <a:gd name="f164" fmla="val 9052"/>
                <a:gd name="f165" fmla="val 9146"/>
                <a:gd name="f166" fmla="val 4254"/>
                <a:gd name="f167" fmla="val 9178"/>
                <a:gd name="f168" fmla="val 8926"/>
                <a:gd name="f169" fmla="val 9083"/>
                <a:gd name="f170" fmla="val 6846"/>
                <a:gd name="f171" fmla="val 2300"/>
                <a:gd name="f172" fmla="val 7193"/>
                <a:gd name="f173" fmla="val 2710"/>
                <a:gd name="f174" fmla="val 7571"/>
                <a:gd name="f175" fmla="val 3214"/>
                <a:gd name="f176" fmla="val 8358"/>
                <a:gd name="f177" fmla="val 8863"/>
                <a:gd name="f178" fmla="val 9335"/>
                <a:gd name="f179" fmla="val 3090"/>
                <a:gd name="f180" fmla="val 9388"/>
                <a:gd name="f181" fmla="val 2806"/>
                <a:gd name="f182" fmla="val 9414"/>
                <a:gd name="f183" fmla="val 2555"/>
                <a:gd name="f184" fmla="val 1015"/>
                <a:gd name="f185" fmla="val 681"/>
                <a:gd name="f186" fmla="val 8445"/>
                <a:gd name="f187" fmla="val 9925"/>
                <a:gd name="f188" fmla="val 11167"/>
                <a:gd name="f189" fmla="val 8392"/>
                <a:gd name="f190" fmla="val 10934"/>
                <a:gd name="f191" fmla="val 9430"/>
                <a:gd name="f192" fmla="val 9267"/>
                <a:gd name="f193" fmla="val 9032"/>
                <a:gd name="f194" fmla="val 8768"/>
                <a:gd name="f195" fmla="val 9410"/>
                <a:gd name="f196" fmla="val 8475"/>
                <a:gd name="f197" fmla="val 9367"/>
                <a:gd name="f198" fmla="val 8664"/>
                <a:gd name="f199" fmla="val 8390"/>
                <a:gd name="f200" fmla="val 8727"/>
                <a:gd name="f201" fmla="val 7508"/>
                <a:gd name="f202" fmla="val 5924"/>
                <a:gd name="f203" fmla="val 9461"/>
                <a:gd name="f204" fmla="val 6396"/>
                <a:gd name="f205" fmla="val 9650"/>
                <a:gd name="f206" fmla="val 6869"/>
                <a:gd name="f207" fmla="val 9839"/>
                <a:gd name="f208" fmla="val 9965"/>
                <a:gd name="f209" fmla="val 6962"/>
                <a:gd name="f210" fmla="val 11056"/>
                <a:gd name="f211" fmla="val 6440"/>
                <a:gd name="f212" fmla="val 11607"/>
                <a:gd name="f213" fmla="val 5922"/>
                <a:gd name="f214" fmla="val 5408"/>
                <a:gd name="f215" fmla="val 4898"/>
                <a:gd name="f216" fmla="val 11064"/>
                <a:gd name="f217" fmla="val 4978"/>
                <a:gd name="f218" fmla="val 5451"/>
                <a:gd name="f219" fmla="val 5931"/>
                <a:gd name="f220" fmla="val 1"/>
                <a:gd name="f221" fmla="val 5817"/>
                <a:gd name="f222" fmla="val 5699"/>
                <a:gd name="f223" fmla="val 14"/>
                <a:gd name="f224" fmla="val 41"/>
                <a:gd name="f225" fmla="val 262"/>
                <a:gd name="f226" fmla="val 1333"/>
                <a:gd name="f227" fmla="val 3655"/>
                <a:gd name="f228" fmla="val 2278"/>
                <a:gd name="f229" fmla="val 3326"/>
                <a:gd name="f230" fmla="val 2223"/>
                <a:gd name="f231" fmla="val 2973"/>
                <a:gd name="f232" fmla="val 2187"/>
                <a:gd name="f233" fmla="val 2624"/>
                <a:gd name="f234" fmla="val 1770"/>
                <a:gd name="f235" fmla="val 939"/>
                <a:gd name="f236" fmla="val 2404"/>
                <a:gd name="f237" fmla="val 536"/>
                <a:gd name="f238" fmla="val 4074"/>
                <a:gd name="f239" fmla="val 662"/>
                <a:gd name="f240" fmla="val 5334"/>
                <a:gd name="f241" fmla="val 1387"/>
                <a:gd name="f242" fmla="val 788"/>
                <a:gd name="f243" fmla="val 6972"/>
                <a:gd name="f244" fmla="val 158"/>
                <a:gd name="f245" fmla="val 379"/>
                <a:gd name="f246" fmla="val 599"/>
                <a:gd name="f247" fmla="val 1166"/>
                <a:gd name="f248" fmla="val 10028"/>
                <a:gd name="f249" fmla="val 1922"/>
                <a:gd name="f250" fmla="val 10186"/>
                <a:gd name="f251" fmla="val 2157"/>
                <a:gd name="f252" fmla="val 10241"/>
                <a:gd name="f253" fmla="val 2410"/>
                <a:gd name="f254" fmla="val 10266"/>
                <a:gd name="f255" fmla="val 2668"/>
                <a:gd name="f256" fmla="val 2998"/>
                <a:gd name="f257" fmla="val 3337"/>
                <a:gd name="f258" fmla="val 10225"/>
                <a:gd name="f259" fmla="val 10154"/>
                <a:gd name="f260" fmla="val 4221"/>
                <a:gd name="f261" fmla="val 11678"/>
                <a:gd name="f262" fmla="val 5076"/>
                <a:gd name="f263" fmla="val 12434"/>
                <a:gd name="f264" fmla="val 5929"/>
                <a:gd name="f265" fmla="val 6786"/>
                <a:gd name="f266" fmla="val 7639"/>
                <a:gd name="f267" fmla="val 11670"/>
                <a:gd name="f268" fmla="val 8192"/>
                <a:gd name="f269" fmla="val 8550"/>
                <a:gd name="f270" fmla="val 10215"/>
                <a:gd name="f271" fmla="val 8882"/>
                <a:gd name="f272" fmla="val 10243"/>
                <a:gd name="f273" fmla="val 9186"/>
                <a:gd name="f274" fmla="val 11589"/>
                <a:gd name="f275" fmla="val 8453"/>
                <a:gd name="f276" fmla="val 10460"/>
                <a:gd name="f277" fmla="val 12272"/>
                <a:gd name="f278" fmla="val 4014"/>
                <a:gd name="f279" fmla="val 11618"/>
                <a:gd name="f280" fmla="val 2182"/>
                <a:gd name="f281" fmla="val 9217"/>
                <a:gd name="f282" fmla="val 8904"/>
                <a:gd name="f283" fmla="val 8562"/>
                <a:gd name="f284" fmla="val 2213"/>
                <a:gd name="f285" fmla="val 7765"/>
                <a:gd name="f286" fmla="val 1139"/>
                <a:gd name="f287" fmla="val 7004"/>
                <a:gd name="f288" fmla="*/ f0 1 12278"/>
                <a:gd name="f289" fmla="*/ f1 1 12435"/>
                <a:gd name="f290" fmla="val f2"/>
                <a:gd name="f291" fmla="val f3"/>
                <a:gd name="f292" fmla="val f4"/>
                <a:gd name="f293" fmla="+- f292 0 f290"/>
                <a:gd name="f294" fmla="+- f291 0 f290"/>
                <a:gd name="f295" fmla="*/ f294 1 12278"/>
                <a:gd name="f296" fmla="*/ f293 1 12435"/>
                <a:gd name="f297" fmla="*/ f290 1 f295"/>
                <a:gd name="f298" fmla="*/ f291 1 f295"/>
                <a:gd name="f299" fmla="*/ f290 1 f296"/>
                <a:gd name="f300" fmla="*/ f292 1 f296"/>
                <a:gd name="f301" fmla="*/ f297 f288 1"/>
                <a:gd name="f302" fmla="*/ f298 f288 1"/>
                <a:gd name="f303" fmla="*/ f300 f289 1"/>
                <a:gd name="f304" fmla="*/ f299 f289 1"/>
              </a:gdLst>
              <a:ahLst/>
              <a:cxnLst>
                <a:cxn ang="3cd4">
                  <a:pos x="hc" y="t"/>
                </a:cxn>
                <a:cxn ang="0">
                  <a:pos x="r" y="vc"/>
                </a:cxn>
                <a:cxn ang="cd4">
                  <a:pos x="hc" y="b"/>
                </a:cxn>
                <a:cxn ang="cd2">
                  <a:pos x="l" y="vc"/>
                </a:cxn>
              </a:cxnLst>
              <a:rect l="f301" t="f304" r="f302" b="f303"/>
              <a:pathLst>
                <a:path w="12278" h="12435">
                  <a:moveTo>
                    <a:pt x="f5" y="f6"/>
                  </a:moveTo>
                  <a:cubicBezTo>
                    <a:pt x="f7" y="f6"/>
                    <a:pt x="f8" y="f9"/>
                    <a:pt x="f10" y="f11"/>
                  </a:cubicBezTo>
                  <a:cubicBezTo>
                    <a:pt x="f12" y="f13"/>
                    <a:pt x="f14" y="f15"/>
                    <a:pt x="f16" y="f17"/>
                  </a:cubicBezTo>
                  <a:cubicBezTo>
                    <a:pt x="f18" y="f15"/>
                    <a:pt x="f19" y="f13"/>
                    <a:pt x="f20" y="f11"/>
                  </a:cubicBezTo>
                  <a:cubicBezTo>
                    <a:pt x="f21" y="f22"/>
                    <a:pt x="f23" y="f6"/>
                    <a:pt x="f5" y="f6"/>
                  </a:cubicBezTo>
                  <a:close/>
                  <a:moveTo>
                    <a:pt x="f24" y="f25"/>
                  </a:moveTo>
                  <a:cubicBezTo>
                    <a:pt x="f20" y="f26"/>
                    <a:pt x="f27" y="f28"/>
                    <a:pt x="f29" y="f30"/>
                  </a:cubicBezTo>
                  <a:cubicBezTo>
                    <a:pt x="f31" y="f32"/>
                    <a:pt x="f33" y="f34"/>
                    <a:pt x="f20" y="f35"/>
                  </a:cubicBezTo>
                  <a:cubicBezTo>
                    <a:pt x="f36" y="f37"/>
                    <a:pt x="f38" y="f39"/>
                    <a:pt x="f40" y="f41"/>
                  </a:cubicBezTo>
                  <a:cubicBezTo>
                    <a:pt x="f42" y="f43"/>
                    <a:pt x="f38" y="f44"/>
                    <a:pt x="f24" y="f25"/>
                  </a:cubicBezTo>
                  <a:close/>
                  <a:moveTo>
                    <a:pt x="f45" y="f46"/>
                  </a:moveTo>
                  <a:cubicBezTo>
                    <a:pt x="f47" y="f44"/>
                    <a:pt x="f48" y="f43"/>
                    <a:pt x="f49" y="f50"/>
                  </a:cubicBezTo>
                  <a:cubicBezTo>
                    <a:pt x="f51" y="f37"/>
                    <a:pt x="f52" y="f53"/>
                    <a:pt x="f54" y="f44"/>
                  </a:cubicBezTo>
                  <a:cubicBezTo>
                    <a:pt x="f55" y="f56"/>
                    <a:pt x="f57" y="f26"/>
                    <a:pt x="f45" y="f46"/>
                  </a:cubicBezTo>
                  <a:close/>
                  <a:moveTo>
                    <a:pt x="f58" y="f59"/>
                  </a:moveTo>
                  <a:cubicBezTo>
                    <a:pt x="f60" y="f59"/>
                    <a:pt x="f61" y="f62"/>
                    <a:pt x="f63" y="f64"/>
                  </a:cubicBezTo>
                  <a:cubicBezTo>
                    <a:pt x="f65" y="f66"/>
                    <a:pt x="f67" y="f68"/>
                    <a:pt x="f69" y="f70"/>
                  </a:cubicBezTo>
                  <a:cubicBezTo>
                    <a:pt x="f71" y="f72"/>
                    <a:pt x="f73" y="f74"/>
                    <a:pt x="f75" y="f76"/>
                  </a:cubicBezTo>
                  <a:cubicBezTo>
                    <a:pt x="f77" y="f78"/>
                    <a:pt x="f79" y="f59"/>
                    <a:pt x="f58" y="f59"/>
                  </a:cubicBezTo>
                  <a:close/>
                  <a:moveTo>
                    <a:pt x="f80" y="f81"/>
                  </a:moveTo>
                  <a:cubicBezTo>
                    <a:pt x="f82" y="f81"/>
                    <a:pt x="f83" y="f84"/>
                    <a:pt x="f85" y="f86"/>
                  </a:cubicBezTo>
                  <a:cubicBezTo>
                    <a:pt x="f87" y="f88"/>
                    <a:pt x="f89" y="f72"/>
                    <a:pt x="f90" y="f91"/>
                  </a:cubicBezTo>
                  <a:cubicBezTo>
                    <a:pt x="f92" y="f93"/>
                    <a:pt x="f94" y="f34"/>
                    <a:pt x="f95" y="f96"/>
                  </a:cubicBezTo>
                  <a:cubicBezTo>
                    <a:pt x="f97" y="f98"/>
                    <a:pt x="f99" y="f81"/>
                    <a:pt x="f80" y="f81"/>
                  </a:cubicBezTo>
                  <a:close/>
                  <a:moveTo>
                    <a:pt x="f100" y="f101"/>
                  </a:moveTo>
                  <a:cubicBezTo>
                    <a:pt x="f102" y="f103"/>
                    <a:pt x="f104" y="f105"/>
                    <a:pt x="f106" y="f107"/>
                  </a:cubicBezTo>
                  <a:cubicBezTo>
                    <a:pt x="f104" y="f108"/>
                    <a:pt x="f109" y="f110"/>
                    <a:pt x="f100" y="f111"/>
                  </a:cubicBezTo>
                  <a:lnTo>
                    <a:pt x="f100" y="f101"/>
                  </a:lnTo>
                  <a:close/>
                  <a:moveTo>
                    <a:pt x="f112" y="f113"/>
                  </a:moveTo>
                  <a:lnTo>
                    <a:pt x="f112" y="f114"/>
                  </a:lnTo>
                  <a:cubicBezTo>
                    <a:pt x="f115" y="f116"/>
                    <a:pt x="f117" y="f118"/>
                    <a:pt x="f119" y="f120"/>
                  </a:cubicBezTo>
                  <a:cubicBezTo>
                    <a:pt x="f117" y="f121"/>
                    <a:pt x="f122" y="f123"/>
                    <a:pt x="f112" y="f113"/>
                  </a:cubicBezTo>
                  <a:close/>
                  <a:moveTo>
                    <a:pt x="f16" y="f124"/>
                  </a:moveTo>
                  <a:cubicBezTo>
                    <a:pt x="f125" y="f126"/>
                    <a:pt x="f127" y="f70"/>
                    <a:pt x="f128" y="f129"/>
                  </a:cubicBezTo>
                  <a:cubicBezTo>
                    <a:pt x="f130" y="f131"/>
                    <a:pt x="f130" y="f132"/>
                    <a:pt x="f128" y="f133"/>
                  </a:cubicBezTo>
                  <a:cubicBezTo>
                    <a:pt x="f127" y="f134"/>
                    <a:pt x="f135" y="f136"/>
                    <a:pt x="f16" y="f137"/>
                  </a:cubicBezTo>
                  <a:cubicBezTo>
                    <a:pt x="f138" y="f139"/>
                    <a:pt x="f140" y="f136"/>
                    <a:pt x="f29" y="f141"/>
                  </a:cubicBezTo>
                  <a:cubicBezTo>
                    <a:pt x="f142" y="f134"/>
                    <a:pt x="f24" y="f143"/>
                    <a:pt x="f144" y="f133"/>
                  </a:cubicBezTo>
                  <a:cubicBezTo>
                    <a:pt x="f145" y="f146"/>
                    <a:pt x="f145" y="f147"/>
                    <a:pt x="f144" y="f129"/>
                  </a:cubicBezTo>
                  <a:cubicBezTo>
                    <a:pt x="f24" y="f148"/>
                    <a:pt x="f142" y="f91"/>
                    <a:pt x="f29" y="f149"/>
                  </a:cubicBezTo>
                  <a:cubicBezTo>
                    <a:pt x="f140" y="f150"/>
                    <a:pt x="f151" y="f68"/>
                    <a:pt x="f16" y="f124"/>
                  </a:cubicBezTo>
                  <a:close/>
                  <a:moveTo>
                    <a:pt x="f152" y="f153"/>
                  </a:moveTo>
                  <a:cubicBezTo>
                    <a:pt x="f38" y="f137"/>
                    <a:pt x="f154" y="f155"/>
                    <a:pt x="f156" y="f157"/>
                  </a:cubicBezTo>
                  <a:cubicBezTo>
                    <a:pt x="f27" y="f158"/>
                    <a:pt x="f159" y="f160"/>
                    <a:pt x="f161" y="f162"/>
                  </a:cubicBezTo>
                  <a:cubicBezTo>
                    <a:pt x="f163" y="f164"/>
                    <a:pt x="f156" y="f165"/>
                    <a:pt x="f166" y="f167"/>
                  </a:cubicBezTo>
                  <a:cubicBezTo>
                    <a:pt x="f38" y="f168"/>
                    <a:pt x="f42" y="f157"/>
                    <a:pt x="f152" y="f153"/>
                  </a:cubicBezTo>
                  <a:close/>
                  <a:moveTo>
                    <a:pt x="f49" y="f153"/>
                  </a:moveTo>
                  <a:cubicBezTo>
                    <a:pt x="f48" y="f157"/>
                    <a:pt x="f47" y="f162"/>
                    <a:pt x="f45" y="f167"/>
                  </a:cubicBezTo>
                  <a:cubicBezTo>
                    <a:pt x="f57" y="f169"/>
                    <a:pt x="f55" y="f164"/>
                    <a:pt x="f54" y="f162"/>
                  </a:cubicBezTo>
                  <a:cubicBezTo>
                    <a:pt x="f127" y="f158"/>
                    <a:pt x="f51" y="f155"/>
                    <a:pt x="f49" y="f153"/>
                  </a:cubicBezTo>
                  <a:close/>
                  <a:moveTo>
                    <a:pt x="f75" y="f170"/>
                  </a:moveTo>
                  <a:cubicBezTo>
                    <a:pt x="f171" y="f172"/>
                    <a:pt x="f173" y="f174"/>
                    <a:pt x="f69" y="f134"/>
                  </a:cubicBezTo>
                  <a:cubicBezTo>
                    <a:pt x="f175" y="f176"/>
                    <a:pt x="f65" y="f177"/>
                    <a:pt x="f63" y="f178"/>
                  </a:cubicBezTo>
                  <a:cubicBezTo>
                    <a:pt x="f179" y="f180"/>
                    <a:pt x="f181" y="f182"/>
                    <a:pt x="f183" y="f182"/>
                  </a:cubicBezTo>
                  <a:cubicBezTo>
                    <a:pt x="f184" y="f182"/>
                    <a:pt x="f185" y="f186"/>
                    <a:pt x="f75" y="f170"/>
                  </a:cubicBezTo>
                  <a:close/>
                  <a:moveTo>
                    <a:pt x="f187" y="f170"/>
                  </a:moveTo>
                  <a:lnTo>
                    <a:pt x="f187" y="f170"/>
                  </a:lnTo>
                  <a:cubicBezTo>
                    <a:pt x="f188" y="f189"/>
                    <a:pt x="f190" y="f191"/>
                    <a:pt x="f192" y="f191"/>
                  </a:cubicBezTo>
                  <a:cubicBezTo>
                    <a:pt x="f193" y="f191"/>
                    <a:pt x="f194" y="f195"/>
                    <a:pt x="f196" y="f197"/>
                  </a:cubicBezTo>
                  <a:cubicBezTo>
                    <a:pt x="f94" y="f160"/>
                    <a:pt x="f198" y="f199"/>
                    <a:pt x="f200" y="f134"/>
                  </a:cubicBezTo>
                  <a:cubicBezTo>
                    <a:pt x="f89" y="f201"/>
                    <a:pt x="f87" y="f172"/>
                    <a:pt x="f187" y="f170"/>
                  </a:cubicBezTo>
                  <a:close/>
                  <a:moveTo>
                    <a:pt x="f202" y="f203"/>
                  </a:moveTo>
                  <a:cubicBezTo>
                    <a:pt x="f204" y="f205"/>
                    <a:pt x="f206" y="f207"/>
                    <a:pt x="f57" y="f208"/>
                  </a:cubicBezTo>
                  <a:cubicBezTo>
                    <a:pt x="f209" y="f210"/>
                    <a:pt x="f211" y="f212"/>
                    <a:pt x="f213" y="f212"/>
                  </a:cubicBezTo>
                  <a:cubicBezTo>
                    <a:pt x="f214" y="f212"/>
                    <a:pt x="f215" y="f216"/>
                    <a:pt x="f156" y="f208"/>
                  </a:cubicBezTo>
                  <a:cubicBezTo>
                    <a:pt x="f217" y="f207"/>
                    <a:pt x="f218" y="f205"/>
                    <a:pt x="f202" y="f203"/>
                  </a:cubicBezTo>
                  <a:close/>
                  <a:moveTo>
                    <a:pt x="f219" y="f220"/>
                  </a:moveTo>
                  <a:cubicBezTo>
                    <a:pt x="f221" y="f220"/>
                    <a:pt x="f222" y="f223"/>
                    <a:pt x="f151" y="f224"/>
                  </a:cubicBezTo>
                  <a:cubicBezTo>
                    <a:pt x="f27" y="f225"/>
                    <a:pt x="f40" y="f226"/>
                    <a:pt x="f227" y="f228"/>
                  </a:cubicBezTo>
                  <a:cubicBezTo>
                    <a:pt x="f229" y="f230"/>
                    <a:pt x="f231" y="f232"/>
                    <a:pt x="f233" y="f232"/>
                  </a:cubicBezTo>
                  <a:cubicBezTo>
                    <a:pt x="f234" y="f232"/>
                    <a:pt x="f235" y="f236"/>
                    <a:pt x="f237" y="f64"/>
                  </a:cubicBezTo>
                  <a:cubicBezTo>
                    <a:pt x="f220" y="f238"/>
                    <a:pt x="f239" y="f240"/>
                    <a:pt x="f241" y="f107"/>
                  </a:cubicBezTo>
                  <a:cubicBezTo>
                    <a:pt x="f242" y="f243"/>
                    <a:pt x="f244" y="f141"/>
                    <a:pt x="f245" y="f168"/>
                  </a:cubicBezTo>
                  <a:cubicBezTo>
                    <a:pt x="f246" y="f205"/>
                    <a:pt x="f247" y="f248"/>
                    <a:pt x="f249" y="f250"/>
                  </a:cubicBezTo>
                  <a:cubicBezTo>
                    <a:pt x="f251" y="f252"/>
                    <a:pt x="f253" y="f254"/>
                    <a:pt x="f255" y="f254"/>
                  </a:cubicBezTo>
                  <a:cubicBezTo>
                    <a:pt x="f256" y="f254"/>
                    <a:pt x="f257" y="f258"/>
                    <a:pt x="f227" y="f259"/>
                  </a:cubicBezTo>
                  <a:cubicBezTo>
                    <a:pt x="f260" y="f261"/>
                    <a:pt x="f262" y="f263"/>
                    <a:pt x="f264" y="f263"/>
                  </a:cubicBezTo>
                  <a:cubicBezTo>
                    <a:pt x="f265" y="f263"/>
                    <a:pt x="f266" y="f267"/>
                    <a:pt x="f268" y="f259"/>
                  </a:cubicBezTo>
                  <a:cubicBezTo>
                    <a:pt x="f269" y="f270"/>
                    <a:pt x="f271" y="f272"/>
                    <a:pt x="f273" y="f272"/>
                  </a:cubicBezTo>
                  <a:cubicBezTo>
                    <a:pt x="f274" y="f272"/>
                    <a:pt x="f3" y="f275"/>
                    <a:pt x="f276" y="f107"/>
                  </a:cubicBezTo>
                  <a:cubicBezTo>
                    <a:pt x="f277" y="f278"/>
                    <a:pt x="f279" y="f280"/>
                    <a:pt x="f281" y="f280"/>
                  </a:cubicBezTo>
                  <a:cubicBezTo>
                    <a:pt x="f282" y="f280"/>
                    <a:pt x="f283" y="f284"/>
                    <a:pt x="f268" y="f228"/>
                  </a:cubicBezTo>
                  <a:cubicBezTo>
                    <a:pt x="f285" y="f286"/>
                    <a:pt x="f287" y="f220"/>
                    <a:pt x="f219" y="f220"/>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3" name="Google Shape;6009;p67">
              <a:extLst>
                <a:ext uri="{FF2B5EF4-FFF2-40B4-BE49-F238E27FC236}">
                  <a16:creationId xmlns:a16="http://schemas.microsoft.com/office/drawing/2014/main" id="{067CBED4-9B13-17A7-0D4E-43A7E46E2436}"/>
                </a:ext>
              </a:extLst>
            </p:cNvPr>
            <p:cNvSpPr/>
            <p:nvPr/>
          </p:nvSpPr>
          <p:spPr>
            <a:xfrm>
              <a:off x="4097947" y="4300094"/>
              <a:ext cx="72329" cy="71469"/>
            </a:xfrm>
            <a:custGeom>
              <a:avLst/>
              <a:gdLst>
                <a:gd name="f0" fmla="val w"/>
                <a:gd name="f1" fmla="val h"/>
                <a:gd name="f2" fmla="val 0"/>
                <a:gd name="f3" fmla="val 2521"/>
                <a:gd name="f4" fmla="val 2491"/>
                <a:gd name="f5" fmla="val 1313"/>
                <a:gd name="f6" fmla="val 1295"/>
                <a:gd name="f7" fmla="val 1278"/>
                <a:gd name="f8" fmla="val 1"/>
                <a:gd name="f9" fmla="val 1261"/>
                <a:gd name="f10" fmla="val 599"/>
                <a:gd name="f11" fmla="val 569"/>
                <a:gd name="f12" fmla="val 63"/>
                <a:gd name="f13" fmla="val 1230"/>
                <a:gd name="f14" fmla="val 1955"/>
                <a:gd name="f15" fmla="val 567"/>
                <a:gd name="f16" fmla="val 2490"/>
                <a:gd name="f17" fmla="val 1954"/>
                <a:gd name="f18" fmla="val 2489"/>
                <a:gd name="f19" fmla="val 585"/>
                <a:gd name="f20" fmla="val 1980"/>
                <a:gd name="f21" fmla="*/ f0 1 2521"/>
                <a:gd name="f22" fmla="*/ f1 1 2491"/>
                <a:gd name="f23" fmla="val f2"/>
                <a:gd name="f24" fmla="val f3"/>
                <a:gd name="f25" fmla="val f4"/>
                <a:gd name="f26" fmla="+- f25 0 f23"/>
                <a:gd name="f27" fmla="+- f24 0 f23"/>
                <a:gd name="f28" fmla="*/ f27 1 2521"/>
                <a:gd name="f29" fmla="*/ f26 1 2491"/>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521" h="2491">
                  <a:moveTo>
                    <a:pt x="f5" y="f2"/>
                  </a:moveTo>
                  <a:cubicBezTo>
                    <a:pt x="f6" y="f2"/>
                    <a:pt x="f7" y="f8"/>
                    <a:pt x="f9" y="f8"/>
                  </a:cubicBezTo>
                  <a:cubicBezTo>
                    <a:pt x="f10" y="f8"/>
                    <a:pt x="f2" y="f11"/>
                    <a:pt x="f12" y="f13"/>
                  </a:cubicBezTo>
                  <a:cubicBezTo>
                    <a:pt x="f2" y="f14"/>
                    <a:pt x="f15" y="f16"/>
                    <a:pt x="f9" y="f16"/>
                  </a:cubicBezTo>
                  <a:cubicBezTo>
                    <a:pt x="f17" y="f16"/>
                    <a:pt x="f3" y="f14"/>
                    <a:pt x="f18" y="f13"/>
                  </a:cubicBezTo>
                  <a:cubicBezTo>
                    <a:pt x="f18" y="f19"/>
                    <a:pt x="f20"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44" name="Google Shape;6018;p67">
            <a:extLst>
              <a:ext uri="{FF2B5EF4-FFF2-40B4-BE49-F238E27FC236}">
                <a16:creationId xmlns:a16="http://schemas.microsoft.com/office/drawing/2014/main" id="{902060B2-FDA1-32CC-62AD-9BEC2B65C72D}"/>
              </a:ext>
            </a:extLst>
          </p:cNvPr>
          <p:cNvGrpSpPr/>
          <p:nvPr/>
        </p:nvGrpSpPr>
        <p:grpSpPr>
          <a:xfrm>
            <a:off x="6359641" y="4173514"/>
            <a:ext cx="365202" cy="332677"/>
            <a:chOff x="7665927" y="4173513"/>
            <a:chExt cx="365202" cy="332677"/>
          </a:xfrm>
          <a:solidFill>
            <a:schemeClr val="tx1">
              <a:lumMod val="75000"/>
              <a:lumOff val="25000"/>
            </a:schemeClr>
          </a:solidFill>
        </p:grpSpPr>
        <p:sp>
          <p:nvSpPr>
            <p:cNvPr id="45" name="Google Shape;6019;p67">
              <a:extLst>
                <a:ext uri="{FF2B5EF4-FFF2-40B4-BE49-F238E27FC236}">
                  <a16:creationId xmlns:a16="http://schemas.microsoft.com/office/drawing/2014/main" id="{4B358EB5-B5B0-CD5C-1026-061F84FD3A84}"/>
                </a:ext>
              </a:extLst>
            </p:cNvPr>
            <p:cNvSpPr/>
            <p:nvPr/>
          </p:nvSpPr>
          <p:spPr>
            <a:xfrm>
              <a:off x="7665927" y="4173513"/>
              <a:ext cx="344436" cy="94942"/>
            </a:xfrm>
            <a:custGeom>
              <a:avLst/>
              <a:gdLst>
                <a:gd name="f0" fmla="val w"/>
                <a:gd name="f1" fmla="val h"/>
                <a:gd name="f2" fmla="val 0"/>
                <a:gd name="f3" fmla="val 12005"/>
                <a:gd name="f4" fmla="val 3309"/>
                <a:gd name="f5" fmla="val 1671"/>
                <a:gd name="f6" fmla="val 757"/>
                <a:gd name="f7" fmla="val 1"/>
                <a:gd name="f8" fmla="val 1670"/>
                <a:gd name="f9" fmla="val 2552"/>
                <a:gd name="f10" fmla="val 3308"/>
                <a:gd name="f11" fmla="val 11469"/>
                <a:gd name="f12" fmla="val 11815"/>
                <a:gd name="f13" fmla="val 12004"/>
                <a:gd name="f14" fmla="val 2930"/>
                <a:gd name="f15" fmla="val 11784"/>
                <a:gd name="f16" fmla="val 2647"/>
                <a:gd name="f17" fmla="val 11595"/>
                <a:gd name="f18" fmla="val 2363"/>
                <a:gd name="f19" fmla="val 2017"/>
                <a:gd name="f20" fmla="val 1292"/>
                <a:gd name="f21" fmla="val 946"/>
                <a:gd name="f22" fmla="val 662"/>
                <a:gd name="f23" fmla="val 11973"/>
                <a:gd name="f24" fmla="val 410"/>
                <a:gd name="f25" fmla="*/ f0 1 12005"/>
                <a:gd name="f26" fmla="*/ f1 1 3309"/>
                <a:gd name="f27" fmla="val f2"/>
                <a:gd name="f28" fmla="val f3"/>
                <a:gd name="f29" fmla="val f4"/>
                <a:gd name="f30" fmla="+- f29 0 f27"/>
                <a:gd name="f31" fmla="+- f28 0 f27"/>
                <a:gd name="f32" fmla="*/ f31 1 12005"/>
                <a:gd name="f33" fmla="*/ f30 1 330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12005" h="3309">
                  <a:moveTo>
                    <a:pt x="f5" y="f2"/>
                  </a:moveTo>
                  <a:cubicBezTo>
                    <a:pt x="f6" y="f2"/>
                    <a:pt x="f7" y="f6"/>
                    <a:pt x="f7" y="f8"/>
                  </a:cubicBezTo>
                  <a:cubicBezTo>
                    <a:pt x="f7" y="f9"/>
                    <a:pt x="f6" y="f10"/>
                    <a:pt x="f5" y="f10"/>
                  </a:cubicBezTo>
                  <a:lnTo>
                    <a:pt x="f11" y="f10"/>
                  </a:lnTo>
                  <a:cubicBezTo>
                    <a:pt x="f12" y="f10"/>
                    <a:pt x="f13" y="f14"/>
                    <a:pt x="f15" y="f16"/>
                  </a:cubicBezTo>
                  <a:cubicBezTo>
                    <a:pt x="f17" y="f18"/>
                    <a:pt x="f11" y="f19"/>
                    <a:pt x="f11" y="f8"/>
                  </a:cubicBezTo>
                  <a:cubicBezTo>
                    <a:pt x="f11" y="f20"/>
                    <a:pt x="f17" y="f21"/>
                    <a:pt x="f15" y="f22"/>
                  </a:cubicBezTo>
                  <a:cubicBezTo>
                    <a:pt x="f23" y="f24"/>
                    <a:pt x="f15" y="f2"/>
                    <a:pt x="f11"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6" name="Google Shape;6020;p67">
              <a:extLst>
                <a:ext uri="{FF2B5EF4-FFF2-40B4-BE49-F238E27FC236}">
                  <a16:creationId xmlns:a16="http://schemas.microsoft.com/office/drawing/2014/main" id="{9DED4606-4A3D-BC12-4C29-2991FCFDD12C}"/>
                </a:ext>
              </a:extLst>
            </p:cNvPr>
            <p:cNvSpPr/>
            <p:nvPr/>
          </p:nvSpPr>
          <p:spPr>
            <a:xfrm>
              <a:off x="7937997" y="4291919"/>
              <a:ext cx="24441" cy="94942"/>
            </a:xfrm>
            <a:custGeom>
              <a:avLst/>
              <a:gdLst>
                <a:gd name="f0" fmla="val w"/>
                <a:gd name="f1" fmla="val h"/>
                <a:gd name="f2" fmla="val 0"/>
                <a:gd name="f3" fmla="val 852"/>
                <a:gd name="f4" fmla="val 3309"/>
                <a:gd name="f5" fmla="val 1"/>
                <a:gd name="f6" fmla="*/ f0 1 852"/>
                <a:gd name="f7" fmla="*/ f1 1 3309"/>
                <a:gd name="f8" fmla="val f2"/>
                <a:gd name="f9" fmla="val f3"/>
                <a:gd name="f10" fmla="val f4"/>
                <a:gd name="f11" fmla="+- f10 0 f8"/>
                <a:gd name="f12" fmla="+- f9 0 f8"/>
                <a:gd name="f13" fmla="*/ f12 1 852"/>
                <a:gd name="f14" fmla="*/ f11 1 330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852" h="3309">
                  <a:moveTo>
                    <a:pt x="f5" y="f5"/>
                  </a:moveTo>
                  <a:lnTo>
                    <a:pt x="f5" y="f4"/>
                  </a:lnTo>
                  <a:lnTo>
                    <a:pt x="f3" y="f4"/>
                  </a:lnTo>
                  <a:lnTo>
                    <a:pt x="f3"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7" name="Google Shape;6021;p67">
              <a:extLst>
                <a:ext uri="{FF2B5EF4-FFF2-40B4-BE49-F238E27FC236}">
                  <a16:creationId xmlns:a16="http://schemas.microsoft.com/office/drawing/2014/main" id="{EB5FB3A6-5D70-FC69-35BD-39C0F72E0249}"/>
                </a:ext>
              </a:extLst>
            </p:cNvPr>
            <p:cNvSpPr/>
            <p:nvPr/>
          </p:nvSpPr>
          <p:spPr>
            <a:xfrm>
              <a:off x="7985912" y="4292842"/>
              <a:ext cx="45217" cy="94942"/>
            </a:xfrm>
            <a:custGeom>
              <a:avLst/>
              <a:gdLst>
                <a:gd name="f0" fmla="val w"/>
                <a:gd name="f1" fmla="val h"/>
                <a:gd name="f2" fmla="val 0"/>
                <a:gd name="f3" fmla="val 1576"/>
                <a:gd name="f4" fmla="val 3309"/>
                <a:gd name="f5" fmla="val 1"/>
                <a:gd name="f6" fmla="val 3308"/>
                <a:gd name="f7" fmla="val 1198"/>
                <a:gd name="f8" fmla="val 1387"/>
                <a:gd name="f9" fmla="val 3277"/>
                <a:gd name="f10" fmla="val 3088"/>
                <a:gd name="f11" fmla="val 2899"/>
                <a:gd name="f12" fmla="val 410"/>
                <a:gd name="f13" fmla="val 158"/>
                <a:gd name="f14" fmla="*/ f0 1 1576"/>
                <a:gd name="f15" fmla="*/ f1 1 3309"/>
                <a:gd name="f16" fmla="val f2"/>
                <a:gd name="f17" fmla="val f3"/>
                <a:gd name="f18" fmla="val f4"/>
                <a:gd name="f19" fmla="+- f18 0 f16"/>
                <a:gd name="f20" fmla="+- f17 0 f16"/>
                <a:gd name="f21" fmla="*/ f20 1 1576"/>
                <a:gd name="f22" fmla="*/ f19 1 3309"/>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1576" h="3309">
                  <a:moveTo>
                    <a:pt x="f5" y="f2"/>
                  </a:moveTo>
                  <a:lnTo>
                    <a:pt x="f5" y="f6"/>
                  </a:lnTo>
                  <a:lnTo>
                    <a:pt x="f7" y="f6"/>
                  </a:lnTo>
                  <a:cubicBezTo>
                    <a:pt x="f8" y="f9"/>
                    <a:pt x="f3" y="f10"/>
                    <a:pt x="f3" y="f11"/>
                  </a:cubicBezTo>
                  <a:lnTo>
                    <a:pt x="f3" y="f12"/>
                  </a:lnTo>
                  <a:cubicBezTo>
                    <a:pt x="f3" y="f13"/>
                    <a:pt x="f8" y="f2"/>
                    <a:pt x="f7"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8" name="Google Shape;6022;p67">
              <a:extLst>
                <a:ext uri="{FF2B5EF4-FFF2-40B4-BE49-F238E27FC236}">
                  <a16:creationId xmlns:a16="http://schemas.microsoft.com/office/drawing/2014/main" id="{7D757EC4-17DB-92F5-E2E3-3BB2A09EFFDB}"/>
                </a:ext>
              </a:extLst>
            </p:cNvPr>
            <p:cNvSpPr/>
            <p:nvPr/>
          </p:nvSpPr>
          <p:spPr>
            <a:xfrm>
              <a:off x="7691265" y="4291919"/>
              <a:ext cx="223269" cy="94942"/>
            </a:xfrm>
            <a:custGeom>
              <a:avLst/>
              <a:gdLst>
                <a:gd name="f0" fmla="val w"/>
                <a:gd name="f1" fmla="val h"/>
                <a:gd name="f2" fmla="val 0"/>
                <a:gd name="f3" fmla="val 7782"/>
                <a:gd name="f4" fmla="val 3309"/>
                <a:gd name="f5" fmla="val 441"/>
                <a:gd name="f6" fmla="val 1"/>
                <a:gd name="f7" fmla="val 189"/>
                <a:gd name="f8" fmla="val 221"/>
                <a:gd name="f9" fmla="val 442"/>
                <a:gd name="f10" fmla="val 2931"/>
                <a:gd name="f11" fmla="val 3151"/>
                <a:gd name="f12" fmla="*/ f0 1 7782"/>
                <a:gd name="f13" fmla="*/ f1 1 3309"/>
                <a:gd name="f14" fmla="val f2"/>
                <a:gd name="f15" fmla="val f3"/>
                <a:gd name="f16" fmla="val f4"/>
                <a:gd name="f17" fmla="+- f16 0 f14"/>
                <a:gd name="f18" fmla="+- f15 0 f14"/>
                <a:gd name="f19" fmla="*/ f18 1 7782"/>
                <a:gd name="f20" fmla="*/ f17 1 330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7782" h="3309">
                  <a:moveTo>
                    <a:pt x="f5" y="f6"/>
                  </a:moveTo>
                  <a:cubicBezTo>
                    <a:pt x="f7" y="f6"/>
                    <a:pt x="f2" y="f8"/>
                    <a:pt x="f2" y="f9"/>
                  </a:cubicBezTo>
                  <a:lnTo>
                    <a:pt x="f2" y="f10"/>
                  </a:lnTo>
                  <a:cubicBezTo>
                    <a:pt x="f2" y="f11"/>
                    <a:pt x="f7" y="f4"/>
                    <a:pt x="f5" y="f4"/>
                  </a:cubicBezTo>
                  <a:lnTo>
                    <a:pt x="f3" y="f4"/>
                  </a:lnTo>
                  <a:lnTo>
                    <a:pt x="f3"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9" name="Google Shape;6023;p67">
              <a:extLst>
                <a:ext uri="{FF2B5EF4-FFF2-40B4-BE49-F238E27FC236}">
                  <a16:creationId xmlns:a16="http://schemas.microsoft.com/office/drawing/2014/main" id="{FA249E12-70BF-69AC-07E3-CF0C5721178D}"/>
                </a:ext>
              </a:extLst>
            </p:cNvPr>
            <p:cNvSpPr/>
            <p:nvPr/>
          </p:nvSpPr>
          <p:spPr>
            <a:xfrm>
              <a:off x="7739143" y="4410324"/>
              <a:ext cx="24441" cy="94942"/>
            </a:xfrm>
            <a:custGeom>
              <a:avLst/>
              <a:gdLst>
                <a:gd name="f0" fmla="val w"/>
                <a:gd name="f1" fmla="val h"/>
                <a:gd name="f2" fmla="val 0"/>
                <a:gd name="f3" fmla="val 852"/>
                <a:gd name="f4" fmla="val 3309"/>
                <a:gd name="f5" fmla="val 1"/>
                <a:gd name="f6" fmla="val 851"/>
                <a:gd name="f7" fmla="*/ f0 1 852"/>
                <a:gd name="f8" fmla="*/ f1 1 3309"/>
                <a:gd name="f9" fmla="val f2"/>
                <a:gd name="f10" fmla="val f3"/>
                <a:gd name="f11" fmla="val f4"/>
                <a:gd name="f12" fmla="+- f11 0 f9"/>
                <a:gd name="f13" fmla="+- f10 0 f9"/>
                <a:gd name="f14" fmla="*/ f13 1 852"/>
                <a:gd name="f15" fmla="*/ f12 1 330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52" h="3309">
                  <a:moveTo>
                    <a:pt x="f5" y="f5"/>
                  </a:moveTo>
                  <a:lnTo>
                    <a:pt x="f5" y="f4"/>
                  </a:lnTo>
                  <a:lnTo>
                    <a:pt x="f6" y="f4"/>
                  </a:lnTo>
                  <a:lnTo>
                    <a:pt x="f6"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0" name="Google Shape;6024;p67">
              <a:extLst>
                <a:ext uri="{FF2B5EF4-FFF2-40B4-BE49-F238E27FC236}">
                  <a16:creationId xmlns:a16="http://schemas.microsoft.com/office/drawing/2014/main" id="{C6F0F99F-4827-2579-0AF0-9F98B89265C6}"/>
                </a:ext>
              </a:extLst>
            </p:cNvPr>
            <p:cNvSpPr/>
            <p:nvPr/>
          </p:nvSpPr>
          <p:spPr>
            <a:xfrm>
              <a:off x="7787057" y="4412135"/>
              <a:ext cx="218770" cy="94046"/>
            </a:xfrm>
            <a:custGeom>
              <a:avLst/>
              <a:gdLst>
                <a:gd name="f0" fmla="val w"/>
                <a:gd name="f1" fmla="val h"/>
                <a:gd name="f2" fmla="val 0"/>
                <a:gd name="f3" fmla="val 7625"/>
                <a:gd name="f4" fmla="val 3278"/>
                <a:gd name="f5" fmla="val 1"/>
                <a:gd name="f6" fmla="val 3277"/>
                <a:gd name="f7" fmla="val 7247"/>
                <a:gd name="f8" fmla="val 7467"/>
                <a:gd name="f9" fmla="val 3057"/>
                <a:gd name="f10" fmla="val 2868"/>
                <a:gd name="f11" fmla="val 379"/>
                <a:gd name="f12" fmla="val 158"/>
                <a:gd name="f13" fmla="val 7436"/>
                <a:gd name="f14" fmla="*/ f0 1 7625"/>
                <a:gd name="f15" fmla="*/ f1 1 3278"/>
                <a:gd name="f16" fmla="val f2"/>
                <a:gd name="f17" fmla="val f3"/>
                <a:gd name="f18" fmla="val f4"/>
                <a:gd name="f19" fmla="+- f18 0 f16"/>
                <a:gd name="f20" fmla="+- f17 0 f16"/>
                <a:gd name="f21" fmla="*/ f20 1 7625"/>
                <a:gd name="f22" fmla="*/ f19 1 3278"/>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625" h="3278">
                  <a:moveTo>
                    <a:pt x="f5" y="f5"/>
                  </a:moveTo>
                  <a:lnTo>
                    <a:pt x="f5" y="f6"/>
                  </a:lnTo>
                  <a:lnTo>
                    <a:pt x="f7" y="f6"/>
                  </a:lnTo>
                  <a:cubicBezTo>
                    <a:pt x="f8" y="f6"/>
                    <a:pt x="f3" y="f9"/>
                    <a:pt x="f3" y="f10"/>
                  </a:cubicBezTo>
                  <a:lnTo>
                    <a:pt x="f3" y="f11"/>
                  </a:lnTo>
                  <a:cubicBezTo>
                    <a:pt x="f3" y="f12"/>
                    <a:pt x="f13" y="f5"/>
                    <a:pt x="f7" y="f5"/>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1" name="Google Shape;6025;p67">
              <a:extLst>
                <a:ext uri="{FF2B5EF4-FFF2-40B4-BE49-F238E27FC236}">
                  <a16:creationId xmlns:a16="http://schemas.microsoft.com/office/drawing/2014/main" id="{F73CB8AF-B4D7-362D-4A5C-12893A445171}"/>
                </a:ext>
              </a:extLst>
            </p:cNvPr>
            <p:cNvSpPr/>
            <p:nvPr/>
          </p:nvSpPr>
          <p:spPr>
            <a:xfrm>
              <a:off x="7665927" y="4411248"/>
              <a:ext cx="49752" cy="94942"/>
            </a:xfrm>
            <a:custGeom>
              <a:avLst/>
              <a:gdLst>
                <a:gd name="f0" fmla="val w"/>
                <a:gd name="f1" fmla="val h"/>
                <a:gd name="f2" fmla="val 0"/>
                <a:gd name="f3" fmla="val 1734"/>
                <a:gd name="f4" fmla="val 3309"/>
                <a:gd name="f5" fmla="val 442"/>
                <a:gd name="f6" fmla="val 190"/>
                <a:gd name="f7" fmla="val 1"/>
                <a:gd name="f8" fmla="val 189"/>
                <a:gd name="f9" fmla="val 378"/>
                <a:gd name="f10" fmla="val 2867"/>
                <a:gd name="f11" fmla="val 3088"/>
                <a:gd name="f12" fmla="val 3308"/>
                <a:gd name="f13" fmla="*/ f0 1 1734"/>
                <a:gd name="f14" fmla="*/ f1 1 3309"/>
                <a:gd name="f15" fmla="val f2"/>
                <a:gd name="f16" fmla="val f3"/>
                <a:gd name="f17" fmla="val f4"/>
                <a:gd name="f18" fmla="+- f17 0 f15"/>
                <a:gd name="f19" fmla="+- f16 0 f15"/>
                <a:gd name="f20" fmla="*/ f19 1 1734"/>
                <a:gd name="f21" fmla="*/ f18 1 330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734" h="3309">
                  <a:moveTo>
                    <a:pt x="f5" y="f2"/>
                  </a:moveTo>
                  <a:cubicBezTo>
                    <a:pt x="f6" y="f2"/>
                    <a:pt x="f7" y="f8"/>
                    <a:pt x="f7" y="f9"/>
                  </a:cubicBezTo>
                  <a:lnTo>
                    <a:pt x="f7" y="f10"/>
                  </a:lnTo>
                  <a:cubicBezTo>
                    <a:pt x="f7" y="f11"/>
                    <a:pt x="f6" y="f12"/>
                    <a:pt x="f5" y="f12"/>
                  </a:cubicBezTo>
                  <a:lnTo>
                    <a:pt x="f3" y="f12"/>
                  </a:lnTo>
                  <a:lnTo>
                    <a:pt x="f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sp>
        <p:nvSpPr>
          <p:cNvPr id="52" name="Google Shape;6043;p67">
            <a:extLst>
              <a:ext uri="{FF2B5EF4-FFF2-40B4-BE49-F238E27FC236}">
                <a16:creationId xmlns:a16="http://schemas.microsoft.com/office/drawing/2014/main" id="{607CB2D9-5A50-6D6D-21A4-EB8020C595ED}"/>
              </a:ext>
            </a:extLst>
          </p:cNvPr>
          <p:cNvSpPr/>
          <p:nvPr/>
        </p:nvSpPr>
        <p:spPr>
          <a:xfrm>
            <a:off x="3251816" y="4157703"/>
            <a:ext cx="309167" cy="365202"/>
          </a:xfrm>
          <a:custGeom>
            <a:avLst/>
            <a:gdLst>
              <a:gd name="f0" fmla="val w"/>
              <a:gd name="f1" fmla="val h"/>
              <a:gd name="f2" fmla="val 0"/>
              <a:gd name="f3" fmla="val 10776"/>
              <a:gd name="f4" fmla="val 12729"/>
              <a:gd name="f5" fmla="val 1670"/>
              <a:gd name="f6" fmla="val 851"/>
              <a:gd name="f7" fmla="val 9326"/>
              <a:gd name="f8" fmla="val 1355"/>
              <a:gd name="f9" fmla="val 1072"/>
              <a:gd name="f10" fmla="val 9421"/>
              <a:gd name="f11" fmla="val 9578"/>
              <a:gd name="f12" fmla="val 2049"/>
              <a:gd name="f13" fmla="val 1481"/>
              <a:gd name="f14" fmla="val 1198"/>
              <a:gd name="f15" fmla="val 9925"/>
              <a:gd name="f16" fmla="val 10177"/>
              <a:gd name="f17" fmla="val 10208"/>
              <a:gd name="f18" fmla="val 11846"/>
              <a:gd name="f19" fmla="val 1229"/>
              <a:gd name="f20" fmla="val 11468"/>
              <a:gd name="f21" fmla="val 11027"/>
              <a:gd name="f22" fmla="val 10586"/>
              <a:gd name="f23" fmla="val 2111"/>
              <a:gd name="f24" fmla="val 1"/>
              <a:gd name="f25" fmla="val 914"/>
              <a:gd name="f26" fmla="val 946"/>
              <a:gd name="f27" fmla="val 2080"/>
              <a:gd name="f28" fmla="val 11059"/>
              <a:gd name="f29" fmla="val 11973"/>
              <a:gd name="f30" fmla="val 757"/>
              <a:gd name="f31" fmla="val 10334"/>
              <a:gd name="f32" fmla="val 10775"/>
              <a:gd name="f33" fmla="val 12508"/>
              <a:gd name="f34" fmla="val 12319"/>
              <a:gd name="f35" fmla="val 473"/>
              <a:gd name="f36" fmla="val 221"/>
              <a:gd name="f37" fmla="val 64"/>
              <a:gd name="f38" fmla="val 9105"/>
              <a:gd name="f39" fmla="val 3781"/>
              <a:gd name="f40" fmla="val 4011"/>
              <a:gd name="f41" fmla="val 8912"/>
              <a:gd name="f42" fmla="val 4171"/>
              <a:gd name="f43" fmla="val 8708"/>
              <a:gd name="f44" fmla="val 8604"/>
              <a:gd name="f45" fmla="val 8498"/>
              <a:gd name="f46" fmla="val 4129"/>
              <a:gd name="f47" fmla="val 8412"/>
              <a:gd name="f48" fmla="val 4033"/>
              <a:gd name="f49" fmla="val 7845"/>
              <a:gd name="f50" fmla="val 3498"/>
              <a:gd name="f51" fmla="val 7310"/>
              <a:gd name="f52" fmla="val 7214"/>
              <a:gd name="f53" fmla="val 7100"/>
              <a:gd name="f54" fmla="val 6991"/>
              <a:gd name="f55" fmla="val 6778"/>
              <a:gd name="f56" fmla="val 6585"/>
              <a:gd name="f57" fmla="*/ f0 1 10776"/>
              <a:gd name="f58" fmla="*/ f1 1 12729"/>
              <a:gd name="f59" fmla="val f2"/>
              <a:gd name="f60" fmla="val f3"/>
              <a:gd name="f61" fmla="val f4"/>
              <a:gd name="f62" fmla="+- f61 0 f59"/>
              <a:gd name="f63" fmla="+- f60 0 f59"/>
              <a:gd name="f64" fmla="*/ f63 1 10776"/>
              <a:gd name="f65" fmla="*/ f62 1 12729"/>
              <a:gd name="f66" fmla="*/ f59 1 f64"/>
              <a:gd name="f67" fmla="*/ f60 1 f64"/>
              <a:gd name="f68" fmla="*/ f59 1 f65"/>
              <a:gd name="f69" fmla="*/ f61 1 f65"/>
              <a:gd name="f70" fmla="*/ f66 f57 1"/>
              <a:gd name="f71" fmla="*/ f67 f57 1"/>
              <a:gd name="f72" fmla="*/ f69 f58 1"/>
              <a:gd name="f73" fmla="*/ f68 f58 1"/>
            </a:gdLst>
            <a:ahLst/>
            <a:cxnLst>
              <a:cxn ang="3cd4">
                <a:pos x="hc" y="t"/>
              </a:cxn>
              <a:cxn ang="0">
                <a:pos x="r" y="vc"/>
              </a:cxn>
              <a:cxn ang="cd4">
                <a:pos x="hc" y="b"/>
              </a:cxn>
              <a:cxn ang="cd2">
                <a:pos x="l" y="vc"/>
              </a:cxn>
            </a:cxnLst>
            <a:rect l="f70" t="f73" r="f71" b="f72"/>
            <a:pathLst>
              <a:path w="10776" h="12729">
                <a:moveTo>
                  <a:pt x="f5" y="f6"/>
                </a:moveTo>
                <a:lnTo>
                  <a:pt x="f5" y="f7"/>
                </a:lnTo>
                <a:cubicBezTo>
                  <a:pt x="f8" y="f7"/>
                  <a:pt x="f9" y="f10"/>
                  <a:pt x="f6" y="f11"/>
                </a:cubicBezTo>
                <a:lnTo>
                  <a:pt x="f6" y="f12"/>
                </a:lnTo>
                <a:cubicBezTo>
                  <a:pt x="f6" y="f13"/>
                  <a:pt x="f14" y="f9"/>
                  <a:pt x="f5" y="f6"/>
                </a:cubicBezTo>
                <a:close/>
                <a:moveTo>
                  <a:pt x="f15" y="f16"/>
                </a:moveTo>
                <a:lnTo>
                  <a:pt x="f15" y="f17"/>
                </a:lnTo>
                <a:lnTo>
                  <a:pt x="f15" y="f18"/>
                </a:lnTo>
                <a:lnTo>
                  <a:pt x="f5" y="f18"/>
                </a:lnTo>
                <a:cubicBezTo>
                  <a:pt x="f19" y="f18"/>
                  <a:pt x="f6" y="f20"/>
                  <a:pt x="f6" y="f21"/>
                </a:cubicBezTo>
                <a:cubicBezTo>
                  <a:pt x="f6" y="f22"/>
                  <a:pt x="f19" y="f16"/>
                  <a:pt x="f5" y="f16"/>
                </a:cubicBezTo>
                <a:close/>
                <a:moveTo>
                  <a:pt x="f23" y="f24"/>
                </a:moveTo>
                <a:cubicBezTo>
                  <a:pt x="f25" y="f24"/>
                  <a:pt x="f24" y="f26"/>
                  <a:pt x="f24" y="f27"/>
                </a:cubicBezTo>
                <a:lnTo>
                  <a:pt x="f24" y="f28"/>
                </a:lnTo>
                <a:cubicBezTo>
                  <a:pt x="f24" y="f29"/>
                  <a:pt x="f30" y="f4"/>
                  <a:pt x="f5" y="f4"/>
                </a:cubicBezTo>
                <a:lnTo>
                  <a:pt x="f31" y="f4"/>
                </a:lnTo>
                <a:cubicBezTo>
                  <a:pt x="f22" y="f4"/>
                  <a:pt x="f32" y="f33"/>
                  <a:pt x="f32" y="f34"/>
                </a:cubicBezTo>
                <a:lnTo>
                  <a:pt x="f32" y="f35"/>
                </a:lnTo>
                <a:cubicBezTo>
                  <a:pt x="f32" y="f36"/>
                  <a:pt x="f22" y="f37"/>
                  <a:pt x="f31" y="f37"/>
                </a:cubicBezTo>
                <a:lnTo>
                  <a:pt x="f38" y="f37"/>
                </a:lnTo>
                <a:lnTo>
                  <a:pt x="f38" y="f39"/>
                </a:lnTo>
                <a:cubicBezTo>
                  <a:pt x="f38" y="f40"/>
                  <a:pt x="f41" y="f42"/>
                  <a:pt x="f43" y="f42"/>
                </a:cubicBezTo>
                <a:cubicBezTo>
                  <a:pt x="f44" y="f42"/>
                  <a:pt x="f45" y="f46"/>
                  <a:pt x="f47" y="f48"/>
                </a:cubicBezTo>
                <a:lnTo>
                  <a:pt x="f49" y="f50"/>
                </a:lnTo>
                <a:lnTo>
                  <a:pt x="f51" y="f48"/>
                </a:lnTo>
                <a:cubicBezTo>
                  <a:pt x="f52" y="f46"/>
                  <a:pt x="f53" y="f42"/>
                  <a:pt x="f54" y="f42"/>
                </a:cubicBezTo>
                <a:cubicBezTo>
                  <a:pt x="f55" y="f42"/>
                  <a:pt x="f56" y="f40"/>
                  <a:pt x="f56" y="f39"/>
                </a:cubicBezTo>
                <a:lnTo>
                  <a:pt x="f56" y="f37"/>
                </a:lnTo>
                <a:lnTo>
                  <a:pt x="f23" y="f37"/>
                </a:lnTo>
                <a:lnTo>
                  <a:pt x="f23" y="f24"/>
                </a:lnTo>
                <a:close/>
              </a:path>
            </a:pathLst>
          </a:custGeom>
          <a:solidFill>
            <a:schemeClr val="tx1">
              <a:lumMod val="75000"/>
              <a:lumOff val="25000"/>
            </a:schemeClr>
          </a:solid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nvGrpSpPr>
          <p:cNvPr id="53" name="Google Shape;6052;p67">
            <a:extLst>
              <a:ext uri="{FF2B5EF4-FFF2-40B4-BE49-F238E27FC236}">
                <a16:creationId xmlns:a16="http://schemas.microsoft.com/office/drawing/2014/main" id="{64FC4CB9-1DE3-4C68-3C93-233E3AC9E456}"/>
              </a:ext>
            </a:extLst>
          </p:cNvPr>
          <p:cNvGrpSpPr/>
          <p:nvPr/>
        </p:nvGrpSpPr>
        <p:grpSpPr>
          <a:xfrm>
            <a:off x="7022664" y="4140815"/>
            <a:ext cx="357082" cy="363401"/>
            <a:chOff x="8328949" y="4140814"/>
            <a:chExt cx="357082" cy="363401"/>
          </a:xfrm>
          <a:solidFill>
            <a:schemeClr val="tx1">
              <a:lumMod val="75000"/>
              <a:lumOff val="25000"/>
            </a:schemeClr>
          </a:solidFill>
        </p:grpSpPr>
        <p:sp>
          <p:nvSpPr>
            <p:cNvPr id="54" name="Google Shape;6053;p67">
              <a:extLst>
                <a:ext uri="{FF2B5EF4-FFF2-40B4-BE49-F238E27FC236}">
                  <a16:creationId xmlns:a16="http://schemas.microsoft.com/office/drawing/2014/main" id="{838CA5DE-7D7A-83E7-20C1-0B3D47D6C0BF}"/>
                </a:ext>
              </a:extLst>
            </p:cNvPr>
            <p:cNvSpPr/>
            <p:nvPr/>
          </p:nvSpPr>
          <p:spPr>
            <a:xfrm>
              <a:off x="8328949" y="4140814"/>
              <a:ext cx="357082" cy="154332"/>
            </a:xfrm>
            <a:custGeom>
              <a:avLst/>
              <a:gdLst>
                <a:gd name="f0" fmla="val w"/>
                <a:gd name="f1" fmla="val h"/>
                <a:gd name="f2" fmla="val 0"/>
                <a:gd name="f3" fmla="val 12446"/>
                <a:gd name="f4" fmla="val 5379"/>
                <a:gd name="f5" fmla="val 3088"/>
                <a:gd name="f6" fmla="val 1639"/>
                <a:gd name="f7" fmla="val 316"/>
                <a:gd name="f8" fmla="val 1008"/>
                <a:gd name="f9" fmla="val 95"/>
                <a:gd name="f10" fmla="val 2489"/>
                <a:gd name="f11" fmla="val 1"/>
                <a:gd name="f12" fmla="val 3214"/>
                <a:gd name="f13" fmla="val 190"/>
                <a:gd name="f14" fmla="val 3938"/>
                <a:gd name="f15" fmla="val 568"/>
                <a:gd name="f16" fmla="val 4506"/>
                <a:gd name="f17" fmla="val 962"/>
                <a:gd name="f18" fmla="val 5071"/>
                <a:gd name="f19" fmla="val 1607"/>
                <a:gd name="f20" fmla="val 5366"/>
                <a:gd name="f21" fmla="val 2240"/>
                <a:gd name="f22" fmla="val 2772"/>
                <a:gd name="f23" fmla="val 3296"/>
                <a:gd name="f24" fmla="val 5157"/>
                <a:gd name="f25" fmla="val 3655"/>
                <a:gd name="f26" fmla="val 4726"/>
                <a:gd name="f27" fmla="val 4569"/>
                <a:gd name="f28" fmla="val 3844"/>
                <a:gd name="f29" fmla="val 2836"/>
                <a:gd name="f30" fmla="val 2584"/>
                <a:gd name="f31" fmla="val 2427"/>
                <a:gd name="f32" fmla="val 2678"/>
                <a:gd name="f33" fmla="val 2899"/>
                <a:gd name="f34" fmla="val 3151"/>
                <a:gd name="f35" fmla="val 2616"/>
                <a:gd name="f36" fmla="val 3308"/>
                <a:gd name="f37" fmla="val 3340"/>
                <a:gd name="f38" fmla="val 3057"/>
                <a:gd name="f39" fmla="val 3529"/>
                <a:gd name="f40" fmla="val 3749"/>
                <a:gd name="f41" fmla="val 3970"/>
                <a:gd name="f42" fmla="val 3025"/>
                <a:gd name="f43" fmla="val 4127"/>
                <a:gd name="f44" fmla="val 2049"/>
                <a:gd name="f45" fmla="val 1450"/>
                <a:gd name="f46" fmla="val 3434"/>
                <a:gd name="f47" fmla="val 1608"/>
                <a:gd name="f48" fmla="val 1754"/>
                <a:gd name="f49" fmla="val 1999"/>
                <a:gd name="f50" fmla="val 2279"/>
                <a:gd name="f51" fmla="val 1632"/>
                <a:gd name="f52" fmla="val 2882"/>
                <a:gd name="f53" fmla="val 2930"/>
                <a:gd name="f54" fmla="val 2977"/>
                <a:gd name="f55" fmla="val 1634"/>
                <a:gd name="f56" fmla="val 3624"/>
                <a:gd name="f57" fmla="val 1733"/>
                <a:gd name="f58" fmla="val 4128"/>
                <a:gd name="f59" fmla="val 2048"/>
                <a:gd name="f60" fmla="val 4474"/>
                <a:gd name="f61" fmla="val 7908"/>
                <a:gd name="f62" fmla="val 8255"/>
                <a:gd name="f63" fmla="val 2017"/>
                <a:gd name="f64" fmla="val 8759"/>
                <a:gd name="f65" fmla="val 1702"/>
                <a:gd name="f66" fmla="val 9358"/>
                <a:gd name="f67" fmla="val 9406"/>
                <a:gd name="f68" fmla="val 9453"/>
                <a:gd name="f69" fmla="val 9501"/>
                <a:gd name="f70" fmla="val 10104"/>
                <a:gd name="f71" fmla="val 10629"/>
                <a:gd name="f72" fmla="val 10775"/>
                <a:gd name="f73" fmla="val 10964"/>
                <a:gd name="f74" fmla="val 10334"/>
                <a:gd name="f75" fmla="val 9547"/>
                <a:gd name="f76" fmla="val 9326"/>
                <a:gd name="f77" fmla="val 9137"/>
                <a:gd name="f78" fmla="val 3497"/>
                <a:gd name="f79" fmla="val 9799"/>
                <a:gd name="f80" fmla="val 9956"/>
                <a:gd name="f81" fmla="val 9767"/>
                <a:gd name="f82" fmla="val 2521"/>
                <a:gd name="f83" fmla="val 8539"/>
                <a:gd name="f84" fmla="val 7814"/>
                <a:gd name="f85" fmla="val 3686"/>
                <a:gd name="f86" fmla="val 8728"/>
                <a:gd name="f87" fmla="val 9099"/>
                <a:gd name="f88" fmla="val 5169"/>
                <a:gd name="f89" fmla="val 9626"/>
                <a:gd name="f90" fmla="val 10158"/>
                <a:gd name="f91" fmla="val 10800"/>
                <a:gd name="f92" fmla="val 11451"/>
                <a:gd name="f93" fmla="val 5074"/>
                <a:gd name="f94" fmla="val 11847"/>
                <a:gd name="f95" fmla="val 12225"/>
                <a:gd name="f96" fmla="val 12445"/>
                <a:gd name="f97" fmla="val 3277"/>
                <a:gd name="f98" fmla="val 12319"/>
                <a:gd name="f99" fmla="val 12130"/>
                <a:gd name="f100" fmla="*/ f0 1 12446"/>
                <a:gd name="f101" fmla="*/ f1 1 5379"/>
                <a:gd name="f102" fmla="val f2"/>
                <a:gd name="f103" fmla="val f3"/>
                <a:gd name="f104" fmla="val f4"/>
                <a:gd name="f105" fmla="+- f104 0 f102"/>
                <a:gd name="f106" fmla="+- f103 0 f102"/>
                <a:gd name="f107" fmla="*/ f106 1 12446"/>
                <a:gd name="f108" fmla="*/ f105 1 5379"/>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12446" h="5379">
                  <a:moveTo>
                    <a:pt x="f5" y="f2"/>
                  </a:moveTo>
                  <a:cubicBezTo>
                    <a:pt x="f6" y="f2"/>
                    <a:pt x="f7" y="f8"/>
                    <a:pt x="f9" y="f10"/>
                  </a:cubicBezTo>
                  <a:cubicBezTo>
                    <a:pt x="f11" y="f12"/>
                    <a:pt x="f13" y="f14"/>
                    <a:pt x="f15" y="f16"/>
                  </a:cubicBezTo>
                  <a:cubicBezTo>
                    <a:pt x="f17" y="f18"/>
                    <a:pt x="f19" y="f20"/>
                    <a:pt x="f21" y="f20"/>
                  </a:cubicBezTo>
                  <a:cubicBezTo>
                    <a:pt x="f22" y="f20"/>
                    <a:pt x="f23" y="f24"/>
                    <a:pt x="f25" y="f26"/>
                  </a:cubicBezTo>
                  <a:cubicBezTo>
                    <a:pt x="f27" y="f25"/>
                    <a:pt x="f28" y="f10"/>
                    <a:pt x="f29" y="f10"/>
                  </a:cubicBezTo>
                  <a:cubicBezTo>
                    <a:pt x="f30" y="f10"/>
                    <a:pt x="f31" y="f32"/>
                    <a:pt x="f31" y="f33"/>
                  </a:cubicBezTo>
                  <a:cubicBezTo>
                    <a:pt x="f31" y="f34"/>
                    <a:pt x="f35" y="f36"/>
                    <a:pt x="f29" y="f37"/>
                  </a:cubicBezTo>
                  <a:cubicBezTo>
                    <a:pt x="f38" y="f37"/>
                    <a:pt x="f12" y="f39"/>
                    <a:pt x="f12" y="f40"/>
                  </a:cubicBezTo>
                  <a:cubicBezTo>
                    <a:pt x="f12" y="f41"/>
                    <a:pt x="f42" y="f43"/>
                    <a:pt x="f29" y="f43"/>
                  </a:cubicBezTo>
                  <a:cubicBezTo>
                    <a:pt x="f44" y="f43"/>
                    <a:pt x="f45" y="f46"/>
                    <a:pt x="f47" y="f30"/>
                  </a:cubicBezTo>
                  <a:cubicBezTo>
                    <a:pt x="f48" y="f49"/>
                    <a:pt x="f50" y="f51"/>
                    <a:pt x="f52" y="f51"/>
                  </a:cubicBezTo>
                  <a:cubicBezTo>
                    <a:pt x="f53" y="f51"/>
                    <a:pt x="f54" y="f55"/>
                    <a:pt x="f42" y="f6"/>
                  </a:cubicBezTo>
                  <a:cubicBezTo>
                    <a:pt x="f56" y="f57"/>
                    <a:pt x="f58" y="f59"/>
                    <a:pt x="f60" y="f10"/>
                  </a:cubicBezTo>
                  <a:lnTo>
                    <a:pt x="f61" y="f10"/>
                  </a:lnTo>
                  <a:cubicBezTo>
                    <a:pt x="f62" y="f63"/>
                    <a:pt x="f64" y="f65"/>
                    <a:pt x="f66" y="f6"/>
                  </a:cubicBezTo>
                  <a:cubicBezTo>
                    <a:pt x="f67" y="f55"/>
                    <a:pt x="f68" y="f51"/>
                    <a:pt x="f69" y="f51"/>
                  </a:cubicBezTo>
                  <a:cubicBezTo>
                    <a:pt x="f70" y="f51"/>
                    <a:pt x="f71" y="f49"/>
                    <a:pt x="f72" y="f30"/>
                  </a:cubicBezTo>
                  <a:cubicBezTo>
                    <a:pt x="f73" y="f46"/>
                    <a:pt x="f74" y="f43"/>
                    <a:pt x="f75" y="f43"/>
                  </a:cubicBezTo>
                  <a:cubicBezTo>
                    <a:pt x="f76" y="f43"/>
                    <a:pt x="f77" y="f14"/>
                    <a:pt x="f77" y="f40"/>
                  </a:cubicBezTo>
                  <a:cubicBezTo>
                    <a:pt x="f77" y="f78"/>
                    <a:pt x="f76" y="f37"/>
                    <a:pt x="f75" y="f37"/>
                  </a:cubicBezTo>
                  <a:cubicBezTo>
                    <a:pt x="f79" y="f37"/>
                    <a:pt x="f80" y="f34"/>
                    <a:pt x="f80" y="f33"/>
                  </a:cubicBezTo>
                  <a:cubicBezTo>
                    <a:pt x="f80" y="f32"/>
                    <a:pt x="f81" y="f82"/>
                    <a:pt x="f75" y="f10"/>
                  </a:cubicBezTo>
                  <a:cubicBezTo>
                    <a:pt x="f83" y="f10"/>
                    <a:pt x="f84" y="f85"/>
                    <a:pt x="f86" y="f26"/>
                  </a:cubicBezTo>
                  <a:cubicBezTo>
                    <a:pt x="f87" y="f88"/>
                    <a:pt x="f89" y="f4"/>
                    <a:pt x="f90" y="f4"/>
                  </a:cubicBezTo>
                  <a:cubicBezTo>
                    <a:pt x="f91" y="f4"/>
                    <a:pt x="f92" y="f93"/>
                    <a:pt x="f94" y="f16"/>
                  </a:cubicBezTo>
                  <a:cubicBezTo>
                    <a:pt x="f95" y="f41"/>
                    <a:pt x="f96" y="f97"/>
                    <a:pt x="f98" y="f10"/>
                  </a:cubicBezTo>
                  <a:cubicBezTo>
                    <a:pt x="f99" y="f8"/>
                    <a:pt x="f72" y="f2"/>
                    <a:pt x="f76"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5" name="Google Shape;6054;p67">
              <a:extLst>
                <a:ext uri="{FF2B5EF4-FFF2-40B4-BE49-F238E27FC236}">
                  <a16:creationId xmlns:a16="http://schemas.microsoft.com/office/drawing/2014/main" id="{7B3E6DF9-D597-ED02-3097-814DDCBB3A4D}"/>
                </a:ext>
              </a:extLst>
            </p:cNvPr>
            <p:cNvSpPr/>
            <p:nvPr/>
          </p:nvSpPr>
          <p:spPr>
            <a:xfrm>
              <a:off x="8397657" y="4285445"/>
              <a:ext cx="212424" cy="218770"/>
            </a:xfrm>
            <a:custGeom>
              <a:avLst/>
              <a:gdLst>
                <a:gd name="f0" fmla="val w"/>
                <a:gd name="f1" fmla="val h"/>
                <a:gd name="f2" fmla="val 0"/>
                <a:gd name="f3" fmla="val 7404"/>
                <a:gd name="f4" fmla="val 7625"/>
                <a:gd name="f5" fmla="val 2426"/>
                <a:gd name="f6" fmla="val 5639"/>
                <a:gd name="f7" fmla="val 5860"/>
                <a:gd name="f8" fmla="val 2237"/>
                <a:gd name="f9" fmla="val 6017"/>
                <a:gd name="f10" fmla="val 2048"/>
                <a:gd name="f11" fmla="val 1796"/>
                <a:gd name="f12" fmla="val 1638"/>
                <a:gd name="f13" fmla="val 5828"/>
                <a:gd name="f14" fmla="val 473"/>
                <a:gd name="f15" fmla="val 1229"/>
                <a:gd name="f16" fmla="val 851"/>
                <a:gd name="f17" fmla="val 630"/>
                <a:gd name="f18" fmla="val 1103"/>
                <a:gd name="f19" fmla="val 1134"/>
                <a:gd name="f20" fmla="val 7246"/>
                <a:gd name="f21" fmla="val 7467"/>
                <a:gd name="f22" fmla="val 189"/>
                <a:gd name="f23" fmla="val 7624"/>
                <a:gd name="f24" fmla="val 378"/>
                <a:gd name="f25" fmla="val 6994"/>
                <a:gd name="f26" fmla="val 7435"/>
                <a:gd name="f27" fmla="val 6774"/>
                <a:gd name="f28" fmla="val 1071"/>
                <a:gd name="f29" fmla="val 6175"/>
                <a:gd name="f30" fmla="val 788"/>
                <a:gd name="f31" fmla="val 5734"/>
                <a:gd name="f32" fmla="val 315"/>
                <a:gd name="f33" fmla="val 5545"/>
                <a:gd name="f34" fmla="val 5324"/>
                <a:gd name="f35" fmla="val 5072"/>
                <a:gd name="f36" fmla="val 4915"/>
                <a:gd name="f37" fmla="val 4096"/>
                <a:gd name="f38" fmla="val 3907"/>
                <a:gd name="f39" fmla="val 3686"/>
                <a:gd name="f40" fmla="val 3466"/>
                <a:gd name="f41" fmla="val 3277"/>
                <a:gd name="f42" fmla="*/ f0 1 7404"/>
                <a:gd name="f43" fmla="*/ f1 1 7625"/>
                <a:gd name="f44" fmla="val f2"/>
                <a:gd name="f45" fmla="val f3"/>
                <a:gd name="f46" fmla="val f4"/>
                <a:gd name="f47" fmla="+- f46 0 f44"/>
                <a:gd name="f48" fmla="+- f45 0 f44"/>
                <a:gd name="f49" fmla="*/ f48 1 7404"/>
                <a:gd name="f50" fmla="*/ f47 1 7625"/>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7404" h="7625">
                  <a:moveTo>
                    <a:pt x="f5" y="f2"/>
                  </a:moveTo>
                  <a:lnTo>
                    <a:pt x="f5" y="f6"/>
                  </a:lnTo>
                  <a:cubicBezTo>
                    <a:pt x="f5" y="f7"/>
                    <a:pt x="f8" y="f9"/>
                    <a:pt x="f10" y="f9"/>
                  </a:cubicBezTo>
                  <a:cubicBezTo>
                    <a:pt x="f11" y="f9"/>
                    <a:pt x="f12" y="f13"/>
                    <a:pt x="f12" y="f6"/>
                  </a:cubicBezTo>
                  <a:lnTo>
                    <a:pt x="f12" y="f14"/>
                  </a:lnTo>
                  <a:cubicBezTo>
                    <a:pt x="f15" y="f16"/>
                    <a:pt x="f17" y="f18"/>
                    <a:pt x="f2" y="f19"/>
                  </a:cubicBezTo>
                  <a:lnTo>
                    <a:pt x="f2" y="f20"/>
                  </a:lnTo>
                  <a:cubicBezTo>
                    <a:pt x="f2" y="f21"/>
                    <a:pt x="f22" y="f23"/>
                    <a:pt x="f24" y="f23"/>
                  </a:cubicBezTo>
                  <a:lnTo>
                    <a:pt x="f25" y="f23"/>
                  </a:lnTo>
                  <a:cubicBezTo>
                    <a:pt x="f20" y="f23"/>
                    <a:pt x="f3" y="f26"/>
                    <a:pt x="f3" y="f20"/>
                  </a:cubicBezTo>
                  <a:lnTo>
                    <a:pt x="f3" y="f19"/>
                  </a:lnTo>
                  <a:cubicBezTo>
                    <a:pt x="f27" y="f28"/>
                    <a:pt x="f29" y="f30"/>
                    <a:pt x="f31" y="f32"/>
                  </a:cubicBezTo>
                  <a:lnTo>
                    <a:pt x="f31" y="f6"/>
                  </a:lnTo>
                  <a:cubicBezTo>
                    <a:pt x="f31" y="f7"/>
                    <a:pt x="f33" y="f9"/>
                    <a:pt x="f34" y="f9"/>
                  </a:cubicBezTo>
                  <a:cubicBezTo>
                    <a:pt x="f35" y="f9"/>
                    <a:pt x="f36" y="f13"/>
                    <a:pt x="f36" y="f6"/>
                  </a:cubicBezTo>
                  <a:lnTo>
                    <a:pt x="f36" y="f2"/>
                  </a:lnTo>
                  <a:lnTo>
                    <a:pt x="f37" y="f2"/>
                  </a:lnTo>
                  <a:lnTo>
                    <a:pt x="f37" y="f6"/>
                  </a:lnTo>
                  <a:cubicBezTo>
                    <a:pt x="f37" y="f7"/>
                    <a:pt x="f38" y="f9"/>
                    <a:pt x="f39" y="f9"/>
                  </a:cubicBezTo>
                  <a:cubicBezTo>
                    <a:pt x="f40" y="f9"/>
                    <a:pt x="f41" y="f13"/>
                    <a:pt x="f41" y="f6"/>
                  </a:cubicBezTo>
                  <a:lnTo>
                    <a:pt x="f41"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6" name="Google Shape;6055;p67">
              <a:extLst>
                <a:ext uri="{FF2B5EF4-FFF2-40B4-BE49-F238E27FC236}">
                  <a16:creationId xmlns:a16="http://schemas.microsoft.com/office/drawing/2014/main" id="{A375B594-31EF-2395-197D-4A08AD49C9B3}"/>
                </a:ext>
              </a:extLst>
            </p:cNvPr>
            <p:cNvSpPr/>
            <p:nvPr/>
          </p:nvSpPr>
          <p:spPr>
            <a:xfrm>
              <a:off x="8469072" y="4236616"/>
              <a:ext cx="76837" cy="23527"/>
            </a:xfrm>
            <a:custGeom>
              <a:avLst/>
              <a:gdLst>
                <a:gd name="f0" fmla="val w"/>
                <a:gd name="f1" fmla="val h"/>
                <a:gd name="f2" fmla="val 0"/>
                <a:gd name="f3" fmla="val 2678"/>
                <a:gd name="f4" fmla="val 820"/>
                <a:gd name="f5" fmla="val 1"/>
                <a:gd name="f6" fmla="val 32"/>
                <a:gd name="f7" fmla="val 127"/>
                <a:gd name="f8" fmla="val 284"/>
                <a:gd name="f9" fmla="val 379"/>
                <a:gd name="f10" fmla="val 536"/>
                <a:gd name="f11" fmla="val 662"/>
                <a:gd name="f12" fmla="val 788"/>
                <a:gd name="f13" fmla="val 2666"/>
                <a:gd name="f14" fmla="val 2615"/>
                <a:gd name="f15" fmla="val 649"/>
                <a:gd name="f16" fmla="val 555"/>
                <a:gd name="f17" fmla="val 2670"/>
                <a:gd name="f18" fmla="val 799"/>
                <a:gd name="f19" fmla="val 2674"/>
                <a:gd name="f20" fmla="val 809"/>
                <a:gd name="f21" fmla="*/ f0 1 2678"/>
                <a:gd name="f22" fmla="*/ f1 1 820"/>
                <a:gd name="f23" fmla="val f2"/>
                <a:gd name="f24" fmla="val f3"/>
                <a:gd name="f25" fmla="val f4"/>
                <a:gd name="f26" fmla="+- f25 0 f23"/>
                <a:gd name="f27" fmla="+- f24 0 f23"/>
                <a:gd name="f28" fmla="*/ f27 1 2678"/>
                <a:gd name="f29" fmla="*/ f26 1 82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678" h="820">
                  <a:moveTo>
                    <a:pt x="f2" y="f5"/>
                  </a:moveTo>
                  <a:cubicBezTo>
                    <a:pt x="f6" y="f7"/>
                    <a:pt x="f6" y="f8"/>
                    <a:pt x="f6" y="f9"/>
                  </a:cubicBezTo>
                  <a:cubicBezTo>
                    <a:pt x="f6" y="f10"/>
                    <a:pt x="f6" y="f11"/>
                    <a:pt x="f2" y="f12"/>
                  </a:cubicBezTo>
                  <a:lnTo>
                    <a:pt x="f13" y="f12"/>
                  </a:lnTo>
                  <a:cubicBezTo>
                    <a:pt x="f14" y="f15"/>
                    <a:pt x="f14" y="f16"/>
                    <a:pt x="f14" y="f9"/>
                  </a:cubicBezTo>
                  <a:cubicBezTo>
                    <a:pt x="f14" y="f8"/>
                    <a:pt x="f14" y="f7"/>
                    <a:pt x="f3" y="f5"/>
                  </a:cubicBezTo>
                  <a:close/>
                  <a:moveTo>
                    <a:pt x="f13" y="f12"/>
                  </a:moveTo>
                  <a:cubicBezTo>
                    <a:pt x="f17" y="f18"/>
                    <a:pt x="f19" y="f20"/>
                    <a:pt x="f3" y="f4"/>
                  </a:cubicBezTo>
                  <a:lnTo>
                    <a:pt x="f3" y="f1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57" name="Google Shape;6078;p67">
            <a:extLst>
              <a:ext uri="{FF2B5EF4-FFF2-40B4-BE49-F238E27FC236}">
                <a16:creationId xmlns:a16="http://schemas.microsoft.com/office/drawing/2014/main" id="{20CEC4A0-D205-C48A-2A21-AFBBAE3E9C96}"/>
              </a:ext>
            </a:extLst>
          </p:cNvPr>
          <p:cNvGrpSpPr/>
          <p:nvPr/>
        </p:nvGrpSpPr>
        <p:grpSpPr>
          <a:xfrm>
            <a:off x="3819968" y="4158600"/>
            <a:ext cx="365202" cy="363400"/>
            <a:chOff x="5126254" y="4158599"/>
            <a:chExt cx="365202" cy="363400"/>
          </a:xfrm>
          <a:solidFill>
            <a:schemeClr val="tx1">
              <a:lumMod val="75000"/>
              <a:lumOff val="25000"/>
            </a:schemeClr>
          </a:solidFill>
        </p:grpSpPr>
        <p:sp>
          <p:nvSpPr>
            <p:cNvPr id="58" name="Google Shape;6079;p67">
              <a:extLst>
                <a:ext uri="{FF2B5EF4-FFF2-40B4-BE49-F238E27FC236}">
                  <a16:creationId xmlns:a16="http://schemas.microsoft.com/office/drawing/2014/main" id="{A40751EC-778B-811E-C734-CBDA4CCC0FBA}"/>
                </a:ext>
              </a:extLst>
            </p:cNvPr>
            <p:cNvSpPr/>
            <p:nvPr/>
          </p:nvSpPr>
          <p:spPr>
            <a:xfrm>
              <a:off x="5202195" y="4308652"/>
              <a:ext cx="214234" cy="213347"/>
            </a:xfrm>
            <a:custGeom>
              <a:avLst/>
              <a:gdLst>
                <a:gd name="f0" fmla="val w"/>
                <a:gd name="f1" fmla="val h"/>
                <a:gd name="f2" fmla="val 0"/>
                <a:gd name="f3" fmla="val 7467"/>
                <a:gd name="f4" fmla="val 7436"/>
                <a:gd name="f5" fmla="val 3686"/>
                <a:gd name="f6" fmla="val 1465"/>
                <a:gd name="f7" fmla="val 3836"/>
                <a:gd name="f8" fmla="val 3985"/>
                <a:gd name="f9" fmla="val 1544"/>
                <a:gd name="f10" fmla="val 4064"/>
                <a:gd name="f11" fmla="val 1702"/>
                <a:gd name="f12" fmla="val 4537"/>
                <a:gd name="f13" fmla="val 2678"/>
                <a:gd name="f14" fmla="val 5608"/>
                <a:gd name="f15" fmla="val 2836"/>
                <a:gd name="f16" fmla="val 5955"/>
                <a:gd name="f17" fmla="val 2867"/>
                <a:gd name="f18" fmla="val 6081"/>
                <a:gd name="f19" fmla="val 3308"/>
                <a:gd name="f20" fmla="val 5829"/>
                <a:gd name="f21" fmla="val 3561"/>
                <a:gd name="f22" fmla="val 5041"/>
                <a:gd name="f23" fmla="val 4285"/>
                <a:gd name="f24" fmla="val 5261"/>
                <a:gd name="f25" fmla="val 5356"/>
                <a:gd name="f26" fmla="val 5286"/>
                <a:gd name="f27" fmla="val 5630"/>
                <a:gd name="f28" fmla="val 5075"/>
                <a:gd name="f29" fmla="val 5845"/>
                <a:gd name="f30" fmla="val 4845"/>
                <a:gd name="f31" fmla="val 4784"/>
                <a:gd name="f32" fmla="val 4722"/>
                <a:gd name="f33" fmla="val 5830"/>
                <a:gd name="f34" fmla="val 4663"/>
                <a:gd name="f35" fmla="val 5797"/>
                <a:gd name="f36" fmla="val 5262"/>
                <a:gd name="f37" fmla="val 2616"/>
                <a:gd name="f38" fmla="val 5828"/>
                <a:gd name="f39" fmla="val 2553"/>
                <a:gd name="f40" fmla="val 5842"/>
                <a:gd name="f41" fmla="val 2492"/>
                <a:gd name="f42" fmla="val 2244"/>
                <a:gd name="f43" fmla="val 2035"/>
                <a:gd name="f44" fmla="val 5609"/>
                <a:gd name="f45" fmla="val 2111"/>
                <a:gd name="f46" fmla="val 2300"/>
                <a:gd name="f47" fmla="val 1512"/>
                <a:gd name="f48" fmla="val 1323"/>
                <a:gd name="f49" fmla="val 1418"/>
                <a:gd name="f50" fmla="val 1796"/>
                <a:gd name="f51" fmla="val 3387"/>
                <a:gd name="f52" fmla="val 3537"/>
                <a:gd name="f53" fmla="val 3718"/>
                <a:gd name="f54" fmla="val 1670"/>
                <a:gd name="f55" fmla="val 32"/>
                <a:gd name="f56" fmla="val 3750"/>
                <a:gd name="f57" fmla="val 5766"/>
                <a:gd name="f58" fmla="val 5765"/>
                <a:gd name="f59" fmla="val 7404"/>
                <a:gd name="f60" fmla="*/ f0 1 7467"/>
                <a:gd name="f61" fmla="*/ f1 1 7436"/>
                <a:gd name="f62" fmla="val f2"/>
                <a:gd name="f63" fmla="val f3"/>
                <a:gd name="f64" fmla="val f4"/>
                <a:gd name="f65" fmla="+- f64 0 f62"/>
                <a:gd name="f66" fmla="+- f63 0 f62"/>
                <a:gd name="f67" fmla="*/ f66 1 7467"/>
                <a:gd name="f68" fmla="*/ f65 1 7436"/>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7467" h="7436">
                  <a:moveTo>
                    <a:pt x="f5" y="f6"/>
                  </a:moveTo>
                  <a:cubicBezTo>
                    <a:pt x="f7" y="f6"/>
                    <a:pt x="f8" y="f9"/>
                    <a:pt x="f10" y="f11"/>
                  </a:cubicBezTo>
                  <a:lnTo>
                    <a:pt x="f12" y="f13"/>
                  </a:lnTo>
                  <a:lnTo>
                    <a:pt x="f14" y="f15"/>
                  </a:lnTo>
                  <a:cubicBezTo>
                    <a:pt x="f16" y="f17"/>
                    <a:pt x="f18" y="f19"/>
                    <a:pt x="f20" y="f21"/>
                  </a:cubicBezTo>
                  <a:lnTo>
                    <a:pt x="f22" y="f23"/>
                  </a:lnTo>
                  <a:lnTo>
                    <a:pt x="f24" y="f25"/>
                  </a:lnTo>
                  <a:cubicBezTo>
                    <a:pt x="f26" y="f27"/>
                    <a:pt x="f28" y="f29"/>
                    <a:pt x="f30" y="f29"/>
                  </a:cubicBezTo>
                  <a:cubicBezTo>
                    <a:pt x="f31" y="f29"/>
                    <a:pt x="f32" y="f33"/>
                    <a:pt x="f34" y="f35"/>
                  </a:cubicBezTo>
                  <a:lnTo>
                    <a:pt x="f5" y="f36"/>
                  </a:lnTo>
                  <a:lnTo>
                    <a:pt x="f13" y="f35"/>
                  </a:lnTo>
                  <a:cubicBezTo>
                    <a:pt x="f37" y="f38"/>
                    <a:pt x="f39" y="f40"/>
                    <a:pt x="f41" y="f40"/>
                  </a:cubicBezTo>
                  <a:cubicBezTo>
                    <a:pt x="f42" y="f40"/>
                    <a:pt x="f43" y="f44"/>
                    <a:pt x="f45" y="f25"/>
                  </a:cubicBezTo>
                  <a:lnTo>
                    <a:pt x="f46" y="f23"/>
                  </a:lnTo>
                  <a:lnTo>
                    <a:pt x="f47" y="f21"/>
                  </a:lnTo>
                  <a:cubicBezTo>
                    <a:pt x="f48" y="f19"/>
                    <a:pt x="f49" y="f17"/>
                    <a:pt x="f50" y="f15"/>
                  </a:cubicBezTo>
                  <a:lnTo>
                    <a:pt x="f15" y="f13"/>
                  </a:lnTo>
                  <a:lnTo>
                    <a:pt x="f19" y="f11"/>
                  </a:lnTo>
                  <a:cubicBezTo>
                    <a:pt x="f51" y="f9"/>
                    <a:pt x="f52" y="f6"/>
                    <a:pt x="f5" y="f6"/>
                  </a:cubicBezTo>
                  <a:close/>
                  <a:moveTo>
                    <a:pt x="f53" y="f2"/>
                  </a:moveTo>
                  <a:cubicBezTo>
                    <a:pt x="f54" y="f2"/>
                    <a:pt x="f55" y="f54"/>
                    <a:pt x="f55" y="f56"/>
                  </a:cubicBezTo>
                  <a:cubicBezTo>
                    <a:pt x="f2" y="f57"/>
                    <a:pt x="f54" y="f4"/>
                    <a:pt x="f53" y="f4"/>
                  </a:cubicBezTo>
                  <a:cubicBezTo>
                    <a:pt x="f58" y="f4"/>
                    <a:pt x="f59" y="f35"/>
                    <a:pt x="f3" y="f56"/>
                  </a:cubicBezTo>
                  <a:cubicBezTo>
                    <a:pt x="f3" y="f11"/>
                    <a:pt x="f35" y="f55"/>
                    <a:pt x="f53"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9" name="Google Shape;6080;p67">
              <a:extLst>
                <a:ext uri="{FF2B5EF4-FFF2-40B4-BE49-F238E27FC236}">
                  <a16:creationId xmlns:a16="http://schemas.microsoft.com/office/drawing/2014/main" id="{B5C197C1-9D20-4DA3-F75B-2EBE8A76D861}"/>
                </a:ext>
              </a:extLst>
            </p:cNvPr>
            <p:cNvSpPr/>
            <p:nvPr/>
          </p:nvSpPr>
          <p:spPr>
            <a:xfrm>
              <a:off x="5317876" y="4160757"/>
              <a:ext cx="173580" cy="169621"/>
            </a:xfrm>
            <a:custGeom>
              <a:avLst/>
              <a:gdLst>
                <a:gd name="f0" fmla="val w"/>
                <a:gd name="f1" fmla="val h"/>
                <a:gd name="f2" fmla="val 0"/>
                <a:gd name="f3" fmla="val 6050"/>
                <a:gd name="f4" fmla="val 5912"/>
                <a:gd name="f5" fmla="val 3829"/>
                <a:gd name="f6" fmla="val 3706"/>
                <a:gd name="f7" fmla="val 3580"/>
                <a:gd name="f8" fmla="val 47"/>
                <a:gd name="f9" fmla="val 3498"/>
                <a:gd name="f10" fmla="val 146"/>
                <a:gd name="f11" fmla="val 1"/>
                <a:gd name="f12" fmla="val 4336"/>
                <a:gd name="f13" fmla="val 1229"/>
                <a:gd name="f14" fmla="val 4399"/>
                <a:gd name="f15" fmla="val 2332"/>
                <a:gd name="f16" fmla="val 4998"/>
                <a:gd name="f17" fmla="val 3088"/>
                <a:gd name="f18" fmla="val 5861"/>
                <a:gd name="f19" fmla="val 2446"/>
                <a:gd name="f20" fmla="val 2289"/>
                <a:gd name="f21" fmla="val 2037"/>
                <a:gd name="f22" fmla="val 5924"/>
                <a:gd name="f23" fmla="val 1879"/>
                <a:gd name="f24" fmla="val 4128"/>
                <a:gd name="f25" fmla="val 115"/>
                <a:gd name="f26" fmla="val 4053"/>
                <a:gd name="f27" fmla="val 40"/>
                <a:gd name="f28" fmla="val 3942"/>
                <a:gd name="f29" fmla="*/ f0 1 6050"/>
                <a:gd name="f30" fmla="*/ f1 1 5912"/>
                <a:gd name="f31" fmla="val f2"/>
                <a:gd name="f32" fmla="val f3"/>
                <a:gd name="f33" fmla="val f4"/>
                <a:gd name="f34" fmla="+- f33 0 f31"/>
                <a:gd name="f35" fmla="+- f32 0 f31"/>
                <a:gd name="f36" fmla="*/ f35 1 6050"/>
                <a:gd name="f37" fmla="*/ f34 1 5912"/>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6050" h="5912">
                  <a:moveTo>
                    <a:pt x="f5" y="f2"/>
                  </a:moveTo>
                  <a:cubicBezTo>
                    <a:pt x="f6" y="f2"/>
                    <a:pt x="f7" y="f8"/>
                    <a:pt x="f9" y="f10"/>
                  </a:cubicBezTo>
                  <a:lnTo>
                    <a:pt x="f11" y="f12"/>
                  </a:lnTo>
                  <a:cubicBezTo>
                    <a:pt x="f13" y="f14"/>
                    <a:pt x="f15" y="f16"/>
                    <a:pt x="f17" y="f4"/>
                  </a:cubicBezTo>
                  <a:lnTo>
                    <a:pt x="f18" y="f19"/>
                  </a:lnTo>
                  <a:cubicBezTo>
                    <a:pt x="f3" y="f20"/>
                    <a:pt x="f3" y="f21"/>
                    <a:pt x="f22" y="f23"/>
                  </a:cubicBezTo>
                  <a:lnTo>
                    <a:pt x="f24" y="f25"/>
                  </a:lnTo>
                  <a:cubicBezTo>
                    <a:pt x="f26" y="f27"/>
                    <a:pt x="f28"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0" name="Google Shape;6081;p67">
              <a:extLst>
                <a:ext uri="{FF2B5EF4-FFF2-40B4-BE49-F238E27FC236}">
                  <a16:creationId xmlns:a16="http://schemas.microsoft.com/office/drawing/2014/main" id="{04C4EE7C-FD32-41B6-F821-D22CF4A11020}"/>
                </a:ext>
              </a:extLst>
            </p:cNvPr>
            <p:cNvSpPr/>
            <p:nvPr/>
          </p:nvSpPr>
          <p:spPr>
            <a:xfrm>
              <a:off x="5223884" y="4158599"/>
              <a:ext cx="169959" cy="103089"/>
            </a:xfrm>
            <a:custGeom>
              <a:avLst/>
              <a:gdLst>
                <a:gd name="f0" fmla="val w"/>
                <a:gd name="f1" fmla="val h"/>
                <a:gd name="f2" fmla="val 0"/>
                <a:gd name="f3" fmla="val 5924"/>
                <a:gd name="f4" fmla="val 3593"/>
                <a:gd name="f5" fmla="val 1"/>
                <a:gd name="f6" fmla="val 2962"/>
                <a:gd name="f7" fmla="val 3592"/>
                <a:gd name="f8" fmla="val 5923"/>
                <a:gd name="f9" fmla="*/ f0 1 5924"/>
                <a:gd name="f10" fmla="*/ f1 1 3593"/>
                <a:gd name="f11" fmla="val f2"/>
                <a:gd name="f12" fmla="val f3"/>
                <a:gd name="f13" fmla="val f4"/>
                <a:gd name="f14" fmla="+- f13 0 f11"/>
                <a:gd name="f15" fmla="+- f12 0 f11"/>
                <a:gd name="f16" fmla="*/ f15 1 5924"/>
                <a:gd name="f17" fmla="*/ f14 1 3593"/>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5924" h="3593">
                  <a:moveTo>
                    <a:pt x="f2" y="f5"/>
                  </a:moveTo>
                  <a:lnTo>
                    <a:pt x="f6" y="f7"/>
                  </a:lnTo>
                  <a:lnTo>
                    <a:pt x="f8"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1" name="Google Shape;6082;p67">
              <a:extLst>
                <a:ext uri="{FF2B5EF4-FFF2-40B4-BE49-F238E27FC236}">
                  <a16:creationId xmlns:a16="http://schemas.microsoft.com/office/drawing/2014/main" id="{58B818AD-CC0C-873E-9D08-281531A5D53E}"/>
                </a:ext>
              </a:extLst>
            </p:cNvPr>
            <p:cNvSpPr/>
            <p:nvPr/>
          </p:nvSpPr>
          <p:spPr>
            <a:xfrm>
              <a:off x="5126254" y="4160757"/>
              <a:ext cx="170855" cy="168734"/>
            </a:xfrm>
            <a:custGeom>
              <a:avLst/>
              <a:gdLst>
                <a:gd name="f0" fmla="val w"/>
                <a:gd name="f1" fmla="val h"/>
                <a:gd name="f2" fmla="val 0"/>
                <a:gd name="f3" fmla="val 5955"/>
                <a:gd name="f4" fmla="val 5881"/>
                <a:gd name="f5" fmla="val 2194"/>
                <a:gd name="f6" fmla="val 2084"/>
                <a:gd name="f7" fmla="val 1965"/>
                <a:gd name="f8" fmla="val 40"/>
                <a:gd name="f9" fmla="val 1859"/>
                <a:gd name="f10" fmla="val 115"/>
                <a:gd name="f11" fmla="val 95"/>
                <a:gd name="f12" fmla="val 1879"/>
                <a:gd name="f13" fmla="val 1"/>
                <a:gd name="f14" fmla="val 2037"/>
                <a:gd name="f15" fmla="val 2289"/>
                <a:gd name="f16" fmla="val 2446"/>
                <a:gd name="f17" fmla="val 2899"/>
                <a:gd name="f18" fmla="val 5880"/>
                <a:gd name="f19" fmla="val 3655"/>
                <a:gd name="f20" fmla="val 4998"/>
                <a:gd name="f21" fmla="val 4758"/>
                <a:gd name="f22" fmla="val 4399"/>
                <a:gd name="f23" fmla="val 4305"/>
                <a:gd name="f24" fmla="val 2490"/>
                <a:gd name="f25" fmla="val 146"/>
                <a:gd name="f26" fmla="val 2424"/>
                <a:gd name="f27" fmla="val 47"/>
                <a:gd name="f28" fmla="val 2315"/>
                <a:gd name="f29" fmla="*/ f0 1 5955"/>
                <a:gd name="f30" fmla="*/ f1 1 5881"/>
                <a:gd name="f31" fmla="val f2"/>
                <a:gd name="f32" fmla="val f3"/>
                <a:gd name="f33" fmla="val f4"/>
                <a:gd name="f34" fmla="+- f33 0 f31"/>
                <a:gd name="f35" fmla="+- f32 0 f31"/>
                <a:gd name="f36" fmla="*/ f35 1 5955"/>
                <a:gd name="f37" fmla="*/ f34 1 5881"/>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5955" h="5881">
                  <a:moveTo>
                    <a:pt x="f5" y="f2"/>
                  </a:moveTo>
                  <a:cubicBezTo>
                    <a:pt x="f6" y="f2"/>
                    <a:pt x="f7" y="f8"/>
                    <a:pt x="f9" y="f10"/>
                  </a:cubicBezTo>
                  <a:lnTo>
                    <a:pt x="f11" y="f12"/>
                  </a:lnTo>
                  <a:cubicBezTo>
                    <a:pt x="f13" y="f14"/>
                    <a:pt x="f13" y="f15"/>
                    <a:pt x="f11" y="f16"/>
                  </a:cubicBezTo>
                  <a:lnTo>
                    <a:pt x="f17" y="f18"/>
                  </a:lnTo>
                  <a:cubicBezTo>
                    <a:pt x="f19" y="f20"/>
                    <a:pt x="f21" y="f22"/>
                    <a:pt x="f3" y="f23"/>
                  </a:cubicBezTo>
                  <a:lnTo>
                    <a:pt x="f24" y="f25"/>
                  </a:lnTo>
                  <a:cubicBezTo>
                    <a:pt x="f26" y="f27"/>
                    <a:pt x="f28"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62" name="Google Shape;6110;p67">
            <a:extLst>
              <a:ext uri="{FF2B5EF4-FFF2-40B4-BE49-F238E27FC236}">
                <a16:creationId xmlns:a16="http://schemas.microsoft.com/office/drawing/2014/main" id="{56AF32F7-445A-CAF9-F70E-C430C9DC8230}"/>
              </a:ext>
            </a:extLst>
          </p:cNvPr>
          <p:cNvGrpSpPr/>
          <p:nvPr/>
        </p:nvGrpSpPr>
        <p:grpSpPr>
          <a:xfrm>
            <a:off x="4426756" y="4193493"/>
            <a:ext cx="362504" cy="283866"/>
            <a:chOff x="5733041" y="4193493"/>
            <a:chExt cx="362504" cy="283866"/>
          </a:xfrm>
          <a:solidFill>
            <a:schemeClr val="tx1">
              <a:lumMod val="75000"/>
              <a:lumOff val="25000"/>
            </a:schemeClr>
          </a:solidFill>
        </p:grpSpPr>
        <p:sp>
          <p:nvSpPr>
            <p:cNvPr id="63" name="Google Shape;6111;p67">
              <a:extLst>
                <a:ext uri="{FF2B5EF4-FFF2-40B4-BE49-F238E27FC236}">
                  <a16:creationId xmlns:a16="http://schemas.microsoft.com/office/drawing/2014/main" id="{85B87855-0BE9-A51D-9419-0D79C03660B7}"/>
                </a:ext>
              </a:extLst>
            </p:cNvPr>
            <p:cNvSpPr/>
            <p:nvPr/>
          </p:nvSpPr>
          <p:spPr>
            <a:xfrm>
              <a:off x="5733041" y="4431228"/>
              <a:ext cx="362504" cy="46131"/>
            </a:xfrm>
            <a:custGeom>
              <a:avLst/>
              <a:gdLst>
                <a:gd name="f0" fmla="val w"/>
                <a:gd name="f1" fmla="val h"/>
                <a:gd name="f2" fmla="val 0"/>
                <a:gd name="f3" fmla="val 12635"/>
                <a:gd name="f4" fmla="val 1608"/>
                <a:gd name="f5" fmla="val 379"/>
                <a:gd name="f6" fmla="val 159"/>
                <a:gd name="f7" fmla="val 1"/>
                <a:gd name="f8" fmla="val 189"/>
                <a:gd name="f9" fmla="val 378"/>
                <a:gd name="f10" fmla="val 1040"/>
                <a:gd name="f11" fmla="val 537"/>
                <a:gd name="f12" fmla="val 1607"/>
                <a:gd name="f13" fmla="val 1198"/>
                <a:gd name="f14" fmla="val 11406"/>
                <a:gd name="f15" fmla="val 12067"/>
                <a:gd name="f16" fmla="val 12634"/>
                <a:gd name="f17" fmla="val 1072"/>
                <a:gd name="f18" fmla="val 12603"/>
                <a:gd name="f19" fmla="val 158"/>
                <a:gd name="f20" fmla="val 12445"/>
                <a:gd name="f21" fmla="val 12193"/>
                <a:gd name="f22" fmla="val 10965"/>
                <a:gd name="f23" fmla="val 630"/>
                <a:gd name="f24" fmla="val 10776"/>
                <a:gd name="f25" fmla="val 819"/>
                <a:gd name="f26" fmla="val 10555"/>
                <a:gd name="f27" fmla="val 10303"/>
                <a:gd name="f28" fmla="val 10146"/>
                <a:gd name="f29" fmla="val 9326"/>
                <a:gd name="f30" fmla="val 9137"/>
                <a:gd name="f31" fmla="val 8917"/>
                <a:gd name="f32" fmla="val 8696"/>
                <a:gd name="f33" fmla="val 8507"/>
                <a:gd name="f34" fmla="*/ f0 1 12635"/>
                <a:gd name="f35" fmla="*/ f1 1 1608"/>
                <a:gd name="f36" fmla="val f2"/>
                <a:gd name="f37" fmla="val f3"/>
                <a:gd name="f38" fmla="val f4"/>
                <a:gd name="f39" fmla="+- f38 0 f36"/>
                <a:gd name="f40" fmla="+- f37 0 f36"/>
                <a:gd name="f41" fmla="*/ f40 1 12635"/>
                <a:gd name="f42" fmla="*/ f39 1 1608"/>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12635" h="1608">
                  <a:moveTo>
                    <a:pt x="f5" y="f2"/>
                  </a:moveTo>
                  <a:cubicBezTo>
                    <a:pt x="f6" y="f2"/>
                    <a:pt x="f7" y="f8"/>
                    <a:pt x="f7" y="f9"/>
                  </a:cubicBezTo>
                  <a:cubicBezTo>
                    <a:pt x="f7" y="f10"/>
                    <a:pt x="f11" y="f12"/>
                    <a:pt x="f13" y="f12"/>
                  </a:cubicBezTo>
                  <a:lnTo>
                    <a:pt x="f14" y="f12"/>
                  </a:lnTo>
                  <a:cubicBezTo>
                    <a:pt x="f15" y="f12"/>
                    <a:pt x="f16" y="f17"/>
                    <a:pt x="f16" y="f9"/>
                  </a:cubicBezTo>
                  <a:cubicBezTo>
                    <a:pt x="f18" y="f19"/>
                    <a:pt x="f20" y="f2"/>
                    <a:pt x="f21" y="f2"/>
                  </a:cubicBezTo>
                  <a:lnTo>
                    <a:pt x="f22" y="f2"/>
                  </a:lnTo>
                  <a:lnTo>
                    <a:pt x="f22" y="f9"/>
                  </a:lnTo>
                  <a:cubicBezTo>
                    <a:pt x="f22" y="f23"/>
                    <a:pt x="f24" y="f25"/>
                    <a:pt x="f26" y="f25"/>
                  </a:cubicBezTo>
                  <a:cubicBezTo>
                    <a:pt x="f27" y="f25"/>
                    <a:pt x="f28" y="f23"/>
                    <a:pt x="f28" y="f9"/>
                  </a:cubicBezTo>
                  <a:lnTo>
                    <a:pt x="f28" y="f2"/>
                  </a:lnTo>
                  <a:lnTo>
                    <a:pt x="f29" y="f2"/>
                  </a:lnTo>
                  <a:lnTo>
                    <a:pt x="f29" y="f9"/>
                  </a:lnTo>
                  <a:cubicBezTo>
                    <a:pt x="f29" y="f23"/>
                    <a:pt x="f30" y="f25"/>
                    <a:pt x="f31" y="f25"/>
                  </a:cubicBezTo>
                  <a:cubicBezTo>
                    <a:pt x="f32" y="f25"/>
                    <a:pt x="f33" y="f23"/>
                    <a:pt x="f33" y="f9"/>
                  </a:cubicBezTo>
                  <a:lnTo>
                    <a:pt x="f3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4" name="Google Shape;6112;p67">
              <a:extLst>
                <a:ext uri="{FF2B5EF4-FFF2-40B4-BE49-F238E27FC236}">
                  <a16:creationId xmlns:a16="http://schemas.microsoft.com/office/drawing/2014/main" id="{8A83FFAC-E866-5758-376E-F6BC2205DE62}"/>
                </a:ext>
              </a:extLst>
            </p:cNvPr>
            <p:cNvSpPr/>
            <p:nvPr/>
          </p:nvSpPr>
          <p:spPr>
            <a:xfrm>
              <a:off x="5755654" y="4193493"/>
              <a:ext cx="316400" cy="214262"/>
            </a:xfrm>
            <a:custGeom>
              <a:avLst/>
              <a:gdLst>
                <a:gd name="f0" fmla="val w"/>
                <a:gd name="f1" fmla="val h"/>
                <a:gd name="f2" fmla="val 0"/>
                <a:gd name="f3" fmla="val 11028"/>
                <a:gd name="f4" fmla="val 7468"/>
                <a:gd name="f5" fmla="val 3794"/>
                <a:gd name="f6" fmla="val 1673"/>
                <a:gd name="f7" fmla="val 3841"/>
                <a:gd name="f8" fmla="val 3890"/>
                <a:gd name="f9" fmla="val 1682"/>
                <a:gd name="f10" fmla="val 3939"/>
                <a:gd name="f11" fmla="val 1702"/>
                <a:gd name="f12" fmla="val 6428"/>
                <a:gd name="f13" fmla="val 2521"/>
                <a:gd name="f14" fmla="val 6680"/>
                <a:gd name="f15" fmla="val 2616"/>
                <a:gd name="f16" fmla="val 6806"/>
                <a:gd name="f17" fmla="val 2994"/>
                <a:gd name="f18" fmla="val 6585"/>
                <a:gd name="f19" fmla="val 3214"/>
                <a:gd name="f20" fmla="val 6018"/>
                <a:gd name="f21" fmla="val 3750"/>
                <a:gd name="f22" fmla="val 7404"/>
                <a:gd name="f23" fmla="val 5136"/>
                <a:gd name="f24" fmla="val 7593"/>
                <a:gd name="f25" fmla="val 5262"/>
                <a:gd name="f26" fmla="val 5514"/>
                <a:gd name="f27" fmla="val 7436"/>
                <a:gd name="f28" fmla="val 5671"/>
                <a:gd name="f29" fmla="val 7357"/>
                <a:gd name="f30" fmla="val 5750"/>
                <a:gd name="f31" fmla="val 7247"/>
                <a:gd name="f32" fmla="val 5790"/>
                <a:gd name="f33" fmla="val 7136"/>
                <a:gd name="f34" fmla="val 7026"/>
                <a:gd name="f35" fmla="val 6916"/>
                <a:gd name="f36" fmla="val 6837"/>
                <a:gd name="f37" fmla="val 5451"/>
                <a:gd name="f38" fmla="val 4317"/>
                <a:gd name="f39" fmla="val 4915"/>
                <a:gd name="f40" fmla="val 4852"/>
                <a:gd name="f41" fmla="val 4821"/>
                <a:gd name="f42" fmla="val 4947"/>
                <a:gd name="f43" fmla="val 4714"/>
                <a:gd name="f44" fmla="val 4988"/>
                <a:gd name="f45" fmla="val 4613"/>
                <a:gd name="f46" fmla="val 4444"/>
                <a:gd name="f47" fmla="val 4293"/>
                <a:gd name="f48" fmla="val 4872"/>
                <a:gd name="f49" fmla="val 4254"/>
                <a:gd name="f50" fmla="val 4695"/>
                <a:gd name="f51" fmla="val 3435"/>
                <a:gd name="f52" fmla="val 2206"/>
                <a:gd name="f53" fmla="val 3328"/>
                <a:gd name="f54" fmla="val 1940"/>
                <a:gd name="f55" fmla="val 3537"/>
                <a:gd name="f56" fmla="val 1198"/>
                <a:gd name="f57" fmla="val 1"/>
                <a:gd name="f58" fmla="val 536"/>
                <a:gd name="f59" fmla="val 568"/>
                <a:gd name="f60" fmla="val 1229"/>
                <a:gd name="f61" fmla="val 7467"/>
                <a:gd name="f62" fmla="val 11027"/>
                <a:gd name="f63" fmla="val 10460"/>
                <a:gd name="f64" fmla="val 9767"/>
                <a:gd name="f65" fmla="*/ f0 1 11028"/>
                <a:gd name="f66" fmla="*/ f1 1 7468"/>
                <a:gd name="f67" fmla="val f2"/>
                <a:gd name="f68" fmla="val f3"/>
                <a:gd name="f69" fmla="val f4"/>
                <a:gd name="f70" fmla="+- f69 0 f67"/>
                <a:gd name="f71" fmla="+- f68 0 f67"/>
                <a:gd name="f72" fmla="*/ f71 1 11028"/>
                <a:gd name="f73" fmla="*/ f70 1 7468"/>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1028" h="7468">
                  <a:moveTo>
                    <a:pt x="f5" y="f6"/>
                  </a:moveTo>
                  <a:cubicBezTo>
                    <a:pt x="f7" y="f6"/>
                    <a:pt x="f8" y="f9"/>
                    <a:pt x="f10" y="f11"/>
                  </a:cubicBezTo>
                  <a:lnTo>
                    <a:pt x="f12" y="f13"/>
                  </a:lnTo>
                  <a:cubicBezTo>
                    <a:pt x="f14" y="f15"/>
                    <a:pt x="f16" y="f17"/>
                    <a:pt x="f18" y="f19"/>
                  </a:cubicBezTo>
                  <a:lnTo>
                    <a:pt x="f20" y="f21"/>
                  </a:lnTo>
                  <a:lnTo>
                    <a:pt x="f22" y="f23"/>
                  </a:lnTo>
                  <a:cubicBezTo>
                    <a:pt x="f24" y="f25"/>
                    <a:pt x="f24" y="f26"/>
                    <a:pt x="f27" y="f28"/>
                  </a:cubicBezTo>
                  <a:cubicBezTo>
                    <a:pt x="f29" y="f30"/>
                    <a:pt x="f31" y="f32"/>
                    <a:pt x="f33" y="f32"/>
                  </a:cubicBezTo>
                  <a:cubicBezTo>
                    <a:pt x="f34" y="f32"/>
                    <a:pt x="f35" y="f30"/>
                    <a:pt x="f36" y="f28"/>
                  </a:cubicBezTo>
                  <a:lnTo>
                    <a:pt x="f37" y="f38"/>
                  </a:lnTo>
                  <a:lnTo>
                    <a:pt x="f39" y="f40"/>
                  </a:lnTo>
                  <a:cubicBezTo>
                    <a:pt x="f41" y="f42"/>
                    <a:pt x="f43" y="f44"/>
                    <a:pt x="f45" y="f44"/>
                  </a:cubicBezTo>
                  <a:cubicBezTo>
                    <a:pt x="f46" y="f44"/>
                    <a:pt x="f47" y="f48"/>
                    <a:pt x="f49" y="f50"/>
                  </a:cubicBezTo>
                  <a:lnTo>
                    <a:pt x="f51" y="f52"/>
                  </a:lnTo>
                  <a:cubicBezTo>
                    <a:pt x="f53" y="f54"/>
                    <a:pt x="f55" y="f6"/>
                    <a:pt x="f5" y="f6"/>
                  </a:cubicBezTo>
                  <a:close/>
                  <a:moveTo>
                    <a:pt x="f56" y="f57"/>
                  </a:moveTo>
                  <a:cubicBezTo>
                    <a:pt x="f58" y="f57"/>
                    <a:pt x="f57" y="f59"/>
                    <a:pt x="f57" y="f60"/>
                  </a:cubicBezTo>
                  <a:lnTo>
                    <a:pt x="f57" y="f61"/>
                  </a:lnTo>
                  <a:lnTo>
                    <a:pt x="f62" y="f61"/>
                  </a:lnTo>
                  <a:lnTo>
                    <a:pt x="f62" y="f60"/>
                  </a:lnTo>
                  <a:cubicBezTo>
                    <a:pt x="f62" y="f59"/>
                    <a:pt x="f63" y="f57"/>
                    <a:pt x="f64" y="f57"/>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65" name="Google Shape;5972;p67">
            <a:extLst>
              <a:ext uri="{FF2B5EF4-FFF2-40B4-BE49-F238E27FC236}">
                <a16:creationId xmlns:a16="http://schemas.microsoft.com/office/drawing/2014/main" id="{9AEFB175-98A4-07D8-9681-D47FECC260EE}"/>
              </a:ext>
            </a:extLst>
          </p:cNvPr>
          <p:cNvGrpSpPr/>
          <p:nvPr/>
        </p:nvGrpSpPr>
        <p:grpSpPr>
          <a:xfrm>
            <a:off x="2617332" y="1891747"/>
            <a:ext cx="360502" cy="414716"/>
            <a:chOff x="3923617" y="1891747"/>
            <a:chExt cx="360502" cy="414716"/>
          </a:xfrm>
          <a:solidFill>
            <a:schemeClr val="tx1">
              <a:lumMod val="75000"/>
              <a:lumOff val="25000"/>
            </a:schemeClr>
          </a:solidFill>
        </p:grpSpPr>
        <p:sp>
          <p:nvSpPr>
            <p:cNvPr id="66" name="Google Shape;5973;p67">
              <a:extLst>
                <a:ext uri="{FF2B5EF4-FFF2-40B4-BE49-F238E27FC236}">
                  <a16:creationId xmlns:a16="http://schemas.microsoft.com/office/drawing/2014/main" id="{6D1DA25C-C692-2B6E-4B2F-C289DC65DC27}"/>
                </a:ext>
              </a:extLst>
            </p:cNvPr>
            <p:cNvSpPr/>
            <p:nvPr/>
          </p:nvSpPr>
          <p:spPr>
            <a:xfrm>
              <a:off x="3950390" y="1972077"/>
              <a:ext cx="305939" cy="198836"/>
            </a:xfrm>
            <a:custGeom>
              <a:avLst/>
              <a:gdLst>
                <a:gd name="f0" fmla="val w"/>
                <a:gd name="f1" fmla="val h"/>
                <a:gd name="f2" fmla="val 0"/>
                <a:gd name="f3" fmla="val 9358"/>
                <a:gd name="f4" fmla="val 6082"/>
                <a:gd name="f5" fmla="val 379"/>
                <a:gd name="f6" fmla="val 1"/>
                <a:gd name="f7" fmla="val 158"/>
                <a:gd name="f8" fmla="val 221"/>
                <a:gd name="f9" fmla="val 410"/>
                <a:gd name="f10" fmla="val 6081"/>
                <a:gd name="f11" fmla="val 9357"/>
                <a:gd name="f12" fmla="val 9168"/>
                <a:gd name="f13" fmla="val 8979"/>
                <a:gd name="f14" fmla="*/ f0 1 9358"/>
                <a:gd name="f15" fmla="*/ f1 1 6082"/>
                <a:gd name="f16" fmla="val f2"/>
                <a:gd name="f17" fmla="val f3"/>
                <a:gd name="f18" fmla="val f4"/>
                <a:gd name="f19" fmla="+- f18 0 f16"/>
                <a:gd name="f20" fmla="+- f17 0 f16"/>
                <a:gd name="f21" fmla="*/ f20 1 9358"/>
                <a:gd name="f22" fmla="*/ f19 1 6082"/>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9358" h="6082">
                  <a:moveTo>
                    <a:pt x="f5" y="f6"/>
                  </a:moveTo>
                  <a:cubicBezTo>
                    <a:pt x="f7" y="f6"/>
                    <a:pt x="f6" y="f8"/>
                    <a:pt x="f6" y="f9"/>
                  </a:cubicBezTo>
                  <a:lnTo>
                    <a:pt x="f6" y="f10"/>
                  </a:lnTo>
                  <a:lnTo>
                    <a:pt x="f11" y="f10"/>
                  </a:lnTo>
                  <a:lnTo>
                    <a:pt x="f11" y="f9"/>
                  </a:lnTo>
                  <a:cubicBezTo>
                    <a:pt x="f11" y="f7"/>
                    <a:pt x="f12" y="f6"/>
                    <a:pt x="f13"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7" name="Google Shape;5974;p67">
              <a:extLst>
                <a:ext uri="{FF2B5EF4-FFF2-40B4-BE49-F238E27FC236}">
                  <a16:creationId xmlns:a16="http://schemas.microsoft.com/office/drawing/2014/main" id="{CA013407-CADF-C508-8243-435D4D263846}"/>
                </a:ext>
              </a:extLst>
            </p:cNvPr>
            <p:cNvSpPr/>
            <p:nvPr/>
          </p:nvSpPr>
          <p:spPr>
            <a:xfrm>
              <a:off x="3923617" y="2197659"/>
              <a:ext cx="360502" cy="108804"/>
            </a:xfrm>
            <a:custGeom>
              <a:avLst/>
              <a:gdLst>
                <a:gd name="f0" fmla="val w"/>
                <a:gd name="f1" fmla="val h"/>
                <a:gd name="f2" fmla="val 0"/>
                <a:gd name="f3" fmla="val 11027"/>
                <a:gd name="f4" fmla="val 3328"/>
                <a:gd name="f5" fmla="val 63"/>
                <a:gd name="f6" fmla="val 32"/>
                <a:gd name="f7" fmla="val 126"/>
                <a:gd name="f8" fmla="val 284"/>
                <a:gd name="f9" fmla="val 410"/>
                <a:gd name="f10" fmla="val 1103"/>
                <a:gd name="f11" fmla="val 536"/>
                <a:gd name="f12" fmla="val 1670"/>
                <a:gd name="f13" fmla="val 1198"/>
                <a:gd name="f14" fmla="val 3151"/>
                <a:gd name="f15" fmla="val 2615"/>
                <a:gd name="f16" fmla="val 2710"/>
                <a:gd name="f17" fmla="val 2521"/>
                <a:gd name="f18" fmla="val 2930"/>
                <a:gd name="f19" fmla="val 3182"/>
                <a:gd name="f20" fmla="val 2836"/>
                <a:gd name="f21" fmla="val 3277"/>
                <a:gd name="f22" fmla="val 2889"/>
                <a:gd name="f23" fmla="val 3312"/>
                <a:gd name="f24" fmla="val 2949"/>
                <a:gd name="f25" fmla="val 3009"/>
                <a:gd name="f26" fmla="val 3166"/>
                <a:gd name="f27" fmla="val 3326"/>
                <a:gd name="f28" fmla="val 3224"/>
                <a:gd name="f29" fmla="val 3371"/>
                <a:gd name="f30" fmla="val 3088"/>
                <a:gd name="f31" fmla="val 4096"/>
                <a:gd name="f32" fmla="val 1639"/>
                <a:gd name="f33" fmla="val 5073"/>
                <a:gd name="f34" fmla="val 2867"/>
                <a:gd name="f35" fmla="val 3119"/>
                <a:gd name="f36" fmla="val 5262"/>
                <a:gd name="f37" fmla="val 3308"/>
                <a:gd name="f38" fmla="val 5514"/>
                <a:gd name="f39" fmla="val 5734"/>
                <a:gd name="f40" fmla="val 5892"/>
                <a:gd name="f41" fmla="val 6868"/>
                <a:gd name="f42" fmla="val 7593"/>
                <a:gd name="f43" fmla="val 7688"/>
                <a:gd name="f44" fmla="val 3230"/>
                <a:gd name="f45" fmla="val 7835"/>
                <a:gd name="f46" fmla="val 3301"/>
                <a:gd name="f47" fmla="val 7983"/>
                <a:gd name="f48" fmla="val 8032"/>
                <a:gd name="f49" fmla="val 8081"/>
                <a:gd name="f50" fmla="val 3293"/>
                <a:gd name="f51" fmla="val 8129"/>
                <a:gd name="f52" fmla="val 8349"/>
                <a:gd name="f53" fmla="val 8412"/>
                <a:gd name="f54" fmla="val 7814"/>
                <a:gd name="f55" fmla="val 9767"/>
                <a:gd name="f56" fmla="val 10429"/>
                <a:gd name="f57" fmla="val 252"/>
                <a:gd name="f58" fmla="val 10964"/>
                <a:gd name="f59" fmla="val 10933"/>
                <a:gd name="f60" fmla="*/ f0 1 11027"/>
                <a:gd name="f61" fmla="*/ f1 1 3328"/>
                <a:gd name="f62" fmla="val f2"/>
                <a:gd name="f63" fmla="val f3"/>
                <a:gd name="f64" fmla="val f4"/>
                <a:gd name="f65" fmla="+- f64 0 f62"/>
                <a:gd name="f66" fmla="+- f63 0 f62"/>
                <a:gd name="f67" fmla="*/ f66 1 11027"/>
                <a:gd name="f68" fmla="*/ f65 1 3328"/>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11027" h="3328">
                  <a:moveTo>
                    <a:pt x="f5" y="f2"/>
                  </a:moveTo>
                  <a:cubicBezTo>
                    <a:pt x="f6" y="f7"/>
                    <a:pt x="f2" y="f8"/>
                    <a:pt x="f2" y="f9"/>
                  </a:cubicBezTo>
                  <a:cubicBezTo>
                    <a:pt x="f2" y="f10"/>
                    <a:pt x="f11" y="f12"/>
                    <a:pt x="f13" y="f12"/>
                  </a:cubicBezTo>
                  <a:lnTo>
                    <a:pt x="f14" y="f12"/>
                  </a:lnTo>
                  <a:lnTo>
                    <a:pt x="f15" y="f16"/>
                  </a:lnTo>
                  <a:cubicBezTo>
                    <a:pt x="f17" y="f18"/>
                    <a:pt x="f15" y="f19"/>
                    <a:pt x="f20" y="f21"/>
                  </a:cubicBezTo>
                  <a:cubicBezTo>
                    <a:pt x="f22" y="f23"/>
                    <a:pt x="f24" y="f4"/>
                    <a:pt x="f25" y="f4"/>
                  </a:cubicBezTo>
                  <a:cubicBezTo>
                    <a:pt x="f26" y="f4"/>
                    <a:pt x="f27" y="f28"/>
                    <a:pt x="f29" y="f30"/>
                  </a:cubicBezTo>
                  <a:lnTo>
                    <a:pt x="f31" y="f32"/>
                  </a:lnTo>
                  <a:lnTo>
                    <a:pt x="f33" y="f32"/>
                  </a:lnTo>
                  <a:lnTo>
                    <a:pt x="f33" y="f34"/>
                  </a:lnTo>
                  <a:cubicBezTo>
                    <a:pt x="f33" y="f35"/>
                    <a:pt x="f36" y="f37"/>
                    <a:pt x="f38" y="f37"/>
                  </a:cubicBezTo>
                  <a:cubicBezTo>
                    <a:pt x="f39" y="f37"/>
                    <a:pt x="f40" y="f35"/>
                    <a:pt x="f40" y="f34"/>
                  </a:cubicBezTo>
                  <a:lnTo>
                    <a:pt x="f40" y="f32"/>
                  </a:lnTo>
                  <a:lnTo>
                    <a:pt x="f41" y="f32"/>
                  </a:lnTo>
                  <a:lnTo>
                    <a:pt x="f42" y="f30"/>
                  </a:lnTo>
                  <a:cubicBezTo>
                    <a:pt x="f43" y="f44"/>
                    <a:pt x="f45" y="f46"/>
                    <a:pt x="f47" y="f46"/>
                  </a:cubicBezTo>
                  <a:cubicBezTo>
                    <a:pt x="f48" y="f46"/>
                    <a:pt x="f49" y="f50"/>
                    <a:pt x="f51" y="f21"/>
                  </a:cubicBezTo>
                  <a:cubicBezTo>
                    <a:pt x="f52" y="f14"/>
                    <a:pt x="f53" y="f18"/>
                    <a:pt x="f52" y="f16"/>
                  </a:cubicBezTo>
                  <a:lnTo>
                    <a:pt x="f54" y="f12"/>
                  </a:lnTo>
                  <a:lnTo>
                    <a:pt x="f55" y="f12"/>
                  </a:lnTo>
                  <a:cubicBezTo>
                    <a:pt x="f56" y="f12"/>
                    <a:pt x="f3" y="f10"/>
                    <a:pt x="f3" y="f9"/>
                  </a:cubicBezTo>
                  <a:cubicBezTo>
                    <a:pt x="f3" y="f57"/>
                    <a:pt x="f58" y="f7"/>
                    <a:pt x="f59"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8" name="Google Shape;5975;p67">
              <a:extLst>
                <a:ext uri="{FF2B5EF4-FFF2-40B4-BE49-F238E27FC236}">
                  <a16:creationId xmlns:a16="http://schemas.microsoft.com/office/drawing/2014/main" id="{FE52AC55-021B-A220-E5F6-07C54566FFC8}"/>
                </a:ext>
              </a:extLst>
            </p:cNvPr>
            <p:cNvSpPr/>
            <p:nvPr/>
          </p:nvSpPr>
          <p:spPr>
            <a:xfrm>
              <a:off x="4060603" y="1891747"/>
              <a:ext cx="82414" cy="53583"/>
            </a:xfrm>
            <a:custGeom>
              <a:avLst/>
              <a:gdLst>
                <a:gd name="f0" fmla="val w"/>
                <a:gd name="f1" fmla="val h"/>
                <a:gd name="f2" fmla="val 0"/>
                <a:gd name="f3" fmla="val 2521"/>
                <a:gd name="f4" fmla="val 1639"/>
                <a:gd name="f5" fmla="val 442"/>
                <a:gd name="f6" fmla="val 221"/>
                <a:gd name="f7" fmla="val 1"/>
                <a:gd name="f8" fmla="val 189"/>
                <a:gd name="f9" fmla="val 410"/>
                <a:gd name="f10" fmla="val 2489"/>
                <a:gd name="f11" fmla="val 2332"/>
                <a:gd name="f12" fmla="val 2111"/>
                <a:gd name="f13" fmla="*/ f0 1 2521"/>
                <a:gd name="f14" fmla="*/ f1 1 1639"/>
                <a:gd name="f15" fmla="val f2"/>
                <a:gd name="f16" fmla="val f3"/>
                <a:gd name="f17" fmla="val f4"/>
                <a:gd name="f18" fmla="+- f17 0 f15"/>
                <a:gd name="f19" fmla="+- f16 0 f15"/>
                <a:gd name="f20" fmla="*/ f19 1 2521"/>
                <a:gd name="f21" fmla="*/ f18 1 163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521" h="1639">
                  <a:moveTo>
                    <a:pt x="f5" y="f2"/>
                  </a:moveTo>
                  <a:cubicBezTo>
                    <a:pt x="f6" y="f2"/>
                    <a:pt x="f7" y="f8"/>
                    <a:pt x="f7" y="f9"/>
                  </a:cubicBezTo>
                  <a:lnTo>
                    <a:pt x="f7" y="f4"/>
                  </a:lnTo>
                  <a:lnTo>
                    <a:pt x="f10" y="f4"/>
                  </a:lnTo>
                  <a:lnTo>
                    <a:pt x="f10" y="f9"/>
                  </a:lnTo>
                  <a:lnTo>
                    <a:pt x="f3" y="f9"/>
                  </a:lnTo>
                  <a:cubicBezTo>
                    <a:pt x="f3" y="f8"/>
                    <a:pt x="f11" y="f2"/>
                    <a:pt x="f12"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69" name="Google Shape;5984;p67">
            <a:extLst>
              <a:ext uri="{FF2B5EF4-FFF2-40B4-BE49-F238E27FC236}">
                <a16:creationId xmlns:a16="http://schemas.microsoft.com/office/drawing/2014/main" id="{09B1F157-18C9-B316-B48A-CA1FF7BB18E2}"/>
              </a:ext>
            </a:extLst>
          </p:cNvPr>
          <p:cNvGrpSpPr/>
          <p:nvPr/>
        </p:nvGrpSpPr>
        <p:grpSpPr>
          <a:xfrm>
            <a:off x="5687192" y="1888684"/>
            <a:ext cx="416125" cy="415100"/>
            <a:chOff x="6993477" y="1888684"/>
            <a:chExt cx="416125" cy="415100"/>
          </a:xfrm>
          <a:solidFill>
            <a:schemeClr val="tx1">
              <a:lumMod val="75000"/>
              <a:lumOff val="25000"/>
            </a:schemeClr>
          </a:solidFill>
        </p:grpSpPr>
        <p:sp>
          <p:nvSpPr>
            <p:cNvPr id="70" name="Google Shape;5985;p67">
              <a:extLst>
                <a:ext uri="{FF2B5EF4-FFF2-40B4-BE49-F238E27FC236}">
                  <a16:creationId xmlns:a16="http://schemas.microsoft.com/office/drawing/2014/main" id="{E9AEC333-88AD-046A-B17D-245C0DA9D1A7}"/>
                </a:ext>
              </a:extLst>
            </p:cNvPr>
            <p:cNvSpPr/>
            <p:nvPr/>
          </p:nvSpPr>
          <p:spPr>
            <a:xfrm>
              <a:off x="6993477" y="1888684"/>
              <a:ext cx="190570" cy="189518"/>
            </a:xfrm>
            <a:custGeom>
              <a:avLst/>
              <a:gdLst>
                <a:gd name="f0" fmla="val w"/>
                <a:gd name="f1" fmla="val h"/>
                <a:gd name="f2" fmla="val 0"/>
                <a:gd name="f3" fmla="val 5829"/>
                <a:gd name="f4" fmla="val 5797"/>
                <a:gd name="f5" fmla="val 2930"/>
                <a:gd name="f6" fmla="val 1670"/>
                <a:gd name="f7" fmla="val 3119"/>
                <a:gd name="f8" fmla="val 3308"/>
                <a:gd name="f9" fmla="val 1859"/>
                <a:gd name="f10" fmla="val 2048"/>
                <a:gd name="f11" fmla="val 2489"/>
                <a:gd name="f12" fmla="val 3749"/>
                <a:gd name="f13" fmla="val 4001"/>
                <a:gd name="f14" fmla="val 4159"/>
                <a:gd name="f15" fmla="val 2678"/>
                <a:gd name="f16" fmla="val 3151"/>
                <a:gd name="f17" fmla="val 3938"/>
                <a:gd name="f18" fmla="val 3340"/>
                <a:gd name="f19" fmla="val 3781"/>
                <a:gd name="f20" fmla="val 2710"/>
                <a:gd name="f21" fmla="val 2520"/>
                <a:gd name="f22" fmla="val 3970"/>
                <a:gd name="f23" fmla="val 2079"/>
                <a:gd name="f24" fmla="val 1701"/>
                <a:gd name="f25" fmla="val 1827"/>
                <a:gd name="f26" fmla="val 441"/>
                <a:gd name="f27" fmla="val 189"/>
                <a:gd name="f28" fmla="val 5387"/>
                <a:gd name="f29" fmla="val 32"/>
                <a:gd name="f30" fmla="val 5639"/>
                <a:gd name="f31" fmla="val 221"/>
                <a:gd name="f32" fmla="val 5608"/>
                <a:gd name="f33" fmla="*/ f0 1 5829"/>
                <a:gd name="f34" fmla="*/ f1 1 5797"/>
                <a:gd name="f35" fmla="val f2"/>
                <a:gd name="f36" fmla="val f3"/>
                <a:gd name="f37" fmla="val f4"/>
                <a:gd name="f38" fmla="+- f37 0 f35"/>
                <a:gd name="f39" fmla="+- f36 0 f35"/>
                <a:gd name="f40" fmla="*/ f39 1 5829"/>
                <a:gd name="f41" fmla="*/ f38 1 5797"/>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5829" h="5797">
                  <a:moveTo>
                    <a:pt x="f5" y="f6"/>
                  </a:moveTo>
                  <a:cubicBezTo>
                    <a:pt x="f7" y="f6"/>
                    <a:pt x="f8" y="f9"/>
                    <a:pt x="f8" y="f10"/>
                  </a:cubicBezTo>
                  <a:lnTo>
                    <a:pt x="f8" y="f11"/>
                  </a:lnTo>
                  <a:lnTo>
                    <a:pt x="f12" y="f11"/>
                  </a:lnTo>
                  <a:cubicBezTo>
                    <a:pt x="f13" y="f11"/>
                    <a:pt x="f14" y="f15"/>
                    <a:pt x="f14" y="f5"/>
                  </a:cubicBezTo>
                  <a:cubicBezTo>
                    <a:pt x="f14" y="f16"/>
                    <a:pt x="f17" y="f18"/>
                    <a:pt x="f12" y="f18"/>
                  </a:cubicBezTo>
                  <a:lnTo>
                    <a:pt x="f8" y="f18"/>
                  </a:lnTo>
                  <a:lnTo>
                    <a:pt x="f8" y="f19"/>
                  </a:lnTo>
                  <a:cubicBezTo>
                    <a:pt x="f8" y="f13"/>
                    <a:pt x="f7" y="f14"/>
                    <a:pt x="f5" y="f14"/>
                  </a:cubicBezTo>
                  <a:cubicBezTo>
                    <a:pt x="f20" y="f14"/>
                    <a:pt x="f21" y="f22"/>
                    <a:pt x="f21" y="f19"/>
                  </a:cubicBezTo>
                  <a:lnTo>
                    <a:pt x="f21" y="f18"/>
                  </a:lnTo>
                  <a:lnTo>
                    <a:pt x="f23" y="f18"/>
                  </a:lnTo>
                  <a:cubicBezTo>
                    <a:pt x="f9" y="f18"/>
                    <a:pt x="f24" y="f16"/>
                    <a:pt x="f24" y="f5"/>
                  </a:cubicBezTo>
                  <a:cubicBezTo>
                    <a:pt x="f24" y="f15"/>
                    <a:pt x="f9" y="f11"/>
                    <a:pt x="f23" y="f11"/>
                  </a:cubicBezTo>
                  <a:lnTo>
                    <a:pt x="f21" y="f11"/>
                  </a:lnTo>
                  <a:lnTo>
                    <a:pt x="f21" y="f10"/>
                  </a:lnTo>
                  <a:cubicBezTo>
                    <a:pt x="f21" y="f25"/>
                    <a:pt x="f20" y="f6"/>
                    <a:pt x="f5" y="f6"/>
                  </a:cubicBezTo>
                  <a:close/>
                  <a:moveTo>
                    <a:pt x="f26" y="f2"/>
                  </a:moveTo>
                  <a:cubicBezTo>
                    <a:pt x="f27" y="f2"/>
                    <a:pt x="f2" y="f27"/>
                    <a:pt x="f2" y="f26"/>
                  </a:cubicBezTo>
                  <a:lnTo>
                    <a:pt x="f2" y="f28"/>
                  </a:lnTo>
                  <a:cubicBezTo>
                    <a:pt x="f29" y="f30"/>
                    <a:pt x="f31" y="f4"/>
                    <a:pt x="f26" y="f4"/>
                  </a:cubicBezTo>
                  <a:lnTo>
                    <a:pt x="f28" y="f4"/>
                  </a:lnTo>
                  <a:cubicBezTo>
                    <a:pt x="f30" y="f4"/>
                    <a:pt x="f3" y="f32"/>
                    <a:pt x="f3" y="f28"/>
                  </a:cubicBezTo>
                  <a:lnTo>
                    <a:pt x="f3" y="f26"/>
                  </a:lnTo>
                  <a:cubicBezTo>
                    <a:pt x="f3" y="f27"/>
                    <a:pt x="f30" y="f2"/>
                    <a:pt x="f28"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1" name="Google Shape;5986;p67">
              <a:extLst>
                <a:ext uri="{FF2B5EF4-FFF2-40B4-BE49-F238E27FC236}">
                  <a16:creationId xmlns:a16="http://schemas.microsoft.com/office/drawing/2014/main" id="{637AAC04-D12A-CE86-7918-902FA1AE785A}"/>
                </a:ext>
              </a:extLst>
            </p:cNvPr>
            <p:cNvSpPr/>
            <p:nvPr/>
          </p:nvSpPr>
          <p:spPr>
            <a:xfrm>
              <a:off x="6994492" y="2115272"/>
              <a:ext cx="191612" cy="188503"/>
            </a:xfrm>
            <a:custGeom>
              <a:avLst/>
              <a:gdLst>
                <a:gd name="f0" fmla="val w"/>
                <a:gd name="f1" fmla="val h"/>
                <a:gd name="f2" fmla="val 0"/>
                <a:gd name="f3" fmla="val 5861"/>
                <a:gd name="f4" fmla="val 5766"/>
                <a:gd name="f5" fmla="val 3450"/>
                <a:gd name="f6" fmla="val 1859"/>
                <a:gd name="f7" fmla="val 3561"/>
                <a:gd name="f8" fmla="val 3671"/>
                <a:gd name="f9" fmla="val 1890"/>
                <a:gd name="f10" fmla="val 3750"/>
                <a:gd name="f11" fmla="val 1953"/>
                <a:gd name="f12" fmla="val 3907"/>
                <a:gd name="f13" fmla="val 2111"/>
                <a:gd name="f14" fmla="val 2395"/>
                <a:gd name="f15" fmla="val 2552"/>
                <a:gd name="f16" fmla="val 3466"/>
                <a:gd name="f17" fmla="val 2836"/>
                <a:gd name="f18" fmla="val 3119"/>
                <a:gd name="f19" fmla="val 3277"/>
                <a:gd name="f20" fmla="val 3529"/>
                <a:gd name="f21" fmla="val 3686"/>
                <a:gd name="f22" fmla="val 3765"/>
                <a:gd name="f23" fmla="val 3804"/>
                <a:gd name="f24" fmla="val 3340"/>
                <a:gd name="f25" fmla="val 3230"/>
                <a:gd name="f26" fmla="val 3151"/>
                <a:gd name="f27" fmla="val 2899"/>
                <a:gd name="f28" fmla="val 3434"/>
                <a:gd name="f29" fmla="val 2616"/>
                <a:gd name="f30" fmla="val 2537"/>
                <a:gd name="f31" fmla="val 2426"/>
                <a:gd name="f32" fmla="val 2316"/>
                <a:gd name="f33" fmla="val 2206"/>
                <a:gd name="f34" fmla="val 2096"/>
                <a:gd name="f35" fmla="val 2017"/>
                <a:gd name="f36" fmla="val 2300"/>
                <a:gd name="f37" fmla="val 2237"/>
                <a:gd name="f38" fmla="val 442"/>
                <a:gd name="f39" fmla="val 221"/>
                <a:gd name="f40" fmla="val 1"/>
                <a:gd name="f41" fmla="val 189"/>
                <a:gd name="f42" fmla="val 378"/>
                <a:gd name="f43" fmla="val 5356"/>
                <a:gd name="f44" fmla="val 5608"/>
                <a:gd name="f45" fmla="val 5419"/>
                <a:gd name="f46" fmla="val 5640"/>
                <a:gd name="f47" fmla="val 5545"/>
                <a:gd name="f48" fmla="val 158"/>
                <a:gd name="f49" fmla="*/ f0 1 5861"/>
                <a:gd name="f50" fmla="*/ f1 1 5766"/>
                <a:gd name="f51" fmla="val f2"/>
                <a:gd name="f52" fmla="val f3"/>
                <a:gd name="f53" fmla="val f4"/>
                <a:gd name="f54" fmla="+- f53 0 f51"/>
                <a:gd name="f55" fmla="+- f52 0 f51"/>
                <a:gd name="f56" fmla="*/ f55 1 5861"/>
                <a:gd name="f57" fmla="*/ f54 1 5766"/>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5861" h="5766">
                  <a:moveTo>
                    <a:pt x="f5" y="f6"/>
                  </a:moveTo>
                  <a:cubicBezTo>
                    <a:pt x="f7" y="f6"/>
                    <a:pt x="f8" y="f9"/>
                    <a:pt x="f10" y="f11"/>
                  </a:cubicBezTo>
                  <a:cubicBezTo>
                    <a:pt x="f12" y="f13"/>
                    <a:pt x="f12" y="f14"/>
                    <a:pt x="f10" y="f15"/>
                  </a:cubicBezTo>
                  <a:lnTo>
                    <a:pt x="f16" y="f17"/>
                  </a:lnTo>
                  <a:lnTo>
                    <a:pt x="f10" y="f18"/>
                  </a:lnTo>
                  <a:cubicBezTo>
                    <a:pt x="f12" y="f19"/>
                    <a:pt x="f12" y="f20"/>
                    <a:pt x="f10" y="f21"/>
                  </a:cubicBezTo>
                  <a:cubicBezTo>
                    <a:pt x="f8" y="f22"/>
                    <a:pt x="f7" y="f23"/>
                    <a:pt x="f5" y="f23"/>
                  </a:cubicBezTo>
                  <a:cubicBezTo>
                    <a:pt x="f24" y="f23"/>
                    <a:pt x="f25" y="f22"/>
                    <a:pt x="f26" y="f21"/>
                  </a:cubicBezTo>
                  <a:lnTo>
                    <a:pt x="f27" y="f28"/>
                  </a:lnTo>
                  <a:lnTo>
                    <a:pt x="f29" y="f21"/>
                  </a:lnTo>
                  <a:cubicBezTo>
                    <a:pt x="f30" y="f22"/>
                    <a:pt x="f31" y="f23"/>
                    <a:pt x="f32" y="f23"/>
                  </a:cubicBezTo>
                  <a:cubicBezTo>
                    <a:pt x="f33" y="f23"/>
                    <a:pt x="f34" y="f22"/>
                    <a:pt x="f35" y="f21"/>
                  </a:cubicBezTo>
                  <a:cubicBezTo>
                    <a:pt x="f6" y="f20"/>
                    <a:pt x="f6" y="f19"/>
                    <a:pt x="f35" y="f18"/>
                  </a:cubicBezTo>
                  <a:lnTo>
                    <a:pt x="f36" y="f17"/>
                  </a:lnTo>
                  <a:lnTo>
                    <a:pt x="f35" y="f15"/>
                  </a:lnTo>
                  <a:cubicBezTo>
                    <a:pt x="f6" y="f14"/>
                    <a:pt x="f6" y="f13"/>
                    <a:pt x="f35" y="f11"/>
                  </a:cubicBezTo>
                  <a:cubicBezTo>
                    <a:pt x="f34" y="f9"/>
                    <a:pt x="f33" y="f6"/>
                    <a:pt x="f32" y="f6"/>
                  </a:cubicBezTo>
                  <a:cubicBezTo>
                    <a:pt x="f31" y="f6"/>
                    <a:pt x="f30" y="f9"/>
                    <a:pt x="f29" y="f11"/>
                  </a:cubicBezTo>
                  <a:lnTo>
                    <a:pt x="f27" y="f37"/>
                  </a:lnTo>
                  <a:lnTo>
                    <a:pt x="f26" y="f11"/>
                  </a:lnTo>
                  <a:cubicBezTo>
                    <a:pt x="f25" y="f9"/>
                    <a:pt x="f24" y="f6"/>
                    <a:pt x="f5" y="f6"/>
                  </a:cubicBezTo>
                  <a:close/>
                  <a:moveTo>
                    <a:pt x="f38" y="f2"/>
                  </a:moveTo>
                  <a:cubicBezTo>
                    <a:pt x="f39" y="f2"/>
                    <a:pt x="f40" y="f41"/>
                    <a:pt x="f40" y="f42"/>
                  </a:cubicBezTo>
                  <a:lnTo>
                    <a:pt x="f40" y="f43"/>
                  </a:lnTo>
                  <a:cubicBezTo>
                    <a:pt x="f40" y="f44"/>
                    <a:pt x="f39" y="f4"/>
                    <a:pt x="f38" y="f4"/>
                  </a:cubicBezTo>
                  <a:lnTo>
                    <a:pt x="f45" y="f4"/>
                  </a:lnTo>
                  <a:cubicBezTo>
                    <a:pt x="f46" y="f4"/>
                    <a:pt x="f3" y="f47"/>
                    <a:pt x="f3" y="f43"/>
                  </a:cubicBezTo>
                  <a:lnTo>
                    <a:pt x="f3" y="f42"/>
                  </a:lnTo>
                  <a:cubicBezTo>
                    <a:pt x="f3" y="f48"/>
                    <a:pt x="f46" y="f2"/>
                    <a:pt x="f4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2" name="Google Shape;5987;p67">
              <a:extLst>
                <a:ext uri="{FF2B5EF4-FFF2-40B4-BE49-F238E27FC236}">
                  <a16:creationId xmlns:a16="http://schemas.microsoft.com/office/drawing/2014/main" id="{901AC232-203E-8B71-BD8D-29058C9DFC24}"/>
                </a:ext>
              </a:extLst>
            </p:cNvPr>
            <p:cNvSpPr/>
            <p:nvPr/>
          </p:nvSpPr>
          <p:spPr>
            <a:xfrm>
              <a:off x="7219032" y="1888684"/>
              <a:ext cx="190570" cy="189518"/>
            </a:xfrm>
            <a:custGeom>
              <a:avLst/>
              <a:gdLst>
                <a:gd name="f0" fmla="val w"/>
                <a:gd name="f1" fmla="val h"/>
                <a:gd name="f2" fmla="val 0"/>
                <a:gd name="f3" fmla="val 5829"/>
                <a:gd name="f4" fmla="val 5797"/>
                <a:gd name="f5" fmla="val 3750"/>
                <a:gd name="f6" fmla="val 2457"/>
                <a:gd name="f7" fmla="val 3970"/>
                <a:gd name="f8" fmla="val 4128"/>
                <a:gd name="f9" fmla="val 2646"/>
                <a:gd name="f10" fmla="val 2867"/>
                <a:gd name="f11" fmla="val 4159"/>
                <a:gd name="f12" fmla="val 3151"/>
                <a:gd name="f13" fmla="val 3308"/>
                <a:gd name="f14" fmla="val 2080"/>
                <a:gd name="f15" fmla="val 1859"/>
                <a:gd name="f16" fmla="val 1702"/>
                <a:gd name="f17" fmla="val 3119"/>
                <a:gd name="f18" fmla="val 1891"/>
                <a:gd name="f19" fmla="val 442"/>
                <a:gd name="f20" fmla="val 190"/>
                <a:gd name="f21" fmla="val 1"/>
                <a:gd name="f22" fmla="val 189"/>
                <a:gd name="f23" fmla="val 441"/>
                <a:gd name="f24" fmla="val 5387"/>
                <a:gd name="f25" fmla="val 5639"/>
                <a:gd name="f26" fmla="val 5388"/>
                <a:gd name="f27" fmla="val 5640"/>
                <a:gd name="f28" fmla="val 5608"/>
                <a:gd name="f29" fmla="*/ f0 1 5829"/>
                <a:gd name="f30" fmla="*/ f1 1 5797"/>
                <a:gd name="f31" fmla="val f2"/>
                <a:gd name="f32" fmla="val f3"/>
                <a:gd name="f33" fmla="val f4"/>
                <a:gd name="f34" fmla="+- f33 0 f31"/>
                <a:gd name="f35" fmla="+- f32 0 f31"/>
                <a:gd name="f36" fmla="*/ f35 1 5829"/>
                <a:gd name="f37" fmla="*/ f34 1 5797"/>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5829" h="5797">
                  <a:moveTo>
                    <a:pt x="f5" y="f6"/>
                  </a:moveTo>
                  <a:cubicBezTo>
                    <a:pt x="f7" y="f6"/>
                    <a:pt x="f8" y="f9"/>
                    <a:pt x="f8" y="f10"/>
                  </a:cubicBezTo>
                  <a:cubicBezTo>
                    <a:pt x="f11" y="f12"/>
                    <a:pt x="f7" y="f13"/>
                    <a:pt x="f5" y="f13"/>
                  </a:cubicBezTo>
                  <a:lnTo>
                    <a:pt x="f14" y="f13"/>
                  </a:lnTo>
                  <a:cubicBezTo>
                    <a:pt x="f15" y="f13"/>
                    <a:pt x="f16" y="f17"/>
                    <a:pt x="f16" y="f10"/>
                  </a:cubicBezTo>
                  <a:cubicBezTo>
                    <a:pt x="f16" y="f9"/>
                    <a:pt x="f18" y="f6"/>
                    <a:pt x="f14" y="f6"/>
                  </a:cubicBezTo>
                  <a:close/>
                  <a:moveTo>
                    <a:pt x="f19" y="f2"/>
                  </a:moveTo>
                  <a:cubicBezTo>
                    <a:pt x="f20" y="f2"/>
                    <a:pt x="f21" y="f22"/>
                    <a:pt x="f21" y="f23"/>
                  </a:cubicBezTo>
                  <a:lnTo>
                    <a:pt x="f21" y="f24"/>
                  </a:lnTo>
                  <a:cubicBezTo>
                    <a:pt x="f21" y="f25"/>
                    <a:pt x="f20" y="f4"/>
                    <a:pt x="f19" y="f4"/>
                  </a:cubicBezTo>
                  <a:lnTo>
                    <a:pt x="f26" y="f4"/>
                  </a:lnTo>
                  <a:cubicBezTo>
                    <a:pt x="f27" y="f4"/>
                    <a:pt x="f3" y="f28"/>
                    <a:pt x="f3" y="f24"/>
                  </a:cubicBezTo>
                  <a:lnTo>
                    <a:pt x="f3" y="f23"/>
                  </a:lnTo>
                  <a:cubicBezTo>
                    <a:pt x="f3" y="f22"/>
                    <a:pt x="f27" y="f2"/>
                    <a:pt x="f26"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3" name="Google Shape;5988;p67">
              <a:extLst>
                <a:ext uri="{FF2B5EF4-FFF2-40B4-BE49-F238E27FC236}">
                  <a16:creationId xmlns:a16="http://schemas.microsoft.com/office/drawing/2014/main" id="{1424AAA3-4B21-094C-5237-6CB62E0C440A}"/>
                </a:ext>
              </a:extLst>
            </p:cNvPr>
            <p:cNvSpPr/>
            <p:nvPr/>
          </p:nvSpPr>
          <p:spPr>
            <a:xfrm>
              <a:off x="7219032" y="2114229"/>
              <a:ext cx="190570" cy="189555"/>
            </a:xfrm>
            <a:custGeom>
              <a:avLst/>
              <a:gdLst>
                <a:gd name="f0" fmla="val w"/>
                <a:gd name="f1" fmla="val h"/>
                <a:gd name="f2" fmla="val 0"/>
                <a:gd name="f3" fmla="val 5829"/>
                <a:gd name="f4" fmla="val 5798"/>
                <a:gd name="f5" fmla="val 3750"/>
                <a:gd name="f6" fmla="val 1639"/>
                <a:gd name="f7" fmla="val 3970"/>
                <a:gd name="f8" fmla="val 4128"/>
                <a:gd name="f9" fmla="val 1859"/>
                <a:gd name="f10" fmla="val 2080"/>
                <a:gd name="f11" fmla="val 4159"/>
                <a:gd name="f12" fmla="val 2332"/>
                <a:gd name="f13" fmla="val 2490"/>
                <a:gd name="f14" fmla="val 1702"/>
                <a:gd name="f15" fmla="val 2269"/>
                <a:gd name="f16" fmla="val 1891"/>
                <a:gd name="f17" fmla="val 3309"/>
                <a:gd name="f18" fmla="val 3498"/>
                <a:gd name="f19" fmla="val 3687"/>
                <a:gd name="f20" fmla="val 3939"/>
                <a:gd name="f21" fmla="val 3466"/>
                <a:gd name="f22" fmla="val 442"/>
                <a:gd name="f23" fmla="val 1"/>
                <a:gd name="f24" fmla="val 190"/>
                <a:gd name="f25" fmla="val 379"/>
                <a:gd name="f26" fmla="val 5388"/>
                <a:gd name="f27" fmla="val 5640"/>
                <a:gd name="f28" fmla="val 5577"/>
                <a:gd name="f29" fmla="val 410"/>
                <a:gd name="f30" fmla="*/ f0 1 5829"/>
                <a:gd name="f31" fmla="*/ f1 1 5798"/>
                <a:gd name="f32" fmla="val f2"/>
                <a:gd name="f33" fmla="val f3"/>
                <a:gd name="f34" fmla="val f4"/>
                <a:gd name="f35" fmla="+- f34 0 f32"/>
                <a:gd name="f36" fmla="+- f33 0 f32"/>
                <a:gd name="f37" fmla="*/ f36 1 5829"/>
                <a:gd name="f38" fmla="*/ f35 1 5798"/>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5829" h="5798">
                  <a:moveTo>
                    <a:pt x="f5" y="f6"/>
                  </a:moveTo>
                  <a:cubicBezTo>
                    <a:pt x="f7" y="f6"/>
                    <a:pt x="f8" y="f9"/>
                    <a:pt x="f8" y="f10"/>
                  </a:cubicBezTo>
                  <a:cubicBezTo>
                    <a:pt x="f11" y="f12"/>
                    <a:pt x="f7" y="f13"/>
                    <a:pt x="f5" y="f13"/>
                  </a:cubicBezTo>
                  <a:lnTo>
                    <a:pt x="f10" y="f13"/>
                  </a:lnTo>
                  <a:cubicBezTo>
                    <a:pt x="f9" y="f13"/>
                    <a:pt x="f14" y="f15"/>
                    <a:pt x="f14" y="f10"/>
                  </a:cubicBezTo>
                  <a:cubicBezTo>
                    <a:pt x="f14" y="f9"/>
                    <a:pt x="f16" y="f6"/>
                    <a:pt x="f10" y="f6"/>
                  </a:cubicBezTo>
                  <a:close/>
                  <a:moveTo>
                    <a:pt x="f5" y="f17"/>
                  </a:moveTo>
                  <a:cubicBezTo>
                    <a:pt x="f7" y="f17"/>
                    <a:pt x="f8" y="f18"/>
                    <a:pt x="f8" y="f19"/>
                  </a:cubicBezTo>
                  <a:cubicBezTo>
                    <a:pt x="f11" y="f7"/>
                    <a:pt x="f7" y="f8"/>
                    <a:pt x="f5" y="f8"/>
                  </a:cubicBezTo>
                  <a:lnTo>
                    <a:pt x="f10" y="f8"/>
                  </a:lnTo>
                  <a:cubicBezTo>
                    <a:pt x="f9" y="f8"/>
                    <a:pt x="f14" y="f20"/>
                    <a:pt x="f14" y="f19"/>
                  </a:cubicBezTo>
                  <a:cubicBezTo>
                    <a:pt x="f14" y="f21"/>
                    <a:pt x="f16" y="f17"/>
                    <a:pt x="f10" y="f17"/>
                  </a:cubicBezTo>
                  <a:close/>
                  <a:moveTo>
                    <a:pt x="f22" y="f23"/>
                  </a:moveTo>
                  <a:cubicBezTo>
                    <a:pt x="f24" y="f23"/>
                    <a:pt x="f23" y="f24"/>
                    <a:pt x="f23" y="f25"/>
                  </a:cubicBezTo>
                  <a:lnTo>
                    <a:pt x="f23" y="f26"/>
                  </a:lnTo>
                  <a:cubicBezTo>
                    <a:pt x="f23" y="f27"/>
                    <a:pt x="f24" y="f4"/>
                    <a:pt x="f22" y="f4"/>
                  </a:cubicBezTo>
                  <a:lnTo>
                    <a:pt x="f26" y="f4"/>
                  </a:lnTo>
                  <a:cubicBezTo>
                    <a:pt x="f27" y="f4"/>
                    <a:pt x="f3" y="f28"/>
                    <a:pt x="f3" y="f26"/>
                  </a:cubicBezTo>
                  <a:lnTo>
                    <a:pt x="f3" y="f29"/>
                  </a:lnTo>
                  <a:cubicBezTo>
                    <a:pt x="f3" y="f24"/>
                    <a:pt x="f27" y="f23"/>
                    <a:pt x="f26" y="f23"/>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74" name="Google Shape;6002;p67">
            <a:extLst>
              <a:ext uri="{FF2B5EF4-FFF2-40B4-BE49-F238E27FC236}">
                <a16:creationId xmlns:a16="http://schemas.microsoft.com/office/drawing/2014/main" id="{035C8960-1E8E-612D-A012-7E09F2EF8CB6}"/>
              </a:ext>
            </a:extLst>
          </p:cNvPr>
          <p:cNvGrpSpPr/>
          <p:nvPr/>
        </p:nvGrpSpPr>
        <p:grpSpPr>
          <a:xfrm>
            <a:off x="3263529" y="1891747"/>
            <a:ext cx="480718" cy="415100"/>
            <a:chOff x="4569814" y="1891747"/>
            <a:chExt cx="480718" cy="415100"/>
          </a:xfrm>
          <a:solidFill>
            <a:schemeClr val="tx1">
              <a:lumMod val="75000"/>
              <a:lumOff val="25000"/>
            </a:schemeClr>
          </a:solidFill>
        </p:grpSpPr>
        <p:sp>
          <p:nvSpPr>
            <p:cNvPr id="75" name="Google Shape;6003;p67">
              <a:extLst>
                <a:ext uri="{FF2B5EF4-FFF2-40B4-BE49-F238E27FC236}">
                  <a16:creationId xmlns:a16="http://schemas.microsoft.com/office/drawing/2014/main" id="{5E7045FE-8BAB-B7B6-0834-6964627F8D05}"/>
                </a:ext>
              </a:extLst>
            </p:cNvPr>
            <p:cNvSpPr/>
            <p:nvPr/>
          </p:nvSpPr>
          <p:spPr>
            <a:xfrm>
              <a:off x="4569814" y="1919535"/>
              <a:ext cx="480718" cy="387312"/>
            </a:xfrm>
            <a:custGeom>
              <a:avLst/>
              <a:gdLst>
                <a:gd name="f0" fmla="val w"/>
                <a:gd name="f1" fmla="val h"/>
                <a:gd name="f2" fmla="val 0"/>
                <a:gd name="f3" fmla="val 14704"/>
                <a:gd name="f4" fmla="val 11847"/>
                <a:gd name="f5" fmla="val 7370"/>
                <a:gd name="f6" fmla="val 797"/>
                <a:gd name="f7" fmla="val 8536"/>
                <a:gd name="f8" fmla="val 9694"/>
                <a:gd name="f9" fmla="val 1246"/>
                <a:gd name="f10" fmla="val 10576"/>
                <a:gd name="f11" fmla="val 2143"/>
                <a:gd name="f12" fmla="val 12340"/>
                <a:gd name="f13" fmla="val 3908"/>
                <a:gd name="f14" fmla="val 6775"/>
                <a:gd name="f15" fmla="val 8539"/>
                <a:gd name="f16" fmla="val 9757"/>
                <a:gd name="f17" fmla="val 9390"/>
                <a:gd name="f18" fmla="val 8623"/>
                <a:gd name="f19" fmla="val 9894"/>
                <a:gd name="f20" fmla="val 7363"/>
                <a:gd name="f21" fmla="val 6102"/>
                <a:gd name="f22" fmla="val 4937"/>
                <a:gd name="f23" fmla="val 9358"/>
                <a:gd name="f24" fmla="val 4118"/>
                <a:gd name="f25" fmla="val 2353"/>
                <a:gd name="f26" fmla="val 5031"/>
                <a:gd name="f27" fmla="val 6205"/>
                <a:gd name="f28" fmla="val 7326"/>
                <a:gd name="f29" fmla="val 1"/>
                <a:gd name="f30" fmla="val 2091"/>
                <a:gd name="f31" fmla="val 6750"/>
                <a:gd name="f32" fmla="val 4275"/>
                <a:gd name="f33" fmla="val 9768"/>
                <a:gd name="f34" fmla="val 3424"/>
                <a:gd name="f35" fmla="val 11280"/>
                <a:gd name="f36" fmla="val 3298"/>
                <a:gd name="f37" fmla="val 11532"/>
                <a:gd name="f38" fmla="val 3487"/>
                <a:gd name="f39" fmla="val 3771"/>
                <a:gd name="f40" fmla="val 3929"/>
                <a:gd name="f41" fmla="val 4086"/>
                <a:gd name="f42" fmla="val 11784"/>
                <a:gd name="f43" fmla="val 11626"/>
                <a:gd name="f44" fmla="val 5000"/>
                <a:gd name="f45" fmla="val 10209"/>
                <a:gd name="f46" fmla="val 5740"/>
                <a:gd name="f47" fmla="val 10571"/>
                <a:gd name="f48" fmla="val 6543"/>
                <a:gd name="f49" fmla="val 10752"/>
                <a:gd name="f50" fmla="val 7351"/>
                <a:gd name="f51" fmla="val 8158"/>
                <a:gd name="f52" fmla="val 8969"/>
                <a:gd name="f53" fmla="val 9725"/>
                <a:gd name="f54" fmla="val 10671"/>
                <a:gd name="f55" fmla="val 10828"/>
                <a:gd name="f56" fmla="val 10923"/>
                <a:gd name="f57" fmla="val 11238"/>
                <a:gd name="f58" fmla="val 11458"/>
                <a:gd name="f59" fmla="val 11301"/>
                <a:gd name="f60" fmla="val 10419"/>
                <a:gd name="f61" fmla="val 14703"/>
                <a:gd name="f62" fmla="val 12592"/>
                <a:gd name="f63" fmla="val 7350"/>
                <a:gd name="f64" fmla="val 7338"/>
                <a:gd name="f65" fmla="*/ f0 1 14704"/>
                <a:gd name="f66" fmla="*/ f1 1 11847"/>
                <a:gd name="f67" fmla="val f2"/>
                <a:gd name="f68" fmla="val f3"/>
                <a:gd name="f69" fmla="val f4"/>
                <a:gd name="f70" fmla="+- f69 0 f67"/>
                <a:gd name="f71" fmla="+- f68 0 f67"/>
                <a:gd name="f72" fmla="*/ f71 1 14704"/>
                <a:gd name="f73" fmla="*/ f70 1 11847"/>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4704" h="11847">
                  <a:moveTo>
                    <a:pt x="f5" y="f6"/>
                  </a:moveTo>
                  <a:cubicBezTo>
                    <a:pt x="f7" y="f6"/>
                    <a:pt x="f8" y="f9"/>
                    <a:pt x="f10" y="f11"/>
                  </a:cubicBezTo>
                  <a:cubicBezTo>
                    <a:pt x="f12" y="f13"/>
                    <a:pt x="f12" y="f14"/>
                    <a:pt x="f10" y="f15"/>
                  </a:cubicBezTo>
                  <a:cubicBezTo>
                    <a:pt x="f16" y="f17"/>
                    <a:pt x="f18" y="f19"/>
                    <a:pt x="f20" y="f19"/>
                  </a:cubicBezTo>
                  <a:cubicBezTo>
                    <a:pt x="f21" y="f19"/>
                    <a:pt x="f22" y="f23"/>
                    <a:pt x="f24" y="f15"/>
                  </a:cubicBezTo>
                  <a:cubicBezTo>
                    <a:pt x="f25" y="f14"/>
                    <a:pt x="f25" y="f13"/>
                    <a:pt x="f24" y="f11"/>
                  </a:cubicBezTo>
                  <a:cubicBezTo>
                    <a:pt x="f26" y="f9"/>
                    <a:pt x="f27" y="f6"/>
                    <a:pt x="f5" y="f6"/>
                  </a:cubicBezTo>
                  <a:close/>
                  <a:moveTo>
                    <a:pt x="f28" y="f29"/>
                  </a:moveTo>
                  <a:cubicBezTo>
                    <a:pt x="f30" y="f29"/>
                    <a:pt x="f2" y="f31"/>
                    <a:pt x="f32" y="f33"/>
                  </a:cubicBezTo>
                  <a:lnTo>
                    <a:pt x="f34" y="f35"/>
                  </a:lnTo>
                  <a:cubicBezTo>
                    <a:pt x="f36" y="f37"/>
                    <a:pt x="f38" y="f4"/>
                    <a:pt x="f39" y="f4"/>
                  </a:cubicBezTo>
                  <a:cubicBezTo>
                    <a:pt x="f40" y="f4"/>
                    <a:pt x="f41" y="f42"/>
                    <a:pt x="f24" y="f43"/>
                  </a:cubicBezTo>
                  <a:lnTo>
                    <a:pt x="f44" y="f45"/>
                  </a:lnTo>
                  <a:cubicBezTo>
                    <a:pt x="f46" y="f47"/>
                    <a:pt x="f48" y="f49"/>
                    <a:pt x="f50" y="f49"/>
                  </a:cubicBezTo>
                  <a:cubicBezTo>
                    <a:pt x="f51" y="f49"/>
                    <a:pt x="f52" y="f47"/>
                    <a:pt x="f53" y="f45"/>
                  </a:cubicBezTo>
                  <a:lnTo>
                    <a:pt x="f10" y="f43"/>
                  </a:lnTo>
                  <a:cubicBezTo>
                    <a:pt x="f54" y="f42"/>
                    <a:pt x="f55" y="f4"/>
                    <a:pt x="f56" y="f4"/>
                  </a:cubicBezTo>
                  <a:cubicBezTo>
                    <a:pt x="f57" y="f4"/>
                    <a:pt x="f58" y="f37"/>
                    <a:pt x="f59" y="f35"/>
                  </a:cubicBezTo>
                  <a:lnTo>
                    <a:pt x="f60" y="f33"/>
                  </a:lnTo>
                  <a:cubicBezTo>
                    <a:pt x="f61" y="f14"/>
                    <a:pt x="f62" y="f29"/>
                    <a:pt x="f20" y="f29"/>
                  </a:cubicBezTo>
                  <a:cubicBezTo>
                    <a:pt x="f63" y="f29"/>
                    <a:pt x="f64" y="f29"/>
                    <a:pt x="f28" y="f29"/>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6" name="Google Shape;6004;p67">
              <a:extLst>
                <a:ext uri="{FF2B5EF4-FFF2-40B4-BE49-F238E27FC236}">
                  <a16:creationId xmlns:a16="http://schemas.microsoft.com/office/drawing/2014/main" id="{742AE875-B463-7861-03F5-AA3095B51CE9}"/>
                </a:ext>
              </a:extLst>
            </p:cNvPr>
            <p:cNvSpPr/>
            <p:nvPr/>
          </p:nvSpPr>
          <p:spPr>
            <a:xfrm>
              <a:off x="4873331" y="1891747"/>
              <a:ext cx="139071" cy="139071"/>
            </a:xfrm>
            <a:custGeom>
              <a:avLst/>
              <a:gdLst>
                <a:gd name="f0" fmla="val w"/>
                <a:gd name="f1" fmla="val h"/>
                <a:gd name="f2" fmla="val 0"/>
                <a:gd name="f3" fmla="val 4254"/>
                <a:gd name="f4" fmla="val 1355"/>
                <a:gd name="f5" fmla="val 882"/>
                <a:gd name="f6" fmla="val 410"/>
                <a:gd name="f7" fmla="val 95"/>
                <a:gd name="f8" fmla="val 315"/>
                <a:gd name="f9" fmla="val 1891"/>
                <a:gd name="f10" fmla="val 946"/>
                <a:gd name="f11" fmla="val 3340"/>
                <a:gd name="f12" fmla="val 2395"/>
                <a:gd name="f13" fmla="val 3938"/>
                <a:gd name="f14" fmla="val 4128"/>
                <a:gd name="f15" fmla="val 3844"/>
                <a:gd name="f16" fmla="val 3371"/>
                <a:gd name="f17" fmla="val 2899"/>
                <a:gd name="f18" fmla="val 1292"/>
                <a:gd name="f19" fmla="val 2962"/>
                <a:gd name="f20" fmla="*/ f0 1 4254"/>
                <a:gd name="f21" fmla="*/ f1 1 4254"/>
                <a:gd name="f22" fmla="val f2"/>
                <a:gd name="f23" fmla="val f3"/>
                <a:gd name="f24" fmla="+- f23 0 f22"/>
                <a:gd name="f25" fmla="*/ f24 1 4254"/>
                <a:gd name="f26" fmla="*/ f22 1 f25"/>
                <a:gd name="f27" fmla="*/ f23 1 f25"/>
                <a:gd name="f28" fmla="*/ f26 f20 1"/>
                <a:gd name="f29" fmla="*/ f27 f20 1"/>
                <a:gd name="f30" fmla="*/ f27 f21 1"/>
                <a:gd name="f31" fmla="*/ f26 f21 1"/>
              </a:gdLst>
              <a:ahLst/>
              <a:cxnLst>
                <a:cxn ang="3cd4">
                  <a:pos x="hc" y="t"/>
                </a:cxn>
                <a:cxn ang="0">
                  <a:pos x="r" y="vc"/>
                </a:cxn>
                <a:cxn ang="cd4">
                  <a:pos x="hc" y="b"/>
                </a:cxn>
                <a:cxn ang="cd2">
                  <a:pos x="l" y="vc"/>
                </a:cxn>
              </a:cxnLst>
              <a:rect l="f28" t="f31" r="f29" b="f30"/>
              <a:pathLst>
                <a:path w="4254" h="4254">
                  <a:moveTo>
                    <a:pt x="f4" y="f2"/>
                  </a:moveTo>
                  <a:cubicBezTo>
                    <a:pt x="f5" y="f2"/>
                    <a:pt x="f6" y="f7"/>
                    <a:pt x="f2" y="f8"/>
                  </a:cubicBezTo>
                  <a:cubicBezTo>
                    <a:pt x="f9" y="f10"/>
                    <a:pt x="f11" y="f12"/>
                    <a:pt x="f13" y="f3"/>
                  </a:cubicBezTo>
                  <a:cubicBezTo>
                    <a:pt x="f14" y="f15"/>
                    <a:pt x="f3" y="f16"/>
                    <a:pt x="f3" y="f17"/>
                  </a:cubicBezTo>
                  <a:cubicBezTo>
                    <a:pt x="f3" y="f18"/>
                    <a:pt x="f19" y="f2"/>
                    <a:pt x="f4"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7" name="Google Shape;6005;p67">
              <a:extLst>
                <a:ext uri="{FF2B5EF4-FFF2-40B4-BE49-F238E27FC236}">
                  <a16:creationId xmlns:a16="http://schemas.microsoft.com/office/drawing/2014/main" id="{5FC857D0-F868-089C-1731-FA36DB4B79F2}"/>
                </a:ext>
              </a:extLst>
            </p:cNvPr>
            <p:cNvSpPr/>
            <p:nvPr/>
          </p:nvSpPr>
          <p:spPr>
            <a:xfrm>
              <a:off x="4606564" y="1892753"/>
              <a:ext cx="139071" cy="139107"/>
            </a:xfrm>
            <a:custGeom>
              <a:avLst/>
              <a:gdLst>
                <a:gd name="f0" fmla="val w"/>
                <a:gd name="f1" fmla="val h"/>
                <a:gd name="f2" fmla="val 0"/>
                <a:gd name="f3" fmla="val 4254"/>
                <a:gd name="f4" fmla="val 4255"/>
                <a:gd name="f5" fmla="val 2931"/>
                <a:gd name="f6" fmla="val 1"/>
                <a:gd name="f7" fmla="val 1292"/>
                <a:gd name="f8" fmla="val 1293"/>
                <a:gd name="f9" fmla="val 2899"/>
                <a:gd name="f10" fmla="val 3372"/>
                <a:gd name="f11" fmla="val 127"/>
                <a:gd name="f12" fmla="val 3845"/>
                <a:gd name="f13" fmla="val 316"/>
                <a:gd name="f14" fmla="val 977"/>
                <a:gd name="f15" fmla="val 2364"/>
                <a:gd name="f16" fmla="val 2426"/>
                <a:gd name="f17" fmla="val 915"/>
                <a:gd name="f18" fmla="val 3876"/>
                <a:gd name="f19" fmla="val 3403"/>
                <a:gd name="f20" fmla="*/ f0 1 4254"/>
                <a:gd name="f21" fmla="*/ f1 1 4255"/>
                <a:gd name="f22" fmla="val f2"/>
                <a:gd name="f23" fmla="val f3"/>
                <a:gd name="f24" fmla="val f4"/>
                <a:gd name="f25" fmla="+- f24 0 f22"/>
                <a:gd name="f26" fmla="+- f23 0 f22"/>
                <a:gd name="f27" fmla="*/ f26 1 4254"/>
                <a:gd name="f28" fmla="*/ f25 1 4255"/>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4254" h="4255">
                  <a:moveTo>
                    <a:pt x="f5" y="f6"/>
                  </a:moveTo>
                  <a:cubicBezTo>
                    <a:pt x="f7" y="f6"/>
                    <a:pt x="f6" y="f8"/>
                    <a:pt x="f6" y="f9"/>
                  </a:cubicBezTo>
                  <a:cubicBezTo>
                    <a:pt x="f6" y="f10"/>
                    <a:pt x="f11" y="f12"/>
                    <a:pt x="f13" y="f3"/>
                  </a:cubicBezTo>
                  <a:cubicBezTo>
                    <a:pt x="f14" y="f15"/>
                    <a:pt x="f16" y="f17"/>
                    <a:pt x="f3" y="f13"/>
                  </a:cubicBezTo>
                  <a:cubicBezTo>
                    <a:pt x="f18" y="f11"/>
                    <a:pt x="f19"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8" name="Google Shape;6006;p67">
              <a:extLst>
                <a:ext uri="{FF2B5EF4-FFF2-40B4-BE49-F238E27FC236}">
                  <a16:creationId xmlns:a16="http://schemas.microsoft.com/office/drawing/2014/main" id="{EDF95D52-E247-3CD4-484E-31E6C9630A3C}"/>
                </a:ext>
              </a:extLst>
            </p:cNvPr>
            <p:cNvSpPr/>
            <p:nvPr/>
          </p:nvSpPr>
          <p:spPr>
            <a:xfrm>
              <a:off x="4687936" y="1972068"/>
              <a:ext cx="243102" cy="244153"/>
            </a:xfrm>
            <a:custGeom>
              <a:avLst/>
              <a:gdLst>
                <a:gd name="f0" fmla="val w"/>
                <a:gd name="f1" fmla="val h"/>
                <a:gd name="f2" fmla="val 0"/>
                <a:gd name="f3" fmla="val 7436"/>
                <a:gd name="f4" fmla="val 7468"/>
                <a:gd name="f5" fmla="val 3781"/>
                <a:gd name="f6" fmla="val 1671"/>
                <a:gd name="f7" fmla="val 4033"/>
                <a:gd name="f8" fmla="val 4191"/>
                <a:gd name="f9" fmla="val 1860"/>
                <a:gd name="f10" fmla="val 2112"/>
                <a:gd name="f11" fmla="val 3340"/>
                <a:gd name="f12" fmla="val 5388"/>
                <a:gd name="f13" fmla="val 5640"/>
                <a:gd name="f14" fmla="val 5829"/>
                <a:gd name="f15" fmla="val 3529"/>
                <a:gd name="f16" fmla="val 3750"/>
                <a:gd name="f17" fmla="val 4002"/>
                <a:gd name="f18" fmla="val 4128"/>
                <a:gd name="f19" fmla="val 3498"/>
                <a:gd name="f20" fmla="val 3308"/>
                <a:gd name="f21" fmla="val 3939"/>
                <a:gd name="f22" fmla="val 1"/>
                <a:gd name="f23" fmla="val 1702"/>
                <a:gd name="f24" fmla="val 32"/>
                <a:gd name="f25" fmla="val 5798"/>
                <a:gd name="f26" fmla="val 7467"/>
                <a:gd name="f27" fmla="val 5797"/>
                <a:gd name="f28" fmla="val 64"/>
                <a:gd name="f29" fmla="*/ f0 1 7436"/>
                <a:gd name="f30" fmla="*/ f1 1 7468"/>
                <a:gd name="f31" fmla="val f2"/>
                <a:gd name="f32" fmla="val f3"/>
                <a:gd name="f33" fmla="val f4"/>
                <a:gd name="f34" fmla="+- f33 0 f31"/>
                <a:gd name="f35" fmla="+- f32 0 f31"/>
                <a:gd name="f36" fmla="*/ f35 1 7436"/>
                <a:gd name="f37" fmla="*/ f34 1 7468"/>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7436" h="7468">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6" y="f18"/>
                  </a:lnTo>
                  <a:cubicBezTo>
                    <a:pt x="f19" y="f18"/>
                    <a:pt x="f20" y="f21"/>
                    <a:pt x="f20" y="f16"/>
                  </a:cubicBezTo>
                  <a:lnTo>
                    <a:pt x="f20" y="f10"/>
                  </a:lnTo>
                  <a:lnTo>
                    <a:pt x="f11" y="f10"/>
                  </a:lnTo>
                  <a:cubicBezTo>
                    <a:pt x="f11" y="f9"/>
                    <a:pt x="f15" y="f6"/>
                    <a:pt x="f5" y="f6"/>
                  </a:cubicBezTo>
                  <a:close/>
                  <a:moveTo>
                    <a:pt x="f16" y="f22"/>
                  </a:moveTo>
                  <a:cubicBezTo>
                    <a:pt x="f23" y="f22"/>
                    <a:pt x="f24" y="f6"/>
                    <a:pt x="f2" y="f16"/>
                  </a:cubicBezTo>
                  <a:cubicBezTo>
                    <a:pt x="f24" y="f25"/>
                    <a:pt x="f23" y="f26"/>
                    <a:pt x="f16" y="f26"/>
                  </a:cubicBezTo>
                  <a:cubicBezTo>
                    <a:pt x="f27" y="f26"/>
                    <a:pt x="f3" y="f25"/>
                    <a:pt x="f3" y="f16"/>
                  </a:cubicBezTo>
                  <a:cubicBezTo>
                    <a:pt x="f3" y="f23"/>
                    <a:pt x="f27" y="f28"/>
                    <a:pt x="f16" y="f2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79" name="Google Shape;6011;p67">
            <a:extLst>
              <a:ext uri="{FF2B5EF4-FFF2-40B4-BE49-F238E27FC236}">
                <a16:creationId xmlns:a16="http://schemas.microsoft.com/office/drawing/2014/main" id="{361AFF3F-F780-E18D-BD8F-CCB9D3CEA2B4}"/>
              </a:ext>
            </a:extLst>
          </p:cNvPr>
          <p:cNvGrpSpPr/>
          <p:nvPr/>
        </p:nvGrpSpPr>
        <p:grpSpPr>
          <a:xfrm>
            <a:off x="6278864" y="1867516"/>
            <a:ext cx="421867" cy="414489"/>
            <a:chOff x="7585149" y="1867515"/>
            <a:chExt cx="421867" cy="414489"/>
          </a:xfrm>
          <a:solidFill>
            <a:schemeClr val="tx1">
              <a:lumMod val="75000"/>
              <a:lumOff val="25000"/>
            </a:schemeClr>
          </a:solidFill>
        </p:grpSpPr>
        <p:sp>
          <p:nvSpPr>
            <p:cNvPr id="80" name="Google Shape;6012;p67">
              <a:extLst>
                <a:ext uri="{FF2B5EF4-FFF2-40B4-BE49-F238E27FC236}">
                  <a16:creationId xmlns:a16="http://schemas.microsoft.com/office/drawing/2014/main" id="{584F6D63-8AF3-34FD-1F28-8591E2EEF79F}"/>
                </a:ext>
              </a:extLst>
            </p:cNvPr>
            <p:cNvSpPr/>
            <p:nvPr/>
          </p:nvSpPr>
          <p:spPr>
            <a:xfrm>
              <a:off x="7635633" y="1913354"/>
              <a:ext cx="110240" cy="110240"/>
            </a:xfrm>
            <a:custGeom>
              <a:avLst/>
              <a:gdLst>
                <a:gd name="f0" fmla="val w"/>
                <a:gd name="f1" fmla="val h"/>
                <a:gd name="f2" fmla="val 0"/>
                <a:gd name="f3" fmla="val 3372"/>
                <a:gd name="f4" fmla="val 2710"/>
                <a:gd name="f5" fmla="val 1"/>
                <a:gd name="f6" fmla="val 694"/>
                <a:gd name="f7" fmla="val 3371"/>
                <a:gd name="f8" fmla="val 662"/>
                <a:gd name="f9" fmla="*/ f0 1 3372"/>
                <a:gd name="f10" fmla="*/ f1 1 3372"/>
                <a:gd name="f11" fmla="val f2"/>
                <a:gd name="f12" fmla="val f3"/>
                <a:gd name="f13" fmla="+- f12 0 f11"/>
                <a:gd name="f14" fmla="*/ f13 1 3372"/>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3372" h="3372">
                  <a:moveTo>
                    <a:pt x="f4" y="f2"/>
                  </a:moveTo>
                  <a:lnTo>
                    <a:pt x="f5" y="f4"/>
                  </a:lnTo>
                  <a:lnTo>
                    <a:pt x="f6" y="f7"/>
                  </a:lnTo>
                  <a:lnTo>
                    <a:pt x="f3" y="f8"/>
                  </a:lnTo>
                  <a:lnTo>
                    <a:pt x="f4"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1" name="Google Shape;6013;p67">
              <a:extLst>
                <a:ext uri="{FF2B5EF4-FFF2-40B4-BE49-F238E27FC236}">
                  <a16:creationId xmlns:a16="http://schemas.microsoft.com/office/drawing/2014/main" id="{CBFCAE3A-3FC0-DF7E-E905-8DAFB14EE608}"/>
                </a:ext>
              </a:extLst>
            </p:cNvPr>
            <p:cNvSpPr/>
            <p:nvPr/>
          </p:nvSpPr>
          <p:spPr>
            <a:xfrm>
              <a:off x="7806616" y="1878598"/>
              <a:ext cx="197793" cy="195471"/>
            </a:xfrm>
            <a:custGeom>
              <a:avLst/>
              <a:gdLst>
                <a:gd name="f0" fmla="val w"/>
                <a:gd name="f1" fmla="val h"/>
                <a:gd name="f2" fmla="val 0"/>
                <a:gd name="f3" fmla="val 6050"/>
                <a:gd name="f4" fmla="val 5979"/>
                <a:gd name="f5" fmla="val 2663"/>
                <a:gd name="f6" fmla="val 2552"/>
                <a:gd name="f7" fmla="val 2442"/>
                <a:gd name="f8" fmla="val 39"/>
                <a:gd name="f9" fmla="val 2363"/>
                <a:gd name="f10" fmla="val 118"/>
                <a:gd name="f11" fmla="val 1261"/>
                <a:gd name="f12" fmla="val 1221"/>
                <a:gd name="f13" fmla="val 2678"/>
                <a:gd name="f14" fmla="val 2639"/>
                <a:gd name="f15" fmla="val 2836"/>
                <a:gd name="f16" fmla="val 2796"/>
                <a:gd name="f17" fmla="val 3080"/>
                <a:gd name="f18" fmla="val 3237"/>
                <a:gd name="f19" fmla="val 2637"/>
                <a:gd name="f20" fmla="val 3278"/>
                <a:gd name="f21" fmla="val 2560"/>
                <a:gd name="f22" fmla="val 3302"/>
                <a:gd name="f23" fmla="val 2473"/>
                <a:gd name="f24" fmla="val 2360"/>
                <a:gd name="f25" fmla="val 2232"/>
                <a:gd name="f26" fmla="val 3263"/>
                <a:gd name="f27" fmla="val 2143"/>
                <a:gd name="f28" fmla="val 3174"/>
                <a:gd name="f29" fmla="val 725"/>
                <a:gd name="f30" fmla="val 1756"/>
                <a:gd name="f31" fmla="val 2481"/>
                <a:gd name="f32" fmla="val 3529"/>
                <a:gd name="f33" fmla="val 5978"/>
                <a:gd name="f34" fmla="val 5892"/>
                <a:gd name="f35" fmla="val 3615"/>
                <a:gd name="f36" fmla="val 6049"/>
                <a:gd name="f37" fmla="val 3458"/>
                <a:gd name="f38" fmla="val 3017"/>
                <a:gd name="f39" fmla="val 2962"/>
                <a:gd name="f40" fmla="val 2883"/>
                <a:gd name="f41" fmla="val 2773"/>
                <a:gd name="f42" fmla="*/ f0 1 6050"/>
                <a:gd name="f43" fmla="*/ f1 1 5979"/>
                <a:gd name="f44" fmla="val f2"/>
                <a:gd name="f45" fmla="val f3"/>
                <a:gd name="f46" fmla="val f4"/>
                <a:gd name="f47" fmla="+- f46 0 f44"/>
                <a:gd name="f48" fmla="+- f45 0 f44"/>
                <a:gd name="f49" fmla="*/ f48 1 6050"/>
                <a:gd name="f50" fmla="*/ f47 1 5979"/>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6050" h="5979">
                  <a:moveTo>
                    <a:pt x="f5" y="f2"/>
                  </a:moveTo>
                  <a:cubicBezTo>
                    <a:pt x="f6" y="f2"/>
                    <a:pt x="f7" y="f8"/>
                    <a:pt x="f9" y="f10"/>
                  </a:cubicBezTo>
                  <a:lnTo>
                    <a:pt x="f11" y="f12"/>
                  </a:lnTo>
                  <a:lnTo>
                    <a:pt x="f13" y="f14"/>
                  </a:lnTo>
                  <a:cubicBezTo>
                    <a:pt x="f15" y="f16"/>
                    <a:pt x="f15" y="f17"/>
                    <a:pt x="f13" y="f18"/>
                  </a:cubicBezTo>
                  <a:cubicBezTo>
                    <a:pt x="f19" y="f20"/>
                    <a:pt x="f21" y="f22"/>
                    <a:pt x="f23" y="f22"/>
                  </a:cubicBezTo>
                  <a:cubicBezTo>
                    <a:pt x="f24" y="f22"/>
                    <a:pt x="f25" y="f26"/>
                    <a:pt x="f27" y="f28"/>
                  </a:cubicBezTo>
                  <a:lnTo>
                    <a:pt x="f29" y="f30"/>
                  </a:lnTo>
                  <a:lnTo>
                    <a:pt x="f2" y="f31"/>
                  </a:lnTo>
                  <a:lnTo>
                    <a:pt x="f32" y="f33"/>
                  </a:lnTo>
                  <a:lnTo>
                    <a:pt x="f34" y="f35"/>
                  </a:lnTo>
                  <a:cubicBezTo>
                    <a:pt x="f36" y="f37"/>
                    <a:pt x="f36" y="f28"/>
                    <a:pt x="f34" y="f38"/>
                  </a:cubicBezTo>
                  <a:lnTo>
                    <a:pt x="f39" y="f10"/>
                  </a:lnTo>
                  <a:cubicBezTo>
                    <a:pt x="f40" y="f8"/>
                    <a:pt x="f41"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2" name="Google Shape;6014;p67">
              <a:extLst>
                <a:ext uri="{FF2B5EF4-FFF2-40B4-BE49-F238E27FC236}">
                  <a16:creationId xmlns:a16="http://schemas.microsoft.com/office/drawing/2014/main" id="{E1BF98F1-DEA7-D779-E74C-16FEABD1B016}"/>
                </a:ext>
              </a:extLst>
            </p:cNvPr>
            <p:cNvSpPr/>
            <p:nvPr/>
          </p:nvSpPr>
          <p:spPr>
            <a:xfrm>
              <a:off x="7676826" y="1954548"/>
              <a:ext cx="279166" cy="279166"/>
            </a:xfrm>
            <a:custGeom>
              <a:avLst/>
              <a:gdLst>
                <a:gd name="f0" fmla="val w"/>
                <a:gd name="f1" fmla="val h"/>
                <a:gd name="f2" fmla="val 0"/>
                <a:gd name="f3" fmla="val 8539"/>
                <a:gd name="f4" fmla="val 2679"/>
                <a:gd name="f5" fmla="val 1"/>
                <a:gd name="f6" fmla="val 2678"/>
                <a:gd name="f7" fmla="val 5861"/>
                <a:gd name="f8" fmla="val 8538"/>
                <a:gd name="f9" fmla="val 5860"/>
                <a:gd name="f10" fmla="*/ f0 1 8539"/>
                <a:gd name="f11" fmla="*/ f1 1 8539"/>
                <a:gd name="f12" fmla="val f2"/>
                <a:gd name="f13" fmla="val f3"/>
                <a:gd name="f14" fmla="+- f13 0 f12"/>
                <a:gd name="f15" fmla="*/ f14 1 853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8539" h="8539">
                  <a:moveTo>
                    <a:pt x="f4" y="f2"/>
                  </a:moveTo>
                  <a:lnTo>
                    <a:pt x="f5" y="f6"/>
                  </a:lnTo>
                  <a:lnTo>
                    <a:pt x="f7" y="f8"/>
                  </a:lnTo>
                  <a:lnTo>
                    <a:pt x="f3" y="f9"/>
                  </a:lnTo>
                  <a:lnTo>
                    <a:pt x="f4"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3" name="Google Shape;6015;p67">
              <a:extLst>
                <a:ext uri="{FF2B5EF4-FFF2-40B4-BE49-F238E27FC236}">
                  <a16:creationId xmlns:a16="http://schemas.microsoft.com/office/drawing/2014/main" id="{84CAC8A7-64AD-DF21-0745-E44E542C0E63}"/>
                </a:ext>
              </a:extLst>
            </p:cNvPr>
            <p:cNvSpPr/>
            <p:nvPr/>
          </p:nvSpPr>
          <p:spPr>
            <a:xfrm>
              <a:off x="7892104" y="2169798"/>
              <a:ext cx="114912" cy="112206"/>
            </a:xfrm>
            <a:custGeom>
              <a:avLst/>
              <a:gdLst>
                <a:gd name="f0" fmla="val w"/>
                <a:gd name="f1" fmla="val h"/>
                <a:gd name="f2" fmla="val 0"/>
                <a:gd name="f3" fmla="val 3515"/>
                <a:gd name="f4" fmla="val 3432"/>
                <a:gd name="f5" fmla="val 2426"/>
                <a:gd name="f6" fmla="val 1"/>
                <a:gd name="f7" fmla="val 2427"/>
                <a:gd name="f8" fmla="val 2899"/>
                <a:gd name="f9" fmla="val 3404"/>
                <a:gd name="f10" fmla="val 2948"/>
                <a:gd name="f11" fmla="val 3423"/>
                <a:gd name="f12" fmla="val 2996"/>
                <a:gd name="f13" fmla="val 3044"/>
                <a:gd name="f14" fmla="val 3302"/>
                <a:gd name="f15" fmla="val 3514"/>
                <a:gd name="f16" fmla="val 3166"/>
                <a:gd name="f17" fmla="val 3434"/>
                <a:gd name="f18" fmla="*/ f0 1 3515"/>
                <a:gd name="f19" fmla="*/ f1 1 3432"/>
                <a:gd name="f20" fmla="val f2"/>
                <a:gd name="f21" fmla="val f3"/>
                <a:gd name="f22" fmla="val f4"/>
                <a:gd name="f23" fmla="+- f22 0 f20"/>
                <a:gd name="f24" fmla="+- f21 0 f20"/>
                <a:gd name="f25" fmla="*/ f24 1 3515"/>
                <a:gd name="f26" fmla="*/ f23 1 3432"/>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3515" h="3432">
                  <a:moveTo>
                    <a:pt x="f5" y="f6"/>
                  </a:moveTo>
                  <a:lnTo>
                    <a:pt x="f2" y="f7"/>
                  </a:lnTo>
                  <a:lnTo>
                    <a:pt x="f8" y="f9"/>
                  </a:lnTo>
                  <a:cubicBezTo>
                    <a:pt x="f10" y="f11"/>
                    <a:pt x="f12" y="f4"/>
                    <a:pt x="f13" y="f4"/>
                  </a:cubicBezTo>
                  <a:cubicBezTo>
                    <a:pt x="f14" y="f4"/>
                    <a:pt x="f15" y="f16"/>
                    <a:pt x="f17" y="f8"/>
                  </a:cubicBezTo>
                  <a:lnTo>
                    <a:pt x="f5"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4" name="Google Shape;6016;p67">
              <a:extLst>
                <a:ext uri="{FF2B5EF4-FFF2-40B4-BE49-F238E27FC236}">
                  <a16:creationId xmlns:a16="http://schemas.microsoft.com/office/drawing/2014/main" id="{93DEC3DA-E9F9-E7A5-4FEE-85B82075974E}"/>
                </a:ext>
              </a:extLst>
            </p:cNvPr>
            <p:cNvSpPr/>
            <p:nvPr/>
          </p:nvSpPr>
          <p:spPr>
            <a:xfrm>
              <a:off x="7598554" y="2084338"/>
              <a:ext cx="196742" cy="195471"/>
            </a:xfrm>
            <a:custGeom>
              <a:avLst/>
              <a:gdLst>
                <a:gd name="f0" fmla="val w"/>
                <a:gd name="f1" fmla="val h"/>
                <a:gd name="f2" fmla="val 0"/>
                <a:gd name="f3" fmla="val 6018"/>
                <a:gd name="f4" fmla="val 5979"/>
                <a:gd name="f5" fmla="val 2521"/>
                <a:gd name="f6" fmla="val 1796"/>
                <a:gd name="f7" fmla="val 725"/>
                <a:gd name="f8" fmla="val 3308"/>
                <a:gd name="f9" fmla="val 2205"/>
                <a:gd name="f10" fmla="val 3466"/>
                <a:gd name="f11" fmla="val 2363"/>
                <a:gd name="f12" fmla="val 2646"/>
                <a:gd name="f13" fmla="val 2804"/>
                <a:gd name="f14" fmla="val 3230"/>
                <a:gd name="f15" fmla="val 2883"/>
                <a:gd name="f16" fmla="val 3119"/>
                <a:gd name="f17" fmla="val 2922"/>
                <a:gd name="f18" fmla="val 3009"/>
                <a:gd name="f19" fmla="val 2899"/>
                <a:gd name="f20" fmla="val 2789"/>
                <a:gd name="f21" fmla="val 2710"/>
                <a:gd name="f22" fmla="val 1229"/>
                <a:gd name="f23" fmla="val 1292"/>
                <a:gd name="f24" fmla="val 158"/>
                <a:gd name="f25" fmla="val 2520"/>
                <a:gd name="f26" fmla="val 2962"/>
                <a:gd name="f27" fmla="val 3056"/>
                <a:gd name="f28" fmla="val 5860"/>
                <a:gd name="f29" fmla="val 3135"/>
                <a:gd name="f30" fmla="val 5939"/>
                <a:gd name="f31" fmla="val 3245"/>
                <a:gd name="f32" fmla="val 5978"/>
                <a:gd name="f33" fmla="val 3356"/>
                <a:gd name="f34" fmla="val 3576"/>
                <a:gd name="f35" fmla="val 3655"/>
                <a:gd name="f36" fmla="val 3497"/>
                <a:gd name="f37" fmla="*/ f0 1 6018"/>
                <a:gd name="f38" fmla="*/ f1 1 5979"/>
                <a:gd name="f39" fmla="val f2"/>
                <a:gd name="f40" fmla="val f3"/>
                <a:gd name="f41" fmla="val f4"/>
                <a:gd name="f42" fmla="+- f41 0 f39"/>
                <a:gd name="f43" fmla="+- f40 0 f39"/>
                <a:gd name="f44" fmla="*/ f43 1 6018"/>
                <a:gd name="f45" fmla="*/ f42 1 5979"/>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6018" h="5979">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4" y="f11"/>
                  </a:lnTo>
                  <a:cubicBezTo>
                    <a:pt x="f2" y="f25"/>
                    <a:pt x="f2" y="f13"/>
                    <a:pt x="f24" y="f26"/>
                  </a:cubicBezTo>
                  <a:lnTo>
                    <a:pt x="f27" y="f28"/>
                  </a:lnTo>
                  <a:cubicBezTo>
                    <a:pt x="f29" y="f30"/>
                    <a:pt x="f31" y="f32"/>
                    <a:pt x="f33" y="f32"/>
                  </a:cubicBezTo>
                  <a:cubicBezTo>
                    <a:pt x="f10" y="f32"/>
                    <a:pt x="f34" y="f30"/>
                    <a:pt x="f35" y="f28"/>
                  </a:cubicBezTo>
                  <a:lnTo>
                    <a:pt x="f3" y="f36"/>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5" name="Google Shape;6017;p67">
              <a:extLst>
                <a:ext uri="{FF2B5EF4-FFF2-40B4-BE49-F238E27FC236}">
                  <a16:creationId xmlns:a16="http://schemas.microsoft.com/office/drawing/2014/main" id="{D383588A-7134-3D41-697F-E9D781210458}"/>
                </a:ext>
              </a:extLst>
            </p:cNvPr>
            <p:cNvSpPr/>
            <p:nvPr/>
          </p:nvSpPr>
          <p:spPr>
            <a:xfrm>
              <a:off x="7585149" y="1867515"/>
              <a:ext cx="120536" cy="114885"/>
            </a:xfrm>
            <a:custGeom>
              <a:avLst/>
              <a:gdLst>
                <a:gd name="f0" fmla="val w"/>
                <a:gd name="f1" fmla="val h"/>
                <a:gd name="f2" fmla="val 0"/>
                <a:gd name="f3" fmla="val 3687"/>
                <a:gd name="f4" fmla="val 3514"/>
                <a:gd name="f5" fmla="val 2281"/>
                <a:gd name="f6" fmla="val 1915"/>
                <a:gd name="f7" fmla="val 1545"/>
                <a:gd name="f8" fmla="val 142"/>
                <a:gd name="f9" fmla="val 1261"/>
                <a:gd name="f10" fmla="val 426"/>
                <a:gd name="f11" fmla="val 568"/>
                <a:gd name="f12" fmla="val 1119"/>
                <a:gd name="f13" fmla="val 1"/>
                <a:gd name="f14" fmla="val 1686"/>
                <a:gd name="f15" fmla="val 2568"/>
                <a:gd name="f16" fmla="val 3135"/>
                <a:gd name="f17" fmla="val 946"/>
                <a:gd name="f18" fmla="val 3513"/>
                <a:gd name="f19" fmla="val 804"/>
                <a:gd name="f20" fmla="val 3277"/>
                <a:gd name="f21" fmla="val 3010"/>
                <a:gd name="f22" fmla="val 2647"/>
                <a:gd name="f23" fmla="*/ f0 1 3687"/>
                <a:gd name="f24" fmla="*/ f1 1 3514"/>
                <a:gd name="f25" fmla="val f2"/>
                <a:gd name="f26" fmla="val f3"/>
                <a:gd name="f27" fmla="val f4"/>
                <a:gd name="f28" fmla="+- f27 0 f25"/>
                <a:gd name="f29" fmla="+- f26 0 f25"/>
                <a:gd name="f30" fmla="*/ f29 1 3687"/>
                <a:gd name="f31" fmla="*/ f28 1 351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3687" h="3514">
                  <a:moveTo>
                    <a:pt x="f5" y="f2"/>
                  </a:moveTo>
                  <a:cubicBezTo>
                    <a:pt x="f6" y="f2"/>
                    <a:pt x="f7" y="f8"/>
                    <a:pt x="f9" y="f10"/>
                  </a:cubicBezTo>
                  <a:lnTo>
                    <a:pt x="f11" y="f12"/>
                  </a:lnTo>
                  <a:cubicBezTo>
                    <a:pt x="f13" y="f14"/>
                    <a:pt x="f13" y="f15"/>
                    <a:pt x="f11" y="f16"/>
                  </a:cubicBezTo>
                  <a:lnTo>
                    <a:pt x="f17" y="f18"/>
                  </a:lnTo>
                  <a:lnTo>
                    <a:pt x="f3" y="f19"/>
                  </a:lnTo>
                  <a:lnTo>
                    <a:pt x="f20" y="f10"/>
                  </a:lnTo>
                  <a:cubicBezTo>
                    <a:pt x="f21" y="f8"/>
                    <a:pt x="f22"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sp>
        <p:nvSpPr>
          <p:cNvPr id="86" name="Google Shape;6042;p67">
            <a:extLst>
              <a:ext uri="{FF2B5EF4-FFF2-40B4-BE49-F238E27FC236}">
                <a16:creationId xmlns:a16="http://schemas.microsoft.com/office/drawing/2014/main" id="{239D5AC8-559D-7A1D-E9CD-8EEF42F8D1E5}"/>
              </a:ext>
            </a:extLst>
          </p:cNvPr>
          <p:cNvSpPr/>
          <p:nvPr/>
        </p:nvSpPr>
        <p:spPr>
          <a:xfrm>
            <a:off x="3895552" y="1892562"/>
            <a:ext cx="407904" cy="413464"/>
          </a:xfrm>
          <a:custGeom>
            <a:avLst/>
            <a:gdLst>
              <a:gd name="f0" fmla="val w"/>
              <a:gd name="f1" fmla="val h"/>
              <a:gd name="f2" fmla="val 0"/>
              <a:gd name="f3" fmla="val 12477"/>
              <a:gd name="f4" fmla="val 12647"/>
              <a:gd name="f5" fmla="val 3750"/>
              <a:gd name="f6" fmla="val 4538"/>
              <a:gd name="f7" fmla="val 4223"/>
              <a:gd name="f8" fmla="val 4601"/>
              <a:gd name="f9" fmla="val 4884"/>
              <a:gd name="f10" fmla="val 5357"/>
              <a:gd name="f11" fmla="val 5829"/>
              <a:gd name="f12" fmla="val 6176"/>
              <a:gd name="f13" fmla="val 3277"/>
              <a:gd name="f14" fmla="val 2931"/>
              <a:gd name="f15" fmla="val 6239"/>
              <a:gd name="f16" fmla="val 6711"/>
              <a:gd name="f17" fmla="val 7058"/>
              <a:gd name="f18" fmla="val 5766"/>
              <a:gd name="f19" fmla="val 5420"/>
              <a:gd name="f20" fmla="val 8728"/>
              <a:gd name="f21" fmla="val 9200"/>
              <a:gd name="f22" fmla="val 9547"/>
              <a:gd name="f23" fmla="val 8255"/>
              <a:gd name="f24" fmla="val 7877"/>
              <a:gd name="f25" fmla="val 1"/>
              <a:gd name="f26" fmla="val 2805"/>
              <a:gd name="f27" fmla="val 2395"/>
              <a:gd name="f28" fmla="val 7436"/>
              <a:gd name="f29" fmla="val 1387"/>
              <a:gd name="f30" fmla="val 3309"/>
              <a:gd name="f31" fmla="val 10082"/>
              <a:gd name="f32" fmla="val 12256"/>
              <a:gd name="f33" fmla="val 12486"/>
              <a:gd name="f34" fmla="val 3502"/>
              <a:gd name="f35" fmla="val 12646"/>
              <a:gd name="f36" fmla="val 3715"/>
              <a:gd name="f37" fmla="val 3824"/>
              <a:gd name="f38" fmla="val 3938"/>
              <a:gd name="f39" fmla="val 12604"/>
              <a:gd name="f40" fmla="val 4034"/>
              <a:gd name="f41" fmla="val 12508"/>
              <a:gd name="f42" fmla="val 5609"/>
              <a:gd name="f43" fmla="val 10681"/>
              <a:gd name="f44" fmla="val 5798"/>
              <a:gd name="f45" fmla="val 5987"/>
              <a:gd name="f46" fmla="val 10713"/>
              <a:gd name="f47" fmla="val 9641"/>
              <a:gd name="f48" fmla="val 8350"/>
              <a:gd name="f49" fmla="val 9704"/>
              <a:gd name="f50" fmla="*/ f0 1 12477"/>
              <a:gd name="f51" fmla="*/ f1 1 12647"/>
              <a:gd name="f52" fmla="val f2"/>
              <a:gd name="f53" fmla="val f3"/>
              <a:gd name="f54" fmla="val f4"/>
              <a:gd name="f55" fmla="+- f54 0 f52"/>
              <a:gd name="f56" fmla="+- f53 0 f52"/>
              <a:gd name="f57" fmla="*/ f56 1 12477"/>
              <a:gd name="f58" fmla="*/ f55 1 12647"/>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12477" h="12647">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6"/>
                </a:moveTo>
                <a:cubicBezTo>
                  <a:pt x="f16" y="f6"/>
                  <a:pt x="f17" y="f9"/>
                  <a:pt x="f17" y="f10"/>
                </a:cubicBezTo>
                <a:cubicBezTo>
                  <a:pt x="f17" y="f11"/>
                  <a:pt x="f16" y="f12"/>
                  <a:pt x="f15" y="f12"/>
                </a:cubicBezTo>
                <a:cubicBezTo>
                  <a:pt x="f18" y="f12"/>
                  <a:pt x="f19" y="f11"/>
                  <a:pt x="f19" y="f10"/>
                </a:cubicBezTo>
                <a:cubicBezTo>
                  <a:pt x="f19" y="f9"/>
                  <a:pt x="f18" y="f6"/>
                  <a:pt x="f15" y="f6"/>
                </a:cubicBezTo>
                <a:close/>
                <a:moveTo>
                  <a:pt x="f20" y="f6"/>
                </a:moveTo>
                <a:cubicBezTo>
                  <a:pt x="f21" y="f6"/>
                  <a:pt x="f22" y="f9"/>
                  <a:pt x="f22" y="f10"/>
                </a:cubicBezTo>
                <a:cubicBezTo>
                  <a:pt x="f22" y="f11"/>
                  <a:pt x="f21" y="f12"/>
                  <a:pt x="f20" y="f12"/>
                </a:cubicBezTo>
                <a:cubicBezTo>
                  <a:pt x="f23" y="f12"/>
                  <a:pt x="f24" y="f11"/>
                  <a:pt x="f24" y="f10"/>
                </a:cubicBezTo>
                <a:cubicBezTo>
                  <a:pt x="f24" y="f9"/>
                  <a:pt x="f23" y="f6"/>
                  <a:pt x="f20" y="f6"/>
                </a:cubicBezTo>
                <a:close/>
                <a:moveTo>
                  <a:pt x="f15" y="f25"/>
                </a:moveTo>
                <a:cubicBezTo>
                  <a:pt x="f26" y="f25"/>
                  <a:pt x="f25" y="f27"/>
                  <a:pt x="f25" y="f10"/>
                </a:cubicBezTo>
                <a:cubicBezTo>
                  <a:pt x="f25" y="f28"/>
                  <a:pt x="f29" y="f21"/>
                  <a:pt x="f30" y="f31"/>
                </a:cubicBezTo>
                <a:lnTo>
                  <a:pt x="f30" y="f32"/>
                </a:lnTo>
                <a:cubicBezTo>
                  <a:pt x="f30" y="f33"/>
                  <a:pt x="f34" y="f35"/>
                  <a:pt x="f36" y="f35"/>
                </a:cubicBezTo>
                <a:cubicBezTo>
                  <a:pt x="f37" y="f35"/>
                  <a:pt x="f38" y="f39"/>
                  <a:pt x="f40" y="f41"/>
                </a:cubicBezTo>
                <a:lnTo>
                  <a:pt x="f42" y="f43"/>
                </a:lnTo>
                <a:cubicBezTo>
                  <a:pt x="f44" y="f43"/>
                  <a:pt x="f45" y="f46"/>
                  <a:pt x="f15" y="f46"/>
                </a:cubicBezTo>
                <a:cubicBezTo>
                  <a:pt x="f47" y="f46"/>
                  <a:pt x="f3" y="f48"/>
                  <a:pt x="f3" y="f10"/>
                </a:cubicBezTo>
                <a:cubicBezTo>
                  <a:pt x="f3" y="f27"/>
                  <a:pt x="f49" y="f25"/>
                  <a:pt x="f15" y="f25"/>
                </a:cubicBezTo>
                <a:close/>
              </a:path>
            </a:pathLst>
          </a:custGeom>
          <a:solidFill>
            <a:schemeClr val="tx1">
              <a:lumMod val="75000"/>
              <a:lumOff val="25000"/>
            </a:schemeClr>
          </a:solid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nvGrpSpPr>
          <p:cNvPr id="87" name="Google Shape;6047;p67">
            <a:extLst>
              <a:ext uri="{FF2B5EF4-FFF2-40B4-BE49-F238E27FC236}">
                <a16:creationId xmlns:a16="http://schemas.microsoft.com/office/drawing/2014/main" id="{282C4EF2-6406-211C-0B79-901D246EBD55}"/>
              </a:ext>
            </a:extLst>
          </p:cNvPr>
          <p:cNvGrpSpPr/>
          <p:nvPr/>
        </p:nvGrpSpPr>
        <p:grpSpPr>
          <a:xfrm>
            <a:off x="6924128" y="1867735"/>
            <a:ext cx="415101" cy="378030"/>
            <a:chOff x="8230413" y="1867735"/>
            <a:chExt cx="415101" cy="378030"/>
          </a:xfrm>
          <a:solidFill>
            <a:schemeClr val="tx1">
              <a:lumMod val="75000"/>
              <a:lumOff val="25000"/>
            </a:schemeClr>
          </a:solidFill>
        </p:grpSpPr>
        <p:sp>
          <p:nvSpPr>
            <p:cNvPr id="88" name="Google Shape;6048;p67">
              <a:extLst>
                <a:ext uri="{FF2B5EF4-FFF2-40B4-BE49-F238E27FC236}">
                  <a16:creationId xmlns:a16="http://schemas.microsoft.com/office/drawing/2014/main" id="{D12BDD57-D8ED-1B9F-731D-4846995CCB46}"/>
                </a:ext>
              </a:extLst>
            </p:cNvPr>
            <p:cNvSpPr/>
            <p:nvPr/>
          </p:nvSpPr>
          <p:spPr>
            <a:xfrm>
              <a:off x="8438476" y="1921291"/>
              <a:ext cx="207038" cy="324474"/>
            </a:xfrm>
            <a:custGeom>
              <a:avLst/>
              <a:gdLst>
                <a:gd name="f0" fmla="val w"/>
                <a:gd name="f1" fmla="val h"/>
                <a:gd name="f2" fmla="val 0"/>
                <a:gd name="f3" fmla="val 6333"/>
                <a:gd name="f4" fmla="val 9925"/>
                <a:gd name="f5" fmla="val 4694"/>
                <a:gd name="f6" fmla="val 1"/>
                <a:gd name="f7" fmla="val 7877"/>
                <a:gd name="f8" fmla="val 8097"/>
                <a:gd name="f9" fmla="val 4474"/>
                <a:gd name="f10" fmla="val 8255"/>
                <a:gd name="f11" fmla="val 4253"/>
                <a:gd name="f12" fmla="val 2993"/>
                <a:gd name="f13" fmla="val 1638"/>
                <a:gd name="f14" fmla="val 8696"/>
                <a:gd name="f15" fmla="val 693"/>
                <a:gd name="f16" fmla="val 9452"/>
                <a:gd name="f17" fmla="val 536"/>
                <a:gd name="f18" fmla="val 9546"/>
                <a:gd name="f19" fmla="val 189"/>
                <a:gd name="f20" fmla="val 5073"/>
                <a:gd name="f21" fmla="val 5734"/>
                <a:gd name="f22" fmla="val 9357"/>
                <a:gd name="f23" fmla="val 1229"/>
                <a:gd name="f24" fmla="val 5766"/>
                <a:gd name="f25" fmla="*/ f0 1 6333"/>
                <a:gd name="f26" fmla="*/ f1 1 9925"/>
                <a:gd name="f27" fmla="val f2"/>
                <a:gd name="f28" fmla="val f3"/>
                <a:gd name="f29" fmla="val f4"/>
                <a:gd name="f30" fmla="+- f29 0 f27"/>
                <a:gd name="f31" fmla="+- f28 0 f27"/>
                <a:gd name="f32" fmla="*/ f31 1 6333"/>
                <a:gd name="f33" fmla="*/ f30 1 9925"/>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333" h="9925">
                  <a:moveTo>
                    <a:pt x="f5" y="f6"/>
                  </a:moveTo>
                  <a:lnTo>
                    <a:pt x="f5" y="f7"/>
                  </a:lnTo>
                  <a:cubicBezTo>
                    <a:pt x="f5" y="f8"/>
                    <a:pt x="f9" y="f10"/>
                    <a:pt x="f11" y="f10"/>
                  </a:cubicBezTo>
                  <a:cubicBezTo>
                    <a:pt x="f12" y="f10"/>
                    <a:pt x="f13" y="f14"/>
                    <a:pt x="f15" y="f16"/>
                  </a:cubicBezTo>
                  <a:cubicBezTo>
                    <a:pt x="f17" y="f18"/>
                    <a:pt x="f19" y="f4"/>
                    <a:pt x="f2" y="f4"/>
                  </a:cubicBezTo>
                  <a:lnTo>
                    <a:pt x="f20" y="f4"/>
                  </a:lnTo>
                  <a:cubicBezTo>
                    <a:pt x="f21" y="f4"/>
                    <a:pt x="f3" y="f22"/>
                    <a:pt x="f3" y="f14"/>
                  </a:cubicBezTo>
                  <a:lnTo>
                    <a:pt x="f3" y="f23"/>
                  </a:lnTo>
                  <a:cubicBezTo>
                    <a:pt x="f3" y="f17"/>
                    <a:pt x="f24" y="f6"/>
                    <a:pt x="f20"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9" name="Google Shape;6049;p67">
              <a:extLst>
                <a:ext uri="{FF2B5EF4-FFF2-40B4-BE49-F238E27FC236}">
                  <a16:creationId xmlns:a16="http://schemas.microsoft.com/office/drawing/2014/main" id="{21356AEB-60F2-E10E-F3DD-C28E9226B124}"/>
                </a:ext>
              </a:extLst>
            </p:cNvPr>
            <p:cNvSpPr/>
            <p:nvPr/>
          </p:nvSpPr>
          <p:spPr>
            <a:xfrm>
              <a:off x="8310743" y="1867735"/>
              <a:ext cx="113349" cy="336837"/>
            </a:xfrm>
            <a:custGeom>
              <a:avLst/>
              <a:gdLst>
                <a:gd name="f0" fmla="val w"/>
                <a:gd name="f1" fmla="val h"/>
                <a:gd name="f2" fmla="val 0"/>
                <a:gd name="f3" fmla="val 3467"/>
                <a:gd name="f4" fmla="val 10303"/>
                <a:gd name="f5" fmla="val 1"/>
                <a:gd name="f6" fmla="val 9105"/>
                <a:gd name="f7" fmla="val 1166"/>
                <a:gd name="f8" fmla="val 9200"/>
                <a:gd name="f9" fmla="val 2489"/>
                <a:gd name="f10" fmla="val 9578"/>
                <a:gd name="f11" fmla="val 3466"/>
                <a:gd name="f12" fmla="val 10302"/>
                <a:gd name="f13" fmla="val 1197"/>
                <a:gd name="f14" fmla="val 473"/>
                <a:gd name="f15" fmla="val 1229"/>
                <a:gd name="f16" fmla="val 95"/>
                <a:gd name="f17" fmla="*/ f0 1 3467"/>
                <a:gd name="f18" fmla="*/ f1 1 10303"/>
                <a:gd name="f19" fmla="val f2"/>
                <a:gd name="f20" fmla="val f3"/>
                <a:gd name="f21" fmla="val f4"/>
                <a:gd name="f22" fmla="+- f21 0 f19"/>
                <a:gd name="f23" fmla="+- f20 0 f19"/>
                <a:gd name="f24" fmla="*/ f23 1 3467"/>
                <a:gd name="f25" fmla="*/ f22 1 10303"/>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3467" h="10303">
                  <a:moveTo>
                    <a:pt x="f5" y="f2"/>
                  </a:moveTo>
                  <a:lnTo>
                    <a:pt x="f5" y="f6"/>
                  </a:lnTo>
                  <a:cubicBezTo>
                    <a:pt x="f7" y="f8"/>
                    <a:pt x="f9" y="f10"/>
                    <a:pt x="f11" y="f12"/>
                  </a:cubicBezTo>
                  <a:lnTo>
                    <a:pt x="f11" y="f13"/>
                  </a:lnTo>
                  <a:cubicBezTo>
                    <a:pt x="f9" y="f14"/>
                    <a:pt x="f15" y="f16"/>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0" name="Google Shape;6050;p67">
              <a:extLst>
                <a:ext uri="{FF2B5EF4-FFF2-40B4-BE49-F238E27FC236}">
                  <a16:creationId xmlns:a16="http://schemas.microsoft.com/office/drawing/2014/main" id="{28A32CFF-FFC1-565B-7D0E-56FEE8188AB3}"/>
                </a:ext>
              </a:extLst>
            </p:cNvPr>
            <p:cNvSpPr/>
            <p:nvPr/>
          </p:nvSpPr>
          <p:spPr>
            <a:xfrm>
              <a:off x="8450829" y="1867735"/>
              <a:ext cx="113312" cy="336837"/>
            </a:xfrm>
            <a:custGeom>
              <a:avLst/>
              <a:gdLst>
                <a:gd name="f0" fmla="val w"/>
                <a:gd name="f1" fmla="val h"/>
                <a:gd name="f2" fmla="val 0"/>
                <a:gd name="f3" fmla="val 3466"/>
                <a:gd name="f4" fmla="val 10303"/>
                <a:gd name="f5" fmla="val 2300"/>
                <a:gd name="f6" fmla="val 95"/>
                <a:gd name="f7" fmla="val 977"/>
                <a:gd name="f8" fmla="val 473"/>
                <a:gd name="f9" fmla="val 1197"/>
                <a:gd name="f10" fmla="val 10302"/>
                <a:gd name="f11" fmla="val 9578"/>
                <a:gd name="f12" fmla="val 2237"/>
                <a:gd name="f13" fmla="val 9200"/>
                <a:gd name="f14" fmla="val 9105"/>
                <a:gd name="f15" fmla="*/ f0 1 3466"/>
                <a:gd name="f16" fmla="*/ f1 1 10303"/>
                <a:gd name="f17" fmla="val f2"/>
                <a:gd name="f18" fmla="val f3"/>
                <a:gd name="f19" fmla="val f4"/>
                <a:gd name="f20" fmla="+- f19 0 f17"/>
                <a:gd name="f21" fmla="+- f18 0 f17"/>
                <a:gd name="f22" fmla="*/ f21 1 3466"/>
                <a:gd name="f23" fmla="*/ f20 1 10303"/>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466" h="10303">
                  <a:moveTo>
                    <a:pt x="f3" y="f2"/>
                  </a:moveTo>
                  <a:cubicBezTo>
                    <a:pt x="f5" y="f6"/>
                    <a:pt x="f7" y="f8"/>
                    <a:pt x="f2" y="f9"/>
                  </a:cubicBezTo>
                  <a:lnTo>
                    <a:pt x="f2" y="f10"/>
                  </a:lnTo>
                  <a:cubicBezTo>
                    <a:pt x="f7" y="f11"/>
                    <a:pt x="f12" y="f13"/>
                    <a:pt x="f3" y="f14"/>
                  </a:cubicBezTo>
                  <a:lnTo>
                    <a:pt x="f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1" name="Google Shape;6051;p67">
              <a:extLst>
                <a:ext uri="{FF2B5EF4-FFF2-40B4-BE49-F238E27FC236}">
                  <a16:creationId xmlns:a16="http://schemas.microsoft.com/office/drawing/2014/main" id="{3573B129-0770-21E6-36BF-870E401EFFE3}"/>
                </a:ext>
              </a:extLst>
            </p:cNvPr>
            <p:cNvSpPr/>
            <p:nvPr/>
          </p:nvSpPr>
          <p:spPr>
            <a:xfrm>
              <a:off x="8230413" y="1921291"/>
              <a:ext cx="206032" cy="324474"/>
            </a:xfrm>
            <a:custGeom>
              <a:avLst/>
              <a:gdLst>
                <a:gd name="f0" fmla="val w"/>
                <a:gd name="f1" fmla="val h"/>
                <a:gd name="f2" fmla="val 0"/>
                <a:gd name="f3" fmla="val 6302"/>
                <a:gd name="f4" fmla="val 9925"/>
                <a:gd name="f5" fmla="val 1229"/>
                <a:gd name="f6" fmla="val 1"/>
                <a:gd name="f7" fmla="val 567"/>
                <a:gd name="f8" fmla="val 536"/>
                <a:gd name="f9" fmla="val 1198"/>
                <a:gd name="f10" fmla="val 8664"/>
                <a:gd name="f11" fmla="val 32"/>
                <a:gd name="f12" fmla="val 9357"/>
                <a:gd name="f13" fmla="val 6301"/>
                <a:gd name="f14" fmla="val 6112"/>
                <a:gd name="f15" fmla="val 5766"/>
                <a:gd name="f16" fmla="val 9609"/>
                <a:gd name="f17" fmla="val 5608"/>
                <a:gd name="f18" fmla="val 9452"/>
                <a:gd name="f19" fmla="val 4631"/>
                <a:gd name="f20" fmla="val 3277"/>
                <a:gd name="f21" fmla="val 8255"/>
                <a:gd name="f22" fmla="val 2048"/>
                <a:gd name="f23" fmla="val 1828"/>
                <a:gd name="f24" fmla="val 1638"/>
                <a:gd name="f25" fmla="val 8066"/>
                <a:gd name="f26" fmla="val 7877"/>
                <a:gd name="f27" fmla="*/ f0 1 6302"/>
                <a:gd name="f28" fmla="*/ f1 1 9925"/>
                <a:gd name="f29" fmla="val f2"/>
                <a:gd name="f30" fmla="val f3"/>
                <a:gd name="f31" fmla="val f4"/>
                <a:gd name="f32" fmla="+- f31 0 f29"/>
                <a:gd name="f33" fmla="+- f30 0 f29"/>
                <a:gd name="f34" fmla="*/ f33 1 6302"/>
                <a:gd name="f35" fmla="*/ f32 1 992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6302" h="9925">
                  <a:moveTo>
                    <a:pt x="f5" y="f6"/>
                  </a:moveTo>
                  <a:cubicBezTo>
                    <a:pt x="f7" y="f6"/>
                    <a:pt x="f2" y="f8"/>
                    <a:pt x="f2" y="f9"/>
                  </a:cubicBezTo>
                  <a:lnTo>
                    <a:pt x="f2" y="f10"/>
                  </a:lnTo>
                  <a:cubicBezTo>
                    <a:pt x="f11" y="f12"/>
                    <a:pt x="f7" y="f4"/>
                    <a:pt x="f5" y="f4"/>
                  </a:cubicBezTo>
                  <a:lnTo>
                    <a:pt x="f13" y="f4"/>
                  </a:lnTo>
                  <a:cubicBezTo>
                    <a:pt x="f14" y="f4"/>
                    <a:pt x="f15" y="f16"/>
                    <a:pt x="f17" y="f18"/>
                  </a:cubicBezTo>
                  <a:cubicBezTo>
                    <a:pt x="f19" y="f10"/>
                    <a:pt x="f20" y="f21"/>
                    <a:pt x="f22" y="f21"/>
                  </a:cubicBezTo>
                  <a:cubicBezTo>
                    <a:pt x="f23" y="f21"/>
                    <a:pt x="f24" y="f25"/>
                    <a:pt x="f24" y="f26"/>
                  </a:cubicBezTo>
                  <a:lnTo>
                    <a:pt x="f24"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92" name="Google Shape;6072;p67">
            <a:extLst>
              <a:ext uri="{FF2B5EF4-FFF2-40B4-BE49-F238E27FC236}">
                <a16:creationId xmlns:a16="http://schemas.microsoft.com/office/drawing/2014/main" id="{D2036A55-A5B5-B1C3-21B8-62BBA2AE528A}"/>
              </a:ext>
            </a:extLst>
          </p:cNvPr>
          <p:cNvGrpSpPr/>
          <p:nvPr/>
        </p:nvGrpSpPr>
        <p:grpSpPr>
          <a:xfrm>
            <a:off x="4470207" y="1872352"/>
            <a:ext cx="415128" cy="414872"/>
            <a:chOff x="5776493" y="1872352"/>
            <a:chExt cx="415128" cy="414872"/>
          </a:xfrm>
          <a:solidFill>
            <a:schemeClr val="tx1">
              <a:lumMod val="75000"/>
              <a:lumOff val="25000"/>
            </a:schemeClr>
          </a:solidFill>
        </p:grpSpPr>
        <p:sp>
          <p:nvSpPr>
            <p:cNvPr id="93" name="Google Shape;6073;p67">
              <a:extLst>
                <a:ext uri="{FF2B5EF4-FFF2-40B4-BE49-F238E27FC236}">
                  <a16:creationId xmlns:a16="http://schemas.microsoft.com/office/drawing/2014/main" id="{51F1F318-C36F-AD8A-73BB-236AEF4682BA}"/>
                </a:ext>
              </a:extLst>
            </p:cNvPr>
            <p:cNvSpPr/>
            <p:nvPr/>
          </p:nvSpPr>
          <p:spPr>
            <a:xfrm>
              <a:off x="5776493" y="1946263"/>
              <a:ext cx="54626" cy="321375"/>
            </a:xfrm>
            <a:custGeom>
              <a:avLst/>
              <a:gdLst>
                <a:gd name="f0" fmla="val w"/>
                <a:gd name="f1" fmla="val h"/>
                <a:gd name="f2" fmla="val 0"/>
                <a:gd name="f3" fmla="val 1671"/>
                <a:gd name="f4" fmla="val 9830"/>
                <a:gd name="f5" fmla="val 1"/>
                <a:gd name="f6" fmla="val 1670"/>
                <a:gd name="f7" fmla="val 8192"/>
                <a:gd name="f8" fmla="val 1639"/>
                <a:gd name="f9" fmla="*/ f0 1 1671"/>
                <a:gd name="f10" fmla="*/ f1 1 9830"/>
                <a:gd name="f11" fmla="val f2"/>
                <a:gd name="f12" fmla="val f3"/>
                <a:gd name="f13" fmla="val f4"/>
                <a:gd name="f14" fmla="+- f13 0 f11"/>
                <a:gd name="f15" fmla="+- f12 0 f11"/>
                <a:gd name="f16" fmla="*/ f15 1 1671"/>
                <a:gd name="f17" fmla="*/ f14 1 98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671" h="9830">
                  <a:moveTo>
                    <a:pt x="f5" y="f2"/>
                  </a:moveTo>
                  <a:lnTo>
                    <a:pt x="f5" y="f4"/>
                  </a:lnTo>
                  <a:lnTo>
                    <a:pt x="f6" y="f7"/>
                  </a:lnTo>
                  <a:lnTo>
                    <a:pt x="f6" y="f8"/>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4" name="Google Shape;6074;p67">
              <a:extLst>
                <a:ext uri="{FF2B5EF4-FFF2-40B4-BE49-F238E27FC236}">
                  <a16:creationId xmlns:a16="http://schemas.microsoft.com/office/drawing/2014/main" id="{57EFB7DF-6329-EC0A-5279-FF2052CD28CD}"/>
                </a:ext>
              </a:extLst>
            </p:cNvPr>
            <p:cNvSpPr/>
            <p:nvPr/>
          </p:nvSpPr>
          <p:spPr>
            <a:xfrm>
              <a:off x="6136995" y="1946263"/>
              <a:ext cx="54626" cy="321375"/>
            </a:xfrm>
            <a:custGeom>
              <a:avLst/>
              <a:gdLst>
                <a:gd name="f0" fmla="val w"/>
                <a:gd name="f1" fmla="val h"/>
                <a:gd name="f2" fmla="val 0"/>
                <a:gd name="f3" fmla="val 1671"/>
                <a:gd name="f4" fmla="val 9830"/>
                <a:gd name="f5" fmla="val 1670"/>
                <a:gd name="f6" fmla="val 1639"/>
                <a:gd name="f7" fmla="val 8192"/>
                <a:gd name="f8" fmla="*/ f0 1 1671"/>
                <a:gd name="f9" fmla="*/ f1 1 9830"/>
                <a:gd name="f10" fmla="val f2"/>
                <a:gd name="f11" fmla="val f3"/>
                <a:gd name="f12" fmla="val f4"/>
                <a:gd name="f13" fmla="+- f12 0 f10"/>
                <a:gd name="f14" fmla="+- f11 0 f10"/>
                <a:gd name="f15" fmla="*/ f14 1 1671"/>
                <a:gd name="f16" fmla="*/ f13 1 9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671" h="9830">
                  <a:moveTo>
                    <a:pt x="f5" y="f2"/>
                  </a:moveTo>
                  <a:lnTo>
                    <a:pt x="f2" y="f6"/>
                  </a:lnTo>
                  <a:lnTo>
                    <a:pt x="f2" y="f7"/>
                  </a:lnTo>
                  <a:lnTo>
                    <a:pt x="f5" y="f4"/>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5" name="Google Shape;6075;p67">
              <a:extLst>
                <a:ext uri="{FF2B5EF4-FFF2-40B4-BE49-F238E27FC236}">
                  <a16:creationId xmlns:a16="http://schemas.microsoft.com/office/drawing/2014/main" id="{ED5EBB07-4C8E-ADFE-3B42-56D145440278}"/>
                </a:ext>
              </a:extLst>
            </p:cNvPr>
            <p:cNvSpPr/>
            <p:nvPr/>
          </p:nvSpPr>
          <p:spPr>
            <a:xfrm>
              <a:off x="5857865" y="2008058"/>
              <a:ext cx="252392" cy="197793"/>
            </a:xfrm>
            <a:custGeom>
              <a:avLst/>
              <a:gdLst>
                <a:gd name="f0" fmla="val w"/>
                <a:gd name="f1" fmla="val h"/>
                <a:gd name="f2" fmla="val 0"/>
                <a:gd name="f3" fmla="val 7720"/>
                <a:gd name="f4" fmla="val 6050"/>
                <a:gd name="f5" fmla="val 1"/>
                <a:gd name="f6" fmla="val 3592"/>
                <a:gd name="f7" fmla="val 4821"/>
                <a:gd name="f8" fmla="val 4600"/>
                <a:gd name="f9" fmla="val 3781"/>
                <a:gd name="f10" fmla="val 4411"/>
                <a:gd name="f11" fmla="val 4002"/>
                <a:gd name="f12" fmla="val 6491"/>
                <a:gd name="f13" fmla="val 6743"/>
                <a:gd name="f14" fmla="val 6932"/>
                <a:gd name="f15" fmla="val 7719"/>
                <a:gd name="f16" fmla="*/ f0 1 7720"/>
                <a:gd name="f17" fmla="*/ f1 1 6050"/>
                <a:gd name="f18" fmla="val f2"/>
                <a:gd name="f19" fmla="val f3"/>
                <a:gd name="f20" fmla="val f4"/>
                <a:gd name="f21" fmla="+- f20 0 f18"/>
                <a:gd name="f22" fmla="+- f19 0 f18"/>
                <a:gd name="f23" fmla="*/ f22 1 7720"/>
                <a:gd name="f24" fmla="*/ f21 1 605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7720" h="6050">
                  <a:moveTo>
                    <a:pt x="f5" y="f5"/>
                  </a:moveTo>
                  <a:lnTo>
                    <a:pt x="f5" y="f4"/>
                  </a:lnTo>
                  <a:lnTo>
                    <a:pt x="f6" y="f4"/>
                  </a:lnTo>
                  <a:lnTo>
                    <a:pt x="f6" y="f7"/>
                  </a:lnTo>
                  <a:cubicBezTo>
                    <a:pt x="f6" y="f8"/>
                    <a:pt x="f9" y="f10"/>
                    <a:pt x="f11" y="f10"/>
                  </a:cubicBezTo>
                  <a:lnTo>
                    <a:pt x="f12" y="f10"/>
                  </a:lnTo>
                  <a:cubicBezTo>
                    <a:pt x="f13" y="f10"/>
                    <a:pt x="f14" y="f8"/>
                    <a:pt x="f14" y="f7"/>
                  </a:cubicBezTo>
                  <a:lnTo>
                    <a:pt x="f14" y="f4"/>
                  </a:lnTo>
                  <a:lnTo>
                    <a:pt x="f15" y="f4"/>
                  </a:lnTo>
                  <a:lnTo>
                    <a:pt x="f15"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6" name="Google Shape;6076;p67">
              <a:extLst>
                <a:ext uri="{FF2B5EF4-FFF2-40B4-BE49-F238E27FC236}">
                  <a16:creationId xmlns:a16="http://schemas.microsoft.com/office/drawing/2014/main" id="{42C6E14A-1225-1FEE-AF30-1F80D32CA372}"/>
                </a:ext>
              </a:extLst>
            </p:cNvPr>
            <p:cNvSpPr/>
            <p:nvPr/>
          </p:nvSpPr>
          <p:spPr>
            <a:xfrm>
              <a:off x="5796079" y="2233641"/>
              <a:ext cx="375964" cy="53583"/>
            </a:xfrm>
            <a:custGeom>
              <a:avLst/>
              <a:gdLst>
                <a:gd name="f0" fmla="val w"/>
                <a:gd name="f1" fmla="val h"/>
                <a:gd name="f2" fmla="val 0"/>
                <a:gd name="f3" fmla="val 11500"/>
                <a:gd name="f4" fmla="val 1639"/>
                <a:gd name="f5" fmla="val 1638"/>
                <a:gd name="f6" fmla="val 9830"/>
                <a:gd name="f7" fmla="*/ f0 1 11500"/>
                <a:gd name="f8" fmla="*/ f1 1 1639"/>
                <a:gd name="f9" fmla="val f2"/>
                <a:gd name="f10" fmla="val f3"/>
                <a:gd name="f11" fmla="val f4"/>
                <a:gd name="f12" fmla="+- f11 0 f9"/>
                <a:gd name="f13" fmla="+- f10 0 f9"/>
                <a:gd name="f14" fmla="*/ f13 1 11500"/>
                <a:gd name="f15" fmla="*/ f12 1 16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1500" h="1639">
                  <a:moveTo>
                    <a:pt x="f4" y="f2"/>
                  </a:moveTo>
                  <a:lnTo>
                    <a:pt x="f2" y="f5"/>
                  </a:lnTo>
                  <a:lnTo>
                    <a:pt x="f3" y="f5"/>
                  </a:lnTo>
                  <a:lnTo>
                    <a:pt x="f6"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7" name="Google Shape;6077;p67">
              <a:extLst>
                <a:ext uri="{FF2B5EF4-FFF2-40B4-BE49-F238E27FC236}">
                  <a16:creationId xmlns:a16="http://schemas.microsoft.com/office/drawing/2014/main" id="{0277E235-FAA7-E942-07C1-2EA9D9DF8CDA}"/>
                </a:ext>
              </a:extLst>
            </p:cNvPr>
            <p:cNvSpPr/>
            <p:nvPr/>
          </p:nvSpPr>
          <p:spPr>
            <a:xfrm>
              <a:off x="5795028" y="1872352"/>
              <a:ext cx="377016" cy="108969"/>
            </a:xfrm>
            <a:custGeom>
              <a:avLst/>
              <a:gdLst>
                <a:gd name="f0" fmla="val w"/>
                <a:gd name="f1" fmla="val h"/>
                <a:gd name="f2" fmla="val 0"/>
                <a:gd name="f3" fmla="val 11532"/>
                <a:gd name="f4" fmla="val 3333"/>
                <a:gd name="f5" fmla="val 5798"/>
                <a:gd name="f6" fmla="val 1033"/>
                <a:gd name="f7" fmla="val 6459"/>
                <a:gd name="f8" fmla="val 1694"/>
                <a:gd name="f9" fmla="val 5136"/>
                <a:gd name="f10" fmla="val 5750"/>
                <a:gd name="f11" fmla="val 1"/>
                <a:gd name="f12" fmla="val 5640"/>
                <a:gd name="f13" fmla="val 5530"/>
                <a:gd name="f14" fmla="val 40"/>
                <a:gd name="f15" fmla="val 5451"/>
                <a:gd name="f16" fmla="val 119"/>
                <a:gd name="f17" fmla="val 3939"/>
                <a:gd name="f18" fmla="val 1663"/>
                <a:gd name="f19" fmla="val 1639"/>
                <a:gd name="f20" fmla="val 3332"/>
                <a:gd name="f21" fmla="val 9862"/>
                <a:gd name="f22" fmla="val 7593"/>
                <a:gd name="f23" fmla="val 6050"/>
                <a:gd name="f24" fmla="val 5971"/>
                <a:gd name="f25" fmla="val 5861"/>
                <a:gd name="f26" fmla="*/ f0 1 11532"/>
                <a:gd name="f27" fmla="*/ f1 1 3333"/>
                <a:gd name="f28" fmla="val f2"/>
                <a:gd name="f29" fmla="val f3"/>
                <a:gd name="f30" fmla="val f4"/>
                <a:gd name="f31" fmla="+- f30 0 f28"/>
                <a:gd name="f32" fmla="+- f29 0 f28"/>
                <a:gd name="f33" fmla="*/ f32 1 11532"/>
                <a:gd name="f34" fmla="*/ f31 1 3333"/>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11532" h="3333">
                  <a:moveTo>
                    <a:pt x="f5" y="f6"/>
                  </a:moveTo>
                  <a:lnTo>
                    <a:pt x="f7" y="f8"/>
                  </a:lnTo>
                  <a:lnTo>
                    <a:pt x="f9" y="f8"/>
                  </a:lnTo>
                  <a:lnTo>
                    <a:pt x="f5" y="f6"/>
                  </a:lnTo>
                  <a:close/>
                  <a:moveTo>
                    <a:pt x="f10" y="f11"/>
                  </a:moveTo>
                  <a:cubicBezTo>
                    <a:pt x="f12" y="f11"/>
                    <a:pt x="f13" y="f14"/>
                    <a:pt x="f15" y="f16"/>
                  </a:cubicBezTo>
                  <a:lnTo>
                    <a:pt x="f17" y="f18"/>
                  </a:lnTo>
                  <a:lnTo>
                    <a:pt x="f11" y="f18"/>
                  </a:lnTo>
                  <a:lnTo>
                    <a:pt x="f19" y="f20"/>
                  </a:lnTo>
                  <a:lnTo>
                    <a:pt x="f21" y="f20"/>
                  </a:lnTo>
                  <a:lnTo>
                    <a:pt x="f3" y="f18"/>
                  </a:lnTo>
                  <a:lnTo>
                    <a:pt x="f22" y="f18"/>
                  </a:lnTo>
                  <a:lnTo>
                    <a:pt x="f23" y="f16"/>
                  </a:lnTo>
                  <a:cubicBezTo>
                    <a:pt x="f24" y="f14"/>
                    <a:pt x="f25" y="f11"/>
                    <a:pt x="f10" y="f11"/>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98" name="Google Shape;6107;p67">
            <a:extLst>
              <a:ext uri="{FF2B5EF4-FFF2-40B4-BE49-F238E27FC236}">
                <a16:creationId xmlns:a16="http://schemas.microsoft.com/office/drawing/2014/main" id="{BCE36155-7041-E7AA-5B98-FFDB37B2444C}"/>
              </a:ext>
            </a:extLst>
          </p:cNvPr>
          <p:cNvGrpSpPr/>
          <p:nvPr/>
        </p:nvGrpSpPr>
        <p:grpSpPr>
          <a:xfrm>
            <a:off x="5090728" y="1856360"/>
            <a:ext cx="418200" cy="413070"/>
            <a:chOff x="6397014" y="1856360"/>
            <a:chExt cx="418200" cy="413070"/>
          </a:xfrm>
          <a:solidFill>
            <a:schemeClr val="tx1">
              <a:lumMod val="75000"/>
              <a:lumOff val="25000"/>
            </a:schemeClr>
          </a:solidFill>
        </p:grpSpPr>
        <p:sp>
          <p:nvSpPr>
            <p:cNvPr id="99" name="Google Shape;6108;p67">
              <a:extLst>
                <a:ext uri="{FF2B5EF4-FFF2-40B4-BE49-F238E27FC236}">
                  <a16:creationId xmlns:a16="http://schemas.microsoft.com/office/drawing/2014/main" id="{5D87FA34-F598-218E-4AB0-A75022F2E039}"/>
                </a:ext>
              </a:extLst>
            </p:cNvPr>
            <p:cNvSpPr/>
            <p:nvPr/>
          </p:nvSpPr>
          <p:spPr>
            <a:xfrm>
              <a:off x="6397014" y="2011652"/>
              <a:ext cx="260631" cy="257778"/>
            </a:xfrm>
            <a:custGeom>
              <a:avLst/>
              <a:gdLst>
                <a:gd name="f0" fmla="val w"/>
                <a:gd name="f1" fmla="val h"/>
                <a:gd name="f2" fmla="val 0"/>
                <a:gd name="f3" fmla="val 7972"/>
                <a:gd name="f4" fmla="val 7885"/>
                <a:gd name="f5" fmla="val 3245"/>
                <a:gd name="f6" fmla="val 473"/>
                <a:gd name="f7" fmla="val 2804"/>
                <a:gd name="f8" fmla="val 3277"/>
                <a:gd name="f9" fmla="val 4064"/>
                <a:gd name="f10" fmla="val 4568"/>
                <a:gd name="f11" fmla="val 3403"/>
                <a:gd name="f12" fmla="val 7530"/>
                <a:gd name="f13" fmla="val 3639"/>
                <a:gd name="f14" fmla="val 7766"/>
                <a:gd name="f15" fmla="val 3954"/>
                <a:gd name="f16" fmla="val 7884"/>
                <a:gd name="f17" fmla="val 4277"/>
                <a:gd name="f18" fmla="val 4600"/>
                <a:gd name="f19" fmla="val 4931"/>
                <a:gd name="f20" fmla="val 5199"/>
                <a:gd name="f21" fmla="val 7971"/>
                <a:gd name="f22" fmla="val 4726"/>
                <a:gd name="f23" fmla="*/ f0 1 7972"/>
                <a:gd name="f24" fmla="*/ f1 1 7885"/>
                <a:gd name="f25" fmla="val f2"/>
                <a:gd name="f26" fmla="val f3"/>
                <a:gd name="f27" fmla="val f4"/>
                <a:gd name="f28" fmla="+- f27 0 f25"/>
                <a:gd name="f29" fmla="+- f26 0 f25"/>
                <a:gd name="f30" fmla="*/ f29 1 7972"/>
                <a:gd name="f31" fmla="*/ f28 1 788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7972" h="7885">
                  <a:moveTo>
                    <a:pt x="f5" y="f2"/>
                  </a:moveTo>
                  <a:lnTo>
                    <a:pt x="f6" y="f7"/>
                  </a:lnTo>
                  <a:cubicBezTo>
                    <a:pt x="f2" y="f8"/>
                    <a:pt x="f2" y="f9"/>
                    <a:pt x="f6" y="f10"/>
                  </a:cubicBezTo>
                  <a:lnTo>
                    <a:pt x="f11" y="f12"/>
                  </a:lnTo>
                  <a:cubicBezTo>
                    <a:pt x="f13" y="f14"/>
                    <a:pt x="f15" y="f16"/>
                    <a:pt x="f17" y="f16"/>
                  </a:cubicBezTo>
                  <a:cubicBezTo>
                    <a:pt x="f18" y="f16"/>
                    <a:pt x="f19" y="f14"/>
                    <a:pt x="f20" y="f12"/>
                  </a:cubicBezTo>
                  <a:lnTo>
                    <a:pt x="f21" y="f22"/>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0" name="Google Shape;6109;p67">
              <a:extLst>
                <a:ext uri="{FF2B5EF4-FFF2-40B4-BE49-F238E27FC236}">
                  <a16:creationId xmlns:a16="http://schemas.microsoft.com/office/drawing/2014/main" id="{16DB34A2-99B5-D0AE-E3CC-95769922A47D}"/>
                </a:ext>
              </a:extLst>
            </p:cNvPr>
            <p:cNvSpPr/>
            <p:nvPr/>
          </p:nvSpPr>
          <p:spPr>
            <a:xfrm>
              <a:off x="6521637" y="1856360"/>
              <a:ext cx="293577" cy="290248"/>
            </a:xfrm>
            <a:custGeom>
              <a:avLst/>
              <a:gdLst>
                <a:gd name="f0" fmla="val w"/>
                <a:gd name="f1" fmla="val h"/>
                <a:gd name="f2" fmla="val 0"/>
                <a:gd name="f3" fmla="val 8980"/>
                <a:gd name="f4" fmla="val 8878"/>
                <a:gd name="f5" fmla="val 4395"/>
                <a:gd name="f6" fmla="val 1"/>
                <a:gd name="f7" fmla="val 4285"/>
                <a:gd name="f8" fmla="val 4175"/>
                <a:gd name="f9" fmla="val 40"/>
                <a:gd name="f10" fmla="val 4096"/>
                <a:gd name="f11" fmla="val 119"/>
                <a:gd name="f12" fmla="val 4152"/>
                <a:gd name="f13" fmla="val 4726"/>
                <a:gd name="f14" fmla="val 8877"/>
                <a:gd name="f15" fmla="val 8822"/>
                <a:gd name="f16" fmla="val 4845"/>
                <a:gd name="f17" fmla="val 8979"/>
                <a:gd name="f18" fmla="val 4687"/>
                <a:gd name="f19" fmla="val 4404"/>
                <a:gd name="f20" fmla="val 4246"/>
                <a:gd name="f21" fmla="val 4695"/>
                <a:gd name="f22" fmla="val 4616"/>
                <a:gd name="f23" fmla="val 4506"/>
                <a:gd name="f24" fmla="*/ f0 1 8980"/>
                <a:gd name="f25" fmla="*/ f1 1 8878"/>
                <a:gd name="f26" fmla="val f2"/>
                <a:gd name="f27" fmla="val f3"/>
                <a:gd name="f28" fmla="val f4"/>
                <a:gd name="f29" fmla="+- f28 0 f26"/>
                <a:gd name="f30" fmla="+- f27 0 f26"/>
                <a:gd name="f31" fmla="*/ f30 1 8980"/>
                <a:gd name="f32" fmla="*/ f29 1 8878"/>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8980" h="8878">
                  <a:moveTo>
                    <a:pt x="f5" y="f6"/>
                  </a:moveTo>
                  <a:cubicBezTo>
                    <a:pt x="f7" y="f6"/>
                    <a:pt x="f8" y="f9"/>
                    <a:pt x="f10" y="f11"/>
                  </a:cubicBezTo>
                  <a:lnTo>
                    <a:pt x="f6" y="f12"/>
                  </a:lnTo>
                  <a:lnTo>
                    <a:pt x="f13" y="f14"/>
                  </a:lnTo>
                  <a:lnTo>
                    <a:pt x="f15" y="f16"/>
                  </a:lnTo>
                  <a:cubicBezTo>
                    <a:pt x="f17" y="f18"/>
                    <a:pt x="f17" y="f19"/>
                    <a:pt x="f15" y="f20"/>
                  </a:cubicBezTo>
                  <a:lnTo>
                    <a:pt x="f21" y="f11"/>
                  </a:lnTo>
                  <a:cubicBezTo>
                    <a:pt x="f22" y="f9"/>
                    <a:pt x="f23"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01" name="Google Shape;5593;p66">
            <a:extLst>
              <a:ext uri="{FF2B5EF4-FFF2-40B4-BE49-F238E27FC236}">
                <a16:creationId xmlns:a16="http://schemas.microsoft.com/office/drawing/2014/main" id="{B2CBAD4F-C369-168B-08A5-E5843709CBC2}"/>
              </a:ext>
            </a:extLst>
          </p:cNvPr>
          <p:cNvGrpSpPr/>
          <p:nvPr/>
        </p:nvGrpSpPr>
        <p:grpSpPr>
          <a:xfrm>
            <a:off x="2579255" y="2599749"/>
            <a:ext cx="501822" cy="501823"/>
            <a:chOff x="3885541" y="2599748"/>
            <a:chExt cx="501822" cy="501823"/>
          </a:xfrm>
          <a:solidFill>
            <a:schemeClr val="tx1">
              <a:lumMod val="75000"/>
              <a:lumOff val="25000"/>
            </a:schemeClr>
          </a:solidFill>
        </p:grpSpPr>
        <p:sp>
          <p:nvSpPr>
            <p:cNvPr id="102" name="Google Shape;5594;p66">
              <a:extLst>
                <a:ext uri="{FF2B5EF4-FFF2-40B4-BE49-F238E27FC236}">
                  <a16:creationId xmlns:a16="http://schemas.microsoft.com/office/drawing/2014/main" id="{31B9DEB0-70FC-093E-8483-E5D6698676C9}"/>
                </a:ext>
              </a:extLst>
            </p:cNvPr>
            <p:cNvSpPr/>
            <p:nvPr/>
          </p:nvSpPr>
          <p:spPr>
            <a:xfrm>
              <a:off x="4033491" y="2924205"/>
              <a:ext cx="205822" cy="177366"/>
            </a:xfrm>
            <a:custGeom>
              <a:avLst/>
              <a:gdLst>
                <a:gd name="f0" fmla="val w"/>
                <a:gd name="f1" fmla="val h"/>
                <a:gd name="f2" fmla="val 0"/>
                <a:gd name="f3" fmla="val 7905"/>
                <a:gd name="f4" fmla="val 6812"/>
                <a:gd name="f5" fmla="val 6213"/>
                <a:gd name="f6" fmla="val 1129"/>
                <a:gd name="f7" fmla="val 6523"/>
                <a:gd name="f8" fmla="val 6776"/>
                <a:gd name="f9" fmla="val 1379"/>
                <a:gd name="f10" fmla="val 1693"/>
                <a:gd name="f11" fmla="val 2006"/>
                <a:gd name="f12" fmla="val 2259"/>
                <a:gd name="f13" fmla="val 1696"/>
                <a:gd name="f14" fmla="val 1383"/>
                <a:gd name="f15" fmla="val 1130"/>
                <a:gd name="f16" fmla="val 3388"/>
                <a:gd name="f17" fmla="val 3638"/>
                <a:gd name="f18" fmla="val 3951"/>
                <a:gd name="f19" fmla="val 4264"/>
                <a:gd name="f20" fmla="val 4517"/>
                <a:gd name="f21" fmla="val 6249"/>
                <a:gd name="f22" fmla="val 6559"/>
                <a:gd name="f23" fmla="val 253"/>
                <a:gd name="f24" fmla="val 567"/>
                <a:gd name="f25" fmla="val 7342"/>
                <a:gd name="f26" fmla="val 7652"/>
                <a:gd name="f27" fmla="*/ f0 1 7905"/>
                <a:gd name="f28" fmla="*/ f1 1 6812"/>
                <a:gd name="f29" fmla="val f2"/>
                <a:gd name="f30" fmla="val f3"/>
                <a:gd name="f31" fmla="val f4"/>
                <a:gd name="f32" fmla="+- f31 0 f29"/>
                <a:gd name="f33" fmla="+- f30 0 f29"/>
                <a:gd name="f34" fmla="*/ f33 1 7905"/>
                <a:gd name="f35" fmla="*/ f32 1 6812"/>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7905" h="681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 y="f2"/>
                  </a:moveTo>
                  <a:lnTo>
                    <a:pt x="f2" y="f21"/>
                  </a:lnTo>
                  <a:cubicBezTo>
                    <a:pt x="f2" y="f22"/>
                    <a:pt x="f23" y="f4"/>
                    <a:pt x="f24" y="f4"/>
                  </a:cubicBezTo>
                  <a:lnTo>
                    <a:pt x="f25" y="f4"/>
                  </a:lnTo>
                  <a:cubicBezTo>
                    <a:pt x="f26" y="f4"/>
                    <a:pt x="f3" y="f22"/>
                    <a:pt x="f3" y="f21"/>
                  </a:cubicBezTo>
                  <a:lnTo>
                    <a:pt x="f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3" name="Google Shape;5595;p66">
              <a:extLst>
                <a:ext uri="{FF2B5EF4-FFF2-40B4-BE49-F238E27FC236}">
                  <a16:creationId xmlns:a16="http://schemas.microsoft.com/office/drawing/2014/main" id="{30C219AC-C452-D7AE-5B8E-03E39230C084}"/>
                </a:ext>
              </a:extLst>
            </p:cNvPr>
            <p:cNvSpPr/>
            <p:nvPr/>
          </p:nvSpPr>
          <p:spPr>
            <a:xfrm>
              <a:off x="3885541" y="2599748"/>
              <a:ext cx="501822" cy="412668"/>
            </a:xfrm>
            <a:custGeom>
              <a:avLst/>
              <a:gdLst>
                <a:gd name="f0" fmla="val w"/>
                <a:gd name="f1" fmla="val h"/>
                <a:gd name="f2" fmla="val 0"/>
                <a:gd name="f3" fmla="val 19273"/>
                <a:gd name="f4" fmla="val 15849"/>
                <a:gd name="f5" fmla="val 4553"/>
                <a:gd name="f6" fmla="val 4518"/>
                <a:gd name="f7" fmla="val 5686"/>
                <a:gd name="f8" fmla="val 3424"/>
                <a:gd name="f9" fmla="val 4948"/>
                <a:gd name="f10" fmla="val 4710"/>
                <a:gd name="f11" fmla="val 3617"/>
                <a:gd name="f12" fmla="val 3852"/>
                <a:gd name="f13" fmla="val 15418"/>
                <a:gd name="f14" fmla="val 15653"/>
                <a:gd name="f15" fmla="val 15845"/>
                <a:gd name="f16" fmla="val 14716"/>
                <a:gd name="f17" fmla="val 10199"/>
                <a:gd name="f18" fmla="val 1130"/>
                <a:gd name="f19" fmla="val 3954"/>
                <a:gd name="f20" fmla="val 4265"/>
                <a:gd name="f21" fmla="val 10452"/>
                <a:gd name="f22" fmla="val 10765"/>
                <a:gd name="f23" fmla="val 13587"/>
                <a:gd name="f24" fmla="val 6815"/>
                <a:gd name="f25" fmla="val 5682"/>
                <a:gd name="f26" fmla="val 16412"/>
                <a:gd name="f27" fmla="val 9074"/>
                <a:gd name="f28" fmla="val 16722"/>
                <a:gd name="f29" fmla="val 16975"/>
                <a:gd name="f30" fmla="val 9324"/>
                <a:gd name="f31" fmla="val 9637"/>
                <a:gd name="f32" fmla="val 9950"/>
                <a:gd name="f33" fmla="val 10203"/>
                <a:gd name="f34" fmla="val 15282"/>
                <a:gd name="f35" fmla="val 14969"/>
                <a:gd name="f36" fmla="val 10782"/>
                <a:gd name="f37" fmla="val 1"/>
                <a:gd name="f38" fmla="val 10776"/>
                <a:gd name="f39" fmla="val 10771"/>
                <a:gd name="f40" fmla="val 5119"/>
                <a:gd name="f41" fmla="val 4806"/>
                <a:gd name="f42" fmla="val 254"/>
                <a:gd name="f43" fmla="val 567"/>
                <a:gd name="f44" fmla="val 3388"/>
                <a:gd name="f45" fmla="val 2993"/>
                <a:gd name="f46" fmla="val 2295"/>
                <a:gd name="f47" fmla="val 4087"/>
                <a:gd name="f48" fmla="val 1693"/>
                <a:gd name="f49" fmla="val 756"/>
                <a:gd name="f50" fmla="val 6442"/>
                <a:gd name="f51" fmla="val 7378"/>
                <a:gd name="f52" fmla="val 14154"/>
                <a:gd name="f53" fmla="val 15090"/>
                <a:gd name="f54" fmla="val 15846"/>
                <a:gd name="f55" fmla="val 12461"/>
                <a:gd name="f56" fmla="val 3990"/>
                <a:gd name="f57" fmla="val 3677"/>
                <a:gd name="f58" fmla="val 12208"/>
                <a:gd name="f59" fmla="val 11895"/>
                <a:gd name="f60" fmla="val 11582"/>
                <a:gd name="f61" fmla="val 11332"/>
                <a:gd name="f62" fmla="val 15593"/>
                <a:gd name="f63" fmla="val 17541"/>
                <a:gd name="f64" fmla="val 18474"/>
                <a:gd name="f65" fmla="val 19272"/>
                <a:gd name="f66" fmla="val 15087"/>
                <a:gd name="f67" fmla="val 6445"/>
                <a:gd name="f68" fmla="val 16276"/>
                <a:gd name="f69" fmla="val 14385"/>
                <a:gd name="f70" fmla="val 11026"/>
                <a:gd name="f71" fmla="val 30"/>
                <a:gd name="f72" fmla="val 11079"/>
                <a:gd name="f73" fmla="*/ f0 1 19273"/>
                <a:gd name="f74" fmla="*/ f1 1 15849"/>
                <a:gd name="f75" fmla="val f2"/>
                <a:gd name="f76" fmla="val f3"/>
                <a:gd name="f77" fmla="val f4"/>
                <a:gd name="f78" fmla="+- f77 0 f75"/>
                <a:gd name="f79" fmla="+- f76 0 f75"/>
                <a:gd name="f80" fmla="*/ f79 1 19273"/>
                <a:gd name="f81" fmla="*/ f78 1 15849"/>
                <a:gd name="f82" fmla="*/ f75 1 f80"/>
                <a:gd name="f83" fmla="*/ f76 1 f80"/>
                <a:gd name="f84" fmla="*/ f75 1 f81"/>
                <a:gd name="f85" fmla="*/ f77 1 f81"/>
                <a:gd name="f86" fmla="*/ f82 f73 1"/>
                <a:gd name="f87" fmla="*/ f83 f73 1"/>
                <a:gd name="f88" fmla="*/ f85 f74 1"/>
                <a:gd name="f89" fmla="*/ f84 f74 1"/>
              </a:gdLst>
              <a:ahLst/>
              <a:cxnLst>
                <a:cxn ang="3cd4">
                  <a:pos x="hc" y="t"/>
                </a:cxn>
                <a:cxn ang="0">
                  <a:pos x="r" y="vc"/>
                </a:cxn>
                <a:cxn ang="cd4">
                  <a:pos x="hc" y="b"/>
                </a:cxn>
                <a:cxn ang="cd2">
                  <a:pos x="l" y="vc"/>
                </a:cxn>
              </a:cxnLst>
              <a:rect l="f86" t="f89" r="f87" b="f88"/>
              <a:pathLst>
                <a:path w="19273" h="15849">
                  <a:moveTo>
                    <a:pt x="f5" y="f6"/>
                  </a:moveTo>
                  <a:lnTo>
                    <a:pt x="f5" y="f7"/>
                  </a:lnTo>
                  <a:lnTo>
                    <a:pt x="f8" y="f7"/>
                  </a:lnTo>
                  <a:lnTo>
                    <a:pt x="f8" y="f9"/>
                  </a:lnTo>
                  <a:cubicBezTo>
                    <a:pt x="f8" y="f10"/>
                    <a:pt x="f11" y="f6"/>
                    <a:pt x="f12" y="f6"/>
                  </a:cubicBezTo>
                  <a:close/>
                  <a:moveTo>
                    <a:pt x="f13" y="f6"/>
                  </a:moveTo>
                  <a:cubicBezTo>
                    <a:pt x="f14" y="f6"/>
                    <a:pt x="f15" y="f10"/>
                    <a:pt x="f15" y="f9"/>
                  </a:cubicBezTo>
                  <a:lnTo>
                    <a:pt x="f15" y="f7"/>
                  </a:lnTo>
                  <a:lnTo>
                    <a:pt x="f16" y="f7"/>
                  </a:lnTo>
                  <a:lnTo>
                    <a:pt x="f16" y="f6"/>
                  </a:lnTo>
                  <a:close/>
                  <a:moveTo>
                    <a:pt x="f17" y="f18"/>
                  </a:moveTo>
                  <a:lnTo>
                    <a:pt x="f17" y="f19"/>
                  </a:lnTo>
                  <a:cubicBezTo>
                    <a:pt x="f17" y="f20"/>
                    <a:pt x="f21" y="f6"/>
                    <a:pt x="f22" y="f6"/>
                  </a:cubicBezTo>
                  <a:lnTo>
                    <a:pt x="f23" y="f6"/>
                  </a:lnTo>
                  <a:lnTo>
                    <a:pt x="f23" y="f24"/>
                  </a:lnTo>
                  <a:lnTo>
                    <a:pt x="f25" y="f24"/>
                  </a:lnTo>
                  <a:lnTo>
                    <a:pt x="f25" y="f18"/>
                  </a:lnTo>
                  <a:close/>
                  <a:moveTo>
                    <a:pt x="f26" y="f27"/>
                  </a:moveTo>
                  <a:cubicBezTo>
                    <a:pt x="f28" y="f27"/>
                    <a:pt x="f29" y="f30"/>
                    <a:pt x="f29" y="f31"/>
                  </a:cubicBezTo>
                  <a:cubicBezTo>
                    <a:pt x="f29" y="f32"/>
                    <a:pt x="f28" y="f33"/>
                    <a:pt x="f26" y="f33"/>
                  </a:cubicBezTo>
                  <a:lnTo>
                    <a:pt x="f34" y="f33"/>
                  </a:lnTo>
                  <a:cubicBezTo>
                    <a:pt x="f35" y="f33"/>
                    <a:pt x="f16" y="f32"/>
                    <a:pt x="f16" y="f31"/>
                  </a:cubicBezTo>
                  <a:cubicBezTo>
                    <a:pt x="f16" y="f30"/>
                    <a:pt x="f35" y="f27"/>
                    <a:pt x="f34" y="f27"/>
                  </a:cubicBezTo>
                  <a:close/>
                  <a:moveTo>
                    <a:pt x="f36" y="f37"/>
                  </a:moveTo>
                  <a:cubicBezTo>
                    <a:pt x="f38" y="f37"/>
                    <a:pt x="f39" y="f37"/>
                    <a:pt x="f22" y="f37"/>
                  </a:cubicBezTo>
                  <a:lnTo>
                    <a:pt x="f40" y="f37"/>
                  </a:lnTo>
                  <a:cubicBezTo>
                    <a:pt x="f41" y="f37"/>
                    <a:pt x="f5" y="f42"/>
                    <a:pt x="f5" y="f43"/>
                  </a:cubicBezTo>
                  <a:lnTo>
                    <a:pt x="f5" y="f44"/>
                  </a:lnTo>
                  <a:lnTo>
                    <a:pt x="f12" y="f44"/>
                  </a:lnTo>
                  <a:cubicBezTo>
                    <a:pt x="f45" y="f44"/>
                    <a:pt x="f46" y="f47"/>
                    <a:pt x="f46" y="f9"/>
                  </a:cubicBezTo>
                  <a:lnTo>
                    <a:pt x="f46" y="f7"/>
                  </a:lnTo>
                  <a:lnTo>
                    <a:pt x="f48" y="f7"/>
                  </a:lnTo>
                  <a:cubicBezTo>
                    <a:pt x="f49" y="f7"/>
                    <a:pt x="f2" y="f50"/>
                    <a:pt x="f2" y="f51"/>
                  </a:cubicBezTo>
                  <a:lnTo>
                    <a:pt x="f2" y="f52"/>
                  </a:lnTo>
                  <a:cubicBezTo>
                    <a:pt x="f2" y="f53"/>
                    <a:pt x="f49" y="f54"/>
                    <a:pt x="f48" y="f4"/>
                  </a:cubicBezTo>
                  <a:lnTo>
                    <a:pt x="f5" y="f4"/>
                  </a:lnTo>
                  <a:lnTo>
                    <a:pt x="f5" y="f55"/>
                  </a:lnTo>
                  <a:lnTo>
                    <a:pt x="f56" y="f55"/>
                  </a:lnTo>
                  <a:cubicBezTo>
                    <a:pt x="f57" y="f55"/>
                    <a:pt x="f8" y="f58"/>
                    <a:pt x="f8" y="f59"/>
                  </a:cubicBezTo>
                  <a:cubicBezTo>
                    <a:pt x="f8" y="f60"/>
                    <a:pt x="f57" y="f61"/>
                    <a:pt x="f56" y="f61"/>
                  </a:cubicBezTo>
                  <a:lnTo>
                    <a:pt x="f34" y="f61"/>
                  </a:lnTo>
                  <a:cubicBezTo>
                    <a:pt x="f62" y="f61"/>
                    <a:pt x="f15" y="f60"/>
                    <a:pt x="f15" y="f59"/>
                  </a:cubicBezTo>
                  <a:cubicBezTo>
                    <a:pt x="f15" y="f58"/>
                    <a:pt x="f62" y="f55"/>
                    <a:pt x="f34" y="f55"/>
                  </a:cubicBezTo>
                  <a:lnTo>
                    <a:pt x="f16" y="f55"/>
                  </a:lnTo>
                  <a:lnTo>
                    <a:pt x="f16" y="f4"/>
                  </a:lnTo>
                  <a:lnTo>
                    <a:pt x="f63" y="f4"/>
                  </a:lnTo>
                  <a:cubicBezTo>
                    <a:pt x="f64" y="f4"/>
                    <a:pt x="f65" y="f66"/>
                    <a:pt x="f65" y="f52"/>
                  </a:cubicBezTo>
                  <a:lnTo>
                    <a:pt x="f65" y="f51"/>
                  </a:lnTo>
                  <a:cubicBezTo>
                    <a:pt x="f65" y="f67"/>
                    <a:pt x="f64" y="f7"/>
                    <a:pt x="f63" y="f7"/>
                  </a:cubicBezTo>
                  <a:lnTo>
                    <a:pt x="f29" y="f7"/>
                  </a:lnTo>
                  <a:lnTo>
                    <a:pt x="f29" y="f9"/>
                  </a:lnTo>
                  <a:cubicBezTo>
                    <a:pt x="f29" y="f47"/>
                    <a:pt x="f68" y="f44"/>
                    <a:pt x="f13" y="f44"/>
                  </a:cubicBezTo>
                  <a:lnTo>
                    <a:pt x="f69" y="f44"/>
                  </a:lnTo>
                  <a:cubicBezTo>
                    <a:pt x="f70" y="f71"/>
                    <a:pt x="f72" y="f37"/>
                    <a:pt x="f36" y="f37"/>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04" name="Google Shape;5596;p66">
            <a:extLst>
              <a:ext uri="{FF2B5EF4-FFF2-40B4-BE49-F238E27FC236}">
                <a16:creationId xmlns:a16="http://schemas.microsoft.com/office/drawing/2014/main" id="{769B8A4E-F841-1F42-42BD-AA3DF40297CC}"/>
              </a:ext>
            </a:extLst>
          </p:cNvPr>
          <p:cNvGrpSpPr/>
          <p:nvPr/>
        </p:nvGrpSpPr>
        <p:grpSpPr>
          <a:xfrm>
            <a:off x="3874476" y="2670652"/>
            <a:ext cx="395020" cy="395021"/>
            <a:chOff x="5180761" y="2670651"/>
            <a:chExt cx="395020" cy="395021"/>
          </a:xfrm>
          <a:solidFill>
            <a:schemeClr val="tx1">
              <a:lumMod val="75000"/>
              <a:lumOff val="25000"/>
            </a:schemeClr>
          </a:solidFill>
        </p:grpSpPr>
        <p:sp>
          <p:nvSpPr>
            <p:cNvPr id="105" name="Google Shape;5597;p66">
              <a:extLst>
                <a:ext uri="{FF2B5EF4-FFF2-40B4-BE49-F238E27FC236}">
                  <a16:creationId xmlns:a16="http://schemas.microsoft.com/office/drawing/2014/main" id="{4B88D8D5-6B44-8C34-0FAD-2732AD2E7E2C}"/>
                </a:ext>
              </a:extLst>
            </p:cNvPr>
            <p:cNvSpPr/>
            <p:nvPr/>
          </p:nvSpPr>
          <p:spPr>
            <a:xfrm>
              <a:off x="5180761" y="2833451"/>
              <a:ext cx="395020" cy="232221"/>
            </a:xfrm>
            <a:custGeom>
              <a:avLst/>
              <a:gdLst>
                <a:gd name="f0" fmla="val w"/>
                <a:gd name="f1" fmla="val h"/>
                <a:gd name="f2" fmla="val 0"/>
                <a:gd name="f3" fmla="val 19273"/>
                <a:gd name="f4" fmla="val 11330"/>
                <a:gd name="f5" fmla="val 5120"/>
                <a:gd name="f6" fmla="val 1130"/>
                <a:gd name="f7" fmla="val 5433"/>
                <a:gd name="f8" fmla="val 5683"/>
                <a:gd name="f9" fmla="val 1380"/>
                <a:gd name="f10" fmla="val 1693"/>
                <a:gd name="f11" fmla="val 2006"/>
                <a:gd name="f12" fmla="val 2259"/>
                <a:gd name="f13" fmla="val 2861"/>
                <a:gd name="f14" fmla="val 2548"/>
                <a:gd name="f15" fmla="val 2298"/>
                <a:gd name="f16" fmla="val 10766"/>
                <a:gd name="f17" fmla="val 11079"/>
                <a:gd name="f18" fmla="val 11329"/>
                <a:gd name="f19" fmla="val 8507"/>
                <a:gd name="f20" fmla="val 8194"/>
                <a:gd name="f21" fmla="val 7944"/>
                <a:gd name="f22" fmla="val 16412"/>
                <a:gd name="f23" fmla="val 16725"/>
                <a:gd name="f24" fmla="val 16975"/>
                <a:gd name="f25" fmla="val 14153"/>
                <a:gd name="f26" fmla="val 13840"/>
                <a:gd name="f27" fmla="val 13590"/>
                <a:gd name="f28" fmla="val 4518"/>
                <a:gd name="f29" fmla="val 4767"/>
                <a:gd name="f30" fmla="val 5081"/>
                <a:gd name="f31" fmla="val 5394"/>
                <a:gd name="f32" fmla="val 5647"/>
                <a:gd name="f33" fmla="val 7941"/>
                <a:gd name="f34" fmla="val 8818"/>
                <a:gd name="f35" fmla="val 9071"/>
                <a:gd name="f36" fmla="val 1"/>
                <a:gd name="f37" fmla="val 9637"/>
                <a:gd name="f38" fmla="val 10570"/>
                <a:gd name="f39" fmla="val 759"/>
                <a:gd name="f40" fmla="val 1696"/>
                <a:gd name="f41" fmla="val 17580"/>
                <a:gd name="f42" fmla="val 18514"/>
                <a:gd name="f43" fmla="*/ f0 1 19273"/>
                <a:gd name="f44" fmla="*/ f1 1 11330"/>
                <a:gd name="f45" fmla="val f2"/>
                <a:gd name="f46" fmla="val f3"/>
                <a:gd name="f47" fmla="val f4"/>
                <a:gd name="f48" fmla="+- f47 0 f45"/>
                <a:gd name="f49" fmla="+- f46 0 f45"/>
                <a:gd name="f50" fmla="*/ f49 1 19273"/>
                <a:gd name="f51" fmla="*/ f48 1 11330"/>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19273" h="11330">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7" y="f12"/>
                    <a:pt x="f16" y="f12"/>
                  </a:cubicBezTo>
                  <a:lnTo>
                    <a:pt x="f19" y="f12"/>
                  </a:lnTo>
                  <a:cubicBezTo>
                    <a:pt x="f20" y="f12"/>
                    <a:pt x="f21" y="f11"/>
                    <a:pt x="f21" y="f10"/>
                  </a:cubicBezTo>
                  <a:cubicBezTo>
                    <a:pt x="f21" y="f9"/>
                    <a:pt x="f20" y="f6"/>
                    <a:pt x="f19" y="f6"/>
                  </a:cubicBezTo>
                  <a:close/>
                  <a:moveTo>
                    <a:pt x="f22" y="f6"/>
                  </a:moveTo>
                  <a:cubicBezTo>
                    <a:pt x="f23" y="f6"/>
                    <a:pt x="f24" y="f9"/>
                    <a:pt x="f24" y="f10"/>
                  </a:cubicBezTo>
                  <a:cubicBezTo>
                    <a:pt x="f24" y="f11"/>
                    <a:pt x="f23" y="f12"/>
                    <a:pt x="f22" y="f12"/>
                  </a:cubicBezTo>
                  <a:lnTo>
                    <a:pt x="f25" y="f12"/>
                  </a:lnTo>
                  <a:cubicBezTo>
                    <a:pt x="f26" y="f12"/>
                    <a:pt x="f27" y="f11"/>
                    <a:pt x="f27" y="f10"/>
                  </a:cubicBezTo>
                  <a:cubicBezTo>
                    <a:pt x="f27" y="f9"/>
                    <a:pt x="f26" y="f6"/>
                    <a:pt x="f25" y="f6"/>
                  </a:cubicBezTo>
                  <a:close/>
                  <a:moveTo>
                    <a:pt x="f5" y="f28"/>
                  </a:moveTo>
                  <a:cubicBezTo>
                    <a:pt x="f7" y="f28"/>
                    <a:pt x="f8" y="f29"/>
                    <a:pt x="f8" y="f30"/>
                  </a:cubicBezTo>
                  <a:cubicBezTo>
                    <a:pt x="f8" y="f31"/>
                    <a:pt x="f7" y="f32"/>
                    <a:pt x="f5" y="f32"/>
                  </a:cubicBezTo>
                  <a:lnTo>
                    <a:pt x="f13" y="f32"/>
                  </a:lnTo>
                  <a:cubicBezTo>
                    <a:pt x="f14" y="f32"/>
                    <a:pt x="f15" y="f31"/>
                    <a:pt x="f15" y="f30"/>
                  </a:cubicBezTo>
                  <a:cubicBezTo>
                    <a:pt x="f15" y="f29"/>
                    <a:pt x="f14" y="f28"/>
                    <a:pt x="f13" y="f28"/>
                  </a:cubicBezTo>
                  <a:close/>
                  <a:moveTo>
                    <a:pt x="f16" y="f28"/>
                  </a:moveTo>
                  <a:cubicBezTo>
                    <a:pt x="f17" y="f28"/>
                    <a:pt x="f18" y="f29"/>
                    <a:pt x="f18" y="f30"/>
                  </a:cubicBezTo>
                  <a:cubicBezTo>
                    <a:pt x="f18" y="f31"/>
                    <a:pt x="f17" y="f32"/>
                    <a:pt x="f16" y="f32"/>
                  </a:cubicBezTo>
                  <a:lnTo>
                    <a:pt x="f19" y="f32"/>
                  </a:lnTo>
                  <a:cubicBezTo>
                    <a:pt x="f20" y="f32"/>
                    <a:pt x="f21" y="f31"/>
                    <a:pt x="f21" y="f30"/>
                  </a:cubicBezTo>
                  <a:cubicBezTo>
                    <a:pt x="f21" y="f29"/>
                    <a:pt x="f20" y="f28"/>
                    <a:pt x="f19" y="f28"/>
                  </a:cubicBezTo>
                  <a:close/>
                  <a:moveTo>
                    <a:pt x="f22" y="f28"/>
                  </a:moveTo>
                  <a:cubicBezTo>
                    <a:pt x="f23" y="f28"/>
                    <a:pt x="f24" y="f29"/>
                    <a:pt x="f24" y="f30"/>
                  </a:cubicBezTo>
                  <a:cubicBezTo>
                    <a:pt x="f24" y="f31"/>
                    <a:pt x="f23" y="f32"/>
                    <a:pt x="f22" y="f32"/>
                  </a:cubicBezTo>
                  <a:lnTo>
                    <a:pt x="f25" y="f32"/>
                  </a:lnTo>
                  <a:cubicBezTo>
                    <a:pt x="f26" y="f32"/>
                    <a:pt x="f27" y="f31"/>
                    <a:pt x="f27" y="f30"/>
                  </a:cubicBezTo>
                  <a:cubicBezTo>
                    <a:pt x="f27" y="f29"/>
                    <a:pt x="f26" y="f28"/>
                    <a:pt x="f25" y="f28"/>
                  </a:cubicBezTo>
                  <a:close/>
                  <a:moveTo>
                    <a:pt x="f5" y="f33"/>
                  </a:moveTo>
                  <a:cubicBezTo>
                    <a:pt x="f7" y="f33"/>
                    <a:pt x="f8" y="f20"/>
                    <a:pt x="f8" y="f19"/>
                  </a:cubicBezTo>
                  <a:cubicBezTo>
                    <a:pt x="f8" y="f34"/>
                    <a:pt x="f7" y="f35"/>
                    <a:pt x="f5" y="f35"/>
                  </a:cubicBezTo>
                  <a:lnTo>
                    <a:pt x="f13" y="f35"/>
                  </a:lnTo>
                  <a:cubicBezTo>
                    <a:pt x="f14" y="f35"/>
                    <a:pt x="f15" y="f34"/>
                    <a:pt x="f15" y="f19"/>
                  </a:cubicBezTo>
                  <a:cubicBezTo>
                    <a:pt x="f15" y="f20"/>
                    <a:pt x="f14" y="f33"/>
                    <a:pt x="f13" y="f33"/>
                  </a:cubicBezTo>
                  <a:close/>
                  <a:moveTo>
                    <a:pt x="f16" y="f33"/>
                  </a:moveTo>
                  <a:cubicBezTo>
                    <a:pt x="f17" y="f33"/>
                    <a:pt x="f18" y="f20"/>
                    <a:pt x="f18" y="f19"/>
                  </a:cubicBezTo>
                  <a:cubicBezTo>
                    <a:pt x="f18" y="f34"/>
                    <a:pt x="f17" y="f35"/>
                    <a:pt x="f16" y="f35"/>
                  </a:cubicBezTo>
                  <a:lnTo>
                    <a:pt x="f19" y="f35"/>
                  </a:lnTo>
                  <a:cubicBezTo>
                    <a:pt x="f20" y="f35"/>
                    <a:pt x="f21" y="f34"/>
                    <a:pt x="f21" y="f19"/>
                  </a:cubicBezTo>
                  <a:cubicBezTo>
                    <a:pt x="f21" y="f20"/>
                    <a:pt x="f20" y="f33"/>
                    <a:pt x="f19" y="f33"/>
                  </a:cubicBezTo>
                  <a:close/>
                  <a:moveTo>
                    <a:pt x="f22" y="f33"/>
                  </a:moveTo>
                  <a:cubicBezTo>
                    <a:pt x="f23" y="f33"/>
                    <a:pt x="f24" y="f20"/>
                    <a:pt x="f24" y="f19"/>
                  </a:cubicBezTo>
                  <a:cubicBezTo>
                    <a:pt x="f24" y="f34"/>
                    <a:pt x="f23" y="f35"/>
                    <a:pt x="f22" y="f35"/>
                  </a:cubicBezTo>
                  <a:lnTo>
                    <a:pt x="f25" y="f35"/>
                  </a:lnTo>
                  <a:cubicBezTo>
                    <a:pt x="f26" y="f35"/>
                    <a:pt x="f27" y="f34"/>
                    <a:pt x="f27" y="f19"/>
                  </a:cubicBezTo>
                  <a:cubicBezTo>
                    <a:pt x="f27" y="f20"/>
                    <a:pt x="f26" y="f33"/>
                    <a:pt x="f25" y="f33"/>
                  </a:cubicBezTo>
                  <a:close/>
                  <a:moveTo>
                    <a:pt x="f36" y="f36"/>
                  </a:moveTo>
                  <a:lnTo>
                    <a:pt x="f36" y="f37"/>
                  </a:lnTo>
                  <a:cubicBezTo>
                    <a:pt x="f36" y="f38"/>
                    <a:pt x="f39" y="f18"/>
                    <a:pt x="f40" y="f18"/>
                  </a:cubicBezTo>
                  <a:lnTo>
                    <a:pt x="f41" y="f18"/>
                  </a:lnTo>
                  <a:cubicBezTo>
                    <a:pt x="f42" y="f18"/>
                    <a:pt x="f3" y="f38"/>
                    <a:pt x="f3" y="f37"/>
                  </a:cubicBezTo>
                  <a:lnTo>
                    <a:pt x="f3" y="f3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6" name="Google Shape;5598;p66">
              <a:extLst>
                <a:ext uri="{FF2B5EF4-FFF2-40B4-BE49-F238E27FC236}">
                  <a16:creationId xmlns:a16="http://schemas.microsoft.com/office/drawing/2014/main" id="{77B59146-8E02-AF18-B907-B351232BB955}"/>
                </a:ext>
              </a:extLst>
            </p:cNvPr>
            <p:cNvSpPr/>
            <p:nvPr/>
          </p:nvSpPr>
          <p:spPr>
            <a:xfrm>
              <a:off x="5180761" y="2670651"/>
              <a:ext cx="395020" cy="139683"/>
            </a:xfrm>
            <a:custGeom>
              <a:avLst/>
              <a:gdLst>
                <a:gd name="f0" fmla="val w"/>
                <a:gd name="f1" fmla="val h"/>
                <a:gd name="f2" fmla="val 0"/>
                <a:gd name="f3" fmla="val 19273"/>
                <a:gd name="f4" fmla="val 6815"/>
                <a:gd name="f5" fmla="val 3990"/>
                <a:gd name="f6" fmla="val 1129"/>
                <a:gd name="f7" fmla="val 4304"/>
                <a:gd name="f8" fmla="val 4557"/>
                <a:gd name="f9" fmla="val 1382"/>
                <a:gd name="f10" fmla="val 1695"/>
                <a:gd name="f11" fmla="val 3954"/>
                <a:gd name="f12" fmla="val 4264"/>
                <a:gd name="f13" fmla="val 4517"/>
                <a:gd name="f14" fmla="val 3677"/>
                <a:gd name="f15" fmla="val 3427"/>
                <a:gd name="f16" fmla="val 9637"/>
                <a:gd name="f17" fmla="val 9950"/>
                <a:gd name="f18" fmla="val 10203"/>
                <a:gd name="f19" fmla="val 9323"/>
                <a:gd name="f20" fmla="val 9073"/>
                <a:gd name="f21" fmla="val 15283"/>
                <a:gd name="f22" fmla="val 15596"/>
                <a:gd name="f23" fmla="val 15849"/>
                <a:gd name="f24" fmla="val 14969"/>
                <a:gd name="f25" fmla="val 14719"/>
                <a:gd name="f26" fmla="val 3054"/>
                <a:gd name="f27" fmla="val 2298"/>
                <a:gd name="f28" fmla="val 759"/>
                <a:gd name="f29" fmla="val 2258"/>
                <a:gd name="f30" fmla="val 1696"/>
                <a:gd name="f31" fmla="val 1"/>
                <a:gd name="f32" fmla="val 3017"/>
                <a:gd name="f33" fmla="val 6814"/>
                <a:gd name="f34" fmla="val 18514"/>
                <a:gd name="f35" fmla="val 17580"/>
                <a:gd name="f36" fmla="val 16978"/>
                <a:gd name="f37" fmla="val 16219"/>
                <a:gd name="f38" fmla="val 14346"/>
                <a:gd name="f39" fmla="val 13590"/>
                <a:gd name="f40" fmla="val 11332"/>
                <a:gd name="f41" fmla="val 10573"/>
                <a:gd name="f42" fmla="val 8700"/>
                <a:gd name="f43" fmla="val 7944"/>
                <a:gd name="f44" fmla="val 5686"/>
                <a:gd name="f45" fmla="val 4927"/>
                <a:gd name="f46" fmla="*/ f0 1 19273"/>
                <a:gd name="f47" fmla="*/ f1 1 6815"/>
                <a:gd name="f48" fmla="val f2"/>
                <a:gd name="f49" fmla="val f3"/>
                <a:gd name="f50" fmla="val f4"/>
                <a:gd name="f51" fmla="+- f50 0 f48"/>
                <a:gd name="f52" fmla="+- f49 0 f48"/>
                <a:gd name="f53" fmla="*/ f52 1 19273"/>
                <a:gd name="f54" fmla="*/ f51 1 6815"/>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19273" h="6815">
                  <a:moveTo>
                    <a:pt x="f5" y="f6"/>
                  </a:moveTo>
                  <a:cubicBezTo>
                    <a:pt x="f7" y="f6"/>
                    <a:pt x="f8" y="f9"/>
                    <a:pt x="f8" y="f10"/>
                  </a:cubicBezTo>
                  <a:lnTo>
                    <a:pt x="f8" y="f11"/>
                  </a:lnTo>
                  <a:cubicBezTo>
                    <a:pt x="f8" y="f12"/>
                    <a:pt x="f7" y="f13"/>
                    <a:pt x="f5" y="f13"/>
                  </a:cubicBezTo>
                  <a:cubicBezTo>
                    <a:pt x="f14" y="f13"/>
                    <a:pt x="f15" y="f12"/>
                    <a:pt x="f15" y="f11"/>
                  </a:cubicBezTo>
                  <a:lnTo>
                    <a:pt x="f15" y="f10"/>
                  </a:lnTo>
                  <a:cubicBezTo>
                    <a:pt x="f15" y="f9"/>
                    <a:pt x="f14" y="f6"/>
                    <a:pt x="f5" y="f6"/>
                  </a:cubicBezTo>
                  <a:close/>
                  <a:moveTo>
                    <a:pt x="f16" y="f6"/>
                  </a:moveTo>
                  <a:cubicBezTo>
                    <a:pt x="f17" y="f6"/>
                    <a:pt x="f18" y="f9"/>
                    <a:pt x="f18" y="f10"/>
                  </a:cubicBezTo>
                  <a:lnTo>
                    <a:pt x="f18" y="f11"/>
                  </a:lnTo>
                  <a:cubicBezTo>
                    <a:pt x="f18" y="f12"/>
                    <a:pt x="f17" y="f13"/>
                    <a:pt x="f16" y="f13"/>
                  </a:cubicBezTo>
                  <a:cubicBezTo>
                    <a:pt x="f19" y="f13"/>
                    <a:pt x="f20" y="f12"/>
                    <a:pt x="f20" y="f11"/>
                  </a:cubicBezTo>
                  <a:lnTo>
                    <a:pt x="f20" y="f10"/>
                  </a:lnTo>
                  <a:cubicBezTo>
                    <a:pt x="f20" y="f9"/>
                    <a:pt x="f19" y="f6"/>
                    <a:pt x="f16" y="f6"/>
                  </a:cubicBezTo>
                  <a:close/>
                  <a:moveTo>
                    <a:pt x="f21" y="f6"/>
                  </a:moveTo>
                  <a:cubicBezTo>
                    <a:pt x="f22" y="f6"/>
                    <a:pt x="f23" y="f9"/>
                    <a:pt x="f23" y="f10"/>
                  </a:cubicBezTo>
                  <a:lnTo>
                    <a:pt x="f23" y="f11"/>
                  </a:lnTo>
                  <a:cubicBezTo>
                    <a:pt x="f23" y="f12"/>
                    <a:pt x="f22" y="f13"/>
                    <a:pt x="f21" y="f13"/>
                  </a:cubicBezTo>
                  <a:cubicBezTo>
                    <a:pt x="f24" y="f13"/>
                    <a:pt x="f25" y="f12"/>
                    <a:pt x="f25" y="f11"/>
                  </a:cubicBezTo>
                  <a:lnTo>
                    <a:pt x="f25" y="f10"/>
                  </a:lnTo>
                  <a:cubicBezTo>
                    <a:pt x="f25" y="f9"/>
                    <a:pt x="f24" y="f6"/>
                    <a:pt x="f21" y="f6"/>
                  </a:cubicBezTo>
                  <a:close/>
                  <a:moveTo>
                    <a:pt x="f5" y="f2"/>
                  </a:moveTo>
                  <a:cubicBezTo>
                    <a:pt x="f26" y="f2"/>
                    <a:pt x="f27" y="f28"/>
                    <a:pt x="f27" y="f10"/>
                  </a:cubicBezTo>
                  <a:lnTo>
                    <a:pt x="f27" y="f29"/>
                  </a:lnTo>
                  <a:lnTo>
                    <a:pt x="f30" y="f29"/>
                  </a:lnTo>
                  <a:cubicBezTo>
                    <a:pt x="f28" y="f29"/>
                    <a:pt x="f31" y="f32"/>
                    <a:pt x="f31" y="f11"/>
                  </a:cubicBezTo>
                  <a:lnTo>
                    <a:pt x="f31" y="f33"/>
                  </a:lnTo>
                  <a:lnTo>
                    <a:pt x="f3" y="f33"/>
                  </a:lnTo>
                  <a:lnTo>
                    <a:pt x="f3" y="f11"/>
                  </a:lnTo>
                  <a:cubicBezTo>
                    <a:pt x="f3" y="f32"/>
                    <a:pt x="f34" y="f29"/>
                    <a:pt x="f35" y="f29"/>
                  </a:cubicBezTo>
                  <a:lnTo>
                    <a:pt x="f36" y="f29"/>
                  </a:lnTo>
                  <a:lnTo>
                    <a:pt x="f36" y="f10"/>
                  </a:lnTo>
                  <a:cubicBezTo>
                    <a:pt x="f36" y="f28"/>
                    <a:pt x="f37" y="f2"/>
                    <a:pt x="f21" y="f2"/>
                  </a:cubicBezTo>
                  <a:cubicBezTo>
                    <a:pt x="f38" y="f2"/>
                    <a:pt x="f39" y="f28"/>
                    <a:pt x="f39" y="f10"/>
                  </a:cubicBezTo>
                  <a:lnTo>
                    <a:pt x="f39" y="f29"/>
                  </a:lnTo>
                  <a:lnTo>
                    <a:pt x="f40" y="f29"/>
                  </a:lnTo>
                  <a:lnTo>
                    <a:pt x="f40" y="f10"/>
                  </a:lnTo>
                  <a:cubicBezTo>
                    <a:pt x="f40" y="f28"/>
                    <a:pt x="f41" y="f2"/>
                    <a:pt x="f16" y="f2"/>
                  </a:cubicBezTo>
                  <a:cubicBezTo>
                    <a:pt x="f42" y="f2"/>
                    <a:pt x="f43" y="f28"/>
                    <a:pt x="f43" y="f10"/>
                  </a:cubicBezTo>
                  <a:lnTo>
                    <a:pt x="f43" y="f29"/>
                  </a:lnTo>
                  <a:lnTo>
                    <a:pt x="f44" y="f29"/>
                  </a:lnTo>
                  <a:lnTo>
                    <a:pt x="f44" y="f10"/>
                  </a:lnTo>
                  <a:cubicBezTo>
                    <a:pt x="f44" y="f28"/>
                    <a:pt x="f45"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07" name="Google Shape;5651;p66">
            <a:extLst>
              <a:ext uri="{FF2B5EF4-FFF2-40B4-BE49-F238E27FC236}">
                <a16:creationId xmlns:a16="http://schemas.microsoft.com/office/drawing/2014/main" id="{44C443A1-23D3-6BF8-2439-F7CA4125E49E}"/>
              </a:ext>
            </a:extLst>
          </p:cNvPr>
          <p:cNvGrpSpPr/>
          <p:nvPr/>
        </p:nvGrpSpPr>
        <p:grpSpPr>
          <a:xfrm>
            <a:off x="6286992" y="2726924"/>
            <a:ext cx="441298" cy="284452"/>
            <a:chOff x="7593278" y="2726923"/>
            <a:chExt cx="441298" cy="284452"/>
          </a:xfrm>
          <a:solidFill>
            <a:schemeClr val="tx1">
              <a:lumMod val="75000"/>
              <a:lumOff val="25000"/>
            </a:schemeClr>
          </a:solidFill>
        </p:grpSpPr>
        <p:sp>
          <p:nvSpPr>
            <p:cNvPr id="108" name="Google Shape;5652;p66">
              <a:extLst>
                <a:ext uri="{FF2B5EF4-FFF2-40B4-BE49-F238E27FC236}">
                  <a16:creationId xmlns:a16="http://schemas.microsoft.com/office/drawing/2014/main" id="{6DF30C2F-FF5F-954D-3176-F682F7D30A08}"/>
                </a:ext>
              </a:extLst>
            </p:cNvPr>
            <p:cNvSpPr/>
            <p:nvPr/>
          </p:nvSpPr>
          <p:spPr>
            <a:xfrm>
              <a:off x="7593278" y="2744919"/>
              <a:ext cx="441298" cy="266456"/>
            </a:xfrm>
            <a:custGeom>
              <a:avLst/>
              <a:gdLst>
                <a:gd name="f0" fmla="val w"/>
                <a:gd name="f1" fmla="val h"/>
                <a:gd name="f2" fmla="val 0"/>
                <a:gd name="f3" fmla="val 19273"/>
                <a:gd name="f4" fmla="val 11637"/>
                <a:gd name="f5" fmla="val 266"/>
                <a:gd name="f6" fmla="val 1"/>
                <a:gd name="f7" fmla="val 91"/>
                <a:gd name="f8" fmla="val 272"/>
                <a:gd name="f9" fmla="val 585"/>
                <a:gd name="f10" fmla="val 907"/>
                <a:gd name="f11" fmla="val 9941"/>
                <a:gd name="f12" fmla="val 10877"/>
                <a:gd name="f13" fmla="val 757"/>
                <a:gd name="f14" fmla="val 11633"/>
                <a:gd name="f15" fmla="val 1693"/>
                <a:gd name="f16" fmla="val 11636"/>
                <a:gd name="f17" fmla="val 17577"/>
                <a:gd name="f18" fmla="val 18514"/>
                <a:gd name="f19" fmla="val 19270"/>
                <a:gd name="f20" fmla="val 19176"/>
                <a:gd name="f21" fmla="val 19005"/>
                <a:gd name="f22" fmla="val 9974"/>
                <a:gd name="f23" fmla="val 7005"/>
                <a:gd name="f24" fmla="val 9873"/>
                <a:gd name="f25" fmla="val 7080"/>
                <a:gd name="f26" fmla="val 9754"/>
                <a:gd name="f27" fmla="val 7118"/>
                <a:gd name="f28" fmla="val 9635"/>
                <a:gd name="f29" fmla="val 9516"/>
                <a:gd name="f30" fmla="val 9397"/>
                <a:gd name="f31" fmla="val 9296"/>
                <a:gd name="f32" fmla="*/ f0 1 19273"/>
                <a:gd name="f33" fmla="*/ f1 1 11637"/>
                <a:gd name="f34" fmla="val f2"/>
                <a:gd name="f35" fmla="val f3"/>
                <a:gd name="f36" fmla="val f4"/>
                <a:gd name="f37" fmla="+- f36 0 f34"/>
                <a:gd name="f38" fmla="+- f35 0 f34"/>
                <a:gd name="f39" fmla="*/ f38 1 19273"/>
                <a:gd name="f40" fmla="*/ f37 1 11637"/>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9273" h="11637">
                  <a:moveTo>
                    <a:pt x="f5" y="f6"/>
                  </a:moveTo>
                  <a:cubicBezTo>
                    <a:pt x="f7" y="f8"/>
                    <a:pt x="f6" y="f9"/>
                    <a:pt x="f6" y="f10"/>
                  </a:cubicBezTo>
                  <a:lnTo>
                    <a:pt x="f6" y="f11"/>
                  </a:lnTo>
                  <a:cubicBezTo>
                    <a:pt x="f6" y="f12"/>
                    <a:pt x="f13" y="f14"/>
                    <a:pt x="f15" y="f16"/>
                  </a:cubicBezTo>
                  <a:lnTo>
                    <a:pt x="f17" y="f16"/>
                  </a:lnTo>
                  <a:cubicBezTo>
                    <a:pt x="f18" y="f14"/>
                    <a:pt x="f19" y="f12"/>
                    <a:pt x="f3" y="f11"/>
                  </a:cubicBezTo>
                  <a:lnTo>
                    <a:pt x="f3" y="f10"/>
                  </a:lnTo>
                  <a:cubicBezTo>
                    <a:pt x="f19" y="f9"/>
                    <a:pt x="f20" y="f8"/>
                    <a:pt x="f21" y="f6"/>
                  </a:cubicBezTo>
                  <a:lnTo>
                    <a:pt x="f22" y="f23"/>
                  </a:lnTo>
                  <a:cubicBezTo>
                    <a:pt x="f24" y="f25"/>
                    <a:pt x="f26" y="f27"/>
                    <a:pt x="f28" y="f27"/>
                  </a:cubicBezTo>
                  <a:cubicBezTo>
                    <a:pt x="f29" y="f27"/>
                    <a:pt x="f30" y="f25"/>
                    <a:pt x="f31" y="f23"/>
                  </a:cubicBezTo>
                  <a:lnTo>
                    <a:pt x="f5"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9" name="Google Shape;5653;p66">
              <a:extLst>
                <a:ext uri="{FF2B5EF4-FFF2-40B4-BE49-F238E27FC236}">
                  <a16:creationId xmlns:a16="http://schemas.microsoft.com/office/drawing/2014/main" id="{A1950053-E421-39D5-8E34-B8C4AD20DEAA}"/>
                </a:ext>
              </a:extLst>
            </p:cNvPr>
            <p:cNvSpPr/>
            <p:nvPr/>
          </p:nvSpPr>
          <p:spPr>
            <a:xfrm>
              <a:off x="7620664" y="2726923"/>
              <a:ext cx="386480" cy="151854"/>
            </a:xfrm>
            <a:custGeom>
              <a:avLst/>
              <a:gdLst>
                <a:gd name="f0" fmla="val w"/>
                <a:gd name="f1" fmla="val h"/>
                <a:gd name="f2" fmla="val 0"/>
                <a:gd name="f3" fmla="val 16879"/>
                <a:gd name="f4" fmla="val 6632"/>
                <a:gd name="f5" fmla="val 497"/>
                <a:gd name="f6" fmla="val 1"/>
                <a:gd name="f7" fmla="val 328"/>
                <a:gd name="f8" fmla="val 160"/>
                <a:gd name="f9" fmla="val 31"/>
                <a:gd name="f10" fmla="val 82"/>
                <a:gd name="f11" fmla="val 8441"/>
                <a:gd name="f12" fmla="val 6631"/>
                <a:gd name="f13" fmla="val 16878"/>
                <a:gd name="f14" fmla="val 16719"/>
                <a:gd name="f15" fmla="val 16550"/>
                <a:gd name="f16" fmla="val 16381"/>
                <a:gd name="f17" fmla="*/ f0 1 16879"/>
                <a:gd name="f18" fmla="*/ f1 1 6632"/>
                <a:gd name="f19" fmla="val f2"/>
                <a:gd name="f20" fmla="val f3"/>
                <a:gd name="f21" fmla="val f4"/>
                <a:gd name="f22" fmla="+- f21 0 f19"/>
                <a:gd name="f23" fmla="+- f20 0 f19"/>
                <a:gd name="f24" fmla="*/ f23 1 16879"/>
                <a:gd name="f25" fmla="*/ f22 1 6632"/>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6879" h="6632">
                  <a:moveTo>
                    <a:pt x="f5" y="f6"/>
                  </a:moveTo>
                  <a:cubicBezTo>
                    <a:pt x="f7" y="f6"/>
                    <a:pt x="f8" y="f9"/>
                    <a:pt x="f2" y="f10"/>
                  </a:cubicBezTo>
                  <a:lnTo>
                    <a:pt x="f11" y="f12"/>
                  </a:lnTo>
                  <a:lnTo>
                    <a:pt x="f13" y="f10"/>
                  </a:lnTo>
                  <a:cubicBezTo>
                    <a:pt x="f14" y="f9"/>
                    <a:pt x="f15" y="f6"/>
                    <a:pt x="f16"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10" name="Google Shape;5775;p66">
            <a:extLst>
              <a:ext uri="{FF2B5EF4-FFF2-40B4-BE49-F238E27FC236}">
                <a16:creationId xmlns:a16="http://schemas.microsoft.com/office/drawing/2014/main" id="{D3F7F1B4-38AC-D5D3-22EC-14B0EA8BAA4E}"/>
              </a:ext>
            </a:extLst>
          </p:cNvPr>
          <p:cNvGrpSpPr/>
          <p:nvPr/>
        </p:nvGrpSpPr>
        <p:grpSpPr>
          <a:xfrm>
            <a:off x="5126124" y="2748312"/>
            <a:ext cx="338931" cy="317744"/>
            <a:chOff x="6432410" y="2748311"/>
            <a:chExt cx="338931" cy="317744"/>
          </a:xfrm>
          <a:solidFill>
            <a:schemeClr val="tx1">
              <a:lumMod val="75000"/>
              <a:lumOff val="25000"/>
            </a:schemeClr>
          </a:solidFill>
        </p:grpSpPr>
        <p:sp>
          <p:nvSpPr>
            <p:cNvPr id="111" name="Google Shape;5776;p66">
              <a:extLst>
                <a:ext uri="{FF2B5EF4-FFF2-40B4-BE49-F238E27FC236}">
                  <a16:creationId xmlns:a16="http://schemas.microsoft.com/office/drawing/2014/main" id="{D8A8C923-F0AB-E741-E1E0-D5F6608373CF}"/>
                </a:ext>
              </a:extLst>
            </p:cNvPr>
            <p:cNvSpPr/>
            <p:nvPr/>
          </p:nvSpPr>
          <p:spPr>
            <a:xfrm>
              <a:off x="6492624" y="3026325"/>
              <a:ext cx="133456" cy="39730"/>
            </a:xfrm>
            <a:custGeom>
              <a:avLst/>
              <a:gdLst>
                <a:gd name="f0" fmla="val w"/>
                <a:gd name="f1" fmla="val h"/>
                <a:gd name="f2" fmla="val 0"/>
                <a:gd name="f3" fmla="val 7589"/>
                <a:gd name="f4" fmla="val 2259"/>
                <a:gd name="f5" fmla="val 2792"/>
                <a:gd name="f6" fmla="val 2415"/>
                <a:gd name="f7" fmla="val 1130"/>
                <a:gd name="f8" fmla="val 567"/>
                <a:gd name="f9" fmla="val 253"/>
                <a:gd name="f10" fmla="val 1383"/>
                <a:gd name="f11" fmla="val 1696"/>
                <a:gd name="f12" fmla="val 2006"/>
                <a:gd name="f13" fmla="val 7101"/>
                <a:gd name="f14" fmla="val 1831"/>
                <a:gd name="f15" fmla="val 6821"/>
                <a:gd name="f16" fmla="val 1214"/>
                <a:gd name="f17" fmla="*/ f0 1 7589"/>
                <a:gd name="f18" fmla="*/ f1 1 2259"/>
                <a:gd name="f19" fmla="val f2"/>
                <a:gd name="f20" fmla="val f3"/>
                <a:gd name="f21" fmla="val f4"/>
                <a:gd name="f22" fmla="+- f21 0 f19"/>
                <a:gd name="f23" fmla="+- f20 0 f19"/>
                <a:gd name="f24" fmla="*/ f23 1 7589"/>
                <a:gd name="f25" fmla="*/ f22 1 225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7589" h="2259">
                  <a:moveTo>
                    <a:pt x="f5" y="f2"/>
                  </a:moveTo>
                  <a:lnTo>
                    <a:pt x="f6" y="f7"/>
                  </a:lnTo>
                  <a:lnTo>
                    <a:pt x="f8" y="f7"/>
                  </a:lnTo>
                  <a:cubicBezTo>
                    <a:pt x="f9" y="f7"/>
                    <a:pt x="f2" y="f10"/>
                    <a:pt x="f2" y="f11"/>
                  </a:cubicBezTo>
                  <a:cubicBezTo>
                    <a:pt x="f2" y="f12"/>
                    <a:pt x="f9" y="f4"/>
                    <a:pt x="f8" y="f4"/>
                  </a:cubicBezTo>
                  <a:lnTo>
                    <a:pt x="f3" y="f4"/>
                  </a:lnTo>
                  <a:cubicBezTo>
                    <a:pt x="f13" y="f14"/>
                    <a:pt x="f15" y="f16"/>
                    <a:pt x="f15" y="f8"/>
                  </a:cubicBezTo>
                  <a:lnTo>
                    <a:pt x="f1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2" name="Google Shape;5777;p66">
              <a:extLst>
                <a:ext uri="{FF2B5EF4-FFF2-40B4-BE49-F238E27FC236}">
                  <a16:creationId xmlns:a16="http://schemas.microsoft.com/office/drawing/2014/main" id="{2F41D253-D8A9-D296-7877-9CB2167E1940}"/>
                </a:ext>
              </a:extLst>
            </p:cNvPr>
            <p:cNvSpPr/>
            <p:nvPr/>
          </p:nvSpPr>
          <p:spPr>
            <a:xfrm>
              <a:off x="6432410" y="2966743"/>
              <a:ext cx="180164" cy="39739"/>
            </a:xfrm>
            <a:custGeom>
              <a:avLst/>
              <a:gdLst>
                <a:gd name="f0" fmla="val w"/>
                <a:gd name="f1" fmla="val h"/>
                <a:gd name="f2" fmla="val 0"/>
                <a:gd name="f3" fmla="val 10245"/>
                <a:gd name="f4" fmla="val 2260"/>
                <a:gd name="f5" fmla="val 1"/>
                <a:gd name="f6" fmla="val 567"/>
                <a:gd name="f7" fmla="val 1500"/>
                <a:gd name="f8" fmla="val 756"/>
                <a:gd name="f9" fmla="val 2259"/>
                <a:gd name="f10" fmla="val 1693"/>
                <a:gd name="f11" fmla="*/ f0 1 10245"/>
                <a:gd name="f12" fmla="*/ f1 1 2260"/>
                <a:gd name="f13" fmla="val f2"/>
                <a:gd name="f14" fmla="val f3"/>
                <a:gd name="f15" fmla="val f4"/>
                <a:gd name="f16" fmla="+- f15 0 f13"/>
                <a:gd name="f17" fmla="+- f14 0 f13"/>
                <a:gd name="f18" fmla="*/ f17 1 10245"/>
                <a:gd name="f19" fmla="*/ f16 1 226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245" h="2260">
                  <a:moveTo>
                    <a:pt x="f5" y="f5"/>
                  </a:moveTo>
                  <a:lnTo>
                    <a:pt x="f5" y="f6"/>
                  </a:lnTo>
                  <a:cubicBezTo>
                    <a:pt x="f5" y="f7"/>
                    <a:pt x="f8" y="f9"/>
                    <a:pt x="f10" y="f9"/>
                  </a:cubicBezTo>
                  <a:lnTo>
                    <a:pt x="f3" y="f9"/>
                  </a:lnTo>
                  <a:lnTo>
                    <a:pt x="f3"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3" name="Google Shape;5778;p66">
              <a:extLst>
                <a:ext uri="{FF2B5EF4-FFF2-40B4-BE49-F238E27FC236}">
                  <a16:creationId xmlns:a16="http://schemas.microsoft.com/office/drawing/2014/main" id="{F45AE9A9-0DEA-21E7-F56C-C06419BE442C}"/>
                </a:ext>
              </a:extLst>
            </p:cNvPr>
            <p:cNvSpPr/>
            <p:nvPr/>
          </p:nvSpPr>
          <p:spPr>
            <a:xfrm>
              <a:off x="6632435" y="2907179"/>
              <a:ext cx="119164" cy="99303"/>
            </a:xfrm>
            <a:custGeom>
              <a:avLst/>
              <a:gdLst>
                <a:gd name="f0" fmla="val w"/>
                <a:gd name="f1" fmla="val h"/>
                <a:gd name="f2" fmla="val 0"/>
                <a:gd name="f3" fmla="val 6776"/>
                <a:gd name="f4" fmla="val 5647"/>
                <a:gd name="f5" fmla="val 5646"/>
                <a:gd name="f6" fmla="val 6775"/>
                <a:gd name="f7" fmla="*/ f0 1 6776"/>
                <a:gd name="f8" fmla="*/ f1 1 5647"/>
                <a:gd name="f9" fmla="val f2"/>
                <a:gd name="f10" fmla="val f3"/>
                <a:gd name="f11" fmla="val f4"/>
                <a:gd name="f12" fmla="+- f11 0 f9"/>
                <a:gd name="f13" fmla="+- f10 0 f9"/>
                <a:gd name="f14" fmla="*/ f13 1 6776"/>
                <a:gd name="f15" fmla="*/ f12 1 5647"/>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776" h="5647">
                  <a:moveTo>
                    <a:pt x="f2" y="f2"/>
                  </a:moveTo>
                  <a:lnTo>
                    <a:pt x="f2" y="f5"/>
                  </a:lnTo>
                  <a:lnTo>
                    <a:pt x="f6" y="f5"/>
                  </a:lnTo>
                  <a:lnTo>
                    <a:pt x="f6"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4" name="Google Shape;5779;p66">
              <a:extLst>
                <a:ext uri="{FF2B5EF4-FFF2-40B4-BE49-F238E27FC236}">
                  <a16:creationId xmlns:a16="http://schemas.microsoft.com/office/drawing/2014/main" id="{D643D69B-72C5-764D-6044-71B29BD90CD4}"/>
                </a:ext>
              </a:extLst>
            </p:cNvPr>
            <p:cNvSpPr/>
            <p:nvPr/>
          </p:nvSpPr>
          <p:spPr>
            <a:xfrm>
              <a:off x="6632435" y="3026325"/>
              <a:ext cx="119164" cy="29827"/>
            </a:xfrm>
            <a:custGeom>
              <a:avLst/>
              <a:gdLst>
                <a:gd name="f0" fmla="val w"/>
                <a:gd name="f1" fmla="val h"/>
                <a:gd name="f2" fmla="val 0"/>
                <a:gd name="f3" fmla="val 6776"/>
                <a:gd name="f4" fmla="val 1696"/>
                <a:gd name="f5" fmla="val 567"/>
                <a:gd name="f6" fmla="val 1190"/>
                <a:gd name="f7" fmla="val 506"/>
                <a:gd name="f8" fmla="val 1129"/>
                <a:gd name="f9" fmla="val 5646"/>
                <a:gd name="f10" fmla="val 6270"/>
                <a:gd name="f11" fmla="val 6775"/>
                <a:gd name="f12" fmla="*/ f0 1 6776"/>
                <a:gd name="f13" fmla="*/ f1 1 1696"/>
                <a:gd name="f14" fmla="val f2"/>
                <a:gd name="f15" fmla="val f3"/>
                <a:gd name="f16" fmla="val f4"/>
                <a:gd name="f17" fmla="+- f16 0 f14"/>
                <a:gd name="f18" fmla="+- f15 0 f14"/>
                <a:gd name="f19" fmla="*/ f18 1 6776"/>
                <a:gd name="f20" fmla="*/ f17 1 169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76" h="1696">
                  <a:moveTo>
                    <a:pt x="f2" y="f2"/>
                  </a:moveTo>
                  <a:lnTo>
                    <a:pt x="f2" y="f5"/>
                  </a:lnTo>
                  <a:cubicBezTo>
                    <a:pt x="f2" y="f6"/>
                    <a:pt x="f7" y="f4"/>
                    <a:pt x="f8" y="f4"/>
                  </a:cubicBezTo>
                  <a:lnTo>
                    <a:pt x="f9" y="f4"/>
                  </a:lnTo>
                  <a:cubicBezTo>
                    <a:pt x="f10" y="f4"/>
                    <a:pt x="f11" y="f6"/>
                    <a:pt x="f11" y="f5"/>
                  </a:cubicBezTo>
                  <a:lnTo>
                    <a:pt x="f11"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5" name="Google Shape;5780;p66">
              <a:extLst>
                <a:ext uri="{FF2B5EF4-FFF2-40B4-BE49-F238E27FC236}">
                  <a16:creationId xmlns:a16="http://schemas.microsoft.com/office/drawing/2014/main" id="{24998626-4A92-742E-22EA-66888EFD8920}"/>
                </a:ext>
              </a:extLst>
            </p:cNvPr>
            <p:cNvSpPr/>
            <p:nvPr/>
          </p:nvSpPr>
          <p:spPr>
            <a:xfrm>
              <a:off x="6432410" y="2748311"/>
              <a:ext cx="338931" cy="198598"/>
            </a:xfrm>
            <a:custGeom>
              <a:avLst/>
              <a:gdLst>
                <a:gd name="f0" fmla="val w"/>
                <a:gd name="f1" fmla="val h"/>
                <a:gd name="f2" fmla="val 0"/>
                <a:gd name="f3" fmla="val 19273"/>
                <a:gd name="f4" fmla="val 11293"/>
                <a:gd name="f5" fmla="val 1693"/>
                <a:gd name="f6" fmla="val 756"/>
                <a:gd name="f7" fmla="val 1"/>
                <a:gd name="f8" fmla="val 759"/>
                <a:gd name="f9" fmla="val 1696"/>
                <a:gd name="f10" fmla="val 10245"/>
                <a:gd name="f11" fmla="val 7342"/>
                <a:gd name="f12" fmla="val 6092"/>
                <a:gd name="f13" fmla="val 11257"/>
                <a:gd name="f14" fmla="val 5083"/>
                <a:gd name="f15" fmla="val 12503"/>
                <a:gd name="f16" fmla="val 17020"/>
                <a:gd name="f17" fmla="val 18201"/>
                <a:gd name="f18" fmla="val 19179"/>
                <a:gd name="f19" fmla="val 5993"/>
                <a:gd name="f20" fmla="val 7167"/>
                <a:gd name="f21" fmla="val 19270"/>
                <a:gd name="f22" fmla="val 18514"/>
                <a:gd name="f23" fmla="val 17577"/>
                <a:gd name="f24" fmla="*/ f0 1 19273"/>
                <a:gd name="f25" fmla="*/ f1 1 11293"/>
                <a:gd name="f26" fmla="val f2"/>
                <a:gd name="f27" fmla="val f3"/>
                <a:gd name="f28" fmla="val f4"/>
                <a:gd name="f29" fmla="+- f28 0 f26"/>
                <a:gd name="f30" fmla="+- f27 0 f26"/>
                <a:gd name="f31" fmla="*/ f30 1 19273"/>
                <a:gd name="f32" fmla="*/ f29 1 11293"/>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19273" h="11293">
                  <a:moveTo>
                    <a:pt x="f5" y="f2"/>
                  </a:moveTo>
                  <a:cubicBezTo>
                    <a:pt x="f6" y="f2"/>
                    <a:pt x="f7" y="f8"/>
                    <a:pt x="f7" y="f9"/>
                  </a:cubicBezTo>
                  <a:lnTo>
                    <a:pt x="f7" y="f4"/>
                  </a:lnTo>
                  <a:lnTo>
                    <a:pt x="f10" y="f4"/>
                  </a:lnTo>
                  <a:lnTo>
                    <a:pt x="f10" y="f11"/>
                  </a:lnTo>
                  <a:cubicBezTo>
                    <a:pt x="f10" y="f12"/>
                    <a:pt x="f13" y="f14"/>
                    <a:pt x="f15" y="f14"/>
                  </a:cubicBezTo>
                  <a:lnTo>
                    <a:pt x="f16" y="f14"/>
                  </a:lnTo>
                  <a:cubicBezTo>
                    <a:pt x="f17" y="f14"/>
                    <a:pt x="f18" y="f19"/>
                    <a:pt x="f3" y="f20"/>
                  </a:cubicBezTo>
                  <a:lnTo>
                    <a:pt x="f3" y="f9"/>
                  </a:lnTo>
                  <a:cubicBezTo>
                    <a:pt x="f21" y="f8"/>
                    <a:pt x="f22" y="f2"/>
                    <a:pt x="f23"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6" name="Google Shape;5781;p66">
              <a:extLst>
                <a:ext uri="{FF2B5EF4-FFF2-40B4-BE49-F238E27FC236}">
                  <a16:creationId xmlns:a16="http://schemas.microsoft.com/office/drawing/2014/main" id="{29EF2D69-AEF8-C02E-E87A-B80FA847EC8E}"/>
                </a:ext>
              </a:extLst>
            </p:cNvPr>
            <p:cNvSpPr/>
            <p:nvPr/>
          </p:nvSpPr>
          <p:spPr>
            <a:xfrm>
              <a:off x="6632435" y="2857554"/>
              <a:ext cx="119164" cy="29772"/>
            </a:xfrm>
            <a:custGeom>
              <a:avLst/>
              <a:gdLst>
                <a:gd name="f0" fmla="val w"/>
                <a:gd name="f1" fmla="val h"/>
                <a:gd name="f2" fmla="val 0"/>
                <a:gd name="f3" fmla="val 6776"/>
                <a:gd name="f4" fmla="val 1693"/>
                <a:gd name="f5" fmla="val 1129"/>
                <a:gd name="f6" fmla="val 1"/>
                <a:gd name="f7" fmla="val 506"/>
                <a:gd name="f8" fmla="val 503"/>
                <a:gd name="f9" fmla="val 1130"/>
                <a:gd name="f10" fmla="val 6775"/>
                <a:gd name="f11" fmla="val 6270"/>
                <a:gd name="f12" fmla="val 5646"/>
                <a:gd name="f13" fmla="*/ f0 1 6776"/>
                <a:gd name="f14" fmla="*/ f1 1 1693"/>
                <a:gd name="f15" fmla="val f2"/>
                <a:gd name="f16" fmla="val f3"/>
                <a:gd name="f17" fmla="val f4"/>
                <a:gd name="f18" fmla="+- f17 0 f15"/>
                <a:gd name="f19" fmla="+- f16 0 f15"/>
                <a:gd name="f20" fmla="*/ f19 1 6776"/>
                <a:gd name="f21" fmla="*/ f18 1 1693"/>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6776" h="1693">
                  <a:moveTo>
                    <a:pt x="f5" y="f6"/>
                  </a:moveTo>
                  <a:cubicBezTo>
                    <a:pt x="f7" y="f6"/>
                    <a:pt x="f2" y="f8"/>
                    <a:pt x="f2" y="f9"/>
                  </a:cubicBezTo>
                  <a:lnTo>
                    <a:pt x="f2" y="f4"/>
                  </a:lnTo>
                  <a:lnTo>
                    <a:pt x="f10" y="f4"/>
                  </a:lnTo>
                  <a:lnTo>
                    <a:pt x="f10" y="f9"/>
                  </a:lnTo>
                  <a:cubicBezTo>
                    <a:pt x="f10" y="f8"/>
                    <a:pt x="f11" y="f6"/>
                    <a:pt x="f12"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sp>
        <p:nvSpPr>
          <p:cNvPr id="117" name="Text Placeholder 1">
            <a:extLst>
              <a:ext uri="{FF2B5EF4-FFF2-40B4-BE49-F238E27FC236}">
                <a16:creationId xmlns:a16="http://schemas.microsoft.com/office/drawing/2014/main" id="{62062AD1-B30D-873A-4EBC-B9FF9F1BB7C8}"/>
              </a:ext>
            </a:extLst>
          </p:cNvPr>
          <p:cNvSpPr txBox="1">
            <a:spLocks/>
          </p:cNvSpPr>
          <p:nvPr/>
        </p:nvSpPr>
        <p:spPr>
          <a:xfrm>
            <a:off x="783772" y="193395"/>
            <a:ext cx="7003286" cy="407386"/>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3600" dirty="0">
                <a:latin typeface="Arial"/>
                <a:cs typeface="B Nazanin" panose="00000700000000000000" pitchFamily="2" charset="-78"/>
              </a:rPr>
              <a:t>مجموعه آیکون های کاملاً قابل ویرایش: </a:t>
            </a:r>
            <a:r>
              <a:rPr lang="en-US" sz="3600" dirty="0">
                <a:latin typeface="Arial"/>
                <a:cs typeface="B Nazanin" panose="00000700000000000000" pitchFamily="2" charset="-78"/>
              </a:rPr>
              <a:t>A</a:t>
            </a:r>
          </a:p>
        </p:txBody>
      </p:sp>
    </p:spTree>
    <p:extLst>
      <p:ext uri="{BB962C8B-B14F-4D97-AF65-F5344CB8AC3E}">
        <p14:creationId xmlns:p14="http://schemas.microsoft.com/office/powerpoint/2010/main" val="38762314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08">
            <a:extLst>
              <a:ext uri="{FF2B5EF4-FFF2-40B4-BE49-F238E27FC236}">
                <a16:creationId xmlns:a16="http://schemas.microsoft.com/office/drawing/2014/main" id="{836B9443-019F-D89F-C4BD-6B124052BFFC}"/>
              </a:ext>
            </a:extLst>
          </p:cNvPr>
          <p:cNvSpPr/>
          <p:nvPr/>
        </p:nvSpPr>
        <p:spPr>
          <a:xfrm>
            <a:off x="3159216" y="1373079"/>
            <a:ext cx="415402" cy="489222"/>
          </a:xfrm>
          <a:custGeom>
            <a:avLst/>
            <a:gdLst>
              <a:gd name="f0" fmla="val w"/>
              <a:gd name="f1" fmla="val h"/>
              <a:gd name="f2" fmla="val 0"/>
              <a:gd name="f3" fmla="val 341005"/>
              <a:gd name="f4" fmla="val 376812"/>
              <a:gd name="f5" fmla="val 179590"/>
              <a:gd name="f6" fmla="val 105941"/>
              <a:gd name="f7" fmla="val 189466"/>
              <a:gd name="f8" fmla="val 103284"/>
              <a:gd name="f9" fmla="val 200229"/>
              <a:gd name="f10" fmla="val 106383"/>
              <a:gd name="f11" fmla="val 207502"/>
              <a:gd name="f12" fmla="val 113978"/>
              <a:gd name="f13" fmla="val 205155"/>
              <a:gd name="f14" fmla="val 116193"/>
              <a:gd name="f15" fmla="val 198727"/>
              <a:gd name="f16" fmla="val 109493"/>
              <a:gd name="f17" fmla="val 189244"/>
              <a:gd name="f18" fmla="val 106732"/>
              <a:gd name="f19" fmla="val 180543"/>
              <a:gd name="f20" fmla="val 109027"/>
              <a:gd name="f21" fmla="val 171284"/>
              <a:gd name="f22" fmla="val 111470"/>
              <a:gd name="f23" fmla="val 164597"/>
              <a:gd name="f24" fmla="val 119184"/>
              <a:gd name="f25" fmla="val 163491"/>
              <a:gd name="f26" fmla="val 128699"/>
              <a:gd name="f27" fmla="val 160301"/>
              <a:gd name="f28" fmla="val 128192"/>
              <a:gd name="f29" fmla="val 160626"/>
              <a:gd name="f30" fmla="val 125509"/>
              <a:gd name="f31" fmla="val 161343"/>
              <a:gd name="f32" fmla="val 122953"/>
              <a:gd name="f33" fmla="val 162397"/>
              <a:gd name="f34" fmla="val 120583"/>
              <a:gd name="f35" fmla="val 163188"/>
              <a:gd name="f36" fmla="val 118806"/>
              <a:gd name="f37" fmla="val 164168"/>
              <a:gd name="f38" fmla="val 117134"/>
              <a:gd name="f39" fmla="val 165317"/>
              <a:gd name="f40" fmla="val 115593"/>
              <a:gd name="f41" fmla="val 184774"/>
              <a:gd name="f42" fmla="val 76800"/>
              <a:gd name="f43" fmla="val 189722"/>
              <a:gd name="f44" fmla="val 75892"/>
              <a:gd name="f45" fmla="val 194950"/>
              <a:gd name="f46" fmla="val 76276"/>
              <a:gd name="f47" fmla="val 199898"/>
              <a:gd name="f48" fmla="val 78055"/>
              <a:gd name="f49" fmla="val 198784"/>
              <a:gd name="f50" fmla="val 81085"/>
              <a:gd name="f51" fmla="val 190044"/>
              <a:gd name="f52" fmla="val 77951"/>
              <a:gd name="f53" fmla="val 180324"/>
              <a:gd name="f54" fmla="val 79705"/>
              <a:gd name="f55" fmla="val 173557"/>
              <a:gd name="f56" fmla="val 85636"/>
              <a:gd name="f57" fmla="val 166357"/>
              <a:gd name="f58" fmla="val 91948"/>
              <a:gd name="f59" fmla="val 163808"/>
              <a:gd name="f60" fmla="val 101834"/>
              <a:gd name="f61" fmla="val 167057"/>
              <a:gd name="f62" fmla="val 110845"/>
              <a:gd name="f63" fmla="val 163976"/>
              <a:gd name="f64" fmla="val 111813"/>
              <a:gd name="f65" fmla="val 161264"/>
              <a:gd name="f66" fmla="val 104174"/>
              <a:gd name="f67" fmla="val 162206"/>
              <a:gd name="f68" fmla="val 95982"/>
              <a:gd name="f69" fmla="val 166259"/>
              <a:gd name="f70" fmla="val 89343"/>
              <a:gd name="f71" fmla="val 171329"/>
              <a:gd name="f72" fmla="val 83298"/>
              <a:gd name="f73" fmla="val 175158"/>
              <a:gd name="f74" fmla="val 79908"/>
              <a:gd name="f75" fmla="val 179826"/>
              <a:gd name="f76" fmla="val 77708"/>
              <a:gd name="f77" fmla="val 179076"/>
              <a:gd name="f78" fmla="val 24908"/>
              <a:gd name="f79" fmla="val 173882"/>
              <a:gd name="f80" fmla="val 25821"/>
              <a:gd name="f81" fmla="val 169065"/>
              <a:gd name="f82" fmla="val 28595"/>
              <a:gd name="f83" fmla="val 165693"/>
              <a:gd name="f84" fmla="val 33023"/>
              <a:gd name="f85" fmla="val 165081"/>
              <a:gd name="f86" fmla="val 32645"/>
              <a:gd name="f87" fmla="val 164343"/>
              <a:gd name="f88" fmla="val 33841"/>
              <a:gd name="f89" fmla="val 159156"/>
              <a:gd name="f90" fmla="val 28989"/>
              <a:gd name="f91" fmla="val 147650"/>
              <a:gd name="f92" fmla="val 21890"/>
              <a:gd name="f93" fmla="val 132568"/>
              <a:gd name="f94" fmla="val 25462"/>
              <a:gd name="f95" fmla="val 125468"/>
              <a:gd name="f96" fmla="val 36968"/>
              <a:gd name="f97" fmla="val 125028"/>
              <a:gd name="f98" fmla="val 37682"/>
              <a:gd name="f99" fmla="val 124628"/>
              <a:gd name="f100" fmla="val 38410"/>
              <a:gd name="f101" fmla="val 124607"/>
              <a:gd name="f102" fmla="val 39302"/>
              <a:gd name="f103" fmla="val 121192"/>
              <a:gd name="f104" fmla="val 53871"/>
              <a:gd name="f105" fmla="val 126621"/>
              <a:gd name="f106" fmla="val 67918"/>
              <a:gd name="f107" fmla="val 137512"/>
              <a:gd name="f108" fmla="val 72288"/>
              <a:gd name="f109" fmla="val 136408"/>
              <a:gd name="f110" fmla="val 75373"/>
              <a:gd name="f111" fmla="val 125065"/>
              <a:gd name="f112" fmla="val 70889"/>
              <a:gd name="f113" fmla="val 118824"/>
              <a:gd name="f114" fmla="val 57470"/>
              <a:gd name="f115" fmla="val 120792"/>
              <a:gd name="f116" fmla="val 42874"/>
              <a:gd name="f117" fmla="val 110219"/>
              <a:gd name="f118" fmla="val 38045"/>
              <a:gd name="f119" fmla="val 97555"/>
              <a:gd name="f120" fmla="val 41998"/>
              <a:gd name="f121" fmla="val 91229"/>
              <a:gd name="f122" fmla="val 52250"/>
              <a:gd name="f123" fmla="val 86215"/>
              <a:gd name="f124" fmla="val 60377"/>
              <a:gd name="f125" fmla="val 87164"/>
              <a:gd name="f126" fmla="val 68019"/>
              <a:gd name="f127" fmla="val 90995"/>
              <a:gd name="f128" fmla="val 75559"/>
              <a:gd name="f129" fmla="val 88405"/>
              <a:gd name="f130" fmla="val 77546"/>
              <a:gd name="f131" fmla="val 86197"/>
              <a:gd name="f132" fmla="val 80074"/>
              <a:gd name="f133" fmla="val 84391"/>
              <a:gd name="f134" fmla="val 83001"/>
              <a:gd name="f135" fmla="val 75261"/>
              <a:gd name="f136" fmla="val 97799"/>
              <a:gd name="f137" fmla="val 79855"/>
              <a:gd name="f138" fmla="val 117197"/>
              <a:gd name="f139" fmla="val 94653"/>
              <a:gd name="f140" fmla="val 126328"/>
              <a:gd name="f141" fmla="val 99603"/>
              <a:gd name="f142" fmla="val 129383"/>
              <a:gd name="f143" fmla="val 105068"/>
              <a:gd name="f144" fmla="val 130901"/>
              <a:gd name="f145" fmla="val 110449"/>
              <a:gd name="f146" fmla="val 130283"/>
              <a:gd name="f147" fmla="val 111461"/>
              <a:gd name="f148" fmla="val 121556"/>
              <a:gd name="f149" fmla="val 114239"/>
              <a:gd name="f150" fmla="val 112980"/>
              <a:gd name="f151" fmla="val 118788"/>
              <a:gd name="f152" fmla="val 105103"/>
              <a:gd name="f153" fmla="val 122060"/>
              <a:gd name="f154" fmla="val 106993"/>
              <a:gd name="f155" fmla="val 117549"/>
              <a:gd name="f156" fmla="val 114804"/>
              <a:gd name="f157" fmla="val 114885"/>
              <a:gd name="f158" fmla="val 123345"/>
              <a:gd name="f159" fmla="val 114602"/>
              <a:gd name="f160" fmla="val 132066"/>
              <a:gd name="f161" fmla="val 118189"/>
              <a:gd name="f162" fmla="val 142541"/>
              <a:gd name="f163" fmla="val 127538"/>
              <a:gd name="f164" fmla="val 149533"/>
              <a:gd name="f165" fmla="val 138054"/>
              <a:gd name="f166" fmla="val 150704"/>
              <a:gd name="f167" fmla="val 138622"/>
              <a:gd name="f168" fmla="val 157584"/>
              <a:gd name="f169" fmla="val 141809"/>
              <a:gd name="f170" fmla="val 168599"/>
              <a:gd name="f171" fmla="val 152592"/>
              <a:gd name="f172" fmla="val 175355"/>
              <a:gd name="f173" fmla="val 163536"/>
              <a:gd name="f174" fmla="val 173320"/>
              <a:gd name="f175" fmla="val 163736"/>
              <a:gd name="f176" fmla="val 174011"/>
              <a:gd name="f177" fmla="val 165086"/>
              <a:gd name="f178" fmla="val 173621"/>
              <a:gd name="f179" fmla="val 165671"/>
              <a:gd name="f180" fmla="val 180699"/>
              <a:gd name="f181" fmla="val 169429"/>
              <a:gd name="f182" fmla="val 193686"/>
              <a:gd name="f183" fmla="val 183003"/>
              <a:gd name="f184" fmla="val 201168"/>
              <a:gd name="f185" fmla="val 195990"/>
              <a:gd name="f186" fmla="val 197411"/>
              <a:gd name="f187" fmla="val 196796"/>
              <a:gd name="f188" fmla="val 197178"/>
              <a:gd name="f189" fmla="val 197581"/>
              <a:gd name="f190" fmla="val 196907"/>
              <a:gd name="f191" fmla="val 198196"/>
              <a:gd name="f192" fmla="val 196260"/>
              <a:gd name="f193" fmla="val 209934"/>
              <a:gd name="f194" fmla="val 188156"/>
              <a:gd name="f195" fmla="val 215400"/>
              <a:gd name="f196" fmla="val 175007"/>
              <a:gd name="f197" fmla="val 211155"/>
              <a:gd name="f198" fmla="val 164763"/>
              <a:gd name="f199" fmla="val 205121"/>
              <a:gd name="f200" fmla="val 170199"/>
              <a:gd name="f201" fmla="val 196738"/>
              <a:gd name="f202" fmla="val 172687"/>
              <a:gd name="f203" fmla="val 188343"/>
              <a:gd name="f204" fmla="val 171472"/>
              <a:gd name="f205" fmla="val 188829"/>
              <a:gd name="f206" fmla="val 168281"/>
              <a:gd name="f207" fmla="val 198020"/>
              <a:gd name="f208" fmla="val 169602"/>
              <a:gd name="f209" fmla="val 207192"/>
              <a:gd name="f210" fmla="val 165939"/>
              <a:gd name="f211" fmla="val 212635"/>
              <a:gd name="f212" fmla="val 158774"/>
              <a:gd name="f213" fmla="val 218427"/>
              <a:gd name="f214" fmla="val 151149"/>
              <a:gd name="f215" fmla="val 218946"/>
              <a:gd name="f216" fmla="val 140953"/>
              <a:gd name="f217" fmla="val 213960"/>
              <a:gd name="f218" fmla="val 132774"/>
              <a:gd name="f219" fmla="val 216785"/>
              <a:gd name="f220" fmla="val 131210"/>
              <a:gd name="f221" fmla="val 222366"/>
              <a:gd name="f222" fmla="val 140465"/>
              <a:gd name="f223" fmla="val 221779"/>
              <a:gd name="f224" fmla="val 151983"/>
              <a:gd name="f225" fmla="val 215286"/>
              <a:gd name="f226" fmla="val 160619"/>
              <a:gd name="f227" fmla="val 213805"/>
              <a:gd name="f228" fmla="val 162105"/>
              <a:gd name="f229" fmla="val 172938"/>
              <a:gd name="f230" fmla="val 214526"/>
              <a:gd name="f231" fmla="val 186813"/>
              <a:gd name="f232" fmla="val 203421"/>
              <a:gd name="f233" fmla="val 196175"/>
              <a:gd name="f234" fmla="val 208012"/>
              <a:gd name="f235" fmla="val 206854"/>
              <a:gd name="f236" fmla="val 220050"/>
              <a:gd name="f237" fmla="val 212429"/>
              <a:gd name="f238" fmla="val 231622"/>
              <a:gd name="f239" fmla="val 209082"/>
              <a:gd name="f240" fmla="val 239377"/>
              <a:gd name="f241" fmla="val 206838"/>
              <a:gd name="f242" fmla="val 243741"/>
              <a:gd name="f243" fmla="val 201989"/>
              <a:gd name="f244" fmla="val 246092"/>
              <a:gd name="f245" fmla="val 195539"/>
              <a:gd name="f246" fmla="val 255042"/>
              <a:gd name="f247" fmla="val 199507"/>
              <a:gd name="f248" fmla="val 265290"/>
              <a:gd name="f249" fmla="val 198199"/>
              <a:gd name="f250" fmla="val 272958"/>
              <a:gd name="f251" fmla="val 192601"/>
              <a:gd name="f252" fmla="val 276795"/>
              <a:gd name="f253" fmla="val 193971"/>
              <a:gd name="f254" fmla="val 289009"/>
              <a:gd name="f255" fmla="val 194016"/>
              <a:gd name="f256" fmla="val 298363"/>
              <a:gd name="f257" fmla="val 193248"/>
              <a:gd name="f258" fmla="val 304258"/>
              <a:gd name="f259" fmla="val 183694"/>
              <a:gd name="f260" fmla="val 309343"/>
              <a:gd name="f261" fmla="val 175453"/>
              <a:gd name="f262" fmla="val 308953"/>
              <a:gd name="f263" fmla="val 165378"/>
              <a:gd name="f264" fmla="val 303795"/>
              <a:gd name="f265" fmla="val 157923"/>
              <a:gd name="f266" fmla="val 298315"/>
              <a:gd name="f267" fmla="val 164420"/>
              <a:gd name="f268" fmla="val 291041"/>
              <a:gd name="f269" fmla="val 168177"/>
              <a:gd name="f270" fmla="val 283702"/>
              <a:gd name="f271" fmla="val 168174"/>
              <a:gd name="f272" fmla="val 283555"/>
              <a:gd name="f273" fmla="val 164527"/>
              <a:gd name="f274" fmla="val 293404"/>
              <a:gd name="f275" fmla="val 164978"/>
              <a:gd name="f276" fmla="val 303289"/>
              <a:gd name="f277" fmla="val 157339"/>
              <a:gd name="f278" fmla="val 308110"/>
              <a:gd name="f279" fmla="val 145450"/>
              <a:gd name="f280" fmla="val 311022"/>
              <a:gd name="f281" fmla="val 136198"/>
              <a:gd name="f282" fmla="val 308752"/>
              <a:gd name="f283" fmla="val 126109"/>
              <a:gd name="f284" fmla="val 302169"/>
              <a:gd name="f285" fmla="val 119023"/>
              <a:gd name="f286" fmla="val 296249"/>
              <a:gd name="f287" fmla="val 127191"/>
              <a:gd name="f288" fmla="val 286098"/>
              <a:gd name="f289" fmla="val 131525"/>
              <a:gd name="f290" fmla="val 275782"/>
              <a:gd name="f291" fmla="val 130309"/>
              <a:gd name="f292" fmla="val 276183"/>
              <a:gd name="f293" fmla="val 127106"/>
              <a:gd name="f294" fmla="val 285405"/>
              <a:gd name="f295" fmla="val 128184"/>
              <a:gd name="f296" fmla="val 294478"/>
              <a:gd name="f297" fmla="val 124281"/>
              <a:gd name="f298" fmla="val 299730"/>
              <a:gd name="f299" fmla="val 116974"/>
              <a:gd name="f300" fmla="val 300207"/>
              <a:gd name="f301" fmla="val 116045"/>
              <a:gd name="f302" fmla="val 300079"/>
              <a:gd name="f303" fmla="val 107222"/>
              <a:gd name="f304" fmla="val 295342"/>
              <a:gd name="f305" fmla="val 98867"/>
              <a:gd name="f306" fmla="val 287259"/>
              <a:gd name="f307" fmla="val 93880"/>
              <a:gd name="f308" fmla="val 284295"/>
              <a:gd name="f309" fmla="val 92051"/>
              <a:gd name="f310" fmla="val 281129"/>
              <a:gd name="f311" fmla="val 90828"/>
              <a:gd name="f312" fmla="val 277855"/>
              <a:gd name="f313" fmla="val 90561"/>
              <a:gd name="f314" fmla="val 271916"/>
              <a:gd name="f315" fmla="val 104194"/>
              <a:gd name="f316" fmla="val 259881"/>
              <a:gd name="f317" fmla="val 112708"/>
              <a:gd name="f318" fmla="val 248172"/>
              <a:gd name="f319" fmla="val 111695"/>
              <a:gd name="f320" fmla="val 248002"/>
              <a:gd name="f321" fmla="val 114741"/>
              <a:gd name="f322" fmla="val 246936"/>
              <a:gd name="f323" fmla="val 117719"/>
              <a:gd name="f324" fmla="val 245089"/>
              <a:gd name="f325" fmla="val 120348"/>
              <a:gd name="f326" fmla="val 241307"/>
              <a:gd name="f327" fmla="val 125729"/>
              <a:gd name="f328" fmla="val 234825"/>
              <a:gd name="f329" fmla="val 128827"/>
              <a:gd name="f330" fmla="val 228007"/>
              <a:gd name="f331" fmla="val 128511"/>
              <a:gd name="f332" fmla="val 228158"/>
              <a:gd name="f333" fmla="val 125380"/>
              <a:gd name="f334" fmla="val 233848"/>
              <a:gd name="f335" fmla="val 125642"/>
              <a:gd name="f336" fmla="val 239262"/>
              <a:gd name="f337" fmla="val 123097"/>
              <a:gd name="f338" fmla="val 242439"/>
              <a:gd name="f339" fmla="val 118667"/>
              <a:gd name="f340" fmla="val 244071"/>
              <a:gd name="f341" fmla="val 116391"/>
              <a:gd name="f342" fmla="val 244987"/>
              <a:gd name="f343" fmla="val 113796"/>
              <a:gd name="f344" fmla="val 245116"/>
              <a:gd name="f345" fmla="val 111152"/>
              <a:gd name="f346" fmla="val 243716"/>
              <a:gd name="f347" fmla="val 110904"/>
              <a:gd name="f348" fmla="val 244539"/>
              <a:gd name="f349" fmla="val 108155"/>
              <a:gd name="f350" fmla="val 244792"/>
              <a:gd name="f351" fmla="val 106166"/>
              <a:gd name="f352" fmla="val 244131"/>
              <a:gd name="f353" fmla="val 104285"/>
              <a:gd name="f354" fmla="val 243078"/>
              <a:gd name="f355" fmla="val 102544"/>
              <a:gd name="f356" fmla="val 240257"/>
              <a:gd name="f357" fmla="val 97875"/>
              <a:gd name="f358" fmla="val 235048"/>
              <a:gd name="f359" fmla="val 94922"/>
              <a:gd name="f360" fmla="val 229344"/>
              <a:gd name="f361" fmla="val 94755"/>
              <a:gd name="f362" fmla="val 229436"/>
              <a:gd name="f363" fmla="val 91621"/>
              <a:gd name="f364" fmla="val 236268"/>
              <a:gd name="f365" fmla="val 91821"/>
              <a:gd name="f366" fmla="val 242499"/>
              <a:gd name="f367" fmla="val 95409"/>
              <a:gd name="f368" fmla="val 245850"/>
              <a:gd name="f369" fmla="val 101072"/>
              <a:gd name="f370" fmla="val 247129"/>
              <a:gd name="f371" fmla="val 103235"/>
              <a:gd name="f372" fmla="val 247915"/>
              <a:gd name="f373" fmla="val 105575"/>
              <a:gd name="f374" fmla="val 248037"/>
              <a:gd name="f375" fmla="val 107973"/>
              <a:gd name="f376" fmla="val 258268"/>
              <a:gd name="f377" fmla="val 109553"/>
              <a:gd name="f378" fmla="val 268981"/>
              <a:gd name="f379" fmla="val 102051"/>
              <a:gd name="f380" fmla="val 274232"/>
              <a:gd name="f381" fmla="val 89778"/>
              <a:gd name="f382" fmla="val 278708"/>
              <a:gd name="f383" fmla="val 77339"/>
              <a:gd name="f384" fmla="val 274020"/>
              <a:gd name="f385" fmla="val 63056"/>
              <a:gd name="f386" fmla="val 262316"/>
              <a:gd name="f387" fmla="val 55834"/>
              <a:gd name="f388" fmla="val 257734"/>
              <a:gd name="f389" fmla="val 53007"/>
              <a:gd name="f390" fmla="val 252666"/>
              <a:gd name="f391" fmla="val 51626"/>
              <a:gd name="f392" fmla="val 247691"/>
              <a:gd name="f393" fmla="val 52231"/>
              <a:gd name="f394" fmla="val 248705"/>
              <a:gd name="f395" fmla="val 60913"/>
              <a:gd name="f396" fmla="val 245967"/>
              <a:gd name="f397" fmla="val 69020"/>
              <a:gd name="f398" fmla="val 239739"/>
              <a:gd name="f399" fmla="val 74185"/>
              <a:gd name="f400" fmla="val 237649"/>
              <a:gd name="f401" fmla="val 71664"/>
              <a:gd name="f402" fmla="val 244579"/>
              <a:gd name="f403" fmla="val 65918"/>
              <a:gd name="f404" fmla="val 246481"/>
              <a:gd name="f405" fmla="val 55888"/>
              <a:gd name="f406" fmla="val 243151"/>
              <a:gd name="f407" fmla="val 45920"/>
              <a:gd name="f408" fmla="val 241194"/>
              <a:gd name="f409" fmla="val 40124"/>
              <a:gd name="f410" fmla="val 237183"/>
              <a:gd name="f411" fmla="val 35004"/>
              <a:gd name="f412" fmla="val 231542"/>
              <a:gd name="f413" fmla="val 31523"/>
              <a:gd name="f414" fmla="val 221392"/>
              <a:gd name="f415" fmla="val 25261"/>
              <a:gd name="f416" fmla="val 208864"/>
              <a:gd name="f417" fmla="val 26095"/>
              <a:gd name="f418" fmla="val 199763"/>
              <a:gd name="f419" fmla="val 32668"/>
              <a:gd name="f420" fmla="val 194721"/>
              <a:gd name="f421" fmla="val 27952"/>
              <a:gd name="f422" fmla="val 189842"/>
              <a:gd name="f423" fmla="val 24941"/>
              <a:gd name="f424" fmla="val 184271"/>
              <a:gd name="f425" fmla="val 23995"/>
              <a:gd name="f426" fmla="val 190632"/>
              <a:gd name="f427" fmla="val 62"/>
              <a:gd name="f428" fmla="val 300121"/>
              <a:gd name="f429" fmla="val 2329"/>
              <a:gd name="f430" fmla="val 391248"/>
              <a:gd name="f431" fmla="val 125645"/>
              <a:gd name="f432" fmla="val 309641"/>
              <a:gd name="f433" fmla="val 225160"/>
              <a:gd name="f434" fmla="val 282892"/>
              <a:gd name="f435" fmla="val 251229"/>
              <a:gd name="f436" fmla="val 279266"/>
              <a:gd name="f437" fmla="val 288859"/>
              <a:gd name="f438" fmla="val 302841"/>
              <a:gd name="f439" fmla="val 374772"/>
              <a:gd name="f440" fmla="val 121266"/>
              <a:gd name="f441" fmla="val 109025"/>
              <a:gd name="f442" fmla="val 322355"/>
              <a:gd name="f443" fmla="val 76580"/>
              <a:gd name="f444" fmla="val 333165"/>
              <a:gd name="f445" fmla="val 40716"/>
              <a:gd name="f446" fmla="val 329924"/>
              <a:gd name="f447" fmla="val 28778"/>
              <a:gd name="f448" fmla="val 318327"/>
              <a:gd name="f449" fmla="val 22923"/>
              <a:gd name="f450" fmla="val 311868"/>
              <a:gd name="f451" fmla="val 25422"/>
              <a:gd name="f452" fmla="val 291738"/>
              <a:gd name="f453" fmla="val 32859"/>
              <a:gd name="f454" fmla="val 276164"/>
              <a:gd name="f455" fmla="val 35235"/>
              <a:gd name="f456" fmla="val 270344"/>
              <a:gd name="f457" fmla="val 23179"/>
              <a:gd name="f458" fmla="val 268321"/>
              <a:gd name="f459" fmla="val 20618"/>
              <a:gd name="f460" fmla="val 259843"/>
              <a:gd name="f461" fmla="val 19440"/>
              <a:gd name="f462" fmla="val 251965"/>
              <a:gd name="f463" fmla="val 27377"/>
              <a:gd name="f464" fmla="val 251682"/>
              <a:gd name="f465" fmla="val 30757"/>
              <a:gd name="f466" fmla="val 247602"/>
              <a:gd name="f467" fmla="val 18516"/>
              <a:gd name="f468" fmla="val 238938"/>
              <a:gd name="f469" fmla="val 12669"/>
              <a:gd name="f470" fmla="val 232923"/>
              <a:gd name="f471" fmla="val 25811"/>
              <a:gd name="f472" fmla="val 221592"/>
              <a:gd name="f473" fmla="val 29458"/>
              <a:gd name="f474" fmla="val 212919"/>
              <a:gd name="f475" fmla="val 16679"/>
              <a:gd name="f476" fmla="val 208924"/>
              <a:gd name="f477" fmla="val 7006"/>
              <a:gd name="f478" fmla="val 203466"/>
              <a:gd name="f479" fmla="val 307"/>
              <a:gd name="f480" fmla="val 196983"/>
              <a:gd name="f481" fmla="val -2572"/>
              <a:gd name="f482" fmla="val 186228"/>
              <a:gd name="f483" fmla="val 15339"/>
              <a:gd name="f484" fmla="val 171234"/>
              <a:gd name="f485" fmla="val 31089"/>
              <a:gd name="f486" fmla="val 151672"/>
              <a:gd name="f487" fmla="val 47602"/>
              <a:gd name="f488" fmla="val 132201"/>
              <a:gd name="f489" fmla="val 33821"/>
              <a:gd name="f490" fmla="val 117353"/>
              <a:gd name="f491" fmla="val 46470"/>
              <a:gd name="f492" fmla="val 75544"/>
              <a:gd name="f493" fmla="val 66559"/>
              <a:gd name="f494" fmla="val 23813"/>
              <a:gd name="f495" fmla="val 114124"/>
              <a:gd name="f496" fmla="val -1423"/>
              <a:gd name="f497" fmla="*/ f0 1 341005"/>
              <a:gd name="f498" fmla="*/ f1 1 376812"/>
              <a:gd name="f499" fmla="val f2"/>
              <a:gd name="f500" fmla="val f3"/>
              <a:gd name="f501" fmla="val f4"/>
              <a:gd name="f502" fmla="+- f501 0 f499"/>
              <a:gd name="f503" fmla="+- f500 0 f499"/>
              <a:gd name="f504" fmla="*/ f503 1 341005"/>
              <a:gd name="f505" fmla="*/ f502 1 376812"/>
              <a:gd name="f506" fmla="*/ f499 1 f504"/>
              <a:gd name="f507" fmla="*/ f500 1 f504"/>
              <a:gd name="f508" fmla="*/ f499 1 f505"/>
              <a:gd name="f509" fmla="*/ f501 1 f505"/>
              <a:gd name="f510" fmla="*/ f506 f497 1"/>
              <a:gd name="f511" fmla="*/ f507 f497 1"/>
              <a:gd name="f512" fmla="*/ f509 f498 1"/>
              <a:gd name="f513" fmla="*/ f508 f498 1"/>
            </a:gdLst>
            <a:ahLst/>
            <a:cxnLst>
              <a:cxn ang="3cd4">
                <a:pos x="hc" y="t"/>
              </a:cxn>
              <a:cxn ang="0">
                <a:pos x="r" y="vc"/>
              </a:cxn>
              <a:cxn ang="cd4">
                <a:pos x="hc" y="b"/>
              </a:cxn>
              <a:cxn ang="cd2">
                <a:pos x="l" y="vc"/>
              </a:cxn>
            </a:cxnLst>
            <a:rect l="f510" t="f513" r="f511" b="f512"/>
            <a:pathLst>
              <a:path w="341005" h="376812">
                <a:moveTo>
                  <a:pt x="f5" y="f6"/>
                </a:moveTo>
                <a:cubicBezTo>
                  <a:pt x="f7" y="f8"/>
                  <a:pt x="f9" y="f10"/>
                  <a:pt x="f11" y="f12"/>
                </a:cubicBezTo>
                <a:lnTo>
                  <a:pt x="f13" y="f14"/>
                </a:lnTo>
                <a:cubicBezTo>
                  <a:pt x="f15" y="f16"/>
                  <a:pt x="f17" y="f18"/>
                  <a:pt x="f19" y="f20"/>
                </a:cubicBezTo>
                <a:cubicBezTo>
                  <a:pt x="f21" y="f22"/>
                  <a:pt x="f23" y="f24"/>
                  <a:pt x="f25" y="f26"/>
                </a:cubicBezTo>
                <a:lnTo>
                  <a:pt x="f27" y="f28"/>
                </a:lnTo>
                <a:cubicBezTo>
                  <a:pt x="f29" y="f30"/>
                  <a:pt x="f31" y="f32"/>
                  <a:pt x="f33" y="f34"/>
                </a:cubicBezTo>
                <a:cubicBezTo>
                  <a:pt x="f35" y="f36"/>
                  <a:pt x="f37" y="f38"/>
                  <a:pt x="f39" y="f40"/>
                </a:cubicBezTo>
                <a:close/>
                <a:moveTo>
                  <a:pt x="f41" y="f42"/>
                </a:moveTo>
                <a:cubicBezTo>
                  <a:pt x="f43" y="f44"/>
                  <a:pt x="f45" y="f46"/>
                  <a:pt x="f47" y="f48"/>
                </a:cubicBezTo>
                <a:lnTo>
                  <a:pt x="f49" y="f50"/>
                </a:lnTo>
                <a:cubicBezTo>
                  <a:pt x="f51" y="f52"/>
                  <a:pt x="f53" y="f54"/>
                  <a:pt x="f55" y="f56"/>
                </a:cubicBezTo>
                <a:cubicBezTo>
                  <a:pt x="f57" y="f58"/>
                  <a:pt x="f59" y="f60"/>
                  <a:pt x="f61" y="f62"/>
                </a:cubicBezTo>
                <a:lnTo>
                  <a:pt x="f63" y="f64"/>
                </a:lnTo>
                <a:cubicBezTo>
                  <a:pt x="f65" y="f66"/>
                  <a:pt x="f67" y="f68"/>
                  <a:pt x="f69" y="f70"/>
                </a:cubicBezTo>
                <a:lnTo>
                  <a:pt x="f71" y="f72"/>
                </a:lnTo>
                <a:cubicBezTo>
                  <a:pt x="f73" y="f74"/>
                  <a:pt x="f75" y="f76"/>
                  <a:pt x="f41" y="f42"/>
                </a:cubicBezTo>
                <a:close/>
                <a:moveTo>
                  <a:pt x="f77" y="f78"/>
                </a:moveTo>
                <a:cubicBezTo>
                  <a:pt x="f79" y="f80"/>
                  <a:pt x="f81" y="f82"/>
                  <a:pt x="f83" y="f84"/>
                </a:cubicBezTo>
                <a:lnTo>
                  <a:pt x="f85" y="f86"/>
                </a:lnTo>
                <a:lnTo>
                  <a:pt x="f87" y="f88"/>
                </a:lnTo>
                <a:lnTo>
                  <a:pt x="f89" y="f90"/>
                </a:ln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lnTo>
                  <a:pt x="f153" y="f154"/>
                </a:lnTo>
                <a:cubicBezTo>
                  <a:pt x="f155" y="f156"/>
                  <a:pt x="f157" y="f158"/>
                  <a:pt x="f159" y="f160"/>
                </a:cubicBezTo>
                <a:cubicBezTo>
                  <a:pt x="f161" y="f162"/>
                  <a:pt x="f163" y="f164"/>
                  <a:pt x="f165" y="f166"/>
                </a:cubicBezTo>
                <a:lnTo>
                  <a:pt x="f167" y="f168"/>
                </a:lnTo>
                <a:cubicBezTo>
                  <a:pt x="f169" y="f170"/>
                  <a:pt x="f171" y="f172"/>
                  <a:pt x="f173" y="f174"/>
                </a:cubicBezTo>
                <a:lnTo>
                  <a:pt x="f175" y="f176"/>
                </a:lnTo>
                <a:lnTo>
                  <a:pt x="f177" y="f178"/>
                </a:lnTo>
                <a:lnTo>
                  <a:pt x="f179" y="f180"/>
                </a:lnTo>
                <a:cubicBezTo>
                  <a:pt x="f181" y="f182"/>
                  <a:pt x="f183" y="f184"/>
                  <a:pt x="f185" y="f186"/>
                </a:cubicBezTo>
                <a:cubicBezTo>
                  <a:pt x="f187" y="f188"/>
                  <a:pt x="f189" y="f190"/>
                  <a:pt x="f191" y="f192"/>
                </a:cubicBezTo>
                <a:cubicBezTo>
                  <a:pt x="f193" y="f194"/>
                  <a:pt x="f195" y="f196"/>
                  <a:pt x="f197" y="f198"/>
                </a:cubicBezTo>
                <a:cubicBezTo>
                  <a:pt x="f199" y="f200"/>
                  <a:pt x="f201" y="f202"/>
                  <a:pt x="f203" y="f204"/>
                </a:cubicBezTo>
                <a:lnTo>
                  <a:pt x="f205" y="f206"/>
                </a:lnTo>
                <a:cubicBezTo>
                  <a:pt x="f207" y="f208"/>
                  <a:pt x="f209" y="f210"/>
                  <a:pt x="f211" y="f212"/>
                </a:cubicBezTo>
                <a:cubicBezTo>
                  <a:pt x="f213" y="f214"/>
                  <a:pt x="f215" y="f216"/>
                  <a:pt x="f217" y="f218"/>
                </a:cubicBezTo>
                <a:lnTo>
                  <a:pt x="f219" y="f220"/>
                </a:lnTo>
                <a:cubicBezTo>
                  <a:pt x="f221" y="f222"/>
                  <a:pt x="f223" y="f224"/>
                  <a:pt x="f225" y="f226"/>
                </a:cubicBezTo>
                <a:lnTo>
                  <a:pt x="f227" y="f228"/>
                </a:lnTo>
                <a:cubicBezTo>
                  <a:pt x="f215" y="f229"/>
                  <a:pt x="f230" y="f231"/>
                  <a:pt x="f232" y="f233"/>
                </a:cubicBezTo>
                <a:cubicBezTo>
                  <a:pt x="f234" y="f235"/>
                  <a:pt x="f236" y="f237"/>
                  <a:pt x="f238" y="f239"/>
                </a:cubicBezTo>
                <a:cubicBezTo>
                  <a:pt x="f240" y="f241"/>
                  <a:pt x="f242" y="f243"/>
                  <a:pt x="f244" y="f245"/>
                </a:cubicBezTo>
                <a:cubicBezTo>
                  <a:pt x="f246" y="f247"/>
                  <a:pt x="f248" y="f249"/>
                  <a:pt x="f250" y="f251"/>
                </a:cubicBezTo>
                <a:lnTo>
                  <a:pt x="f252" y="f253"/>
                </a:lnTo>
                <a:cubicBezTo>
                  <a:pt x="f254" y="f255"/>
                  <a:pt x="f256" y="f257"/>
                  <a:pt x="f258" y="f259"/>
                </a:cubicBezTo>
                <a:cubicBezTo>
                  <a:pt x="f260" y="f261"/>
                  <a:pt x="f262" y="f263"/>
                  <a:pt x="f264" y="f265"/>
                </a:cubicBezTo>
                <a:cubicBezTo>
                  <a:pt x="f266" y="f267"/>
                  <a:pt x="f268" y="f269"/>
                  <a:pt x="f270" y="f271"/>
                </a:cubicBezTo>
                <a:lnTo>
                  <a:pt x="f272" y="f273"/>
                </a:lnTo>
                <a:cubicBezTo>
                  <a:pt x="f274" y="f275"/>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lnTo>
                  <a:pt x="f300" y="f301"/>
                </a:ln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330" y="f331"/>
                </a:cubicBezTo>
                <a:lnTo>
                  <a:pt x="f332" y="f333"/>
                </a:lnTo>
                <a:cubicBezTo>
                  <a:pt x="f334" y="f335"/>
                  <a:pt x="f336" y="f337"/>
                  <a:pt x="f338" y="f339"/>
                </a:cubicBezTo>
                <a:cubicBezTo>
                  <a:pt x="f340" y="f341"/>
                  <a:pt x="f342" y="f343"/>
                  <a:pt x="f344" y="f345"/>
                </a:cubicBezTo>
                <a:lnTo>
                  <a:pt x="f346" y="f347"/>
                </a:lnTo>
                <a:lnTo>
                  <a:pt x="f348" y="f349"/>
                </a:lnTo>
                <a:cubicBezTo>
                  <a:pt x="f350" y="f351"/>
                  <a:pt x="f352" y="f353"/>
                  <a:pt x="f354" y="f355"/>
                </a:cubicBezTo>
                <a:cubicBezTo>
                  <a:pt x="f356" y="f357"/>
                  <a:pt x="f358" y="f359"/>
                  <a:pt x="f360" y="f361"/>
                </a:cubicBezTo>
                <a:lnTo>
                  <a:pt x="f362" y="f363"/>
                </a:lnTo>
                <a:cubicBezTo>
                  <a:pt x="f364" y="f365"/>
                  <a:pt x="f366" y="f367"/>
                  <a:pt x="f368" y="f369"/>
                </a:cubicBezTo>
                <a:cubicBezTo>
                  <a:pt x="f370" y="f371"/>
                  <a:pt x="f372" y="f373"/>
                  <a:pt x="f374" y="f375"/>
                </a:cubicBezTo>
                <a:cubicBezTo>
                  <a:pt x="f376" y="f377"/>
                  <a:pt x="f378" y="f379"/>
                  <a:pt x="f380" y="f381"/>
                </a:cubicBezTo>
                <a:cubicBezTo>
                  <a:pt x="f382" y="f383"/>
                  <a:pt x="f384" y="f385"/>
                  <a:pt x="f386" y="f387"/>
                </a:cubicBezTo>
                <a:cubicBezTo>
                  <a:pt x="f388" y="f389"/>
                  <a:pt x="f390" y="f391"/>
                  <a:pt x="f392" y="f393"/>
                </a:cubicBezTo>
                <a:cubicBezTo>
                  <a:pt x="f394" y="f395"/>
                  <a:pt x="f396" y="f397"/>
                  <a:pt x="f398" y="f399"/>
                </a:cubicBezTo>
                <a:lnTo>
                  <a:pt x="f400" y="f401"/>
                </a:lnTo>
                <a:cubicBezTo>
                  <a:pt x="f402" y="f403"/>
                  <a:pt x="f404" y="f405"/>
                  <a:pt x="f406" y="f407"/>
                </a:cubicBezTo>
                <a:cubicBezTo>
                  <a:pt x="f408" y="f409"/>
                  <a:pt x="f410" y="f411"/>
                  <a:pt x="f412" y="f413"/>
                </a:cubicBezTo>
                <a:cubicBezTo>
                  <a:pt x="f414" y="f415"/>
                  <a:pt x="f416" y="f417"/>
                  <a:pt x="f418" y="f419"/>
                </a:cubicBezTo>
                <a:lnTo>
                  <a:pt x="f420" y="f421"/>
                </a:lnTo>
                <a:cubicBezTo>
                  <a:pt x="f422" y="f423"/>
                  <a:pt x="f424" y="f425"/>
                  <a:pt x="f77" y="f78"/>
                </a:cubicBezTo>
                <a:close/>
                <a:moveTo>
                  <a:pt x="f426" y="f427"/>
                </a:moveTo>
                <a:cubicBezTo>
                  <a:pt x="f428" y="f429"/>
                  <a:pt x="f430" y="f431"/>
                  <a:pt x="f432" y="f433"/>
                </a:cubicBezTo>
                <a:cubicBezTo>
                  <a:pt x="f434" y="f435"/>
                  <a:pt x="f436" y="f437"/>
                  <a:pt x="f438" y="f439"/>
                </a:cubicBezTo>
                <a:lnTo>
                  <a:pt x="f440" y="f4"/>
                </a:lnTo>
                <a:lnTo>
                  <a:pt x="f441" y="f442"/>
                </a:lnTo>
                <a:cubicBezTo>
                  <a:pt x="f443" y="f444"/>
                  <a:pt x="f445" y="f446"/>
                  <a:pt x="f447" y="f448"/>
                </a:cubicBezTo>
                <a:cubicBezTo>
                  <a:pt x="f449" y="f450"/>
                  <a:pt x="f451" y="f452"/>
                  <a:pt x="f453" y="f454"/>
                </a:cubicBezTo>
                <a:cubicBezTo>
                  <a:pt x="f455" y="f456"/>
                  <a:pt x="f457" y="f458"/>
                  <a:pt x="f459" y="f460"/>
                </a:cubicBezTo>
                <a:cubicBezTo>
                  <a:pt x="f461" y="f462"/>
                  <a:pt x="f463" y="f464"/>
                  <a:pt x="f465" y="f466"/>
                </a:cubicBezTo>
                <a:lnTo>
                  <a:pt x="f467" y="f468"/>
                </a:lnTo>
                <a:cubicBezTo>
                  <a:pt x="f469" y="f470"/>
                  <a:pt x="f471" y="f472"/>
                  <a:pt x="f473" y="f474"/>
                </a:cubicBezTo>
                <a:cubicBezTo>
                  <a:pt x="f475" y="f476"/>
                  <a:pt x="f477" y="f478"/>
                  <a:pt x="f479" y="f480"/>
                </a:cubicBezTo>
                <a:cubicBezTo>
                  <a:pt x="f481" y="f482"/>
                  <a:pt x="f483" y="f484"/>
                  <a:pt x="f485" y="f486"/>
                </a:cubicBezTo>
                <a:cubicBezTo>
                  <a:pt x="f487" y="f488"/>
                  <a:pt x="f489" y="f490"/>
                  <a:pt x="f491" y="f492"/>
                </a:cubicBezTo>
                <a:cubicBezTo>
                  <a:pt x="f493" y="f494"/>
                  <a:pt x="f495" y="f496"/>
                  <a:pt x="f426" y="f427"/>
                </a:cubicBezTo>
                <a:close/>
              </a:path>
            </a:pathLst>
          </a:custGeom>
          <a:solidFill>
            <a:schemeClr val="bg2"/>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3" name="Oval 8">
            <a:extLst>
              <a:ext uri="{FF2B5EF4-FFF2-40B4-BE49-F238E27FC236}">
                <a16:creationId xmlns:a16="http://schemas.microsoft.com/office/drawing/2014/main" id="{5F47057C-0435-DA9E-AEBD-2B7A188D439E}"/>
              </a:ext>
            </a:extLst>
          </p:cNvPr>
          <p:cNvSpPr/>
          <p:nvPr/>
        </p:nvSpPr>
        <p:spPr>
          <a:xfrm>
            <a:off x="3852312" y="1383961"/>
            <a:ext cx="436342" cy="467441"/>
          </a:xfrm>
          <a:custGeom>
            <a:avLst/>
            <a:gdLst>
              <a:gd name="f0" fmla="val w"/>
              <a:gd name="f1" fmla="val h"/>
              <a:gd name="f2" fmla="val 0"/>
              <a:gd name="f3" fmla="val 3068057"/>
              <a:gd name="f4" fmla="val 3083879"/>
              <a:gd name="f5" fmla="val 1943022"/>
              <a:gd name="f6" fmla="val 2091435"/>
              <a:gd name="f7" fmla="val 2214809"/>
              <a:gd name="f8" fmla="val 107202"/>
              <a:gd name="f9" fmla="val 2232575"/>
              <a:gd name="f10" fmla="val 249298"/>
              <a:gd name="f11" fmla="val 2066806"/>
              <a:gd name="f12" fmla="val 323095"/>
              <a:gd name="f13" fmla="val 1966497"/>
              <a:gd name="f14" fmla="val 475331"/>
              <a:gd name="f15" fmla="val 1992863"/>
              <a:gd name="f16" fmla="val 623272"/>
              <a:gd name="f17" fmla="val 2032344"/>
              <a:gd name="f18" fmla="val 614884"/>
              <a:gd name="f19" fmla="val 2007703"/>
              <a:gd name="f20" fmla="val 472429"/>
              <a:gd name="f21" fmla="val 2119863"/>
              <a:gd name="f22" fmla="val 324636"/>
              <a:gd name="f23" fmla="val 2294697"/>
              <a:gd name="f24" fmla="val 266187"/>
              <a:gd name="f25" fmla="val 2304190"/>
              <a:gd name="f26" fmla="val 260641"/>
              <a:gd name="f27" fmla="val 2314409"/>
              <a:gd name="f28" fmla="val 260119"/>
              <a:gd name="f29" fmla="val 2324748"/>
              <a:gd name="f30" fmla="val 2491310"/>
              <a:gd name="f31" fmla="val 2626336"/>
              <a:gd name="f32" fmla="val 395145"/>
              <a:gd name="f33" fmla="val 561708"/>
              <a:gd name="f34" fmla="val 2609021"/>
              <a:gd name="f35" fmla="val 647481"/>
              <a:gd name="f36" fmla="val 656343"/>
              <a:gd name="f37" fmla="val 2762823"/>
              <a:gd name="f38" fmla="val 669742"/>
              <a:gd name="f39" fmla="val 2867295"/>
              <a:gd name="f40" fmla="val 786613"/>
              <a:gd name="f41" fmla="val 927882"/>
              <a:gd name="f42" fmla="val 2850464"/>
              <a:gd name="f43" fmla="val 1011252"/>
              <a:gd name="f44" fmla="val 2978255"/>
              <a:gd name="f45" fmla="val 1064152"/>
              <a:gd name="f46" fmla="val 1190111"/>
              <a:gd name="f47" fmla="val 1337042"/>
              <a:gd name="f48" fmla="val 1418703"/>
              <a:gd name="f49" fmla="val 3040320"/>
              <a:gd name="f50" fmla="val 1493884"/>
              <a:gd name="f51" fmla="val 2992210"/>
              <a:gd name="f52" fmla="val 1551889"/>
              <a:gd name="f53" fmla="val 2909241"/>
              <a:gd name="f54" fmla="val 1651289"/>
              <a:gd name="f55" fmla="val 2791782"/>
              <a:gd name="f56" fmla="val 1696238"/>
              <a:gd name="f57" fmla="val 2686704"/>
              <a:gd name="f58" fmla="val 1660749"/>
              <a:gd name="f59" fmla="val 2673794"/>
              <a:gd name="f60" fmla="val 1698968"/>
              <a:gd name="f61" fmla="val 2768232"/>
              <a:gd name="f62" fmla="val 1730865"/>
              <a:gd name="f63" fmla="val 2870956"/>
              <a:gd name="f64" fmla="val 1707121"/>
              <a:gd name="f65" fmla="val 2955415"/>
              <a:gd name="f66" fmla="val 1640323"/>
              <a:gd name="f67" fmla="val 2993943"/>
              <a:gd name="f68" fmla="val 1688574"/>
              <a:gd name="f69" fmla="val 3012247"/>
              <a:gd name="f70" fmla="val 1750635"/>
              <a:gd name="f71" fmla="val 1816968"/>
              <a:gd name="f72" fmla="val 1986406"/>
              <a:gd name="f73" fmla="val 2892829"/>
              <a:gd name="f74" fmla="val 2127952"/>
              <a:gd name="f75" fmla="val 2733451"/>
              <a:gd name="f76" fmla="val 2161496"/>
              <a:gd name="f77" fmla="val 2570803"/>
              <a:gd name="f78" fmla="val 2185843"/>
              <a:gd name="f79" fmla="val 2422847"/>
              <a:gd name="f80" fmla="val 2122052"/>
              <a:gd name="f81" fmla="val 2373218"/>
              <a:gd name="f82" fmla="val 2004561"/>
              <a:gd name="f83" fmla="val 2397575"/>
              <a:gd name="f84" fmla="val 1987765"/>
              <a:gd name="f85" fmla="val 2417022"/>
              <a:gd name="f86" fmla="val 1964396"/>
              <a:gd name="f87" fmla="val 2431421"/>
              <a:gd name="f88" fmla="val 1936987"/>
              <a:gd name="f89" fmla="val 2469123"/>
              <a:gd name="f90" fmla="val 1865220"/>
              <a:gd name="f91" fmla="val 2466430"/>
              <a:gd name="f92" fmla="val 1776674"/>
              <a:gd name="f93" fmla="val 2424327"/>
              <a:gd name="f94" fmla="val 1703750"/>
              <a:gd name="f95" fmla="val 2390880"/>
              <a:gd name="f96" fmla="val 1723060"/>
              <a:gd name="f97" fmla="val 2426033"/>
              <a:gd name="f98" fmla="val 1783948"/>
              <a:gd name="f99" fmla="val 2428758"/>
              <a:gd name="f100" fmla="val 1857660"/>
              <a:gd name="f101" fmla="val 2398065"/>
              <a:gd name="f102" fmla="val 1917447"/>
              <a:gd name="f103" fmla="val 2386618"/>
              <a:gd name="f104" fmla="val 1939743"/>
              <a:gd name="f105" fmla="val 2371177"/>
              <a:gd name="f106" fmla="val 1958844"/>
              <a:gd name="f107" fmla="val 2348681"/>
              <a:gd name="f108" fmla="val 1969064"/>
              <a:gd name="f109" fmla="val 2314536"/>
              <a:gd name="f110" fmla="val 1978212"/>
              <a:gd name="f111" fmla="val 2320989"/>
              <a:gd name="f112" fmla="val 1994504"/>
              <a:gd name="f113" fmla="val 2292439"/>
              <a:gd name="f114" fmla="val 2010252"/>
              <a:gd name="f115" fmla="val 2259301"/>
              <a:gd name="f116" fmla="val 2017439"/>
              <a:gd name="f117" fmla="val 2224883"/>
              <a:gd name="f118" fmla="val 2015050"/>
              <a:gd name="f119" fmla="val 2157880"/>
              <a:gd name="f120" fmla="val 2010397"/>
              <a:gd name="f121" fmla="val 2096183"/>
              <a:gd name="f122" fmla="val 1970105"/>
              <a:gd name="f123" fmla="val 2062112"/>
              <a:gd name="f124" fmla="val 1908746"/>
              <a:gd name="f125" fmla="val 2028307"/>
              <a:gd name="f126" fmla="val 1927422"/>
              <a:gd name="f127" fmla="val 2069101"/>
              <a:gd name="f128" fmla="val 2000945"/>
              <a:gd name="f129" fmla="val 2143517"/>
              <a:gd name="f130" fmla="val 2048870"/>
              <a:gd name="f131" fmla="val 2224395"/>
              <a:gd name="f132" fmla="val 2053708"/>
              <a:gd name="f133" fmla="val 2263912"/>
              <a:gd name="f134" fmla="val 2056070"/>
              <a:gd name="f135" fmla="val 2302036"/>
              <a:gd name="f136" fmla="val 2047984"/>
              <a:gd name="f137" fmla="val 2335071"/>
              <a:gd name="f138" fmla="val 2030056"/>
              <a:gd name="f139" fmla="val 2400196"/>
              <a:gd name="f140" fmla="val 2159379"/>
              <a:gd name="f141" fmla="val 2567325"/>
              <a:gd name="f142" fmla="val 2230480"/>
              <a:gd name="f143" fmla="val 2748680"/>
              <a:gd name="f144" fmla="val 2204554"/>
              <a:gd name="f145" fmla="val 2767068"/>
              <a:gd name="f146" fmla="val 2240602"/>
              <a:gd name="f147" fmla="val 2774723"/>
              <a:gd name="f148" fmla="val 2281713"/>
              <a:gd name="f149" fmla="val 2324613"/>
              <a:gd name="f150" fmla="val 2444667"/>
              <a:gd name="f151" fmla="val 2714770"/>
              <a:gd name="f152" fmla="val 2550720"/>
              <a:gd name="f153" fmla="val 2619461"/>
              <a:gd name="f154" fmla="val 2609132"/>
              <a:gd name="f155" fmla="val 2594093"/>
              <a:gd name="f156" fmla="val 2739763"/>
              <a:gd name="f157" fmla="val 2496512"/>
              <a:gd name="f158" fmla="val 2844553"/>
              <a:gd name="f159" fmla="val 2368919"/>
              <a:gd name="f160" fmla="val 2876858"/>
              <a:gd name="f161" fmla="val 2184369"/>
              <a:gd name="f162" fmla="val 2908073"/>
              <a:gd name="f163" fmla="val 2016372"/>
              <a:gd name="f164" fmla="val 2826285"/>
              <a:gd name="f165" fmla="val 1978290"/>
              <a:gd name="f166" fmla="val 2684161"/>
              <a:gd name="f167" fmla="val 1939323"/>
              <a:gd name="f168" fmla="val 2694602"/>
              <a:gd name="f169" fmla="val 1970494"/>
              <a:gd name="f170" fmla="val 2810931"/>
              <a:gd name="f171" fmla="val 2075973"/>
              <a:gd name="f172" fmla="val 2892306"/>
              <a:gd name="f173" fmla="val 2210223"/>
              <a:gd name="f174" fmla="val 2912307"/>
              <a:gd name="f175" fmla="val 2165434"/>
              <a:gd name="f176" fmla="val 3014618"/>
              <a:gd name="f177" fmla="val 2062317"/>
              <a:gd name="f178" fmla="val 1804718"/>
              <a:gd name="f179" fmla="val 1736151"/>
              <a:gd name="f180" fmla="val 2990782"/>
              <a:gd name="f181" fmla="val 1657612"/>
              <a:gd name="f182" fmla="val 2862428"/>
              <a:gd name="f183" fmla="val 1632100"/>
              <a:gd name="f184" fmla="val 2775963"/>
              <a:gd name="f185" fmla="val 1598588"/>
              <a:gd name="f186" fmla="val 2449530"/>
              <a:gd name="f187" fmla="val 1653064"/>
              <a:gd name="f188" fmla="val 2147091"/>
              <a:gd name="f189" fmla="val 1775302"/>
              <a:gd name="f190" fmla="val 2294672"/>
              <a:gd name="f191" fmla="val 1947360"/>
              <a:gd name="f192" fmla="val 2360889"/>
              <a:gd name="f193" fmla="val 2101389"/>
              <a:gd name="f194" fmla="val 2319520"/>
              <a:gd name="f195" fmla="val 2085913"/>
              <a:gd name="f196" fmla="val 2268654"/>
              <a:gd name="f197" fmla="val 1935632"/>
              <a:gd name="f198" fmla="val 2308197"/>
              <a:gd name="f199" fmla="val 1765039"/>
              <a:gd name="f200" fmla="val 2228547"/>
              <a:gd name="f201" fmla="val 1652548"/>
              <a:gd name="f202" fmla="val 2065927"/>
              <a:gd name="f203" fmla="val 1594744"/>
              <a:gd name="f204" fmla="val 1988631"/>
              <a:gd name="f205" fmla="val 1552933"/>
              <a:gd name="f206" fmla="val 1543383"/>
              <a:gd name="f207" fmla="val 1647107"/>
              <a:gd name="f208" fmla="val 1210118"/>
              <a:gd name="f209" fmla="val 1757451"/>
              <a:gd name="f210" fmla="val 1073526"/>
              <a:gd name="f211" fmla="val 1924310"/>
              <a:gd name="f212" fmla="val 1023711"/>
              <a:gd name="f213" fmla="val 2044795"/>
              <a:gd name="f214" fmla="val 1095494"/>
              <a:gd name="f215" fmla="val 2046624"/>
              <a:gd name="f216" fmla="val 1092427"/>
              <a:gd name="f217" fmla="val 2044963"/>
              <a:gd name="f218" fmla="val 1115904"/>
              <a:gd name="f219" fmla="val 2049817"/>
              <a:gd name="f220" fmla="val 1139574"/>
              <a:gd name="f221" fmla="val 2059741"/>
              <a:gd name="f222" fmla="val 1162003"/>
              <a:gd name="f223" fmla="val 2085174"/>
              <a:gd name="f224" fmla="val 1219476"/>
              <a:gd name="f225" fmla="val 2140055"/>
              <a:gd name="f226" fmla="val 1259997"/>
              <a:gd name="f227" fmla="val 2204060"/>
              <a:gd name="f228" fmla="val 1268556"/>
              <a:gd name="f229" fmla="val 2208020"/>
              <a:gd name="f230" fmla="val 1238949"/>
              <a:gd name="f231" fmla="val 2154665"/>
              <a:gd name="f232" fmla="val 1231814"/>
              <a:gd name="f233" fmla="val 2108853"/>
              <a:gd name="f234" fmla="val 1198319"/>
              <a:gd name="f235" fmla="val 2087448"/>
              <a:gd name="f236" fmla="val 1150798"/>
              <a:gd name="f237" fmla="val 2064784"/>
              <a:gd name="f238" fmla="val 1100476"/>
              <a:gd name="f239" fmla="val 2073123"/>
              <a:gd name="f240" fmla="val 1042569"/>
              <a:gd name="f241" fmla="val 2109077"/>
              <a:gd name="f242" fmla="val 1000639"/>
              <a:gd name="f243" fmla="val 2142987"/>
              <a:gd name="f244" fmla="val 961090"/>
              <a:gd name="f245" fmla="val 2196315"/>
              <a:gd name="f246" fmla="val 941798"/>
              <a:gd name="f247" fmla="val 2249471"/>
              <a:gd name="f248" fmla="val 949847"/>
              <a:gd name="f249" fmla="val 2253988"/>
              <a:gd name="f250" fmla="val 920317"/>
              <a:gd name="f251" fmla="val 2190211"/>
              <a:gd name="f252" fmla="val 910645"/>
              <a:gd name="f253" fmla="val 2126205"/>
              <a:gd name="f254" fmla="val 934132"/>
              <a:gd name="f255" fmla="val 2085632"/>
              <a:gd name="f256" fmla="val 982099"/>
              <a:gd name="f257" fmla="val 2052614"/>
              <a:gd name="f258" fmla="val 1055246"/>
              <a:gd name="f259" fmla="val 1928226"/>
              <a:gd name="f260" fmla="val 988072"/>
              <a:gd name="f261" fmla="val 1765306"/>
              <a:gd name="f262" fmla="val 1028878"/>
              <a:gd name="f263" fmla="val 1646726"/>
              <a:gd name="f264" fmla="val 1149851"/>
              <a:gd name="f265" fmla="val 1576863"/>
              <a:gd name="f266" fmla="val 1018908"/>
              <a:gd name="f267" fmla="val 1584053"/>
              <a:gd name="f268" fmla="val 461235"/>
              <a:gd name="f269" fmla="val 1633436"/>
              <a:gd name="f270" fmla="val 269593"/>
              <a:gd name="f271" fmla="val 1697428"/>
              <a:gd name="f272" fmla="val 119029"/>
              <a:gd name="f273" fmla="val 1776459"/>
              <a:gd name="f274" fmla="val 1125035"/>
              <a:gd name="f275" fmla="val 1263339"/>
              <a:gd name="f276" fmla="val 1331906"/>
              <a:gd name="f277" fmla="val 93097"/>
              <a:gd name="f278" fmla="val 1410445"/>
              <a:gd name="f279" fmla="val 221451"/>
              <a:gd name="f280" fmla="val 1435957"/>
              <a:gd name="f281" fmla="val 307916"/>
              <a:gd name="f282" fmla="val 1469469"/>
              <a:gd name="f283" fmla="val 634350"/>
              <a:gd name="f284" fmla="val 1414993"/>
              <a:gd name="f285" fmla="val 936788"/>
              <a:gd name="f286" fmla="val 1292755"/>
              <a:gd name="f287" fmla="val 789207"/>
              <a:gd name="f288" fmla="val 1120697"/>
              <a:gd name="f289" fmla="val 722990"/>
              <a:gd name="f290" fmla="val 966668"/>
              <a:gd name="f291" fmla="val 764359"/>
              <a:gd name="f292" fmla="val 982144"/>
              <a:gd name="f293" fmla="val 815225"/>
              <a:gd name="f294" fmla="val 1132425"/>
              <a:gd name="f295" fmla="val 775682"/>
              <a:gd name="f296" fmla="val 1303018"/>
              <a:gd name="f297" fmla="val 855332"/>
              <a:gd name="f298" fmla="val 1415509"/>
              <a:gd name="f299" fmla="val 1017952"/>
              <a:gd name="f300" fmla="val 1473313"/>
              <a:gd name="f301" fmla="val 1095249"/>
              <a:gd name="f302" fmla="val 1515123"/>
              <a:gd name="f303" fmla="val 1540497"/>
              <a:gd name="f304" fmla="val 1420950"/>
              <a:gd name="f305" fmla="val 1873762"/>
              <a:gd name="f306" fmla="val 1310606"/>
              <a:gd name="f307" fmla="val 2010353"/>
              <a:gd name="f308" fmla="val 1143747"/>
              <a:gd name="f309" fmla="val 2060168"/>
              <a:gd name="f310" fmla="val 1023262"/>
              <a:gd name="f311" fmla="val 1988385"/>
              <a:gd name="f312" fmla="val 1021433"/>
              <a:gd name="f313" fmla="val 1991453"/>
              <a:gd name="f314" fmla="val 1023094"/>
              <a:gd name="f315" fmla="val 1967976"/>
              <a:gd name="f316" fmla="val 1018240"/>
              <a:gd name="f317" fmla="val 1944306"/>
              <a:gd name="f318" fmla="val 1008316"/>
              <a:gd name="f319" fmla="val 1921877"/>
              <a:gd name="f320" fmla="val 982883"/>
              <a:gd name="f321" fmla="val 1864403"/>
              <a:gd name="f322" fmla="val 928002"/>
              <a:gd name="f323" fmla="val 1823883"/>
              <a:gd name="f324" fmla="val 863997"/>
              <a:gd name="f325" fmla="val 1815323"/>
              <a:gd name="f326" fmla="val 860037"/>
              <a:gd name="f327" fmla="val 1844930"/>
              <a:gd name="f328" fmla="val 913392"/>
              <a:gd name="f329" fmla="val 1852066"/>
              <a:gd name="f330" fmla="val 959204"/>
              <a:gd name="f331" fmla="val 1885560"/>
              <a:gd name="f332" fmla="val 980609"/>
              <a:gd name="f333" fmla="val 1933082"/>
              <a:gd name="f334" fmla="val 1003273"/>
              <a:gd name="f335" fmla="val 1983404"/>
              <a:gd name="f336" fmla="val 994934"/>
              <a:gd name="f337" fmla="val 2041310"/>
              <a:gd name="f338" fmla="val 958980"/>
              <a:gd name="f339" fmla="val 2083241"/>
              <a:gd name="f340" fmla="val 925070"/>
              <a:gd name="f341" fmla="val 2122789"/>
              <a:gd name="f342" fmla="val 871742"/>
              <a:gd name="f343" fmla="val 2142082"/>
              <a:gd name="f344" fmla="val 818586"/>
              <a:gd name="f345" fmla="val 2134033"/>
              <a:gd name="f346" fmla="val 814069"/>
              <a:gd name="f347" fmla="val 2163562"/>
              <a:gd name="f348" fmla="val 877846"/>
              <a:gd name="f349" fmla="val 2173235"/>
              <a:gd name="f350" fmla="val 941852"/>
              <a:gd name="f351" fmla="val 2149747"/>
              <a:gd name="f352" fmla="val 982425"/>
              <a:gd name="f353" fmla="val 2101780"/>
              <a:gd name="f354" fmla="val 1015443"/>
              <a:gd name="f355" fmla="val 2028633"/>
              <a:gd name="f356" fmla="val 1139831"/>
              <a:gd name="f357" fmla="val 2095808"/>
              <a:gd name="f358" fmla="val 1302751"/>
              <a:gd name="f359" fmla="val 2055001"/>
              <a:gd name="f360" fmla="val 1421331"/>
              <a:gd name="f361" fmla="val 1934029"/>
              <a:gd name="f362" fmla="val 1491194"/>
              <a:gd name="f363" fmla="val 2064971"/>
              <a:gd name="f364" fmla="val 1484003"/>
              <a:gd name="f365" fmla="val 2622644"/>
              <a:gd name="f366" fmla="val 1434621"/>
              <a:gd name="f367" fmla="val 2814287"/>
              <a:gd name="f368" fmla="val 1370629"/>
              <a:gd name="f369" fmla="val 2964850"/>
              <a:gd name="f370" fmla="val 1291598"/>
              <a:gd name="f371" fmla="val 976622"/>
              <a:gd name="f372" fmla="val 853248"/>
              <a:gd name="f373" fmla="val 2976677"/>
              <a:gd name="f374" fmla="val 835482"/>
              <a:gd name="f375" fmla="val 2834581"/>
              <a:gd name="f376" fmla="val 1001251"/>
              <a:gd name="f377" fmla="val 2760784"/>
              <a:gd name="f378" fmla="val 1101560"/>
              <a:gd name="f379" fmla="val 2608549"/>
              <a:gd name="f380" fmla="val 1075194"/>
              <a:gd name="f381" fmla="val 2460607"/>
              <a:gd name="f382" fmla="val 1035713"/>
              <a:gd name="f383" fmla="val 2468996"/>
              <a:gd name="f384" fmla="val 1060354"/>
              <a:gd name="f385" fmla="val 2611450"/>
              <a:gd name="f386" fmla="val 948194"/>
              <a:gd name="f387" fmla="val 2759243"/>
              <a:gd name="f388" fmla="val 773360"/>
              <a:gd name="f389" fmla="val 2817692"/>
              <a:gd name="f390" fmla="val 763867"/>
              <a:gd name="f391" fmla="val 2823239"/>
              <a:gd name="f392" fmla="val 753648"/>
              <a:gd name="f393" fmla="val 2823760"/>
              <a:gd name="f394" fmla="val 743309"/>
              <a:gd name="f395" fmla="val 576747"/>
              <a:gd name="f396" fmla="val 441721"/>
              <a:gd name="f397" fmla="val 2688734"/>
              <a:gd name="f398" fmla="val 2522172"/>
              <a:gd name="f399" fmla="val 459036"/>
              <a:gd name="f400" fmla="val 2436399"/>
              <a:gd name="f401" fmla="val 2427537"/>
              <a:gd name="f402" fmla="val 305234"/>
              <a:gd name="f403" fmla="val 2414137"/>
              <a:gd name="f404" fmla="val 200762"/>
              <a:gd name="f405" fmla="val 2297266"/>
              <a:gd name="f406" fmla="val 2155997"/>
              <a:gd name="f407" fmla="val 217593"/>
              <a:gd name="f408" fmla="val 2072628"/>
              <a:gd name="f409" fmla="val 89802"/>
              <a:gd name="f410" fmla="val 2019727"/>
              <a:gd name="f411" fmla="val 1893768"/>
              <a:gd name="f412" fmla="val 1746838"/>
              <a:gd name="f413" fmla="val 1665177"/>
              <a:gd name="f414" fmla="val 27737"/>
              <a:gd name="f415" fmla="val 1589996"/>
              <a:gd name="f416" fmla="val 75847"/>
              <a:gd name="f417" fmla="val 1531990"/>
              <a:gd name="f418" fmla="val 158816"/>
              <a:gd name="f419" fmla="val 1432590"/>
              <a:gd name="f420" fmla="val 276275"/>
              <a:gd name="f421" fmla="val 1387641"/>
              <a:gd name="f422" fmla="val 381353"/>
              <a:gd name="f423" fmla="val 1423131"/>
              <a:gd name="f424" fmla="val 394263"/>
              <a:gd name="f425" fmla="val 1384911"/>
              <a:gd name="f426" fmla="val 299825"/>
              <a:gd name="f427" fmla="val 1353014"/>
              <a:gd name="f428" fmla="val 197101"/>
              <a:gd name="f429" fmla="val 1376758"/>
              <a:gd name="f430" fmla="val 112642"/>
              <a:gd name="f431" fmla="val 1443556"/>
              <a:gd name="f432" fmla="val 74114"/>
              <a:gd name="f433" fmla="val 1395305"/>
              <a:gd name="f434" fmla="val 55810"/>
              <a:gd name="f435" fmla="val 1333244"/>
              <a:gd name="f436" fmla="val 1266911"/>
              <a:gd name="f437" fmla="val 1097473"/>
              <a:gd name="f438" fmla="val 175228"/>
              <a:gd name="f439" fmla="val 955927"/>
              <a:gd name="f440" fmla="val 334606"/>
              <a:gd name="f441" fmla="val 922383"/>
              <a:gd name="f442" fmla="val 497254"/>
              <a:gd name="f443" fmla="val 898036"/>
              <a:gd name="f444" fmla="val 645210"/>
              <a:gd name="f445" fmla="val 961827"/>
              <a:gd name="f446" fmla="val 694839"/>
              <a:gd name="f447" fmla="val 1079319"/>
              <a:gd name="f448" fmla="val 670482"/>
              <a:gd name="f449" fmla="val 1096114"/>
              <a:gd name="f450" fmla="val 651035"/>
              <a:gd name="f451" fmla="val 1119484"/>
              <a:gd name="f452" fmla="val 636636"/>
              <a:gd name="f453" fmla="val 1146893"/>
              <a:gd name="f454" fmla="val 598934"/>
              <a:gd name="f455" fmla="val 1218660"/>
              <a:gd name="f456" fmla="val 601627"/>
              <a:gd name="f457" fmla="val 1307205"/>
              <a:gd name="f458" fmla="val 643730"/>
              <a:gd name="f459" fmla="val 1380130"/>
              <a:gd name="f460" fmla="val 677177"/>
              <a:gd name="f461" fmla="val 1360819"/>
              <a:gd name="f462" fmla="val 642024"/>
              <a:gd name="f463" fmla="val 1299932"/>
              <a:gd name="f464" fmla="val 639299"/>
              <a:gd name="f465" fmla="val 1226219"/>
              <a:gd name="f466" fmla="val 669992"/>
              <a:gd name="f467" fmla="val 1166433"/>
              <a:gd name="f468" fmla="val 681439"/>
              <a:gd name="f469" fmla="val 1144136"/>
              <a:gd name="f470" fmla="val 696880"/>
              <a:gd name="f471" fmla="val 1125036"/>
              <a:gd name="f472" fmla="val 719376"/>
              <a:gd name="f473" fmla="val 1114815"/>
              <a:gd name="f474" fmla="val 753521"/>
              <a:gd name="f475" fmla="val 1105667"/>
              <a:gd name="f476" fmla="val 747068"/>
              <a:gd name="f477" fmla="val 1089375"/>
              <a:gd name="f478" fmla="val 775618"/>
              <a:gd name="f479" fmla="val 1073627"/>
              <a:gd name="f480" fmla="val 808756"/>
              <a:gd name="f481" fmla="val 1066440"/>
              <a:gd name="f482" fmla="val 843174"/>
              <a:gd name="f483" fmla="val 1068829"/>
              <a:gd name="f484" fmla="val 910177"/>
              <a:gd name="f485" fmla="val 1073482"/>
              <a:gd name="f486" fmla="val 971874"/>
              <a:gd name="f487" fmla="val 1113774"/>
              <a:gd name="f488" fmla="val 1005945"/>
              <a:gd name="f489" fmla="val 1175134"/>
              <a:gd name="f490" fmla="val 1039750"/>
              <a:gd name="f491" fmla="val 1156458"/>
              <a:gd name="f492" fmla="val 998956"/>
              <a:gd name="f493" fmla="val 1082934"/>
              <a:gd name="f494" fmla="val 924540"/>
              <a:gd name="f495" fmla="val 1035010"/>
              <a:gd name="f496" fmla="val 843662"/>
              <a:gd name="f497" fmla="val 1030172"/>
              <a:gd name="f498" fmla="val 804145"/>
              <a:gd name="f499" fmla="val 1027809"/>
              <a:gd name="f500" fmla="val 766021"/>
              <a:gd name="f501" fmla="val 1035895"/>
              <a:gd name="f502" fmla="val 732986"/>
              <a:gd name="f503" fmla="val 1053824"/>
              <a:gd name="f504" fmla="val 667861"/>
              <a:gd name="f505" fmla="val 924500"/>
              <a:gd name="f506" fmla="val 500732"/>
              <a:gd name="f507" fmla="val 853399"/>
              <a:gd name="f508" fmla="val 319377"/>
              <a:gd name="f509" fmla="val 879325"/>
              <a:gd name="f510" fmla="val 300989"/>
              <a:gd name="f511" fmla="val 843277"/>
              <a:gd name="f512" fmla="val 293334"/>
              <a:gd name="f513" fmla="val 802167"/>
              <a:gd name="f514" fmla="val 759266"/>
              <a:gd name="f515" fmla="val 639212"/>
              <a:gd name="f516" fmla="val 353287"/>
              <a:gd name="f517" fmla="val 533159"/>
              <a:gd name="f518" fmla="val 448596"/>
              <a:gd name="f519" fmla="val 474747"/>
              <a:gd name="f520" fmla="val 473964"/>
              <a:gd name="f521" fmla="val 344116"/>
              <a:gd name="f522" fmla="val 571545"/>
              <a:gd name="f523" fmla="val 239326"/>
              <a:gd name="f524" fmla="val 699138"/>
              <a:gd name="f525" fmla="val 207021"/>
              <a:gd name="f526" fmla="val 883688"/>
              <a:gd name="f527" fmla="val 175806"/>
              <a:gd name="f528" fmla="val 1051685"/>
              <a:gd name="f529" fmla="val 257594"/>
              <a:gd name="f530" fmla="val 1089767"/>
              <a:gd name="f531" fmla="val 399718"/>
              <a:gd name="f532" fmla="val 1128734"/>
              <a:gd name="f533" fmla="val 389277"/>
              <a:gd name="f534" fmla="val 1097563"/>
              <a:gd name="f535" fmla="val 272948"/>
              <a:gd name="f536" fmla="val 992084"/>
              <a:gd name="f537" fmla="val 191573"/>
              <a:gd name="f538" fmla="val 857834"/>
              <a:gd name="f539" fmla="val 171572"/>
              <a:gd name="f540" fmla="val 902623"/>
              <a:gd name="f541" fmla="val 69261"/>
              <a:gd name="f542" fmla="val 1005740"/>
              <a:gd name="f543" fmla="*/ f0 1 3068057"/>
              <a:gd name="f544" fmla="*/ f1 1 3083879"/>
              <a:gd name="f545" fmla="val f2"/>
              <a:gd name="f546" fmla="val f3"/>
              <a:gd name="f547" fmla="val f4"/>
              <a:gd name="f548" fmla="+- f547 0 f545"/>
              <a:gd name="f549" fmla="+- f546 0 f545"/>
              <a:gd name="f550" fmla="*/ f549 1 3068057"/>
              <a:gd name="f551" fmla="*/ f548 1 3083879"/>
              <a:gd name="f552" fmla="*/ f545 1 f550"/>
              <a:gd name="f553" fmla="*/ f546 1 f550"/>
              <a:gd name="f554" fmla="*/ f545 1 f551"/>
              <a:gd name="f555" fmla="*/ f547 1 f551"/>
              <a:gd name="f556" fmla="*/ f552 f543 1"/>
              <a:gd name="f557" fmla="*/ f553 f543 1"/>
              <a:gd name="f558" fmla="*/ f555 f544 1"/>
              <a:gd name="f559" fmla="*/ f554 f544 1"/>
            </a:gdLst>
            <a:ahLst/>
            <a:cxnLst>
              <a:cxn ang="3cd4">
                <a:pos x="hc" y="t"/>
              </a:cxn>
              <a:cxn ang="0">
                <a:pos x="r" y="vc"/>
              </a:cxn>
              <a:cxn ang="cd4">
                <a:pos x="hc" y="b"/>
              </a:cxn>
              <a:cxn ang="cd2">
                <a:pos x="l" y="vc"/>
              </a:cxn>
            </a:cxnLst>
            <a:rect l="f556" t="f559" r="f557" b="f558"/>
            <a:pathLst>
              <a:path w="3068057" h="3083879">
                <a:moveTo>
                  <a:pt x="f5" y="f2"/>
                </a:moveTo>
                <a:cubicBezTo>
                  <a:pt x="f6" y="f2"/>
                  <a:pt x="f7" y="f8"/>
                  <a:pt x="f9" y="f10"/>
                </a:cubicBezTo>
                <a:cubicBezTo>
                  <a:pt x="f11" y="f12"/>
                  <a:pt x="f13" y="f14"/>
                  <a:pt x="f15" y="f16"/>
                </a:cubicBezTo>
                <a:lnTo>
                  <a:pt x="f17" y="f18"/>
                </a:lnTo>
                <a:cubicBezTo>
                  <a:pt x="f19" y="f20"/>
                  <a:pt x="f21" y="f22"/>
                  <a:pt x="f23" y="f24"/>
                </a:cubicBezTo>
                <a:cubicBezTo>
                  <a:pt x="f25" y="f26"/>
                  <a:pt x="f27" y="f28"/>
                  <a:pt x="f29" y="f28"/>
                </a:cubicBezTo>
                <a:cubicBezTo>
                  <a:pt x="f30" y="f28"/>
                  <a:pt x="f31" y="f32"/>
                  <a:pt x="f31" y="f33"/>
                </a:cubicBezTo>
                <a:lnTo>
                  <a:pt x="f34" y="f35"/>
                </a:lnTo>
                <a:lnTo>
                  <a:pt x="f31" y="f35"/>
                </a:lnTo>
                <a:lnTo>
                  <a:pt x="f31" y="f36"/>
                </a:lnTo>
                <a:cubicBezTo>
                  <a:pt x="f37" y="f38"/>
                  <a:pt x="f39" y="f40"/>
                  <a:pt x="f39" y="f41"/>
                </a:cubicBezTo>
                <a:lnTo>
                  <a:pt x="f42" y="f43"/>
                </a:lnTo>
                <a:cubicBezTo>
                  <a:pt x="f44" y="f45"/>
                  <a:pt x="f3" y="f46"/>
                  <a:pt x="f3" y="f47"/>
                </a:cubicBezTo>
                <a:cubicBezTo>
                  <a:pt x="f3" y="f48"/>
                  <a:pt x="f49" y="f50"/>
                  <a:pt x="f51" y="f52"/>
                </a:cubicBezTo>
                <a:cubicBezTo>
                  <a:pt x="f53" y="f54"/>
                  <a:pt x="f55" y="f56"/>
                  <a:pt x="f57" y="f58"/>
                </a:cubicBezTo>
                <a:lnTo>
                  <a:pt x="f59" y="f60"/>
                </a:lnTo>
                <a:cubicBezTo>
                  <a:pt x="f61" y="f62"/>
                  <a:pt x="f63" y="f64"/>
                  <a:pt x="f65" y="f66"/>
                </a:cubicBezTo>
                <a:cubicBezTo>
                  <a:pt x="f67" y="f68"/>
                  <a:pt x="f69" y="f70"/>
                  <a:pt x="f69" y="f71"/>
                </a:cubicBezTo>
                <a:cubicBezTo>
                  <a:pt x="f69" y="f72"/>
                  <a:pt x="f73" y="f74"/>
                  <a:pt x="f75" y="f76"/>
                </a:cubicBezTo>
                <a:cubicBezTo>
                  <a:pt x="f77" y="f78"/>
                  <a:pt x="f79" y="f80"/>
                  <a:pt x="f81" y="f82"/>
                </a:cubicBezTo>
                <a:cubicBezTo>
                  <a:pt x="f83" y="f84"/>
                  <a:pt x="f85" y="f86"/>
                  <a:pt x="f87" y="f88"/>
                </a:cubicBezTo>
                <a:cubicBezTo>
                  <a:pt x="f89" y="f90"/>
                  <a:pt x="f91" y="f92"/>
                  <a:pt x="f93" y="f94"/>
                </a:cubicBezTo>
                <a:lnTo>
                  <a:pt x="f95" y="f96"/>
                </a:lnTo>
                <a:cubicBezTo>
                  <a:pt x="f97" y="f98"/>
                  <a:pt x="f99" y="f100"/>
                  <a:pt x="f101" y="f102"/>
                </a:cubicBezTo>
                <a:cubicBezTo>
                  <a:pt x="f103" y="f104"/>
                  <a:pt x="f105" y="f106"/>
                  <a:pt x="f107" y="f108"/>
                </a:cubicBezTo>
                <a:lnTo>
                  <a:pt x="f109" y="f110"/>
                </a:lnTo>
                <a:lnTo>
                  <a:pt x="f111" y="f112"/>
                </a:lnTo>
                <a:cubicBezTo>
                  <a:pt x="f113" y="f114"/>
                  <a:pt x="f115" y="f116"/>
                  <a:pt x="f117" y="f118"/>
                </a:cubicBezTo>
                <a:cubicBezTo>
                  <a:pt x="f119" y="f120"/>
                  <a:pt x="f121" y="f122"/>
                  <a:pt x="f123" y="f124"/>
                </a:cubicBezTo>
                <a:lnTo>
                  <a:pt x="f125" y="f126"/>
                </a:lnTo>
                <a:cubicBezTo>
                  <a:pt x="f127" y="f128"/>
                  <a:pt x="f129" y="f130"/>
                  <a:pt x="f131" y="f132"/>
                </a:cubicBezTo>
                <a:cubicBezTo>
                  <a:pt x="f133" y="f134"/>
                  <a:pt x="f135" y="f136"/>
                  <a:pt x="f137" y="f138"/>
                </a:cubicBezTo>
                <a:cubicBezTo>
                  <a:pt x="f139" y="f140"/>
                  <a:pt x="f141" y="f142"/>
                  <a:pt x="f143" y="f144"/>
                </a:cubicBezTo>
                <a:cubicBezTo>
                  <a:pt x="f145" y="f146"/>
                  <a:pt x="f147" y="f148"/>
                  <a:pt x="f147" y="f149"/>
                </a:cubicBezTo>
                <a:cubicBezTo>
                  <a:pt x="f147" y="f150"/>
                  <a:pt x="f151" y="f152"/>
                  <a:pt x="f153" y="f154"/>
                </a:cubicBezTo>
                <a:cubicBezTo>
                  <a:pt x="f155" y="f156"/>
                  <a:pt x="f157" y="f158"/>
                  <a:pt x="f159" y="f160"/>
                </a:cubicBezTo>
                <a:cubicBezTo>
                  <a:pt x="f161" y="f162"/>
                  <a:pt x="f163" y="f164"/>
                  <a:pt x="f165" y="f166"/>
                </a:cubicBezTo>
                <a:lnTo>
                  <a:pt x="f167" y="f168"/>
                </a:lnTo>
                <a:cubicBezTo>
                  <a:pt x="f169" y="f170"/>
                  <a:pt x="f171" y="f172"/>
                  <a:pt x="f173" y="f174"/>
                </a:cubicBezTo>
                <a:cubicBezTo>
                  <a:pt x="f175" y="f176"/>
                  <a:pt x="f177" y="f4"/>
                  <a:pt x="f5" y="f4"/>
                </a:cubicBezTo>
                <a:cubicBezTo>
                  <a:pt x="f178" y="f4"/>
                  <a:pt x="f179" y="f180"/>
                  <a:pt x="f181" y="f182"/>
                </a:cubicBezTo>
                <a:cubicBezTo>
                  <a:pt x="f183" y="f184"/>
                  <a:pt x="f185" y="f186"/>
                  <a:pt x="f187" y="f188"/>
                </a:cubicBezTo>
                <a:cubicBezTo>
                  <a:pt x="f189" y="f190"/>
                  <a:pt x="f191" y="f192"/>
                  <a:pt x="f193" y="f194"/>
                </a:cubicBezTo>
                <a:lnTo>
                  <a:pt x="f195" y="f196"/>
                </a:lnTo>
                <a:cubicBezTo>
                  <a:pt x="f197" y="f198"/>
                  <a:pt x="f199" y="f200"/>
                  <a:pt x="f201" y="f202"/>
                </a:cubicBezTo>
                <a:cubicBezTo>
                  <a:pt x="f203" y="f204"/>
                  <a:pt x="f205" y="f206"/>
                  <a:pt x="f207" y="f208"/>
                </a:cubicBezTo>
                <a:cubicBezTo>
                  <a:pt x="f209" y="f210"/>
                  <a:pt x="f211" y="f212"/>
                  <a:pt x="f213" y="f214"/>
                </a:cubicBezTo>
                <a:lnTo>
                  <a:pt x="f215" y="f216"/>
                </a:lnTo>
                <a:cubicBezTo>
                  <a:pt x="f217" y="f218"/>
                  <a:pt x="f219" y="f220"/>
                  <a:pt x="f221" y="f222"/>
                </a:cubicBezTo>
                <a:cubicBezTo>
                  <a:pt x="f223" y="f224"/>
                  <a:pt x="f225" y="f226"/>
                  <a:pt x="f227" y="f228"/>
                </a:cubicBezTo>
                <a:lnTo>
                  <a:pt x="f229" y="f230"/>
                </a:lnTo>
                <a:cubicBezTo>
                  <a:pt x="f231" y="f232"/>
                  <a:pt x="f233" y="f234"/>
                  <a:pt x="f235" y="f236"/>
                </a:cubicBezTo>
                <a:cubicBezTo>
                  <a:pt x="f237" y="f238"/>
                  <a:pt x="f239" y="f240"/>
                  <a:pt x="f241" y="f242"/>
                </a:cubicBezTo>
                <a:cubicBezTo>
                  <a:pt x="f243" y="f244"/>
                  <a:pt x="f245" y="f246"/>
                  <a:pt x="f247" y="f248"/>
                </a:cubicBezTo>
                <a:lnTo>
                  <a:pt x="f249" y="f250"/>
                </a:lnTo>
                <a:cubicBezTo>
                  <a:pt x="f251" y="f252"/>
                  <a:pt x="f253" y="f254"/>
                  <a:pt x="f255" y="f256"/>
                </a:cubicBezTo>
                <a:lnTo>
                  <a:pt x="f257" y="f258"/>
                </a:lnTo>
                <a:cubicBezTo>
                  <a:pt x="f259" y="f260"/>
                  <a:pt x="f261" y="f262"/>
                  <a:pt x="f263" y="f264"/>
                </a:cubicBezTo>
                <a:cubicBezTo>
                  <a:pt x="f265" y="f266"/>
                  <a:pt x="f267" y="f268"/>
                  <a:pt x="f269" y="f270"/>
                </a:cubicBezTo>
                <a:cubicBezTo>
                  <a:pt x="f271" y="f272"/>
                  <a:pt x="f273" y="f2"/>
                  <a:pt x="f5" y="f2"/>
                </a:cubicBezTo>
                <a:close/>
                <a:moveTo>
                  <a:pt x="f274" y="f2"/>
                </a:moveTo>
                <a:cubicBezTo>
                  <a:pt x="f275" y="f2"/>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cubicBezTo>
                  <a:pt x="f300" y="f301"/>
                  <a:pt x="f302" y="f303"/>
                  <a:pt x="f304" y="f305"/>
                </a:cubicBezTo>
                <a:cubicBezTo>
                  <a:pt x="f306" y="f307"/>
                  <a:pt x="f308" y="f309"/>
                  <a:pt x="f310" y="f311"/>
                </a:cubicBezTo>
                <a:lnTo>
                  <a:pt x="f312" y="f313"/>
                </a:lnTo>
                <a:cubicBezTo>
                  <a:pt x="f314" y="f315"/>
                  <a:pt x="f316" y="f317"/>
                  <a:pt x="f318" y="f319"/>
                </a:cubicBezTo>
                <a:cubicBezTo>
                  <a:pt x="f320" y="f321"/>
                  <a:pt x="f322" y="f323"/>
                  <a:pt x="f324" y="f325"/>
                </a:cubicBezTo>
                <a:lnTo>
                  <a:pt x="f326" y="f327"/>
                </a:lnTo>
                <a:cubicBezTo>
                  <a:pt x="f328" y="f329"/>
                  <a:pt x="f330" y="f331"/>
                  <a:pt x="f332" y="f333"/>
                </a:cubicBezTo>
                <a:cubicBezTo>
                  <a:pt x="f334" y="f335"/>
                  <a:pt x="f336" y="f337"/>
                  <a:pt x="f338" y="f339"/>
                </a:cubicBezTo>
                <a:cubicBezTo>
                  <a:pt x="f340" y="f341"/>
                  <a:pt x="f342" y="f343"/>
                  <a:pt x="f344" y="f345"/>
                </a:cubicBezTo>
                <a:lnTo>
                  <a:pt x="f346" y="f347"/>
                </a:lnTo>
                <a:cubicBezTo>
                  <a:pt x="f348" y="f349"/>
                  <a:pt x="f350" y="f351"/>
                  <a:pt x="f352" y="f353"/>
                </a:cubicBezTo>
                <a:lnTo>
                  <a:pt x="f354" y="f355"/>
                </a:lnTo>
                <a:cubicBezTo>
                  <a:pt x="f356" y="f357"/>
                  <a:pt x="f358" y="f359"/>
                  <a:pt x="f360" y="f361"/>
                </a:cubicBezTo>
                <a:cubicBezTo>
                  <a:pt x="f362" y="f363"/>
                  <a:pt x="f364" y="f365"/>
                  <a:pt x="f366" y="f367"/>
                </a:cubicBezTo>
                <a:cubicBezTo>
                  <a:pt x="f368" y="f369"/>
                  <a:pt x="f370" y="f4"/>
                  <a:pt x="f274" y="f4"/>
                </a:cubicBezTo>
                <a:cubicBezTo>
                  <a:pt x="f371" y="f4"/>
                  <a:pt x="f372" y="f373"/>
                  <a:pt x="f374" y="f375"/>
                </a:cubicBezTo>
                <a:cubicBezTo>
                  <a:pt x="f376" y="f377"/>
                  <a:pt x="f378" y="f379"/>
                  <a:pt x="f380" y="f381"/>
                </a:cubicBezTo>
                <a:lnTo>
                  <a:pt x="f382" y="f383"/>
                </a:lnTo>
                <a:cubicBezTo>
                  <a:pt x="f384" y="f385"/>
                  <a:pt x="f386" y="f387"/>
                  <a:pt x="f388" y="f389"/>
                </a:cubicBezTo>
                <a:cubicBezTo>
                  <a:pt x="f390" y="f391"/>
                  <a:pt x="f392" y="f393"/>
                  <a:pt x="f394" y="f393"/>
                </a:cubicBezTo>
                <a:cubicBezTo>
                  <a:pt x="f395" y="f393"/>
                  <a:pt x="f396" y="f397"/>
                  <a:pt x="f396" y="f398"/>
                </a:cubicBezTo>
                <a:lnTo>
                  <a:pt x="f399" y="f400"/>
                </a:lnTo>
                <a:lnTo>
                  <a:pt x="f396" y="f400"/>
                </a:lnTo>
                <a:lnTo>
                  <a:pt x="f396" y="f401"/>
                </a:lnTo>
                <a:cubicBezTo>
                  <a:pt x="f402" y="f403"/>
                  <a:pt x="f404" y="f405"/>
                  <a:pt x="f404" y="f406"/>
                </a:cubicBezTo>
                <a:lnTo>
                  <a:pt x="f407" y="f408"/>
                </a:lnTo>
                <a:cubicBezTo>
                  <a:pt x="f409" y="f410"/>
                  <a:pt x="f2" y="f411"/>
                  <a:pt x="f2" y="f412"/>
                </a:cubicBezTo>
                <a:cubicBezTo>
                  <a:pt x="f2" y="f413"/>
                  <a:pt x="f414" y="f415"/>
                  <a:pt x="f416" y="f417"/>
                </a:cubicBezTo>
                <a:cubicBezTo>
                  <a:pt x="f418" y="f419"/>
                  <a:pt x="f420" y="f421"/>
                  <a:pt x="f422" y="f423"/>
                </a:cubicBezTo>
                <a:lnTo>
                  <a:pt x="f424" y="f425"/>
                </a:lnTo>
                <a:cubicBezTo>
                  <a:pt x="f426" y="f427"/>
                  <a:pt x="f428" y="f429"/>
                  <a:pt x="f430" y="f431"/>
                </a:cubicBezTo>
                <a:cubicBezTo>
                  <a:pt x="f432" y="f433"/>
                  <a:pt x="f434" y="f435"/>
                  <a:pt x="f434" y="f436"/>
                </a:cubicBezTo>
                <a:cubicBezTo>
                  <a:pt x="f434" y="f437"/>
                  <a:pt x="f438" y="f439"/>
                  <a:pt x="f440" y="f441"/>
                </a:cubicBezTo>
                <a:cubicBezTo>
                  <a:pt x="f442" y="f443"/>
                  <a:pt x="f444" y="f445"/>
                  <a:pt x="f446" y="f447"/>
                </a:cubicBezTo>
                <a:cubicBezTo>
                  <a:pt x="f448" y="f449"/>
                  <a:pt x="f450" y="f451"/>
                  <a:pt x="f452" y="f453"/>
                </a:cubicBezTo>
                <a:cubicBezTo>
                  <a:pt x="f454" y="f455"/>
                  <a:pt x="f456" y="f457"/>
                  <a:pt x="f458" y="f459"/>
                </a:cubicBezTo>
                <a:lnTo>
                  <a:pt x="f460" y="f461"/>
                </a:lnTo>
                <a:cubicBezTo>
                  <a:pt x="f462" y="f463"/>
                  <a:pt x="f464" y="f465"/>
                  <a:pt x="f466" y="f467"/>
                </a:cubicBezTo>
                <a:cubicBezTo>
                  <a:pt x="f468" y="f469"/>
                  <a:pt x="f470" y="f471"/>
                  <a:pt x="f472" y="f473"/>
                </a:cubicBezTo>
                <a:lnTo>
                  <a:pt x="f474" y="f475"/>
                </a:lnTo>
                <a:lnTo>
                  <a:pt x="f476" y="f477"/>
                </a:lnTo>
                <a:cubicBezTo>
                  <a:pt x="f478" y="f479"/>
                  <a:pt x="f480" y="f481"/>
                  <a:pt x="f482" y="f483"/>
                </a:cubicBezTo>
                <a:cubicBezTo>
                  <a:pt x="f484" y="f485"/>
                  <a:pt x="f486" y="f487"/>
                  <a:pt x="f488" y="f489"/>
                </a:cubicBezTo>
                <a:lnTo>
                  <a:pt x="f490" y="f491"/>
                </a:lnTo>
                <a:cubicBezTo>
                  <a:pt x="f492" y="f493"/>
                  <a:pt x="f494" y="f495"/>
                  <a:pt x="f496" y="f497"/>
                </a:cubicBezTo>
                <a:cubicBezTo>
                  <a:pt x="f498" y="f499"/>
                  <a:pt x="f500" y="f501"/>
                  <a:pt x="f502" y="f503"/>
                </a:cubicBezTo>
                <a:cubicBezTo>
                  <a:pt x="f504" y="f505"/>
                  <a:pt x="f506" y="f507"/>
                  <a:pt x="f508" y="f509"/>
                </a:cubicBezTo>
                <a:cubicBezTo>
                  <a:pt x="f510" y="f511"/>
                  <a:pt x="f512" y="f513"/>
                  <a:pt x="f512" y="f514"/>
                </a:cubicBezTo>
                <a:cubicBezTo>
                  <a:pt x="f512" y="f515"/>
                  <a:pt x="f516" y="f517"/>
                  <a:pt x="f518" y="f519"/>
                </a:cubicBezTo>
                <a:cubicBezTo>
                  <a:pt x="f520" y="f521"/>
                  <a:pt x="f522" y="f523"/>
                  <a:pt x="f524" y="f525"/>
                </a:cubicBezTo>
                <a:cubicBezTo>
                  <a:pt x="f526" y="f527"/>
                  <a:pt x="f528" y="f529"/>
                  <a:pt x="f530" y="f531"/>
                </a:cubicBezTo>
                <a:lnTo>
                  <a:pt x="f532" y="f533"/>
                </a:lnTo>
                <a:cubicBezTo>
                  <a:pt x="f534" y="f535"/>
                  <a:pt x="f536" y="f537"/>
                  <a:pt x="f538" y="f539"/>
                </a:cubicBezTo>
                <a:cubicBezTo>
                  <a:pt x="f540" y="f541"/>
                  <a:pt x="f542" y="f2"/>
                  <a:pt x="f274" y="f2"/>
                </a:cubicBezTo>
                <a:close/>
              </a:path>
            </a:pathLst>
          </a:custGeom>
          <a:solidFill>
            <a:schemeClr val="bg2"/>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grpSp>
        <p:nvGrpSpPr>
          <p:cNvPr id="4" name="Group 110">
            <a:extLst>
              <a:ext uri="{FF2B5EF4-FFF2-40B4-BE49-F238E27FC236}">
                <a16:creationId xmlns:a16="http://schemas.microsoft.com/office/drawing/2014/main" id="{34385B07-1CE1-6016-9A85-A51F82F610FC}"/>
              </a:ext>
            </a:extLst>
          </p:cNvPr>
          <p:cNvGrpSpPr/>
          <p:nvPr/>
        </p:nvGrpSpPr>
        <p:grpSpPr>
          <a:xfrm>
            <a:off x="2465580" y="1373079"/>
            <a:ext cx="415402" cy="489222"/>
            <a:chOff x="3837179" y="1242450"/>
            <a:chExt cx="415402" cy="489222"/>
          </a:xfrm>
          <a:solidFill>
            <a:schemeClr val="bg2"/>
          </a:solidFill>
        </p:grpSpPr>
        <p:sp>
          <p:nvSpPr>
            <p:cNvPr id="5" name="Freeform 111">
              <a:extLst>
                <a:ext uri="{FF2B5EF4-FFF2-40B4-BE49-F238E27FC236}">
                  <a16:creationId xmlns:a16="http://schemas.microsoft.com/office/drawing/2014/main" id="{A7BCD304-F9DD-C1A1-477A-0BD93A80B568}"/>
                </a:ext>
              </a:extLst>
            </p:cNvPr>
            <p:cNvSpPr/>
            <p:nvPr/>
          </p:nvSpPr>
          <p:spPr>
            <a:xfrm>
              <a:off x="3837179" y="1242450"/>
              <a:ext cx="415402" cy="489222"/>
            </a:xfrm>
            <a:custGeom>
              <a:avLst/>
              <a:gdLst>
                <a:gd name="f0" fmla="val 10800000"/>
                <a:gd name="f1" fmla="val 5400000"/>
                <a:gd name="f2" fmla="val 180"/>
                <a:gd name="f3" fmla="val w"/>
                <a:gd name="f4" fmla="val h"/>
                <a:gd name="f5" fmla="val 0"/>
                <a:gd name="f6" fmla="val 5331558"/>
                <a:gd name="f7" fmla="val 5891405"/>
                <a:gd name="f8" fmla="val 2980491"/>
                <a:gd name="f9" fmla="val 968"/>
                <a:gd name="f10" fmla="val 1784302"/>
                <a:gd name="f11" fmla="val -22254"/>
                <a:gd name="f12" fmla="val 1040642"/>
                <a:gd name="f13" fmla="val 372305"/>
                <a:gd name="f14" fmla="val 726547"/>
                <a:gd name="f15" fmla="val 1181117"/>
                <a:gd name="f16" fmla="val 528785"/>
                <a:gd name="f17" fmla="val 1834793"/>
                <a:gd name="f18" fmla="val 744238"/>
                <a:gd name="f19" fmla="val 2066938"/>
                <a:gd name="f20" fmla="val 486068"/>
                <a:gd name="f21" fmla="val 2371366"/>
                <a:gd name="f22" fmla="val 239818"/>
                <a:gd name="f23" fmla="val 2677225"/>
                <a:gd name="f24" fmla="val -40213"/>
                <a:gd name="f25" fmla="val 2911644"/>
                <a:gd name="f26" fmla="val 4803"/>
                <a:gd name="f27" fmla="val 3079808"/>
                <a:gd name="f28" fmla="val 109541"/>
                <a:gd name="f29" fmla="val 3181162"/>
                <a:gd name="f30" fmla="val 260766"/>
                <a:gd name="f31" fmla="val 3266498"/>
                <a:gd name="f32" fmla="val 460575"/>
                <a:gd name="f33" fmla="val 3328959"/>
                <a:gd name="f34" fmla="val 403546"/>
                <a:gd name="f35" fmla="val 3464559"/>
                <a:gd name="f36" fmla="val 198074"/>
                <a:gd name="f37" fmla="val 3641722"/>
                <a:gd name="f38" fmla="val 289487"/>
                <a:gd name="f39" fmla="val 3735758"/>
                <a:gd name="f40" fmla="val 480873"/>
                <a:gd name="f41" fmla="val 3871219"/>
                <a:gd name="f42" fmla="val 428032"/>
                <a:gd name="f43" fmla="val 3935014"/>
                <a:gd name="f44" fmla="val 303940"/>
                <a:gd name="f45" fmla="val 3939433"/>
                <a:gd name="f46" fmla="val 322351"/>
                <a:gd name="f47" fmla="val 4062605"/>
                <a:gd name="f48" fmla="val 362395"/>
                <a:gd name="f49" fmla="val 4195168"/>
                <a:gd name="f50" fmla="val 550882"/>
                <a:gd name="f51" fmla="val 4226788"/>
                <a:gd name="f52" fmla="val 513737"/>
                <a:gd name="f53" fmla="val 4317787"/>
                <a:gd name="f54" fmla="val 397470"/>
                <a:gd name="f55" fmla="val 4561276"/>
                <a:gd name="f56" fmla="val 358392"/>
                <a:gd name="f57" fmla="val 4876020"/>
                <a:gd name="f58" fmla="val 449942"/>
                <a:gd name="f59" fmla="val 4977005"/>
                <a:gd name="f60" fmla="val 636587"/>
                <a:gd name="f61" fmla="val 5158310"/>
                <a:gd name="f62" fmla="val 1197305"/>
                <a:gd name="f63" fmla="val 5208988"/>
                <a:gd name="f64" fmla="val 1704584"/>
                <a:gd name="f65" fmla="val 5039972"/>
                <a:gd name="f66" fmla="val 1895970"/>
                <a:gd name="f67" fmla="val 4734863"/>
                <a:gd name="f68" fmla="val 5859508"/>
                <a:gd name="f69" fmla="val 4366268"/>
                <a:gd name="f70" fmla="val 4516262"/>
                <a:gd name="f71" fmla="val 4422975"/>
                <a:gd name="f72" fmla="val 3927926"/>
                <a:gd name="f73" fmla="val 4841189"/>
                <a:gd name="f74" fmla="val 3520345"/>
                <a:gd name="f75" fmla="val 6117095"/>
                <a:gd name="f76" fmla="val 1964448"/>
                <a:gd name="f77" fmla="val 4692333"/>
                <a:gd name="f78" fmla="val 36409"/>
                <a:gd name="f79" fmla="+- 0 0 -90"/>
                <a:gd name="f80" fmla="*/ f3 1 5331558"/>
                <a:gd name="f81" fmla="*/ f4 1 5891405"/>
                <a:gd name="f82" fmla="val f5"/>
                <a:gd name="f83" fmla="val f6"/>
                <a:gd name="f84" fmla="val f7"/>
                <a:gd name="f85" fmla="*/ f79 f0 1"/>
                <a:gd name="f86" fmla="+- f84 0 f82"/>
                <a:gd name="f87" fmla="+- f83 0 f82"/>
                <a:gd name="f88" fmla="*/ f85 1 f2"/>
                <a:gd name="f89" fmla="*/ f87 1 5331558"/>
                <a:gd name="f90" fmla="*/ f86 1 5891405"/>
                <a:gd name="f91" fmla="*/ 968 f86 1"/>
                <a:gd name="f92" fmla="*/ 1181117 f86 1"/>
                <a:gd name="f93" fmla="*/ 3328959 f86 1"/>
                <a:gd name="f94" fmla="*/ 3735758 f86 1"/>
                <a:gd name="f95" fmla="*/ 3871219 f86 1"/>
                <a:gd name="f96" fmla="*/ 4062605 f86 1"/>
                <a:gd name="f97" fmla="*/ 4317787 f86 1"/>
                <a:gd name="f98" fmla="*/ 4977005 f86 1"/>
                <a:gd name="f99" fmla="*/ 5039972 f86 1"/>
                <a:gd name="f100" fmla="*/ 5891405 f86 1"/>
                <a:gd name="f101" fmla="*/ 5859508 f86 1"/>
                <a:gd name="f102" fmla="*/ 3520345 f86 1"/>
                <a:gd name="f103" fmla="*/ 3079808 f86 1"/>
                <a:gd name="f104" fmla="*/ 2980491 f87 1"/>
                <a:gd name="f105" fmla="*/ 726547 f87 1"/>
                <a:gd name="f106" fmla="*/ 486068 f87 1"/>
                <a:gd name="f107" fmla="*/ 2371366 f86 1"/>
                <a:gd name="f108" fmla="*/ 4803 f87 1"/>
                <a:gd name="f109" fmla="*/ 460575 f87 1"/>
                <a:gd name="f110" fmla="*/ 289487 f87 1"/>
                <a:gd name="f111" fmla="*/ 480873 f87 1"/>
                <a:gd name="f112" fmla="*/ 322351 f87 1"/>
                <a:gd name="f113" fmla="*/ 513737 f87 1"/>
                <a:gd name="f114" fmla="*/ 449942 f87 1"/>
                <a:gd name="f115" fmla="*/ 1704584 f87 1"/>
                <a:gd name="f116" fmla="*/ 1895970 f87 1"/>
                <a:gd name="f117" fmla="*/ 4734863 f87 1"/>
                <a:gd name="f118" fmla="*/ 4841189 f87 1"/>
                <a:gd name="f119" fmla="+- f88 0 f1"/>
                <a:gd name="f120" fmla="*/ f91 1 5891405"/>
                <a:gd name="f121" fmla="*/ f92 1 5891405"/>
                <a:gd name="f122" fmla="*/ f93 1 5891405"/>
                <a:gd name="f123" fmla="*/ f94 1 5891405"/>
                <a:gd name="f124" fmla="*/ f95 1 5891405"/>
                <a:gd name="f125" fmla="*/ f96 1 5891405"/>
                <a:gd name="f126" fmla="*/ f97 1 5891405"/>
                <a:gd name="f127" fmla="*/ f98 1 5891405"/>
                <a:gd name="f128" fmla="*/ f99 1 5891405"/>
                <a:gd name="f129" fmla="*/ f100 1 5891405"/>
                <a:gd name="f130" fmla="*/ f101 1 5891405"/>
                <a:gd name="f131" fmla="*/ f102 1 5891405"/>
                <a:gd name="f132" fmla="*/ f103 1 5891405"/>
                <a:gd name="f133" fmla="*/ f104 1 5331558"/>
                <a:gd name="f134" fmla="*/ f105 1 5331558"/>
                <a:gd name="f135" fmla="*/ f106 1 5331558"/>
                <a:gd name="f136" fmla="*/ f107 1 5891405"/>
                <a:gd name="f137" fmla="*/ f108 1 5331558"/>
                <a:gd name="f138" fmla="*/ f109 1 5331558"/>
                <a:gd name="f139" fmla="*/ f110 1 5331558"/>
                <a:gd name="f140" fmla="*/ f111 1 5331558"/>
                <a:gd name="f141" fmla="*/ f112 1 5331558"/>
                <a:gd name="f142" fmla="*/ f113 1 5331558"/>
                <a:gd name="f143" fmla="*/ f114 1 5331558"/>
                <a:gd name="f144" fmla="*/ f115 1 5331558"/>
                <a:gd name="f145" fmla="*/ f116 1 5331558"/>
                <a:gd name="f146" fmla="*/ f117 1 5331558"/>
                <a:gd name="f147" fmla="*/ f118 1 5331558"/>
                <a:gd name="f148" fmla="*/ f82 1 f89"/>
                <a:gd name="f149" fmla="*/ f83 1 f89"/>
                <a:gd name="f150" fmla="*/ f82 1 f90"/>
                <a:gd name="f151" fmla="*/ f84 1 f90"/>
                <a:gd name="f152" fmla="*/ f133 1 f89"/>
                <a:gd name="f153" fmla="*/ f120 1 f90"/>
                <a:gd name="f154" fmla="*/ f134 1 f89"/>
                <a:gd name="f155" fmla="*/ f121 1 f90"/>
                <a:gd name="f156" fmla="*/ f135 1 f89"/>
                <a:gd name="f157" fmla="*/ f136 1 f90"/>
                <a:gd name="f158" fmla="*/ f137 1 f89"/>
                <a:gd name="f159" fmla="*/ f132 1 f90"/>
                <a:gd name="f160" fmla="*/ f138 1 f89"/>
                <a:gd name="f161" fmla="*/ f122 1 f90"/>
                <a:gd name="f162" fmla="*/ f139 1 f89"/>
                <a:gd name="f163" fmla="*/ f123 1 f90"/>
                <a:gd name="f164" fmla="*/ f140 1 f89"/>
                <a:gd name="f165" fmla="*/ f124 1 f90"/>
                <a:gd name="f166" fmla="*/ f141 1 f89"/>
                <a:gd name="f167" fmla="*/ f125 1 f90"/>
                <a:gd name="f168" fmla="*/ f142 1 f89"/>
                <a:gd name="f169" fmla="*/ f126 1 f90"/>
                <a:gd name="f170" fmla="*/ f143 1 f89"/>
                <a:gd name="f171" fmla="*/ f127 1 f90"/>
                <a:gd name="f172" fmla="*/ f144 1 f89"/>
                <a:gd name="f173" fmla="*/ f128 1 f90"/>
                <a:gd name="f174" fmla="*/ f145 1 f89"/>
                <a:gd name="f175" fmla="*/ f129 1 f90"/>
                <a:gd name="f176" fmla="*/ f146 1 f89"/>
                <a:gd name="f177" fmla="*/ f130 1 f90"/>
                <a:gd name="f178" fmla="*/ f147 1 f89"/>
                <a:gd name="f179" fmla="*/ f131 1 f90"/>
                <a:gd name="f180" fmla="*/ f148 f80 1"/>
                <a:gd name="f181" fmla="*/ f149 f80 1"/>
                <a:gd name="f182" fmla="*/ f151 f81 1"/>
                <a:gd name="f183" fmla="*/ f150 f81 1"/>
                <a:gd name="f184" fmla="*/ f152 f80 1"/>
                <a:gd name="f185" fmla="*/ f153 f81 1"/>
                <a:gd name="f186" fmla="*/ f154 f80 1"/>
                <a:gd name="f187" fmla="*/ f155 f81 1"/>
                <a:gd name="f188" fmla="*/ f156 f80 1"/>
                <a:gd name="f189" fmla="*/ f157 f81 1"/>
                <a:gd name="f190" fmla="*/ f158 f80 1"/>
                <a:gd name="f191" fmla="*/ f159 f81 1"/>
                <a:gd name="f192" fmla="*/ f160 f80 1"/>
                <a:gd name="f193" fmla="*/ f161 f81 1"/>
                <a:gd name="f194" fmla="*/ f162 f80 1"/>
                <a:gd name="f195" fmla="*/ f163 f81 1"/>
                <a:gd name="f196" fmla="*/ f164 f80 1"/>
                <a:gd name="f197" fmla="*/ f165 f81 1"/>
                <a:gd name="f198" fmla="*/ f166 f80 1"/>
                <a:gd name="f199" fmla="*/ f167 f81 1"/>
                <a:gd name="f200" fmla="*/ f168 f80 1"/>
                <a:gd name="f201" fmla="*/ f169 f81 1"/>
                <a:gd name="f202" fmla="*/ f170 f80 1"/>
                <a:gd name="f203" fmla="*/ f171 f81 1"/>
                <a:gd name="f204" fmla="*/ f172 f80 1"/>
                <a:gd name="f205" fmla="*/ f173 f81 1"/>
                <a:gd name="f206" fmla="*/ f174 f80 1"/>
                <a:gd name="f207" fmla="*/ f175 f81 1"/>
                <a:gd name="f208" fmla="*/ f176 f80 1"/>
                <a:gd name="f209" fmla="*/ f177 f81 1"/>
                <a:gd name="f210" fmla="*/ f178 f80 1"/>
                <a:gd name="f211" fmla="*/ f179 f81 1"/>
              </a:gdLst>
              <a:ahLst/>
              <a:cxnLst>
                <a:cxn ang="3cd4">
                  <a:pos x="hc" y="t"/>
                </a:cxn>
                <a:cxn ang="0">
                  <a:pos x="r" y="vc"/>
                </a:cxn>
                <a:cxn ang="cd4">
                  <a:pos x="hc" y="b"/>
                </a:cxn>
                <a:cxn ang="cd2">
                  <a:pos x="l" y="vc"/>
                </a:cxn>
                <a:cxn ang="f119">
                  <a:pos x="f184" y="f185"/>
                </a:cxn>
                <a:cxn ang="f119">
                  <a:pos x="f186" y="f187"/>
                </a:cxn>
                <a:cxn ang="f119">
                  <a:pos x="f188" y="f189"/>
                </a:cxn>
                <a:cxn ang="f119">
                  <a:pos x="f190" y="f191"/>
                </a:cxn>
                <a:cxn ang="f119">
                  <a:pos x="f192" y="f193"/>
                </a:cxn>
                <a:cxn ang="f119">
                  <a:pos x="f194" y="f195"/>
                </a:cxn>
                <a:cxn ang="f119">
                  <a:pos x="f196" y="f197"/>
                </a:cxn>
                <a:cxn ang="f119">
                  <a:pos x="f198" y="f199"/>
                </a:cxn>
                <a:cxn ang="f119">
                  <a:pos x="f200" y="f201"/>
                </a:cxn>
                <a:cxn ang="f119">
                  <a:pos x="f202" y="f203"/>
                </a:cxn>
                <a:cxn ang="f119">
                  <a:pos x="f204" y="f205"/>
                </a:cxn>
                <a:cxn ang="f119">
                  <a:pos x="f206" y="f207"/>
                </a:cxn>
                <a:cxn ang="f119">
                  <a:pos x="f208" y="f209"/>
                </a:cxn>
                <a:cxn ang="f119">
                  <a:pos x="f210" y="f211"/>
                </a:cxn>
                <a:cxn ang="f119">
                  <a:pos x="f184" y="f185"/>
                </a:cxn>
              </a:cxnLst>
              <a:rect l="f180" t="f183" r="f181" b="f182"/>
              <a:pathLst>
                <a:path w="5331558" h="58914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lnTo>
                    <a:pt x="f40" y="f41"/>
                  </a:lnTo>
                  <a:cubicBezTo>
                    <a:pt x="f42" y="f43"/>
                    <a:pt x="f44" y="f45"/>
                    <a:pt x="f46" y="f47"/>
                  </a:cubicBezTo>
                  <a:cubicBezTo>
                    <a:pt x="f48" y="f49"/>
                    <a:pt x="f50" y="f51"/>
                    <a:pt x="f52" y="f53"/>
                  </a:cubicBezTo>
                  <a:cubicBezTo>
                    <a:pt x="f54" y="f55"/>
                    <a:pt x="f56" y="f57"/>
                    <a:pt x="f58" y="f59"/>
                  </a:cubicBezTo>
                  <a:cubicBezTo>
                    <a:pt x="f60" y="f61"/>
                    <a:pt x="f62" y="f63"/>
                    <a:pt x="f64" y="f65"/>
                  </a:cubicBezTo>
                  <a:lnTo>
                    <a:pt x="f66" y="f7"/>
                  </a:lnTo>
                  <a:lnTo>
                    <a:pt x="f67" y="f68"/>
                  </a:lnTo>
                  <a:cubicBezTo>
                    <a:pt x="f69" y="f70"/>
                    <a:pt x="f71" y="f72"/>
                    <a:pt x="f73" y="f74"/>
                  </a:cubicBezTo>
                  <a:cubicBezTo>
                    <a:pt x="f75" y="f76"/>
                    <a:pt x="f77" y="f78"/>
                    <a:pt x="f8" y="f9"/>
                  </a:cubicBezTo>
                  <a:close/>
                </a:path>
              </a:pathLst>
            </a:custGeom>
            <a:grp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6" name="Oval 37">
              <a:extLst>
                <a:ext uri="{FF2B5EF4-FFF2-40B4-BE49-F238E27FC236}">
                  <a16:creationId xmlns:a16="http://schemas.microsoft.com/office/drawing/2014/main" id="{DE64B1C0-4574-6328-E787-D40496FE29E7}"/>
                </a:ext>
              </a:extLst>
            </p:cNvPr>
            <p:cNvSpPr/>
            <p:nvPr/>
          </p:nvSpPr>
          <p:spPr>
            <a:xfrm rot="18100527">
              <a:off x="3982997" y="1232478"/>
              <a:ext cx="217672" cy="304513"/>
            </a:xfrm>
            <a:custGeom>
              <a:avLst/>
              <a:gdLst>
                <a:gd name="f0" fmla="val w"/>
                <a:gd name="f1" fmla="val h"/>
                <a:gd name="f2" fmla="val 0"/>
                <a:gd name="f3" fmla="val 1170491"/>
                <a:gd name="f4" fmla="val 1745209"/>
                <a:gd name="f5" fmla="val 429221"/>
                <a:gd name="f6" fmla="val 671495"/>
                <a:gd name="f7" fmla="val 415869"/>
                <a:gd name="f8" fmla="val 670322"/>
                <a:gd name="f9" fmla="val 402356"/>
                <a:gd name="f10" fmla="val 670624"/>
                <a:gd name="f11" fmla="val 388917"/>
                <a:gd name="f12" fmla="val 672439"/>
                <a:gd name="f13" fmla="val 370997"/>
                <a:gd name="f14" fmla="val 674859"/>
                <a:gd name="f15" fmla="val 353207"/>
                <a:gd name="f16" fmla="val 679968"/>
                <a:gd name="f17" fmla="val 336101"/>
                <a:gd name="f18" fmla="val 687858"/>
                <a:gd name="f19" fmla="val 344770"/>
                <a:gd name="f20" fmla="val 708640"/>
                <a:gd name="f21" fmla="val 405276"/>
                <a:gd name="f22" fmla="val 680369"/>
                <a:gd name="f23" fmla="val 475531"/>
                <a:gd name="f24" fmla="val 691805"/>
                <a:gd name="f25" fmla="val 523918"/>
                <a:gd name="f26" fmla="val 737799"/>
                <a:gd name="f27" fmla="val 569388"/>
                <a:gd name="f28" fmla="val 781022"/>
                <a:gd name="f29" fmla="val 587723"/>
                <a:gd name="f30" fmla="val 847396"/>
                <a:gd name="f31" fmla="val 571504"/>
                <a:gd name="f32" fmla="val 910067"/>
                <a:gd name="f33" fmla="val 593243"/>
                <a:gd name="f34" fmla="val 915886"/>
                <a:gd name="f35" fmla="val 611678"/>
                <a:gd name="f36" fmla="val 844923"/>
                <a:gd name="f37" fmla="val 590662"/>
                <a:gd name="f38" fmla="val 769719"/>
                <a:gd name="f39" fmla="val 538740"/>
                <a:gd name="f40" fmla="val 720849"/>
                <a:gd name="f41" fmla="val 507886"/>
                <a:gd name="f42" fmla="val 691808"/>
                <a:gd name="f43" fmla="val 469277"/>
                <a:gd name="f44" fmla="val 675014"/>
                <a:gd name="f45" fmla="val 588421"/>
                <a:gd name="f46" fmla="val 580980"/>
                <a:gd name="f47" fmla="val 534186"/>
                <a:gd name="f48" fmla="val 581239"/>
                <a:gd name="f49" fmla="val 482134"/>
                <a:gd name="f50" fmla="val 605639"/>
                <a:gd name="f51" fmla="val 446738"/>
                <a:gd name="f52" fmla="val 649695"/>
                <a:gd name="f53" fmla="val 463760"/>
                <a:gd name="f54" fmla="val 664437"/>
                <a:gd name="f55" fmla="val 505329"/>
                <a:gd name="f56" fmla="val 612166"/>
                <a:gd name="f57" fmla="val 573320"/>
                <a:gd name="f58" fmla="val 591099"/>
                <a:gd name="f59" fmla="val 637132"/>
                <a:gd name="f60" fmla="val 610714"/>
                <a:gd name="f61" fmla="val 697098"/>
                <a:gd name="f62" fmla="val 629147"/>
                <a:gd name="f63" fmla="val 743088"/>
                <a:gd name="f64" fmla="val 680397"/>
                <a:gd name="f65" fmla="val 756495"/>
                <a:gd name="f66" fmla="val 743730"/>
                <a:gd name="f67" fmla="val 778549"/>
                <a:gd name="f68" fmla="val 739251"/>
                <a:gd name="f69" fmla="val 763432"/>
                <a:gd name="f70" fmla="val 667508"/>
                <a:gd name="f71" fmla="val 711108"/>
                <a:gd name="f72" fmla="val 609548"/>
                <a:gd name="f73" fmla="val 642848"/>
                <a:gd name="f74" fmla="val 588934"/>
                <a:gd name="f75" fmla="val 624821"/>
                <a:gd name="f76" fmla="val 583490"/>
                <a:gd name="f77" fmla="val 606500"/>
                <a:gd name="f78" fmla="val 580894"/>
                <a:gd name="f79" fmla="val 533817"/>
                <a:gd name="f80" fmla="val 617807"/>
                <a:gd name="f81" fmla="val 1"/>
                <a:gd name="f82" fmla="val 687626"/>
                <a:gd name="f83" fmla="val 60667"/>
                <a:gd name="f84" fmla="val 697680"/>
                <a:gd name="f85" fmla="val 141081"/>
                <a:gd name="f86" fmla="val 603869"/>
                <a:gd name="f87" fmla="val 182843"/>
                <a:gd name="f88" fmla="val 547102"/>
                <a:gd name="f89" fmla="val 268997"/>
                <a:gd name="f90" fmla="val 562024"/>
                <a:gd name="f91" fmla="val 352718"/>
                <a:gd name="f92" fmla="val 584367"/>
                <a:gd name="f93" fmla="val 347971"/>
                <a:gd name="f94" fmla="val 570422"/>
                <a:gd name="f95" fmla="val 267354"/>
                <a:gd name="f96" fmla="val 633895"/>
                <a:gd name="f97" fmla="val 183716"/>
                <a:gd name="f98" fmla="val 732836"/>
                <a:gd name="f99" fmla="val 150639"/>
                <a:gd name="f100" fmla="val 738208"/>
                <a:gd name="f101" fmla="val 147500"/>
                <a:gd name="f102" fmla="val 743991"/>
                <a:gd name="f103" fmla="val 147205"/>
                <a:gd name="f104" fmla="val 749842"/>
                <a:gd name="f105" fmla="val 844103"/>
                <a:gd name="f106" fmla="val 920515"/>
                <a:gd name="f107" fmla="val 223618"/>
                <a:gd name="f108" fmla="val 317877"/>
                <a:gd name="f109" fmla="val 910716"/>
                <a:gd name="f110" fmla="val 366417"/>
                <a:gd name="f111" fmla="val 366418"/>
                <a:gd name="f112" fmla="val 371433"/>
                <a:gd name="f113" fmla="val 997755"/>
                <a:gd name="f114" fmla="val 379016"/>
                <a:gd name="f115" fmla="val 1056877"/>
                <a:gd name="f116" fmla="val 445155"/>
                <a:gd name="f117" fmla="val 525101"/>
                <a:gd name="f118" fmla="val 1047351"/>
                <a:gd name="f119" fmla="val 572282"/>
                <a:gd name="f120" fmla="val 1119671"/>
                <a:gd name="f121" fmla="val 602218"/>
                <a:gd name="f122" fmla="val 673500"/>
                <a:gd name="f123" fmla="val 756650"/>
                <a:gd name="f124" fmla="val 1170490"/>
                <a:gd name="f125" fmla="val 802863"/>
                <a:gd name="f126" fmla="val 1154794"/>
                <a:gd name="f127" fmla="val 845409"/>
                <a:gd name="f128" fmla="val 1127569"/>
                <a:gd name="f129" fmla="val 878235"/>
                <a:gd name="f130" fmla="val 1080615"/>
                <a:gd name="f131" fmla="val 934488"/>
                <a:gd name="f132" fmla="val 1014142"/>
                <a:gd name="f133" fmla="val 959925"/>
                <a:gd name="f134" fmla="val 954678"/>
                <a:gd name="f135" fmla="val 939840"/>
                <a:gd name="f136" fmla="val 947373"/>
                <a:gd name="f137" fmla="val 961469"/>
                <a:gd name="f138" fmla="val 1000817"/>
                <a:gd name="f139" fmla="val 979520"/>
                <a:gd name="f140" fmla="val 1058949"/>
                <a:gd name="f141" fmla="val 966083"/>
                <a:gd name="f142" fmla="val 1106746"/>
                <a:gd name="f143" fmla="val 928282"/>
                <a:gd name="f144" fmla="val 1128548"/>
                <a:gd name="f145" fmla="val 955588"/>
                <a:gd name="f146" fmla="val 1138907"/>
                <a:gd name="f147" fmla="val 990708"/>
                <a:gd name="f148" fmla="val 1028247"/>
                <a:gd name="f149" fmla="val 1124134"/>
                <a:gd name="f150" fmla="val 1071328"/>
                <a:gd name="f151" fmla="val 1204237"/>
                <a:gd name="f152" fmla="val 981133"/>
                <a:gd name="f153" fmla="val 1223220"/>
                <a:gd name="f154" fmla="val 889088"/>
                <a:gd name="f155" fmla="val 1236998"/>
                <a:gd name="f156" fmla="val 805358"/>
                <a:gd name="f157" fmla="val 1200898"/>
                <a:gd name="f158" fmla="val 777272"/>
                <a:gd name="f159" fmla="val 1134408"/>
                <a:gd name="f160" fmla="val 791057"/>
                <a:gd name="f161" fmla="val 1124903"/>
                <a:gd name="f162" fmla="val 802061"/>
                <a:gd name="f163" fmla="val 1111678"/>
                <a:gd name="f164" fmla="val 810210"/>
                <a:gd name="f165" fmla="val 1096167"/>
                <a:gd name="f166" fmla="val 831546"/>
                <a:gd name="f167" fmla="val 1055553"/>
                <a:gd name="f168" fmla="val 830022"/>
                <a:gd name="f169" fmla="val 1005443"/>
                <a:gd name="f170" fmla="val 806195"/>
                <a:gd name="f171" fmla="val 964175"/>
                <a:gd name="f172" fmla="val 787267"/>
                <a:gd name="f173" fmla="val 975103"/>
                <a:gd name="f174" fmla="val 807161"/>
                <a:gd name="f175" fmla="val 1009560"/>
                <a:gd name="f176" fmla="val 808703"/>
                <a:gd name="f177" fmla="val 1051275"/>
                <a:gd name="f178" fmla="val 791333"/>
                <a:gd name="f179" fmla="val 1085110"/>
                <a:gd name="f180" fmla="val 784855"/>
                <a:gd name="f181" fmla="val 1097727"/>
                <a:gd name="f182" fmla="val 776117"/>
                <a:gd name="f183" fmla="val 1108536"/>
                <a:gd name="f184" fmla="val 763385"/>
                <a:gd name="f185" fmla="val 1114320"/>
                <a:gd name="f186" fmla="val 744063"/>
                <a:gd name="f187" fmla="val 1119497"/>
                <a:gd name="f188" fmla="val 747716"/>
                <a:gd name="f189" fmla="val 1128718"/>
                <a:gd name="f190" fmla="val 731558"/>
                <a:gd name="f191" fmla="val 1137628"/>
                <a:gd name="f192" fmla="val 712804"/>
                <a:gd name="f193" fmla="val 1141697"/>
                <a:gd name="f194" fmla="val 693327"/>
                <a:gd name="f195" fmla="val 1140344"/>
                <a:gd name="f196" fmla="val 655409"/>
                <a:gd name="f197" fmla="val 1137711"/>
                <a:gd name="f198" fmla="val 620494"/>
                <a:gd name="f199" fmla="val 1114908"/>
                <a:gd name="f200" fmla="val 601213"/>
                <a:gd name="f201" fmla="val 1080185"/>
                <a:gd name="f202" fmla="val 582082"/>
                <a:gd name="f203" fmla="val 1090754"/>
                <a:gd name="f204" fmla="val 605167"/>
                <a:gd name="f205" fmla="val 1132362"/>
                <a:gd name="f206" fmla="val 647281"/>
                <a:gd name="f207" fmla="val 1159482"/>
                <a:gd name="f208" fmla="val 693051"/>
                <a:gd name="f209" fmla="val 1162221"/>
                <a:gd name="f210" fmla="val 715413"/>
                <a:gd name="f211" fmla="val 1163558"/>
                <a:gd name="f212" fmla="val 736989"/>
                <a:gd name="f213" fmla="val 1158982"/>
                <a:gd name="f214" fmla="val 755684"/>
                <a:gd name="f215" fmla="val 1148835"/>
                <a:gd name="f216" fmla="val 792539"/>
                <a:gd name="f217" fmla="val 1222022"/>
                <a:gd name="f218" fmla="val 887119"/>
                <a:gd name="f219" fmla="val 1262260"/>
                <a:gd name="f220" fmla="val 989751"/>
                <a:gd name="f221" fmla="val 1247587"/>
                <a:gd name="f222" fmla="val 1000157"/>
                <a:gd name="f223" fmla="val 1267987"/>
                <a:gd name="f224" fmla="val 1004489"/>
                <a:gd name="f225" fmla="val 1291252"/>
                <a:gd name="f226" fmla="val 1004488"/>
                <a:gd name="f227" fmla="val 1315531"/>
                <a:gd name="f228" fmla="val 1381750"/>
                <a:gd name="f229" fmla="val 972258"/>
                <a:gd name="f230" fmla="val 1440443"/>
                <a:gd name="f231" fmla="val 920375"/>
                <a:gd name="f232" fmla="val 1473506"/>
                <a:gd name="f233" fmla="val 913116"/>
                <a:gd name="f234" fmla="val 1474079"/>
                <a:gd name="f235" fmla="val 850536"/>
                <a:gd name="f236" fmla="val 1469665"/>
                <a:gd name="f237" fmla="val 794159"/>
                <a:gd name="f238" fmla="val 1430126"/>
                <a:gd name="f239" fmla="val 766796"/>
                <a:gd name="f240" fmla="val 1371458"/>
                <a:gd name="f241" fmla="val 746323"/>
                <a:gd name="f242" fmla="val 1380801"/>
                <a:gd name="f243" fmla="val 776874"/>
                <a:gd name="f244" fmla="val 1446464"/>
                <a:gd name="f245" fmla="val 839753"/>
                <a:gd name="f246" fmla="val 1490827"/>
                <a:gd name="f247" fmla="val 909888"/>
                <a:gd name="f248" fmla="val 1496052"/>
                <a:gd name="f249" fmla="val 891948"/>
                <a:gd name="f250" fmla="val 1561049"/>
                <a:gd name="f251" fmla="val 840393"/>
                <a:gd name="f252" fmla="val 1611456"/>
                <a:gd name="f253" fmla="val 774838"/>
                <a:gd name="f254" fmla="val 1628054"/>
                <a:gd name="f255" fmla="val 686646"/>
                <a:gd name="f256" fmla="val 1642970"/>
                <a:gd name="f257" fmla="val 605133"/>
                <a:gd name="f258" fmla="val 1612285"/>
                <a:gd name="f259" fmla="val 571751"/>
                <a:gd name="f260" fmla="val 1552195"/>
                <a:gd name="f261" fmla="val 550649"/>
                <a:gd name="f262" fmla="val 1566422"/>
                <a:gd name="f263" fmla="val 577499"/>
                <a:gd name="f264" fmla="val 1609979"/>
                <a:gd name="f265" fmla="val 626419"/>
                <a:gd name="f266" fmla="val 1639383"/>
                <a:gd name="f267" fmla="val 685031"/>
                <a:gd name="f268" fmla="val 1648114"/>
                <a:gd name="f269" fmla="val 659684"/>
                <a:gd name="f270" fmla="val 1706013"/>
                <a:gd name="f271" fmla="val 601329"/>
                <a:gd name="f272" fmla="val 1745210"/>
                <a:gd name="f273" fmla="val 533818"/>
                <a:gd name="f274" fmla="val 455549"/>
                <a:gd name="f275" fmla="val 416747"/>
                <a:gd name="f276" fmla="val 1692524"/>
                <a:gd name="f277" fmla="val 372301"/>
                <a:gd name="f278" fmla="val 1619888"/>
                <a:gd name="f279" fmla="val 366380"/>
                <a:gd name="f280" fmla="val 1592106"/>
                <a:gd name="f281" fmla="val 305091"/>
                <a:gd name="f282" fmla="val 1567105"/>
                <a:gd name="f283" fmla="val 259811"/>
                <a:gd name="f284" fmla="val 1511085"/>
                <a:gd name="f285" fmla="val 250590"/>
                <a:gd name="f286" fmla="val 1443452"/>
                <a:gd name="f287" fmla="val 203712"/>
                <a:gd name="f288" fmla="val 1453117"/>
                <a:gd name="f289" fmla="val 158965"/>
                <a:gd name="f290" fmla="val 1444975"/>
                <a:gd name="f291" fmla="val 117260"/>
                <a:gd name="f292" fmla="val 1407178"/>
                <a:gd name="f293" fmla="val 55030"/>
                <a:gd name="f294" fmla="val 1350772"/>
                <a:gd name="f295" fmla="val 44039"/>
                <a:gd name="f296" fmla="val 1258933"/>
                <a:gd name="f297" fmla="val 90593"/>
                <a:gd name="f298" fmla="val 1192598"/>
                <a:gd name="f299" fmla="val 186799"/>
                <a:gd name="f300" fmla="val 1224213"/>
                <a:gd name="f301" fmla="val 285304"/>
                <a:gd name="f302" fmla="val 1199642"/>
                <a:gd name="f303" fmla="val 330760"/>
                <a:gd name="f304" fmla="val 1129474"/>
                <a:gd name="f305" fmla="val 344999"/>
                <a:gd name="f306" fmla="val 1132822"/>
                <a:gd name="f307" fmla="val 420009"/>
                <a:gd name="f308" fmla="val 1139731"/>
                <a:gd name="f309" fmla="val 490500"/>
                <a:gd name="f310" fmla="val 1101048"/>
                <a:gd name="f311" fmla="val 524987"/>
                <a:gd name="f312" fmla="val 1034051"/>
                <a:gd name="f313" fmla="val 505360"/>
                <a:gd name="f314" fmla="val 1023014"/>
                <a:gd name="f315" fmla="val 475089"/>
                <a:gd name="f316" fmla="val 1082544"/>
                <a:gd name="f317" fmla="val 412689"/>
                <a:gd name="f318" fmla="val 1116790"/>
                <a:gd name="f319" fmla="val 346243"/>
                <a:gd name="f320" fmla="val 1110339"/>
                <a:gd name="f321" fmla="val 283801"/>
                <a:gd name="f322" fmla="val 1104277"/>
                <a:gd name="f323" fmla="val 228486"/>
                <a:gd name="f324" fmla="val 1063265"/>
                <a:gd name="f325" fmla="val 202679"/>
                <a:gd name="f326" fmla="val 1003895"/>
                <a:gd name="f327" fmla="val 181967"/>
                <a:gd name="f328" fmla="val 1012696"/>
                <a:gd name="f329" fmla="val 205492"/>
                <a:gd name="f330" fmla="val 1066954"/>
                <a:gd name="f331" fmla="val 250941"/>
                <a:gd name="f332" fmla="val 1107583"/>
                <a:gd name="f333" fmla="val 305288"/>
                <a:gd name="f334" fmla="val 1123484"/>
                <a:gd name="f335" fmla="val 260051"/>
                <a:gd name="f336" fmla="val 1186174"/>
                <a:gd name="f337" fmla="val 162021"/>
                <a:gd name="f338" fmla="val 1201884"/>
                <a:gd name="f339" fmla="val 70961"/>
                <a:gd name="f340" fmla="val 1161909"/>
                <a:gd name="f341" fmla="val 64874"/>
                <a:gd name="f342" fmla="val 1160625"/>
                <a:gd name="f343" fmla="val 60391"/>
                <a:gd name="f344" fmla="val 1156961"/>
                <a:gd name="f345" fmla="val 56055"/>
                <a:gd name="f346" fmla="val 1153032"/>
                <a:gd name="f347" fmla="val -13786"/>
                <a:gd name="f348" fmla="val 1089729"/>
                <a:gd name="f349" fmla="val -19088"/>
                <a:gd name="f350" fmla="val 981796"/>
                <a:gd name="f351" fmla="val 44214"/>
                <a:gd name="f352" fmla="val 911953"/>
                <a:gd name="f353" fmla="val 84073"/>
                <a:gd name="f354" fmla="val 882569"/>
                <a:gd name="f355" fmla="val 76811"/>
                <a:gd name="f356" fmla="val 875989"/>
                <a:gd name="f357" fmla="val 80179"/>
                <a:gd name="f358" fmla="val 872273"/>
                <a:gd name="f359" fmla="val 28040"/>
                <a:gd name="f360" fmla="val 814783"/>
                <a:gd name="f361" fmla="val 28651"/>
                <a:gd name="f362" fmla="val 726072"/>
                <a:gd name="f363" fmla="val 82340"/>
                <a:gd name="f364" fmla="val 666836"/>
                <a:gd name="f365" fmla="val 121082"/>
                <a:gd name="f366" fmla="val 638275"/>
                <a:gd name="f367" fmla="val 89526"/>
                <a:gd name="f368" fmla="val 571593"/>
                <a:gd name="f369" fmla="val 96788"/>
                <a:gd name="f370" fmla="val 490523"/>
                <a:gd name="f371" fmla="val 145805"/>
                <a:gd name="f372" fmla="val 430894"/>
                <a:gd name="f373" fmla="val 198586"/>
                <a:gd name="f374" fmla="val 400645"/>
                <a:gd name="f375" fmla="val 259015"/>
                <a:gd name="f376" fmla="val 385179"/>
                <a:gd name="f377" fmla="val 321878"/>
                <a:gd name="f378" fmla="val 383347"/>
                <a:gd name="f379" fmla="val 321111"/>
                <a:gd name="f380" fmla="val 357014"/>
                <a:gd name="f381" fmla="val 257723"/>
                <a:gd name="f382" fmla="val 358862"/>
                <a:gd name="f383" fmla="val 196668"/>
                <a:gd name="f384" fmla="val 373772"/>
                <a:gd name="f385" fmla="val 141180"/>
                <a:gd name="f386" fmla="val 399723"/>
                <a:gd name="f387" fmla="val 117813"/>
                <a:gd name="f388" fmla="val 370058"/>
                <a:gd name="f389" fmla="val 106816"/>
                <a:gd name="f390" fmla="val 332072"/>
                <a:gd name="f391" fmla="val 291518"/>
                <a:gd name="f392" fmla="val 170286"/>
                <a:gd name="f393" fmla="val 205094"/>
                <a:gd name="f394" fmla="val 72008"/>
                <a:gd name="f395" fmla="val 326327"/>
                <a:gd name="f396" fmla="val 350305"/>
                <a:gd name="f397" fmla="val 373385"/>
                <a:gd name="f398" fmla="val 75853"/>
                <a:gd name="f399" fmla="val 394659"/>
                <a:gd name="f400" fmla="val 83948"/>
                <a:gd name="f401" fmla="val 425371"/>
                <a:gd name="f402" fmla="val 33609"/>
                <a:gd name="f403" fmla="val 467237"/>
                <a:gd name="f404" fmla="*/ f0 1 1170491"/>
                <a:gd name="f405" fmla="*/ f1 1 1745209"/>
                <a:gd name="f406" fmla="val f2"/>
                <a:gd name="f407" fmla="val f3"/>
                <a:gd name="f408" fmla="val f4"/>
                <a:gd name="f409" fmla="+- f408 0 f406"/>
                <a:gd name="f410" fmla="+- f407 0 f406"/>
                <a:gd name="f411" fmla="*/ f410 1 1170491"/>
                <a:gd name="f412" fmla="*/ f409 1 1745209"/>
                <a:gd name="f413" fmla="*/ f406 1 f411"/>
                <a:gd name="f414" fmla="*/ f407 1 f411"/>
                <a:gd name="f415" fmla="*/ f406 1 f412"/>
                <a:gd name="f416" fmla="*/ f408 1 f412"/>
                <a:gd name="f417" fmla="*/ f413 f404 1"/>
                <a:gd name="f418" fmla="*/ f414 f404 1"/>
                <a:gd name="f419" fmla="*/ f416 f405 1"/>
                <a:gd name="f420" fmla="*/ f415 f405 1"/>
              </a:gdLst>
              <a:ahLst/>
              <a:cxnLst>
                <a:cxn ang="3cd4">
                  <a:pos x="hc" y="t"/>
                </a:cxn>
                <a:cxn ang="0">
                  <a:pos x="r" y="vc"/>
                </a:cxn>
                <a:cxn ang="cd4">
                  <a:pos x="hc" y="b"/>
                </a:cxn>
                <a:cxn ang="cd2">
                  <a:pos x="l" y="vc"/>
                </a:cxn>
              </a:cxnLst>
              <a:rect l="f417" t="f420" r="f418" b="f419"/>
              <a:pathLst>
                <a:path w="1170491" h="1745209">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31" y="f32"/>
                  </a:cubicBezTo>
                  <a:lnTo>
                    <a:pt x="f33" y="f34"/>
                  </a:lnTo>
                  <a:cubicBezTo>
                    <a:pt x="f35" y="f36"/>
                    <a:pt x="f37" y="f38"/>
                    <a:pt x="f39" y="f40"/>
                  </a:cubicBezTo>
                  <a:cubicBezTo>
                    <a:pt x="f41" y="f42"/>
                    <a:pt x="f43" y="f44"/>
                    <a:pt x="f5" y="f6"/>
                  </a:cubicBezTo>
                  <a:close/>
                  <a:moveTo>
                    <a:pt x="f45" y="f46"/>
                  </a:moveTo>
                  <a:cubicBezTo>
                    <a:pt x="f47" y="f48"/>
                    <a:pt x="f49" y="f50"/>
                    <a:pt x="f51" y="f52"/>
                  </a:cubicBezTo>
                  <a:lnTo>
                    <a:pt x="f53" y="f54"/>
                  </a:lnTo>
                  <a:cubicBezTo>
                    <a:pt x="f55" y="f56"/>
                    <a:pt x="f57" y="f58"/>
                    <a:pt x="f59" y="f60"/>
                  </a:cubicBezTo>
                  <a:cubicBezTo>
                    <a:pt x="f61" y="f62"/>
                    <a:pt x="f63" y="f64"/>
                    <a:pt x="f65" y="f66"/>
                  </a:cubicBezTo>
                  <a:lnTo>
                    <a:pt x="f67" y="f68"/>
                  </a:lnTo>
                  <a:cubicBezTo>
                    <a:pt x="f69" y="f70"/>
                    <a:pt x="f71" y="f72"/>
                    <a:pt x="f73" y="f74"/>
                  </a:cubicBezTo>
                  <a:cubicBezTo>
                    <a:pt x="f75" y="f76"/>
                    <a:pt x="f77" y="f78"/>
                    <a:pt x="f45" y="f46"/>
                  </a:cubicBezTo>
                  <a:close/>
                  <a:moveTo>
                    <a:pt x="f79" y="f2"/>
                  </a:moveTo>
                  <a:cubicBezTo>
                    <a:pt x="f80" y="f81"/>
                    <a:pt x="f82" y="f83"/>
                    <a:pt x="f84" y="f85"/>
                  </a:cubicBezTo>
                  <a:cubicBezTo>
                    <a:pt x="f86" y="f87"/>
                    <a:pt x="f88" y="f89"/>
                    <a:pt x="f90" y="f91"/>
                  </a:cubicBezTo>
                  <a:lnTo>
                    <a:pt x="f92" y="f93"/>
                  </a:lnTo>
                  <a:cubicBezTo>
                    <a:pt x="f94" y="f95"/>
                    <a:pt x="f96" y="f97"/>
                    <a:pt x="f98" y="f99"/>
                  </a:cubicBezTo>
                  <a:cubicBezTo>
                    <a:pt x="f100" y="f101"/>
                    <a:pt x="f102" y="f103"/>
                    <a:pt x="f104" y="f103"/>
                  </a:cubicBezTo>
                  <a:cubicBezTo>
                    <a:pt x="f105" y="f103"/>
                    <a:pt x="f106" y="f107"/>
                    <a:pt x="f106" y="f108"/>
                  </a:cubicBezTo>
                  <a:lnTo>
                    <a:pt x="f109" y="f110"/>
                  </a:lnTo>
                  <a:lnTo>
                    <a:pt x="f106" y="f111"/>
                  </a:lnTo>
                  <a:lnTo>
                    <a:pt x="f106" y="f112"/>
                  </a:lnTo>
                  <a:cubicBezTo>
                    <a:pt x="f113" y="f114"/>
                    <a:pt x="f115" y="f116"/>
                    <a:pt x="f115" y="f117"/>
                  </a:cubicBezTo>
                  <a:lnTo>
                    <a:pt x="f118" y="f119"/>
                  </a:lnTo>
                  <a:cubicBezTo>
                    <a:pt x="f120" y="f121"/>
                    <a:pt x="f3" y="f122"/>
                    <a:pt x="f3" y="f123"/>
                  </a:cubicBezTo>
                  <a:cubicBezTo>
                    <a:pt x="f124" y="f125"/>
                    <a:pt x="f126" y="f127"/>
                    <a:pt x="f128" y="f129"/>
                  </a:cubicBezTo>
                  <a:cubicBezTo>
                    <a:pt x="f130" y="f131"/>
                    <a:pt x="f132" y="f133"/>
                    <a:pt x="f134" y="f135"/>
                  </a:cubicBezTo>
                  <a:lnTo>
                    <a:pt x="f136" y="f137"/>
                  </a:lnTo>
                  <a:cubicBezTo>
                    <a:pt x="f138" y="f139"/>
                    <a:pt x="f140" y="f141"/>
                    <a:pt x="f142" y="f143"/>
                  </a:cubicBezTo>
                  <a:cubicBezTo>
                    <a:pt x="f144" y="f145"/>
                    <a:pt x="f146" y="f147"/>
                    <a:pt x="f146" y="f148"/>
                  </a:cubicBezTo>
                  <a:cubicBezTo>
                    <a:pt x="f146" y="f149"/>
                    <a:pt x="f150" y="f151"/>
                    <a:pt x="f152" y="f153"/>
                  </a:cubicBezTo>
                  <a:cubicBezTo>
                    <a:pt x="f154" y="f155"/>
                    <a:pt x="f156" y="f157"/>
                    <a:pt x="f158" y="f159"/>
                  </a:cubicBezTo>
                  <a:cubicBezTo>
                    <a:pt x="f160" y="f161"/>
                    <a:pt x="f162" y="f163"/>
                    <a:pt x="f164" y="f165"/>
                  </a:cubicBezTo>
                  <a:cubicBezTo>
                    <a:pt x="f166" y="f167"/>
                    <a:pt x="f168" y="f169"/>
                    <a:pt x="f170" y="f171"/>
                  </a:cubicBezTo>
                  <a:lnTo>
                    <a:pt x="f172" y="f173"/>
                  </a:lnTo>
                  <a:cubicBezTo>
                    <a:pt x="f174" y="f175"/>
                    <a:pt x="f176" y="f177"/>
                    <a:pt x="f178" y="f179"/>
                  </a:cubicBezTo>
                  <a:cubicBezTo>
                    <a:pt x="f180" y="f181"/>
                    <a:pt x="f182" y="f183"/>
                    <a:pt x="f184" y="f185"/>
                  </a:cubicBezTo>
                  <a:lnTo>
                    <a:pt x="f186" y="f187"/>
                  </a:lnTo>
                  <a:lnTo>
                    <a:pt x="f188" y="f189"/>
                  </a:lnTo>
                  <a:cubicBezTo>
                    <a:pt x="f190" y="f191"/>
                    <a:pt x="f192" y="f193"/>
                    <a:pt x="f194" y="f195"/>
                  </a:cubicBezTo>
                  <a:cubicBezTo>
                    <a:pt x="f196" y="f197"/>
                    <a:pt x="f198" y="f199"/>
                    <a:pt x="f200" y="f201"/>
                  </a:cubicBezTo>
                  <a:lnTo>
                    <a:pt x="f202" y="f203"/>
                  </a:lnTo>
                  <a:cubicBezTo>
                    <a:pt x="f204" y="f205"/>
                    <a:pt x="f206" y="f207"/>
                    <a:pt x="f208" y="f209"/>
                  </a:cubicBezTo>
                  <a:cubicBezTo>
                    <a:pt x="f210" y="f211"/>
                    <a:pt x="f212" y="f213"/>
                    <a:pt x="f214" y="f215"/>
                  </a:cubicBezTo>
                  <a:cubicBezTo>
                    <a:pt x="f216" y="f217"/>
                    <a:pt x="f218" y="f219"/>
                    <a:pt x="f220" y="f221"/>
                  </a:cubicBezTo>
                  <a:cubicBezTo>
                    <a:pt x="f222" y="f223"/>
                    <a:pt x="f224" y="f225"/>
                    <a:pt x="f226" y="f227"/>
                  </a:cubicBezTo>
                  <a:cubicBezTo>
                    <a:pt x="f226" y="f228"/>
                    <a:pt x="f229" y="f230"/>
                    <a:pt x="f231" y="f232"/>
                  </a:cubicBezTo>
                  <a:lnTo>
                    <a:pt x="f233" y="f234"/>
                  </a:lnTo>
                  <a:cubicBezTo>
                    <a:pt x="f235" y="f236"/>
                    <a:pt x="f237" y="f238"/>
                    <a:pt x="f239" y="f240"/>
                  </a:cubicBezTo>
                  <a:lnTo>
                    <a:pt x="f241" y="f242"/>
                  </a:lnTo>
                  <a:cubicBezTo>
                    <a:pt x="f243" y="f244"/>
                    <a:pt x="f245" y="f246"/>
                    <a:pt x="f247" y="f248"/>
                  </a:cubicBezTo>
                  <a:cubicBezTo>
                    <a:pt x="f249" y="f250"/>
                    <a:pt x="f251" y="f252"/>
                    <a:pt x="f253" y="f254"/>
                  </a:cubicBezTo>
                  <a:cubicBezTo>
                    <a:pt x="f255" y="f256"/>
                    <a:pt x="f257" y="f258"/>
                    <a:pt x="f259" y="f260"/>
                  </a:cubicBezTo>
                  <a:lnTo>
                    <a:pt x="f261" y="f262"/>
                  </a:lnTo>
                  <a:cubicBezTo>
                    <a:pt x="f263" y="f264"/>
                    <a:pt x="f265" y="f266"/>
                    <a:pt x="f267" y="f268"/>
                  </a:cubicBezTo>
                  <a:cubicBezTo>
                    <a:pt x="f269" y="f270"/>
                    <a:pt x="f271" y="f272"/>
                    <a:pt x="f273" y="f4"/>
                  </a:cubicBezTo>
                  <a:cubicBezTo>
                    <a:pt x="f274" y="f272"/>
                    <a:pt x="f275" y="f276"/>
                    <a:pt x="f277" y="f278"/>
                  </a:cubicBezTo>
                  <a:lnTo>
                    <a:pt x="f279" y="f280"/>
                  </a:lnTo>
                  <a:cubicBezTo>
                    <a:pt x="f281" y="f282"/>
                    <a:pt x="f283" y="f284"/>
                    <a:pt x="f285" y="f286"/>
                  </a:cubicBezTo>
                  <a:cubicBezTo>
                    <a:pt x="f287" y="f288"/>
                    <a:pt x="f289" y="f290"/>
                    <a:pt x="f291" y="f292"/>
                  </a:cubicBezTo>
                  <a:cubicBezTo>
                    <a:pt x="f293" y="f294"/>
                    <a:pt x="f295" y="f296"/>
                    <a:pt x="f297" y="f298"/>
                  </a:cubicBezTo>
                  <a:cubicBezTo>
                    <a:pt x="f299" y="f300"/>
                    <a:pt x="f301" y="f302"/>
                    <a:pt x="f303" y="f304"/>
                  </a:cubicBezTo>
                  <a:lnTo>
                    <a:pt x="f305" y="f306"/>
                  </a:lnTo>
                  <a:cubicBezTo>
                    <a:pt x="f307" y="f308"/>
                    <a:pt x="f309" y="f310"/>
                    <a:pt x="f311" y="f312"/>
                  </a:cubicBezTo>
                  <a:lnTo>
                    <a:pt x="f313" y="f314"/>
                  </a:lnTo>
                  <a:cubicBezTo>
                    <a:pt x="f315" y="f316"/>
                    <a:pt x="f317" y="f318"/>
                    <a:pt x="f319" y="f320"/>
                  </a:cubicBezTo>
                  <a:cubicBezTo>
                    <a:pt x="f321" y="f322"/>
                    <a:pt x="f323" y="f324"/>
                    <a:pt x="f325" y="f326"/>
                  </a:cubicBezTo>
                  <a:lnTo>
                    <a:pt x="f327" y="f328"/>
                  </a:lnTo>
                  <a:cubicBezTo>
                    <a:pt x="f329" y="f330"/>
                    <a:pt x="f331" y="f332"/>
                    <a:pt x="f333" y="f334"/>
                  </a:cubicBezTo>
                  <a:cubicBezTo>
                    <a:pt x="f335" y="f336"/>
                    <a:pt x="f337" y="f338"/>
                    <a:pt x="f339" y="f340"/>
                  </a:cubicBezTo>
                  <a:cubicBezTo>
                    <a:pt x="f341" y="f342"/>
                    <a:pt x="f343" y="f344"/>
                    <a:pt x="f345" y="f346"/>
                  </a:cubicBezTo>
                  <a:cubicBezTo>
                    <a:pt x="f347" y="f348"/>
                    <a:pt x="f349" y="f350"/>
                    <a:pt x="f351" y="f352"/>
                  </a:cubicBezTo>
                  <a:lnTo>
                    <a:pt x="f353" y="f354"/>
                  </a:lnTo>
                  <a:lnTo>
                    <a:pt x="f355" y="f356"/>
                  </a:lnTo>
                  <a:lnTo>
                    <a:pt x="f357" y="f358"/>
                  </a:lnTo>
                  <a:cubicBezTo>
                    <a:pt x="f359" y="f360"/>
                    <a:pt x="f361" y="f362"/>
                    <a:pt x="f363" y="f364"/>
                  </a:cubicBezTo>
                  <a:lnTo>
                    <a:pt x="f365" y="f366"/>
                  </a:lnTo>
                  <a:cubicBezTo>
                    <a:pt x="f367" y="f368"/>
                    <a:pt x="f369" y="f370"/>
                    <a:pt x="f371" y="f372"/>
                  </a:cubicBezTo>
                  <a:cubicBezTo>
                    <a:pt x="f373" y="f374"/>
                    <a:pt x="f375" y="f376"/>
                    <a:pt x="f377" y="f378"/>
                  </a:cubicBezTo>
                  <a:lnTo>
                    <a:pt x="f379" y="f380"/>
                  </a:lnTo>
                  <a:cubicBezTo>
                    <a:pt x="f381" y="f382"/>
                    <a:pt x="f383" y="f384"/>
                    <a:pt x="f385" y="f386"/>
                  </a:cubicBezTo>
                  <a:cubicBezTo>
                    <a:pt x="f387" y="f388"/>
                    <a:pt x="f389" y="f390"/>
                    <a:pt x="f389" y="f391"/>
                  </a:cubicBezTo>
                  <a:cubicBezTo>
                    <a:pt x="f389" y="f392"/>
                    <a:pt x="f393" y="f394"/>
                    <a:pt x="f395" y="f394"/>
                  </a:cubicBezTo>
                  <a:cubicBezTo>
                    <a:pt x="f396" y="f394"/>
                    <a:pt x="f397" y="f398"/>
                    <a:pt x="f399" y="f400"/>
                  </a:cubicBezTo>
                  <a:cubicBezTo>
                    <a:pt x="f401" y="f402"/>
                    <a:pt x="f403" y="f2"/>
                    <a:pt x="f79" y="f2"/>
                  </a:cubicBezTo>
                  <a:close/>
                </a:path>
              </a:pathLst>
            </a:custGeom>
            <a:grp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grpSp>
      <p:sp>
        <p:nvSpPr>
          <p:cNvPr id="7" name="Rectangle 19">
            <a:extLst>
              <a:ext uri="{FF2B5EF4-FFF2-40B4-BE49-F238E27FC236}">
                <a16:creationId xmlns:a16="http://schemas.microsoft.com/office/drawing/2014/main" id="{259A9D51-FAEF-B5A9-C465-6AAA8F7C6651}"/>
              </a:ext>
            </a:extLst>
          </p:cNvPr>
          <p:cNvSpPr/>
          <p:nvPr/>
        </p:nvSpPr>
        <p:spPr>
          <a:xfrm>
            <a:off x="1786070" y="1399625"/>
            <a:ext cx="372270" cy="436123"/>
          </a:xfrm>
          <a:custGeom>
            <a:avLst/>
            <a:gdLst>
              <a:gd name="f0" fmla="val w"/>
              <a:gd name="f1" fmla="val h"/>
              <a:gd name="f2" fmla="val 0"/>
              <a:gd name="f3" fmla="val 2926108"/>
              <a:gd name="f4" fmla="val 3216409"/>
              <a:gd name="f5" fmla="val 1150286"/>
              <a:gd name="f6" fmla="val 2039882"/>
              <a:gd name="f7" fmla="val 1216487"/>
              <a:gd name="f8" fmla="val 2110220"/>
              <a:gd name="f9" fmla="val 1249586"/>
              <a:gd name="f10" fmla="val 2238485"/>
              <a:gd name="f11" fmla="val 1348889"/>
              <a:gd name="f12" fmla="val 2250897"/>
              <a:gd name="f13" fmla="val 1452327"/>
              <a:gd name="f14" fmla="val 2213659"/>
              <a:gd name="f15" fmla="val 1530941"/>
              <a:gd name="f16" fmla="val 2147458"/>
              <a:gd name="f17" fmla="val 1597142"/>
              <a:gd name="f18" fmla="val 2052295"/>
              <a:gd name="f19" fmla="val 1634380"/>
              <a:gd name="f20" fmla="val 2030228"/>
              <a:gd name="f21" fmla="val 1712994"/>
              <a:gd name="f22" fmla="val 2049536"/>
              <a:gd name="f23" fmla="val 1721269"/>
              <a:gd name="f24" fmla="val 2072982"/>
              <a:gd name="f25" fmla="val 1533700"/>
              <a:gd name="f26" fmla="val 2362611"/>
              <a:gd name="f27" fmla="val 1615072"/>
              <a:gd name="f28" fmla="val 2763954"/>
              <a:gd name="f29" fmla="val 1568179"/>
              <a:gd name="f30" fmla="val 2830155"/>
              <a:gd name="f31" fmla="val 1391644"/>
              <a:gd name="f32" fmla="val 2965315"/>
              <a:gd name="f33" fmla="val 1231658"/>
              <a:gd name="f34" fmla="val 2893598"/>
              <a:gd name="f35" fmla="val 1063398"/>
              <a:gd name="f36" fmla="val 2925319"/>
              <a:gd name="f37" fmla="val 925479"/>
              <a:gd name="f38" fmla="val 2954282"/>
              <a:gd name="f39" fmla="val 820660"/>
              <a:gd name="f40" fmla="val 3107371"/>
              <a:gd name="f41" fmla="val 686879"/>
              <a:gd name="f42" fmla="val 3148747"/>
              <a:gd name="f43" fmla="val 536548"/>
              <a:gd name="f44" fmla="val 3184606"/>
              <a:gd name="f45" fmla="val 373804"/>
              <a:gd name="f46" fmla="val 3224602"/>
              <a:gd name="f47" fmla="val 215198"/>
              <a:gd name="f48" fmla="val 3214948"/>
              <a:gd name="f49" fmla="val 93829"/>
              <a:gd name="f50" fmla="val 3209431"/>
              <a:gd name="f51" fmla="val 71763"/>
              <a:gd name="f52" fmla="val 3046687"/>
              <a:gd name="f53" fmla="val 136584"/>
              <a:gd name="f54" fmla="val 2925318"/>
              <a:gd name="f55" fmla="val 168305"/>
              <a:gd name="f56" fmla="val 2828775"/>
              <a:gd name="f57" fmla="val 121415"/>
              <a:gd name="f58" fmla="val 2802571"/>
              <a:gd name="f59" fmla="val 107623"/>
              <a:gd name="f60" fmla="val 2710165"/>
              <a:gd name="f61" fmla="val 111150"/>
              <a:gd name="f62" fmla="val 2693172"/>
              <a:gd name="f63" fmla="val 127647"/>
              <a:gd name="f64" fmla="val 2691385"/>
              <a:gd name="f65" fmla="val 158288"/>
              <a:gd name="f66" fmla="val 2695563"/>
              <a:gd name="f67" fmla="val 2626239"/>
              <a:gd name="f68" fmla="val 266288"/>
              <a:gd name="f69" fmla="val 2708276"/>
              <a:gd name="f70" fmla="val 307224"/>
              <a:gd name="f71" fmla="val 2711894"/>
              <a:gd name="f72" fmla="val 415224"/>
              <a:gd name="f73" fmla="val 2711420"/>
              <a:gd name="f74" fmla="val 428487"/>
              <a:gd name="f75" fmla="val 2711947"/>
              <a:gd name="f76" fmla="val 442136"/>
              <a:gd name="f77" fmla="val 2710942"/>
              <a:gd name="f78" fmla="val 456160"/>
              <a:gd name="f79" fmla="val 2708700"/>
              <a:gd name="f80" fmla="val 2617963"/>
              <a:gd name="f81" fmla="val 564160"/>
              <a:gd name="f82" fmla="val 2692500"/>
              <a:gd name="f83" fmla="val 577696"/>
              <a:gd name="f84" fmla="val 2691220"/>
              <a:gd name="f85" fmla="val 591289"/>
              <a:gd name="f86" fmla="val 2688332"/>
              <a:gd name="f87" fmla="val 605096"/>
              <a:gd name="f88" fmla="val 2684680"/>
              <a:gd name="f89" fmla="val 2601411"/>
              <a:gd name="f90" fmla="val 713096"/>
              <a:gd name="f91" fmla="val 2654658"/>
              <a:gd name="f92" fmla="val 754032"/>
              <a:gd name="f93" fmla="val 2641463"/>
              <a:gd name="f94" fmla="val 2580721"/>
              <a:gd name="f95" fmla="val 862032"/>
              <a:gd name="f96" fmla="val 2599792"/>
              <a:gd name="f97" fmla="val 897454"/>
              <a:gd name="f98" fmla="val 2584791"/>
              <a:gd name="f99" fmla="val 934214"/>
              <a:gd name="f100" fmla="val 2567836"/>
              <a:gd name="f101" fmla="val 972371"/>
              <a:gd name="f102" fmla="val 2548802"/>
              <a:gd name="f103" fmla="val 1030297"/>
              <a:gd name="f104" fmla="val 2506047"/>
              <a:gd name="f105" fmla="val 939271"/>
              <a:gd name="f106" fmla="val 2219176"/>
              <a:gd name="f107" fmla="val 947546"/>
              <a:gd name="f108" fmla="val 2122633"/>
              <a:gd name="f109" fmla="val 957201"/>
              <a:gd name="f110" fmla="val 2082636"/>
              <a:gd name="f111" fmla="val 1082706"/>
              <a:gd name="f112" fmla="val 2067466"/>
              <a:gd name="f113" fmla="val 394278"/>
              <a:gd name="f114" fmla="val 1320337"/>
              <a:gd name="f115" fmla="val 356565"/>
              <a:gd name="f116" fmla="val 1315036"/>
              <a:gd name="f117" fmla="val 316914"/>
              <a:gd name="f118" fmla="val 1320983"/>
              <a:gd name="f119" fmla="val 277262"/>
              <a:gd name="f120" fmla="val 1344774"/>
              <a:gd name="f121" fmla="val 169686"/>
              <a:gd name="f122" fmla="val 1368221"/>
              <a:gd name="f123" fmla="val 281399"/>
              <a:gd name="f124" fmla="val 1532343"/>
              <a:gd name="f125" fmla="val 314500"/>
              <a:gd name="f126" fmla="val 1626128"/>
              <a:gd name="f127" fmla="val 335188"/>
              <a:gd name="f128" fmla="val 1715776"/>
              <a:gd name="f129" fmla="val 306225"/>
              <a:gd name="f130" fmla="val 1838523"/>
              <a:gd name="f131" fmla="val 376563"/>
              <a:gd name="f132" fmla="val 1820593"/>
              <a:gd name="f133" fmla="val 535169"/>
              <a:gd name="f134" fmla="val 1786113"/>
              <a:gd name="f135" fmla="val 681363"/>
              <a:gd name="f136" fmla="val 1673020"/>
              <a:gd name="f137" fmla="val 628954"/>
              <a:gd name="f138" fmla="val 1493726"/>
              <a:gd name="f139" fmla="val 603094"/>
              <a:gd name="f140" fmla="val 1453384"/>
              <a:gd name="f141" fmla="val 507414"/>
              <a:gd name="f142" fmla="val 1336241"/>
              <a:gd name="f143" fmla="val 1526804"/>
              <a:gd name="f144" fmla="val 66"/>
              <a:gd name="f145" fmla="val 2066065"/>
              <a:gd name="f146" fmla="val 2824"/>
              <a:gd name="f147" fmla="val 2621877"/>
              <a:gd name="f148" fmla="val 129710"/>
              <a:gd name="f149" fmla="val 2896335"/>
              <a:gd name="f150" fmla="val 1038593"/>
              <a:gd name="f151" fmla="val 3057700"/>
              <a:gd name="f152" fmla="val 1564063"/>
              <a:gd name="f153" fmla="val 2532230"/>
              <a:gd name="f154" fmla="val 2366749"/>
              <a:gd name="f155" fmla="val 2064686"/>
              <a:gd name="f156" fmla="val 2292273"/>
              <a:gd name="f157" fmla="val 1885392"/>
              <a:gd name="f158" fmla="val 2267447"/>
              <a:gd name="f159" fmla="val 1950214"/>
              <a:gd name="f160" fmla="val 2015056"/>
              <a:gd name="f161" fmla="val 1555767"/>
              <a:gd name="f162" fmla="val 1940580"/>
              <a:gd name="f163" fmla="val 1179249"/>
              <a:gd name="f164" fmla="val 1868862"/>
              <a:gd name="f165" fmla="val 732393"/>
              <a:gd name="f166" fmla="val 2186075"/>
              <a:gd name="f167" fmla="val 554478"/>
              <a:gd name="f168" fmla="val 2159871"/>
              <a:gd name="f169" fmla="val 466211"/>
              <a:gd name="f170" fmla="val 2141942"/>
              <a:gd name="f171" fmla="val 394493"/>
              <a:gd name="f172" fmla="val 1904722"/>
              <a:gd name="f173" fmla="val 364151"/>
              <a:gd name="f174" fmla="val 1932305"/>
              <a:gd name="f175" fmla="val 322774"/>
              <a:gd name="f176" fmla="val 1970922"/>
              <a:gd name="f177" fmla="val 405526"/>
              <a:gd name="f178" fmla="val 2146079"/>
              <a:gd name="f179" fmla="val 467589"/>
              <a:gd name="f180" fmla="val 2205384"/>
              <a:gd name="f181" fmla="val 525515"/>
              <a:gd name="f182" fmla="val 2241243"/>
              <a:gd name="f183" fmla="val 2202626"/>
              <a:gd name="f184" fmla="val 873070"/>
              <a:gd name="f185" fmla="val 2139183"/>
              <a:gd name="f186" fmla="val 913066"/>
              <a:gd name="f187" fmla="val 2128149"/>
              <a:gd name="f188" fmla="val 870312"/>
              <a:gd name="f189" fmla="val 2253655"/>
              <a:gd name="f190" fmla="val 877208"/>
              <a:gd name="f191" fmla="val 2333648"/>
              <a:gd name="f192" fmla="val 862033"/>
              <a:gd name="f193" fmla="val 2337135"/>
              <a:gd name="f194" fmla="val 2415799"/>
              <a:gd name="f195" fmla="val 754033"/>
              <a:gd name="f196" fmla="val 2360695"/>
              <a:gd name="f197" fmla="val 713097"/>
              <a:gd name="f198" fmla="val 2366601"/>
              <a:gd name="f199" fmla="val 2428213"/>
              <a:gd name="f200" fmla="val 605097"/>
              <a:gd name="f201" fmla="val 2379641"/>
              <a:gd name="f202" fmla="val 564161"/>
              <a:gd name="f203" fmla="val 2382960"/>
              <a:gd name="f204" fmla="val 2436489"/>
              <a:gd name="f205" fmla="val 456161"/>
              <a:gd name="f206" fmla="val 2388351"/>
              <a:gd name="f207" fmla="val 415225"/>
              <a:gd name="f208" fmla="val 2389346"/>
              <a:gd name="f209" fmla="val 307225"/>
              <a:gd name="f210" fmla="val 2386989"/>
              <a:gd name="f211" fmla="val 293173"/>
              <a:gd name="f212" fmla="val 2387203"/>
              <a:gd name="f213" fmla="val 279516"/>
              <a:gd name="f214" fmla="val 2386340"/>
              <a:gd name="f215" fmla="val 266289"/>
              <a:gd name="f216" fmla="val 2385150"/>
              <a:gd name="f217" fmla="val 158289"/>
              <a:gd name="f218" fmla="val 2370613"/>
              <a:gd name="f219" fmla="val 107017"/>
              <a:gd name="f220" fmla="val 2360332"/>
              <a:gd name="f221" fmla="val 72014"/>
              <a:gd name="f222" fmla="val 2345184"/>
              <a:gd name="f223" fmla="val 62108"/>
              <a:gd name="f224" fmla="val 2325373"/>
              <a:gd name="f225" fmla="val 37284"/>
              <a:gd name="f226" fmla="val 2261930"/>
              <a:gd name="f227" fmla="val 103484"/>
              <a:gd name="f228" fmla="val 2223314"/>
              <a:gd name="f229" fmla="val 124172"/>
              <a:gd name="f230" fmla="val 2172284"/>
              <a:gd name="f231" fmla="val 111759"/>
              <a:gd name="f232" fmla="val 2144700"/>
              <a:gd name="f233" fmla="val 74522"/>
              <a:gd name="f234" fmla="val 86934"/>
              <a:gd name="f235" fmla="val 2089533"/>
              <a:gd name="f236" fmla="val 96588"/>
              <a:gd name="f237" fmla="val 2053674"/>
              <a:gd name="f238" fmla="val 242782"/>
              <a:gd name="f239" fmla="val 264849"/>
              <a:gd name="f240" fmla="val 1994369"/>
              <a:gd name="f241" fmla="val 273125"/>
              <a:gd name="f242" fmla="val 1919892"/>
              <a:gd name="f243" fmla="val -4093"/>
              <a:gd name="f244" fmla="val 1721291"/>
              <a:gd name="f245" fmla="val 45"/>
              <a:gd name="f246" fmla="val 1671639"/>
              <a:gd name="f247" fmla="val 12458"/>
              <a:gd name="f248" fmla="val 1619230"/>
              <a:gd name="f249" fmla="val 1558546"/>
              <a:gd name="f250" fmla="val 190373"/>
              <a:gd name="f251" fmla="val 1477174"/>
              <a:gd name="f252" fmla="val 222094"/>
              <a:gd name="f253" fmla="val 1438557"/>
              <a:gd name="f254" fmla="val 80038"/>
              <a:gd name="f255" fmla="val 1267538"/>
              <a:gd name="f256" fmla="val 91072"/>
              <a:gd name="f257" fmla="val 1224783"/>
              <a:gd name="f258" fmla="val 111760"/>
              <a:gd name="f259" fmla="val 1092381"/>
              <a:gd name="f260" fmla="val 240023"/>
              <a:gd name="f261" fmla="val 943429"/>
              <a:gd name="f262" fmla="val 703451"/>
              <a:gd name="f263" fmla="val 342084"/>
              <a:gd name="f264" fmla="val 332450"/>
              <a:gd name="f265" fmla="val 961338"/>
              <a:gd name="f266" fmla="val -5451"/>
              <a:gd name="f267" fmla="*/ f0 1 2926108"/>
              <a:gd name="f268" fmla="*/ f1 1 3216409"/>
              <a:gd name="f269" fmla="val f2"/>
              <a:gd name="f270" fmla="val f3"/>
              <a:gd name="f271" fmla="val f4"/>
              <a:gd name="f272" fmla="+- f271 0 f269"/>
              <a:gd name="f273" fmla="+- f270 0 f269"/>
              <a:gd name="f274" fmla="*/ f273 1 2926108"/>
              <a:gd name="f275" fmla="*/ f272 1 3216409"/>
              <a:gd name="f276" fmla="*/ f269 1 f274"/>
              <a:gd name="f277" fmla="*/ f270 1 f274"/>
              <a:gd name="f278" fmla="*/ f269 1 f275"/>
              <a:gd name="f279" fmla="*/ f271 1 f275"/>
              <a:gd name="f280" fmla="*/ f276 f267 1"/>
              <a:gd name="f281" fmla="*/ f277 f267 1"/>
              <a:gd name="f282" fmla="*/ f279 f268 1"/>
              <a:gd name="f283" fmla="*/ f278 f268 1"/>
            </a:gdLst>
            <a:ahLst/>
            <a:cxnLst>
              <a:cxn ang="3cd4">
                <a:pos x="hc" y="t"/>
              </a:cxn>
              <a:cxn ang="0">
                <a:pos x="r" y="vc"/>
              </a:cxn>
              <a:cxn ang="cd4">
                <a:pos x="hc" y="b"/>
              </a:cxn>
              <a:cxn ang="cd2">
                <a:pos x="l" y="vc"/>
              </a:cxn>
            </a:cxnLst>
            <a:rect l="f280" t="f283" r="f281" b="f282"/>
            <a:pathLst>
              <a:path w="2926108" h="3216409">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lnTo>
                  <a:pt x="f65" y="f67"/>
                </a:lnTo>
                <a:lnTo>
                  <a:pt x="f68" y="f67"/>
                </a:lnTo>
                <a:lnTo>
                  <a:pt x="f68" y="f69"/>
                </a:lnTo>
                <a:lnTo>
                  <a:pt x="f70" y="f71"/>
                </a:lnTo>
                <a:lnTo>
                  <a:pt x="f70" y="f67"/>
                </a:lnTo>
                <a:lnTo>
                  <a:pt x="f72" y="f67"/>
                </a:lnTo>
                <a:lnTo>
                  <a:pt x="f72" y="f73"/>
                </a:lnTo>
                <a:cubicBezTo>
                  <a:pt x="f74" y="f75"/>
                  <a:pt x="f76" y="f77"/>
                  <a:pt x="f78" y="f79"/>
                </a:cubicBezTo>
                <a:lnTo>
                  <a:pt x="f78" y="f80"/>
                </a:lnTo>
                <a:lnTo>
                  <a:pt x="f81" y="f80"/>
                </a:lnTo>
                <a:lnTo>
                  <a:pt x="f81" y="f82"/>
                </a:lnTo>
                <a:cubicBezTo>
                  <a:pt x="f83" y="f84"/>
                  <a:pt x="f85" y="f86"/>
                  <a:pt x="f87" y="f88"/>
                </a:cubicBezTo>
                <a:lnTo>
                  <a:pt x="f87" y="f89"/>
                </a:lnTo>
                <a:lnTo>
                  <a:pt x="f90" y="f89"/>
                </a:lnTo>
                <a:lnTo>
                  <a:pt x="f90" y="f91"/>
                </a:lnTo>
                <a:lnTo>
                  <a:pt x="f92" y="f93"/>
                </a:lnTo>
                <a:lnTo>
                  <a:pt x="f92" y="f94"/>
                </a:lnTo>
                <a:lnTo>
                  <a:pt x="f95" y="f94"/>
                </a:lnTo>
                <a:lnTo>
                  <a:pt x="f95" y="f96"/>
                </a:lnTo>
                <a:cubicBezTo>
                  <a:pt x="f97" y="f98"/>
                  <a:pt x="f99" y="f100"/>
                  <a:pt x="f101" y="f102"/>
                </a:cubicBezTo>
                <a:cubicBezTo>
                  <a:pt x="f103" y="f104"/>
                  <a:pt x="f105" y="f106"/>
                  <a:pt x="f107" y="f108"/>
                </a:cubicBezTo>
                <a:cubicBezTo>
                  <a:pt x="f109" y="f110"/>
                  <a:pt x="f111" y="f112"/>
                  <a:pt x="f5" y="f6"/>
                </a:cubicBezTo>
                <a:close/>
                <a:moveTo>
                  <a:pt x="f113" y="f114"/>
                </a:move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13" y="f114"/>
                </a:cubicBezTo>
                <a:close/>
                <a:moveTo>
                  <a:pt x="f143" y="f144"/>
                </a:moveTo>
                <a:cubicBezTo>
                  <a:pt x="f145" y="f146"/>
                  <a:pt x="f147" y="f148"/>
                  <a:pt x="f149" y="f150"/>
                </a:cubicBezTo>
                <a:cubicBezTo>
                  <a:pt x="f151" y="f152"/>
                  <a:pt x="f153" y="f154"/>
                  <a:pt x="f155" y="f156"/>
                </a:cubicBezTo>
                <a:cubicBezTo>
                  <a:pt x="f157" y="f158"/>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65" y="f183"/>
                  <a:pt x="f184" y="f185"/>
                </a:cubicBezTo>
                <a:cubicBezTo>
                  <a:pt x="f186" y="f187"/>
                  <a:pt x="f188" y="f189"/>
                  <a:pt x="f190" y="f191"/>
                </a:cubicBezTo>
                <a:lnTo>
                  <a:pt x="f192" y="f193"/>
                </a:lnTo>
                <a:lnTo>
                  <a:pt x="f192" y="f194"/>
                </a:lnTo>
                <a:lnTo>
                  <a:pt x="f195" y="f194"/>
                </a:lnTo>
                <a:lnTo>
                  <a:pt x="f195" y="f196"/>
                </a:lnTo>
                <a:lnTo>
                  <a:pt x="f197" y="f198"/>
                </a:lnTo>
                <a:lnTo>
                  <a:pt x="f197" y="f199"/>
                </a:lnTo>
                <a:lnTo>
                  <a:pt x="f200" y="f199"/>
                </a:lnTo>
                <a:lnTo>
                  <a:pt x="f200" y="f201"/>
                </a:lnTo>
                <a:lnTo>
                  <a:pt x="f202" y="f203"/>
                </a:lnTo>
                <a:lnTo>
                  <a:pt x="f202" y="f204"/>
                </a:lnTo>
                <a:lnTo>
                  <a:pt x="f205" y="f204"/>
                </a:lnTo>
                <a:lnTo>
                  <a:pt x="f205" y="f206"/>
                </a:lnTo>
                <a:lnTo>
                  <a:pt x="f207" y="f208"/>
                </a:lnTo>
                <a:lnTo>
                  <a:pt x="f207" y="f204"/>
                </a:lnTo>
                <a:lnTo>
                  <a:pt x="f209" y="f204"/>
                </a:lnTo>
                <a:lnTo>
                  <a:pt x="f209" y="f210"/>
                </a:lnTo>
                <a:cubicBezTo>
                  <a:pt x="f211" y="f212"/>
                  <a:pt x="f213" y="f214"/>
                  <a:pt x="f215" y="f216"/>
                </a:cubicBezTo>
                <a:lnTo>
                  <a:pt x="f215" y="f199"/>
                </a:lnTo>
                <a:lnTo>
                  <a:pt x="f217" y="f199"/>
                </a:lnTo>
                <a:lnTo>
                  <a:pt x="f217" y="f218"/>
                </a:lnTo>
                <a:cubicBezTo>
                  <a:pt x="f219" y="f220"/>
                  <a:pt x="f221" y="f222"/>
                  <a:pt x="f223" y="f224"/>
                </a:cubicBezTo>
                <a:cubicBezTo>
                  <a:pt x="f225" y="f226"/>
                  <a:pt x="f227" y="f228"/>
                  <a:pt x="f229" y="f230"/>
                </a:cubicBezTo>
                <a:cubicBezTo>
                  <a:pt x="f231" y="f232"/>
                  <a:pt x="f233" y="f170"/>
                  <a:pt x="f234" y="f235"/>
                </a:cubicBezTo>
                <a:cubicBezTo>
                  <a:pt x="f236" y="f237"/>
                  <a:pt x="f238" y="f20"/>
                  <a:pt x="f239" y="f240"/>
                </a:cubicBezTo>
                <a:cubicBezTo>
                  <a:pt x="f241" y="f242"/>
                  <a:pt x="f243" y="f244"/>
                  <a:pt x="f245" y="f246"/>
                </a:cubicBezTo>
                <a:cubicBezTo>
                  <a:pt x="f247" y="f248"/>
                  <a:pt x="f229" y="f249"/>
                  <a:pt x="f250" y="f251"/>
                </a:cubicBezTo>
                <a:cubicBezTo>
                  <a:pt x="f252" y="f253"/>
                  <a:pt x="f254" y="f255"/>
                  <a:pt x="f256" y="f257"/>
                </a:cubicBezTo>
                <a:cubicBezTo>
                  <a:pt x="f258" y="f259"/>
                  <a:pt x="f260" y="f261"/>
                  <a:pt x="f239" y="f262"/>
                </a:cubicBezTo>
                <a:cubicBezTo>
                  <a:pt x="f263" y="f264"/>
                  <a:pt x="f265" y="f266"/>
                  <a:pt x="f143" y="f144"/>
                </a:cubicBezTo>
                <a:close/>
              </a:path>
            </a:pathLst>
          </a:custGeom>
          <a:solidFill>
            <a:schemeClr val="bg2"/>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8" name="Oval 47">
            <a:extLst>
              <a:ext uri="{FF2B5EF4-FFF2-40B4-BE49-F238E27FC236}">
                <a16:creationId xmlns:a16="http://schemas.microsoft.com/office/drawing/2014/main" id="{F2918B67-1A4B-EB9B-1890-47C78F412AA6}"/>
              </a:ext>
            </a:extLst>
          </p:cNvPr>
          <p:cNvSpPr/>
          <p:nvPr/>
        </p:nvSpPr>
        <p:spPr>
          <a:xfrm>
            <a:off x="7112404" y="1383988"/>
            <a:ext cx="438546" cy="467395"/>
          </a:xfrm>
          <a:custGeom>
            <a:avLst/>
            <a:gdLst>
              <a:gd name="f0" fmla="val w"/>
              <a:gd name="f1" fmla="val h"/>
              <a:gd name="f2" fmla="val 0"/>
              <a:gd name="f3" fmla="val 3240000"/>
              <a:gd name="f4" fmla="val 1303187"/>
              <a:gd name="f5" fmla="val 480874"/>
              <a:gd name="f6" fmla="val 1936813"/>
              <a:gd name="f7" fmla="val 2759126"/>
              <a:gd name="f8" fmla="val 1620000"/>
              <a:gd name="f9" fmla="val 2514701"/>
              <a:gd name="f10" fmla="val 725299"/>
              <a:gd name="f11" fmla="*/ f0 1 3240000"/>
              <a:gd name="f12" fmla="*/ f1 1 3240000"/>
              <a:gd name="f13" fmla="val f2"/>
              <a:gd name="f14" fmla="val f3"/>
              <a:gd name="f15" fmla="+- f14 0 f13"/>
              <a:gd name="f16" fmla="*/ f15 1 3240000"/>
              <a:gd name="f17" fmla="*/ f13 1 f16"/>
              <a:gd name="f18" fmla="*/ f14 1 f16"/>
              <a:gd name="f19" fmla="*/ f17 f11 1"/>
              <a:gd name="f20" fmla="*/ f18 f11 1"/>
              <a:gd name="f21" fmla="*/ f18 f12 1"/>
              <a:gd name="f22" fmla="*/ f17 f12 1"/>
            </a:gdLst>
            <a:ahLst/>
            <a:cxnLst>
              <a:cxn ang="3cd4">
                <a:pos x="hc" y="t"/>
              </a:cxn>
              <a:cxn ang="0">
                <a:pos x="r" y="vc"/>
              </a:cxn>
              <a:cxn ang="cd4">
                <a:pos x="hc" y="b"/>
              </a:cxn>
              <a:cxn ang="cd2">
                <a:pos x="l" y="vc"/>
              </a:cxn>
            </a:cxnLst>
            <a:rect l="f19" t="f22" r="f20" b="f21"/>
            <a:pathLst>
              <a:path w="3240000" h="3240000">
                <a:moveTo>
                  <a:pt x="f4" y="f5"/>
                </a:moveTo>
                <a:lnTo>
                  <a:pt x="f4" y="f4"/>
                </a:lnTo>
                <a:lnTo>
                  <a:pt x="f5" y="f4"/>
                </a:lnTo>
                <a:lnTo>
                  <a:pt x="f5" y="f6"/>
                </a:lnTo>
                <a:lnTo>
                  <a:pt x="f4" y="f6"/>
                </a:lnTo>
                <a:lnTo>
                  <a:pt x="f4" y="f7"/>
                </a:lnTo>
                <a:lnTo>
                  <a:pt x="f6" y="f7"/>
                </a:lnTo>
                <a:lnTo>
                  <a:pt x="f6" y="f6"/>
                </a:lnTo>
                <a:lnTo>
                  <a:pt x="f7" y="f6"/>
                </a:lnTo>
                <a:lnTo>
                  <a:pt x="f7" y="f4"/>
                </a:lnTo>
                <a:lnTo>
                  <a:pt x="f6" y="f4"/>
                </a:lnTo>
                <a:lnTo>
                  <a:pt x="f6" y="f5"/>
                </a:lnTo>
                <a:close/>
                <a:moveTo>
                  <a:pt x="f8" y="f2"/>
                </a:moveTo>
                <a:cubicBezTo>
                  <a:pt x="f9" y="f2"/>
                  <a:pt x="f3" y="f10"/>
                  <a:pt x="f3" y="f8"/>
                </a:cubicBezTo>
                <a:cubicBezTo>
                  <a:pt x="f3" y="f9"/>
                  <a:pt x="f9" y="f3"/>
                  <a:pt x="f8" y="f3"/>
                </a:cubicBezTo>
                <a:cubicBezTo>
                  <a:pt x="f10" y="f3"/>
                  <a:pt x="f2" y="f9"/>
                  <a:pt x="f2" y="f8"/>
                </a:cubicBezTo>
                <a:cubicBezTo>
                  <a:pt x="f2" y="f10"/>
                  <a:pt x="f10" y="f2"/>
                  <a:pt x="f8" y="f2"/>
                </a:cubicBezTo>
                <a:close/>
              </a:path>
            </a:pathLst>
          </a:custGeom>
          <a:solidFill>
            <a:schemeClr val="bg2"/>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9" name="Rounded Rectangle 2">
            <a:extLst>
              <a:ext uri="{FF2B5EF4-FFF2-40B4-BE49-F238E27FC236}">
                <a16:creationId xmlns:a16="http://schemas.microsoft.com/office/drawing/2014/main" id="{8B5EF66A-D86B-A6D9-2CC3-4D9A8FADAB11}"/>
              </a:ext>
            </a:extLst>
          </p:cNvPr>
          <p:cNvSpPr/>
          <p:nvPr/>
        </p:nvSpPr>
        <p:spPr>
          <a:xfrm>
            <a:off x="2458373" y="4211981"/>
            <a:ext cx="429813" cy="458086"/>
          </a:xfrm>
          <a:custGeom>
            <a:avLst/>
            <a:gdLst>
              <a:gd name="f0" fmla="val 10800000"/>
              <a:gd name="f1" fmla="val 5400000"/>
              <a:gd name="f2" fmla="val 180"/>
              <a:gd name="f3" fmla="val w"/>
              <a:gd name="f4" fmla="val h"/>
              <a:gd name="f5" fmla="val 0"/>
              <a:gd name="f6" fmla="val 3960440"/>
              <a:gd name="f7" fmla="val 3960000"/>
              <a:gd name="f8" fmla="val 1979373"/>
              <a:gd name="f9" fmla="val 472350"/>
              <a:gd name="f10" fmla="val 1228307"/>
              <a:gd name="f11" fmla="val 485871"/>
              <a:gd name="f12" fmla="val 850011"/>
              <a:gd name="f13" fmla="val 1078219"/>
              <a:gd name="f14" fmla="val 813783"/>
              <a:gd name="f15" fmla="val 1434034"/>
              <a:gd name="f16" fmla="val 787561"/>
              <a:gd name="f17" fmla="val 1781828"/>
              <a:gd name="f18" fmla="val 889690"/>
              <a:gd name="f19" fmla="val 2005359"/>
              <a:gd name="f20" fmla="val 1119009"/>
              <a:gd name="f21" fmla="val 2222584"/>
              <a:gd name="f22" fmla="val 1178964"/>
              <a:gd name="f23" fmla="val 2123026"/>
              <a:gd name="f24" fmla="val 1260199"/>
              <a:gd name="f25" fmla="val 1908547"/>
              <a:gd name="f26" fmla="val 1328015"/>
              <a:gd name="f27" fmla="val 1812920"/>
              <a:gd name="f28" fmla="val 1222115"/>
              <a:gd name="f29" fmla="val 1647651"/>
              <a:gd name="f30" fmla="val 1255483"/>
              <a:gd name="f31" fmla="val 1756375"/>
              <a:gd name="f32" fmla="val 1234998"/>
              <a:gd name="f33" fmla="val 1431771"/>
              <a:gd name="f34" fmla="val 1331609"/>
              <a:gd name="f35" fmla="val 922504"/>
              <a:gd name="f36" fmla="val 1719145"/>
              <a:gd name="f37" fmla="val 812633"/>
              <a:gd name="f38" fmla="val 2217373"/>
              <a:gd name="f39" fmla="val 891303"/>
              <a:gd name="f40" fmla="val 2693518"/>
              <a:gd name="f41" fmla="val 1016895"/>
              <a:gd name="f42" fmla="val 2787642"/>
              <a:gd name="f43" fmla="val 1344599"/>
              <a:gd name="f44" fmla="val 2783502"/>
              <a:gd name="f45" fmla="val 1606823"/>
              <a:gd name="f46" fmla="val 2771081"/>
              <a:gd name="f47" fmla="val 1743454"/>
              <a:gd name="f48" fmla="val 2679609"/>
              <a:gd name="f49" fmla="val 2064482"/>
              <a:gd name="f50" fmla="val 2456028"/>
              <a:gd name="f51" fmla="val 2225955"/>
              <a:gd name="f52" fmla="val 2192422"/>
              <a:gd name="f53" fmla="val 2399851"/>
              <a:gd name="f54" fmla="val 2004893"/>
              <a:gd name="f55" fmla="val 2209395"/>
              <a:gd name="f56" fmla="val 2026974"/>
              <a:gd name="f57" fmla="val 2018938"/>
              <a:gd name="f58" fmla="val 2072519"/>
              <a:gd name="f59" fmla="val 1810540"/>
              <a:gd name="f60" fmla="val 2086043"/>
              <a:gd name="f61" fmla="val 1754994"/>
              <a:gd name="f62" fmla="val 2135727"/>
              <a:gd name="f63" fmla="val 1554876"/>
              <a:gd name="f64" fmla="val 2195073"/>
              <a:gd name="f65" fmla="val 1382360"/>
              <a:gd name="f66" fmla="val 2084273"/>
              <a:gd name="f67" fmla="val 1259912"/>
              <a:gd name="f68" fmla="val 1915898"/>
              <a:gd name="f69" fmla="val 1219889"/>
              <a:gd name="f70" fmla="val 1750283"/>
              <a:gd name="f71" fmla="val 1186766"/>
              <a:gd name="f72" fmla="val 1626460"/>
              <a:gd name="f73" fmla="val 1331294"/>
              <a:gd name="f74" fmla="val 1589196"/>
              <a:gd name="f75" fmla="val 1434803"/>
              <a:gd name="f76" fmla="val 1499489"/>
              <a:gd name="f77" fmla="val 1732912"/>
              <a:gd name="f78" fmla="val 1614533"/>
              <a:gd name="f79" fmla="val 1824000"/>
              <a:gd name="f80" fmla="val 1574511"/>
              <a:gd name="f81" fmla="val 1939931"/>
              <a:gd name="f82" fmla="val 1332991"/>
              <a:gd name="f83" fmla="val 2671400"/>
              <a:gd name="f84" fmla="val 1220920"/>
              <a:gd name="f85" fmla="val 3468343"/>
              <a:gd name="f86" fmla="val 1339611"/>
              <a:gd name="f87" fmla="val 3487664"/>
              <a:gd name="f88" fmla="val 1434840"/>
              <a:gd name="f89" fmla="val 3497327"/>
              <a:gd name="f90" fmla="val 1730357"/>
              <a:gd name="f91" fmla="val 3129057"/>
              <a:gd name="f92" fmla="val 1887692"/>
              <a:gd name="f93" fmla="val 2422431"/>
              <a:gd name="f94" fmla="val 1985681"/>
              <a:gd name="f95" fmla="val 2531460"/>
              <a:gd name="f96" fmla="val 2093439"/>
              <a:gd name="f97" fmla="val 2747804"/>
              <a:gd name="f98" fmla="val 2336342"/>
              <a:gd name="f99" fmla="val 2720202"/>
              <a:gd name="f100" fmla="val 2693796"/>
              <a:gd name="f101" fmla="val 2666377"/>
              <a:gd name="f102" fmla="val 3092265"/>
              <a:gd name="f103" fmla="val 2401394"/>
              <a:gd name="f104" fmla="val 3176454"/>
              <a:gd name="f105" fmla="val 1627140"/>
              <a:gd name="f106" fmla="val 3254038"/>
              <a:gd name="f107" fmla="val 999456"/>
              <a:gd name="f108" fmla="val 2816023"/>
              <a:gd name="f109" fmla="val 430731"/>
              <a:gd name="f110" fmla="val 436907"/>
              <a:gd name="f111" fmla="val 3523533"/>
              <a:gd name="f112" fmla="val 3764830"/>
              <a:gd name="f113" fmla="val 195610"/>
              <a:gd name="f114" fmla="val 3523093"/>
              <a:gd name="f115" fmla="val 3764390"/>
              <a:gd name="f116" fmla="+- 0 0 -90"/>
              <a:gd name="f117" fmla="*/ f3 1 3960440"/>
              <a:gd name="f118" fmla="*/ f4 1 3960000"/>
              <a:gd name="f119" fmla="val f5"/>
              <a:gd name="f120" fmla="val f6"/>
              <a:gd name="f121" fmla="val f7"/>
              <a:gd name="f122" fmla="*/ f116 f0 1"/>
              <a:gd name="f123" fmla="+- f121 0 f119"/>
              <a:gd name="f124" fmla="+- f120 0 f119"/>
              <a:gd name="f125" fmla="*/ f122 1 f2"/>
              <a:gd name="f126" fmla="*/ f124 1 3960440"/>
              <a:gd name="f127" fmla="*/ f123 1 3960000"/>
              <a:gd name="f128" fmla="*/ 1979373 f124 1"/>
              <a:gd name="f129" fmla="*/ 472350 f123 1"/>
              <a:gd name="f130" fmla="*/ 813783 f124 1"/>
              <a:gd name="f131" fmla="*/ 1434034 f123 1"/>
              <a:gd name="f132" fmla="*/ 2217373 f124 1"/>
              <a:gd name="f133" fmla="*/ 1339611 f124 1"/>
              <a:gd name="f134" fmla="*/ 3487664 f123 1"/>
              <a:gd name="f135" fmla="*/ 436907 f124 1"/>
              <a:gd name="f136" fmla="*/ 0 f123 1"/>
              <a:gd name="f137" fmla="*/ 3523533 f124 1"/>
              <a:gd name="f138" fmla="*/ 3960440 f124 1"/>
              <a:gd name="f139" fmla="*/ 436907 f123 1"/>
              <a:gd name="f140" fmla="*/ 3523093 f123 1"/>
              <a:gd name="f141" fmla="*/ 3960000 f123 1"/>
              <a:gd name="f142" fmla="*/ 0 f124 1"/>
              <a:gd name="f143" fmla="*/ 1119009 f124 1"/>
              <a:gd name="f144" fmla="*/ 2222584 f123 1"/>
              <a:gd name="f145" fmla="*/ 1234998 f124 1"/>
              <a:gd name="f146" fmla="*/ 1431771 f123 1"/>
              <a:gd name="f147" fmla="*/ 1915898 f124 1"/>
              <a:gd name="f148" fmla="*/ 1219889 f123 1"/>
              <a:gd name="f149" fmla="*/ 1589196 f124 1"/>
              <a:gd name="f150" fmla="*/ 1434803 f123 1"/>
              <a:gd name="f151" fmla="*/ 1574511 f124 1"/>
              <a:gd name="f152" fmla="*/ 1939931 f123 1"/>
              <a:gd name="f153" fmla="*/ 2135727 f124 1"/>
              <a:gd name="f154" fmla="*/ 1554876 f123 1"/>
              <a:gd name="f155" fmla="*/ 891303 f123 1"/>
              <a:gd name="f156" fmla="*/ 2783502 f124 1"/>
              <a:gd name="f157" fmla="*/ 1606823 f123 1"/>
              <a:gd name="f158" fmla="*/ 2456028 f124 1"/>
              <a:gd name="f159" fmla="*/ 2225955 f123 1"/>
              <a:gd name="f160" fmla="*/ 2026974 f124 1"/>
              <a:gd name="f161" fmla="*/ 2018938 f123 1"/>
              <a:gd name="f162" fmla="*/ 1887692 f124 1"/>
              <a:gd name="f163" fmla="*/ 2422431 f123 1"/>
              <a:gd name="f164" fmla="*/ 2336342 f124 1"/>
              <a:gd name="f165" fmla="*/ 2720202 f123 1"/>
              <a:gd name="f166" fmla="*/ 3176454 f124 1"/>
              <a:gd name="f167" fmla="*/ 1627140 f123 1"/>
              <a:gd name="f168" fmla="*/ 1328015 f124 1"/>
              <a:gd name="f169" fmla="*/ 1812920 f123 1"/>
              <a:gd name="f170" fmla="+- f125 0 f1"/>
              <a:gd name="f171" fmla="*/ f128 1 3960440"/>
              <a:gd name="f172" fmla="*/ f129 1 3960000"/>
              <a:gd name="f173" fmla="*/ f130 1 3960440"/>
              <a:gd name="f174" fmla="*/ f131 1 3960000"/>
              <a:gd name="f175" fmla="*/ f132 1 3960440"/>
              <a:gd name="f176" fmla="*/ f133 1 3960440"/>
              <a:gd name="f177" fmla="*/ f134 1 3960000"/>
              <a:gd name="f178" fmla="*/ f135 1 3960440"/>
              <a:gd name="f179" fmla="*/ f136 1 3960000"/>
              <a:gd name="f180" fmla="*/ f137 1 3960440"/>
              <a:gd name="f181" fmla="*/ f138 1 3960440"/>
              <a:gd name="f182" fmla="*/ f139 1 3960000"/>
              <a:gd name="f183" fmla="*/ f140 1 3960000"/>
              <a:gd name="f184" fmla="*/ f141 1 3960000"/>
              <a:gd name="f185" fmla="*/ f142 1 3960440"/>
              <a:gd name="f186" fmla="*/ f143 1 3960440"/>
              <a:gd name="f187" fmla="*/ f144 1 3960000"/>
              <a:gd name="f188" fmla="*/ f145 1 3960440"/>
              <a:gd name="f189" fmla="*/ f146 1 3960000"/>
              <a:gd name="f190" fmla="*/ f147 1 3960440"/>
              <a:gd name="f191" fmla="*/ f148 1 3960000"/>
              <a:gd name="f192" fmla="*/ f149 1 3960440"/>
              <a:gd name="f193" fmla="*/ f150 1 3960000"/>
              <a:gd name="f194" fmla="*/ f151 1 3960440"/>
              <a:gd name="f195" fmla="*/ f152 1 3960000"/>
              <a:gd name="f196" fmla="*/ f153 1 3960440"/>
              <a:gd name="f197" fmla="*/ f154 1 3960000"/>
              <a:gd name="f198" fmla="*/ f155 1 3960000"/>
              <a:gd name="f199" fmla="*/ f156 1 3960440"/>
              <a:gd name="f200" fmla="*/ f157 1 3960000"/>
              <a:gd name="f201" fmla="*/ f158 1 3960440"/>
              <a:gd name="f202" fmla="*/ f159 1 3960000"/>
              <a:gd name="f203" fmla="*/ f160 1 3960440"/>
              <a:gd name="f204" fmla="*/ f161 1 3960000"/>
              <a:gd name="f205" fmla="*/ f162 1 3960440"/>
              <a:gd name="f206" fmla="*/ f163 1 3960000"/>
              <a:gd name="f207" fmla="*/ f164 1 3960440"/>
              <a:gd name="f208" fmla="*/ f165 1 3960000"/>
              <a:gd name="f209" fmla="*/ f166 1 3960440"/>
              <a:gd name="f210" fmla="*/ f167 1 3960000"/>
              <a:gd name="f211" fmla="*/ f168 1 3960440"/>
              <a:gd name="f212" fmla="*/ f169 1 3960000"/>
              <a:gd name="f213" fmla="*/ f119 1 f126"/>
              <a:gd name="f214" fmla="*/ f120 1 f126"/>
              <a:gd name="f215" fmla="*/ f119 1 f127"/>
              <a:gd name="f216" fmla="*/ f121 1 f127"/>
              <a:gd name="f217" fmla="*/ f171 1 f126"/>
              <a:gd name="f218" fmla="*/ f172 1 f127"/>
              <a:gd name="f219" fmla="*/ f173 1 f126"/>
              <a:gd name="f220" fmla="*/ f174 1 f127"/>
              <a:gd name="f221" fmla="*/ f186 1 f126"/>
              <a:gd name="f222" fmla="*/ f187 1 f127"/>
              <a:gd name="f223" fmla="*/ f211 1 f126"/>
              <a:gd name="f224" fmla="*/ f212 1 f127"/>
              <a:gd name="f225" fmla="*/ f188 1 f126"/>
              <a:gd name="f226" fmla="*/ f189 1 f127"/>
              <a:gd name="f227" fmla="*/ f175 1 f126"/>
              <a:gd name="f228" fmla="*/ f198 1 f127"/>
              <a:gd name="f229" fmla="*/ f199 1 f126"/>
              <a:gd name="f230" fmla="*/ f200 1 f127"/>
              <a:gd name="f231" fmla="*/ f201 1 f126"/>
              <a:gd name="f232" fmla="*/ f202 1 f127"/>
              <a:gd name="f233" fmla="*/ f203 1 f126"/>
              <a:gd name="f234" fmla="*/ f204 1 f127"/>
              <a:gd name="f235" fmla="*/ f196 1 f126"/>
              <a:gd name="f236" fmla="*/ f197 1 f127"/>
              <a:gd name="f237" fmla="*/ f190 1 f126"/>
              <a:gd name="f238" fmla="*/ f191 1 f127"/>
              <a:gd name="f239" fmla="*/ f192 1 f126"/>
              <a:gd name="f240" fmla="*/ f193 1 f127"/>
              <a:gd name="f241" fmla="*/ f194 1 f126"/>
              <a:gd name="f242" fmla="*/ f195 1 f127"/>
              <a:gd name="f243" fmla="*/ f176 1 f126"/>
              <a:gd name="f244" fmla="*/ f177 1 f127"/>
              <a:gd name="f245" fmla="*/ f205 1 f126"/>
              <a:gd name="f246" fmla="*/ f206 1 f127"/>
              <a:gd name="f247" fmla="*/ f207 1 f126"/>
              <a:gd name="f248" fmla="*/ f208 1 f127"/>
              <a:gd name="f249" fmla="*/ f209 1 f126"/>
              <a:gd name="f250" fmla="*/ f210 1 f127"/>
              <a:gd name="f251" fmla="*/ f178 1 f126"/>
              <a:gd name="f252" fmla="*/ f179 1 f127"/>
              <a:gd name="f253" fmla="*/ f180 1 f126"/>
              <a:gd name="f254" fmla="*/ f181 1 f126"/>
              <a:gd name="f255" fmla="*/ f182 1 f127"/>
              <a:gd name="f256" fmla="*/ f183 1 f127"/>
              <a:gd name="f257" fmla="*/ f184 1 f127"/>
              <a:gd name="f258" fmla="*/ f185 1 f126"/>
              <a:gd name="f259" fmla="*/ f213 f117 1"/>
              <a:gd name="f260" fmla="*/ f214 f117 1"/>
              <a:gd name="f261" fmla="*/ f216 f118 1"/>
              <a:gd name="f262" fmla="*/ f215 f118 1"/>
              <a:gd name="f263" fmla="*/ f217 f117 1"/>
              <a:gd name="f264" fmla="*/ f218 f118 1"/>
              <a:gd name="f265" fmla="*/ f219 f117 1"/>
              <a:gd name="f266" fmla="*/ f220 f118 1"/>
              <a:gd name="f267" fmla="*/ f221 f117 1"/>
              <a:gd name="f268" fmla="*/ f222 f118 1"/>
              <a:gd name="f269" fmla="*/ f223 f117 1"/>
              <a:gd name="f270" fmla="*/ f224 f118 1"/>
              <a:gd name="f271" fmla="*/ f225 f117 1"/>
              <a:gd name="f272" fmla="*/ f226 f118 1"/>
              <a:gd name="f273" fmla="*/ f227 f117 1"/>
              <a:gd name="f274" fmla="*/ f228 f118 1"/>
              <a:gd name="f275" fmla="*/ f229 f117 1"/>
              <a:gd name="f276" fmla="*/ f230 f118 1"/>
              <a:gd name="f277" fmla="*/ f231 f117 1"/>
              <a:gd name="f278" fmla="*/ f232 f118 1"/>
              <a:gd name="f279" fmla="*/ f233 f117 1"/>
              <a:gd name="f280" fmla="*/ f234 f118 1"/>
              <a:gd name="f281" fmla="*/ f235 f117 1"/>
              <a:gd name="f282" fmla="*/ f236 f118 1"/>
              <a:gd name="f283" fmla="*/ f237 f117 1"/>
              <a:gd name="f284" fmla="*/ f238 f118 1"/>
              <a:gd name="f285" fmla="*/ f239 f117 1"/>
              <a:gd name="f286" fmla="*/ f240 f118 1"/>
              <a:gd name="f287" fmla="*/ f241 f117 1"/>
              <a:gd name="f288" fmla="*/ f242 f118 1"/>
              <a:gd name="f289" fmla="*/ f243 f117 1"/>
              <a:gd name="f290" fmla="*/ f244 f118 1"/>
              <a:gd name="f291" fmla="*/ f245 f117 1"/>
              <a:gd name="f292" fmla="*/ f246 f118 1"/>
              <a:gd name="f293" fmla="*/ f247 f117 1"/>
              <a:gd name="f294" fmla="*/ f248 f118 1"/>
              <a:gd name="f295" fmla="*/ f249 f117 1"/>
              <a:gd name="f296" fmla="*/ f250 f118 1"/>
              <a:gd name="f297" fmla="*/ f251 f117 1"/>
              <a:gd name="f298" fmla="*/ f252 f118 1"/>
              <a:gd name="f299" fmla="*/ f253 f117 1"/>
              <a:gd name="f300" fmla="*/ f254 f117 1"/>
              <a:gd name="f301" fmla="*/ f255 f118 1"/>
              <a:gd name="f302" fmla="*/ f256 f118 1"/>
              <a:gd name="f303" fmla="*/ f257 f118 1"/>
              <a:gd name="f304" fmla="*/ f258 f117 1"/>
            </a:gdLst>
            <a:ahLst/>
            <a:cxnLst>
              <a:cxn ang="3cd4">
                <a:pos x="hc" y="t"/>
              </a:cxn>
              <a:cxn ang="0">
                <a:pos x="r" y="vc"/>
              </a:cxn>
              <a:cxn ang="cd4">
                <a:pos x="hc" y="b"/>
              </a:cxn>
              <a:cxn ang="cd2">
                <a:pos x="l" y="vc"/>
              </a:cxn>
              <a:cxn ang="f170">
                <a:pos x="f263" y="f264"/>
              </a:cxn>
              <a:cxn ang="f170">
                <a:pos x="f265" y="f266"/>
              </a:cxn>
              <a:cxn ang="f170">
                <a:pos x="f267" y="f268"/>
              </a:cxn>
              <a:cxn ang="f170">
                <a:pos x="f269" y="f270"/>
              </a:cxn>
              <a:cxn ang="f170">
                <a:pos x="f271" y="f272"/>
              </a:cxn>
              <a:cxn ang="f170">
                <a:pos x="f273" y="f274"/>
              </a:cxn>
              <a:cxn ang="f170">
                <a:pos x="f275" y="f276"/>
              </a:cxn>
              <a:cxn ang="f170">
                <a:pos x="f277" y="f278"/>
              </a:cxn>
              <a:cxn ang="f170">
                <a:pos x="f279" y="f280"/>
              </a:cxn>
              <a:cxn ang="f170">
                <a:pos x="f281" y="f282"/>
              </a:cxn>
              <a:cxn ang="f170">
                <a:pos x="f283" y="f284"/>
              </a:cxn>
              <a:cxn ang="f170">
                <a:pos x="f285" y="f286"/>
              </a:cxn>
              <a:cxn ang="f170">
                <a:pos x="f287" y="f288"/>
              </a:cxn>
              <a:cxn ang="f170">
                <a:pos x="f289" y="f290"/>
              </a:cxn>
              <a:cxn ang="f170">
                <a:pos x="f291" y="f292"/>
              </a:cxn>
              <a:cxn ang="f170">
                <a:pos x="f293" y="f294"/>
              </a:cxn>
              <a:cxn ang="f170">
                <a:pos x="f295" y="f296"/>
              </a:cxn>
              <a:cxn ang="f170">
                <a:pos x="f263" y="f264"/>
              </a:cxn>
              <a:cxn ang="f170">
                <a:pos x="f297" y="f298"/>
              </a:cxn>
              <a:cxn ang="f170">
                <a:pos x="f299" y="f298"/>
              </a:cxn>
              <a:cxn ang="f170">
                <a:pos x="f300" y="f301"/>
              </a:cxn>
              <a:cxn ang="f170">
                <a:pos x="f300" y="f302"/>
              </a:cxn>
              <a:cxn ang="f170">
                <a:pos x="f299" y="f303"/>
              </a:cxn>
              <a:cxn ang="f170">
                <a:pos x="f297" y="f303"/>
              </a:cxn>
              <a:cxn ang="f170">
                <a:pos x="f304" y="f302"/>
              </a:cxn>
              <a:cxn ang="f170">
                <a:pos x="f304" y="f301"/>
              </a:cxn>
              <a:cxn ang="f170">
                <a:pos x="f297" y="f298"/>
              </a:cxn>
            </a:cxnLst>
            <a:rect l="f259" t="f262" r="f260" b="f261"/>
            <a:pathLst>
              <a:path w="3960440" h="3960000">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8" y="f9"/>
                </a:cubicBezTo>
                <a:close/>
                <a:moveTo>
                  <a:pt x="f110" y="f5"/>
                </a:moveTo>
                <a:lnTo>
                  <a:pt x="f111" y="f5"/>
                </a:lnTo>
                <a:cubicBezTo>
                  <a:pt x="f112" y="f5"/>
                  <a:pt x="f6" y="f113"/>
                  <a:pt x="f6" y="f110"/>
                </a:cubicBezTo>
                <a:lnTo>
                  <a:pt x="f6" y="f114"/>
                </a:lnTo>
                <a:cubicBezTo>
                  <a:pt x="f6" y="f115"/>
                  <a:pt x="f112" y="f7"/>
                  <a:pt x="f111" y="f7"/>
                </a:cubicBezTo>
                <a:lnTo>
                  <a:pt x="f110" y="f7"/>
                </a:lnTo>
                <a:cubicBezTo>
                  <a:pt x="f113" y="f7"/>
                  <a:pt x="f5" y="f115"/>
                  <a:pt x="f5" y="f114"/>
                </a:cubicBezTo>
                <a:lnTo>
                  <a:pt x="f5" y="f110"/>
                </a:lnTo>
                <a:cubicBezTo>
                  <a:pt x="f5" y="f113"/>
                  <a:pt x="f113" y="f5"/>
                  <a:pt x="f110" y="f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0" name="Rounded Rectangle 8">
            <a:extLst>
              <a:ext uri="{FF2B5EF4-FFF2-40B4-BE49-F238E27FC236}">
                <a16:creationId xmlns:a16="http://schemas.microsoft.com/office/drawing/2014/main" id="{20E35854-C7D4-4A04-EB2B-EBF94A2F6BA8}"/>
              </a:ext>
            </a:extLst>
          </p:cNvPr>
          <p:cNvSpPr/>
          <p:nvPr/>
        </p:nvSpPr>
        <p:spPr>
          <a:xfrm>
            <a:off x="1757267" y="4211981"/>
            <a:ext cx="429859" cy="458086"/>
          </a:xfrm>
          <a:custGeom>
            <a:avLst/>
            <a:gdLst>
              <a:gd name="f0" fmla="val 10800000"/>
              <a:gd name="f1" fmla="val 5400000"/>
              <a:gd name="f2" fmla="val 180"/>
              <a:gd name="f3" fmla="val w"/>
              <a:gd name="f4" fmla="val h"/>
              <a:gd name="f5" fmla="val 0"/>
              <a:gd name="f6" fmla="val 3888432"/>
              <a:gd name="f7" fmla="val 3960440"/>
              <a:gd name="f8" fmla="val 554477"/>
              <a:gd name="f9" fmla="val 1512168"/>
              <a:gd name="f10" fmla="val 3312368"/>
              <a:gd name="f11" fmla="val 1201638"/>
              <a:gd name="f12" fmla="val 2840340"/>
              <a:gd name="f13" fmla="val 1479943"/>
              <a:gd name="f14" fmla="val 2293254"/>
              <a:gd name="f15" fmla="val 1484797"/>
              <a:gd name="f16" fmla="val 2254084"/>
              <a:gd name="f17" fmla="val 1780470"/>
              <a:gd name="f18" fmla="val 2136833"/>
              <a:gd name="f19" fmla="val 1785510"/>
              <a:gd name="f20" fmla="val 1510185"/>
              <a:gd name="f21" fmla="val 1489672"/>
              <a:gd name="f22" fmla="val 3310385"/>
              <a:gd name="f23" fmla="val 2140283"/>
              <a:gd name="f24" fmla="val 2925445"/>
              <a:gd name="f25" fmla="val 2133383"/>
              <a:gd name="f26" fmla="val 2560917"/>
              <a:gd name="f27" fmla="val 2147184"/>
              <a:gd name="f28" fmla="val 2155564"/>
              <a:gd name="f29" fmla="val 2187272"/>
              <a:gd name="f30" fmla="val 1842063"/>
              <a:gd name="f31" fmla="val 2668986"/>
              <a:gd name="f32" fmla="val 1938990"/>
              <a:gd name="f33" fmla="val 2673919"/>
              <a:gd name="f34" fmla="val 2138897"/>
              <a:gd name="f35" fmla="val 2679688"/>
              <a:gd name="f36" fmla="val 3312366"/>
              <a:gd name="f37" fmla="val 3326849"/>
              <a:gd name="f38" fmla="val 3329155"/>
              <a:gd name="f39" fmla="val 2917782"/>
              <a:gd name="f40" fmla="val 3331462"/>
              <a:gd name="f41" fmla="val 2523197"/>
              <a:gd name="f42" fmla="val 3333768"/>
              <a:gd name="f43" fmla="val 2128613"/>
              <a:gd name="f44" fmla="val 3339026"/>
              <a:gd name="f45" fmla="val 1942962"/>
              <a:gd name="f46" fmla="val 3184753"/>
              <a:gd name="f47" fmla="val 1475890"/>
              <a:gd name="f48" fmla="val 878058"/>
              <a:gd name="f49" fmla="val 648072"/>
              <a:gd name="f50" fmla="val 699349"/>
              <a:gd name="f51" fmla="val 792944"/>
              <a:gd name="f52" fmla="val 971653"/>
              <a:gd name="f53" fmla="val 1150362"/>
              <a:gd name="f54" fmla="val 1295234"/>
              <a:gd name="f55" fmla="val 1056767"/>
              <a:gd name="f56" fmla="val 1201639"/>
              <a:gd name="f57" fmla="val 333511"/>
              <a:gd name="f58" fmla="val 3554921"/>
              <a:gd name="f59" fmla="val 3739114"/>
              <a:gd name="f60" fmla="val 149318"/>
              <a:gd name="f61" fmla="val 3626929"/>
              <a:gd name="f62" fmla="val 3811122"/>
              <a:gd name="f63" fmla="+- 0 0 -90"/>
              <a:gd name="f64" fmla="*/ f3 1 3888432"/>
              <a:gd name="f65" fmla="*/ f4 1 3960440"/>
              <a:gd name="f66" fmla="val f5"/>
              <a:gd name="f67" fmla="val f6"/>
              <a:gd name="f68" fmla="val f7"/>
              <a:gd name="f69" fmla="*/ f63 f0 1"/>
              <a:gd name="f70" fmla="+- f68 0 f66"/>
              <a:gd name="f71" fmla="+- f67 0 f66"/>
              <a:gd name="f72" fmla="*/ f69 1 f2"/>
              <a:gd name="f73" fmla="*/ f71 1 3888432"/>
              <a:gd name="f74" fmla="*/ f70 1 3960440"/>
              <a:gd name="f75" fmla="*/ 554477 f71 1"/>
              <a:gd name="f76" fmla="*/ 1512168 f70 1"/>
              <a:gd name="f77" fmla="*/ 3312368 f70 1"/>
              <a:gd name="f78" fmla="*/ 1201638 f71 1"/>
              <a:gd name="f79" fmla="*/ 2136833 f71 1"/>
              <a:gd name="f80" fmla="*/ 1785510 f70 1"/>
              <a:gd name="f81" fmla="*/ 1510185 f70 1"/>
              <a:gd name="f82" fmla="*/ 1489672 f71 1"/>
              <a:gd name="f83" fmla="*/ 3310385 f70 1"/>
              <a:gd name="f84" fmla="*/ 2673919 f71 1"/>
              <a:gd name="f85" fmla="*/ 2138897 f70 1"/>
              <a:gd name="f86" fmla="*/ 2679688 f71 1"/>
              <a:gd name="f87" fmla="*/ 3312366 f70 1"/>
              <a:gd name="f88" fmla="*/ 3326849 f71 1"/>
              <a:gd name="f89" fmla="*/ 3333768 f71 1"/>
              <a:gd name="f90" fmla="*/ 2128613 f70 1"/>
              <a:gd name="f91" fmla="*/ 2840340 f71 1"/>
              <a:gd name="f92" fmla="*/ 1479943 f70 1"/>
              <a:gd name="f93" fmla="*/ 878058 f71 1"/>
              <a:gd name="f94" fmla="*/ 648072 f70 1"/>
              <a:gd name="f95" fmla="*/ 971653 f70 1"/>
              <a:gd name="f96" fmla="*/ 1295234 f70 1"/>
              <a:gd name="f97" fmla="*/ 1201639 f71 1"/>
              <a:gd name="f98" fmla="*/ 333511 f71 1"/>
              <a:gd name="f99" fmla="*/ 0 f70 1"/>
              <a:gd name="f100" fmla="*/ 3554921 f71 1"/>
              <a:gd name="f101" fmla="*/ 3888432 f71 1"/>
              <a:gd name="f102" fmla="*/ 333511 f70 1"/>
              <a:gd name="f103" fmla="*/ 3626929 f70 1"/>
              <a:gd name="f104" fmla="*/ 3960440 f70 1"/>
              <a:gd name="f105" fmla="*/ 0 f71 1"/>
              <a:gd name="f106" fmla="*/ 2147184 f71 1"/>
              <a:gd name="f107" fmla="*/ 2155564 f70 1"/>
              <a:gd name="f108" fmla="+- f72 0 f1"/>
              <a:gd name="f109" fmla="*/ f75 1 3888432"/>
              <a:gd name="f110" fmla="*/ f76 1 3960440"/>
              <a:gd name="f111" fmla="*/ f77 1 3960440"/>
              <a:gd name="f112" fmla="*/ f78 1 3888432"/>
              <a:gd name="f113" fmla="*/ f79 1 3888432"/>
              <a:gd name="f114" fmla="*/ f80 1 3960440"/>
              <a:gd name="f115" fmla="*/ f81 1 3960440"/>
              <a:gd name="f116" fmla="*/ f82 1 3888432"/>
              <a:gd name="f117" fmla="*/ f83 1 3960440"/>
              <a:gd name="f118" fmla="*/ f84 1 3888432"/>
              <a:gd name="f119" fmla="*/ f85 1 3960440"/>
              <a:gd name="f120" fmla="*/ f86 1 3888432"/>
              <a:gd name="f121" fmla="*/ f87 1 3960440"/>
              <a:gd name="f122" fmla="*/ f88 1 3888432"/>
              <a:gd name="f123" fmla="*/ f89 1 3888432"/>
              <a:gd name="f124" fmla="*/ f90 1 3960440"/>
              <a:gd name="f125" fmla="*/ f91 1 3888432"/>
              <a:gd name="f126" fmla="*/ f92 1 3960440"/>
              <a:gd name="f127" fmla="*/ f93 1 3888432"/>
              <a:gd name="f128" fmla="*/ f94 1 3960440"/>
              <a:gd name="f129" fmla="*/ f95 1 3960440"/>
              <a:gd name="f130" fmla="*/ f96 1 3960440"/>
              <a:gd name="f131" fmla="*/ f97 1 3888432"/>
              <a:gd name="f132" fmla="*/ f98 1 3888432"/>
              <a:gd name="f133" fmla="*/ f99 1 3960440"/>
              <a:gd name="f134" fmla="*/ f100 1 3888432"/>
              <a:gd name="f135" fmla="*/ f101 1 3888432"/>
              <a:gd name="f136" fmla="*/ f102 1 3960440"/>
              <a:gd name="f137" fmla="*/ f103 1 3960440"/>
              <a:gd name="f138" fmla="*/ f104 1 3960440"/>
              <a:gd name="f139" fmla="*/ f105 1 3888432"/>
              <a:gd name="f140" fmla="*/ f106 1 3888432"/>
              <a:gd name="f141" fmla="*/ f107 1 3960440"/>
              <a:gd name="f142" fmla="*/ f66 1 f73"/>
              <a:gd name="f143" fmla="*/ f67 1 f73"/>
              <a:gd name="f144" fmla="*/ f66 1 f74"/>
              <a:gd name="f145" fmla="*/ f68 1 f74"/>
              <a:gd name="f146" fmla="*/ f109 1 f73"/>
              <a:gd name="f147" fmla="*/ f110 1 f74"/>
              <a:gd name="f148" fmla="*/ f111 1 f74"/>
              <a:gd name="f149" fmla="*/ f112 1 f73"/>
              <a:gd name="f150" fmla="*/ f125 1 f73"/>
              <a:gd name="f151" fmla="*/ f126 1 f74"/>
              <a:gd name="f152" fmla="*/ f113 1 f73"/>
              <a:gd name="f153" fmla="*/ f114 1 f74"/>
              <a:gd name="f154" fmla="*/ f115 1 f74"/>
              <a:gd name="f155" fmla="*/ f116 1 f73"/>
              <a:gd name="f156" fmla="*/ f117 1 f74"/>
              <a:gd name="f157" fmla="*/ f140 1 f73"/>
              <a:gd name="f158" fmla="*/ f141 1 f74"/>
              <a:gd name="f159" fmla="*/ f118 1 f73"/>
              <a:gd name="f160" fmla="*/ f119 1 f74"/>
              <a:gd name="f161" fmla="*/ f120 1 f73"/>
              <a:gd name="f162" fmla="*/ f121 1 f74"/>
              <a:gd name="f163" fmla="*/ f122 1 f73"/>
              <a:gd name="f164" fmla="*/ f123 1 f73"/>
              <a:gd name="f165" fmla="*/ f124 1 f74"/>
              <a:gd name="f166" fmla="*/ f127 1 f73"/>
              <a:gd name="f167" fmla="*/ f128 1 f74"/>
              <a:gd name="f168" fmla="*/ f129 1 f74"/>
              <a:gd name="f169" fmla="*/ f130 1 f74"/>
              <a:gd name="f170" fmla="*/ f131 1 f73"/>
              <a:gd name="f171" fmla="*/ f132 1 f73"/>
              <a:gd name="f172" fmla="*/ f133 1 f74"/>
              <a:gd name="f173" fmla="*/ f134 1 f73"/>
              <a:gd name="f174" fmla="*/ f135 1 f73"/>
              <a:gd name="f175" fmla="*/ f136 1 f74"/>
              <a:gd name="f176" fmla="*/ f137 1 f74"/>
              <a:gd name="f177" fmla="*/ f138 1 f74"/>
              <a:gd name="f178" fmla="*/ f139 1 f73"/>
              <a:gd name="f179" fmla="*/ f142 f64 1"/>
              <a:gd name="f180" fmla="*/ f143 f64 1"/>
              <a:gd name="f181" fmla="*/ f145 f65 1"/>
              <a:gd name="f182" fmla="*/ f144 f65 1"/>
              <a:gd name="f183" fmla="*/ f146 f64 1"/>
              <a:gd name="f184" fmla="*/ f147 f65 1"/>
              <a:gd name="f185" fmla="*/ f148 f65 1"/>
              <a:gd name="f186" fmla="*/ f149 f64 1"/>
              <a:gd name="f187" fmla="*/ f150 f64 1"/>
              <a:gd name="f188" fmla="*/ f151 f65 1"/>
              <a:gd name="f189" fmla="*/ f152 f64 1"/>
              <a:gd name="f190" fmla="*/ f153 f65 1"/>
              <a:gd name="f191" fmla="*/ f154 f65 1"/>
              <a:gd name="f192" fmla="*/ f155 f64 1"/>
              <a:gd name="f193" fmla="*/ f156 f65 1"/>
              <a:gd name="f194" fmla="*/ f157 f64 1"/>
              <a:gd name="f195" fmla="*/ f158 f65 1"/>
              <a:gd name="f196" fmla="*/ f159 f64 1"/>
              <a:gd name="f197" fmla="*/ f160 f65 1"/>
              <a:gd name="f198" fmla="*/ f161 f64 1"/>
              <a:gd name="f199" fmla="*/ f162 f65 1"/>
              <a:gd name="f200" fmla="*/ f163 f64 1"/>
              <a:gd name="f201" fmla="*/ f164 f64 1"/>
              <a:gd name="f202" fmla="*/ f165 f65 1"/>
              <a:gd name="f203" fmla="*/ f166 f64 1"/>
              <a:gd name="f204" fmla="*/ f167 f65 1"/>
              <a:gd name="f205" fmla="*/ f168 f65 1"/>
              <a:gd name="f206" fmla="*/ f169 f65 1"/>
              <a:gd name="f207" fmla="*/ f170 f64 1"/>
              <a:gd name="f208" fmla="*/ f171 f64 1"/>
              <a:gd name="f209" fmla="*/ f172 f65 1"/>
              <a:gd name="f210" fmla="*/ f173 f64 1"/>
              <a:gd name="f211" fmla="*/ f174 f64 1"/>
              <a:gd name="f212" fmla="*/ f175 f65 1"/>
              <a:gd name="f213" fmla="*/ f176 f65 1"/>
              <a:gd name="f214" fmla="*/ f177 f65 1"/>
              <a:gd name="f215" fmla="*/ f178 f64 1"/>
            </a:gdLst>
            <a:ahLst/>
            <a:cxnLst>
              <a:cxn ang="3cd4">
                <a:pos x="hc" y="t"/>
              </a:cxn>
              <a:cxn ang="0">
                <a:pos x="r" y="vc"/>
              </a:cxn>
              <a:cxn ang="cd4">
                <a:pos x="hc" y="b"/>
              </a:cxn>
              <a:cxn ang="cd2">
                <a:pos x="l" y="vc"/>
              </a:cxn>
              <a:cxn ang="f108">
                <a:pos x="f183" y="f184"/>
              </a:cxn>
              <a:cxn ang="f108">
                <a:pos x="f183" y="f185"/>
              </a:cxn>
              <a:cxn ang="f108">
                <a:pos x="f186" y="f185"/>
              </a:cxn>
              <a:cxn ang="f108">
                <a:pos x="f186" y="f184"/>
              </a:cxn>
              <a:cxn ang="f108">
                <a:pos x="f183" y="f184"/>
              </a:cxn>
              <a:cxn ang="f108">
                <a:pos x="f187" y="f188"/>
              </a:cxn>
              <a:cxn ang="f108">
                <a:pos x="f189" y="f190"/>
              </a:cxn>
              <a:cxn ang="f108">
                <a:pos x="f189" y="f191"/>
              </a:cxn>
              <a:cxn ang="f108">
                <a:pos x="f192" y="f191"/>
              </a:cxn>
              <a:cxn ang="f108">
                <a:pos x="f192" y="f193"/>
              </a:cxn>
              <a:cxn ang="f108">
                <a:pos x="f189" y="f193"/>
              </a:cxn>
              <a:cxn ang="f108">
                <a:pos x="f194" y="f195"/>
              </a:cxn>
              <a:cxn ang="f108">
                <a:pos x="f196" y="f197"/>
              </a:cxn>
              <a:cxn ang="f108">
                <a:pos x="f198" y="f199"/>
              </a:cxn>
              <a:cxn ang="f108">
                <a:pos x="f200" y="f199"/>
              </a:cxn>
              <a:cxn ang="f108">
                <a:pos x="f201" y="f202"/>
              </a:cxn>
              <a:cxn ang="f108">
                <a:pos x="f187" y="f188"/>
              </a:cxn>
              <a:cxn ang="f108">
                <a:pos x="f203" y="f204"/>
              </a:cxn>
              <a:cxn ang="f108">
                <a:pos x="f183" y="f205"/>
              </a:cxn>
              <a:cxn ang="f108">
                <a:pos x="f203" y="f206"/>
              </a:cxn>
              <a:cxn ang="f108">
                <a:pos x="f207" y="f205"/>
              </a:cxn>
              <a:cxn ang="f108">
                <a:pos x="f203" y="f204"/>
              </a:cxn>
              <a:cxn ang="f108">
                <a:pos x="f208" y="f209"/>
              </a:cxn>
              <a:cxn ang="f108">
                <a:pos x="f210" y="f209"/>
              </a:cxn>
              <a:cxn ang="f108">
                <a:pos x="f211" y="f212"/>
              </a:cxn>
              <a:cxn ang="f108">
                <a:pos x="f211" y="f213"/>
              </a:cxn>
              <a:cxn ang="f108">
                <a:pos x="f210" y="f214"/>
              </a:cxn>
              <a:cxn ang="f108">
                <a:pos x="f208" y="f214"/>
              </a:cxn>
              <a:cxn ang="f108">
                <a:pos x="f215" y="f213"/>
              </a:cxn>
              <a:cxn ang="f108">
                <a:pos x="f215" y="f212"/>
              </a:cxn>
              <a:cxn ang="f108">
                <a:pos x="f208" y="f209"/>
              </a:cxn>
            </a:cxnLst>
            <a:rect l="f179" t="f182" r="f180" b="f181"/>
            <a:pathLst>
              <a:path w="3888432" h="3960440">
                <a:moveTo>
                  <a:pt x="f8" y="f9"/>
                </a:moveTo>
                <a:lnTo>
                  <a:pt x="f8" y="f10"/>
                </a:lnTo>
                <a:lnTo>
                  <a:pt x="f11" y="f10"/>
                </a:lnTo>
                <a:lnTo>
                  <a:pt x="f11" y="f9"/>
                </a:lnTo>
                <a:lnTo>
                  <a:pt x="f8" y="f9"/>
                </a:lnTo>
                <a:close/>
                <a:moveTo>
                  <a:pt x="f12" y="f13"/>
                </a:moveTo>
                <a:cubicBezTo>
                  <a:pt x="f14" y="f15"/>
                  <a:pt x="f16" y="f17"/>
                  <a:pt x="f18" y="f19"/>
                </a:cubicBezTo>
                <a:lnTo>
                  <a:pt x="f18" y="f20"/>
                </a:lnTo>
                <a:lnTo>
                  <a:pt x="f21" y="f20"/>
                </a:lnTo>
                <a:lnTo>
                  <a:pt x="f21" y="f22"/>
                </a:lnTo>
                <a:lnTo>
                  <a:pt x="f18" y="f22"/>
                </a:lnTo>
                <a:cubicBezTo>
                  <a:pt x="f23" y="f24"/>
                  <a:pt x="f25" y="f26"/>
                  <a:pt x="f27" y="f28"/>
                </a:cubicBezTo>
                <a:cubicBezTo>
                  <a:pt x="f29" y="f30"/>
                  <a:pt x="f31" y="f32"/>
                  <a:pt x="f33" y="f34"/>
                </a:cubicBezTo>
                <a:lnTo>
                  <a:pt x="f35" y="f36"/>
                </a:lnTo>
                <a:lnTo>
                  <a:pt x="f37" y="f36"/>
                </a:lnTo>
                <a:cubicBezTo>
                  <a:pt x="f38" y="f39"/>
                  <a:pt x="f40" y="f41"/>
                  <a:pt x="f42" y="f43"/>
                </a:cubicBezTo>
                <a:cubicBezTo>
                  <a:pt x="f44" y="f45"/>
                  <a:pt x="f46" y="f47"/>
                  <a:pt x="f12" y="f13"/>
                </a:cubicBezTo>
                <a:close/>
                <a:moveTo>
                  <a:pt x="f48" y="f49"/>
                </a:moveTo>
                <a:cubicBezTo>
                  <a:pt x="f50" y="f49"/>
                  <a:pt x="f8" y="f51"/>
                  <a:pt x="f8" y="f52"/>
                </a:cubicBezTo>
                <a:cubicBezTo>
                  <a:pt x="f8" y="f53"/>
                  <a:pt x="f50" y="f54"/>
                  <a:pt x="f48" y="f54"/>
                </a:cubicBezTo>
                <a:cubicBezTo>
                  <a:pt x="f55" y="f54"/>
                  <a:pt x="f56" y="f53"/>
                  <a:pt x="f56" y="f52"/>
                </a:cubicBezTo>
                <a:cubicBezTo>
                  <a:pt x="f56" y="f51"/>
                  <a:pt x="f55" y="f49"/>
                  <a:pt x="f48" y="f49"/>
                </a:cubicBezTo>
                <a:close/>
                <a:moveTo>
                  <a:pt x="f57" y="f5"/>
                </a:moveTo>
                <a:lnTo>
                  <a:pt x="f58" y="f5"/>
                </a:lnTo>
                <a:cubicBezTo>
                  <a:pt x="f59" y="f5"/>
                  <a:pt x="f6" y="f60"/>
                  <a:pt x="f6" y="f57"/>
                </a:cubicBezTo>
                <a:lnTo>
                  <a:pt x="f6" y="f61"/>
                </a:lnTo>
                <a:cubicBezTo>
                  <a:pt x="f6" y="f62"/>
                  <a:pt x="f59" y="f7"/>
                  <a:pt x="f58" y="f7"/>
                </a:cubicBezTo>
                <a:lnTo>
                  <a:pt x="f57" y="f7"/>
                </a:lnTo>
                <a:cubicBezTo>
                  <a:pt x="f60" y="f7"/>
                  <a:pt x="f5" y="f62"/>
                  <a:pt x="f5" y="f61"/>
                </a:cubicBezTo>
                <a:lnTo>
                  <a:pt x="f5" y="f57"/>
                </a:lnTo>
                <a:cubicBezTo>
                  <a:pt x="f5" y="f60"/>
                  <a:pt x="f60" y="f5"/>
                  <a:pt x="f57" y="f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1" name="Rounded Rectangle 2">
            <a:extLst>
              <a:ext uri="{FF2B5EF4-FFF2-40B4-BE49-F238E27FC236}">
                <a16:creationId xmlns:a16="http://schemas.microsoft.com/office/drawing/2014/main" id="{66E64284-35BC-A59E-E106-712296BF028D}"/>
              </a:ext>
            </a:extLst>
          </p:cNvPr>
          <p:cNvSpPr/>
          <p:nvPr/>
        </p:nvSpPr>
        <p:spPr>
          <a:xfrm>
            <a:off x="3855568" y="4211981"/>
            <a:ext cx="429813" cy="458086"/>
          </a:xfrm>
          <a:custGeom>
            <a:avLst/>
            <a:gdLst>
              <a:gd name="f0" fmla="val 10800000"/>
              <a:gd name="f1" fmla="val 5400000"/>
              <a:gd name="f2" fmla="val 180"/>
              <a:gd name="f3" fmla="val w"/>
              <a:gd name="f4" fmla="val h"/>
              <a:gd name="f5" fmla="val 0"/>
              <a:gd name="f6" fmla="val 3960000"/>
              <a:gd name="f7" fmla="val 3160999"/>
              <a:gd name="f8" fmla="val 1374274"/>
              <a:gd name="f9" fmla="val 3155132"/>
              <a:gd name="f10" fmla="val 1419362"/>
              <a:gd name="f11" fmla="val 2496208"/>
              <a:gd name="f12" fmla="val 770986"/>
              <a:gd name="f13" fmla="val 2113414"/>
              <a:gd name="f14" fmla="val 1929581"/>
              <a:gd name="f15" fmla="val 1106902"/>
              <a:gd name="f16" fmla="val 1921633"/>
              <a:gd name="f17" fmla="val 1292845"/>
              <a:gd name="f18" fmla="val 1914712"/>
              <a:gd name="f19" fmla="val 1454769"/>
              <a:gd name="f20" fmla="val 1928136"/>
              <a:gd name="f21" fmla="val 1522392"/>
              <a:gd name="f22" fmla="val 1942445"/>
              <a:gd name="f23" fmla="val 1570340"/>
              <a:gd name="f24" fmla="val 1547199"/>
              <a:gd name="f25" fmla="val 1510736"/>
              <a:gd name="f26" fmla="val 1237189"/>
              <a:gd name="f27" fmla="val 1330681"/>
              <a:gd name="f28" fmla="val 815277"/>
              <a:gd name="f29" fmla="val 836121"/>
              <a:gd name="f30" fmla="val 618819"/>
              <a:gd name="f31" fmla="val 1229038"/>
              <a:gd name="f32" fmla="val 733086"/>
              <a:gd name="f33" fmla="val 1558961"/>
              <a:gd name="f34" fmla="val 965659"/>
              <a:gd name="f35" fmla="val 1735195"/>
              <a:gd name="f36" fmla="val 864541"/>
              <a:gd name="f37" fmla="val 1716416"/>
              <a:gd name="f38" fmla="val 662904"/>
              <a:gd name="f39" fmla="val 1695759"/>
              <a:gd name="f40" fmla="val 570453"/>
              <a:gd name="f41" fmla="val 1629310"/>
              <a:gd name="f42" fmla="val 597898"/>
              <a:gd name="f43" fmla="val 2016450"/>
              <a:gd name="f44" fmla="val 990931"/>
              <a:gd name="f45" fmla="val 2177657"/>
              <a:gd name="f46" fmla="val 1196057"/>
              <a:gd name="f47" fmla="val 2257108"/>
              <a:gd name="f48" fmla="val 1113718"/>
              <a:gd name="f49" fmla="val 2275887"/>
              <a:gd name="f50" fmla="val 943857"/>
              <a:gd name="f51" fmla="val 2321380"/>
              <a:gd name="f52" fmla="val 813848"/>
              <a:gd name="f53" fmla="val 2296824"/>
              <a:gd name="f54" fmla="val 926523"/>
              <a:gd name="f55" fmla="val 2634848"/>
              <a:gd name="f56" fmla="val 1326064"/>
              <a:gd name="f57" fmla="val 2611755"/>
              <a:gd name="f58" fmla="val 1486410"/>
              <a:gd name="f59" fmla="val 2607420"/>
              <a:gd name="f60" fmla="val 1297174"/>
              <a:gd name="f61" fmla="val 2749708"/>
              <a:gd name="f62" fmla="val 1000058"/>
              <a:gd name="f63" fmla="val 2795794"/>
              <a:gd name="f64" fmla="val 489408"/>
              <a:gd name="f65" fmla="val 2829018"/>
              <a:gd name="f66" fmla="val 914827"/>
              <a:gd name="f67" fmla="val 3139596"/>
              <a:gd name="f68" fmla="val 1734874"/>
              <a:gd name="f69" fmla="val 3242281"/>
              <a:gd name="f70" fmla="val 2062787"/>
              <a:gd name="f71" fmla="val 3146219"/>
              <a:gd name="f72" fmla="val 2763394"/>
              <a:gd name="f73" fmla="val 2903535"/>
              <a:gd name="f74" fmla="val 2915370"/>
              <a:gd name="f75" fmla="val 2621267"/>
              <a:gd name="f76" fmla="val 3074271"/>
              <a:gd name="f77" fmla="val 2105563"/>
              <a:gd name="f78" fmla="val 3173740"/>
              <a:gd name="f79" fmla="val 1733406"/>
              <a:gd name="f80" fmla="val 3145310"/>
              <a:gd name="f81" fmla="val 1648999"/>
              <a:gd name="f82" fmla="val 3207849"/>
              <a:gd name="f83" fmla="val 1493166"/>
              <a:gd name="f84" fmla="val 3270388"/>
              <a:gd name="f85" fmla="val 1337333"/>
              <a:gd name="f86" fmla="val 3414210"/>
              <a:gd name="f87" fmla="val 1276468"/>
              <a:gd name="f88" fmla="val 3449507"/>
              <a:gd name="f89" fmla="val 1170564"/>
              <a:gd name="f90" fmla="val 3349883"/>
              <a:gd name="f91" fmla="val 1192977"/>
              <a:gd name="f92" fmla="val 3252716"/>
              <a:gd name="f93" fmla="val 1239516"/>
              <a:gd name="f94" fmla="val 3140091"/>
              <a:gd name="f95" fmla="val 1227260"/>
              <a:gd name="f96" fmla="val 3219995"/>
              <a:gd name="f97" fmla="val 1183499"/>
              <a:gd name="f98" fmla="val 3274317"/>
              <a:gd name="f99" fmla="val 996523"/>
              <a:gd name="f100" fmla="val 3324107"/>
              <a:gd name="f101" fmla="val 851504"/>
              <a:gd name="f102" fmla="val 3215037"/>
              <a:gd name="f103" fmla="val 921165"/>
              <a:gd name="f104" fmla="val 3152155"/>
              <a:gd name="f105" fmla="val 998691"/>
              <a:gd name="f106" fmla="val 2995677"/>
              <a:gd name="f107" fmla="val 1008938"/>
              <a:gd name="f108" fmla="val 2884471"/>
              <a:gd name="f109" fmla="val 881691"/>
              <a:gd name="f110" fmla="val 2678487"/>
              <a:gd name="f111" fmla="val 308009"/>
              <a:gd name="f112" fmla="val 3651991"/>
              <a:gd name="f113" fmla="val 3822100"/>
              <a:gd name="f114" fmla="val 137900"/>
              <a:gd name="f115" fmla="+- 0 0 -90"/>
              <a:gd name="f116" fmla="*/ f3 1 3960000"/>
              <a:gd name="f117" fmla="*/ f4 1 3960000"/>
              <a:gd name="f118" fmla="val f5"/>
              <a:gd name="f119" fmla="val f6"/>
              <a:gd name="f120" fmla="*/ f115 f0 1"/>
              <a:gd name="f121" fmla="+- f119 0 f118"/>
              <a:gd name="f122" fmla="*/ f120 1 f2"/>
              <a:gd name="f123" fmla="*/ f121 1 3960000"/>
              <a:gd name="f124" fmla="*/ 3160999 f121 1"/>
              <a:gd name="f125" fmla="*/ 1374274 f121 1"/>
              <a:gd name="f126" fmla="*/ 3155132 f121 1"/>
              <a:gd name="f127" fmla="*/ 1419362 f121 1"/>
              <a:gd name="f128" fmla="*/ 1921633 f121 1"/>
              <a:gd name="f129" fmla="*/ 1942445 f121 1"/>
              <a:gd name="f130" fmla="*/ 1570340 f121 1"/>
              <a:gd name="f131" fmla="*/ 2257108 f121 1"/>
              <a:gd name="f132" fmla="*/ 3207849 f121 1"/>
              <a:gd name="f133" fmla="*/ 1493166 f121 1"/>
              <a:gd name="f134" fmla="*/ 2995677 f121 1"/>
              <a:gd name="f135" fmla="*/ 1008938 f121 1"/>
              <a:gd name="f136" fmla="*/ 308009 f121 1"/>
              <a:gd name="f137" fmla="*/ 0 f121 1"/>
              <a:gd name="f138" fmla="*/ 3651991 f121 1"/>
              <a:gd name="f139" fmla="*/ 3960000 f121 1"/>
              <a:gd name="f140" fmla="*/ 3140091 f121 1"/>
              <a:gd name="f141" fmla="*/ 1227260 f121 1"/>
              <a:gd name="f142" fmla="*/ 3449507 f121 1"/>
              <a:gd name="f143" fmla="*/ 1170564 f121 1"/>
              <a:gd name="f144" fmla="*/ 3324107 f121 1"/>
              <a:gd name="f145" fmla="*/ 851504 f121 1"/>
              <a:gd name="f146" fmla="*/ 1292845 f121 1"/>
              <a:gd name="f147" fmla="*/ 2496208 f121 1"/>
              <a:gd name="f148" fmla="*/ 770986 f121 1"/>
              <a:gd name="f149" fmla="*/ 815277 f121 1"/>
              <a:gd name="f150" fmla="*/ 836121 f121 1"/>
              <a:gd name="f151" fmla="*/ 965659 f121 1"/>
              <a:gd name="f152" fmla="*/ 1735195 f121 1"/>
              <a:gd name="f153" fmla="*/ 1196057 f121 1"/>
              <a:gd name="f154" fmla="*/ 1486410 f121 1"/>
              <a:gd name="f155" fmla="*/ 2607420 f121 1"/>
              <a:gd name="f156" fmla="*/ 813848 f121 1"/>
              <a:gd name="f157" fmla="*/ 2296824 f121 1"/>
              <a:gd name="f158" fmla="*/ 570453 f121 1"/>
              <a:gd name="f159" fmla="*/ 1629310 f121 1"/>
              <a:gd name="f160" fmla="*/ 489408 f121 1"/>
              <a:gd name="f161" fmla="*/ 2829018 f121 1"/>
              <a:gd name="f162" fmla="*/ 2062787 f121 1"/>
              <a:gd name="f163" fmla="*/ 3146219 f121 1"/>
              <a:gd name="f164" fmla="*/ 3074271 f121 1"/>
              <a:gd name="f165" fmla="*/ 2105563 f121 1"/>
              <a:gd name="f166" fmla="+- f122 0 f1"/>
              <a:gd name="f167" fmla="*/ f124 1 3960000"/>
              <a:gd name="f168" fmla="*/ f125 1 3960000"/>
              <a:gd name="f169" fmla="*/ f126 1 3960000"/>
              <a:gd name="f170" fmla="*/ f127 1 3960000"/>
              <a:gd name="f171" fmla="*/ f128 1 3960000"/>
              <a:gd name="f172" fmla="*/ f129 1 3960000"/>
              <a:gd name="f173" fmla="*/ f130 1 3960000"/>
              <a:gd name="f174" fmla="*/ f131 1 3960000"/>
              <a:gd name="f175" fmla="*/ f132 1 3960000"/>
              <a:gd name="f176" fmla="*/ f133 1 3960000"/>
              <a:gd name="f177" fmla="*/ f134 1 3960000"/>
              <a:gd name="f178" fmla="*/ f135 1 3960000"/>
              <a:gd name="f179" fmla="*/ f136 1 3960000"/>
              <a:gd name="f180" fmla="*/ f137 1 3960000"/>
              <a:gd name="f181" fmla="*/ f138 1 3960000"/>
              <a:gd name="f182" fmla="*/ f139 1 3960000"/>
              <a:gd name="f183" fmla="*/ f140 1 3960000"/>
              <a:gd name="f184" fmla="*/ f141 1 3960000"/>
              <a:gd name="f185" fmla="*/ f142 1 3960000"/>
              <a:gd name="f186" fmla="*/ f143 1 3960000"/>
              <a:gd name="f187" fmla="*/ f144 1 3960000"/>
              <a:gd name="f188" fmla="*/ f145 1 3960000"/>
              <a:gd name="f189" fmla="*/ f146 1 3960000"/>
              <a:gd name="f190" fmla="*/ f147 1 3960000"/>
              <a:gd name="f191" fmla="*/ f148 1 3960000"/>
              <a:gd name="f192" fmla="*/ f149 1 3960000"/>
              <a:gd name="f193" fmla="*/ f150 1 3960000"/>
              <a:gd name="f194" fmla="*/ f151 1 3960000"/>
              <a:gd name="f195" fmla="*/ f152 1 3960000"/>
              <a:gd name="f196" fmla="*/ f153 1 3960000"/>
              <a:gd name="f197" fmla="*/ f154 1 3960000"/>
              <a:gd name="f198" fmla="*/ f155 1 3960000"/>
              <a:gd name="f199" fmla="*/ f156 1 3960000"/>
              <a:gd name="f200" fmla="*/ f157 1 3960000"/>
              <a:gd name="f201" fmla="*/ f158 1 3960000"/>
              <a:gd name="f202" fmla="*/ f159 1 3960000"/>
              <a:gd name="f203" fmla="*/ f160 1 3960000"/>
              <a:gd name="f204" fmla="*/ f161 1 3960000"/>
              <a:gd name="f205" fmla="*/ f162 1 3960000"/>
              <a:gd name="f206" fmla="*/ f163 1 3960000"/>
              <a:gd name="f207" fmla="*/ f164 1 3960000"/>
              <a:gd name="f208" fmla="*/ f165 1 3960000"/>
              <a:gd name="f209" fmla="*/ f118 1 f123"/>
              <a:gd name="f210" fmla="*/ f119 1 f123"/>
              <a:gd name="f211" fmla="*/ f167 1 f123"/>
              <a:gd name="f212" fmla="*/ f168 1 f123"/>
              <a:gd name="f213" fmla="*/ f169 1 f123"/>
              <a:gd name="f214" fmla="*/ f170 1 f123"/>
              <a:gd name="f215" fmla="*/ f190 1 f123"/>
              <a:gd name="f216" fmla="*/ f191 1 f123"/>
              <a:gd name="f217" fmla="*/ f171 1 f123"/>
              <a:gd name="f218" fmla="*/ f189 1 f123"/>
              <a:gd name="f219" fmla="*/ f172 1 f123"/>
              <a:gd name="f220" fmla="*/ f173 1 f123"/>
              <a:gd name="f221" fmla="*/ f192 1 f123"/>
              <a:gd name="f222" fmla="*/ f193 1 f123"/>
              <a:gd name="f223" fmla="*/ f194 1 f123"/>
              <a:gd name="f224" fmla="*/ f195 1 f123"/>
              <a:gd name="f225" fmla="*/ f201 1 f123"/>
              <a:gd name="f226" fmla="*/ f202 1 f123"/>
              <a:gd name="f227" fmla="*/ f196 1 f123"/>
              <a:gd name="f228" fmla="*/ f174 1 f123"/>
              <a:gd name="f229" fmla="*/ f199 1 f123"/>
              <a:gd name="f230" fmla="*/ f200 1 f123"/>
              <a:gd name="f231" fmla="*/ f197 1 f123"/>
              <a:gd name="f232" fmla="*/ f198 1 f123"/>
              <a:gd name="f233" fmla="*/ f203 1 f123"/>
              <a:gd name="f234" fmla="*/ f204 1 f123"/>
              <a:gd name="f235" fmla="*/ f205 1 f123"/>
              <a:gd name="f236" fmla="*/ f206 1 f123"/>
              <a:gd name="f237" fmla="*/ f207 1 f123"/>
              <a:gd name="f238" fmla="*/ f208 1 f123"/>
              <a:gd name="f239" fmla="*/ f175 1 f123"/>
              <a:gd name="f240" fmla="*/ f176 1 f123"/>
              <a:gd name="f241" fmla="*/ f185 1 f123"/>
              <a:gd name="f242" fmla="*/ f186 1 f123"/>
              <a:gd name="f243" fmla="*/ f183 1 f123"/>
              <a:gd name="f244" fmla="*/ f184 1 f123"/>
              <a:gd name="f245" fmla="*/ f187 1 f123"/>
              <a:gd name="f246" fmla="*/ f188 1 f123"/>
              <a:gd name="f247" fmla="*/ f177 1 f123"/>
              <a:gd name="f248" fmla="*/ f178 1 f123"/>
              <a:gd name="f249" fmla="*/ f179 1 f123"/>
              <a:gd name="f250" fmla="*/ f180 1 f123"/>
              <a:gd name="f251" fmla="*/ f181 1 f123"/>
              <a:gd name="f252" fmla="*/ f182 1 f123"/>
              <a:gd name="f253" fmla="*/ f209 f116 1"/>
              <a:gd name="f254" fmla="*/ f210 f116 1"/>
              <a:gd name="f255" fmla="*/ f210 f117 1"/>
              <a:gd name="f256" fmla="*/ f209 f117 1"/>
              <a:gd name="f257" fmla="*/ f211 f116 1"/>
              <a:gd name="f258" fmla="*/ f212 f117 1"/>
              <a:gd name="f259" fmla="*/ f213 f116 1"/>
              <a:gd name="f260" fmla="*/ f214 f117 1"/>
              <a:gd name="f261" fmla="*/ f215 f116 1"/>
              <a:gd name="f262" fmla="*/ f216 f117 1"/>
              <a:gd name="f263" fmla="*/ f217 f116 1"/>
              <a:gd name="f264" fmla="*/ f218 f117 1"/>
              <a:gd name="f265" fmla="*/ f219 f116 1"/>
              <a:gd name="f266" fmla="*/ f220 f117 1"/>
              <a:gd name="f267" fmla="*/ f221 f116 1"/>
              <a:gd name="f268" fmla="*/ f222 f117 1"/>
              <a:gd name="f269" fmla="*/ f223 f116 1"/>
              <a:gd name="f270" fmla="*/ f224 f117 1"/>
              <a:gd name="f271" fmla="*/ f225 f116 1"/>
              <a:gd name="f272" fmla="*/ f226 f117 1"/>
              <a:gd name="f273" fmla="*/ f227 f116 1"/>
              <a:gd name="f274" fmla="*/ f228 f117 1"/>
              <a:gd name="f275" fmla="*/ f229 f116 1"/>
              <a:gd name="f276" fmla="*/ f230 f117 1"/>
              <a:gd name="f277" fmla="*/ f231 f116 1"/>
              <a:gd name="f278" fmla="*/ f232 f117 1"/>
              <a:gd name="f279" fmla="*/ f233 f116 1"/>
              <a:gd name="f280" fmla="*/ f234 f117 1"/>
              <a:gd name="f281" fmla="*/ f235 f116 1"/>
              <a:gd name="f282" fmla="*/ f236 f117 1"/>
              <a:gd name="f283" fmla="*/ f237 f116 1"/>
              <a:gd name="f284" fmla="*/ f238 f117 1"/>
              <a:gd name="f285" fmla="*/ f239 f116 1"/>
              <a:gd name="f286" fmla="*/ f240 f117 1"/>
              <a:gd name="f287" fmla="*/ f241 f116 1"/>
              <a:gd name="f288" fmla="*/ f242 f117 1"/>
              <a:gd name="f289" fmla="*/ f243 f116 1"/>
              <a:gd name="f290" fmla="*/ f244 f117 1"/>
              <a:gd name="f291" fmla="*/ f245 f116 1"/>
              <a:gd name="f292" fmla="*/ f246 f117 1"/>
              <a:gd name="f293" fmla="*/ f247 f116 1"/>
              <a:gd name="f294" fmla="*/ f248 f117 1"/>
              <a:gd name="f295" fmla="*/ f249 f116 1"/>
              <a:gd name="f296" fmla="*/ f250 f117 1"/>
              <a:gd name="f297" fmla="*/ f251 f116 1"/>
              <a:gd name="f298" fmla="*/ f252 f116 1"/>
              <a:gd name="f299" fmla="*/ f249 f117 1"/>
              <a:gd name="f300" fmla="*/ f251 f117 1"/>
              <a:gd name="f301" fmla="*/ f252 f117 1"/>
              <a:gd name="f302" fmla="*/ f250 f116 1"/>
            </a:gdLst>
            <a:ahLst/>
            <a:cxnLst>
              <a:cxn ang="3cd4">
                <a:pos x="hc" y="t"/>
              </a:cxn>
              <a:cxn ang="0">
                <a:pos x="r" y="vc"/>
              </a:cxn>
              <a:cxn ang="cd4">
                <a:pos x="hc" y="b"/>
              </a:cxn>
              <a:cxn ang="cd2">
                <a:pos x="l" y="vc"/>
              </a:cxn>
              <a:cxn ang="f166">
                <a:pos x="f257" y="f258"/>
              </a:cxn>
              <a:cxn ang="f166">
                <a:pos x="f259" y="f260"/>
              </a:cxn>
              <a:cxn ang="f166">
                <a:pos x="f257" y="f258"/>
              </a:cxn>
              <a:cxn ang="f166">
                <a:pos x="f261" y="f262"/>
              </a:cxn>
              <a:cxn ang="f166">
                <a:pos x="f263" y="f264"/>
              </a:cxn>
              <a:cxn ang="f166">
                <a:pos x="f265" y="f266"/>
              </a:cxn>
              <a:cxn ang="f166">
                <a:pos x="f267" y="f268"/>
              </a:cxn>
              <a:cxn ang="f166">
                <a:pos x="f269" y="f270"/>
              </a:cxn>
              <a:cxn ang="f166">
                <a:pos x="f271" y="f272"/>
              </a:cxn>
              <a:cxn ang="f166">
                <a:pos x="f273" y="f274"/>
              </a:cxn>
              <a:cxn ang="f166">
                <a:pos x="f275" y="f276"/>
              </a:cxn>
              <a:cxn ang="f166">
                <a:pos x="f277" y="f278"/>
              </a:cxn>
              <a:cxn ang="f166">
                <a:pos x="f279" y="f280"/>
              </a:cxn>
              <a:cxn ang="f166">
                <a:pos x="f281" y="f282"/>
              </a:cxn>
              <a:cxn ang="f166">
                <a:pos x="f283" y="f284"/>
              </a:cxn>
              <a:cxn ang="f166">
                <a:pos x="f285" y="f286"/>
              </a:cxn>
              <a:cxn ang="f166">
                <a:pos x="f287" y="f288"/>
              </a:cxn>
              <a:cxn ang="f166">
                <a:pos x="f289" y="f290"/>
              </a:cxn>
              <a:cxn ang="f166">
                <a:pos x="f291" y="f292"/>
              </a:cxn>
              <a:cxn ang="f166">
                <a:pos x="f293" y="f294"/>
              </a:cxn>
              <a:cxn ang="f166">
                <a:pos x="f261" y="f262"/>
              </a:cxn>
              <a:cxn ang="f166">
                <a:pos x="f295" y="f296"/>
              </a:cxn>
              <a:cxn ang="f166">
                <a:pos x="f297" y="f296"/>
              </a:cxn>
              <a:cxn ang="f166">
                <a:pos x="f298" y="f299"/>
              </a:cxn>
              <a:cxn ang="f166">
                <a:pos x="f298" y="f300"/>
              </a:cxn>
              <a:cxn ang="f166">
                <a:pos x="f297" y="f301"/>
              </a:cxn>
              <a:cxn ang="f166">
                <a:pos x="f295" y="f301"/>
              </a:cxn>
              <a:cxn ang="f166">
                <a:pos x="f302" y="f300"/>
              </a:cxn>
              <a:cxn ang="f166">
                <a:pos x="f302" y="f299"/>
              </a:cxn>
              <a:cxn ang="f166">
                <a:pos x="f295" y="f296"/>
              </a:cxn>
            </a:cxnLst>
            <a:rect l="f253" t="f256" r="f254" b="f255"/>
            <a:pathLst>
              <a:path w="3960000" h="3960000">
                <a:moveTo>
                  <a:pt x="f7" y="f8"/>
                </a:moveTo>
                <a:lnTo>
                  <a:pt x="f9" y="f10"/>
                </a:lnTo>
                <a:lnTo>
                  <a:pt x="f7" y="f8"/>
                </a:lnTo>
                <a:close/>
                <a:moveTo>
                  <a:pt x="f11" y="f12"/>
                </a:moveTo>
                <a:cubicBezTo>
                  <a:pt x="f13" y="f12"/>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101"/>
                </a:cubicBezTo>
                <a:cubicBezTo>
                  <a:pt x="f102" y="f103"/>
                  <a:pt x="f104" y="f105"/>
                  <a:pt x="f106" y="f107"/>
                </a:cubicBezTo>
                <a:cubicBezTo>
                  <a:pt x="f108" y="f109"/>
                  <a:pt x="f110" y="f12"/>
                  <a:pt x="f11" y="f12"/>
                </a:cubicBezTo>
                <a:close/>
                <a:moveTo>
                  <a:pt x="f111" y="f5"/>
                </a:moveTo>
                <a:lnTo>
                  <a:pt x="f112" y="f5"/>
                </a:lnTo>
                <a:cubicBezTo>
                  <a:pt x="f113" y="f5"/>
                  <a:pt x="f6" y="f114"/>
                  <a:pt x="f6" y="f111"/>
                </a:cubicBezTo>
                <a:lnTo>
                  <a:pt x="f6" y="f112"/>
                </a:lnTo>
                <a:cubicBezTo>
                  <a:pt x="f6" y="f113"/>
                  <a:pt x="f113" y="f6"/>
                  <a:pt x="f112" y="f6"/>
                </a:cubicBezTo>
                <a:lnTo>
                  <a:pt x="f111" y="f6"/>
                </a:lnTo>
                <a:cubicBezTo>
                  <a:pt x="f114" y="f6"/>
                  <a:pt x="f5" y="f113"/>
                  <a:pt x="f5" y="f112"/>
                </a:cubicBezTo>
                <a:lnTo>
                  <a:pt x="f5" y="f111"/>
                </a:lnTo>
                <a:cubicBezTo>
                  <a:pt x="f5" y="f114"/>
                  <a:pt x="f114" y="f5"/>
                  <a:pt x="f111" y="f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2" name="Rounded Rectangle 3">
            <a:extLst>
              <a:ext uri="{FF2B5EF4-FFF2-40B4-BE49-F238E27FC236}">
                <a16:creationId xmlns:a16="http://schemas.microsoft.com/office/drawing/2014/main" id="{50F8782C-971F-0854-AE32-301E80AF82B0}"/>
              </a:ext>
            </a:extLst>
          </p:cNvPr>
          <p:cNvSpPr/>
          <p:nvPr/>
        </p:nvSpPr>
        <p:spPr>
          <a:xfrm>
            <a:off x="3152000" y="4211981"/>
            <a:ext cx="429813" cy="458086"/>
          </a:xfrm>
          <a:custGeom>
            <a:avLst/>
            <a:gdLst>
              <a:gd name="f0" fmla="val 10800000"/>
              <a:gd name="f1" fmla="val 5400000"/>
              <a:gd name="f2" fmla="val 180"/>
              <a:gd name="f3" fmla="val w"/>
              <a:gd name="f4" fmla="val h"/>
              <a:gd name="f5" fmla="val 0"/>
              <a:gd name="f6" fmla="val 3960000"/>
              <a:gd name="f7" fmla="val 2841893"/>
              <a:gd name="f8" fmla="val 181064"/>
              <a:gd name="f9" fmla="val 2485731"/>
              <a:gd name="f10" fmla="val 190239"/>
              <a:gd name="f11" fmla="val 2106781"/>
              <a:gd name="f12" fmla="val 339266"/>
              <a:gd name="f13" fmla="val 2105790"/>
              <a:gd name="f14" fmla="val 859562"/>
              <a:gd name="f15" fmla="val 2106860"/>
              <a:gd name="f16" fmla="val 863292"/>
              <a:gd name="f17" fmla="val 1248172"/>
              <a:gd name="f18" fmla="val 1691968"/>
              <a:gd name="f19" fmla="val 1824236"/>
              <a:gd name="f20" fmla="val 3779396"/>
              <a:gd name="f21" fmla="val 2754932"/>
              <a:gd name="f22" fmla="val 3305869"/>
              <a:gd name="f23" fmla="val 1813665"/>
              <a:gd name="f24" fmla="val 3348152"/>
              <a:gd name="f25" fmla="val 907124"/>
              <a:gd name="f26" fmla="val 2746287"/>
              <a:gd name="f27" fmla="val 682909"/>
              <a:gd name="f28" fmla="val 3126764"/>
              <a:gd name="f29" fmla="val 685506"/>
              <a:gd name="f30" fmla="val 3369037"/>
              <a:gd name="f31" fmla="val 704441"/>
              <a:gd name="f32" fmla="val 3391941"/>
              <a:gd name="f33" fmla="val 556446"/>
              <a:gd name="f34" fmla="val 3409927"/>
              <a:gd name="f35" fmla="val 381656"/>
              <a:gd name="f36" fmla="val 3410216"/>
              <a:gd name="f37" fmla="val 195189"/>
              <a:gd name="f38" fmla="val 3239930"/>
              <a:gd name="f39" fmla="val 163882"/>
              <a:gd name="f40" fmla="val 3118909"/>
              <a:gd name="f41" fmla="val 173928"/>
              <a:gd name="f42" fmla="val 308009"/>
              <a:gd name="f43" fmla="val 3651991"/>
              <a:gd name="f44" fmla="val 3822100"/>
              <a:gd name="f45" fmla="val 137900"/>
              <a:gd name="f46" fmla="+- 0 0 -90"/>
              <a:gd name="f47" fmla="*/ f3 1 3960000"/>
              <a:gd name="f48" fmla="*/ f4 1 3960000"/>
              <a:gd name="f49" fmla="val f5"/>
              <a:gd name="f50" fmla="val f6"/>
              <a:gd name="f51" fmla="*/ f46 f0 1"/>
              <a:gd name="f52" fmla="+- f50 0 f49"/>
              <a:gd name="f53" fmla="*/ f51 1 f2"/>
              <a:gd name="f54" fmla="*/ f52 1 3960000"/>
              <a:gd name="f55" fmla="*/ 2841893 f52 1"/>
              <a:gd name="f56" fmla="*/ 181064 f52 1"/>
              <a:gd name="f57" fmla="*/ 2105790 f52 1"/>
              <a:gd name="f58" fmla="*/ 859562 f52 1"/>
              <a:gd name="f59" fmla="*/ 2106860 f52 1"/>
              <a:gd name="f60" fmla="*/ 863292 f52 1"/>
              <a:gd name="f61" fmla="*/ 1248172 f52 1"/>
              <a:gd name="f62" fmla="*/ 1691968 f52 1"/>
              <a:gd name="f63" fmla="*/ 1824236 f52 1"/>
              <a:gd name="f64" fmla="*/ 3779396 f52 1"/>
              <a:gd name="f65" fmla="*/ 2754932 f52 1"/>
              <a:gd name="f66" fmla="*/ 3305869 f52 1"/>
              <a:gd name="f67" fmla="*/ 1813665 f52 1"/>
              <a:gd name="f68" fmla="*/ 3348152 f52 1"/>
              <a:gd name="f69" fmla="*/ 907124 f52 1"/>
              <a:gd name="f70" fmla="*/ 3369037 f52 1"/>
              <a:gd name="f71" fmla="*/ 308009 f52 1"/>
              <a:gd name="f72" fmla="*/ 0 f52 1"/>
              <a:gd name="f73" fmla="*/ 3651991 f52 1"/>
              <a:gd name="f74" fmla="*/ 3960000 f52 1"/>
              <a:gd name="f75" fmla="*/ 704441 f52 1"/>
              <a:gd name="f76" fmla="*/ 3410216 f52 1"/>
              <a:gd name="f77" fmla="*/ 195189 f52 1"/>
              <a:gd name="f78" fmla="+- f53 0 f1"/>
              <a:gd name="f79" fmla="*/ f55 1 3960000"/>
              <a:gd name="f80" fmla="*/ f56 1 3960000"/>
              <a:gd name="f81" fmla="*/ f57 1 3960000"/>
              <a:gd name="f82" fmla="*/ f58 1 3960000"/>
              <a:gd name="f83" fmla="*/ f59 1 3960000"/>
              <a:gd name="f84" fmla="*/ f60 1 3960000"/>
              <a:gd name="f85" fmla="*/ f61 1 3960000"/>
              <a:gd name="f86" fmla="*/ f62 1 3960000"/>
              <a:gd name="f87" fmla="*/ f63 1 3960000"/>
              <a:gd name="f88" fmla="*/ f64 1 3960000"/>
              <a:gd name="f89" fmla="*/ f65 1 3960000"/>
              <a:gd name="f90" fmla="*/ f66 1 3960000"/>
              <a:gd name="f91" fmla="*/ f67 1 3960000"/>
              <a:gd name="f92" fmla="*/ f68 1 3960000"/>
              <a:gd name="f93" fmla="*/ f69 1 3960000"/>
              <a:gd name="f94" fmla="*/ f70 1 3960000"/>
              <a:gd name="f95" fmla="*/ f71 1 3960000"/>
              <a:gd name="f96" fmla="*/ f72 1 3960000"/>
              <a:gd name="f97" fmla="*/ f73 1 3960000"/>
              <a:gd name="f98" fmla="*/ f74 1 3960000"/>
              <a:gd name="f99" fmla="*/ f75 1 3960000"/>
              <a:gd name="f100" fmla="*/ f76 1 3960000"/>
              <a:gd name="f101" fmla="*/ f77 1 3960000"/>
              <a:gd name="f102" fmla="*/ f49 1 f54"/>
              <a:gd name="f103" fmla="*/ f50 1 f54"/>
              <a:gd name="f104" fmla="*/ f79 1 f54"/>
              <a:gd name="f105" fmla="*/ f80 1 f54"/>
              <a:gd name="f106" fmla="*/ f81 1 f54"/>
              <a:gd name="f107" fmla="*/ f82 1 f54"/>
              <a:gd name="f108" fmla="*/ f83 1 f54"/>
              <a:gd name="f109" fmla="*/ f84 1 f54"/>
              <a:gd name="f110" fmla="*/ f85 1 f54"/>
              <a:gd name="f111" fmla="*/ f86 1 f54"/>
              <a:gd name="f112" fmla="*/ f87 1 f54"/>
              <a:gd name="f113" fmla="*/ f88 1 f54"/>
              <a:gd name="f114" fmla="*/ f89 1 f54"/>
              <a:gd name="f115" fmla="*/ f90 1 f54"/>
              <a:gd name="f116" fmla="*/ f91 1 f54"/>
              <a:gd name="f117" fmla="*/ f92 1 f54"/>
              <a:gd name="f118" fmla="*/ f93 1 f54"/>
              <a:gd name="f119" fmla="*/ f94 1 f54"/>
              <a:gd name="f120" fmla="*/ f99 1 f54"/>
              <a:gd name="f121" fmla="*/ f100 1 f54"/>
              <a:gd name="f122" fmla="*/ f101 1 f54"/>
              <a:gd name="f123" fmla="*/ f95 1 f54"/>
              <a:gd name="f124" fmla="*/ f96 1 f54"/>
              <a:gd name="f125" fmla="*/ f97 1 f54"/>
              <a:gd name="f126" fmla="*/ f98 1 f54"/>
              <a:gd name="f127" fmla="*/ f102 f47 1"/>
              <a:gd name="f128" fmla="*/ f103 f47 1"/>
              <a:gd name="f129" fmla="*/ f103 f48 1"/>
              <a:gd name="f130" fmla="*/ f102 f48 1"/>
              <a:gd name="f131" fmla="*/ f104 f47 1"/>
              <a:gd name="f132" fmla="*/ f105 f48 1"/>
              <a:gd name="f133" fmla="*/ f106 f47 1"/>
              <a:gd name="f134" fmla="*/ f107 f48 1"/>
              <a:gd name="f135" fmla="*/ f108 f47 1"/>
              <a:gd name="f136" fmla="*/ f109 f48 1"/>
              <a:gd name="f137" fmla="*/ f110 f48 1"/>
              <a:gd name="f138" fmla="*/ f111 f47 1"/>
              <a:gd name="f139" fmla="*/ f112 f48 1"/>
              <a:gd name="f140" fmla="*/ f113 f48 1"/>
              <a:gd name="f141" fmla="*/ f114 f47 1"/>
              <a:gd name="f142" fmla="*/ f115 f47 1"/>
              <a:gd name="f143" fmla="*/ f116 f48 1"/>
              <a:gd name="f144" fmla="*/ f117 f47 1"/>
              <a:gd name="f145" fmla="*/ f118 f48 1"/>
              <a:gd name="f146" fmla="*/ f119 f47 1"/>
              <a:gd name="f147" fmla="*/ f120 f48 1"/>
              <a:gd name="f148" fmla="*/ f121 f47 1"/>
              <a:gd name="f149" fmla="*/ f122 f48 1"/>
              <a:gd name="f150" fmla="*/ f123 f47 1"/>
              <a:gd name="f151" fmla="*/ f124 f48 1"/>
              <a:gd name="f152" fmla="*/ f125 f47 1"/>
              <a:gd name="f153" fmla="*/ f126 f47 1"/>
              <a:gd name="f154" fmla="*/ f123 f48 1"/>
              <a:gd name="f155" fmla="*/ f125 f48 1"/>
              <a:gd name="f156" fmla="*/ f126 f48 1"/>
              <a:gd name="f157" fmla="*/ f124 f47 1"/>
            </a:gdLst>
            <a:ahLst/>
            <a:cxnLst>
              <a:cxn ang="3cd4">
                <a:pos x="hc" y="t"/>
              </a:cxn>
              <a:cxn ang="0">
                <a:pos x="r" y="vc"/>
              </a:cxn>
              <a:cxn ang="cd4">
                <a:pos x="hc" y="b"/>
              </a:cxn>
              <a:cxn ang="cd2">
                <a:pos x="l" y="vc"/>
              </a:cxn>
              <a:cxn ang="f78">
                <a:pos x="f131" y="f132"/>
              </a:cxn>
              <a:cxn ang="f78">
                <a:pos x="f133" y="f134"/>
              </a:cxn>
              <a:cxn ang="f78">
                <a:pos x="f135" y="f136"/>
              </a:cxn>
              <a:cxn ang="f78">
                <a:pos x="f135" y="f137"/>
              </a:cxn>
              <a:cxn ang="f78">
                <a:pos x="f138" y="f137"/>
              </a:cxn>
              <a:cxn ang="f78">
                <a:pos x="f138" y="f139"/>
              </a:cxn>
              <a:cxn ang="f78">
                <a:pos x="f135" y="f139"/>
              </a:cxn>
              <a:cxn ang="f78">
                <a:pos x="f135" y="f140"/>
              </a:cxn>
              <a:cxn ang="f78">
                <a:pos x="f141" y="f140"/>
              </a:cxn>
              <a:cxn ang="f78">
                <a:pos x="f141" y="f139"/>
              </a:cxn>
              <a:cxn ang="f78">
                <a:pos x="f142" y="f143"/>
              </a:cxn>
              <a:cxn ang="f78">
                <a:pos x="f144" y="f137"/>
              </a:cxn>
              <a:cxn ang="f78">
                <a:pos x="f141" y="f137"/>
              </a:cxn>
              <a:cxn ang="f78">
                <a:pos x="f141" y="f145"/>
              </a:cxn>
              <a:cxn ang="f78">
                <a:pos x="f146" y="f147"/>
              </a:cxn>
              <a:cxn ang="f78">
                <a:pos x="f148" y="f149"/>
              </a:cxn>
              <a:cxn ang="f78">
                <a:pos x="f131" y="f132"/>
              </a:cxn>
              <a:cxn ang="f78">
                <a:pos x="f150" y="f151"/>
              </a:cxn>
              <a:cxn ang="f78">
                <a:pos x="f152" y="f151"/>
              </a:cxn>
              <a:cxn ang="f78">
                <a:pos x="f153" y="f154"/>
              </a:cxn>
              <a:cxn ang="f78">
                <a:pos x="f153" y="f155"/>
              </a:cxn>
              <a:cxn ang="f78">
                <a:pos x="f152" y="f156"/>
              </a:cxn>
              <a:cxn ang="f78">
                <a:pos x="f150" y="f156"/>
              </a:cxn>
              <a:cxn ang="f78">
                <a:pos x="f157" y="f155"/>
              </a:cxn>
              <a:cxn ang="f78">
                <a:pos x="f157" y="f154"/>
              </a:cxn>
              <a:cxn ang="f78">
                <a:pos x="f150" y="f151"/>
              </a:cxn>
            </a:cxnLst>
            <a:rect l="f127" t="f130" r="f128" b="f129"/>
            <a:pathLst>
              <a:path w="3960000" h="3960000">
                <a:moveTo>
                  <a:pt x="f7" y="f8"/>
                </a:moveTo>
                <a:cubicBezTo>
                  <a:pt x="f9" y="f10"/>
                  <a:pt x="f11" y="f12"/>
                  <a:pt x="f13" y="f14"/>
                </a:cubicBezTo>
                <a:lnTo>
                  <a:pt x="f15" y="f16"/>
                </a:lnTo>
                <a:lnTo>
                  <a:pt x="f15" y="f17"/>
                </a:lnTo>
                <a:lnTo>
                  <a:pt x="f18" y="f17"/>
                </a:lnTo>
                <a:lnTo>
                  <a:pt x="f18" y="f19"/>
                </a:lnTo>
                <a:lnTo>
                  <a:pt x="f15" y="f19"/>
                </a:lnTo>
                <a:lnTo>
                  <a:pt x="f15" y="f20"/>
                </a:lnTo>
                <a:lnTo>
                  <a:pt x="f21" y="f20"/>
                </a:lnTo>
                <a:lnTo>
                  <a:pt x="f21" y="f19"/>
                </a:lnTo>
                <a:lnTo>
                  <a:pt x="f22" y="f23"/>
                </a:lnTo>
                <a:lnTo>
                  <a:pt x="f24" y="f17"/>
                </a:lnTo>
                <a:lnTo>
                  <a:pt x="f21" y="f17"/>
                </a:lnTo>
                <a:lnTo>
                  <a:pt x="f21" y="f25"/>
                </a:lnTo>
                <a:cubicBezTo>
                  <a:pt x="f26" y="f27"/>
                  <a:pt x="f28" y="f29"/>
                  <a:pt x="f30" y="f31"/>
                </a:cubicBezTo>
                <a:cubicBezTo>
                  <a:pt x="f32" y="f33"/>
                  <a:pt x="f34" y="f35"/>
                  <a:pt x="f36" y="f37"/>
                </a:cubicBezTo>
                <a:cubicBezTo>
                  <a:pt x="f38" y="f39"/>
                  <a:pt x="f40" y="f41"/>
                  <a:pt x="f7" y="f8"/>
                </a:cubicBezTo>
                <a:close/>
                <a:moveTo>
                  <a:pt x="f42" y="f5"/>
                </a:moveTo>
                <a:lnTo>
                  <a:pt x="f43" y="f5"/>
                </a:lnTo>
                <a:cubicBezTo>
                  <a:pt x="f44" y="f5"/>
                  <a:pt x="f6" y="f45"/>
                  <a:pt x="f6" y="f42"/>
                </a:cubicBezTo>
                <a:lnTo>
                  <a:pt x="f6" y="f43"/>
                </a:lnTo>
                <a:cubicBezTo>
                  <a:pt x="f6" y="f44"/>
                  <a:pt x="f44" y="f6"/>
                  <a:pt x="f43" y="f6"/>
                </a:cubicBezTo>
                <a:lnTo>
                  <a:pt x="f42" y="f6"/>
                </a:lnTo>
                <a:cubicBezTo>
                  <a:pt x="f45" y="f6"/>
                  <a:pt x="f5" y="f44"/>
                  <a:pt x="f5" y="f43"/>
                </a:cubicBezTo>
                <a:lnTo>
                  <a:pt x="f5" y="f42"/>
                </a:lnTo>
                <a:cubicBezTo>
                  <a:pt x="f5" y="f45"/>
                  <a:pt x="f45" y="f5"/>
                  <a:pt x="f42" y="f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3" name="Rounded Rectangle 10">
            <a:extLst>
              <a:ext uri="{FF2B5EF4-FFF2-40B4-BE49-F238E27FC236}">
                <a16:creationId xmlns:a16="http://schemas.microsoft.com/office/drawing/2014/main" id="{9DAD7E32-2D4D-3FD6-FAA9-D16ABC049957}"/>
              </a:ext>
            </a:extLst>
          </p:cNvPr>
          <p:cNvSpPr/>
          <p:nvPr/>
        </p:nvSpPr>
        <p:spPr>
          <a:xfrm>
            <a:off x="4571882" y="4202672"/>
            <a:ext cx="431349" cy="467395"/>
          </a:xfrm>
          <a:custGeom>
            <a:avLst/>
            <a:gdLst>
              <a:gd name="f0" fmla="val w"/>
              <a:gd name="f1" fmla="val h"/>
              <a:gd name="f2" fmla="val 0"/>
              <a:gd name="f3" fmla="val 3186824"/>
              <a:gd name="f4" fmla="val 3240000"/>
              <a:gd name="f5" fmla="val 2141174"/>
              <a:gd name="f6" fmla="val 1384899"/>
              <a:gd name="f7" fmla="val 1528887"/>
              <a:gd name="f8" fmla="val 1997174"/>
              <a:gd name="f9" fmla="val 1744911"/>
              <a:gd name="f10" fmla="val 1888899"/>
              <a:gd name="f11" fmla="val 2357174"/>
              <a:gd name="f12" fmla="val 2501174"/>
              <a:gd name="f13" fmla="val 1286582"/>
              <a:gd name="f14" fmla="val 1008157"/>
              <a:gd name="f15" fmla="val 1148208"/>
              <a:gd name="f16" fmla="val 1006486"/>
              <a:gd name="f17" fmla="val 1009270"/>
              <a:gd name="f18" fmla="val 1051569"/>
              <a:gd name="f19" fmla="val 894997"/>
              <a:gd name="f20" fmla="val 1143711"/>
              <a:gd name="f21" fmla="val 666451"/>
              <a:gd name="f22" fmla="val 1327995"/>
              <a:gd name="f23" fmla="val 600947"/>
              <a:gd name="f24" fmla="val 1648602"/>
              <a:gd name="f25" fmla="val 738892"/>
              <a:gd name="f26" fmla="val 1907765"/>
              <a:gd name="f27" fmla="val 876837"/>
              <a:gd name="f28" fmla="val 2166928"/>
              <a:gd name="f29" fmla="val 1179371"/>
              <a:gd name="f30" fmla="val 2291639"/>
              <a:gd name="f31" fmla="val 1459875"/>
              <a:gd name="f32" fmla="val 2204971"/>
              <a:gd name="f33" fmla="val 1676459"/>
              <a:gd name="f34" fmla="val 2138053"/>
              <a:gd name="f35" fmla="val 1832801"/>
              <a:gd name="f36" fmla="val 1959669"/>
              <a:gd name="f37" fmla="val 1876637"/>
              <a:gd name="f38" fmla="val 1747242"/>
              <a:gd name="f39" fmla="val 1879565"/>
              <a:gd name="f40" fmla="val 1728291"/>
              <a:gd name="f41" fmla="val 1891883"/>
              <a:gd name="f42" fmla="val 1671800"/>
              <a:gd name="f43" fmla="val 1894168"/>
              <a:gd name="f44" fmla="val 1612713"/>
              <a:gd name="f45" fmla="val 1887545"/>
              <a:gd name="f46" fmla="val 1552862"/>
              <a:gd name="f47" fmla="val 1553745"/>
              <a:gd name="f48" fmla="val 1531218"/>
              <a:gd name="f49" fmla="val 1231565"/>
              <a:gd name="f50" fmla="val 1565835"/>
              <a:gd name="f51" fmla="val 1530201"/>
              <a:gd name="f52" fmla="val 1827940"/>
              <a:gd name="f53" fmla="val 1460959"/>
              <a:gd name="f54" fmla="val 1892348"/>
              <a:gd name="f55" fmla="val 1371795"/>
              <a:gd name="f56" fmla="val 1919897"/>
              <a:gd name="f57" fmla="val 1228031"/>
              <a:gd name="f58" fmla="val 1964316"/>
              <a:gd name="f59" fmla="val 1072976"/>
              <a:gd name="f60" fmla="val 1900399"/>
              <a:gd name="f61" fmla="val 1002277"/>
              <a:gd name="f62" fmla="val 1767573"/>
              <a:gd name="f63" fmla="val 931578"/>
              <a:gd name="f64" fmla="val 1634747"/>
              <a:gd name="f65" fmla="val 965150"/>
              <a:gd name="f66" fmla="val 1470429"/>
              <a:gd name="f67" fmla="val 1082284"/>
              <a:gd name="f68" fmla="val 1375980"/>
              <a:gd name="f69" fmla="val 1199418"/>
              <a:gd name="f70" fmla="val 1281531"/>
              <a:gd name="f71" fmla="val 1367118"/>
              <a:gd name="f72" fmla="val 1283556"/>
              <a:gd name="f73" fmla="val 1481937"/>
              <a:gd name="f74" fmla="val 1380807"/>
              <a:gd name="f75" fmla="val 1674778"/>
              <a:gd name="f76" fmla="val 1153129"/>
              <a:gd name="f77" fmla="val 1562764"/>
              <a:gd name="f78" fmla="val 1058254"/>
              <a:gd name="f79" fmla="val 1424955"/>
              <a:gd name="f80" fmla="val 1009828"/>
              <a:gd name="f81" fmla="val 293028"/>
              <a:gd name="f82" fmla="val 2893796"/>
              <a:gd name="f83" fmla="val 3055631"/>
              <a:gd name="f84" fmla="val 131193"/>
              <a:gd name="f85" fmla="val 2946972"/>
              <a:gd name="f86" fmla="val 3108807"/>
              <a:gd name="f87" fmla="*/ f0 1 3186824"/>
              <a:gd name="f88" fmla="*/ f1 1 3240000"/>
              <a:gd name="f89" fmla="val f2"/>
              <a:gd name="f90" fmla="val f3"/>
              <a:gd name="f91" fmla="val f4"/>
              <a:gd name="f92" fmla="+- f91 0 f89"/>
              <a:gd name="f93" fmla="+- f90 0 f89"/>
              <a:gd name="f94" fmla="*/ f93 1 3186824"/>
              <a:gd name="f95" fmla="*/ f92 1 3240000"/>
              <a:gd name="f96" fmla="*/ f89 1 f94"/>
              <a:gd name="f97" fmla="*/ f90 1 f94"/>
              <a:gd name="f98" fmla="*/ f89 1 f95"/>
              <a:gd name="f99" fmla="*/ f91 1 f95"/>
              <a:gd name="f100" fmla="*/ f96 f87 1"/>
              <a:gd name="f101" fmla="*/ f97 f87 1"/>
              <a:gd name="f102" fmla="*/ f99 f88 1"/>
              <a:gd name="f103" fmla="*/ f98 f88 1"/>
            </a:gdLst>
            <a:ahLst/>
            <a:cxnLst>
              <a:cxn ang="3cd4">
                <a:pos x="hc" y="t"/>
              </a:cxn>
              <a:cxn ang="0">
                <a:pos x="r" y="vc"/>
              </a:cxn>
              <a:cxn ang="cd4">
                <a:pos x="hc" y="b"/>
              </a:cxn>
              <a:cxn ang="cd2">
                <a:pos x="l" y="vc"/>
              </a:cxn>
            </a:cxnLst>
            <a:rect l="f100" t="f103" r="f101" b="f102"/>
            <a:pathLst>
              <a:path w="318682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6"/>
                  <a:pt x="f17" y="f18"/>
                  <a:pt x="f19" y="f20"/>
                </a:cubicBezTo>
                <a:cubicBezTo>
                  <a:pt x="f21" y="f22"/>
                  <a:pt x="f23" y="f24"/>
                  <a:pt x="f25" y="f26"/>
                </a:cubicBezTo>
                <a:cubicBezTo>
                  <a:pt x="f27" y="f28"/>
                  <a:pt x="f29" y="f30"/>
                  <a:pt x="f31" y="f32"/>
                </a:cubicBezTo>
                <a:cubicBezTo>
                  <a:pt x="f33" y="f34"/>
                  <a:pt x="f35" y="f36"/>
                  <a:pt x="f37" y="f38"/>
                </a:cubicBezTo>
                <a:lnTo>
                  <a:pt x="f39" y="f38"/>
                </a:lnTo>
                <a:lnTo>
                  <a:pt x="f39" y="f40"/>
                </a:lnTo>
                <a:cubicBezTo>
                  <a:pt x="f41" y="f42"/>
                  <a:pt x="f43" y="f44"/>
                  <a:pt x="f45" y="f46"/>
                </a:cubicBezTo>
                <a:lnTo>
                  <a:pt x="f39" y="f47"/>
                </a:lnTo>
                <a:lnTo>
                  <a:pt x="f39" y="f48"/>
                </a:lnTo>
                <a:lnTo>
                  <a:pt x="f49" y="f48"/>
                </a:lnTo>
                <a:lnTo>
                  <a:pt x="f49" y="f38"/>
                </a:lnTo>
                <a:lnTo>
                  <a:pt x="f50" y="f38"/>
                </a:lnTo>
                <a:cubicBezTo>
                  <a:pt x="f51" y="f52"/>
                  <a:pt x="f53" y="f54"/>
                  <a:pt x="f55" y="f56"/>
                </a:cubicBezTo>
                <a:cubicBezTo>
                  <a:pt x="f57" y="f58"/>
                  <a:pt x="f59" y="f60"/>
                  <a:pt x="f61" y="f62"/>
                </a:cubicBezTo>
                <a:cubicBezTo>
                  <a:pt x="f63" y="f64"/>
                  <a:pt x="f65" y="f66"/>
                  <a:pt x="f67" y="f68"/>
                </a:cubicBezTo>
                <a:cubicBezTo>
                  <a:pt x="f69" y="f70"/>
                  <a:pt x="f71" y="f72"/>
                  <a:pt x="f73" y="f74"/>
                </a:cubicBezTo>
                <a:lnTo>
                  <a:pt x="f75" y="f76"/>
                </a:lnTo>
                <a:cubicBezTo>
                  <a:pt x="f77" y="f78"/>
                  <a:pt x="f79" y="f80"/>
                  <a:pt x="f13" y="f14"/>
                </a:cubicBezTo>
                <a:close/>
                <a:moveTo>
                  <a:pt x="f81" y="f2"/>
                </a:moveTo>
                <a:lnTo>
                  <a:pt x="f82" y="f2"/>
                </a:lnTo>
                <a:cubicBezTo>
                  <a:pt x="f83" y="f2"/>
                  <a:pt x="f3" y="f84"/>
                  <a:pt x="f3" y="f81"/>
                </a:cubicBezTo>
                <a:lnTo>
                  <a:pt x="f3" y="f85"/>
                </a:lnTo>
                <a:cubicBezTo>
                  <a:pt x="f3" y="f86"/>
                  <a:pt x="f83" y="f4"/>
                  <a:pt x="f82" y="f4"/>
                </a:cubicBezTo>
                <a:lnTo>
                  <a:pt x="f81" y="f4"/>
                </a:lnTo>
                <a:cubicBezTo>
                  <a:pt x="f84" y="f4"/>
                  <a:pt x="f2" y="f86"/>
                  <a:pt x="f2" y="f85"/>
                </a:cubicBezTo>
                <a:lnTo>
                  <a:pt x="f2" y="f81"/>
                </a:lnTo>
                <a:cubicBezTo>
                  <a:pt x="f2" y="f84"/>
                  <a:pt x="f84" y="f2"/>
                  <a:pt x="f81"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4" name="Block Arc 6">
            <a:extLst>
              <a:ext uri="{FF2B5EF4-FFF2-40B4-BE49-F238E27FC236}">
                <a16:creationId xmlns:a16="http://schemas.microsoft.com/office/drawing/2014/main" id="{70BEC1F2-A7D8-E2EF-4D29-1FC43D6D0966}"/>
              </a:ext>
            </a:extLst>
          </p:cNvPr>
          <p:cNvSpPr/>
          <p:nvPr/>
        </p:nvSpPr>
        <p:spPr>
          <a:xfrm>
            <a:off x="5239339" y="4234868"/>
            <a:ext cx="404365" cy="435199"/>
          </a:xfrm>
          <a:custGeom>
            <a:avLst/>
            <a:gdLst>
              <a:gd name="f0" fmla="val 10800000"/>
              <a:gd name="f1" fmla="val 5400000"/>
              <a:gd name="f2" fmla="val 180"/>
              <a:gd name="f3" fmla="val w"/>
              <a:gd name="f4" fmla="val h"/>
              <a:gd name="f5" fmla="val 0"/>
              <a:gd name="f6" fmla="val 3189723"/>
              <a:gd name="f7" fmla="val 3221116"/>
              <a:gd name="f8" fmla="val 2664630"/>
              <a:gd name="f9" fmla="val 2175617"/>
              <a:gd name="f10" fmla="val 2658205"/>
              <a:gd name="f11" fmla="val 2178566"/>
              <a:gd name="f12" fmla="val 2662222"/>
              <a:gd name="f13" fmla="val 2175972"/>
              <a:gd name="f14" fmla="val 2664284"/>
              <a:gd name="f15" fmla="val 2175096"/>
              <a:gd name="f16" fmla="val 1477043"/>
              <a:gd name="f17" fmla="val 1144372"/>
              <a:gd name="f18" fmla="val 1409070"/>
              <a:gd name="f19" fmla="val 1159393"/>
              <a:gd name="f20" fmla="val 1167974"/>
              <a:gd name="f21" fmla="val 1216277"/>
              <a:gd name="f22" fmla="val 1134894"/>
              <a:gd name="f23" fmla="val 1538245"/>
              <a:gd name="f24" fmla="val 1152384"/>
              <a:gd name="f25" fmla="val 1703728"/>
              <a:gd name="f26" fmla="val 1169874"/>
              <a:gd name="f27" fmla="val 1869211"/>
              <a:gd name="f28" fmla="val 1272747"/>
              <a:gd name="f29" fmla="val 2156947"/>
              <a:gd name="f30" fmla="val 1514013"/>
              <a:gd name="f31" fmla="val 2152290"/>
              <a:gd name="f32" fmla="val 1680659"/>
              <a:gd name="f33" fmla="val 2149073"/>
              <a:gd name="f34" fmla="val 1865876"/>
              <a:gd name="f35" fmla="val 1940767"/>
              <a:gd name="f36" fmla="val 1850815"/>
              <a:gd name="f37" fmla="val 1654259"/>
              <a:gd name="f38" fmla="val 1844015"/>
              <a:gd name="f39" fmla="val 1608142"/>
              <a:gd name="f40" fmla="val 1837162"/>
              <a:gd name="f41" fmla="val 1561942"/>
              <a:gd name="f42" fmla="val 1830467"/>
              <a:gd name="f43" fmla="val 1515986"/>
              <a:gd name="f44" fmla="val 1779361"/>
              <a:gd name="f45" fmla="val 1292438"/>
              <a:gd name="f46" fmla="val 1635542"/>
              <a:gd name="f47" fmla="val 1134285"/>
              <a:gd name="f48" fmla="val 1651152"/>
              <a:gd name="f49" fmla="val 501"/>
              <a:gd name="f50" fmla="val 1977584"/>
              <a:gd name="f51" fmla="val 8635"/>
              <a:gd name="f52" fmla="val 2235425"/>
              <a:gd name="f53" fmla="val 52153"/>
              <a:gd name="f54" fmla="val 2580395"/>
              <a:gd name="f55" fmla="val 324821"/>
              <a:gd name="f56" fmla="val 3000061"/>
              <a:gd name="f57" fmla="val 656529"/>
              <a:gd name="f58" fmla="val 3430704"/>
              <a:gd name="f59" fmla="val 1549940"/>
              <a:gd name="f60" fmla="val 3030464"/>
              <a:gd name="f61" fmla="val 2249544"/>
              <a:gd name="f62" fmla="val 2882259"/>
              <a:gd name="f63" fmla="val 2451798"/>
              <a:gd name="f64" fmla="val 2785813"/>
              <a:gd name="f65" fmla="val 2507403"/>
              <a:gd name="f66" fmla="val 2585849"/>
              <a:gd name="f67" fmla="val 2588887"/>
              <a:gd name="f68" fmla="val 2194785"/>
              <a:gd name="f69" fmla="val 2615774"/>
              <a:gd name="f70" fmla="val 1984876"/>
              <a:gd name="f71" fmla="val 2478759"/>
              <a:gd name="f72" fmla="val 1973374"/>
              <a:gd name="f73" fmla="val 2195096"/>
              <a:gd name="f74" fmla="val 1841986"/>
              <a:gd name="f75" fmla="val 2496540"/>
              <a:gd name="f76" fmla="val 1610941"/>
              <a:gd name="f77" fmla="val 2555551"/>
              <a:gd name="f78" fmla="val 1390827"/>
              <a:gd name="f79" fmla="val 2527630"/>
              <a:gd name="f80" fmla="val 1131071"/>
              <a:gd name="f81" fmla="val 2494680"/>
              <a:gd name="f82" fmla="val 853863"/>
              <a:gd name="f83" fmla="val 2136270"/>
              <a:gd name="f84" fmla="val 783896"/>
              <a:gd name="f85" fmla="val 1665044"/>
              <a:gd name="f86" fmla="val 715204"/>
              <a:gd name="f87" fmla="val 1202409"/>
              <a:gd name="f88" fmla="val 991941"/>
              <a:gd name="f89" fmla="val 900416"/>
              <a:gd name="f90" fmla="val 1268509"/>
              <a:gd name="f91" fmla="val 819983"/>
              <a:gd name="f92" fmla="val 1288264"/>
              <a:gd name="f93" fmla="val 814237"/>
              <a:gd name="f94" fmla="val 1308391"/>
              <a:gd name="f95" fmla="val 810536"/>
              <a:gd name="f96" fmla="val 1328805"/>
              <a:gd name="f97" fmla="val 807930"/>
              <a:gd name="f98" fmla="val 1349219"/>
              <a:gd name="f99" fmla="val 805325"/>
              <a:gd name="f100" fmla="val 1369921"/>
              <a:gd name="f101" fmla="val 803817"/>
              <a:gd name="f102" fmla="val 802457"/>
              <a:gd name="f103" fmla="val 1416795"/>
              <a:gd name="f104" fmla="val 800769"/>
              <a:gd name="f105" fmla="val 1355770"/>
              <a:gd name="f106" fmla="val 788713"/>
              <a:gd name="f107" fmla="val 1462242"/>
              <a:gd name="f108" fmla="val 801708"/>
              <a:gd name="f109" fmla="val 1599590"/>
              <a:gd name="f110" fmla="val 818472"/>
              <a:gd name="f111" fmla="val 1776043"/>
              <a:gd name="f112" fmla="val 890774"/>
              <a:gd name="f113" fmla="val 1956122"/>
              <a:gd name="f114" fmla="val 1110076"/>
              <a:gd name="f115" fmla="val 875315"/>
              <a:gd name="f116" fmla="val 2333414"/>
              <a:gd name="f117" fmla="val 2330539"/>
              <a:gd name="f118" fmla="val 1325736"/>
              <a:gd name="f119" fmla="val 2327663"/>
              <a:gd name="f120" fmla="val 1603628"/>
              <a:gd name="f121" fmla="val 2324788"/>
              <a:gd name="f122" fmla="val 2054049"/>
              <a:gd name="f123" fmla="val 2290850"/>
              <a:gd name="f124" fmla="val 2479718"/>
              <a:gd name="f125" fmla="val 2627788"/>
              <a:gd name="f126" fmla="val 2217580"/>
              <a:gd name="f127" fmla="val 2661746"/>
              <a:gd name="f128" fmla="val 2179658"/>
              <a:gd name="f129" fmla="val 2691046"/>
              <a:gd name="f130" fmla="val 2188689"/>
              <a:gd name="f131" fmla="val 2667011"/>
              <a:gd name="f132" fmla="val 2175828"/>
              <a:gd name="f133" fmla="val 2945550"/>
              <a:gd name="f134" fmla="val 1655295"/>
              <a:gd name="f135" fmla="val 2803444"/>
              <a:gd name="f136" fmla="val 1009445"/>
              <a:gd name="f137" fmla="val 2332141"/>
              <a:gd name="f138" fmla="val 653899"/>
              <a:gd name="f139" fmla="val 1860838"/>
              <a:gd name="f140" fmla="val 298353"/>
              <a:gd name="f141" fmla="val 1200794"/>
              <a:gd name="f142" fmla="val 339069"/>
              <a:gd name="f143" fmla="val 776764"/>
              <a:gd name="f144" fmla="val 749845"/>
              <a:gd name="f145" fmla="val 352733"/>
              <a:gd name="f146" fmla="val 1160621"/>
              <a:gd name="f147" fmla="val 291083"/>
              <a:gd name="f148" fmla="val 1819040"/>
              <a:gd name="f149" fmla="val 631487"/>
              <a:gd name="f150" fmla="val 2301392"/>
              <a:gd name="f151" fmla="val 971891"/>
              <a:gd name="f152" fmla="val 2783745"/>
              <a:gd name="f153" fmla="val 1612904"/>
              <a:gd name="f154" fmla="val 2946283"/>
              <a:gd name="f155" fmla="val 2142017"/>
              <a:gd name="f156" fmla="val 2684410"/>
              <a:gd name="f157" fmla="val 2324866"/>
              <a:gd name="f158" fmla="val 3053856"/>
              <a:gd name="f159" fmla="val 1613730"/>
              <a:gd name="f160" fmla="val 3405817"/>
              <a:gd name="f161" fmla="val 752200"/>
              <a:gd name="f162" fmla="val 3187363"/>
              <a:gd name="f163" fmla="val 294693"/>
              <a:gd name="f164" fmla="val 2539075"/>
              <a:gd name="f165" fmla="val -162814"/>
              <a:gd name="f166" fmla="val 1890787"/>
              <a:gd name="f167" fmla="val -79956"/>
              <a:gd name="f168" fmla="val 1005863"/>
              <a:gd name="f169" fmla="val 489947"/>
              <a:gd name="f170" fmla="val 453774"/>
              <a:gd name="f171" fmla="val 810518"/>
              <a:gd name="f172" fmla="val 143225"/>
              <a:gd name="f173" fmla="val 1231454"/>
              <a:gd name="f174" fmla="val -9956"/>
              <a:gd name="f175" fmla="+- 0 0 -90"/>
              <a:gd name="f176" fmla="*/ f3 1 3189723"/>
              <a:gd name="f177" fmla="*/ f4 1 3221116"/>
              <a:gd name="f178" fmla="val f5"/>
              <a:gd name="f179" fmla="val f6"/>
              <a:gd name="f180" fmla="val f7"/>
              <a:gd name="f181" fmla="*/ f175 f0 1"/>
              <a:gd name="f182" fmla="+- f180 0 f178"/>
              <a:gd name="f183" fmla="+- f179 0 f178"/>
              <a:gd name="f184" fmla="*/ f181 1 f2"/>
              <a:gd name="f185" fmla="*/ f183 1 3189723"/>
              <a:gd name="f186" fmla="*/ f182 1 3221116"/>
              <a:gd name="f187" fmla="*/ 2175617 f182 1"/>
              <a:gd name="f188" fmla="*/ 2178566 f182 1"/>
              <a:gd name="f189" fmla="*/ 1144372 f182 1"/>
              <a:gd name="f190" fmla="*/ 1159393 f182 1"/>
              <a:gd name="f191" fmla="*/ 1703728 f182 1"/>
              <a:gd name="f192" fmla="*/ 2152290 f182 1"/>
              <a:gd name="f193" fmla="*/ 1654259 f182 1"/>
              <a:gd name="f194" fmla="*/ 1515986 f182 1"/>
              <a:gd name="f195" fmla="*/ 501 f182 1"/>
              <a:gd name="f196" fmla="*/ 324821 f182 1"/>
              <a:gd name="f197" fmla="*/ 2588887 f182 1"/>
              <a:gd name="f198" fmla="*/ 2195096 f182 1"/>
              <a:gd name="f199" fmla="*/ 2527630 f182 1"/>
              <a:gd name="f200" fmla="*/ 1665044 f182 1"/>
              <a:gd name="f201" fmla="*/ 819983 f182 1"/>
              <a:gd name="f202" fmla="*/ 807930 f182 1"/>
              <a:gd name="f203" fmla="*/ 802457 f182 1"/>
              <a:gd name="f204" fmla="*/ 801708 f182 1"/>
              <a:gd name="f205" fmla="*/ 1110076 f182 1"/>
              <a:gd name="f206" fmla="*/ 875315 f182 1"/>
              <a:gd name="f207" fmla="*/ 2054049 f182 1"/>
              <a:gd name="f208" fmla="*/ 2179658 f182 1"/>
              <a:gd name="f209" fmla="*/ 2188689 f182 1"/>
              <a:gd name="f210" fmla="*/ 2175828 f182 1"/>
              <a:gd name="f211" fmla="*/ 653899 f182 1"/>
              <a:gd name="f212" fmla="*/ 749845 f182 1"/>
              <a:gd name="f213" fmla="*/ 2301392 f182 1"/>
              <a:gd name="f214" fmla="*/ 2684410 f182 1"/>
              <a:gd name="f215" fmla="*/ 3053856 f182 1"/>
              <a:gd name="f216" fmla="*/ 2539075 f182 1"/>
              <a:gd name="f217" fmla="*/ 453774 f182 1"/>
              <a:gd name="f218" fmla="*/ 2249544 f182 1"/>
              <a:gd name="f219" fmla="*/ 2664630 f183 1"/>
              <a:gd name="f220" fmla="*/ 2658205 f183 1"/>
              <a:gd name="f221" fmla="*/ 1477043 f183 1"/>
              <a:gd name="f222" fmla="*/ 1409070 f183 1"/>
              <a:gd name="f223" fmla="*/ 1152384 f183 1"/>
              <a:gd name="f224" fmla="*/ 1514013 f183 1"/>
              <a:gd name="f225" fmla="*/ 1850815 f183 1"/>
              <a:gd name="f226" fmla="*/ 1830467 f183 1"/>
              <a:gd name="f227" fmla="*/ 1651152 f183 1"/>
              <a:gd name="f228" fmla="*/ 2580395 f183 1"/>
              <a:gd name="f229" fmla="*/ 3030464 f183 1"/>
              <a:gd name="f230" fmla="*/ 2585849 f183 1"/>
              <a:gd name="f231" fmla="*/ 1973374 f183 1"/>
              <a:gd name="f232" fmla="*/ 1390827 f183 1"/>
              <a:gd name="f233" fmla="*/ 783896 f183 1"/>
              <a:gd name="f234" fmla="*/ 1268509 f183 1"/>
              <a:gd name="f235" fmla="*/ 1328805 f183 1"/>
              <a:gd name="f236" fmla="*/ 1462242 f183 1"/>
              <a:gd name="f237" fmla="*/ 1956122 f183 1"/>
              <a:gd name="f238" fmla="*/ 2333414 f183 1"/>
              <a:gd name="f239" fmla="*/ 2324788 f183 1"/>
              <a:gd name="f240" fmla="*/ 2661746 f183 1"/>
              <a:gd name="f241" fmla="*/ 2691046 f183 1"/>
              <a:gd name="f242" fmla="*/ 2667011 f183 1"/>
              <a:gd name="f243" fmla="*/ 2332141 f183 1"/>
              <a:gd name="f244" fmla="*/ 776764 f183 1"/>
              <a:gd name="f245" fmla="*/ 631487 f183 1"/>
              <a:gd name="f246" fmla="*/ 2142017 f183 1"/>
              <a:gd name="f247" fmla="*/ 2324866 f183 1"/>
              <a:gd name="f248" fmla="*/ 294693 f183 1"/>
              <a:gd name="f249" fmla="*/ 489947 f183 1"/>
              <a:gd name="f250" fmla="+- f184 0 f1"/>
              <a:gd name="f251" fmla="*/ f187 1 3221116"/>
              <a:gd name="f252" fmla="*/ f188 1 3221116"/>
              <a:gd name="f253" fmla="*/ f189 1 3221116"/>
              <a:gd name="f254" fmla="*/ f190 1 3221116"/>
              <a:gd name="f255" fmla="*/ f191 1 3221116"/>
              <a:gd name="f256" fmla="*/ f192 1 3221116"/>
              <a:gd name="f257" fmla="*/ f193 1 3221116"/>
              <a:gd name="f258" fmla="*/ f194 1 3221116"/>
              <a:gd name="f259" fmla="*/ f195 1 3221116"/>
              <a:gd name="f260" fmla="*/ f196 1 3221116"/>
              <a:gd name="f261" fmla="*/ f197 1 3221116"/>
              <a:gd name="f262" fmla="*/ f198 1 3221116"/>
              <a:gd name="f263" fmla="*/ f199 1 3221116"/>
              <a:gd name="f264" fmla="*/ f200 1 3221116"/>
              <a:gd name="f265" fmla="*/ f201 1 3221116"/>
              <a:gd name="f266" fmla="*/ f202 1 3221116"/>
              <a:gd name="f267" fmla="*/ f203 1 3221116"/>
              <a:gd name="f268" fmla="*/ f204 1 3221116"/>
              <a:gd name="f269" fmla="*/ f205 1 3221116"/>
              <a:gd name="f270" fmla="*/ f206 1 3221116"/>
              <a:gd name="f271" fmla="*/ f207 1 3221116"/>
              <a:gd name="f272" fmla="*/ f208 1 3221116"/>
              <a:gd name="f273" fmla="*/ f209 1 3221116"/>
              <a:gd name="f274" fmla="*/ f210 1 3221116"/>
              <a:gd name="f275" fmla="*/ f211 1 3221116"/>
              <a:gd name="f276" fmla="*/ f212 1 3221116"/>
              <a:gd name="f277" fmla="*/ f213 1 3221116"/>
              <a:gd name="f278" fmla="*/ f214 1 3221116"/>
              <a:gd name="f279" fmla="*/ f215 1 3221116"/>
              <a:gd name="f280" fmla="*/ f216 1 3221116"/>
              <a:gd name="f281" fmla="*/ f217 1 3221116"/>
              <a:gd name="f282" fmla="*/ f218 1 3221116"/>
              <a:gd name="f283" fmla="*/ f219 1 3189723"/>
              <a:gd name="f284" fmla="*/ f220 1 3189723"/>
              <a:gd name="f285" fmla="*/ f221 1 3189723"/>
              <a:gd name="f286" fmla="*/ f222 1 3189723"/>
              <a:gd name="f287" fmla="*/ f223 1 3189723"/>
              <a:gd name="f288" fmla="*/ f224 1 3189723"/>
              <a:gd name="f289" fmla="*/ f225 1 3189723"/>
              <a:gd name="f290" fmla="*/ f226 1 3189723"/>
              <a:gd name="f291" fmla="*/ f227 1 3189723"/>
              <a:gd name="f292" fmla="*/ f228 1 3189723"/>
              <a:gd name="f293" fmla="*/ f229 1 3189723"/>
              <a:gd name="f294" fmla="*/ f230 1 3189723"/>
              <a:gd name="f295" fmla="*/ f231 1 3189723"/>
              <a:gd name="f296" fmla="*/ f232 1 3189723"/>
              <a:gd name="f297" fmla="*/ f233 1 3189723"/>
              <a:gd name="f298" fmla="*/ f234 1 3189723"/>
              <a:gd name="f299" fmla="*/ f235 1 3189723"/>
              <a:gd name="f300" fmla="*/ f236 1 3189723"/>
              <a:gd name="f301" fmla="*/ f237 1 3189723"/>
              <a:gd name="f302" fmla="*/ f238 1 3189723"/>
              <a:gd name="f303" fmla="*/ f239 1 3189723"/>
              <a:gd name="f304" fmla="*/ f240 1 3189723"/>
              <a:gd name="f305" fmla="*/ f241 1 3189723"/>
              <a:gd name="f306" fmla="*/ f242 1 3189723"/>
              <a:gd name="f307" fmla="*/ f243 1 3189723"/>
              <a:gd name="f308" fmla="*/ f244 1 3189723"/>
              <a:gd name="f309" fmla="*/ f245 1 3189723"/>
              <a:gd name="f310" fmla="*/ f246 1 3189723"/>
              <a:gd name="f311" fmla="*/ f247 1 3189723"/>
              <a:gd name="f312" fmla="*/ f248 1 3189723"/>
              <a:gd name="f313" fmla="*/ f249 1 3189723"/>
              <a:gd name="f314" fmla="*/ f178 1 f185"/>
              <a:gd name="f315" fmla="*/ f179 1 f185"/>
              <a:gd name="f316" fmla="*/ f178 1 f186"/>
              <a:gd name="f317" fmla="*/ f180 1 f186"/>
              <a:gd name="f318" fmla="*/ f283 1 f185"/>
              <a:gd name="f319" fmla="*/ f251 1 f186"/>
              <a:gd name="f320" fmla="*/ f284 1 f185"/>
              <a:gd name="f321" fmla="*/ f252 1 f186"/>
              <a:gd name="f322" fmla="*/ f285 1 f185"/>
              <a:gd name="f323" fmla="*/ f253 1 f186"/>
              <a:gd name="f324" fmla="*/ f286 1 f185"/>
              <a:gd name="f325" fmla="*/ f254 1 f186"/>
              <a:gd name="f326" fmla="*/ f287 1 f185"/>
              <a:gd name="f327" fmla="*/ f255 1 f186"/>
              <a:gd name="f328" fmla="*/ f288 1 f185"/>
              <a:gd name="f329" fmla="*/ f256 1 f186"/>
              <a:gd name="f330" fmla="*/ f289 1 f185"/>
              <a:gd name="f331" fmla="*/ f257 1 f186"/>
              <a:gd name="f332" fmla="*/ f290 1 f185"/>
              <a:gd name="f333" fmla="*/ f258 1 f186"/>
              <a:gd name="f334" fmla="*/ f291 1 f185"/>
              <a:gd name="f335" fmla="*/ f259 1 f186"/>
              <a:gd name="f336" fmla="*/ f292 1 f185"/>
              <a:gd name="f337" fmla="*/ f260 1 f186"/>
              <a:gd name="f338" fmla="*/ f293 1 f185"/>
              <a:gd name="f339" fmla="*/ f282 1 f186"/>
              <a:gd name="f340" fmla="*/ f294 1 f185"/>
              <a:gd name="f341" fmla="*/ f261 1 f186"/>
              <a:gd name="f342" fmla="*/ f295 1 f185"/>
              <a:gd name="f343" fmla="*/ f262 1 f186"/>
              <a:gd name="f344" fmla="*/ f296 1 f185"/>
              <a:gd name="f345" fmla="*/ f263 1 f186"/>
              <a:gd name="f346" fmla="*/ f297 1 f185"/>
              <a:gd name="f347" fmla="*/ f264 1 f186"/>
              <a:gd name="f348" fmla="*/ f298 1 f185"/>
              <a:gd name="f349" fmla="*/ f265 1 f186"/>
              <a:gd name="f350" fmla="*/ f299 1 f185"/>
              <a:gd name="f351" fmla="*/ f266 1 f186"/>
              <a:gd name="f352" fmla="*/ f267 1 f186"/>
              <a:gd name="f353" fmla="*/ f300 1 f185"/>
              <a:gd name="f354" fmla="*/ f268 1 f186"/>
              <a:gd name="f355" fmla="*/ f301 1 f185"/>
              <a:gd name="f356" fmla="*/ f269 1 f186"/>
              <a:gd name="f357" fmla="*/ f270 1 f186"/>
              <a:gd name="f358" fmla="*/ f302 1 f185"/>
              <a:gd name="f359" fmla="*/ f303 1 f185"/>
              <a:gd name="f360" fmla="*/ f271 1 f186"/>
              <a:gd name="f361" fmla="*/ f304 1 f185"/>
              <a:gd name="f362" fmla="*/ f272 1 f186"/>
              <a:gd name="f363" fmla="*/ f305 1 f185"/>
              <a:gd name="f364" fmla="*/ f273 1 f186"/>
              <a:gd name="f365" fmla="*/ f306 1 f185"/>
              <a:gd name="f366" fmla="*/ f274 1 f186"/>
              <a:gd name="f367" fmla="*/ f307 1 f185"/>
              <a:gd name="f368" fmla="*/ f275 1 f186"/>
              <a:gd name="f369" fmla="*/ f308 1 f185"/>
              <a:gd name="f370" fmla="*/ f276 1 f186"/>
              <a:gd name="f371" fmla="*/ f309 1 f185"/>
              <a:gd name="f372" fmla="*/ f277 1 f186"/>
              <a:gd name="f373" fmla="*/ f310 1 f185"/>
              <a:gd name="f374" fmla="*/ f278 1 f186"/>
              <a:gd name="f375" fmla="*/ f311 1 f185"/>
              <a:gd name="f376" fmla="*/ f279 1 f186"/>
              <a:gd name="f377" fmla="*/ f312 1 f185"/>
              <a:gd name="f378" fmla="*/ f280 1 f186"/>
              <a:gd name="f379" fmla="*/ f313 1 f185"/>
              <a:gd name="f380" fmla="*/ f281 1 f186"/>
              <a:gd name="f381" fmla="*/ f314 f176 1"/>
              <a:gd name="f382" fmla="*/ f315 f176 1"/>
              <a:gd name="f383" fmla="*/ f317 f177 1"/>
              <a:gd name="f384" fmla="*/ f316 f177 1"/>
              <a:gd name="f385" fmla="*/ f318 f176 1"/>
              <a:gd name="f386" fmla="*/ f319 f177 1"/>
              <a:gd name="f387" fmla="*/ f320 f176 1"/>
              <a:gd name="f388" fmla="*/ f321 f177 1"/>
              <a:gd name="f389" fmla="*/ f322 f176 1"/>
              <a:gd name="f390" fmla="*/ f323 f177 1"/>
              <a:gd name="f391" fmla="*/ f324 f176 1"/>
              <a:gd name="f392" fmla="*/ f325 f177 1"/>
              <a:gd name="f393" fmla="*/ f326 f176 1"/>
              <a:gd name="f394" fmla="*/ f327 f177 1"/>
              <a:gd name="f395" fmla="*/ f328 f176 1"/>
              <a:gd name="f396" fmla="*/ f329 f177 1"/>
              <a:gd name="f397" fmla="*/ f330 f176 1"/>
              <a:gd name="f398" fmla="*/ f331 f177 1"/>
              <a:gd name="f399" fmla="*/ f332 f176 1"/>
              <a:gd name="f400" fmla="*/ f333 f177 1"/>
              <a:gd name="f401" fmla="*/ f334 f176 1"/>
              <a:gd name="f402" fmla="*/ f335 f177 1"/>
              <a:gd name="f403" fmla="*/ f336 f176 1"/>
              <a:gd name="f404" fmla="*/ f337 f177 1"/>
              <a:gd name="f405" fmla="*/ f338 f176 1"/>
              <a:gd name="f406" fmla="*/ f339 f177 1"/>
              <a:gd name="f407" fmla="*/ f340 f176 1"/>
              <a:gd name="f408" fmla="*/ f341 f177 1"/>
              <a:gd name="f409" fmla="*/ f342 f176 1"/>
              <a:gd name="f410" fmla="*/ f343 f177 1"/>
              <a:gd name="f411" fmla="*/ f344 f176 1"/>
              <a:gd name="f412" fmla="*/ f345 f177 1"/>
              <a:gd name="f413" fmla="*/ f346 f176 1"/>
              <a:gd name="f414" fmla="*/ f347 f177 1"/>
              <a:gd name="f415" fmla="*/ f348 f176 1"/>
              <a:gd name="f416" fmla="*/ f349 f177 1"/>
              <a:gd name="f417" fmla="*/ f350 f176 1"/>
              <a:gd name="f418" fmla="*/ f351 f177 1"/>
              <a:gd name="f419" fmla="*/ f352 f177 1"/>
              <a:gd name="f420" fmla="*/ f353 f176 1"/>
              <a:gd name="f421" fmla="*/ f354 f177 1"/>
              <a:gd name="f422" fmla="*/ f355 f176 1"/>
              <a:gd name="f423" fmla="*/ f356 f177 1"/>
              <a:gd name="f424" fmla="*/ f357 f177 1"/>
              <a:gd name="f425" fmla="*/ f358 f176 1"/>
              <a:gd name="f426" fmla="*/ f359 f176 1"/>
              <a:gd name="f427" fmla="*/ f360 f177 1"/>
              <a:gd name="f428" fmla="*/ f361 f176 1"/>
              <a:gd name="f429" fmla="*/ f362 f177 1"/>
              <a:gd name="f430" fmla="*/ f363 f176 1"/>
              <a:gd name="f431" fmla="*/ f364 f177 1"/>
              <a:gd name="f432" fmla="*/ f365 f176 1"/>
              <a:gd name="f433" fmla="*/ f366 f177 1"/>
              <a:gd name="f434" fmla="*/ f367 f176 1"/>
              <a:gd name="f435" fmla="*/ f368 f177 1"/>
              <a:gd name="f436" fmla="*/ f369 f176 1"/>
              <a:gd name="f437" fmla="*/ f370 f177 1"/>
              <a:gd name="f438" fmla="*/ f371 f176 1"/>
              <a:gd name="f439" fmla="*/ f372 f177 1"/>
              <a:gd name="f440" fmla="*/ f373 f176 1"/>
              <a:gd name="f441" fmla="*/ f374 f177 1"/>
              <a:gd name="f442" fmla="*/ f375 f176 1"/>
              <a:gd name="f443" fmla="*/ f376 f177 1"/>
              <a:gd name="f444" fmla="*/ f377 f176 1"/>
              <a:gd name="f445" fmla="*/ f378 f177 1"/>
              <a:gd name="f446" fmla="*/ f379 f176 1"/>
              <a:gd name="f447" fmla="*/ f380 f177 1"/>
            </a:gdLst>
            <a:ahLst/>
            <a:cxnLst>
              <a:cxn ang="3cd4">
                <a:pos x="hc" y="t"/>
              </a:cxn>
              <a:cxn ang="0">
                <a:pos x="r" y="vc"/>
              </a:cxn>
              <a:cxn ang="cd4">
                <a:pos x="hc" y="b"/>
              </a:cxn>
              <a:cxn ang="cd2">
                <a:pos x="l" y="vc"/>
              </a:cxn>
              <a:cxn ang="f250">
                <a:pos x="f385" y="f386"/>
              </a:cxn>
              <a:cxn ang="f250">
                <a:pos x="f387" y="f388"/>
              </a:cxn>
              <a:cxn ang="f250">
                <a:pos x="f385" y="f386"/>
              </a:cxn>
              <a:cxn ang="f250">
                <a:pos x="f389" y="f390"/>
              </a:cxn>
              <a:cxn ang="f250">
                <a:pos x="f391" y="f392"/>
              </a:cxn>
              <a:cxn ang="f250">
                <a:pos x="f393" y="f394"/>
              </a:cxn>
              <a:cxn ang="f250">
                <a:pos x="f395" y="f396"/>
              </a:cxn>
              <a:cxn ang="f250">
                <a:pos x="f397" y="f398"/>
              </a:cxn>
              <a:cxn ang="f250">
                <a:pos x="f399" y="f400"/>
              </a:cxn>
              <a:cxn ang="f250">
                <a:pos x="f389" y="f390"/>
              </a:cxn>
              <a:cxn ang="f250">
                <a:pos x="f401" y="f402"/>
              </a:cxn>
              <a:cxn ang="f250">
                <a:pos x="f403" y="f404"/>
              </a:cxn>
              <a:cxn ang="f250">
                <a:pos x="f405" y="f406"/>
              </a:cxn>
              <a:cxn ang="f250">
                <a:pos x="f407" y="f408"/>
              </a:cxn>
              <a:cxn ang="f250">
                <a:pos x="f409" y="f410"/>
              </a:cxn>
              <a:cxn ang="f250">
                <a:pos x="f411" y="f412"/>
              </a:cxn>
              <a:cxn ang="f250">
                <a:pos x="f413" y="f414"/>
              </a:cxn>
              <a:cxn ang="f250">
                <a:pos x="f415" y="f416"/>
              </a:cxn>
              <a:cxn ang="f250">
                <a:pos x="f417" y="f418"/>
              </a:cxn>
              <a:cxn ang="f250">
                <a:pos x="f411" y="f419"/>
              </a:cxn>
              <a:cxn ang="f250">
                <a:pos x="f420" y="f421"/>
              </a:cxn>
              <a:cxn ang="f250">
                <a:pos x="f422" y="f423"/>
              </a:cxn>
              <a:cxn ang="f250">
                <a:pos x="f409" y="f424"/>
              </a:cxn>
              <a:cxn ang="f250">
                <a:pos x="f425" y="f424"/>
              </a:cxn>
              <a:cxn ang="f250">
                <a:pos x="f426" y="f427"/>
              </a:cxn>
              <a:cxn ang="f250">
                <a:pos x="f428" y="f429"/>
              </a:cxn>
              <a:cxn ang="f250">
                <a:pos x="f430" y="f431"/>
              </a:cxn>
              <a:cxn ang="f250">
                <a:pos x="f432" y="f433"/>
              </a:cxn>
              <a:cxn ang="f250">
                <a:pos x="f434" y="f435"/>
              </a:cxn>
              <a:cxn ang="f250">
                <a:pos x="f436" y="f437"/>
              </a:cxn>
              <a:cxn ang="f250">
                <a:pos x="f438" y="f439"/>
              </a:cxn>
              <a:cxn ang="f250">
                <a:pos x="f440" y="f441"/>
              </a:cxn>
              <a:cxn ang="f250">
                <a:pos x="f442" y="f443"/>
              </a:cxn>
              <a:cxn ang="f250">
                <a:pos x="f444" y="f445"/>
              </a:cxn>
              <a:cxn ang="f250">
                <a:pos x="f446" y="f447"/>
              </a:cxn>
              <a:cxn ang="f250">
                <a:pos x="f401" y="f402"/>
              </a:cxn>
            </a:cxnLst>
            <a:rect l="f381" t="f384" r="f382" b="f383"/>
            <a:pathLst>
              <a:path w="3189723" h="3221116">
                <a:moveTo>
                  <a:pt x="f8" y="f9"/>
                </a:moveTo>
                <a:lnTo>
                  <a:pt x="f10" y="f11"/>
                </a:lnTo>
                <a:cubicBezTo>
                  <a:pt x="f12" y="f13"/>
                  <a:pt x="f14" y="f15"/>
                  <a:pt x="f8" y="f9"/>
                </a:cubicBezTo>
                <a:close/>
                <a:moveTo>
                  <a:pt x="f16" y="f17"/>
                </a:moveTo>
                <a:lnTo>
                  <a:pt x="f18" y="f19"/>
                </a:ln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16" y="f17"/>
                </a:cubicBezTo>
                <a:close/>
                <a:moveTo>
                  <a:pt x="f48" y="f49"/>
                </a:move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97"/>
                </a:cubicBezTo>
                <a:cubicBezTo>
                  <a:pt x="f98" y="f99"/>
                  <a:pt x="f100" y="f101"/>
                  <a:pt x="f78" y="f102"/>
                </a:cubicBezTo>
                <a:cubicBezTo>
                  <a:pt x="f103" y="f104"/>
                  <a:pt x="f105" y="f106"/>
                  <a:pt x="f107" y="f108"/>
                </a:cubicBezTo>
                <a:cubicBezTo>
                  <a:pt x="f109" y="f110"/>
                  <a:pt x="f111" y="f112"/>
                  <a:pt x="f113" y="f114"/>
                </a:cubicBezTo>
                <a:lnTo>
                  <a:pt x="f72" y="f115"/>
                </a:lnTo>
                <a:lnTo>
                  <a:pt x="f116" y="f115"/>
                </a:lnTo>
                <a:cubicBezTo>
                  <a:pt x="f117" y="f118"/>
                  <a:pt x="f119" y="f120"/>
                  <a:pt x="f121" y="f122"/>
                </a:cubicBezTo>
                <a:cubicBezTo>
                  <a:pt x="f123" y="f124"/>
                  <a:pt x="f125" y="f126"/>
                  <a:pt x="f127" y="f128"/>
                </a:cubicBezTo>
                <a:lnTo>
                  <a:pt x="f129" y="f130"/>
                </a:lnTo>
                <a:lnTo>
                  <a:pt x="f131" y="f132"/>
                </a:ln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lnTo>
                  <a:pt x="f157" y="f158"/>
                </a:lnTo>
                <a:cubicBezTo>
                  <a:pt x="f159" y="f160"/>
                  <a:pt x="f161" y="f162"/>
                  <a:pt x="f163" y="f164"/>
                </a:cubicBezTo>
                <a:cubicBezTo>
                  <a:pt x="f165" y="f166"/>
                  <a:pt x="f167" y="f168"/>
                  <a:pt x="f169" y="f170"/>
                </a:cubicBezTo>
                <a:cubicBezTo>
                  <a:pt x="f171" y="f172"/>
                  <a:pt x="f173" y="f174"/>
                  <a:pt x="f48" y="f49"/>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grpSp>
        <p:nvGrpSpPr>
          <p:cNvPr id="15" name="Google Shape;10001;p74">
            <a:extLst>
              <a:ext uri="{FF2B5EF4-FFF2-40B4-BE49-F238E27FC236}">
                <a16:creationId xmlns:a16="http://schemas.microsoft.com/office/drawing/2014/main" id="{C48DA44B-858B-2656-E6BF-7E5598B9F992}"/>
              </a:ext>
            </a:extLst>
          </p:cNvPr>
          <p:cNvGrpSpPr/>
          <p:nvPr/>
        </p:nvGrpSpPr>
        <p:grpSpPr>
          <a:xfrm>
            <a:off x="6479933" y="4193839"/>
            <a:ext cx="410839" cy="437879"/>
            <a:chOff x="7851532" y="4063209"/>
            <a:chExt cx="410839" cy="437879"/>
          </a:xfrm>
          <a:solidFill>
            <a:schemeClr val="tx1">
              <a:lumMod val="75000"/>
              <a:lumOff val="25000"/>
            </a:schemeClr>
          </a:solidFill>
        </p:grpSpPr>
        <p:sp>
          <p:nvSpPr>
            <p:cNvPr id="16" name="Google Shape;10002;p74">
              <a:extLst>
                <a:ext uri="{FF2B5EF4-FFF2-40B4-BE49-F238E27FC236}">
                  <a16:creationId xmlns:a16="http://schemas.microsoft.com/office/drawing/2014/main" id="{59484EE6-ADE1-6FAC-D6B7-7F1E9E5BA065}"/>
                </a:ext>
              </a:extLst>
            </p:cNvPr>
            <p:cNvSpPr/>
            <p:nvPr/>
          </p:nvSpPr>
          <p:spPr>
            <a:xfrm>
              <a:off x="7851532" y="4120771"/>
              <a:ext cx="356808" cy="380317"/>
            </a:xfrm>
            <a:custGeom>
              <a:avLst/>
              <a:gdLst>
                <a:gd name="f0" fmla="val w"/>
                <a:gd name="f1" fmla="val h"/>
                <a:gd name="f2" fmla="val 0"/>
                <a:gd name="f3" fmla="val 11027"/>
                <a:gd name="f4" fmla="val 11028"/>
                <a:gd name="f5" fmla="val 5514"/>
                <a:gd name="f6" fmla="val 1"/>
                <a:gd name="f7" fmla="val 2489"/>
                <a:gd name="f8" fmla="val 2458"/>
                <a:gd name="f9" fmla="val 8539"/>
                <a:gd name="f10" fmla="val 8538"/>
                <a:gd name="f11" fmla="val 5294"/>
                <a:gd name="f12" fmla="val 10869"/>
                <a:gd name="f13" fmla="val 5105"/>
                <a:gd name="f14" fmla="val 10649"/>
                <a:gd name="f15" fmla="val 5955"/>
                <a:gd name="f16" fmla="val 410"/>
                <a:gd name="f17" fmla="val 190"/>
                <a:gd name="f18" fmla="val 5766"/>
                <a:gd name="f19" fmla="*/ f0 1 11027"/>
                <a:gd name="f20" fmla="*/ f1 1 11028"/>
                <a:gd name="f21" fmla="val f2"/>
                <a:gd name="f22" fmla="val f3"/>
                <a:gd name="f23" fmla="val f4"/>
                <a:gd name="f24" fmla="+- f23 0 f21"/>
                <a:gd name="f25" fmla="+- f22 0 f21"/>
                <a:gd name="f26" fmla="*/ f25 1 11027"/>
                <a:gd name="f27" fmla="*/ f24 1 1102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1027" h="11028">
                  <a:moveTo>
                    <a:pt x="f5" y="f6"/>
                  </a:moveTo>
                  <a:cubicBezTo>
                    <a:pt x="f7" y="f6"/>
                    <a:pt x="f2" y="f8"/>
                    <a:pt x="f2" y="f5"/>
                  </a:cubicBezTo>
                  <a:cubicBezTo>
                    <a:pt x="f2" y="f9"/>
                    <a:pt x="f7" y="f3"/>
                    <a:pt x="f5" y="f3"/>
                  </a:cubicBezTo>
                  <a:cubicBezTo>
                    <a:pt x="f10" y="f3"/>
                    <a:pt x="f3" y="f9"/>
                    <a:pt x="f3" y="f5"/>
                  </a:cubicBezTo>
                  <a:cubicBezTo>
                    <a:pt x="f3" y="f11"/>
                    <a:pt x="f12" y="f13"/>
                    <a:pt x="f14" y="f13"/>
                  </a:cubicBezTo>
                  <a:lnTo>
                    <a:pt x="f15" y="f13"/>
                  </a:lnTo>
                  <a:lnTo>
                    <a:pt x="f15" y="f16"/>
                  </a:lnTo>
                  <a:cubicBezTo>
                    <a:pt x="f15" y="f17"/>
                    <a:pt x="f1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7" name="Google Shape;10003;p74">
              <a:extLst>
                <a:ext uri="{FF2B5EF4-FFF2-40B4-BE49-F238E27FC236}">
                  <a16:creationId xmlns:a16="http://schemas.microsoft.com/office/drawing/2014/main" id="{3B6A164C-90B2-155A-4B8B-6088887F2A4D}"/>
                </a:ext>
              </a:extLst>
            </p:cNvPr>
            <p:cNvSpPr/>
            <p:nvPr/>
          </p:nvSpPr>
          <p:spPr>
            <a:xfrm>
              <a:off x="8069680" y="4063209"/>
              <a:ext cx="192691" cy="203188"/>
            </a:xfrm>
            <a:custGeom>
              <a:avLst/>
              <a:gdLst>
                <a:gd name="f0" fmla="val w"/>
                <a:gd name="f1" fmla="val h"/>
                <a:gd name="f2" fmla="val 0"/>
                <a:gd name="f3" fmla="val 5955"/>
                <a:gd name="f4" fmla="val 5892"/>
                <a:gd name="f5" fmla="val 441"/>
                <a:gd name="f6" fmla="val 189"/>
                <a:gd name="f7" fmla="val 158"/>
                <a:gd name="f8" fmla="val 378"/>
                <a:gd name="f9" fmla="val 5513"/>
                <a:gd name="f10" fmla="val 5702"/>
                <a:gd name="f11" fmla="val 5891"/>
                <a:gd name="f12" fmla="val 5514"/>
                <a:gd name="f13" fmla="val 5734"/>
                <a:gd name="f14" fmla="val 2489"/>
                <a:gd name="f15" fmla="val 3466"/>
                <a:gd name="f16" fmla="*/ f0 1 5955"/>
                <a:gd name="f17" fmla="*/ f1 1 5892"/>
                <a:gd name="f18" fmla="val f2"/>
                <a:gd name="f19" fmla="val f3"/>
                <a:gd name="f20" fmla="val f4"/>
                <a:gd name="f21" fmla="+- f20 0 f18"/>
                <a:gd name="f22" fmla="+- f19 0 f18"/>
                <a:gd name="f23" fmla="*/ f22 1 5955"/>
                <a:gd name="f24" fmla="*/ f21 1 5892"/>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955" h="5892">
                  <a:moveTo>
                    <a:pt x="f5" y="f2"/>
                  </a:moveTo>
                  <a:cubicBezTo>
                    <a:pt x="f6" y="f2"/>
                    <a:pt x="f2" y="f7"/>
                    <a:pt x="f2" y="f8"/>
                  </a:cubicBezTo>
                  <a:lnTo>
                    <a:pt x="f2" y="f9"/>
                  </a:lnTo>
                  <a:cubicBezTo>
                    <a:pt x="f2" y="f10"/>
                    <a:pt x="f6" y="f11"/>
                    <a:pt x="f5" y="f11"/>
                  </a:cubicBezTo>
                  <a:lnTo>
                    <a:pt x="f12" y="f11"/>
                  </a:lnTo>
                  <a:cubicBezTo>
                    <a:pt x="f13" y="f11"/>
                    <a:pt x="f3" y="f10"/>
                    <a:pt x="f3" y="f9"/>
                  </a:cubicBezTo>
                  <a:cubicBezTo>
                    <a:pt x="f3" y="f14"/>
                    <a:pt x="f1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8" name="Google Shape;10027;p74">
            <a:extLst>
              <a:ext uri="{FF2B5EF4-FFF2-40B4-BE49-F238E27FC236}">
                <a16:creationId xmlns:a16="http://schemas.microsoft.com/office/drawing/2014/main" id="{B8032A51-F1D9-AA34-DFA3-50A874265D2B}"/>
              </a:ext>
            </a:extLst>
          </p:cNvPr>
          <p:cNvGrpSpPr/>
          <p:nvPr/>
        </p:nvGrpSpPr>
        <p:grpSpPr>
          <a:xfrm>
            <a:off x="2611993" y="2907745"/>
            <a:ext cx="392753" cy="381085"/>
            <a:chOff x="3983592" y="2777115"/>
            <a:chExt cx="392753" cy="381085"/>
          </a:xfrm>
          <a:solidFill>
            <a:schemeClr val="bg2"/>
          </a:solidFill>
        </p:grpSpPr>
        <p:sp>
          <p:nvSpPr>
            <p:cNvPr id="19" name="Google Shape;10028;p74">
              <a:extLst>
                <a:ext uri="{FF2B5EF4-FFF2-40B4-BE49-F238E27FC236}">
                  <a16:creationId xmlns:a16="http://schemas.microsoft.com/office/drawing/2014/main" id="{8F05C175-1EE8-77F9-50B5-D86F2695292B}"/>
                </a:ext>
              </a:extLst>
            </p:cNvPr>
            <p:cNvSpPr/>
            <p:nvPr/>
          </p:nvSpPr>
          <p:spPr>
            <a:xfrm>
              <a:off x="4175068" y="2941597"/>
              <a:ext cx="51819" cy="54196"/>
            </a:xfrm>
            <a:custGeom>
              <a:avLst/>
              <a:gdLst>
                <a:gd name="f0" fmla="val w"/>
                <a:gd name="f1" fmla="val h"/>
                <a:gd name="f2" fmla="val 0"/>
                <a:gd name="f3" fmla="val 1671"/>
                <a:gd name="f4" fmla="val 1640"/>
                <a:gd name="f5" fmla="val 820"/>
                <a:gd name="f6" fmla="val 1"/>
                <a:gd name="f7" fmla="val 379"/>
                <a:gd name="f8" fmla="val 348"/>
                <a:gd name="f9" fmla="val 1261"/>
                <a:gd name="f10" fmla="val 1639"/>
                <a:gd name="f11" fmla="val 1292"/>
                <a:gd name="f12" fmla="val 1670"/>
                <a:gd name="f13" fmla="*/ f0 1 1671"/>
                <a:gd name="f14" fmla="*/ f1 1 1640"/>
                <a:gd name="f15" fmla="val f2"/>
                <a:gd name="f16" fmla="val f3"/>
                <a:gd name="f17" fmla="val f4"/>
                <a:gd name="f18" fmla="+- f17 0 f15"/>
                <a:gd name="f19" fmla="+- f16 0 f15"/>
                <a:gd name="f20" fmla="*/ f19 1 1671"/>
                <a:gd name="f21" fmla="*/ f18 1 164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671" h="1640">
                  <a:moveTo>
                    <a:pt x="f5" y="f6"/>
                  </a:moveTo>
                  <a:cubicBezTo>
                    <a:pt x="f7" y="f6"/>
                    <a:pt x="f6" y="f8"/>
                    <a:pt x="f6" y="f5"/>
                  </a:cubicBezTo>
                  <a:cubicBezTo>
                    <a:pt x="f6" y="f9"/>
                    <a:pt x="f7" y="f10"/>
                    <a:pt x="f5" y="f10"/>
                  </a:cubicBezTo>
                  <a:cubicBezTo>
                    <a:pt x="f11" y="f10"/>
                    <a:pt x="f12" y="f9"/>
                    <a:pt x="f12" y="f5"/>
                  </a:cubicBezTo>
                  <a:cubicBezTo>
                    <a:pt x="f12" y="f8"/>
                    <a:pt x="f1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0" name="Google Shape;10029;p74">
              <a:extLst>
                <a:ext uri="{FF2B5EF4-FFF2-40B4-BE49-F238E27FC236}">
                  <a16:creationId xmlns:a16="http://schemas.microsoft.com/office/drawing/2014/main" id="{647FF2AA-B8FA-4C21-24D7-5FB2AB0D380E}"/>
                </a:ext>
              </a:extLst>
            </p:cNvPr>
            <p:cNvSpPr/>
            <p:nvPr/>
          </p:nvSpPr>
          <p:spPr>
            <a:xfrm>
              <a:off x="4059807" y="2859374"/>
              <a:ext cx="239353" cy="218678"/>
            </a:xfrm>
            <a:custGeom>
              <a:avLst/>
              <a:gdLst>
                <a:gd name="f0" fmla="val w"/>
                <a:gd name="f1" fmla="val h"/>
                <a:gd name="f2" fmla="val 0"/>
                <a:gd name="f3" fmla="val 7719"/>
                <a:gd name="f4" fmla="val 6617"/>
                <a:gd name="f5" fmla="val 6191"/>
                <a:gd name="f6" fmla="val 1260"/>
                <a:gd name="f7" fmla="val 6301"/>
                <a:gd name="f8" fmla="val 6411"/>
                <a:gd name="f9" fmla="val 1292"/>
                <a:gd name="f10" fmla="val 6490"/>
                <a:gd name="f11" fmla="val 1355"/>
                <a:gd name="f12" fmla="val 6648"/>
                <a:gd name="f13" fmla="val 1512"/>
                <a:gd name="f14" fmla="val 1796"/>
                <a:gd name="f15" fmla="val 1953"/>
                <a:gd name="f16" fmla="val 5954"/>
                <a:gd name="f17" fmla="val 2457"/>
                <a:gd name="f18" fmla="val 6112"/>
                <a:gd name="f19" fmla="val 2709"/>
                <a:gd name="f20" fmla="val 6207"/>
                <a:gd name="f21" fmla="val 3025"/>
                <a:gd name="f22" fmla="val 3308"/>
                <a:gd name="f23" fmla="val 3592"/>
                <a:gd name="f24" fmla="val 3907"/>
                <a:gd name="f25" fmla="val 4127"/>
                <a:gd name="f26" fmla="val 4631"/>
                <a:gd name="f27" fmla="val 4789"/>
                <a:gd name="f28" fmla="val 5072"/>
                <a:gd name="f29" fmla="val 5230"/>
                <a:gd name="f30" fmla="val 6396"/>
                <a:gd name="f31" fmla="val 5324"/>
                <a:gd name="f32" fmla="val 6270"/>
                <a:gd name="f33" fmla="val 5356"/>
                <a:gd name="f34" fmla="val 6080"/>
                <a:gd name="f35" fmla="val 6017"/>
                <a:gd name="f36" fmla="val 5923"/>
                <a:gd name="f37" fmla="val 5419"/>
                <a:gd name="f38" fmla="val 4726"/>
                <a:gd name="f39" fmla="val 5167"/>
                <a:gd name="f40" fmla="val 4883"/>
                <a:gd name="f41" fmla="val 4852"/>
                <a:gd name="f42" fmla="val 4946"/>
                <a:gd name="f43" fmla="val 4600"/>
                <a:gd name="f44" fmla="val 4316"/>
                <a:gd name="f45" fmla="val 4001"/>
                <a:gd name="f46" fmla="val 3749"/>
                <a:gd name="f47" fmla="val 3245"/>
                <a:gd name="f48" fmla="val 3182"/>
                <a:gd name="f49" fmla="val 3056"/>
                <a:gd name="f50" fmla="val 2961"/>
                <a:gd name="f51" fmla="val 2835"/>
                <a:gd name="f52" fmla="val 2772"/>
                <a:gd name="f53" fmla="val 2552"/>
                <a:gd name="f54" fmla="val 3214"/>
                <a:gd name="f55" fmla="val 2898"/>
                <a:gd name="f56" fmla="val 3623"/>
                <a:gd name="f57" fmla="val 2993"/>
                <a:gd name="f58" fmla="val 3119"/>
                <a:gd name="f59" fmla="val 2615"/>
                <a:gd name="f60" fmla="val 2694"/>
                <a:gd name="f61" fmla="val 2804"/>
                <a:gd name="f62" fmla="val 2914"/>
                <a:gd name="f63" fmla="val 3135"/>
                <a:gd name="f64" fmla="val 3718"/>
                <a:gd name="f65" fmla="val 1890"/>
                <a:gd name="f66" fmla="val 3970"/>
                <a:gd name="f67" fmla="val 1733"/>
                <a:gd name="f68" fmla="val 4253"/>
                <a:gd name="f69" fmla="val 1638"/>
                <a:gd name="f70" fmla="val 4537"/>
                <a:gd name="f71" fmla="val 4820"/>
                <a:gd name="f72" fmla="val 5135"/>
                <a:gd name="f73" fmla="val 5387"/>
                <a:gd name="f74" fmla="val 5891"/>
                <a:gd name="f75" fmla="val 5970"/>
                <a:gd name="f76" fmla="val 851"/>
                <a:gd name="f77" fmla="val 1071"/>
                <a:gd name="f78" fmla="val 1449"/>
                <a:gd name="f79" fmla="val 1859"/>
                <a:gd name="f80" fmla="val 2079"/>
                <a:gd name="f81" fmla="val 4568"/>
                <a:gd name="f82" fmla="val 4757"/>
                <a:gd name="f83" fmla="val 5198"/>
                <a:gd name="f84" fmla="val 6616"/>
                <a:gd name="f85" fmla="*/ f0 1 7719"/>
                <a:gd name="f86" fmla="*/ f1 1 6617"/>
                <a:gd name="f87" fmla="val f2"/>
                <a:gd name="f88" fmla="val f3"/>
                <a:gd name="f89" fmla="val f4"/>
                <a:gd name="f90" fmla="+- f89 0 f87"/>
                <a:gd name="f91" fmla="+- f88 0 f87"/>
                <a:gd name="f92" fmla="*/ f91 1 7719"/>
                <a:gd name="f93" fmla="*/ f90 1 6617"/>
                <a:gd name="f94" fmla="*/ f87 1 f92"/>
                <a:gd name="f95" fmla="*/ f88 1 f92"/>
                <a:gd name="f96" fmla="*/ f87 1 f93"/>
                <a:gd name="f97" fmla="*/ f89 1 f93"/>
                <a:gd name="f98" fmla="*/ f94 f85 1"/>
                <a:gd name="f99" fmla="*/ f95 f85 1"/>
                <a:gd name="f100" fmla="*/ f97 f86 1"/>
                <a:gd name="f101" fmla="*/ f96 f86 1"/>
              </a:gdLst>
              <a:ahLst/>
              <a:cxnLst>
                <a:cxn ang="3cd4">
                  <a:pos x="hc" y="t"/>
                </a:cxn>
                <a:cxn ang="0">
                  <a:pos x="r" y="vc"/>
                </a:cxn>
                <a:cxn ang="cd4">
                  <a:pos x="hc" y="b"/>
                </a:cxn>
                <a:cxn ang="cd2">
                  <a:pos x="l" y="vc"/>
                </a:cxn>
              </a:cxnLst>
              <a:rect l="f98" t="f101" r="f99" b="f100"/>
              <a:pathLst>
                <a:path w="7719" h="6617">
                  <a:moveTo>
                    <a:pt x="f5" y="f6"/>
                  </a:moveTo>
                  <a:cubicBezTo>
                    <a:pt x="f7" y="f6"/>
                    <a:pt x="f8" y="f9"/>
                    <a:pt x="f10" y="f11"/>
                  </a:cubicBezTo>
                  <a:cubicBezTo>
                    <a:pt x="f12" y="f13"/>
                    <a:pt x="f12" y="f14"/>
                    <a:pt x="f10" y="f15"/>
                  </a:cubicBezTo>
                  <a:lnTo>
                    <a:pt x="f16" y="f17"/>
                  </a:lnTo>
                  <a:cubicBezTo>
                    <a:pt x="f18" y="f19"/>
                    <a:pt x="f20" y="f21"/>
                    <a:pt x="f20" y="f22"/>
                  </a:cubicBezTo>
                  <a:cubicBezTo>
                    <a:pt x="f20" y="f23"/>
                    <a:pt x="f18" y="f24"/>
                    <a:pt x="f16" y="f25"/>
                  </a:cubicBezTo>
                  <a:lnTo>
                    <a:pt x="f10" y="f26"/>
                  </a:lnTo>
                  <a:cubicBezTo>
                    <a:pt x="f12" y="f27"/>
                    <a:pt x="f12" y="f28"/>
                    <a:pt x="f10" y="f29"/>
                  </a:cubicBezTo>
                  <a:cubicBezTo>
                    <a:pt x="f30" y="f31"/>
                    <a:pt x="f32" y="f33"/>
                    <a:pt x="f20" y="f33"/>
                  </a:cubicBezTo>
                  <a:cubicBezTo>
                    <a:pt x="f34" y="f33"/>
                    <a:pt x="f35" y="f31"/>
                    <a:pt x="f36" y="f29"/>
                  </a:cubicBezTo>
                  <a:lnTo>
                    <a:pt x="f37" y="f38"/>
                  </a:lnTo>
                  <a:cubicBezTo>
                    <a:pt x="f39" y="f40"/>
                    <a:pt x="f41" y="f42"/>
                    <a:pt x="f43" y="f42"/>
                  </a:cubicBezTo>
                  <a:cubicBezTo>
                    <a:pt x="f44" y="f42"/>
                    <a:pt x="f45" y="f40"/>
                    <a:pt x="f46" y="f38"/>
                  </a:cubicBezTo>
                  <a:lnTo>
                    <a:pt x="f47" y="f29"/>
                  </a:lnTo>
                  <a:cubicBezTo>
                    <a:pt x="f48" y="f31"/>
                    <a:pt x="f49" y="f33"/>
                    <a:pt x="f50" y="f33"/>
                  </a:cubicBezTo>
                  <a:cubicBezTo>
                    <a:pt x="f51" y="f33"/>
                    <a:pt x="f52" y="f31"/>
                    <a:pt x="f19" y="f29"/>
                  </a:cubicBezTo>
                  <a:cubicBezTo>
                    <a:pt x="f53" y="f28"/>
                    <a:pt x="f53" y="f27"/>
                    <a:pt x="f19" y="f26"/>
                  </a:cubicBezTo>
                  <a:lnTo>
                    <a:pt x="f54" y="f25"/>
                  </a:lnTo>
                  <a:cubicBezTo>
                    <a:pt x="f50" y="f24"/>
                    <a:pt x="f55" y="f56"/>
                    <a:pt x="f55" y="f22"/>
                  </a:cubicBezTo>
                  <a:cubicBezTo>
                    <a:pt x="f55" y="f57"/>
                    <a:pt x="f50" y="f19"/>
                    <a:pt x="f58" y="f17"/>
                  </a:cubicBezTo>
                  <a:lnTo>
                    <a:pt x="f59" y="f15"/>
                  </a:lnTo>
                  <a:cubicBezTo>
                    <a:pt x="f17" y="f14"/>
                    <a:pt x="f17" y="f13"/>
                    <a:pt x="f59" y="f11"/>
                  </a:cubicBezTo>
                  <a:cubicBezTo>
                    <a:pt x="f60" y="f9"/>
                    <a:pt x="f61" y="f6"/>
                    <a:pt x="f62" y="f6"/>
                  </a:cubicBezTo>
                  <a:cubicBezTo>
                    <a:pt x="f21" y="f6"/>
                    <a:pt x="f63" y="f9"/>
                    <a:pt x="f54" y="f11"/>
                  </a:cubicBezTo>
                  <a:lnTo>
                    <a:pt x="f64" y="f65"/>
                  </a:lnTo>
                  <a:cubicBezTo>
                    <a:pt x="f66" y="f67"/>
                    <a:pt x="f68" y="f69"/>
                    <a:pt x="f70" y="f69"/>
                  </a:cubicBezTo>
                  <a:cubicBezTo>
                    <a:pt x="f71" y="f69"/>
                    <a:pt x="f72" y="f67"/>
                    <a:pt x="f73" y="f65"/>
                  </a:cubicBezTo>
                  <a:lnTo>
                    <a:pt x="f74" y="f11"/>
                  </a:lnTo>
                  <a:cubicBezTo>
                    <a:pt x="f75" y="f9"/>
                    <a:pt x="f34" y="f6"/>
                    <a:pt x="f5" y="f6"/>
                  </a:cubicBezTo>
                  <a:close/>
                  <a:moveTo>
                    <a:pt x="f2" y="f2"/>
                  </a:moveTo>
                  <a:lnTo>
                    <a:pt x="f2" y="f6"/>
                  </a:lnTo>
                  <a:lnTo>
                    <a:pt x="f76" y="f6"/>
                  </a:lnTo>
                  <a:cubicBezTo>
                    <a:pt x="f77" y="f6"/>
                    <a:pt x="f6" y="f78"/>
                    <a:pt x="f6" y="f69"/>
                  </a:cubicBezTo>
                  <a:cubicBezTo>
                    <a:pt x="f6" y="f79"/>
                    <a:pt x="f77" y="f80"/>
                    <a:pt x="f76" y="f80"/>
                  </a:cubicBezTo>
                  <a:lnTo>
                    <a:pt x="f2" y="f80"/>
                  </a:lnTo>
                  <a:lnTo>
                    <a:pt x="f2" y="f81"/>
                  </a:lnTo>
                  <a:lnTo>
                    <a:pt x="f76" y="f81"/>
                  </a:lnTo>
                  <a:cubicBezTo>
                    <a:pt x="f77" y="f81"/>
                    <a:pt x="f6" y="f82"/>
                    <a:pt x="f6" y="f42"/>
                  </a:cubicBezTo>
                  <a:cubicBezTo>
                    <a:pt x="f6" y="f83"/>
                    <a:pt x="f77" y="f73"/>
                    <a:pt x="f76" y="f73"/>
                  </a:cubicBezTo>
                  <a:lnTo>
                    <a:pt x="f2" y="f73"/>
                  </a:lnTo>
                  <a:lnTo>
                    <a:pt x="f2" y="f84"/>
                  </a:lnTo>
                  <a:lnTo>
                    <a:pt x="f3" y="f84"/>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1" name="Google Shape;10030;p74">
              <a:extLst>
                <a:ext uri="{FF2B5EF4-FFF2-40B4-BE49-F238E27FC236}">
                  <a16:creationId xmlns:a16="http://schemas.microsoft.com/office/drawing/2014/main" id="{7DCD92A4-57C3-6818-7BA5-F6820666516F}"/>
                </a:ext>
              </a:extLst>
            </p:cNvPr>
            <p:cNvSpPr/>
            <p:nvPr/>
          </p:nvSpPr>
          <p:spPr>
            <a:xfrm>
              <a:off x="3983592" y="2777115"/>
              <a:ext cx="392753" cy="381085"/>
            </a:xfrm>
            <a:custGeom>
              <a:avLst/>
              <a:gdLst>
                <a:gd name="f0" fmla="val w"/>
                <a:gd name="f1" fmla="val h"/>
                <a:gd name="f2" fmla="val 0"/>
                <a:gd name="f3" fmla="val 12666"/>
                <a:gd name="f4" fmla="val 11531"/>
                <a:gd name="f5" fmla="val 10618"/>
                <a:gd name="f6" fmla="val 1701"/>
                <a:gd name="f7" fmla="val 10870"/>
                <a:gd name="f8" fmla="val 11027"/>
                <a:gd name="f9" fmla="val 1890"/>
                <a:gd name="f10" fmla="val 2080"/>
                <a:gd name="f11" fmla="val 9546"/>
                <a:gd name="f12" fmla="val 9767"/>
                <a:gd name="f13" fmla="val 10807"/>
                <a:gd name="f14" fmla="val 9956"/>
                <a:gd name="f15" fmla="val 1828"/>
                <a:gd name="f16" fmla="val 1670"/>
                <a:gd name="f17" fmla="val 1859"/>
                <a:gd name="f18" fmla="val 1891"/>
                <a:gd name="f19" fmla="val 1198"/>
                <a:gd name="f20" fmla="val 536"/>
                <a:gd name="f21" fmla="val 1"/>
                <a:gd name="f22" fmla="val 567"/>
                <a:gd name="f23" fmla="val 1229"/>
                <a:gd name="f24" fmla="val 10334"/>
                <a:gd name="f25" fmla="val 10995"/>
                <a:gd name="f26" fmla="val 11405"/>
                <a:gd name="f27" fmla="val 12067"/>
                <a:gd name="f28" fmla="val 1260"/>
                <a:gd name="f29" fmla="val 12130"/>
                <a:gd name="f30" fmla="*/ f0 1 12666"/>
                <a:gd name="f31" fmla="*/ f1 1 11531"/>
                <a:gd name="f32" fmla="val f2"/>
                <a:gd name="f33" fmla="val f3"/>
                <a:gd name="f34" fmla="val f4"/>
                <a:gd name="f35" fmla="+- f34 0 f32"/>
                <a:gd name="f36" fmla="+- f33 0 f32"/>
                <a:gd name="f37" fmla="*/ f36 1 12666"/>
                <a:gd name="f38" fmla="*/ f35 1 11531"/>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12666" h="11531">
                  <a:moveTo>
                    <a:pt x="f5" y="f6"/>
                  </a:moveTo>
                  <a:cubicBezTo>
                    <a:pt x="f7" y="f6"/>
                    <a:pt x="f8" y="f9"/>
                    <a:pt x="f8" y="f10"/>
                  </a:cubicBezTo>
                  <a:lnTo>
                    <a:pt x="f8" y="f11"/>
                  </a:lnTo>
                  <a:cubicBezTo>
                    <a:pt x="f8" y="f12"/>
                    <a:pt x="f13" y="f14"/>
                    <a:pt x="f5" y="f14"/>
                  </a:cubicBezTo>
                  <a:lnTo>
                    <a:pt x="f10" y="f14"/>
                  </a:lnTo>
                  <a:cubicBezTo>
                    <a:pt x="f15" y="f14"/>
                    <a:pt x="f16" y="f12"/>
                    <a:pt x="f16" y="f11"/>
                  </a:cubicBezTo>
                  <a:lnTo>
                    <a:pt x="f16" y="f10"/>
                  </a:lnTo>
                  <a:cubicBezTo>
                    <a:pt x="f16" y="f17"/>
                    <a:pt x="f18" y="f6"/>
                    <a:pt x="f10" y="f6"/>
                  </a:cubicBezTo>
                  <a:close/>
                  <a:moveTo>
                    <a:pt x="f19" y="f2"/>
                  </a:moveTo>
                  <a:cubicBezTo>
                    <a:pt x="f20" y="f2"/>
                    <a:pt x="f21" y="f22"/>
                    <a:pt x="f21" y="f23"/>
                  </a:cubicBezTo>
                  <a:lnTo>
                    <a:pt x="f21" y="f24"/>
                  </a:lnTo>
                  <a:cubicBezTo>
                    <a:pt x="f21" y="f25"/>
                    <a:pt x="f20" y="f4"/>
                    <a:pt x="f19" y="f4"/>
                  </a:cubicBezTo>
                  <a:lnTo>
                    <a:pt x="f26" y="f4"/>
                  </a:lnTo>
                  <a:cubicBezTo>
                    <a:pt x="f27" y="f4"/>
                    <a:pt x="f3" y="f25"/>
                    <a:pt x="f3" y="f24"/>
                  </a:cubicBezTo>
                  <a:lnTo>
                    <a:pt x="f3" y="f28"/>
                  </a:lnTo>
                  <a:cubicBezTo>
                    <a:pt x="f3" y="f22"/>
                    <a:pt x="f29" y="f2"/>
                    <a:pt x="f2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22" name="Google Shape;10074;p74">
            <a:extLst>
              <a:ext uri="{FF2B5EF4-FFF2-40B4-BE49-F238E27FC236}">
                <a16:creationId xmlns:a16="http://schemas.microsoft.com/office/drawing/2014/main" id="{8746048F-062C-0E14-773D-6E120065411C}"/>
              </a:ext>
            </a:extLst>
          </p:cNvPr>
          <p:cNvGrpSpPr/>
          <p:nvPr/>
        </p:nvGrpSpPr>
        <p:grpSpPr>
          <a:xfrm>
            <a:off x="3206609" y="2882434"/>
            <a:ext cx="392753" cy="410263"/>
            <a:chOff x="4578208" y="2751804"/>
            <a:chExt cx="392753" cy="410263"/>
          </a:xfrm>
          <a:solidFill>
            <a:schemeClr val="bg2"/>
          </a:solidFill>
        </p:grpSpPr>
        <p:sp>
          <p:nvSpPr>
            <p:cNvPr id="23" name="Google Shape;10075;p74">
              <a:extLst>
                <a:ext uri="{FF2B5EF4-FFF2-40B4-BE49-F238E27FC236}">
                  <a16:creationId xmlns:a16="http://schemas.microsoft.com/office/drawing/2014/main" id="{3F72337F-0525-A6C6-2128-E4A50346CBE2}"/>
                </a:ext>
              </a:extLst>
            </p:cNvPr>
            <p:cNvSpPr/>
            <p:nvPr/>
          </p:nvSpPr>
          <p:spPr>
            <a:xfrm>
              <a:off x="4578208" y="2751804"/>
              <a:ext cx="385904" cy="410263"/>
            </a:xfrm>
            <a:custGeom>
              <a:avLst/>
              <a:gdLst>
                <a:gd name="f0" fmla="val w"/>
                <a:gd name="f1" fmla="val h"/>
                <a:gd name="f2" fmla="val 0"/>
                <a:gd name="f3" fmla="val 12445"/>
                <a:gd name="f4" fmla="val 12414"/>
                <a:gd name="f5" fmla="val 7026"/>
                <a:gd name="f6" fmla="val 1670"/>
                <a:gd name="f7" fmla="val 7278"/>
                <a:gd name="f8" fmla="val 7467"/>
                <a:gd name="f9" fmla="val 1859"/>
                <a:gd name="f10" fmla="val 2111"/>
                <a:gd name="f11" fmla="val 2332"/>
                <a:gd name="f12" fmla="val 2490"/>
                <a:gd name="f13" fmla="val 2080"/>
                <a:gd name="f14" fmla="val 1828"/>
                <a:gd name="f15" fmla="val 1639"/>
                <a:gd name="f16" fmla="val 2300"/>
                <a:gd name="f17" fmla="val 4159"/>
                <a:gd name="f18" fmla="val 4348"/>
                <a:gd name="f19" fmla="val 4537"/>
                <a:gd name="f20" fmla="val 4789"/>
                <a:gd name="f21" fmla="val 4978"/>
                <a:gd name="f22" fmla="val 4317"/>
                <a:gd name="f23" fmla="val 6648"/>
                <a:gd name="f24" fmla="val 6837"/>
                <a:gd name="f25" fmla="val 7058"/>
                <a:gd name="f26" fmla="val 7310"/>
                <a:gd name="f27" fmla="val 6806"/>
                <a:gd name="f28" fmla="val 9106"/>
                <a:gd name="f29" fmla="val 9295"/>
                <a:gd name="f30" fmla="val 9515"/>
                <a:gd name="f31" fmla="val 9736"/>
                <a:gd name="f32" fmla="val 9893"/>
                <a:gd name="f33" fmla="val 9704"/>
                <a:gd name="f34" fmla="val 9263"/>
                <a:gd name="f35" fmla="val 11500"/>
                <a:gd name="f36" fmla="val 10775"/>
                <a:gd name="f37" fmla="val 11342"/>
                <a:gd name="f38" fmla="val 11248"/>
                <a:gd name="f39" fmla="val 10870"/>
                <a:gd name="f40" fmla="val 11594"/>
                <a:gd name="f41" fmla="val 10303"/>
                <a:gd name="f42" fmla="val 9767"/>
                <a:gd name="f43" fmla="val 9326"/>
                <a:gd name="f44" fmla="val 9137"/>
                <a:gd name="f45" fmla="val 1261"/>
                <a:gd name="f46" fmla="val 1"/>
                <a:gd name="f47" fmla="val 568"/>
                <a:gd name="f48" fmla="val 32"/>
                <a:gd name="f49" fmla="val 1229"/>
                <a:gd name="f50" fmla="val 10334"/>
                <a:gd name="f51" fmla="val 11468"/>
                <a:gd name="f52" fmla="val 946"/>
                <a:gd name="f53" fmla="val 10082"/>
                <a:gd name="f54" fmla="val 12224"/>
                <a:gd name="f55" fmla="val 12004"/>
                <a:gd name="f56" fmla="val 9074"/>
                <a:gd name="f57" fmla="val 8538"/>
                <a:gd name="f58" fmla="val 7877"/>
                <a:gd name="f59" fmla="*/ f0 1 12445"/>
                <a:gd name="f60" fmla="*/ f1 1 12414"/>
                <a:gd name="f61" fmla="val f2"/>
                <a:gd name="f62" fmla="val f3"/>
                <a:gd name="f63" fmla="val f4"/>
                <a:gd name="f64" fmla="+- f63 0 f61"/>
                <a:gd name="f65" fmla="+- f62 0 f61"/>
                <a:gd name="f66" fmla="*/ f65 1 12445"/>
                <a:gd name="f67" fmla="*/ f64 1 12414"/>
                <a:gd name="f68" fmla="*/ f61 1 f66"/>
                <a:gd name="f69" fmla="*/ f62 1 f66"/>
                <a:gd name="f70" fmla="*/ f61 1 f67"/>
                <a:gd name="f71" fmla="*/ f63 1 f67"/>
                <a:gd name="f72" fmla="*/ f68 f59 1"/>
                <a:gd name="f73" fmla="*/ f69 f59 1"/>
                <a:gd name="f74" fmla="*/ f71 f60 1"/>
                <a:gd name="f75" fmla="*/ f70 f60 1"/>
              </a:gdLst>
              <a:ahLst/>
              <a:cxnLst>
                <a:cxn ang="3cd4">
                  <a:pos x="hc" y="t"/>
                </a:cxn>
                <a:cxn ang="0">
                  <a:pos x="r" y="vc"/>
                </a:cxn>
                <a:cxn ang="cd4">
                  <a:pos x="hc" y="b"/>
                </a:cxn>
                <a:cxn ang="cd2">
                  <a:pos x="l" y="vc"/>
                </a:cxn>
              </a:cxnLst>
              <a:rect l="f72" t="f75" r="f73" b="f74"/>
              <a:pathLst>
                <a:path w="12445" h="12414">
                  <a:moveTo>
                    <a:pt x="f5" y="f6"/>
                  </a:moveTo>
                  <a:cubicBezTo>
                    <a:pt x="f7" y="f6"/>
                    <a:pt x="f8" y="f9"/>
                    <a:pt x="f8" y="f10"/>
                  </a:cubicBezTo>
                  <a:cubicBezTo>
                    <a:pt x="f8" y="f11"/>
                    <a:pt x="f7" y="f12"/>
                    <a:pt x="f5" y="f12"/>
                  </a:cubicBezTo>
                  <a:lnTo>
                    <a:pt x="f13" y="f12"/>
                  </a:lnTo>
                  <a:cubicBezTo>
                    <a:pt x="f14" y="f12"/>
                    <a:pt x="f15" y="f16"/>
                    <a:pt x="f15" y="f10"/>
                  </a:cubicBezTo>
                  <a:cubicBezTo>
                    <a:pt x="f15" y="f14"/>
                    <a:pt x="f14" y="f6"/>
                    <a:pt x="f13" y="f6"/>
                  </a:cubicBezTo>
                  <a:close/>
                  <a:moveTo>
                    <a:pt x="f5" y="f17"/>
                  </a:moveTo>
                  <a:cubicBezTo>
                    <a:pt x="f7" y="f17"/>
                    <a:pt x="f8" y="f18"/>
                    <a:pt x="f8" y="f19"/>
                  </a:cubicBezTo>
                  <a:cubicBezTo>
                    <a:pt x="f8" y="f20"/>
                    <a:pt x="f7" y="f21"/>
                    <a:pt x="f5" y="f21"/>
                  </a:cubicBezTo>
                  <a:lnTo>
                    <a:pt x="f13" y="f21"/>
                  </a:lnTo>
                  <a:cubicBezTo>
                    <a:pt x="f14" y="f21"/>
                    <a:pt x="f15" y="f20"/>
                    <a:pt x="f15" y="f19"/>
                  </a:cubicBezTo>
                  <a:cubicBezTo>
                    <a:pt x="f15" y="f22"/>
                    <a:pt x="f14" y="f17"/>
                    <a:pt x="f13" y="f17"/>
                  </a:cubicBezTo>
                  <a:close/>
                  <a:moveTo>
                    <a:pt x="f5" y="f23"/>
                  </a:moveTo>
                  <a:cubicBezTo>
                    <a:pt x="f7" y="f23"/>
                    <a:pt x="f8" y="f24"/>
                    <a:pt x="f8" y="f25"/>
                  </a:cubicBezTo>
                  <a:cubicBezTo>
                    <a:pt x="f8" y="f26"/>
                    <a:pt x="f7" y="f8"/>
                    <a:pt x="f5" y="f8"/>
                  </a:cubicBezTo>
                  <a:lnTo>
                    <a:pt x="f13" y="f8"/>
                  </a:lnTo>
                  <a:cubicBezTo>
                    <a:pt x="f14" y="f8"/>
                    <a:pt x="f15" y="f7"/>
                    <a:pt x="f15" y="f25"/>
                  </a:cubicBezTo>
                  <a:cubicBezTo>
                    <a:pt x="f15" y="f27"/>
                    <a:pt x="f14" y="f23"/>
                    <a:pt x="f13" y="f23"/>
                  </a:cubicBezTo>
                  <a:close/>
                  <a:moveTo>
                    <a:pt x="f5" y="f28"/>
                  </a:moveTo>
                  <a:cubicBezTo>
                    <a:pt x="f7" y="f28"/>
                    <a:pt x="f8" y="f29"/>
                    <a:pt x="f8" y="f30"/>
                  </a:cubicBezTo>
                  <a:cubicBezTo>
                    <a:pt x="f8" y="f31"/>
                    <a:pt x="f7" y="f32"/>
                    <a:pt x="f5" y="f32"/>
                  </a:cubicBezTo>
                  <a:lnTo>
                    <a:pt x="f13" y="f32"/>
                  </a:lnTo>
                  <a:cubicBezTo>
                    <a:pt x="f14" y="f32"/>
                    <a:pt x="f15" y="f33"/>
                    <a:pt x="f15" y="f30"/>
                  </a:cubicBezTo>
                  <a:cubicBezTo>
                    <a:pt x="f15" y="f34"/>
                    <a:pt x="f14" y="f28"/>
                    <a:pt x="f13" y="f28"/>
                  </a:cubicBezTo>
                  <a:close/>
                  <a:moveTo>
                    <a:pt x="f35" y="f36"/>
                  </a:moveTo>
                  <a:cubicBezTo>
                    <a:pt x="f37" y="f38"/>
                    <a:pt x="f39" y="f40"/>
                    <a:pt x="f41" y="f40"/>
                  </a:cubicBezTo>
                  <a:cubicBezTo>
                    <a:pt x="f42" y="f40"/>
                    <a:pt x="f43" y="f38"/>
                    <a:pt x="f44" y="f36"/>
                  </a:cubicBezTo>
                  <a:close/>
                  <a:moveTo>
                    <a:pt x="f45" y="f46"/>
                  </a:moveTo>
                  <a:cubicBezTo>
                    <a:pt x="f47" y="f46"/>
                    <a:pt x="f48" y="f47"/>
                    <a:pt x="f48" y="f49"/>
                  </a:cubicBezTo>
                  <a:lnTo>
                    <a:pt x="f48" y="f50"/>
                  </a:lnTo>
                  <a:cubicBezTo>
                    <a:pt x="f2" y="f51"/>
                    <a:pt x="f52" y="f4"/>
                    <a:pt x="f13" y="f4"/>
                  </a:cubicBezTo>
                  <a:lnTo>
                    <a:pt x="f50" y="f4"/>
                  </a:lnTo>
                  <a:cubicBezTo>
                    <a:pt x="f35" y="f4"/>
                    <a:pt x="f3" y="f51"/>
                    <a:pt x="f3" y="f50"/>
                  </a:cubicBezTo>
                  <a:cubicBezTo>
                    <a:pt x="f3" y="f53"/>
                    <a:pt x="f54" y="f32"/>
                    <a:pt x="f55" y="f32"/>
                  </a:cubicBezTo>
                  <a:lnTo>
                    <a:pt x="f56" y="f32"/>
                  </a:lnTo>
                  <a:lnTo>
                    <a:pt x="f56" y="f49"/>
                  </a:lnTo>
                  <a:cubicBezTo>
                    <a:pt x="f56" y="f47"/>
                    <a:pt x="f57" y="f46"/>
                    <a:pt x="f58" y="f4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4" name="Google Shape;10076;p74">
              <a:extLst>
                <a:ext uri="{FF2B5EF4-FFF2-40B4-BE49-F238E27FC236}">
                  <a16:creationId xmlns:a16="http://schemas.microsoft.com/office/drawing/2014/main" id="{554EBD9B-AB74-4F59-F255-1CCFF877032E}"/>
                </a:ext>
              </a:extLst>
            </p:cNvPr>
            <p:cNvSpPr/>
            <p:nvPr/>
          </p:nvSpPr>
          <p:spPr>
            <a:xfrm>
              <a:off x="4883984" y="2989191"/>
              <a:ext cx="85030" cy="72941"/>
            </a:xfrm>
            <a:custGeom>
              <a:avLst/>
              <a:gdLst>
                <a:gd name="f0" fmla="val w"/>
                <a:gd name="f1" fmla="val h"/>
                <a:gd name="f2" fmla="val 0"/>
                <a:gd name="f3" fmla="val 2742"/>
                <a:gd name="f4" fmla="val 2207"/>
                <a:gd name="f5" fmla="val 1"/>
                <a:gd name="f6" fmla="val 32"/>
                <a:gd name="f7" fmla="val 1009"/>
                <a:gd name="f8" fmla="val 1986"/>
                <a:gd name="f9" fmla="val 1103"/>
                <a:gd name="f10" fmla="val 2080"/>
                <a:gd name="f11" fmla="val 1261"/>
                <a:gd name="f12" fmla="val 2206"/>
                <a:gd name="f13" fmla="val 1418"/>
                <a:gd name="f14" fmla="val 1576"/>
                <a:gd name="f15" fmla="val 1733"/>
                <a:gd name="f16" fmla="val 2143"/>
                <a:gd name="f17" fmla="val 1796"/>
                <a:gd name="f18" fmla="val 2741"/>
                <a:gd name="f19" fmla="*/ f0 1 2742"/>
                <a:gd name="f20" fmla="*/ f1 1 2207"/>
                <a:gd name="f21" fmla="val f2"/>
                <a:gd name="f22" fmla="val f3"/>
                <a:gd name="f23" fmla="val f4"/>
                <a:gd name="f24" fmla="+- f23 0 f21"/>
                <a:gd name="f25" fmla="+- f22 0 f21"/>
                <a:gd name="f26" fmla="*/ f25 1 2742"/>
                <a:gd name="f27" fmla="*/ f24 1 2207"/>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42" h="2207">
                  <a:moveTo>
                    <a:pt x="f2" y="f5"/>
                  </a:moveTo>
                  <a:lnTo>
                    <a:pt x="f2" y="f6"/>
                  </a:lnTo>
                  <a:lnTo>
                    <a:pt x="f7" y="f8"/>
                  </a:lnTo>
                  <a:cubicBezTo>
                    <a:pt x="f9" y="f10"/>
                    <a:pt x="f11" y="f12"/>
                    <a:pt x="f13" y="f12"/>
                  </a:cubicBezTo>
                  <a:cubicBezTo>
                    <a:pt x="f14" y="f12"/>
                    <a:pt x="f15" y="f16"/>
                    <a:pt x="f17" y="f8"/>
                  </a:cubicBezTo>
                  <a:lnTo>
                    <a:pt x="f18" y="f6"/>
                  </a:lnTo>
                  <a:lnTo>
                    <a:pt x="f18"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5" name="Google Shape;10077;p74">
              <a:extLst>
                <a:ext uri="{FF2B5EF4-FFF2-40B4-BE49-F238E27FC236}">
                  <a16:creationId xmlns:a16="http://schemas.microsoft.com/office/drawing/2014/main" id="{ED87A36C-6B90-4A37-9970-F4EFE02B104B}"/>
                </a:ext>
              </a:extLst>
            </p:cNvPr>
            <p:cNvSpPr/>
            <p:nvPr/>
          </p:nvSpPr>
          <p:spPr>
            <a:xfrm>
              <a:off x="4885931" y="2752856"/>
              <a:ext cx="85030" cy="209297"/>
            </a:xfrm>
            <a:custGeom>
              <a:avLst/>
              <a:gdLst>
                <a:gd name="f0" fmla="val w"/>
                <a:gd name="f1" fmla="val h"/>
                <a:gd name="f2" fmla="val 0"/>
                <a:gd name="f3" fmla="val 2742"/>
                <a:gd name="f4" fmla="val 6333"/>
                <a:gd name="f5" fmla="val 1796"/>
                <a:gd name="f6" fmla="val 819"/>
                <a:gd name="f7" fmla="val 1891"/>
                <a:gd name="f8" fmla="val 1922"/>
                <a:gd name="f9" fmla="val 882"/>
                <a:gd name="f10" fmla="val 945"/>
                <a:gd name="f11" fmla="val 1638"/>
                <a:gd name="f12" fmla="val 820"/>
                <a:gd name="f13" fmla="val 851"/>
                <a:gd name="f14" fmla="val 883"/>
                <a:gd name="f15" fmla="val 977"/>
                <a:gd name="f16" fmla="val 410"/>
                <a:gd name="f17" fmla="val 1"/>
                <a:gd name="f18" fmla="val 2741"/>
                <a:gd name="f19" fmla="val 2300"/>
                <a:gd name="f20" fmla="*/ f0 1 2742"/>
                <a:gd name="f21" fmla="*/ f1 1 6333"/>
                <a:gd name="f22" fmla="val f2"/>
                <a:gd name="f23" fmla="val f3"/>
                <a:gd name="f24" fmla="val f4"/>
                <a:gd name="f25" fmla="+- f24 0 f22"/>
                <a:gd name="f26" fmla="+- f23 0 f22"/>
                <a:gd name="f27" fmla="*/ f26 1 2742"/>
                <a:gd name="f28" fmla="*/ f25 1 6333"/>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2742" h="6333">
                  <a:moveTo>
                    <a:pt x="f5" y="f6"/>
                  </a:moveTo>
                  <a:cubicBezTo>
                    <a:pt x="f7" y="f6"/>
                    <a:pt x="f8" y="f9"/>
                    <a:pt x="f8" y="f10"/>
                  </a:cubicBezTo>
                  <a:lnTo>
                    <a:pt x="f8" y="f11"/>
                  </a:lnTo>
                  <a:lnTo>
                    <a:pt x="f12" y="f11"/>
                  </a:lnTo>
                  <a:lnTo>
                    <a:pt x="f12" y="f10"/>
                  </a:lnTo>
                  <a:cubicBezTo>
                    <a:pt x="f12" y="f13"/>
                    <a:pt x="f14" y="f6"/>
                    <a:pt x="f15" y="f6"/>
                  </a:cubicBezTo>
                  <a:close/>
                  <a:moveTo>
                    <a:pt x="f15" y="f2"/>
                  </a:moveTo>
                  <a:cubicBezTo>
                    <a:pt x="f16" y="f2"/>
                    <a:pt x="f17" y="f16"/>
                    <a:pt x="f17" y="f10"/>
                  </a:cubicBezTo>
                  <a:lnTo>
                    <a:pt x="f17" y="f4"/>
                  </a:lnTo>
                  <a:lnTo>
                    <a:pt x="f18" y="f4"/>
                  </a:lnTo>
                  <a:lnTo>
                    <a:pt x="f18" y="f10"/>
                  </a:lnTo>
                  <a:cubicBezTo>
                    <a:pt x="f18" y="f16"/>
                    <a:pt x="f1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26" name="Google Shape;10084;p74">
            <a:extLst>
              <a:ext uri="{FF2B5EF4-FFF2-40B4-BE49-F238E27FC236}">
                <a16:creationId xmlns:a16="http://schemas.microsoft.com/office/drawing/2014/main" id="{E859AB94-D93B-B8FC-1858-35517073F654}"/>
              </a:ext>
            </a:extLst>
          </p:cNvPr>
          <p:cNvGrpSpPr/>
          <p:nvPr/>
        </p:nvGrpSpPr>
        <p:grpSpPr>
          <a:xfrm>
            <a:off x="5758525" y="2891449"/>
            <a:ext cx="359660" cy="371036"/>
            <a:chOff x="7130125" y="2760820"/>
            <a:chExt cx="359660" cy="371036"/>
          </a:xfrm>
          <a:solidFill>
            <a:schemeClr val="bg2"/>
          </a:solidFill>
        </p:grpSpPr>
        <p:sp>
          <p:nvSpPr>
            <p:cNvPr id="27" name="Google Shape;10085;p74">
              <a:extLst>
                <a:ext uri="{FF2B5EF4-FFF2-40B4-BE49-F238E27FC236}">
                  <a16:creationId xmlns:a16="http://schemas.microsoft.com/office/drawing/2014/main" id="{AE01F92D-6C29-E5B9-0915-15BCF8F1E7E0}"/>
                </a:ext>
              </a:extLst>
            </p:cNvPr>
            <p:cNvSpPr/>
            <p:nvPr/>
          </p:nvSpPr>
          <p:spPr>
            <a:xfrm>
              <a:off x="7203835" y="3021095"/>
              <a:ext cx="89720" cy="35990"/>
            </a:xfrm>
            <a:custGeom>
              <a:avLst/>
              <a:gdLst>
                <a:gd name="f0" fmla="val w"/>
                <a:gd name="f1" fmla="val h"/>
                <a:gd name="f2" fmla="val 0"/>
                <a:gd name="f3" fmla="val 3183"/>
                <a:gd name="f4" fmla="val 1198"/>
                <a:gd name="f5" fmla="val 1607"/>
                <a:gd name="f6" fmla="val 820"/>
                <a:gd name="f7" fmla="val 190"/>
                <a:gd name="f8" fmla="val 504"/>
                <a:gd name="f9" fmla="val 1"/>
                <a:gd name="f10" fmla="val 1197"/>
                <a:gd name="f11" fmla="val 3025"/>
                <a:gd name="f12" fmla="val 536"/>
                <a:gd name="f13" fmla="val 2363"/>
                <a:gd name="f14" fmla="*/ f0 1 3183"/>
                <a:gd name="f15" fmla="*/ f1 1 1198"/>
                <a:gd name="f16" fmla="val f2"/>
                <a:gd name="f17" fmla="val f3"/>
                <a:gd name="f18" fmla="val f4"/>
                <a:gd name="f19" fmla="+- f18 0 f16"/>
                <a:gd name="f20" fmla="+- f17 0 f16"/>
                <a:gd name="f21" fmla="*/ f20 1 3183"/>
                <a:gd name="f22" fmla="*/ f19 1 1198"/>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3183" h="1198">
                  <a:moveTo>
                    <a:pt x="f5" y="f2"/>
                  </a:moveTo>
                  <a:cubicBezTo>
                    <a:pt x="f6" y="f2"/>
                    <a:pt x="f7" y="f8"/>
                    <a:pt x="f9" y="f10"/>
                  </a:cubicBezTo>
                  <a:lnTo>
                    <a:pt x="f3" y="f10"/>
                  </a:lnTo>
                  <a:cubicBezTo>
                    <a:pt x="f11" y="f12"/>
                    <a:pt x="f1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8" name="Google Shape;10086;p74">
              <a:extLst>
                <a:ext uri="{FF2B5EF4-FFF2-40B4-BE49-F238E27FC236}">
                  <a16:creationId xmlns:a16="http://schemas.microsoft.com/office/drawing/2014/main" id="{FFE87A48-D603-3E67-5470-09619C555248}"/>
                </a:ext>
              </a:extLst>
            </p:cNvPr>
            <p:cNvSpPr/>
            <p:nvPr/>
          </p:nvSpPr>
          <p:spPr>
            <a:xfrm>
              <a:off x="7223375" y="2947522"/>
              <a:ext cx="48874" cy="49149"/>
            </a:xfrm>
            <a:custGeom>
              <a:avLst/>
              <a:gdLst>
                <a:gd name="f0" fmla="val w"/>
                <a:gd name="f1" fmla="val h"/>
                <a:gd name="f2" fmla="val 0"/>
                <a:gd name="f3" fmla="val 1734"/>
                <a:gd name="f4" fmla="val 1636"/>
                <a:gd name="f5" fmla="val 858"/>
                <a:gd name="f6" fmla="val 784"/>
                <a:gd name="f7" fmla="val 707"/>
                <a:gd name="f8" fmla="val 8"/>
                <a:gd name="f9" fmla="val 631"/>
                <a:gd name="f10" fmla="val 23"/>
                <a:gd name="f11" fmla="val 347"/>
                <a:gd name="f12" fmla="val 118"/>
                <a:gd name="f13" fmla="val 127"/>
                <a:gd name="f14" fmla="val 307"/>
                <a:gd name="f15" fmla="val 95"/>
                <a:gd name="f16" fmla="val 590"/>
                <a:gd name="f17" fmla="val 1"/>
                <a:gd name="f18" fmla="val 906"/>
                <a:gd name="f19" fmla="val 1189"/>
                <a:gd name="f20" fmla="val 284"/>
                <a:gd name="f21" fmla="val 1410"/>
                <a:gd name="f22" fmla="val 446"/>
                <a:gd name="f23" fmla="val 1548"/>
                <a:gd name="f24" fmla="val 658"/>
                <a:gd name="f25" fmla="val 871"/>
                <a:gd name="f26" fmla="val 949"/>
                <a:gd name="f27" fmla="val 1027"/>
                <a:gd name="f28" fmla="val 1624"/>
                <a:gd name="f29" fmla="val 1103"/>
                <a:gd name="f30" fmla="val 1599"/>
                <a:gd name="f31" fmla="val 1387"/>
                <a:gd name="f32" fmla="val 1536"/>
                <a:gd name="f33" fmla="val 1607"/>
                <a:gd name="f34" fmla="val 1347"/>
                <a:gd name="f35" fmla="val 1670"/>
                <a:gd name="f36" fmla="val 1063"/>
                <a:gd name="f37" fmla="val 1733"/>
                <a:gd name="f38" fmla="val 748"/>
                <a:gd name="f39" fmla="val 464"/>
                <a:gd name="f40" fmla="val 1450"/>
                <a:gd name="f41" fmla="val 244"/>
                <a:gd name="f42" fmla="val 1307"/>
                <a:gd name="f43" fmla="val 77"/>
                <a:gd name="f44" fmla="val 1091"/>
                <a:gd name="f45" fmla="*/ f0 1 1734"/>
                <a:gd name="f46" fmla="*/ f1 1 1636"/>
                <a:gd name="f47" fmla="val f2"/>
                <a:gd name="f48" fmla="val f3"/>
                <a:gd name="f49" fmla="val f4"/>
                <a:gd name="f50" fmla="+- f49 0 f47"/>
                <a:gd name="f51" fmla="+- f48 0 f47"/>
                <a:gd name="f52" fmla="*/ f51 1 1734"/>
                <a:gd name="f53" fmla="*/ f50 1 1636"/>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1734" h="1636">
                  <a:moveTo>
                    <a:pt x="f5" y="f2"/>
                  </a:moveTo>
                  <a:cubicBezTo>
                    <a:pt x="f6" y="f2"/>
                    <a:pt x="f7" y="f8"/>
                    <a:pt x="f9" y="f10"/>
                  </a:cubicBezTo>
                  <a:cubicBezTo>
                    <a:pt x="f11" y="f12"/>
                    <a:pt x="f13" y="f14"/>
                    <a:pt x="f15" y="f16"/>
                  </a:cubicBezTo>
                  <a:cubicBezTo>
                    <a:pt x="f17" y="f18"/>
                    <a:pt x="f15" y="f19"/>
                    <a:pt x="f20" y="f21"/>
                  </a:cubicBezTo>
                  <a:cubicBezTo>
                    <a:pt x="f22" y="f23"/>
                    <a:pt x="f24" y="f4"/>
                    <a:pt x="f25" y="f4"/>
                  </a:cubicBezTo>
                  <a:cubicBezTo>
                    <a:pt x="f26" y="f4"/>
                    <a:pt x="f27" y="f28"/>
                    <a:pt x="f29" y="f30"/>
                  </a:cubicBezTo>
                  <a:cubicBezTo>
                    <a:pt x="f31" y="f32"/>
                    <a:pt x="f33" y="f34"/>
                    <a:pt x="f35" y="f36"/>
                  </a:cubicBezTo>
                  <a:cubicBezTo>
                    <a:pt x="f37" y="f38"/>
                    <a:pt x="f35" y="f39"/>
                    <a:pt x="f40" y="f41"/>
                  </a:cubicBezTo>
                  <a:cubicBezTo>
                    <a:pt x="f42" y="f43"/>
                    <a:pt x="f4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9" name="Google Shape;10087;p74">
              <a:extLst>
                <a:ext uri="{FF2B5EF4-FFF2-40B4-BE49-F238E27FC236}">
                  <a16:creationId xmlns:a16="http://schemas.microsoft.com/office/drawing/2014/main" id="{8E9C3933-7BAA-5F6C-23A8-470148580293}"/>
                </a:ext>
              </a:extLst>
            </p:cNvPr>
            <p:cNvSpPr/>
            <p:nvPr/>
          </p:nvSpPr>
          <p:spPr>
            <a:xfrm>
              <a:off x="7130125" y="2760820"/>
              <a:ext cx="359660" cy="371036"/>
            </a:xfrm>
            <a:custGeom>
              <a:avLst/>
              <a:gdLst>
                <a:gd name="f0" fmla="val w"/>
                <a:gd name="f1" fmla="val h"/>
                <a:gd name="f2" fmla="val 0"/>
                <a:gd name="f3" fmla="val 12760"/>
                <a:gd name="f4" fmla="val 12351"/>
                <a:gd name="f5" fmla="val 6428"/>
                <a:gd name="f6" fmla="val 820"/>
                <a:gd name="f7" fmla="val 6900"/>
                <a:gd name="f8" fmla="val 7247"/>
                <a:gd name="f9" fmla="val 1166"/>
                <a:gd name="f10" fmla="val 1639"/>
                <a:gd name="f11" fmla="val 4128"/>
                <a:gd name="f12" fmla="val 5609"/>
                <a:gd name="f13" fmla="val 5955"/>
                <a:gd name="f14" fmla="val 10681"/>
                <a:gd name="f15" fmla="val 6616"/>
                <a:gd name="f16" fmla="val 10901"/>
                <a:gd name="f17" fmla="val 11059"/>
                <a:gd name="f18" fmla="val 6805"/>
                <a:gd name="f19" fmla="val 6994"/>
                <a:gd name="f20" fmla="val 11122"/>
                <a:gd name="f21" fmla="val 7436"/>
                <a:gd name="f22" fmla="val 8192"/>
                <a:gd name="f23" fmla="val 7971"/>
                <a:gd name="f24" fmla="val 7751"/>
                <a:gd name="f25" fmla="val 6742"/>
                <a:gd name="f26" fmla="val 8255"/>
                <a:gd name="f27" fmla="val 8444"/>
                <a:gd name="f28" fmla="val 8696"/>
                <a:gd name="f29" fmla="val 8885"/>
                <a:gd name="f30" fmla="val 9074"/>
                <a:gd name="f31" fmla="val 4233"/>
                <a:gd name="f32" fmla="val 5360"/>
                <a:gd name="f33" fmla="val 4671"/>
                <a:gd name="f34" fmla="val 5082"/>
                <a:gd name="f35" fmla="val 5531"/>
                <a:gd name="f36" fmla="val 5388"/>
                <a:gd name="f37" fmla="val 5860"/>
                <a:gd name="f38" fmla="val 5829"/>
                <a:gd name="f39" fmla="val 6301"/>
                <a:gd name="f40" fmla="val 5987"/>
                <a:gd name="f41" fmla="val 6868"/>
                <a:gd name="f42" fmla="val 7467"/>
                <a:gd name="f43" fmla="val 5766"/>
                <a:gd name="f44" fmla="val 5640"/>
                <a:gd name="f45" fmla="val 5451"/>
                <a:gd name="f46" fmla="val 6176"/>
                <a:gd name="f47" fmla="val 8601"/>
                <a:gd name="f48" fmla="val 6711"/>
                <a:gd name="f49" fmla="val 9389"/>
                <a:gd name="f50" fmla="val 10334"/>
                <a:gd name="f51" fmla="val 10555"/>
                <a:gd name="f52" fmla="val 6491"/>
                <a:gd name="f53" fmla="val 10744"/>
                <a:gd name="f54" fmla="val 6270"/>
                <a:gd name="f55" fmla="val 2143"/>
                <a:gd name="f56" fmla="val 1891"/>
                <a:gd name="f57" fmla="val 1733"/>
                <a:gd name="f58" fmla="val 10303"/>
                <a:gd name="f59" fmla="val 9357"/>
                <a:gd name="f60" fmla="val 2238"/>
                <a:gd name="f61" fmla="val 8570"/>
                <a:gd name="f62" fmla="val 3025"/>
                <a:gd name="f63" fmla="val 8129"/>
                <a:gd name="f64" fmla="val 2647"/>
                <a:gd name="f65" fmla="val 7688"/>
                <a:gd name="f66" fmla="val 2490"/>
                <a:gd name="f67" fmla="val 7121"/>
                <a:gd name="f68" fmla="val 6553"/>
                <a:gd name="f69" fmla="val 2805"/>
                <a:gd name="f70" fmla="val 6018"/>
                <a:gd name="f71" fmla="val 3246"/>
                <a:gd name="f72" fmla="val 5577"/>
                <a:gd name="f73" fmla="val 3781"/>
                <a:gd name="f74" fmla="val 5419"/>
                <a:gd name="f75" fmla="val 3933"/>
                <a:gd name="f76" fmla="val 5379"/>
                <a:gd name="f77" fmla="val 4084"/>
                <a:gd name="f78" fmla="val 9893"/>
                <a:gd name="f79" fmla="val 10113"/>
                <a:gd name="f80" fmla="val 10050"/>
                <a:gd name="f81" fmla="val 6396"/>
                <a:gd name="f82" fmla="val 5483"/>
                <a:gd name="f83" fmla="val 4726"/>
                <a:gd name="f84" fmla="val 725"/>
                <a:gd name="f85" fmla="val 2458"/>
                <a:gd name="f86" fmla="val 1261"/>
                <a:gd name="f87" fmla="val 599"/>
                <a:gd name="f88" fmla="val 1"/>
                <a:gd name="f89" fmla="val 3686"/>
                <a:gd name="f90" fmla="val 11815"/>
                <a:gd name="f91" fmla="val 568"/>
                <a:gd name="f92" fmla="val 12350"/>
                <a:gd name="f93" fmla="val 11468"/>
                <a:gd name="f94" fmla="val 12130"/>
                <a:gd name="f95" fmla="val 12697"/>
                <a:gd name="f96" fmla="val 12162"/>
                <a:gd name="f97" fmla="val 11500"/>
                <a:gd name="f98" fmla="val 8034"/>
                <a:gd name="f99" fmla="val 7278"/>
                <a:gd name="f100" fmla="*/ f0 1 12760"/>
                <a:gd name="f101" fmla="*/ f1 1 12351"/>
                <a:gd name="f102" fmla="val f2"/>
                <a:gd name="f103" fmla="val f3"/>
                <a:gd name="f104" fmla="val f4"/>
                <a:gd name="f105" fmla="+- f104 0 f102"/>
                <a:gd name="f106" fmla="+- f103 0 f102"/>
                <a:gd name="f107" fmla="*/ f106 1 12760"/>
                <a:gd name="f108" fmla="*/ f105 1 12351"/>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12760" h="12351">
                  <a:moveTo>
                    <a:pt x="f5" y="f6"/>
                  </a:moveTo>
                  <a:cubicBezTo>
                    <a:pt x="f7" y="f6"/>
                    <a:pt x="f8" y="f9"/>
                    <a:pt x="f8" y="f10"/>
                  </a:cubicBezTo>
                  <a:lnTo>
                    <a:pt x="f8" y="f11"/>
                  </a:lnTo>
                  <a:lnTo>
                    <a:pt x="f12" y="f11"/>
                  </a:lnTo>
                  <a:lnTo>
                    <a:pt x="f12" y="f10"/>
                  </a:lnTo>
                  <a:cubicBezTo>
                    <a:pt x="f12" y="f9"/>
                    <a:pt x="f13" y="f6"/>
                    <a:pt x="f5" y="f6"/>
                  </a:cubicBezTo>
                  <a:close/>
                  <a:moveTo>
                    <a:pt x="f14" y="f15"/>
                  </a:moveTo>
                  <a:cubicBezTo>
                    <a:pt x="f16" y="f15"/>
                    <a:pt x="f17" y="f18"/>
                    <a:pt x="f17" y="f19"/>
                  </a:cubicBezTo>
                  <a:cubicBezTo>
                    <a:pt x="f20" y="f8"/>
                    <a:pt x="f16" y="f21"/>
                    <a:pt x="f14" y="f21"/>
                  </a:cubicBezTo>
                  <a:lnTo>
                    <a:pt x="f22" y="f21"/>
                  </a:lnTo>
                  <a:cubicBezTo>
                    <a:pt x="f23" y="f21"/>
                    <a:pt x="f24" y="f8"/>
                    <a:pt x="f24" y="f19"/>
                  </a:cubicBezTo>
                  <a:cubicBezTo>
                    <a:pt x="f24" y="f25"/>
                    <a:pt x="f23" y="f15"/>
                    <a:pt x="f22" y="f15"/>
                  </a:cubicBezTo>
                  <a:close/>
                  <a:moveTo>
                    <a:pt x="f14" y="f26"/>
                  </a:moveTo>
                  <a:cubicBezTo>
                    <a:pt x="f16" y="f26"/>
                    <a:pt x="f17" y="f27"/>
                    <a:pt x="f17" y="f28"/>
                  </a:cubicBezTo>
                  <a:cubicBezTo>
                    <a:pt x="f20" y="f29"/>
                    <a:pt x="f16" y="f30"/>
                    <a:pt x="f14" y="f30"/>
                  </a:cubicBezTo>
                  <a:lnTo>
                    <a:pt x="f22" y="f30"/>
                  </a:lnTo>
                  <a:cubicBezTo>
                    <a:pt x="f23" y="f30"/>
                    <a:pt x="f24" y="f29"/>
                    <a:pt x="f24" y="f28"/>
                  </a:cubicBezTo>
                  <a:cubicBezTo>
                    <a:pt x="f24" y="f27"/>
                    <a:pt x="f23" y="f26"/>
                    <a:pt x="f22" y="f26"/>
                  </a:cubicBezTo>
                  <a:close/>
                  <a:moveTo>
                    <a:pt x="f31" y="f32"/>
                  </a:moveTo>
                  <a:cubicBezTo>
                    <a:pt x="f33" y="f32"/>
                    <a:pt x="f34" y="f35"/>
                    <a:pt x="f36" y="f37"/>
                  </a:cubicBezTo>
                  <a:cubicBezTo>
                    <a:pt x="f38" y="f39"/>
                    <a:pt x="f40" y="f41"/>
                    <a:pt x="f38" y="f42"/>
                  </a:cubicBezTo>
                  <a:cubicBezTo>
                    <a:pt x="f43" y="f24"/>
                    <a:pt x="f44" y="f23"/>
                    <a:pt x="f45" y="f22"/>
                  </a:cubicBezTo>
                  <a:cubicBezTo>
                    <a:pt x="f46" y="f47"/>
                    <a:pt x="f48" y="f49"/>
                    <a:pt x="f48" y="f50"/>
                  </a:cubicBezTo>
                  <a:cubicBezTo>
                    <a:pt x="f48" y="f51"/>
                    <a:pt x="f52" y="f53"/>
                    <a:pt x="f54" y="f53"/>
                  </a:cubicBezTo>
                  <a:lnTo>
                    <a:pt x="f55" y="f53"/>
                  </a:lnTo>
                  <a:cubicBezTo>
                    <a:pt x="f56" y="f53"/>
                    <a:pt x="f57" y="f51"/>
                    <a:pt x="f57" y="f58"/>
                  </a:cubicBezTo>
                  <a:cubicBezTo>
                    <a:pt x="f57" y="f59"/>
                    <a:pt x="f60" y="f61"/>
                    <a:pt x="f62" y="f63"/>
                  </a:cubicBezTo>
                  <a:cubicBezTo>
                    <a:pt x="f64" y="f65"/>
                    <a:pt x="f66" y="f67"/>
                    <a:pt x="f64" y="f68"/>
                  </a:cubicBezTo>
                  <a:cubicBezTo>
                    <a:pt x="f69" y="f70"/>
                    <a:pt x="f71" y="f72"/>
                    <a:pt x="f73" y="f74"/>
                  </a:cubicBezTo>
                  <a:cubicBezTo>
                    <a:pt x="f75" y="f76"/>
                    <a:pt x="f77" y="f32"/>
                    <a:pt x="f31" y="f32"/>
                  </a:cubicBezTo>
                  <a:close/>
                  <a:moveTo>
                    <a:pt x="f14" y="f78"/>
                  </a:moveTo>
                  <a:cubicBezTo>
                    <a:pt x="f16" y="f78"/>
                    <a:pt x="f17" y="f79"/>
                    <a:pt x="f17" y="f58"/>
                  </a:cubicBezTo>
                  <a:cubicBezTo>
                    <a:pt x="f20" y="f51"/>
                    <a:pt x="f16" y="f53"/>
                    <a:pt x="f14" y="f53"/>
                  </a:cubicBezTo>
                  <a:lnTo>
                    <a:pt x="f22" y="f53"/>
                  </a:lnTo>
                  <a:cubicBezTo>
                    <a:pt x="f23" y="f53"/>
                    <a:pt x="f24" y="f51"/>
                    <a:pt x="f24" y="f58"/>
                  </a:cubicBezTo>
                  <a:cubicBezTo>
                    <a:pt x="f24" y="f80"/>
                    <a:pt x="f23" y="f78"/>
                    <a:pt x="f22" y="f78"/>
                  </a:cubicBezTo>
                  <a:close/>
                  <a:moveTo>
                    <a:pt x="f81" y="f2"/>
                  </a:moveTo>
                  <a:cubicBezTo>
                    <a:pt x="f82" y="f2"/>
                    <a:pt x="f83" y="f84"/>
                    <a:pt x="f83" y="f10"/>
                  </a:cubicBezTo>
                  <a:lnTo>
                    <a:pt x="f83" y="f85"/>
                  </a:lnTo>
                  <a:lnTo>
                    <a:pt x="f86" y="f85"/>
                  </a:lnTo>
                  <a:cubicBezTo>
                    <a:pt x="f87" y="f85"/>
                    <a:pt x="f88" y="f62"/>
                    <a:pt x="f88" y="f89"/>
                  </a:cubicBezTo>
                  <a:lnTo>
                    <a:pt x="f88" y="f20"/>
                  </a:lnTo>
                  <a:cubicBezTo>
                    <a:pt x="f88" y="f90"/>
                    <a:pt x="f91" y="f92"/>
                    <a:pt x="f86" y="f92"/>
                  </a:cubicBezTo>
                  <a:lnTo>
                    <a:pt x="f93" y="f92"/>
                  </a:lnTo>
                  <a:cubicBezTo>
                    <a:pt x="f94" y="f92"/>
                    <a:pt x="f95" y="f90"/>
                    <a:pt x="f95" y="f20"/>
                  </a:cubicBezTo>
                  <a:lnTo>
                    <a:pt x="f95" y="f89"/>
                  </a:lnTo>
                  <a:cubicBezTo>
                    <a:pt x="f3" y="f62"/>
                    <a:pt x="f96" y="f85"/>
                    <a:pt x="f97" y="f85"/>
                  </a:cubicBezTo>
                  <a:lnTo>
                    <a:pt x="f98" y="f85"/>
                  </a:lnTo>
                  <a:lnTo>
                    <a:pt x="f98" y="f10"/>
                  </a:lnTo>
                  <a:cubicBezTo>
                    <a:pt x="f98" y="f84"/>
                    <a:pt x="f99" y="f2"/>
                    <a:pt x="f8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0" name="Google Shape;10088;p74">
              <a:extLst>
                <a:ext uri="{FF2B5EF4-FFF2-40B4-BE49-F238E27FC236}">
                  <a16:creationId xmlns:a16="http://schemas.microsoft.com/office/drawing/2014/main" id="{ECD78056-42DE-76FA-C1F0-1548C63E34CD}"/>
                </a:ext>
              </a:extLst>
            </p:cNvPr>
            <p:cNvSpPr/>
            <p:nvPr/>
          </p:nvSpPr>
          <p:spPr>
            <a:xfrm>
              <a:off x="7303312" y="2801520"/>
              <a:ext cx="15983" cy="17062"/>
            </a:xfrm>
            <a:custGeom>
              <a:avLst/>
              <a:gdLst>
                <a:gd name="f0" fmla="val w"/>
                <a:gd name="f1" fmla="val h"/>
                <a:gd name="f2" fmla="val 0"/>
                <a:gd name="f3" fmla="val 567"/>
                <a:gd name="f4" fmla="val 568"/>
                <a:gd name="f5" fmla="val 284"/>
                <a:gd name="f6" fmla="val 126"/>
                <a:gd name="f7" fmla="val 441"/>
                <a:gd name="f8" fmla="*/ f0 1 567"/>
                <a:gd name="f9" fmla="*/ f1 1 568"/>
                <a:gd name="f10" fmla="val f2"/>
                <a:gd name="f11" fmla="val f3"/>
                <a:gd name="f12" fmla="val f4"/>
                <a:gd name="f13" fmla="+- f12 0 f10"/>
                <a:gd name="f14" fmla="+- f11 0 f10"/>
                <a:gd name="f15" fmla="*/ f14 1 567"/>
                <a:gd name="f16" fmla="*/ f13 1 568"/>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567" h="568">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31" name="Google Shape;10089;p74">
            <a:extLst>
              <a:ext uri="{FF2B5EF4-FFF2-40B4-BE49-F238E27FC236}">
                <a16:creationId xmlns:a16="http://schemas.microsoft.com/office/drawing/2014/main" id="{86D1AD44-9D18-3A27-53AB-D953F547DFF4}"/>
              </a:ext>
            </a:extLst>
          </p:cNvPr>
          <p:cNvGrpSpPr/>
          <p:nvPr/>
        </p:nvGrpSpPr>
        <p:grpSpPr>
          <a:xfrm>
            <a:off x="5031916" y="1310251"/>
            <a:ext cx="515511" cy="543501"/>
            <a:chOff x="6403515" y="1179621"/>
            <a:chExt cx="515511" cy="543501"/>
          </a:xfrm>
          <a:solidFill>
            <a:schemeClr val="bg2"/>
          </a:solidFill>
        </p:grpSpPr>
        <p:sp>
          <p:nvSpPr>
            <p:cNvPr id="32" name="Google Shape;10090;p74">
              <a:extLst>
                <a:ext uri="{FF2B5EF4-FFF2-40B4-BE49-F238E27FC236}">
                  <a16:creationId xmlns:a16="http://schemas.microsoft.com/office/drawing/2014/main" id="{530B9DDF-FEB2-CDFA-A38B-7F6D482D4A68}"/>
                </a:ext>
              </a:extLst>
            </p:cNvPr>
            <p:cNvSpPr/>
            <p:nvPr/>
          </p:nvSpPr>
          <p:spPr>
            <a:xfrm>
              <a:off x="6523439" y="1179621"/>
              <a:ext cx="275636" cy="343622"/>
            </a:xfrm>
            <a:custGeom>
              <a:avLst/>
              <a:gdLst>
                <a:gd name="f0" fmla="val w"/>
                <a:gd name="f1" fmla="val h"/>
                <a:gd name="f2" fmla="val 0"/>
                <a:gd name="f3" fmla="val 6806"/>
                <a:gd name="f4" fmla="val 7961"/>
                <a:gd name="f5" fmla="val 4506"/>
                <a:gd name="f6" fmla="val 3266"/>
                <a:gd name="f7" fmla="val 4569"/>
                <a:gd name="f8" fmla="val 4601"/>
                <a:gd name="f9" fmla="val 3298"/>
                <a:gd name="f10" fmla="val 4632"/>
                <a:gd name="f11" fmla="val 5577"/>
                <a:gd name="f12" fmla="val 4621"/>
                <a:gd name="f13" fmla="val 5420"/>
                <a:gd name="f14" fmla="val 5881"/>
                <a:gd name="f15" fmla="val 4664"/>
                <a:gd name="f16" fmla="val 7110"/>
                <a:gd name="f17" fmla="val 3403"/>
                <a:gd name="f18" fmla="val 2206"/>
                <a:gd name="f19" fmla="val 1419"/>
                <a:gd name="f20" fmla="val 5944"/>
                <a:gd name="f21" fmla="val 1261"/>
                <a:gd name="f22" fmla="val 2238"/>
                <a:gd name="f23" fmla="val 2269"/>
                <a:gd name="f24" fmla="val 2301"/>
                <a:gd name="f25" fmla="val 4055"/>
                <a:gd name="f26" fmla="val 1"/>
                <a:gd name="f27" fmla="val 3400"/>
                <a:gd name="f28" fmla="val 2703"/>
                <a:gd name="f29" fmla="val 167"/>
                <a:gd name="f30" fmla="val 2049"/>
                <a:gd name="f31" fmla="val 494"/>
                <a:gd name="f32" fmla="val 1957"/>
                <a:gd name="f33" fmla="val 483"/>
                <a:gd name="f34" fmla="val 1867"/>
                <a:gd name="f35" fmla="val 478"/>
                <a:gd name="f36" fmla="val 1779"/>
                <a:gd name="f37" fmla="val 1354"/>
                <a:gd name="f38" fmla="val 976"/>
                <a:gd name="f39" fmla="val 600"/>
                <a:gd name="f40" fmla="val 662"/>
                <a:gd name="f41" fmla="val 809"/>
                <a:gd name="f42" fmla="val 347"/>
                <a:gd name="f43" fmla="val 1061"/>
                <a:gd name="f44" fmla="val 1534"/>
                <a:gd name="f45" fmla="val 2384"/>
                <a:gd name="f46" fmla="val 2857"/>
                <a:gd name="f47" fmla="val 95"/>
                <a:gd name="f48" fmla="val 3613"/>
                <a:gd name="f49" fmla="val 473"/>
                <a:gd name="f50" fmla="val 4810"/>
                <a:gd name="f51" fmla="val 536"/>
                <a:gd name="f52" fmla="val 6070"/>
                <a:gd name="f53" fmla="val 1482"/>
                <a:gd name="f54" fmla="val 7078"/>
                <a:gd name="f55" fmla="val 7646"/>
                <a:gd name="f56" fmla="val 2710"/>
                <a:gd name="f57" fmla="val 5136"/>
                <a:gd name="f58" fmla="val 6207"/>
                <a:gd name="f59" fmla="val 6417"/>
                <a:gd name="f60" fmla="val 6396"/>
                <a:gd name="f61" fmla="val 6554"/>
                <a:gd name="f62" fmla="val 4085"/>
                <a:gd name="f63" fmla="val 6774"/>
                <a:gd name="f64" fmla="val 3046"/>
                <a:gd name="f65" fmla="val 2447"/>
                <a:gd name="f66" fmla="val 1565"/>
                <a:gd name="f67" fmla="val 6459"/>
                <a:gd name="f68" fmla="val 872"/>
                <a:gd name="f69" fmla="val 5703"/>
                <a:gd name="f70" fmla="val 431"/>
                <a:gd name="f71" fmla="val 5234"/>
                <a:gd name="f72" fmla="val 143"/>
                <a:gd name="f73" fmla="val 4662"/>
                <a:gd name="f74" fmla="*/ f0 1 6806"/>
                <a:gd name="f75" fmla="*/ f1 1 7961"/>
                <a:gd name="f76" fmla="val f2"/>
                <a:gd name="f77" fmla="val f3"/>
                <a:gd name="f78" fmla="val f4"/>
                <a:gd name="f79" fmla="+- f78 0 f76"/>
                <a:gd name="f80" fmla="+- f77 0 f76"/>
                <a:gd name="f81" fmla="*/ f80 1 6806"/>
                <a:gd name="f82" fmla="*/ f79 1 7961"/>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6806" h="7961">
                  <a:moveTo>
                    <a:pt x="f5" y="f6"/>
                  </a:moveTo>
                  <a:cubicBezTo>
                    <a:pt x="f7" y="f6"/>
                    <a:pt x="f8" y="f9"/>
                    <a:pt x="f10" y="f9"/>
                  </a:cubicBezTo>
                  <a:lnTo>
                    <a:pt x="f11" y="f12"/>
                  </a:lnTo>
                  <a:cubicBezTo>
                    <a:pt x="f13" y="f14"/>
                    <a:pt x="f15" y="f16"/>
                    <a:pt x="f17" y="f16"/>
                  </a:cubicBezTo>
                  <a:cubicBezTo>
                    <a:pt x="f18" y="f16"/>
                    <a:pt x="f19" y="f20"/>
                    <a:pt x="f21" y="f12"/>
                  </a:cubicBezTo>
                  <a:lnTo>
                    <a:pt x="f18" y="f9"/>
                  </a:lnTo>
                  <a:cubicBezTo>
                    <a:pt x="f22" y="f6"/>
                    <a:pt x="f23" y="f6"/>
                    <a:pt x="f24" y="f6"/>
                  </a:cubicBezTo>
                  <a:close/>
                  <a:moveTo>
                    <a:pt x="f25" y="f26"/>
                  </a:moveTo>
                  <a:cubicBezTo>
                    <a:pt x="f27" y="f26"/>
                    <a:pt x="f28" y="f29"/>
                    <a:pt x="f30" y="f31"/>
                  </a:cubicBezTo>
                  <a:cubicBezTo>
                    <a:pt x="f32" y="f33"/>
                    <a:pt x="f34" y="f35"/>
                    <a:pt x="f36" y="f35"/>
                  </a:cubicBezTo>
                  <a:cubicBezTo>
                    <a:pt x="f37" y="f35"/>
                    <a:pt x="f38" y="f39"/>
                    <a:pt x="f40" y="f41"/>
                  </a:cubicBezTo>
                  <a:cubicBezTo>
                    <a:pt x="f42" y="f43"/>
                    <a:pt x="f26" y="f44"/>
                    <a:pt x="f26" y="f45"/>
                  </a:cubicBezTo>
                  <a:cubicBezTo>
                    <a:pt x="f26" y="f46"/>
                    <a:pt x="f47" y="f48"/>
                    <a:pt x="f42" y="f12"/>
                  </a:cubicBezTo>
                  <a:cubicBezTo>
                    <a:pt x="f49" y="f50"/>
                    <a:pt x="f51" y="f52"/>
                    <a:pt x="f53" y="f54"/>
                  </a:cubicBezTo>
                  <a:cubicBezTo>
                    <a:pt x="f30" y="f55"/>
                    <a:pt x="f56" y="f4"/>
                    <a:pt x="f17" y="f4"/>
                  </a:cubicBezTo>
                  <a:cubicBezTo>
                    <a:pt x="f57" y="f4"/>
                    <a:pt x="f58" y="f59"/>
                    <a:pt x="f60" y="f12"/>
                  </a:cubicBezTo>
                  <a:cubicBezTo>
                    <a:pt x="f61" y="f62"/>
                    <a:pt x="f63" y="f64"/>
                    <a:pt x="f3" y="f65"/>
                  </a:cubicBezTo>
                  <a:cubicBezTo>
                    <a:pt x="f3" y="f66"/>
                    <a:pt x="f67" y="f68"/>
                    <a:pt x="f69" y="f70"/>
                  </a:cubicBezTo>
                  <a:cubicBezTo>
                    <a:pt x="f71" y="f72"/>
                    <a:pt x="f73" y="f26"/>
                    <a:pt x="f25" y="f2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3" name="Google Shape;10091;p74">
              <a:extLst>
                <a:ext uri="{FF2B5EF4-FFF2-40B4-BE49-F238E27FC236}">
                  <a16:creationId xmlns:a16="http://schemas.microsoft.com/office/drawing/2014/main" id="{4D9FFC52-32A6-6D04-5248-02EA0A492164}"/>
                </a:ext>
              </a:extLst>
            </p:cNvPr>
            <p:cNvSpPr/>
            <p:nvPr/>
          </p:nvSpPr>
          <p:spPr>
            <a:xfrm>
              <a:off x="6403515" y="1519440"/>
              <a:ext cx="515511" cy="203682"/>
            </a:xfrm>
            <a:custGeom>
              <a:avLst/>
              <a:gdLst>
                <a:gd name="f0" fmla="val w"/>
                <a:gd name="f1" fmla="val h"/>
                <a:gd name="f2" fmla="val 0"/>
                <a:gd name="f3" fmla="val 12729"/>
                <a:gd name="f4" fmla="val 4719"/>
                <a:gd name="f5" fmla="val 4474"/>
                <a:gd name="f6" fmla="val 1001"/>
                <a:gd name="f7" fmla="val 5797"/>
                <a:gd name="f8" fmla="val 2293"/>
                <a:gd name="f9" fmla="val 5199"/>
                <a:gd name="f10" fmla="val 2891"/>
                <a:gd name="f11" fmla="val 4002"/>
                <a:gd name="f12" fmla="val 1159"/>
                <a:gd name="f13" fmla="val 4159"/>
                <a:gd name="f14" fmla="val 1096"/>
                <a:gd name="f15" fmla="val 4380"/>
                <a:gd name="f16" fmla="val 1064"/>
                <a:gd name="f17" fmla="val 8318"/>
                <a:gd name="f18" fmla="val 8475"/>
                <a:gd name="f19" fmla="val 8633"/>
                <a:gd name="f20" fmla="val 8790"/>
                <a:gd name="f21" fmla="val 1190"/>
                <a:gd name="f22" fmla="val 7593"/>
                <a:gd name="f23" fmla="val 6995"/>
                <a:gd name="f24" fmla="val 10681"/>
                <a:gd name="f25" fmla="val 3112"/>
                <a:gd name="f26" fmla="val 10901"/>
                <a:gd name="f27" fmla="val 11059"/>
                <a:gd name="f28" fmla="val 3301"/>
                <a:gd name="f29" fmla="val 3553"/>
                <a:gd name="f30" fmla="val 3742"/>
                <a:gd name="f31" fmla="val 10870"/>
                <a:gd name="f32" fmla="val 3931"/>
                <a:gd name="f33" fmla="val 9578"/>
                <a:gd name="f34" fmla="val 9326"/>
                <a:gd name="f35" fmla="val 9137"/>
                <a:gd name="f36" fmla="val 4458"/>
                <a:gd name="f37" fmla="val 1"/>
                <a:gd name="f38" fmla="val 4348"/>
                <a:gd name="f39" fmla="val 4238"/>
                <a:gd name="f40" fmla="val 40"/>
                <a:gd name="f41" fmla="val 119"/>
                <a:gd name="f42" fmla="val 4065"/>
                <a:gd name="f43" fmla="val 245"/>
                <a:gd name="f44" fmla="val 3939"/>
                <a:gd name="f45" fmla="val 308"/>
                <a:gd name="f46" fmla="val 3781"/>
                <a:gd name="f47" fmla="val 2395"/>
                <a:gd name="f48" fmla="val 914"/>
                <a:gd name="f49" fmla="val 1442"/>
                <a:gd name="f50" fmla="val 2639"/>
                <a:gd name="f51" fmla="val 4341"/>
                <a:gd name="f52" fmla="val 4561"/>
                <a:gd name="f53" fmla="val 189"/>
                <a:gd name="f54" fmla="val 441"/>
                <a:gd name="f55" fmla="val 12287"/>
                <a:gd name="f56" fmla="val 12508"/>
                <a:gd name="f57" fmla="val 12665"/>
                <a:gd name="f58" fmla="val 4530"/>
                <a:gd name="f59" fmla="val 12728"/>
                <a:gd name="f60" fmla="val 1474"/>
                <a:gd name="f61" fmla="val 11783"/>
                <a:gd name="f62" fmla="val 371"/>
                <a:gd name="f63" fmla="val 10303"/>
                <a:gd name="f64" fmla="val 8948"/>
                <a:gd name="f65" fmla="val 8727"/>
                <a:gd name="f66" fmla="val 8664"/>
                <a:gd name="f67" fmla="val 277"/>
                <a:gd name="f68" fmla="val 8538"/>
                <a:gd name="f69" fmla="val 151"/>
                <a:gd name="f70" fmla="val 8456"/>
                <a:gd name="f71" fmla="val 52"/>
                <a:gd name="f72" fmla="val 8339"/>
                <a:gd name="f73" fmla="val 5"/>
                <a:gd name="f74" fmla="val 8219"/>
                <a:gd name="f75" fmla="val 8110"/>
                <a:gd name="f76" fmla="val 7998"/>
                <a:gd name="f77" fmla="val 44"/>
                <a:gd name="f78" fmla="val 7908"/>
                <a:gd name="f79" fmla="val 6333"/>
                <a:gd name="f80" fmla="val 1694"/>
                <a:gd name="f81" fmla="val 4758"/>
                <a:gd name="f82" fmla="val 4679"/>
                <a:gd name="f83" fmla="val 4569"/>
                <a:gd name="f84" fmla="*/ f0 1 12729"/>
                <a:gd name="f85" fmla="*/ f1 1 4719"/>
                <a:gd name="f86" fmla="val f2"/>
                <a:gd name="f87" fmla="val f3"/>
                <a:gd name="f88" fmla="val f4"/>
                <a:gd name="f89" fmla="+- f88 0 f86"/>
                <a:gd name="f90" fmla="+- f87 0 f86"/>
                <a:gd name="f91" fmla="*/ f90 1 12729"/>
                <a:gd name="f92" fmla="*/ f89 1 4719"/>
                <a:gd name="f93" fmla="*/ f86 1 f91"/>
                <a:gd name="f94" fmla="*/ f87 1 f91"/>
                <a:gd name="f95" fmla="*/ f86 1 f92"/>
                <a:gd name="f96" fmla="*/ f88 1 f92"/>
                <a:gd name="f97" fmla="*/ f93 f84 1"/>
                <a:gd name="f98" fmla="*/ f94 f84 1"/>
                <a:gd name="f99" fmla="*/ f96 f85 1"/>
                <a:gd name="f100" fmla="*/ f95 f85 1"/>
              </a:gdLst>
              <a:ahLst/>
              <a:cxnLst>
                <a:cxn ang="3cd4">
                  <a:pos x="hc" y="t"/>
                </a:cxn>
                <a:cxn ang="0">
                  <a:pos x="r" y="vc"/>
                </a:cxn>
                <a:cxn ang="cd4">
                  <a:pos x="hc" y="b"/>
                </a:cxn>
                <a:cxn ang="cd2">
                  <a:pos x="l" y="vc"/>
                </a:cxn>
              </a:cxnLst>
              <a:rect l="f97" t="f100" r="f98" b="f99"/>
              <a:pathLst>
                <a:path w="12729" h="4719">
                  <a:moveTo>
                    <a:pt x="f5" y="f6"/>
                  </a:moveTo>
                  <a:lnTo>
                    <a:pt x="f7" y="f8"/>
                  </a:lnTo>
                  <a:lnTo>
                    <a:pt x="f9" y="f10"/>
                  </a:lnTo>
                  <a:lnTo>
                    <a:pt x="f11" y="f12"/>
                  </a:lnTo>
                  <a:cubicBezTo>
                    <a:pt x="f13" y="f14"/>
                    <a:pt x="f15" y="f16"/>
                    <a:pt x="f5" y="f6"/>
                  </a:cubicBezTo>
                  <a:close/>
                  <a:moveTo>
                    <a:pt x="f17" y="f6"/>
                  </a:moveTo>
                  <a:cubicBezTo>
                    <a:pt x="f18" y="f16"/>
                    <a:pt x="f19" y="f12"/>
                    <a:pt x="f20" y="f21"/>
                  </a:cubicBezTo>
                  <a:lnTo>
                    <a:pt x="f22" y="f10"/>
                  </a:lnTo>
                  <a:lnTo>
                    <a:pt x="f23" y="f8"/>
                  </a:lnTo>
                  <a:lnTo>
                    <a:pt x="f17" y="f6"/>
                  </a:lnTo>
                  <a:close/>
                  <a:moveTo>
                    <a:pt x="f24" y="f25"/>
                  </a:moveTo>
                  <a:cubicBezTo>
                    <a:pt x="f26" y="f25"/>
                    <a:pt x="f27" y="f28"/>
                    <a:pt x="f27" y="f29"/>
                  </a:cubicBezTo>
                  <a:cubicBezTo>
                    <a:pt x="f27" y="f30"/>
                    <a:pt x="f31" y="f32"/>
                    <a:pt x="f24" y="f32"/>
                  </a:cubicBezTo>
                  <a:lnTo>
                    <a:pt x="f33" y="f32"/>
                  </a:lnTo>
                  <a:cubicBezTo>
                    <a:pt x="f34" y="f32"/>
                    <a:pt x="f35" y="f30"/>
                    <a:pt x="f35" y="f29"/>
                  </a:cubicBezTo>
                  <a:cubicBezTo>
                    <a:pt x="f35" y="f28"/>
                    <a:pt x="f34" y="f25"/>
                    <a:pt x="f33" y="f25"/>
                  </a:cubicBezTo>
                  <a:close/>
                  <a:moveTo>
                    <a:pt x="f36" y="f37"/>
                  </a:moveTo>
                  <a:cubicBezTo>
                    <a:pt x="f38" y="f37"/>
                    <a:pt x="f39" y="f40"/>
                    <a:pt x="f13" y="f41"/>
                  </a:cubicBezTo>
                  <a:cubicBezTo>
                    <a:pt x="f42" y="f43"/>
                    <a:pt x="f44" y="f45"/>
                    <a:pt x="f46" y="f45"/>
                  </a:cubicBezTo>
                  <a:lnTo>
                    <a:pt x="f47" y="f45"/>
                  </a:lnTo>
                  <a:cubicBezTo>
                    <a:pt x="f48" y="f45"/>
                    <a:pt x="f2" y="f49"/>
                    <a:pt x="f2" y="f50"/>
                  </a:cubicBezTo>
                  <a:lnTo>
                    <a:pt x="f2" y="f51"/>
                  </a:lnTo>
                  <a:cubicBezTo>
                    <a:pt x="f2" y="f52"/>
                    <a:pt x="f53" y="f4"/>
                    <a:pt x="f54" y="f4"/>
                  </a:cubicBezTo>
                  <a:lnTo>
                    <a:pt x="f55" y="f4"/>
                  </a:lnTo>
                  <a:cubicBezTo>
                    <a:pt x="f56" y="f4"/>
                    <a:pt x="f57" y="f58"/>
                    <a:pt x="f57" y="f51"/>
                  </a:cubicBezTo>
                  <a:lnTo>
                    <a:pt x="f57" y="f50"/>
                  </a:lnTo>
                  <a:cubicBezTo>
                    <a:pt x="f59" y="f60"/>
                    <a:pt x="f61" y="f62"/>
                    <a:pt x="f63" y="f62"/>
                  </a:cubicBezTo>
                  <a:lnTo>
                    <a:pt x="f64" y="f62"/>
                  </a:lnTo>
                  <a:cubicBezTo>
                    <a:pt x="f65" y="f62"/>
                    <a:pt x="f66" y="f67"/>
                    <a:pt x="f68" y="f69"/>
                  </a:cubicBezTo>
                  <a:cubicBezTo>
                    <a:pt x="f70" y="f71"/>
                    <a:pt x="f72" y="f73"/>
                    <a:pt x="f74" y="f73"/>
                  </a:cubicBezTo>
                  <a:cubicBezTo>
                    <a:pt x="f75" y="f73"/>
                    <a:pt x="f76" y="f77"/>
                    <a:pt x="f78" y="f41"/>
                  </a:cubicBezTo>
                  <a:lnTo>
                    <a:pt x="f79" y="f80"/>
                  </a:lnTo>
                  <a:lnTo>
                    <a:pt x="f81" y="f41"/>
                  </a:lnTo>
                  <a:cubicBezTo>
                    <a:pt x="f82" y="f40"/>
                    <a:pt x="f83" y="f37"/>
                    <a:pt x="f36" y="f3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sp>
        <p:nvSpPr>
          <p:cNvPr id="34" name="Google Shape;10113;p74">
            <a:extLst>
              <a:ext uri="{FF2B5EF4-FFF2-40B4-BE49-F238E27FC236}">
                <a16:creationId xmlns:a16="http://schemas.microsoft.com/office/drawing/2014/main" id="{B4BF1858-D9B8-E3A3-1CE0-03CEFA4826C8}"/>
              </a:ext>
            </a:extLst>
          </p:cNvPr>
          <p:cNvSpPr/>
          <p:nvPr/>
        </p:nvSpPr>
        <p:spPr>
          <a:xfrm>
            <a:off x="3857881" y="2861293"/>
            <a:ext cx="395670" cy="417039"/>
          </a:xfrm>
          <a:custGeom>
            <a:avLst/>
            <a:gdLst>
              <a:gd name="f0" fmla="val w"/>
              <a:gd name="f1" fmla="val h"/>
              <a:gd name="f2" fmla="val 0"/>
              <a:gd name="f3" fmla="val 12760"/>
              <a:gd name="f4" fmla="val 12619"/>
              <a:gd name="f5" fmla="val 10082"/>
              <a:gd name="f6" fmla="val 2190"/>
              <a:gd name="f7" fmla="val 11027"/>
              <a:gd name="f8" fmla="val 2726"/>
              <a:gd name="f9" fmla="val 8948"/>
              <a:gd name="f10" fmla="val 6317"/>
              <a:gd name="f11" fmla="val 8003"/>
              <a:gd name="f12" fmla="val 5781"/>
              <a:gd name="f13" fmla="val 8349"/>
              <a:gd name="f14" fmla="val 5151"/>
              <a:gd name="f15" fmla="val 9704"/>
              <a:gd name="f16" fmla="val 2820"/>
              <a:gd name="f17" fmla="val 7813"/>
              <a:gd name="f18" fmla="val 6601"/>
              <a:gd name="f19" fmla="val 8318"/>
              <a:gd name="f20" fmla="val 6916"/>
              <a:gd name="f21" fmla="val 7782"/>
              <a:gd name="f22" fmla="val 7262"/>
              <a:gd name="f23" fmla="val 10554"/>
              <a:gd name="f24" fmla="val 8522"/>
              <a:gd name="f25" fmla="val 10806"/>
              <a:gd name="f26" fmla="val 10964"/>
              <a:gd name="f27" fmla="val 8711"/>
              <a:gd name="f28" fmla="val 8900"/>
              <a:gd name="f29" fmla="val 9153"/>
              <a:gd name="f30" fmla="val 9342"/>
              <a:gd name="f31" fmla="val 5608"/>
              <a:gd name="f32" fmla="val 5356"/>
              <a:gd name="f33" fmla="val 5167"/>
              <a:gd name="f34" fmla="val 8680"/>
              <a:gd name="f35" fmla="val 3088"/>
              <a:gd name="f36" fmla="val 5592"/>
              <a:gd name="f37" fmla="val 3308"/>
              <a:gd name="f38" fmla="val 3497"/>
              <a:gd name="f39" fmla="val 5813"/>
              <a:gd name="f40" fmla="val 6002"/>
              <a:gd name="f41" fmla="val 6286"/>
              <a:gd name="f42" fmla="val 3970"/>
              <a:gd name="f43" fmla="val 6443"/>
              <a:gd name="f44" fmla="val 4348"/>
              <a:gd name="f45" fmla="val 7451"/>
              <a:gd name="f46" fmla="val 7703"/>
              <a:gd name="f47" fmla="val 4159"/>
              <a:gd name="f48" fmla="val 7861"/>
              <a:gd name="f49" fmla="val 3907"/>
              <a:gd name="f50" fmla="val 3655"/>
              <a:gd name="f51" fmla="val 7640"/>
              <a:gd name="f52" fmla="val 7231"/>
              <a:gd name="f53" fmla="val 7010"/>
              <a:gd name="f54" fmla="val 2836"/>
              <a:gd name="f55" fmla="val 2678"/>
              <a:gd name="f56" fmla="val 3025"/>
              <a:gd name="f57" fmla="val 7924"/>
              <a:gd name="f58" fmla="val 3340"/>
              <a:gd name="f59" fmla="val 8176"/>
              <a:gd name="f60" fmla="val 3781"/>
              <a:gd name="f61" fmla="val 8491"/>
              <a:gd name="f62" fmla="val 8869"/>
              <a:gd name="f63" fmla="val 9531"/>
              <a:gd name="f64" fmla="val 10098"/>
              <a:gd name="f65" fmla="val 10539"/>
              <a:gd name="f66" fmla="val 10728"/>
              <a:gd name="f67" fmla="val 11011"/>
              <a:gd name="f68" fmla="val 11232"/>
              <a:gd name="f69" fmla="val 11452"/>
              <a:gd name="f70" fmla="val 2206"/>
              <a:gd name="f71" fmla="val 10570"/>
              <a:gd name="f72" fmla="val 1859"/>
              <a:gd name="f73" fmla="val 9310"/>
              <a:gd name="f74" fmla="val 2048"/>
              <a:gd name="f75" fmla="val 9121"/>
              <a:gd name="f76" fmla="val 2300"/>
              <a:gd name="f77" fmla="val 2521"/>
              <a:gd name="f78" fmla="val 9783"/>
              <a:gd name="f79" fmla="val 2867"/>
              <a:gd name="f80" fmla="val 9940"/>
              <a:gd name="f81" fmla="val 9751"/>
              <a:gd name="f82" fmla="val 3182"/>
              <a:gd name="f83" fmla="val 9089"/>
              <a:gd name="f84" fmla="val 8837"/>
              <a:gd name="f85" fmla="val 2395"/>
              <a:gd name="f86" fmla="val 8113"/>
              <a:gd name="f87" fmla="val 6475"/>
              <a:gd name="f88" fmla="val 5750"/>
              <a:gd name="f89" fmla="val 11200"/>
              <a:gd name="f90" fmla="val 11641"/>
              <a:gd name="f91" fmla="val 11830"/>
              <a:gd name="f92" fmla="val 10933"/>
              <a:gd name="f93" fmla="val 1"/>
              <a:gd name="f94" fmla="val 10599"/>
              <a:gd name="f95" fmla="val 10280"/>
              <a:gd name="f96" fmla="val 176"/>
              <a:gd name="f97" fmla="val 10113"/>
              <a:gd name="f98" fmla="val 489"/>
              <a:gd name="f99" fmla="val 7877"/>
              <a:gd name="f100" fmla="val 4395"/>
              <a:gd name="f101" fmla="val 1229"/>
              <a:gd name="f102" fmla="val 567"/>
              <a:gd name="f103" fmla="val 4931"/>
              <a:gd name="f104" fmla="val 11389"/>
              <a:gd name="f105" fmla="val 12051"/>
              <a:gd name="f106" fmla="val 12618"/>
              <a:gd name="f107" fmla="val 11437"/>
              <a:gd name="f108" fmla="val 12098"/>
              <a:gd name="f109" fmla="val 12697"/>
              <a:gd name="f110" fmla="val 12082"/>
              <a:gd name="f111" fmla="val 12602"/>
              <a:gd name="f112" fmla="val 12067"/>
              <a:gd name="f113" fmla="val 11374"/>
              <a:gd name="f114" fmla="val 12476"/>
              <a:gd name="f115" fmla="val 1875"/>
              <a:gd name="f116" fmla="val 1402"/>
              <a:gd name="f117" fmla="val 804"/>
              <a:gd name="f118" fmla="val 12130"/>
              <a:gd name="f119" fmla="val 583"/>
              <a:gd name="f120" fmla="val 142"/>
              <a:gd name="f121" fmla="val 11277"/>
              <a:gd name="f122" fmla="val 46"/>
              <a:gd name="f123" fmla="val 11103"/>
              <a:gd name="f124" fmla="*/ f0 1 12760"/>
              <a:gd name="f125" fmla="*/ f1 1 12619"/>
              <a:gd name="f126" fmla="val f2"/>
              <a:gd name="f127" fmla="val f3"/>
              <a:gd name="f128" fmla="val f4"/>
              <a:gd name="f129" fmla="+- f128 0 f126"/>
              <a:gd name="f130" fmla="+- f127 0 f126"/>
              <a:gd name="f131" fmla="*/ f130 1 12760"/>
              <a:gd name="f132" fmla="*/ f129 1 12619"/>
              <a:gd name="f133" fmla="*/ f126 1 f131"/>
              <a:gd name="f134" fmla="*/ f127 1 f131"/>
              <a:gd name="f135" fmla="*/ f126 1 f132"/>
              <a:gd name="f136" fmla="*/ f128 1 f132"/>
              <a:gd name="f137" fmla="*/ f133 f124 1"/>
              <a:gd name="f138" fmla="*/ f134 f124 1"/>
              <a:gd name="f139" fmla="*/ f136 f125 1"/>
              <a:gd name="f140" fmla="*/ f135 f125 1"/>
            </a:gdLst>
            <a:ahLst/>
            <a:cxnLst>
              <a:cxn ang="3cd4">
                <a:pos x="hc" y="t"/>
              </a:cxn>
              <a:cxn ang="0">
                <a:pos x="r" y="vc"/>
              </a:cxn>
              <a:cxn ang="cd4">
                <a:pos x="hc" y="b"/>
              </a:cxn>
              <a:cxn ang="cd2">
                <a:pos x="l" y="vc"/>
              </a:cxn>
            </a:cxnLst>
            <a:rect l="f137" t="f140" r="f138" b="f139"/>
            <a:pathLst>
              <a:path w="12760" h="12619">
                <a:moveTo>
                  <a:pt x="f5" y="f6"/>
                </a:moveTo>
                <a:lnTo>
                  <a:pt x="f7" y="f8"/>
                </a:lnTo>
                <a:lnTo>
                  <a:pt x="f9" y="f10"/>
                </a:lnTo>
                <a:lnTo>
                  <a:pt x="f11" y="f12"/>
                </a:lnTo>
                <a:cubicBezTo>
                  <a:pt x="f13" y="f14"/>
                  <a:pt x="f15" y="f16"/>
                  <a:pt x="f5" y="f6"/>
                </a:cubicBezTo>
                <a:close/>
                <a:moveTo>
                  <a:pt x="f17" y="f18"/>
                </a:moveTo>
                <a:lnTo>
                  <a:pt x="f19" y="f20"/>
                </a:lnTo>
                <a:lnTo>
                  <a:pt x="f21" y="f22"/>
                </a:lnTo>
                <a:lnTo>
                  <a:pt x="f17" y="f18"/>
                </a:lnTo>
                <a:close/>
                <a:moveTo>
                  <a:pt x="f23" y="f24"/>
                </a:moveTo>
                <a:cubicBezTo>
                  <a:pt x="f25" y="f24"/>
                  <a:pt x="f26" y="f27"/>
                  <a:pt x="f26" y="f28"/>
                </a:cubicBezTo>
                <a:cubicBezTo>
                  <a:pt x="f26" y="f29"/>
                  <a:pt x="f25" y="f30"/>
                  <a:pt x="f23" y="f30"/>
                </a:cubicBezTo>
                <a:lnTo>
                  <a:pt x="f31" y="f30"/>
                </a:lnTo>
                <a:cubicBezTo>
                  <a:pt x="f32" y="f30"/>
                  <a:pt x="f33" y="f29"/>
                  <a:pt x="f33" y="f28"/>
                </a:cubicBezTo>
                <a:cubicBezTo>
                  <a:pt x="f33" y="f34"/>
                  <a:pt x="f32" y="f24"/>
                  <a:pt x="f31" y="f24"/>
                </a:cubicBezTo>
                <a:close/>
                <a:moveTo>
                  <a:pt x="f35" y="f36"/>
                </a:moveTo>
                <a:cubicBezTo>
                  <a:pt x="f37" y="f36"/>
                  <a:pt x="f38" y="f39"/>
                  <a:pt x="f38" y="f40"/>
                </a:cubicBezTo>
                <a:lnTo>
                  <a:pt x="f38" y="f41"/>
                </a:lnTo>
                <a:cubicBezTo>
                  <a:pt x="f42" y="f43"/>
                  <a:pt x="f44" y="f20"/>
                  <a:pt x="f44" y="f45"/>
                </a:cubicBezTo>
                <a:cubicBezTo>
                  <a:pt x="f44" y="f46"/>
                  <a:pt x="f47" y="f48"/>
                  <a:pt x="f49" y="f48"/>
                </a:cubicBezTo>
                <a:cubicBezTo>
                  <a:pt x="f50" y="f48"/>
                  <a:pt x="f38" y="f51"/>
                  <a:pt x="f38" y="f45"/>
                </a:cubicBezTo>
                <a:cubicBezTo>
                  <a:pt x="f38" y="f52"/>
                  <a:pt x="f37" y="f53"/>
                  <a:pt x="f35" y="f53"/>
                </a:cubicBezTo>
                <a:cubicBezTo>
                  <a:pt x="f54" y="f53"/>
                  <a:pt x="f55" y="f52"/>
                  <a:pt x="f55" y="f45"/>
                </a:cubicBezTo>
                <a:cubicBezTo>
                  <a:pt x="f55" y="f46"/>
                  <a:pt x="f56" y="f57"/>
                  <a:pt x="f58" y="f59"/>
                </a:cubicBezTo>
                <a:cubicBezTo>
                  <a:pt x="f60" y="f61"/>
                  <a:pt x="f44" y="f62"/>
                  <a:pt x="f44" y="f63"/>
                </a:cubicBezTo>
                <a:cubicBezTo>
                  <a:pt x="f44" y="f64"/>
                  <a:pt x="f42" y="f65"/>
                  <a:pt x="f38" y="f66"/>
                </a:cubicBezTo>
                <a:lnTo>
                  <a:pt x="f38" y="f67"/>
                </a:lnTo>
                <a:cubicBezTo>
                  <a:pt x="f38" y="f68"/>
                  <a:pt x="f37" y="f69"/>
                  <a:pt x="f35" y="f69"/>
                </a:cubicBezTo>
                <a:cubicBezTo>
                  <a:pt x="f54" y="f69"/>
                  <a:pt x="f55" y="f68"/>
                  <a:pt x="f55" y="f67"/>
                </a:cubicBezTo>
                <a:lnTo>
                  <a:pt x="f55" y="f66"/>
                </a:lnTo>
                <a:cubicBezTo>
                  <a:pt x="f70" y="f71"/>
                  <a:pt x="f72" y="f64"/>
                  <a:pt x="f72" y="f63"/>
                </a:cubicBezTo>
                <a:cubicBezTo>
                  <a:pt x="f72" y="f73"/>
                  <a:pt x="f74" y="f75"/>
                  <a:pt x="f76" y="f75"/>
                </a:cubicBezTo>
                <a:cubicBezTo>
                  <a:pt x="f77" y="f75"/>
                  <a:pt x="f55" y="f73"/>
                  <a:pt x="f55" y="f63"/>
                </a:cubicBezTo>
                <a:cubicBezTo>
                  <a:pt x="f55" y="f78"/>
                  <a:pt x="f79" y="f80"/>
                  <a:pt x="f35" y="f80"/>
                </a:cubicBezTo>
                <a:cubicBezTo>
                  <a:pt x="f37" y="f80"/>
                  <a:pt x="f38" y="f81"/>
                  <a:pt x="f38" y="f63"/>
                </a:cubicBezTo>
                <a:cubicBezTo>
                  <a:pt x="f38" y="f73"/>
                  <a:pt x="f82" y="f83"/>
                  <a:pt x="f54" y="f84"/>
                </a:cubicBezTo>
                <a:cubicBezTo>
                  <a:pt x="f85" y="f24"/>
                  <a:pt x="f72" y="f86"/>
                  <a:pt x="f72" y="f45"/>
                </a:cubicBezTo>
                <a:cubicBezTo>
                  <a:pt x="f72" y="f20"/>
                  <a:pt x="f70" y="f87"/>
                  <a:pt x="f55" y="f41"/>
                </a:cubicBezTo>
                <a:lnTo>
                  <a:pt x="f55" y="f40"/>
                </a:lnTo>
                <a:cubicBezTo>
                  <a:pt x="f55" y="f88"/>
                  <a:pt x="f79" y="f36"/>
                  <a:pt x="f35" y="f36"/>
                </a:cubicBezTo>
                <a:close/>
                <a:moveTo>
                  <a:pt x="f23" y="f67"/>
                </a:moveTo>
                <a:cubicBezTo>
                  <a:pt x="f25" y="f67"/>
                  <a:pt x="f26" y="f89"/>
                  <a:pt x="f26" y="f69"/>
                </a:cubicBezTo>
                <a:cubicBezTo>
                  <a:pt x="f26" y="f90"/>
                  <a:pt x="f25" y="f91"/>
                  <a:pt x="f23" y="f91"/>
                </a:cubicBezTo>
                <a:lnTo>
                  <a:pt x="f31" y="f91"/>
                </a:lnTo>
                <a:cubicBezTo>
                  <a:pt x="f32" y="f91"/>
                  <a:pt x="f33" y="f90"/>
                  <a:pt x="f33" y="f69"/>
                </a:cubicBezTo>
                <a:cubicBezTo>
                  <a:pt x="f33" y="f89"/>
                  <a:pt x="f32" y="f67"/>
                  <a:pt x="f31" y="f67"/>
                </a:cubicBezTo>
                <a:close/>
                <a:moveTo>
                  <a:pt x="f92" y="f93"/>
                </a:moveTo>
                <a:cubicBezTo>
                  <a:pt x="f94" y="f93"/>
                  <a:pt x="f95" y="f96"/>
                  <a:pt x="f97" y="f98"/>
                </a:cubicBezTo>
                <a:lnTo>
                  <a:pt x="f99" y="f100"/>
                </a:lnTo>
                <a:lnTo>
                  <a:pt x="f101" y="f100"/>
                </a:lnTo>
                <a:cubicBezTo>
                  <a:pt x="f102" y="f100"/>
                  <a:pt x="f2" y="f103"/>
                  <a:pt x="f2" y="f36"/>
                </a:cubicBezTo>
                <a:lnTo>
                  <a:pt x="f2" y="f104"/>
                </a:lnTo>
                <a:cubicBezTo>
                  <a:pt x="f2" y="f105"/>
                  <a:pt x="f102" y="f106"/>
                  <a:pt x="f101" y="f106"/>
                </a:cubicBezTo>
                <a:lnTo>
                  <a:pt x="f107" y="f106"/>
                </a:lnTo>
                <a:cubicBezTo>
                  <a:pt x="f108" y="f106"/>
                  <a:pt x="f109" y="f110"/>
                  <a:pt x="f109" y="f104"/>
                </a:cubicBezTo>
                <a:lnTo>
                  <a:pt x="f109" y="f36"/>
                </a:lnTo>
                <a:cubicBezTo>
                  <a:pt x="f111" y="f103"/>
                  <a:pt x="f112" y="f100"/>
                  <a:pt x="f113" y="f100"/>
                </a:cubicBezTo>
                <a:lnTo>
                  <a:pt x="f7" y="f100"/>
                </a:lnTo>
                <a:lnTo>
                  <a:pt x="f114" y="f115"/>
                </a:lnTo>
                <a:cubicBezTo>
                  <a:pt x="f3" y="f116"/>
                  <a:pt x="f111" y="f117"/>
                  <a:pt x="f118" y="f119"/>
                </a:cubicBezTo>
                <a:lnTo>
                  <a:pt x="f107" y="f120"/>
                </a:lnTo>
                <a:cubicBezTo>
                  <a:pt x="f121" y="f122"/>
                  <a:pt x="f123" y="f93"/>
                  <a:pt x="f92" y="f93"/>
                </a:cubicBezTo>
                <a:close/>
              </a:path>
            </a:pathLst>
          </a:custGeom>
          <a:solidFill>
            <a:schemeClr val="bg2"/>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nvGrpSpPr>
          <p:cNvPr id="35" name="Google Shape;10118;p74">
            <a:extLst>
              <a:ext uri="{FF2B5EF4-FFF2-40B4-BE49-F238E27FC236}">
                <a16:creationId xmlns:a16="http://schemas.microsoft.com/office/drawing/2014/main" id="{C2416D16-146F-2DF4-61D2-5CD429F60033}"/>
              </a:ext>
            </a:extLst>
          </p:cNvPr>
          <p:cNvGrpSpPr/>
          <p:nvPr/>
        </p:nvGrpSpPr>
        <p:grpSpPr>
          <a:xfrm>
            <a:off x="7102721" y="2203766"/>
            <a:ext cx="350645" cy="379421"/>
            <a:chOff x="8474320" y="2073136"/>
            <a:chExt cx="350645" cy="379421"/>
          </a:xfrm>
          <a:solidFill>
            <a:schemeClr val="bg2"/>
          </a:solidFill>
        </p:grpSpPr>
        <p:sp>
          <p:nvSpPr>
            <p:cNvPr id="36" name="Google Shape;10119;p74">
              <a:extLst>
                <a:ext uri="{FF2B5EF4-FFF2-40B4-BE49-F238E27FC236}">
                  <a16:creationId xmlns:a16="http://schemas.microsoft.com/office/drawing/2014/main" id="{CD067CC7-D517-2939-8AD3-3ACCF5C23B09}"/>
                </a:ext>
              </a:extLst>
            </p:cNvPr>
            <p:cNvSpPr/>
            <p:nvPr/>
          </p:nvSpPr>
          <p:spPr>
            <a:xfrm>
              <a:off x="8474320" y="2353190"/>
              <a:ext cx="101205" cy="99367"/>
            </a:xfrm>
            <a:custGeom>
              <a:avLst/>
              <a:gdLst>
                <a:gd name="f0" fmla="val w"/>
                <a:gd name="f1" fmla="val h"/>
                <a:gd name="f2" fmla="val 0"/>
                <a:gd name="f3" fmla="val 3592"/>
                <a:gd name="f4" fmla="val 3309"/>
                <a:gd name="f5" fmla="val 1796"/>
                <a:gd name="f6" fmla="val 851"/>
                <a:gd name="f7" fmla="val 2048"/>
                <a:gd name="f8" fmla="val 2237"/>
                <a:gd name="f9" fmla="val 1071"/>
                <a:gd name="f10" fmla="val 1260"/>
                <a:gd name="f11" fmla="val 1449"/>
                <a:gd name="f12" fmla="val 1701"/>
                <a:gd name="f13" fmla="val 1576"/>
                <a:gd name="f14" fmla="val 1418"/>
                <a:gd name="f15" fmla="val 1481"/>
                <a:gd name="f16" fmla="val 1008"/>
                <a:gd name="f17" fmla="val 2079"/>
                <a:gd name="f18" fmla="val 2741"/>
                <a:gd name="f19" fmla="val 536"/>
                <a:gd name="f20" fmla="val 3308"/>
                <a:gd name="f21" fmla="val 1229"/>
                <a:gd name="f22" fmla="val 2332"/>
                <a:gd name="f23" fmla="val 2993"/>
                <a:gd name="f24" fmla="*/ f0 1 3592"/>
                <a:gd name="f25" fmla="*/ f1 1 3309"/>
                <a:gd name="f26" fmla="val f2"/>
                <a:gd name="f27" fmla="val f3"/>
                <a:gd name="f28" fmla="val f4"/>
                <a:gd name="f29" fmla="+- f28 0 f26"/>
                <a:gd name="f30" fmla="+- f27 0 f26"/>
                <a:gd name="f31" fmla="*/ f30 1 3592"/>
                <a:gd name="f32" fmla="*/ f29 1 3309"/>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cubicBezTo>
                    <a:pt x="f2" y="f18"/>
                    <a:pt x="f19" y="f20"/>
                    <a:pt x="f21" y="f20"/>
                  </a:cubicBezTo>
                  <a:lnTo>
                    <a:pt x="f22" y="f20"/>
                  </a:lnTo>
                  <a:cubicBezTo>
                    <a:pt x="f23" y="f20"/>
                    <a:pt x="f3" y="f18"/>
                    <a:pt x="f3" y="f17"/>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7" name="Google Shape;10120;p74">
              <a:extLst>
                <a:ext uri="{FF2B5EF4-FFF2-40B4-BE49-F238E27FC236}">
                  <a16:creationId xmlns:a16="http://schemas.microsoft.com/office/drawing/2014/main" id="{AECF3D37-2240-5247-477A-D1E13DC7E235}"/>
                </a:ext>
              </a:extLst>
            </p:cNvPr>
            <p:cNvSpPr/>
            <p:nvPr/>
          </p:nvSpPr>
          <p:spPr>
            <a:xfrm>
              <a:off x="8475189" y="2073136"/>
              <a:ext cx="101233" cy="255492"/>
            </a:xfrm>
            <a:custGeom>
              <a:avLst/>
              <a:gdLst>
                <a:gd name="f0" fmla="val w"/>
                <a:gd name="f1" fmla="val h"/>
                <a:gd name="f2" fmla="val 0"/>
                <a:gd name="f3" fmla="val 3593"/>
                <a:gd name="f4" fmla="val 8508"/>
                <a:gd name="f5" fmla="val 1734"/>
                <a:gd name="f6" fmla="val 1607"/>
                <a:gd name="f7" fmla="val 1923"/>
                <a:gd name="f8" fmla="val 2175"/>
                <a:gd name="f9" fmla="val 1797"/>
                <a:gd name="f10" fmla="val 2049"/>
                <a:gd name="f11" fmla="val 7278"/>
                <a:gd name="f12" fmla="val 7499"/>
                <a:gd name="f13" fmla="val 1986"/>
                <a:gd name="f14" fmla="val 7656"/>
                <a:gd name="f15" fmla="val 1513"/>
                <a:gd name="f16" fmla="val 1356"/>
                <a:gd name="f17" fmla="val 7467"/>
                <a:gd name="f18" fmla="val 1545"/>
                <a:gd name="f19" fmla="val 1230"/>
                <a:gd name="f20" fmla="val 1"/>
                <a:gd name="f21" fmla="val 568"/>
                <a:gd name="f22" fmla="val 536"/>
                <a:gd name="f23" fmla="val 1198"/>
                <a:gd name="f24" fmla="val 8507"/>
                <a:gd name="f25" fmla="val 3561"/>
                <a:gd name="f26" fmla="val 2994"/>
                <a:gd name="f27" fmla="val 2332"/>
                <a:gd name="f28" fmla="*/ f0 1 3593"/>
                <a:gd name="f29" fmla="*/ f1 1 8508"/>
                <a:gd name="f30" fmla="val f2"/>
                <a:gd name="f31" fmla="val f3"/>
                <a:gd name="f32" fmla="val f4"/>
                <a:gd name="f33" fmla="+- f32 0 f30"/>
                <a:gd name="f34" fmla="+- f31 0 f30"/>
                <a:gd name="f35" fmla="*/ f34 1 3593"/>
                <a:gd name="f36" fmla="*/ f33 1 850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3593"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0" y="f22"/>
                    <a:pt x="f20" y="f23"/>
                  </a:cubicBezTo>
                  <a:lnTo>
                    <a:pt x="f20" y="f24"/>
                  </a:lnTo>
                  <a:lnTo>
                    <a:pt x="f3" y="f24"/>
                  </a:lnTo>
                  <a:lnTo>
                    <a:pt x="f3" y="f23"/>
                  </a:lnTo>
                  <a:cubicBezTo>
                    <a:pt x="f25" y="f22"/>
                    <a:pt x="f26" y="f20"/>
                    <a:pt x="f27" y="f20"/>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8" name="Google Shape;10121;p74">
              <a:extLst>
                <a:ext uri="{FF2B5EF4-FFF2-40B4-BE49-F238E27FC236}">
                  <a16:creationId xmlns:a16="http://schemas.microsoft.com/office/drawing/2014/main" id="{D0C9415B-A6C4-0B2A-2212-132964B678EC}"/>
                </a:ext>
              </a:extLst>
            </p:cNvPr>
            <p:cNvSpPr/>
            <p:nvPr/>
          </p:nvSpPr>
          <p:spPr>
            <a:xfrm>
              <a:off x="8598596" y="2353190"/>
              <a:ext cx="101205" cy="99367"/>
            </a:xfrm>
            <a:custGeom>
              <a:avLst/>
              <a:gdLst>
                <a:gd name="f0" fmla="val w"/>
                <a:gd name="f1" fmla="val h"/>
                <a:gd name="f2" fmla="val 0"/>
                <a:gd name="f3" fmla="val 3592"/>
                <a:gd name="f4" fmla="val 3309"/>
                <a:gd name="f5" fmla="val 1796"/>
                <a:gd name="f6" fmla="val 851"/>
                <a:gd name="f7" fmla="val 2048"/>
                <a:gd name="f8" fmla="val 2205"/>
                <a:gd name="f9" fmla="val 1071"/>
                <a:gd name="f10" fmla="val 1260"/>
                <a:gd name="f11" fmla="val 1449"/>
                <a:gd name="f12" fmla="val 2016"/>
                <a:gd name="f13" fmla="val 1701"/>
                <a:gd name="f14" fmla="val 1575"/>
                <a:gd name="f15" fmla="val 1386"/>
                <a:gd name="f16" fmla="val 1481"/>
                <a:gd name="f17" fmla="val 1008"/>
                <a:gd name="f18" fmla="val 2079"/>
                <a:gd name="f19" fmla="val 2741"/>
                <a:gd name="f20" fmla="val 536"/>
                <a:gd name="f21" fmla="val 3308"/>
                <a:gd name="f22" fmla="val 2363"/>
                <a:gd name="f23" fmla="val 3025"/>
                <a:gd name="f24" fmla="*/ f0 1 3592"/>
                <a:gd name="f25" fmla="*/ f1 1 3309"/>
                <a:gd name="f26" fmla="val f2"/>
                <a:gd name="f27" fmla="val f3"/>
                <a:gd name="f28" fmla="val f4"/>
                <a:gd name="f29" fmla="+- f28 0 f26"/>
                <a:gd name="f30" fmla="+- f27 0 f26"/>
                <a:gd name="f31" fmla="*/ f30 1 3592"/>
                <a:gd name="f32" fmla="*/ f29 1 3309"/>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592" h="3309">
                  <a:moveTo>
                    <a:pt x="f5" y="f6"/>
                  </a:moveTo>
                  <a:cubicBezTo>
                    <a:pt x="f7" y="f6"/>
                    <a:pt x="f8" y="f9"/>
                    <a:pt x="f8" y="f10"/>
                  </a:cubicBezTo>
                  <a:cubicBezTo>
                    <a:pt x="f8" y="f11"/>
                    <a:pt x="f12" y="f13"/>
                    <a:pt x="f5" y="f13"/>
                  </a:cubicBezTo>
                  <a:cubicBezTo>
                    <a:pt x="f14" y="f13"/>
                    <a:pt x="f15" y="f16"/>
                    <a:pt x="f15" y="f10"/>
                  </a:cubicBezTo>
                  <a:cubicBezTo>
                    <a:pt x="f15" y="f17"/>
                    <a:pt x="f14" y="f6"/>
                    <a:pt x="f5" y="f6"/>
                  </a:cubicBezTo>
                  <a:close/>
                  <a:moveTo>
                    <a:pt x="f2" y="f2"/>
                  </a:moveTo>
                  <a:lnTo>
                    <a:pt x="f2" y="f18"/>
                  </a:lnTo>
                  <a:cubicBezTo>
                    <a:pt x="f2" y="f19"/>
                    <a:pt x="f20" y="f21"/>
                    <a:pt x="f10" y="f21"/>
                  </a:cubicBezTo>
                  <a:lnTo>
                    <a:pt x="f22" y="f21"/>
                  </a:lnTo>
                  <a:cubicBezTo>
                    <a:pt x="f23" y="f21"/>
                    <a:pt x="f3" y="f19"/>
                    <a:pt x="f3" y="f18"/>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9" name="Google Shape;10122;p74">
              <a:extLst>
                <a:ext uri="{FF2B5EF4-FFF2-40B4-BE49-F238E27FC236}">
                  <a16:creationId xmlns:a16="http://schemas.microsoft.com/office/drawing/2014/main" id="{D001B0E9-9159-BEFE-6316-89AA3E33C163}"/>
                </a:ext>
              </a:extLst>
            </p:cNvPr>
            <p:cNvSpPr/>
            <p:nvPr/>
          </p:nvSpPr>
          <p:spPr>
            <a:xfrm>
              <a:off x="8598596" y="2073136"/>
              <a:ext cx="101205" cy="255492"/>
            </a:xfrm>
            <a:custGeom>
              <a:avLst/>
              <a:gdLst>
                <a:gd name="f0" fmla="val w"/>
                <a:gd name="f1" fmla="val h"/>
                <a:gd name="f2" fmla="val 0"/>
                <a:gd name="f3" fmla="val 3592"/>
                <a:gd name="f4" fmla="val 8508"/>
                <a:gd name="f5" fmla="val 1796"/>
                <a:gd name="f6" fmla="val 1607"/>
                <a:gd name="f7" fmla="val 2048"/>
                <a:gd name="f8" fmla="val 2205"/>
                <a:gd name="f9" fmla="val 1797"/>
                <a:gd name="f10" fmla="val 2049"/>
                <a:gd name="f11" fmla="val 7278"/>
                <a:gd name="f12" fmla="val 7499"/>
                <a:gd name="f13" fmla="val 2016"/>
                <a:gd name="f14" fmla="val 7656"/>
                <a:gd name="f15" fmla="val 1386"/>
                <a:gd name="f16" fmla="val 7467"/>
                <a:gd name="f17" fmla="val 1575"/>
                <a:gd name="f18" fmla="val 1260"/>
                <a:gd name="f19" fmla="val 1"/>
                <a:gd name="f20" fmla="val 599"/>
                <a:gd name="f21" fmla="val 536"/>
                <a:gd name="f22" fmla="val 1198"/>
                <a:gd name="f23" fmla="val 8507"/>
                <a:gd name="f24" fmla="val 3025"/>
                <a:gd name="f25" fmla="val 2363"/>
                <a:gd name="f26" fmla="*/ f0 1 3592"/>
                <a:gd name="f27" fmla="*/ f1 1 8508"/>
                <a:gd name="f28" fmla="val f2"/>
                <a:gd name="f29" fmla="val f3"/>
                <a:gd name="f30" fmla="val f4"/>
                <a:gd name="f31" fmla="+- f30 0 f28"/>
                <a:gd name="f32" fmla="+- f29 0 f28"/>
                <a:gd name="f33" fmla="*/ f32 1 3592"/>
                <a:gd name="f34" fmla="*/ f31 1 8508"/>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3592" h="8508">
                  <a:moveTo>
                    <a:pt x="f5" y="f6"/>
                  </a:moveTo>
                  <a:cubicBezTo>
                    <a:pt x="f7" y="f6"/>
                    <a:pt x="f8" y="f9"/>
                    <a:pt x="f8" y="f10"/>
                  </a:cubicBezTo>
                  <a:lnTo>
                    <a:pt x="f8" y="f11"/>
                  </a:lnTo>
                  <a:cubicBezTo>
                    <a:pt x="f8" y="f12"/>
                    <a:pt x="f13" y="f14"/>
                    <a:pt x="f5" y="f14"/>
                  </a:cubicBezTo>
                  <a:cubicBezTo>
                    <a:pt x="f6" y="f14"/>
                    <a:pt x="f15" y="f16"/>
                    <a:pt x="f15" y="f11"/>
                  </a:cubicBezTo>
                  <a:lnTo>
                    <a:pt x="f15" y="f10"/>
                  </a:lnTo>
                  <a:cubicBezTo>
                    <a:pt x="f15" y="f9"/>
                    <a:pt x="f17" y="f6"/>
                    <a:pt x="f5" y="f6"/>
                  </a:cubicBezTo>
                  <a:close/>
                  <a:moveTo>
                    <a:pt x="f18" y="f19"/>
                  </a:moveTo>
                  <a:cubicBezTo>
                    <a:pt x="f20" y="f19"/>
                    <a:pt x="f2" y="f21"/>
                    <a:pt x="f2" y="f22"/>
                  </a:cubicBezTo>
                  <a:lnTo>
                    <a:pt x="f2" y="f23"/>
                  </a:lnTo>
                  <a:lnTo>
                    <a:pt x="f3" y="f23"/>
                  </a:lnTo>
                  <a:lnTo>
                    <a:pt x="f3" y="f22"/>
                  </a:lnTo>
                  <a:cubicBezTo>
                    <a:pt x="f3" y="f21"/>
                    <a:pt x="f24" y="f19"/>
                    <a:pt x="f25" y="f19"/>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0" name="Google Shape;10123;p74">
              <a:extLst>
                <a:ext uri="{FF2B5EF4-FFF2-40B4-BE49-F238E27FC236}">
                  <a16:creationId xmlns:a16="http://schemas.microsoft.com/office/drawing/2014/main" id="{07831A45-F7B3-D575-0C3B-718559384900}"/>
                </a:ext>
              </a:extLst>
            </p:cNvPr>
            <p:cNvSpPr/>
            <p:nvPr/>
          </p:nvSpPr>
          <p:spPr>
            <a:xfrm>
              <a:off x="8721986" y="2353190"/>
              <a:ext cx="101205" cy="99367"/>
            </a:xfrm>
            <a:custGeom>
              <a:avLst/>
              <a:gdLst>
                <a:gd name="f0" fmla="val w"/>
                <a:gd name="f1" fmla="val h"/>
                <a:gd name="f2" fmla="val 0"/>
                <a:gd name="f3" fmla="val 3592"/>
                <a:gd name="f4" fmla="val 3309"/>
                <a:gd name="f5" fmla="val 1828"/>
                <a:gd name="f6" fmla="val 851"/>
                <a:gd name="f7" fmla="val 2080"/>
                <a:gd name="f8" fmla="val 2269"/>
                <a:gd name="f9" fmla="val 1071"/>
                <a:gd name="f10" fmla="val 1260"/>
                <a:gd name="f11" fmla="val 1449"/>
                <a:gd name="f12" fmla="val 1701"/>
                <a:gd name="f13" fmla="val 1607"/>
                <a:gd name="f14" fmla="val 1450"/>
                <a:gd name="f15" fmla="val 1481"/>
                <a:gd name="f16" fmla="val 1008"/>
                <a:gd name="f17" fmla="val 2079"/>
                <a:gd name="f18" fmla="val 32"/>
                <a:gd name="f19" fmla="val 2741"/>
                <a:gd name="f20" fmla="val 567"/>
                <a:gd name="f21" fmla="val 3308"/>
                <a:gd name="f22" fmla="val 1261"/>
                <a:gd name="f23" fmla="val 2363"/>
                <a:gd name="f24" fmla="val 3025"/>
                <a:gd name="f25" fmla="*/ f0 1 3592"/>
                <a:gd name="f26" fmla="*/ f1 1 3309"/>
                <a:gd name="f27" fmla="val f2"/>
                <a:gd name="f28" fmla="val f3"/>
                <a:gd name="f29" fmla="val f4"/>
                <a:gd name="f30" fmla="+- f29 0 f27"/>
                <a:gd name="f31" fmla="+- f28 0 f27"/>
                <a:gd name="f32" fmla="*/ f31 1 3592"/>
                <a:gd name="f33" fmla="*/ f30 1 330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lnTo>
                    <a:pt x="f18" y="f17"/>
                  </a:lnTo>
                  <a:cubicBezTo>
                    <a:pt x="f18" y="f19"/>
                    <a:pt x="f20" y="f21"/>
                    <a:pt x="f22" y="f21"/>
                  </a:cubicBezTo>
                  <a:lnTo>
                    <a:pt x="f23" y="f21"/>
                  </a:lnTo>
                  <a:cubicBezTo>
                    <a:pt x="f24" y="f21"/>
                    <a:pt x="f3" y="f19"/>
                    <a:pt x="f3" y="f17"/>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1" name="Google Shape;10124;p74">
              <a:extLst>
                <a:ext uri="{FF2B5EF4-FFF2-40B4-BE49-F238E27FC236}">
                  <a16:creationId xmlns:a16="http://schemas.microsoft.com/office/drawing/2014/main" id="{1F97E8A9-2D54-1430-87AE-42499489B837}"/>
                </a:ext>
              </a:extLst>
            </p:cNvPr>
            <p:cNvSpPr/>
            <p:nvPr/>
          </p:nvSpPr>
          <p:spPr>
            <a:xfrm>
              <a:off x="8723760" y="2073136"/>
              <a:ext cx="101205" cy="255492"/>
            </a:xfrm>
            <a:custGeom>
              <a:avLst/>
              <a:gdLst>
                <a:gd name="f0" fmla="val w"/>
                <a:gd name="f1" fmla="val h"/>
                <a:gd name="f2" fmla="val 0"/>
                <a:gd name="f3" fmla="val 3592"/>
                <a:gd name="f4" fmla="val 8508"/>
                <a:gd name="f5" fmla="val 1733"/>
                <a:gd name="f6" fmla="val 1607"/>
                <a:gd name="f7" fmla="val 1922"/>
                <a:gd name="f8" fmla="val 2174"/>
                <a:gd name="f9" fmla="val 1797"/>
                <a:gd name="f10" fmla="val 2049"/>
                <a:gd name="f11" fmla="val 7278"/>
                <a:gd name="f12" fmla="val 7499"/>
                <a:gd name="f13" fmla="val 1985"/>
                <a:gd name="f14" fmla="val 7656"/>
                <a:gd name="f15" fmla="val 1513"/>
                <a:gd name="f16" fmla="val 1355"/>
                <a:gd name="f17" fmla="val 7467"/>
                <a:gd name="f18" fmla="val 1544"/>
                <a:gd name="f19" fmla="val 1229"/>
                <a:gd name="f20" fmla="val 1"/>
                <a:gd name="f21" fmla="val 567"/>
                <a:gd name="f22" fmla="val 536"/>
                <a:gd name="f23" fmla="val 1198"/>
                <a:gd name="f24" fmla="val 8507"/>
                <a:gd name="f25" fmla="val 3560"/>
                <a:gd name="f26" fmla="val 2993"/>
                <a:gd name="f27" fmla="val 2332"/>
                <a:gd name="f28" fmla="*/ f0 1 3592"/>
                <a:gd name="f29" fmla="*/ f1 1 8508"/>
                <a:gd name="f30" fmla="val f2"/>
                <a:gd name="f31" fmla="val f3"/>
                <a:gd name="f32" fmla="val f4"/>
                <a:gd name="f33" fmla="+- f32 0 f30"/>
                <a:gd name="f34" fmla="+- f31 0 f30"/>
                <a:gd name="f35" fmla="*/ f34 1 3592"/>
                <a:gd name="f36" fmla="*/ f33 1 850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3592"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 y="f22"/>
                    <a:pt x="f2" y="f23"/>
                  </a:cubicBezTo>
                  <a:lnTo>
                    <a:pt x="f2" y="f24"/>
                  </a:lnTo>
                  <a:lnTo>
                    <a:pt x="f3" y="f24"/>
                  </a:lnTo>
                  <a:lnTo>
                    <a:pt x="f3" y="f23"/>
                  </a:lnTo>
                  <a:cubicBezTo>
                    <a:pt x="f25" y="f22"/>
                    <a:pt x="f26" y="f20"/>
                    <a:pt x="f27" y="f20"/>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42" name="Google Shape;10129;p74">
            <a:extLst>
              <a:ext uri="{FF2B5EF4-FFF2-40B4-BE49-F238E27FC236}">
                <a16:creationId xmlns:a16="http://schemas.microsoft.com/office/drawing/2014/main" id="{B338E91E-2F3E-C917-B7BD-16CFADF0DD39}"/>
              </a:ext>
            </a:extLst>
          </p:cNvPr>
          <p:cNvGrpSpPr/>
          <p:nvPr/>
        </p:nvGrpSpPr>
        <p:grpSpPr>
          <a:xfrm>
            <a:off x="4494687" y="1340975"/>
            <a:ext cx="427692" cy="535545"/>
            <a:chOff x="5866287" y="1210345"/>
            <a:chExt cx="427692" cy="535545"/>
          </a:xfrm>
          <a:solidFill>
            <a:schemeClr val="bg2"/>
          </a:solidFill>
        </p:grpSpPr>
        <p:sp>
          <p:nvSpPr>
            <p:cNvPr id="43" name="Google Shape;10130;p74">
              <a:extLst>
                <a:ext uri="{FF2B5EF4-FFF2-40B4-BE49-F238E27FC236}">
                  <a16:creationId xmlns:a16="http://schemas.microsoft.com/office/drawing/2014/main" id="{7BCB542E-61D9-EAE6-228A-AB6A6395D36C}"/>
                </a:ext>
              </a:extLst>
            </p:cNvPr>
            <p:cNvSpPr/>
            <p:nvPr/>
          </p:nvSpPr>
          <p:spPr>
            <a:xfrm>
              <a:off x="5866287" y="1522594"/>
              <a:ext cx="427692" cy="152860"/>
            </a:xfrm>
            <a:custGeom>
              <a:avLst/>
              <a:gdLst>
                <a:gd name="f0" fmla="val w"/>
                <a:gd name="f1" fmla="val h"/>
                <a:gd name="f2" fmla="val 0"/>
                <a:gd name="f3" fmla="val 10807"/>
                <a:gd name="f4" fmla="val 3624"/>
                <a:gd name="f5" fmla="val 2111"/>
                <a:gd name="f6" fmla="val 1"/>
                <a:gd name="f7" fmla="val 945"/>
                <a:gd name="f8" fmla="val 946"/>
                <a:gd name="f9" fmla="val 2080"/>
                <a:gd name="f10" fmla="val 3183"/>
                <a:gd name="f11" fmla="val 3435"/>
                <a:gd name="f12" fmla="val 221"/>
                <a:gd name="f13" fmla="val 441"/>
                <a:gd name="f14" fmla="val 10365"/>
                <a:gd name="f15" fmla="val 10618"/>
                <a:gd name="f16" fmla="val 9861"/>
                <a:gd name="f17" fmla="val 8727"/>
                <a:gd name="f18" fmla="*/ f0 1 10807"/>
                <a:gd name="f19" fmla="*/ f1 1 3624"/>
                <a:gd name="f20" fmla="val f2"/>
                <a:gd name="f21" fmla="val f3"/>
                <a:gd name="f22" fmla="val f4"/>
                <a:gd name="f23" fmla="+- f22 0 f20"/>
                <a:gd name="f24" fmla="+- f21 0 f20"/>
                <a:gd name="f25" fmla="*/ f24 1 10807"/>
                <a:gd name="f26" fmla="*/ f23 1 3624"/>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0807" h="3624">
                  <a:moveTo>
                    <a:pt x="f5" y="f6"/>
                  </a:moveTo>
                  <a:cubicBezTo>
                    <a:pt x="f7" y="f6"/>
                    <a:pt x="f2" y="f8"/>
                    <a:pt x="f2" y="f9"/>
                  </a:cubicBezTo>
                  <a:lnTo>
                    <a:pt x="f2" y="f10"/>
                  </a:lnTo>
                  <a:cubicBezTo>
                    <a:pt x="f2" y="f11"/>
                    <a:pt x="f12" y="f4"/>
                    <a:pt x="f13" y="f4"/>
                  </a:cubicBezTo>
                  <a:lnTo>
                    <a:pt x="f14" y="f4"/>
                  </a:lnTo>
                  <a:cubicBezTo>
                    <a:pt x="f15" y="f4"/>
                    <a:pt x="f3" y="f11"/>
                    <a:pt x="f3" y="f10"/>
                  </a:cubicBezTo>
                  <a:lnTo>
                    <a:pt x="f3" y="f9"/>
                  </a:lnTo>
                  <a:cubicBezTo>
                    <a:pt x="f3" y="f8"/>
                    <a:pt x="f16" y="f6"/>
                    <a:pt x="f17"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4" name="Google Shape;10131;p74">
              <a:extLst>
                <a:ext uri="{FF2B5EF4-FFF2-40B4-BE49-F238E27FC236}">
                  <a16:creationId xmlns:a16="http://schemas.microsoft.com/office/drawing/2014/main" id="{21C148CD-5808-287E-06D1-C5FB111AE824}"/>
                </a:ext>
              </a:extLst>
            </p:cNvPr>
            <p:cNvSpPr/>
            <p:nvPr/>
          </p:nvSpPr>
          <p:spPr>
            <a:xfrm>
              <a:off x="5901190" y="1709955"/>
              <a:ext cx="360374" cy="35935"/>
            </a:xfrm>
            <a:custGeom>
              <a:avLst/>
              <a:gdLst>
                <a:gd name="f0" fmla="val w"/>
                <a:gd name="f1" fmla="val h"/>
                <a:gd name="f2" fmla="val 0"/>
                <a:gd name="f3" fmla="val 9106"/>
                <a:gd name="f4" fmla="val 852"/>
                <a:gd name="f5" fmla="val 1"/>
                <a:gd name="f6" fmla="val 442"/>
                <a:gd name="f7" fmla="val 694"/>
                <a:gd name="f8" fmla="val 190"/>
                <a:gd name="f9" fmla="val 851"/>
                <a:gd name="f10" fmla="val 8696"/>
                <a:gd name="f11" fmla="val 8948"/>
                <a:gd name="f12" fmla="val 9105"/>
                <a:gd name="f13" fmla="val 631"/>
                <a:gd name="f14" fmla="*/ f0 1 9106"/>
                <a:gd name="f15" fmla="*/ f1 1 852"/>
                <a:gd name="f16" fmla="val f2"/>
                <a:gd name="f17" fmla="val f3"/>
                <a:gd name="f18" fmla="val f4"/>
                <a:gd name="f19" fmla="+- f18 0 f16"/>
                <a:gd name="f20" fmla="+- f17 0 f16"/>
                <a:gd name="f21" fmla="*/ f20 1 9106"/>
                <a:gd name="f22" fmla="*/ f19 1 852"/>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9106" h="852">
                  <a:moveTo>
                    <a:pt x="f2" y="f5"/>
                  </a:moveTo>
                  <a:lnTo>
                    <a:pt x="f2" y="f6"/>
                  </a:lnTo>
                  <a:cubicBezTo>
                    <a:pt x="f2" y="f7"/>
                    <a:pt x="f8" y="f9"/>
                    <a:pt x="f6" y="f9"/>
                  </a:cubicBezTo>
                  <a:lnTo>
                    <a:pt x="f10" y="f9"/>
                  </a:lnTo>
                  <a:cubicBezTo>
                    <a:pt x="f11" y="f9"/>
                    <a:pt x="f12" y="f13"/>
                    <a:pt x="f12" y="f6"/>
                  </a:cubicBezTo>
                  <a:lnTo>
                    <a:pt x="f12"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5" name="Google Shape;10132;p74">
              <a:extLst>
                <a:ext uri="{FF2B5EF4-FFF2-40B4-BE49-F238E27FC236}">
                  <a16:creationId xmlns:a16="http://schemas.microsoft.com/office/drawing/2014/main" id="{637D41CD-C07E-75A6-EF6A-1DE838D00E2E}"/>
                </a:ext>
              </a:extLst>
            </p:cNvPr>
            <p:cNvSpPr/>
            <p:nvPr/>
          </p:nvSpPr>
          <p:spPr>
            <a:xfrm>
              <a:off x="5964786" y="1210345"/>
              <a:ext cx="229422" cy="279102"/>
            </a:xfrm>
            <a:custGeom>
              <a:avLst/>
              <a:gdLst>
                <a:gd name="f0" fmla="val w"/>
                <a:gd name="f1" fmla="val h"/>
                <a:gd name="f2" fmla="val 0"/>
                <a:gd name="f3" fmla="val 5797"/>
                <a:gd name="f4" fmla="val 6617"/>
                <a:gd name="f5" fmla="val 2930"/>
                <a:gd name="f6" fmla="val 1292"/>
                <a:gd name="f7" fmla="val 2867"/>
                <a:gd name="f8" fmla="val 32"/>
                <a:gd name="f9" fmla="val 3812"/>
                <a:gd name="f10" fmla="val 504"/>
                <a:gd name="f11" fmla="val 4694"/>
                <a:gd name="f12" fmla="val 1260"/>
                <a:gd name="f13" fmla="val 5230"/>
                <a:gd name="f14" fmla="val 6616"/>
                <a:gd name="f15" fmla="val 4568"/>
                <a:gd name="f16" fmla="val 5356"/>
                <a:gd name="f17" fmla="val 4505"/>
                <a:gd name="f18" fmla="*/ f0 1 5797"/>
                <a:gd name="f19" fmla="*/ f1 1 6617"/>
                <a:gd name="f20" fmla="val f2"/>
                <a:gd name="f21" fmla="val f3"/>
                <a:gd name="f22" fmla="val f4"/>
                <a:gd name="f23" fmla="+- f22 0 f20"/>
                <a:gd name="f24" fmla="+- f21 0 f20"/>
                <a:gd name="f25" fmla="*/ f24 1 5797"/>
                <a:gd name="f26" fmla="*/ f23 1 6617"/>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5797" h="6617">
                  <a:moveTo>
                    <a:pt x="f5" y="f2"/>
                  </a:moveTo>
                  <a:cubicBezTo>
                    <a:pt x="f6" y="f2"/>
                    <a:pt x="f2" y="f6"/>
                    <a:pt x="f2" y="f7"/>
                  </a:cubicBezTo>
                  <a:cubicBezTo>
                    <a:pt x="f8" y="f9"/>
                    <a:pt x="f10" y="f11"/>
                    <a:pt x="f12" y="f13"/>
                  </a:cubicBezTo>
                  <a:lnTo>
                    <a:pt x="f12" y="f14"/>
                  </a:lnTo>
                  <a:lnTo>
                    <a:pt x="f15" y="f14"/>
                  </a:lnTo>
                  <a:lnTo>
                    <a:pt x="f15" y="f13"/>
                  </a:lnTo>
                  <a:cubicBezTo>
                    <a:pt x="f16" y="f11"/>
                    <a:pt x="f3" y="f9"/>
                    <a:pt x="f3" y="f7"/>
                  </a:cubicBezTo>
                  <a:cubicBezTo>
                    <a:pt x="f3" y="f12"/>
                    <a:pt x="f1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46" name="Google Shape;10154;p74">
            <a:extLst>
              <a:ext uri="{FF2B5EF4-FFF2-40B4-BE49-F238E27FC236}">
                <a16:creationId xmlns:a16="http://schemas.microsoft.com/office/drawing/2014/main" id="{D4CF3B00-11C8-2E99-B606-166815AD5DB0}"/>
              </a:ext>
            </a:extLst>
          </p:cNvPr>
          <p:cNvGrpSpPr/>
          <p:nvPr/>
        </p:nvGrpSpPr>
        <p:grpSpPr>
          <a:xfrm>
            <a:off x="4571882" y="2860973"/>
            <a:ext cx="392752" cy="418456"/>
            <a:chOff x="5943481" y="2730343"/>
            <a:chExt cx="392752" cy="418456"/>
          </a:xfrm>
          <a:solidFill>
            <a:schemeClr val="bg2"/>
          </a:solidFill>
        </p:grpSpPr>
        <p:sp>
          <p:nvSpPr>
            <p:cNvPr id="47" name="Google Shape;10155;p74">
              <a:extLst>
                <a:ext uri="{FF2B5EF4-FFF2-40B4-BE49-F238E27FC236}">
                  <a16:creationId xmlns:a16="http://schemas.microsoft.com/office/drawing/2014/main" id="{C1925259-FFFF-9F5A-5326-452013D4ACC1}"/>
                </a:ext>
              </a:extLst>
            </p:cNvPr>
            <p:cNvSpPr/>
            <p:nvPr/>
          </p:nvSpPr>
          <p:spPr>
            <a:xfrm>
              <a:off x="5989402" y="2730343"/>
              <a:ext cx="292132" cy="418456"/>
            </a:xfrm>
            <a:custGeom>
              <a:avLst/>
              <a:gdLst>
                <a:gd name="f0" fmla="val w"/>
                <a:gd name="f1" fmla="val h"/>
                <a:gd name="f2" fmla="val 0"/>
                <a:gd name="f3" fmla="val 9421"/>
                <a:gd name="f4" fmla="val 12662"/>
                <a:gd name="f5" fmla="val 4821"/>
                <a:gd name="f6" fmla="val 1666"/>
                <a:gd name="f7" fmla="val 5073"/>
                <a:gd name="f8" fmla="val 5262"/>
                <a:gd name="f9" fmla="val 1886"/>
                <a:gd name="f10" fmla="val 2075"/>
                <a:gd name="f11" fmla="val 2359"/>
                <a:gd name="f12" fmla="val 5734"/>
                <a:gd name="f13" fmla="val 2485"/>
                <a:gd name="f14" fmla="val 6081"/>
                <a:gd name="f15" fmla="val 2989"/>
                <a:gd name="f16" fmla="val 3525"/>
                <a:gd name="f17" fmla="val 3777"/>
                <a:gd name="f18" fmla="val 5892"/>
                <a:gd name="f19" fmla="val 3934"/>
                <a:gd name="f20" fmla="val 5640"/>
                <a:gd name="f21" fmla="val 5419"/>
                <a:gd name="f22" fmla="val 3714"/>
                <a:gd name="f23" fmla="val 3273"/>
                <a:gd name="f24" fmla="val 3084"/>
                <a:gd name="f25" fmla="val 4569"/>
                <a:gd name="f26" fmla="val 4411"/>
                <a:gd name="f27" fmla="val 4789"/>
                <a:gd name="f28" fmla="val 3997"/>
                <a:gd name="f29" fmla="val 5104"/>
                <a:gd name="f30" fmla="val 4249"/>
                <a:gd name="f31" fmla="val 5514"/>
                <a:gd name="f32" fmla="val 4564"/>
                <a:gd name="f33" fmla="val 4942"/>
                <a:gd name="f34" fmla="val 5604"/>
                <a:gd name="f35" fmla="val 6171"/>
                <a:gd name="f36" fmla="val 6612"/>
                <a:gd name="f37" fmla="val 6801"/>
                <a:gd name="f38" fmla="val 7085"/>
                <a:gd name="f39" fmla="val 7305"/>
                <a:gd name="f40" fmla="val 5041"/>
                <a:gd name="f41" fmla="val 7463"/>
                <a:gd name="f42" fmla="val 7274"/>
                <a:gd name="f43" fmla="val 3938"/>
                <a:gd name="f44" fmla="val 6644"/>
                <a:gd name="f45" fmla="val 3592"/>
                <a:gd name="f46" fmla="val 5383"/>
                <a:gd name="f47" fmla="val 3781"/>
                <a:gd name="f48" fmla="val 5194"/>
                <a:gd name="f49" fmla="val 4033"/>
                <a:gd name="f50" fmla="val 4253"/>
                <a:gd name="f51" fmla="val 5856"/>
                <a:gd name="f52" fmla="val 4632"/>
                <a:gd name="f53" fmla="val 6014"/>
                <a:gd name="f54" fmla="val 5824"/>
                <a:gd name="f55" fmla="val 4947"/>
                <a:gd name="f56" fmla="val 5131"/>
                <a:gd name="f57" fmla="val 4911"/>
                <a:gd name="f58" fmla="val 4159"/>
                <a:gd name="f59" fmla="val 4596"/>
                <a:gd name="f60" fmla="val 4186"/>
                <a:gd name="f61" fmla="val 2548"/>
                <a:gd name="f62" fmla="val 1823"/>
                <a:gd name="f63" fmla="val 9385"/>
                <a:gd name="f64" fmla="val 10235"/>
                <a:gd name="f65" fmla="val 4801"/>
                <a:gd name="f66" fmla="val 4498"/>
                <a:gd name="f67" fmla="val 4188"/>
                <a:gd name="f68" fmla="val 29"/>
                <a:gd name="f69" fmla="val 3875"/>
                <a:gd name="f70" fmla="val 91"/>
                <a:gd name="f71" fmla="val 2111"/>
                <a:gd name="f72" fmla="val 500"/>
                <a:gd name="f73" fmla="val 693"/>
                <a:gd name="f74" fmla="val 1949"/>
                <a:gd name="f75" fmla="val 378"/>
                <a:gd name="f76" fmla="val 5698"/>
                <a:gd name="f77" fmla="val 1008"/>
                <a:gd name="f78" fmla="val 7652"/>
                <a:gd name="f79" fmla="val 2773"/>
                <a:gd name="f80" fmla="val 8565"/>
                <a:gd name="f81" fmla="val 10582"/>
                <a:gd name="f82" fmla="val 11716"/>
                <a:gd name="f83" fmla="val 3718"/>
                <a:gd name="f84" fmla="val 12661"/>
                <a:gd name="f85" fmla="val 4852"/>
                <a:gd name="f86" fmla="val 5986"/>
                <a:gd name="f87" fmla="val 6963"/>
                <a:gd name="f88" fmla="val 8444"/>
                <a:gd name="f89" fmla="val 7778"/>
                <a:gd name="f90" fmla="val 9420"/>
                <a:gd name="f91" fmla="val 6234"/>
                <a:gd name="f92" fmla="val 4501"/>
                <a:gd name="f93" fmla="val 9392"/>
                <a:gd name="f94" fmla="val 2000"/>
                <a:gd name="f95" fmla="val 7308"/>
                <a:gd name="f96" fmla="*/ f0 1 9421"/>
                <a:gd name="f97" fmla="*/ f1 1 12662"/>
                <a:gd name="f98" fmla="val f2"/>
                <a:gd name="f99" fmla="val f3"/>
                <a:gd name="f100" fmla="val f4"/>
                <a:gd name="f101" fmla="+- f100 0 f98"/>
                <a:gd name="f102" fmla="+- f99 0 f98"/>
                <a:gd name="f103" fmla="*/ f102 1 9421"/>
                <a:gd name="f104" fmla="*/ f101 1 12662"/>
                <a:gd name="f105" fmla="*/ f98 1 f103"/>
                <a:gd name="f106" fmla="*/ f99 1 f103"/>
                <a:gd name="f107" fmla="*/ f98 1 f104"/>
                <a:gd name="f108" fmla="*/ f100 1 f104"/>
                <a:gd name="f109" fmla="*/ f105 f96 1"/>
                <a:gd name="f110" fmla="*/ f106 f96 1"/>
                <a:gd name="f111" fmla="*/ f108 f97 1"/>
                <a:gd name="f112" fmla="*/ f107 f97 1"/>
              </a:gdLst>
              <a:ahLst/>
              <a:cxnLst>
                <a:cxn ang="3cd4">
                  <a:pos x="hc" y="t"/>
                </a:cxn>
                <a:cxn ang="0">
                  <a:pos x="r" y="vc"/>
                </a:cxn>
                <a:cxn ang="cd4">
                  <a:pos x="hc" y="b"/>
                </a:cxn>
                <a:cxn ang="cd2">
                  <a:pos x="l" y="vc"/>
                </a:cxn>
              </a:cxnLst>
              <a:rect l="f109" t="f112" r="f110" b="f111"/>
              <a:pathLst>
                <a:path w="9421" h="12662">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7" y="f24"/>
                    <a:pt x="f5" y="f24"/>
                  </a:cubicBezTo>
                  <a:cubicBezTo>
                    <a:pt x="f25" y="f24"/>
                    <a:pt x="f26" y="f23"/>
                    <a:pt x="f26" y="f16"/>
                  </a:cubicBezTo>
                  <a:cubicBezTo>
                    <a:pt x="f26" y="f17"/>
                    <a:pt x="f27" y="f28"/>
                    <a:pt x="f29" y="f30"/>
                  </a:cubicBezTo>
                  <a:cubicBezTo>
                    <a:pt x="f31" y="f32"/>
                    <a:pt x="f14" y="f33"/>
                    <a:pt x="f14" y="f34"/>
                  </a:cubicBezTo>
                  <a:cubicBezTo>
                    <a:pt x="f14" y="f35"/>
                    <a:pt x="f12" y="f36"/>
                    <a:pt x="f8" y="f37"/>
                  </a:cubicBezTo>
                  <a:lnTo>
                    <a:pt x="f8" y="f38"/>
                  </a:lnTo>
                  <a:cubicBezTo>
                    <a:pt x="f8" y="f39"/>
                    <a:pt x="f40" y="f41"/>
                    <a:pt x="f5" y="f41"/>
                  </a:cubicBezTo>
                  <a:cubicBezTo>
                    <a:pt x="f25" y="f41"/>
                    <a:pt x="f26" y="f42"/>
                    <a:pt x="f26" y="f38"/>
                  </a:cubicBezTo>
                  <a:lnTo>
                    <a:pt x="f26" y="f37"/>
                  </a:lnTo>
                  <a:cubicBezTo>
                    <a:pt x="f43" y="f44"/>
                    <a:pt x="f45" y="f35"/>
                    <a:pt x="f45" y="f34"/>
                  </a:cubicBezTo>
                  <a:cubicBezTo>
                    <a:pt x="f45" y="f46"/>
                    <a:pt x="f47" y="f48"/>
                    <a:pt x="f49" y="f48"/>
                  </a:cubicBezTo>
                  <a:cubicBezTo>
                    <a:pt x="f50" y="f48"/>
                    <a:pt x="f26" y="f46"/>
                    <a:pt x="f26" y="f34"/>
                  </a:cubicBezTo>
                  <a:cubicBezTo>
                    <a:pt x="f26" y="f51"/>
                    <a:pt x="f52" y="f53"/>
                    <a:pt x="f5" y="f53"/>
                  </a:cubicBezTo>
                  <a:cubicBezTo>
                    <a:pt x="f40" y="f53"/>
                    <a:pt x="f8" y="f54"/>
                    <a:pt x="f8" y="f34"/>
                  </a:cubicBezTo>
                  <a:cubicBezTo>
                    <a:pt x="f8" y="f46"/>
                    <a:pt x="f55" y="f56"/>
                    <a:pt x="f25" y="f57"/>
                  </a:cubicBezTo>
                  <a:cubicBezTo>
                    <a:pt x="f58" y="f59"/>
                    <a:pt x="f45" y="f60"/>
                    <a:pt x="f45" y="f16"/>
                  </a:cubicBezTo>
                  <a:cubicBezTo>
                    <a:pt x="f45" y="f15"/>
                    <a:pt x="f43" y="f61"/>
                    <a:pt x="f26" y="f11"/>
                  </a:cubicBezTo>
                  <a:lnTo>
                    <a:pt x="f26" y="f10"/>
                  </a:lnTo>
                  <a:cubicBezTo>
                    <a:pt x="f26" y="f62"/>
                    <a:pt x="f52" y="f6"/>
                    <a:pt x="f5" y="f6"/>
                  </a:cubicBezTo>
                  <a:close/>
                  <a:moveTo>
                    <a:pt x="f14" y="f63"/>
                  </a:moveTo>
                  <a:lnTo>
                    <a:pt x="f14" y="f64"/>
                  </a:lnTo>
                  <a:lnTo>
                    <a:pt x="f45" y="f64"/>
                  </a:lnTo>
                  <a:lnTo>
                    <a:pt x="f45" y="f63"/>
                  </a:lnTo>
                  <a:close/>
                  <a:moveTo>
                    <a:pt x="f65" y="f2"/>
                  </a:moveTo>
                  <a:cubicBezTo>
                    <a:pt x="f66" y="f2"/>
                    <a:pt x="f67" y="f68"/>
                    <a:pt x="f69" y="f70"/>
                  </a:cubicBezTo>
                  <a:cubicBezTo>
                    <a:pt x="f71" y="f72"/>
                    <a:pt x="f73" y="f74"/>
                    <a:pt x="f75" y="f22"/>
                  </a:cubicBezTo>
                  <a:cubicBezTo>
                    <a:pt x="f2" y="f76"/>
                    <a:pt x="f77" y="f78"/>
                    <a:pt x="f79" y="f80"/>
                  </a:cubicBezTo>
                  <a:lnTo>
                    <a:pt x="f79" y="f81"/>
                  </a:lnTo>
                  <a:cubicBezTo>
                    <a:pt x="f79" y="f82"/>
                    <a:pt x="f83" y="f84"/>
                    <a:pt x="f85" y="f84"/>
                  </a:cubicBezTo>
                  <a:cubicBezTo>
                    <a:pt x="f86" y="f84"/>
                    <a:pt x="f87" y="f82"/>
                    <a:pt x="f87" y="f81"/>
                  </a:cubicBezTo>
                  <a:lnTo>
                    <a:pt x="f87" y="f80"/>
                  </a:lnTo>
                  <a:cubicBezTo>
                    <a:pt x="f88" y="f89"/>
                    <a:pt x="f90" y="f91"/>
                    <a:pt x="f90" y="f92"/>
                  </a:cubicBezTo>
                  <a:cubicBezTo>
                    <a:pt x="f93" y="f94"/>
                    <a:pt x="f95" y="f2"/>
                    <a:pt x="f6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8" name="Google Shape;10156;p74">
              <a:extLst>
                <a:ext uri="{FF2B5EF4-FFF2-40B4-BE49-F238E27FC236}">
                  <a16:creationId xmlns:a16="http://schemas.microsoft.com/office/drawing/2014/main" id="{51824A9F-6D5D-5C02-2B47-64ADBEEC7D50}"/>
                </a:ext>
              </a:extLst>
            </p:cNvPr>
            <p:cNvSpPr/>
            <p:nvPr/>
          </p:nvSpPr>
          <p:spPr>
            <a:xfrm>
              <a:off x="5943481" y="2877013"/>
              <a:ext cx="43013" cy="27102"/>
            </a:xfrm>
            <a:custGeom>
              <a:avLst/>
              <a:gdLst>
                <a:gd name="f0" fmla="val w"/>
                <a:gd name="f1" fmla="val h"/>
                <a:gd name="f2" fmla="val 0"/>
                <a:gd name="f3" fmla="val 1387"/>
                <a:gd name="f4" fmla="val 820"/>
                <a:gd name="f5" fmla="val 379"/>
                <a:gd name="f6" fmla="val 158"/>
                <a:gd name="f7" fmla="val 1"/>
                <a:gd name="f8" fmla="val 189"/>
                <a:gd name="f9" fmla="val 378"/>
                <a:gd name="f10" fmla="val 630"/>
                <a:gd name="f11" fmla="val 190"/>
                <a:gd name="f12" fmla="val 819"/>
                <a:gd name="f13" fmla="val 946"/>
                <a:gd name="f14" fmla="val 1166"/>
                <a:gd name="f15" fmla="*/ f0 1 1387"/>
                <a:gd name="f16" fmla="*/ f1 1 820"/>
                <a:gd name="f17" fmla="val f2"/>
                <a:gd name="f18" fmla="val f3"/>
                <a:gd name="f19" fmla="val f4"/>
                <a:gd name="f20" fmla="+- f19 0 f17"/>
                <a:gd name="f21" fmla="+- f18 0 f17"/>
                <a:gd name="f22" fmla="*/ f21 1 1387"/>
                <a:gd name="f23" fmla="*/ f20 1 82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820">
                  <a:moveTo>
                    <a:pt x="f5" y="f2"/>
                  </a:moveTo>
                  <a:cubicBezTo>
                    <a:pt x="f6" y="f2"/>
                    <a:pt x="f7" y="f8"/>
                    <a:pt x="f7" y="f9"/>
                  </a:cubicBezTo>
                  <a:cubicBezTo>
                    <a:pt x="f7" y="f10"/>
                    <a:pt x="f11" y="f12"/>
                    <a:pt x="f5" y="f12"/>
                  </a:cubicBezTo>
                  <a:lnTo>
                    <a:pt x="f13" y="f12"/>
                  </a:lnTo>
                  <a:cubicBezTo>
                    <a:pt x="f14" y="f12"/>
                    <a:pt x="f3" y="f10"/>
                    <a:pt x="f3" y="f9"/>
                  </a:cubicBezTo>
                  <a:cubicBezTo>
                    <a:pt x="f3" y="f6"/>
                    <a:pt x="f14" y="f2"/>
                    <a:pt x="f1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9" name="Google Shape;10157;p74">
              <a:extLst>
                <a:ext uri="{FF2B5EF4-FFF2-40B4-BE49-F238E27FC236}">
                  <a16:creationId xmlns:a16="http://schemas.microsoft.com/office/drawing/2014/main" id="{D1B1382D-7A2D-4A05-4AA7-28FFB121CB2F}"/>
                </a:ext>
              </a:extLst>
            </p:cNvPr>
            <p:cNvSpPr/>
            <p:nvPr/>
          </p:nvSpPr>
          <p:spPr>
            <a:xfrm>
              <a:off x="6292233" y="2877013"/>
              <a:ext cx="44000" cy="27102"/>
            </a:xfrm>
            <a:custGeom>
              <a:avLst/>
              <a:gdLst>
                <a:gd name="f0" fmla="val w"/>
                <a:gd name="f1" fmla="val h"/>
                <a:gd name="f2" fmla="val 0"/>
                <a:gd name="f3" fmla="val 1419"/>
                <a:gd name="f4" fmla="val 820"/>
                <a:gd name="f5" fmla="val 442"/>
                <a:gd name="f6" fmla="val 221"/>
                <a:gd name="f7" fmla="val 1"/>
                <a:gd name="f8" fmla="val 189"/>
                <a:gd name="f9" fmla="val 378"/>
                <a:gd name="f10" fmla="val 630"/>
                <a:gd name="f11" fmla="val 819"/>
                <a:gd name="f12" fmla="val 1009"/>
                <a:gd name="f13" fmla="val 1230"/>
                <a:gd name="f14" fmla="val 1387"/>
                <a:gd name="f15" fmla="val 158"/>
                <a:gd name="f16" fmla="*/ f0 1 1419"/>
                <a:gd name="f17" fmla="*/ f1 1 820"/>
                <a:gd name="f18" fmla="val f2"/>
                <a:gd name="f19" fmla="val f3"/>
                <a:gd name="f20" fmla="val f4"/>
                <a:gd name="f21" fmla="+- f20 0 f18"/>
                <a:gd name="f22" fmla="+- f19 0 f18"/>
                <a:gd name="f23" fmla="*/ f22 1 1419"/>
                <a:gd name="f24" fmla="*/ f21 1 82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820">
                  <a:moveTo>
                    <a:pt x="f5" y="f2"/>
                  </a:moveTo>
                  <a:cubicBezTo>
                    <a:pt x="f6" y="f2"/>
                    <a:pt x="f7" y="f8"/>
                    <a:pt x="f7" y="f9"/>
                  </a:cubicBezTo>
                  <a:cubicBezTo>
                    <a:pt x="f7" y="f10"/>
                    <a:pt x="f6" y="f11"/>
                    <a:pt x="f5" y="f11"/>
                  </a:cubicBezTo>
                  <a:lnTo>
                    <a:pt x="f12" y="f11"/>
                  </a:lnTo>
                  <a:cubicBezTo>
                    <a:pt x="f13" y="f11"/>
                    <a:pt x="f14" y="f10"/>
                    <a:pt x="f14" y="f9"/>
                  </a:cubicBezTo>
                  <a:cubicBezTo>
                    <a:pt x="f3" y="f15"/>
                    <a:pt x="f13" y="f2"/>
                    <a:pt x="f1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0" name="Google Shape;10158;p74">
              <a:extLst>
                <a:ext uri="{FF2B5EF4-FFF2-40B4-BE49-F238E27FC236}">
                  <a16:creationId xmlns:a16="http://schemas.microsoft.com/office/drawing/2014/main" id="{44A10EEB-23FC-1ECC-7FD5-F24A4D7EEC8F}"/>
                </a:ext>
              </a:extLst>
            </p:cNvPr>
            <p:cNvSpPr/>
            <p:nvPr/>
          </p:nvSpPr>
          <p:spPr>
            <a:xfrm>
              <a:off x="5996223" y="3002194"/>
              <a:ext cx="40096" cy="40123"/>
            </a:xfrm>
            <a:custGeom>
              <a:avLst/>
              <a:gdLst>
                <a:gd name="f0" fmla="val w"/>
                <a:gd name="f1" fmla="val h"/>
                <a:gd name="f2" fmla="val 0"/>
                <a:gd name="f3" fmla="val 1293"/>
                <a:gd name="f4" fmla="val 1214"/>
                <a:gd name="f5" fmla="val 836"/>
                <a:gd name="f6" fmla="val 1"/>
                <a:gd name="f7" fmla="val 725"/>
                <a:gd name="f8" fmla="val 615"/>
                <a:gd name="f9" fmla="val 40"/>
                <a:gd name="f10" fmla="val 536"/>
                <a:gd name="f11" fmla="val 119"/>
                <a:gd name="f12" fmla="val 158"/>
                <a:gd name="f13" fmla="val 497"/>
                <a:gd name="f14" fmla="val 654"/>
                <a:gd name="f15" fmla="val 938"/>
                <a:gd name="f16" fmla="val 1096"/>
                <a:gd name="f17" fmla="val 237"/>
                <a:gd name="f18" fmla="val 1174"/>
                <a:gd name="f19" fmla="val 340"/>
                <a:gd name="f20" fmla="val 442"/>
                <a:gd name="f21" fmla="val 544"/>
                <a:gd name="f22" fmla="val 647"/>
                <a:gd name="f23" fmla="val 1135"/>
                <a:gd name="f24" fmla="val 686"/>
                <a:gd name="f25" fmla="val 528"/>
                <a:gd name="f26" fmla="val 245"/>
                <a:gd name="f27" fmla="val 1056"/>
                <a:gd name="f28" fmla="val 946"/>
                <a:gd name="f29" fmla="*/ f0 1 1293"/>
                <a:gd name="f30" fmla="*/ f1 1 1214"/>
                <a:gd name="f31" fmla="val f2"/>
                <a:gd name="f32" fmla="val f3"/>
                <a:gd name="f33" fmla="val f4"/>
                <a:gd name="f34" fmla="+- f33 0 f31"/>
                <a:gd name="f35" fmla="+- f32 0 f31"/>
                <a:gd name="f36" fmla="*/ f35 1 1293"/>
                <a:gd name="f37" fmla="*/ f34 1 1214"/>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1293" h="1214">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1" name="Google Shape;10159;p74">
              <a:extLst>
                <a:ext uri="{FF2B5EF4-FFF2-40B4-BE49-F238E27FC236}">
                  <a16:creationId xmlns:a16="http://schemas.microsoft.com/office/drawing/2014/main" id="{78A22137-FC40-43AE-1057-5C35AE009A03}"/>
                </a:ext>
              </a:extLst>
            </p:cNvPr>
            <p:cNvSpPr/>
            <p:nvPr/>
          </p:nvSpPr>
          <p:spPr>
            <a:xfrm>
              <a:off x="6244382" y="2737741"/>
              <a:ext cx="40059" cy="40123"/>
            </a:xfrm>
            <a:custGeom>
              <a:avLst/>
              <a:gdLst>
                <a:gd name="f0" fmla="val w"/>
                <a:gd name="f1" fmla="val h"/>
                <a:gd name="f2" fmla="val 0"/>
                <a:gd name="f3" fmla="val 1292"/>
                <a:gd name="f4" fmla="val 1214"/>
                <a:gd name="f5" fmla="val 835"/>
                <a:gd name="f6" fmla="val 1"/>
                <a:gd name="f7" fmla="val 725"/>
                <a:gd name="f8" fmla="val 614"/>
                <a:gd name="f9" fmla="val 40"/>
                <a:gd name="f10" fmla="val 536"/>
                <a:gd name="f11" fmla="val 119"/>
                <a:gd name="f12" fmla="val 126"/>
                <a:gd name="f13" fmla="val 497"/>
                <a:gd name="f14" fmla="val 654"/>
                <a:gd name="f15" fmla="val 938"/>
                <a:gd name="f16" fmla="val 1095"/>
                <a:gd name="f17" fmla="val 205"/>
                <a:gd name="f18" fmla="val 1174"/>
                <a:gd name="f19" fmla="val 315"/>
                <a:gd name="f20" fmla="val 1213"/>
                <a:gd name="f21" fmla="val 425"/>
                <a:gd name="f22" fmla="val 646"/>
                <a:gd name="f23" fmla="val 1134"/>
                <a:gd name="f24" fmla="val 686"/>
                <a:gd name="f25" fmla="val 560"/>
                <a:gd name="f26" fmla="val 276"/>
                <a:gd name="f27" fmla="val 1056"/>
                <a:gd name="f28" fmla="val 945"/>
                <a:gd name="f29" fmla="*/ f0 1 1292"/>
                <a:gd name="f30" fmla="*/ f1 1 1214"/>
                <a:gd name="f31" fmla="val f2"/>
                <a:gd name="f32" fmla="val f3"/>
                <a:gd name="f33" fmla="val f4"/>
                <a:gd name="f34" fmla="+- f33 0 f31"/>
                <a:gd name="f35" fmla="+- f32 0 f31"/>
                <a:gd name="f36" fmla="*/ f35 1 1292"/>
                <a:gd name="f37" fmla="*/ f34 1 1214"/>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1292" h="1214">
                  <a:moveTo>
                    <a:pt x="f5" y="f6"/>
                  </a:moveTo>
                  <a:cubicBezTo>
                    <a:pt x="f7" y="f6"/>
                    <a:pt x="f8" y="f9"/>
                    <a:pt x="f10" y="f11"/>
                  </a:cubicBezTo>
                  <a:lnTo>
                    <a:pt x="f12" y="f13"/>
                  </a:lnTo>
                  <a:cubicBezTo>
                    <a:pt x="f2" y="f14"/>
                    <a:pt x="f2" y="f15"/>
                    <a:pt x="f12" y="f16"/>
                  </a:cubicBezTo>
                  <a:cubicBezTo>
                    <a:pt x="f17" y="f18"/>
                    <a:pt x="f19" y="f20"/>
                    <a:pt x="f21" y="f20"/>
                  </a:cubicBezTo>
                  <a:cubicBezTo>
                    <a:pt x="f10" y="f20"/>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2" name="Google Shape;10160;p74">
              <a:extLst>
                <a:ext uri="{FF2B5EF4-FFF2-40B4-BE49-F238E27FC236}">
                  <a16:creationId xmlns:a16="http://schemas.microsoft.com/office/drawing/2014/main" id="{D015975C-FF0D-286D-6DC5-38B01C779BBB}"/>
                </a:ext>
              </a:extLst>
            </p:cNvPr>
            <p:cNvSpPr/>
            <p:nvPr/>
          </p:nvSpPr>
          <p:spPr>
            <a:xfrm>
              <a:off x="6244382" y="3002194"/>
              <a:ext cx="40059" cy="40123"/>
            </a:xfrm>
            <a:custGeom>
              <a:avLst/>
              <a:gdLst>
                <a:gd name="f0" fmla="val w"/>
                <a:gd name="f1" fmla="val h"/>
                <a:gd name="f2" fmla="val 0"/>
                <a:gd name="f3" fmla="val 1292"/>
                <a:gd name="f4" fmla="val 1214"/>
                <a:gd name="f5" fmla="val 425"/>
                <a:gd name="f6" fmla="val 1"/>
                <a:gd name="f7" fmla="val 315"/>
                <a:gd name="f8" fmla="val 205"/>
                <a:gd name="f9" fmla="val 40"/>
                <a:gd name="f10" fmla="val 126"/>
                <a:gd name="f11" fmla="val 119"/>
                <a:gd name="f12" fmla="val 245"/>
                <a:gd name="f13" fmla="val 528"/>
                <a:gd name="f14" fmla="val 686"/>
                <a:gd name="f15" fmla="val 536"/>
                <a:gd name="f16" fmla="val 1096"/>
                <a:gd name="f17" fmla="val 614"/>
                <a:gd name="f18" fmla="val 1174"/>
                <a:gd name="f19" fmla="val 725"/>
                <a:gd name="f20" fmla="val 835"/>
                <a:gd name="f21" fmla="val 945"/>
                <a:gd name="f22" fmla="val 1056"/>
                <a:gd name="f23" fmla="val 1134"/>
                <a:gd name="f24" fmla="val 938"/>
                <a:gd name="f25" fmla="val 654"/>
                <a:gd name="f26" fmla="val 497"/>
                <a:gd name="f27" fmla="val 646"/>
                <a:gd name="f28" fmla="*/ f0 1 1292"/>
                <a:gd name="f29" fmla="*/ f1 1 1214"/>
                <a:gd name="f30" fmla="val f2"/>
                <a:gd name="f31" fmla="val f3"/>
                <a:gd name="f32" fmla="val f4"/>
                <a:gd name="f33" fmla="+- f32 0 f30"/>
                <a:gd name="f34" fmla="+- f31 0 f30"/>
                <a:gd name="f35" fmla="*/ f34 1 1292"/>
                <a:gd name="f36" fmla="*/ f33 1 121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292" h="1214">
                  <a:moveTo>
                    <a:pt x="f5" y="f6"/>
                  </a:moveTo>
                  <a:cubicBezTo>
                    <a:pt x="f7" y="f6"/>
                    <a:pt x="f8" y="f9"/>
                    <a:pt x="f10" y="f11"/>
                  </a:cubicBezTo>
                  <a:cubicBezTo>
                    <a:pt x="f2" y="f12"/>
                    <a:pt x="f2" y="f13"/>
                    <a:pt x="f10" y="f14"/>
                  </a:cubicBezTo>
                  <a:lnTo>
                    <a:pt x="f15" y="f16"/>
                  </a:lnTo>
                  <a:cubicBezTo>
                    <a:pt x="f17" y="f18"/>
                    <a:pt x="f19" y="f4"/>
                    <a:pt x="f20" y="f4"/>
                  </a:cubicBezTo>
                  <a:cubicBezTo>
                    <a:pt x="f21" y="f4"/>
                    <a:pt x="f22" y="f18"/>
                    <a:pt x="f23" y="f16"/>
                  </a:cubicBezTo>
                  <a:cubicBezTo>
                    <a:pt x="f3" y="f24"/>
                    <a:pt x="f3" y="f25"/>
                    <a:pt x="f23" y="f26"/>
                  </a:cubicBezTo>
                  <a:lnTo>
                    <a:pt x="f19" y="f11"/>
                  </a:lnTo>
                  <a:cubicBezTo>
                    <a:pt x="f27" y="f9"/>
                    <a:pt x="f15"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3" name="Google Shape;10161;p74">
              <a:extLst>
                <a:ext uri="{FF2B5EF4-FFF2-40B4-BE49-F238E27FC236}">
                  <a16:creationId xmlns:a16="http://schemas.microsoft.com/office/drawing/2014/main" id="{A0F274F7-49B3-B61F-D344-F21E115FD5A0}"/>
                </a:ext>
              </a:extLst>
            </p:cNvPr>
            <p:cNvSpPr/>
            <p:nvPr/>
          </p:nvSpPr>
          <p:spPr>
            <a:xfrm>
              <a:off x="5996223" y="2737741"/>
              <a:ext cx="40096" cy="40123"/>
            </a:xfrm>
            <a:custGeom>
              <a:avLst/>
              <a:gdLst>
                <a:gd name="f0" fmla="val w"/>
                <a:gd name="f1" fmla="val h"/>
                <a:gd name="f2" fmla="val 0"/>
                <a:gd name="f3" fmla="val 1293"/>
                <a:gd name="f4" fmla="val 1214"/>
                <a:gd name="f5" fmla="val 442"/>
                <a:gd name="f6" fmla="val 1"/>
                <a:gd name="f7" fmla="val 340"/>
                <a:gd name="f8" fmla="val 237"/>
                <a:gd name="f9" fmla="val 40"/>
                <a:gd name="f10" fmla="val 158"/>
                <a:gd name="f11" fmla="val 119"/>
                <a:gd name="f12" fmla="val 276"/>
                <a:gd name="f13" fmla="val 560"/>
                <a:gd name="f14" fmla="val 686"/>
                <a:gd name="f15" fmla="val 536"/>
                <a:gd name="f16" fmla="val 1095"/>
                <a:gd name="f17" fmla="val 615"/>
                <a:gd name="f18" fmla="val 1174"/>
                <a:gd name="f19" fmla="val 725"/>
                <a:gd name="f20" fmla="val 1213"/>
                <a:gd name="f21" fmla="val 836"/>
                <a:gd name="f22" fmla="val 946"/>
                <a:gd name="f23" fmla="val 1056"/>
                <a:gd name="f24" fmla="val 1135"/>
                <a:gd name="f25" fmla="val 938"/>
                <a:gd name="f26" fmla="val 654"/>
                <a:gd name="f27" fmla="val 497"/>
                <a:gd name="f28" fmla="val 647"/>
                <a:gd name="f29" fmla="val 544"/>
                <a:gd name="f30" fmla="*/ f0 1 1293"/>
                <a:gd name="f31" fmla="*/ f1 1 1214"/>
                <a:gd name="f32" fmla="val f2"/>
                <a:gd name="f33" fmla="val f3"/>
                <a:gd name="f34" fmla="val f4"/>
                <a:gd name="f35" fmla="+- f34 0 f32"/>
                <a:gd name="f36" fmla="+- f33 0 f32"/>
                <a:gd name="f37" fmla="*/ f36 1 1293"/>
                <a:gd name="f38" fmla="*/ f35 1 1214"/>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1293" h="121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3" y="f25"/>
                    <a:pt x="f3" y="f26"/>
                    <a:pt x="f24" y="f27"/>
                  </a:cubicBezTo>
                  <a:lnTo>
                    <a:pt x="f19" y="f11"/>
                  </a:lnTo>
                  <a:cubicBezTo>
                    <a:pt x="f28" y="f9"/>
                    <a:pt x="f2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54" name="Google Shape;10172;p74">
            <a:extLst>
              <a:ext uri="{FF2B5EF4-FFF2-40B4-BE49-F238E27FC236}">
                <a16:creationId xmlns:a16="http://schemas.microsoft.com/office/drawing/2014/main" id="{43EB732D-0BA4-AC92-89BA-23750BE6B1C5}"/>
              </a:ext>
            </a:extLst>
          </p:cNvPr>
          <p:cNvGrpSpPr/>
          <p:nvPr/>
        </p:nvGrpSpPr>
        <p:grpSpPr>
          <a:xfrm>
            <a:off x="5697133" y="1354481"/>
            <a:ext cx="512987" cy="541708"/>
            <a:chOff x="7068732" y="1223851"/>
            <a:chExt cx="512987" cy="541708"/>
          </a:xfrm>
          <a:solidFill>
            <a:schemeClr val="bg2"/>
          </a:solidFill>
        </p:grpSpPr>
        <p:sp>
          <p:nvSpPr>
            <p:cNvPr id="55" name="Google Shape;10173;p74">
              <a:extLst>
                <a:ext uri="{FF2B5EF4-FFF2-40B4-BE49-F238E27FC236}">
                  <a16:creationId xmlns:a16="http://schemas.microsoft.com/office/drawing/2014/main" id="{EAF77951-A658-77F7-2491-622E0CFB2253}"/>
                </a:ext>
              </a:extLst>
            </p:cNvPr>
            <p:cNvSpPr/>
            <p:nvPr/>
          </p:nvSpPr>
          <p:spPr>
            <a:xfrm>
              <a:off x="7203615" y="1223851"/>
              <a:ext cx="378104" cy="392954"/>
            </a:xfrm>
            <a:custGeom>
              <a:avLst/>
              <a:gdLst>
                <a:gd name="f0" fmla="val w"/>
                <a:gd name="f1" fmla="val h"/>
                <a:gd name="f2" fmla="val 0"/>
                <a:gd name="f3" fmla="val 9452"/>
                <a:gd name="f4" fmla="val 9217"/>
                <a:gd name="f5" fmla="val 3387"/>
                <a:gd name="f6" fmla="val 836"/>
                <a:gd name="f7" fmla="val 3497"/>
                <a:gd name="f8" fmla="val 3607"/>
                <a:gd name="f9" fmla="val 875"/>
                <a:gd name="f10" fmla="val 3686"/>
                <a:gd name="f11" fmla="val 954"/>
                <a:gd name="f12" fmla="val 3844"/>
                <a:gd name="f13" fmla="val 1111"/>
                <a:gd name="f14" fmla="val 1395"/>
                <a:gd name="f15" fmla="val 1553"/>
                <a:gd name="f16" fmla="val 1638"/>
                <a:gd name="f17" fmla="val 3600"/>
                <a:gd name="f18" fmla="val 1560"/>
                <a:gd name="f19" fmla="val 3679"/>
                <a:gd name="f20" fmla="val 1449"/>
                <a:gd name="f21" fmla="val 3718"/>
                <a:gd name="f22" fmla="val 1339"/>
                <a:gd name="f23" fmla="val 1229"/>
                <a:gd name="f24" fmla="val 1118"/>
                <a:gd name="f25" fmla="val 1040"/>
                <a:gd name="f26" fmla="val 882"/>
                <a:gd name="f27" fmla="val 3443"/>
                <a:gd name="f28" fmla="val 3159"/>
                <a:gd name="f29" fmla="val 3002"/>
                <a:gd name="f30" fmla="val 3088"/>
                <a:gd name="f31" fmla="val 3166"/>
                <a:gd name="f32" fmla="val 3277"/>
                <a:gd name="f33" fmla="val 8081"/>
                <a:gd name="f34" fmla="val 5530"/>
                <a:gd name="f35" fmla="val 8191"/>
                <a:gd name="f36" fmla="val 8302"/>
                <a:gd name="f37" fmla="val 5569"/>
                <a:gd name="f38" fmla="val 8380"/>
                <a:gd name="f39" fmla="val 5648"/>
                <a:gd name="f40" fmla="val 8538"/>
                <a:gd name="f41" fmla="val 5806"/>
                <a:gd name="f42" fmla="val 6089"/>
                <a:gd name="f43" fmla="val 6247"/>
                <a:gd name="f44" fmla="val 6333"/>
                <a:gd name="f45" fmla="val 8295"/>
                <a:gd name="f46" fmla="val 6254"/>
                <a:gd name="f47" fmla="val 8358"/>
                <a:gd name="f48" fmla="val 6143"/>
                <a:gd name="f49" fmla="val 8389"/>
                <a:gd name="f50" fmla="val 6033"/>
                <a:gd name="f51" fmla="val 5923"/>
                <a:gd name="f52" fmla="val 5813"/>
                <a:gd name="f53" fmla="val 5734"/>
                <a:gd name="f54" fmla="val 5576"/>
                <a:gd name="f55" fmla="val 8137"/>
                <a:gd name="f56" fmla="val 7853"/>
                <a:gd name="f57" fmla="val 7696"/>
                <a:gd name="f58" fmla="val 7782"/>
                <a:gd name="f59" fmla="val 7861"/>
                <a:gd name="f60" fmla="val 7971"/>
                <a:gd name="f61" fmla="val 3414"/>
                <a:gd name="f62" fmla="val 1"/>
                <a:gd name="f63" fmla="val 3095"/>
                <a:gd name="f64" fmla="val 2772"/>
                <a:gd name="f65" fmla="val 119"/>
                <a:gd name="f66" fmla="val 2520"/>
                <a:gd name="f67" fmla="val 355"/>
                <a:gd name="f68" fmla="val 473"/>
                <a:gd name="f69" fmla="val 2403"/>
                <a:gd name="f70" fmla="val 2876"/>
                <a:gd name="f71" fmla="val 3663"/>
                <a:gd name="f72" fmla="val 4199"/>
                <a:gd name="f73" fmla="val 700"/>
                <a:gd name="f74" fmla="val 4406"/>
                <a:gd name="f75" fmla="val 1008"/>
                <a:gd name="f76" fmla="val 4544"/>
                <a:gd name="f77" fmla="val 1345"/>
                <a:gd name="f78" fmla="val 1522"/>
                <a:gd name="f79" fmla="val 1706"/>
                <a:gd name="f80" fmla="val 4506"/>
                <a:gd name="f81" fmla="val 1890"/>
                <a:gd name="f82" fmla="val 4419"/>
                <a:gd name="f83" fmla="val 4915"/>
                <a:gd name="f84" fmla="val 7444"/>
                <a:gd name="f85" fmla="val 4663"/>
                <a:gd name="f86" fmla="val 7980"/>
                <a:gd name="f87" fmla="val 4789"/>
                <a:gd name="f88" fmla="val 8515"/>
                <a:gd name="f89" fmla="val 5135"/>
                <a:gd name="f90" fmla="val 8862"/>
                <a:gd name="f91" fmla="val 5372"/>
                <a:gd name="f92" fmla="val 9098"/>
                <a:gd name="f93" fmla="val 5687"/>
                <a:gd name="f94" fmla="val 9216"/>
                <a:gd name="f95" fmla="val 6010"/>
                <a:gd name="f96" fmla="val 6663"/>
                <a:gd name="f97" fmla="val 6931"/>
                <a:gd name="f98" fmla="val 8979"/>
                <a:gd name="f99" fmla="val 6814"/>
                <a:gd name="f100" fmla="val 6341"/>
                <a:gd name="f101" fmla="val 5554"/>
                <a:gd name="f102" fmla="val 5050"/>
                <a:gd name="f103" fmla="val 8757"/>
                <a:gd name="f104" fmla="val 4828"/>
                <a:gd name="f105" fmla="val 8445"/>
                <a:gd name="f106" fmla="val 4696"/>
                <a:gd name="f107" fmla="val 8117"/>
                <a:gd name="f108" fmla="val 7933"/>
                <a:gd name="f109" fmla="val 7743"/>
                <a:gd name="f110" fmla="val 4738"/>
                <a:gd name="f111" fmla="val 7561"/>
                <a:gd name="f112" fmla="val 4829"/>
                <a:gd name="f113" fmla="val 4505"/>
                <a:gd name="f114" fmla="val 1773"/>
                <a:gd name="f115" fmla="val 4757"/>
                <a:gd name="f116" fmla="val 1269"/>
                <a:gd name="f117" fmla="val 4631"/>
                <a:gd name="f118" fmla="val 733"/>
                <a:gd name="f119" fmla="val 4285"/>
                <a:gd name="f120" fmla="val 4048"/>
                <a:gd name="f121" fmla="val 3733"/>
                <a:gd name="f122" fmla="*/ f0 1 9452"/>
                <a:gd name="f123" fmla="*/ f1 1 9217"/>
                <a:gd name="f124" fmla="val f2"/>
                <a:gd name="f125" fmla="val f3"/>
                <a:gd name="f126" fmla="val f4"/>
                <a:gd name="f127" fmla="+- f126 0 f124"/>
                <a:gd name="f128" fmla="+- f125 0 f124"/>
                <a:gd name="f129" fmla="*/ f128 1 9452"/>
                <a:gd name="f130" fmla="*/ f127 1 9217"/>
                <a:gd name="f131" fmla="*/ f124 1 f129"/>
                <a:gd name="f132" fmla="*/ f125 1 f129"/>
                <a:gd name="f133" fmla="*/ f124 1 f130"/>
                <a:gd name="f134" fmla="*/ f126 1 f130"/>
                <a:gd name="f135" fmla="*/ f131 f122 1"/>
                <a:gd name="f136" fmla="*/ f132 f122 1"/>
                <a:gd name="f137" fmla="*/ f134 f123 1"/>
                <a:gd name="f138" fmla="*/ f133 f123 1"/>
              </a:gdLst>
              <a:ahLst/>
              <a:cxnLst>
                <a:cxn ang="3cd4">
                  <a:pos x="hc" y="t"/>
                </a:cxn>
                <a:cxn ang="0">
                  <a:pos x="r" y="vc"/>
                </a:cxn>
                <a:cxn ang="cd4">
                  <a:pos x="hc" y="b"/>
                </a:cxn>
                <a:cxn ang="cd2">
                  <a:pos x="l" y="vc"/>
                </a:cxn>
              </a:cxnLst>
              <a:rect l="f135" t="f138" r="f136" b="f137"/>
              <a:pathLst>
                <a:path w="9452" h="9217">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3" y="f34"/>
                  </a:moveTo>
                  <a:cubicBezTo>
                    <a:pt x="f35" y="f34"/>
                    <a:pt x="f36" y="f37"/>
                    <a:pt x="f38" y="f39"/>
                  </a:cubicBezTo>
                  <a:cubicBezTo>
                    <a:pt x="f40" y="f41"/>
                    <a:pt x="f40" y="f42"/>
                    <a:pt x="f38" y="f43"/>
                  </a:cubicBezTo>
                  <a:lnTo>
                    <a:pt x="f44" y="f45"/>
                  </a:lnTo>
                  <a:cubicBezTo>
                    <a:pt x="f46" y="f47"/>
                    <a:pt x="f48" y="f49"/>
                    <a:pt x="f50" y="f49"/>
                  </a:cubicBezTo>
                  <a:cubicBezTo>
                    <a:pt x="f51" y="f49"/>
                    <a:pt x="f52" y="f47"/>
                    <a:pt x="f53" y="f45"/>
                  </a:cubicBezTo>
                  <a:cubicBezTo>
                    <a:pt x="f54" y="f55"/>
                    <a:pt x="f54" y="f56"/>
                    <a:pt x="f53" y="f57"/>
                  </a:cubicBezTo>
                  <a:lnTo>
                    <a:pt x="f58" y="f39"/>
                  </a:lnTo>
                  <a:cubicBezTo>
                    <a:pt x="f59" y="f37"/>
                    <a:pt x="f60" y="f34"/>
                    <a:pt x="f33" y="f34"/>
                  </a:cubicBezTo>
                  <a:close/>
                  <a:moveTo>
                    <a:pt x="f61" y="f62"/>
                  </a:moveTo>
                  <a:cubicBezTo>
                    <a:pt x="f63" y="f62"/>
                    <a:pt x="f64" y="f65"/>
                    <a:pt x="f66" y="f67"/>
                  </a:cubicBezTo>
                  <a:lnTo>
                    <a:pt x="f68" y="f69"/>
                  </a:lnTo>
                  <a:cubicBezTo>
                    <a:pt x="f2" y="f70"/>
                    <a:pt x="f2" y="f71"/>
                    <a:pt x="f68" y="f72"/>
                  </a:cubicBezTo>
                  <a:cubicBezTo>
                    <a:pt x="f73" y="f74"/>
                    <a:pt x="f75" y="f76"/>
                    <a:pt x="f77" y="f76"/>
                  </a:cubicBezTo>
                  <a:cubicBezTo>
                    <a:pt x="f78" y="f76"/>
                    <a:pt x="f79" y="f80"/>
                    <a:pt x="f81" y="f82"/>
                  </a:cubicBezTo>
                  <a:lnTo>
                    <a:pt x="f83" y="f84"/>
                  </a:lnTo>
                  <a:cubicBezTo>
                    <a:pt x="f85" y="f86"/>
                    <a:pt x="f87" y="f88"/>
                    <a:pt x="f89" y="f90"/>
                  </a:cubicBezTo>
                  <a:cubicBezTo>
                    <a:pt x="f91" y="f92"/>
                    <a:pt x="f93" y="f94"/>
                    <a:pt x="f95" y="f94"/>
                  </a:cubicBezTo>
                  <a:cubicBezTo>
                    <a:pt x="f44" y="f94"/>
                    <a:pt x="f96" y="f92"/>
                    <a:pt x="f97" y="f90"/>
                  </a:cubicBezTo>
                  <a:lnTo>
                    <a:pt x="f98" y="f99"/>
                  </a:lnTo>
                  <a:cubicBezTo>
                    <a:pt x="f3" y="f100"/>
                    <a:pt x="f3" y="f101"/>
                    <a:pt x="f98" y="f102"/>
                  </a:cubicBezTo>
                  <a:cubicBezTo>
                    <a:pt x="f103" y="f104"/>
                    <a:pt x="f105" y="f106"/>
                    <a:pt x="f107" y="f106"/>
                  </a:cubicBezTo>
                  <a:cubicBezTo>
                    <a:pt x="f108" y="f106"/>
                    <a:pt x="f109" y="f110"/>
                    <a:pt x="f111" y="f112"/>
                  </a:cubicBezTo>
                  <a:lnTo>
                    <a:pt x="f113" y="f114"/>
                  </a:lnTo>
                  <a:cubicBezTo>
                    <a:pt x="f115" y="f116"/>
                    <a:pt x="f117" y="f118"/>
                    <a:pt x="f119" y="f67"/>
                  </a:cubicBezTo>
                  <a:cubicBezTo>
                    <a:pt x="f120" y="f65"/>
                    <a:pt x="f121" y="f62"/>
                    <a:pt x="f61" y="f6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6" name="Google Shape;10174;p74">
              <a:extLst>
                <a:ext uri="{FF2B5EF4-FFF2-40B4-BE49-F238E27FC236}">
                  <a16:creationId xmlns:a16="http://schemas.microsoft.com/office/drawing/2014/main" id="{6EA5E4FE-CBC5-EA55-E572-C924972D6459}"/>
                </a:ext>
              </a:extLst>
            </p:cNvPr>
            <p:cNvSpPr/>
            <p:nvPr/>
          </p:nvSpPr>
          <p:spPr>
            <a:xfrm>
              <a:off x="7068732" y="1463277"/>
              <a:ext cx="283619" cy="302273"/>
            </a:xfrm>
            <a:custGeom>
              <a:avLst/>
              <a:gdLst>
                <a:gd name="f0" fmla="val w"/>
                <a:gd name="f1" fmla="val h"/>
                <a:gd name="f2" fmla="val 0"/>
                <a:gd name="f3" fmla="val 7090"/>
                <a:gd name="f4" fmla="val 5325"/>
                <a:gd name="f5" fmla="val 1"/>
                <a:gd name="f6" fmla="val 4160"/>
                <a:gd name="f7" fmla="val 1166"/>
                <a:gd name="f8" fmla="val 4081"/>
                <a:gd name="f9" fmla="val 1088"/>
                <a:gd name="f10" fmla="val 3971"/>
                <a:gd name="f11" fmla="val 1048"/>
                <a:gd name="f12" fmla="val 3860"/>
                <a:gd name="f13" fmla="val 3750"/>
                <a:gd name="f14" fmla="val 3640"/>
                <a:gd name="f15" fmla="val 3561"/>
                <a:gd name="f16" fmla="val 474"/>
                <a:gd name="f17" fmla="val 4254"/>
                <a:gd name="f18" fmla="val 159"/>
                <a:gd name="f19" fmla="val 4569"/>
                <a:gd name="f20" fmla="val 4947"/>
                <a:gd name="f21" fmla="val 5419"/>
                <a:gd name="f22" fmla="val 5861"/>
                <a:gd name="f23" fmla="val 6302"/>
                <a:gd name="f24" fmla="val 6617"/>
                <a:gd name="f25" fmla="val 789"/>
                <a:gd name="f26" fmla="val 6932"/>
                <a:gd name="f27" fmla="val 1214"/>
                <a:gd name="f28" fmla="val 7089"/>
                <a:gd name="f29" fmla="val 1639"/>
                <a:gd name="f30" fmla="val 2065"/>
                <a:gd name="f31" fmla="val 2490"/>
                <a:gd name="f32" fmla="val 2805"/>
                <a:gd name="f33" fmla="val 5892"/>
                <a:gd name="f34" fmla="val 3529"/>
                <a:gd name="f35" fmla="val 6081"/>
                <a:gd name="f36" fmla="val 3372"/>
                <a:gd name="f37" fmla="val 3088"/>
                <a:gd name="f38" fmla="val 5924"/>
                <a:gd name="f39" fmla="val 2931"/>
                <a:gd name="f40" fmla="val 1765"/>
                <a:gd name="f41" fmla="*/ f0 1 7090"/>
                <a:gd name="f42" fmla="*/ f1 1 7090"/>
                <a:gd name="f43" fmla="val f2"/>
                <a:gd name="f44" fmla="val f3"/>
                <a:gd name="f45" fmla="+- f44 0 f43"/>
                <a:gd name="f46" fmla="*/ f45 1 7090"/>
                <a:gd name="f47" fmla="*/ f43 1 f46"/>
                <a:gd name="f48" fmla="*/ f44 1 f46"/>
                <a:gd name="f49" fmla="*/ f47 f41 1"/>
                <a:gd name="f50" fmla="*/ f48 f41 1"/>
                <a:gd name="f51" fmla="*/ f48 f42 1"/>
                <a:gd name="f52" fmla="*/ f47 f42 1"/>
              </a:gdLst>
              <a:ahLst/>
              <a:cxnLst>
                <a:cxn ang="3cd4">
                  <a:pos x="hc" y="t"/>
                </a:cxn>
                <a:cxn ang="0">
                  <a:pos x="r" y="vc"/>
                </a:cxn>
                <a:cxn ang="cd4">
                  <a:pos x="hc" y="b"/>
                </a:cxn>
                <a:cxn ang="cd2">
                  <a:pos x="l" y="vc"/>
                </a:cxn>
              </a:cxnLst>
              <a:rect l="f49" t="f52" r="f50" b="f51"/>
              <a:pathLst>
                <a:path w="7090" h="7090">
                  <a:moveTo>
                    <a:pt x="f4" y="f5"/>
                  </a:moveTo>
                  <a:lnTo>
                    <a:pt x="f6" y="f7"/>
                  </a:lnTo>
                  <a:cubicBezTo>
                    <a:pt x="f8" y="f9"/>
                    <a:pt x="f10" y="f11"/>
                    <a:pt x="f12" y="f11"/>
                  </a:cubicBezTo>
                  <a:cubicBezTo>
                    <a:pt x="f13" y="f11"/>
                    <a:pt x="f14" y="f9"/>
                    <a:pt x="f15" y="f7"/>
                  </a:cubicBezTo>
                  <a:lnTo>
                    <a:pt x="f16" y="f17"/>
                  </a:lnTo>
                  <a:cubicBezTo>
                    <a:pt x="f18" y="f19"/>
                    <a:pt x="f5" y="f20"/>
                    <a:pt x="f5" y="f21"/>
                  </a:cubicBezTo>
                  <a:cubicBezTo>
                    <a:pt x="f5" y="f22"/>
                    <a:pt x="f18" y="f23"/>
                    <a:pt x="f16" y="f24"/>
                  </a:cubicBezTo>
                  <a:cubicBezTo>
                    <a:pt x="f25" y="f26"/>
                    <a:pt x="f27" y="f28"/>
                    <a:pt x="f29" y="f28"/>
                  </a:cubicBezTo>
                  <a:cubicBezTo>
                    <a:pt x="f30" y="f28"/>
                    <a:pt x="f31" y="f26"/>
                    <a:pt x="f32" y="f24"/>
                  </a:cubicBezTo>
                  <a:lnTo>
                    <a:pt x="f33" y="f34"/>
                  </a:lnTo>
                  <a:cubicBezTo>
                    <a:pt x="f35" y="f36"/>
                    <a:pt x="f35" y="f37"/>
                    <a:pt x="f38" y="f39"/>
                  </a:cubicBezTo>
                  <a:lnTo>
                    <a:pt x="f3" y="f40"/>
                  </a:lnTo>
                  <a:lnTo>
                    <a:pt x="f4"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7" name="Google Shape;10175;p74">
              <a:extLst>
                <a:ext uri="{FF2B5EF4-FFF2-40B4-BE49-F238E27FC236}">
                  <a16:creationId xmlns:a16="http://schemas.microsoft.com/office/drawing/2014/main" id="{5A6C672F-9326-9D5E-189D-9E4A06AB471D}"/>
                </a:ext>
              </a:extLst>
            </p:cNvPr>
            <p:cNvSpPr/>
            <p:nvPr/>
          </p:nvSpPr>
          <p:spPr>
            <a:xfrm>
              <a:off x="7279227" y="1659398"/>
              <a:ext cx="297463" cy="106161"/>
            </a:xfrm>
            <a:custGeom>
              <a:avLst/>
              <a:gdLst>
                <a:gd name="f0" fmla="val w"/>
                <a:gd name="f1" fmla="val h"/>
                <a:gd name="f2" fmla="val 0"/>
                <a:gd name="f3" fmla="val 7436"/>
                <a:gd name="f4" fmla="val 2490"/>
                <a:gd name="f5" fmla="val 2048"/>
                <a:gd name="f6" fmla="val 1355"/>
                <a:gd name="f7" fmla="val 819"/>
                <a:gd name="f8" fmla="val 536"/>
                <a:gd name="f9" fmla="val 1229"/>
                <a:gd name="f10" fmla="val 1639"/>
                <a:gd name="f11" fmla="val 410"/>
                <a:gd name="f12" fmla="val 189"/>
                <a:gd name="f13" fmla="val 1859"/>
                <a:gd name="f14" fmla="val 2269"/>
                <a:gd name="f15" fmla="val 2489"/>
                <a:gd name="f16" fmla="val 7026"/>
                <a:gd name="f17" fmla="val 7278"/>
                <a:gd name="f18" fmla="val 7435"/>
                <a:gd name="f19" fmla="val 7246"/>
                <a:gd name="f20" fmla="val 6994"/>
                <a:gd name="f21" fmla="val 6616"/>
                <a:gd name="f22" fmla="val 6049"/>
                <a:gd name="f23" fmla="val 5356"/>
                <a:gd name="f24" fmla="*/ f0 1 7436"/>
                <a:gd name="f25" fmla="*/ f1 1 2490"/>
                <a:gd name="f26" fmla="val f2"/>
                <a:gd name="f27" fmla="val f3"/>
                <a:gd name="f28" fmla="val f4"/>
                <a:gd name="f29" fmla="+- f28 0 f26"/>
                <a:gd name="f30" fmla="+- f27 0 f26"/>
                <a:gd name="f31" fmla="*/ f30 1 7436"/>
                <a:gd name="f32" fmla="*/ f29 1 2490"/>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7436" h="2490">
                  <a:moveTo>
                    <a:pt x="f5" y="f2"/>
                  </a:moveTo>
                  <a:cubicBezTo>
                    <a:pt x="f6" y="f2"/>
                    <a:pt x="f7" y="f8"/>
                    <a:pt x="f7" y="f9"/>
                  </a:cubicBezTo>
                  <a:lnTo>
                    <a:pt x="f7" y="f10"/>
                  </a:lnTo>
                  <a:lnTo>
                    <a:pt x="f11" y="f10"/>
                  </a:lnTo>
                  <a:cubicBezTo>
                    <a:pt x="f12" y="f10"/>
                    <a:pt x="f2" y="f13"/>
                    <a:pt x="f2" y="f5"/>
                  </a:cubicBezTo>
                  <a:cubicBezTo>
                    <a:pt x="f2" y="f14"/>
                    <a:pt x="f12" y="f15"/>
                    <a:pt x="f11" y="f15"/>
                  </a:cubicBezTo>
                  <a:lnTo>
                    <a:pt x="f16" y="f15"/>
                  </a:lnTo>
                  <a:cubicBezTo>
                    <a:pt x="f17" y="f15"/>
                    <a:pt x="f18" y="f14"/>
                    <a:pt x="f18" y="f5"/>
                  </a:cubicBezTo>
                  <a:cubicBezTo>
                    <a:pt x="f18" y="f13"/>
                    <a:pt x="f19" y="f10"/>
                    <a:pt x="f20" y="f10"/>
                  </a:cubicBezTo>
                  <a:lnTo>
                    <a:pt x="f21" y="f10"/>
                  </a:lnTo>
                  <a:lnTo>
                    <a:pt x="f21" y="f9"/>
                  </a:lnTo>
                  <a:cubicBezTo>
                    <a:pt x="f21" y="f8"/>
                    <a:pt x="f22" y="f2"/>
                    <a:pt x="f2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58" name="Google Shape;10184;p74">
            <a:extLst>
              <a:ext uri="{FF2B5EF4-FFF2-40B4-BE49-F238E27FC236}">
                <a16:creationId xmlns:a16="http://schemas.microsoft.com/office/drawing/2014/main" id="{92F3906A-6B41-2C66-A9D7-954718B8E07E}"/>
              </a:ext>
            </a:extLst>
          </p:cNvPr>
          <p:cNvGrpSpPr/>
          <p:nvPr/>
        </p:nvGrpSpPr>
        <p:grpSpPr>
          <a:xfrm>
            <a:off x="1835284" y="2859693"/>
            <a:ext cx="392753" cy="419645"/>
            <a:chOff x="3206883" y="2729063"/>
            <a:chExt cx="392753" cy="419645"/>
          </a:xfrm>
          <a:solidFill>
            <a:schemeClr val="bg2"/>
          </a:solidFill>
        </p:grpSpPr>
        <p:sp>
          <p:nvSpPr>
            <p:cNvPr id="59" name="Google Shape;10185;p74">
              <a:extLst>
                <a:ext uri="{FF2B5EF4-FFF2-40B4-BE49-F238E27FC236}">
                  <a16:creationId xmlns:a16="http://schemas.microsoft.com/office/drawing/2014/main" id="{63B08846-2F4E-564F-F27C-6108C834349F}"/>
                </a:ext>
              </a:extLst>
            </p:cNvPr>
            <p:cNvSpPr/>
            <p:nvPr/>
          </p:nvSpPr>
          <p:spPr>
            <a:xfrm>
              <a:off x="3206883" y="2729063"/>
              <a:ext cx="392753" cy="419645"/>
            </a:xfrm>
            <a:custGeom>
              <a:avLst/>
              <a:gdLst>
                <a:gd name="f0" fmla="val w"/>
                <a:gd name="f1" fmla="val h"/>
                <a:gd name="f2" fmla="val 0"/>
                <a:gd name="f3" fmla="val 12666"/>
                <a:gd name="f4" fmla="val 12698"/>
                <a:gd name="f5" fmla="val 379"/>
                <a:gd name="f6" fmla="val 1"/>
                <a:gd name="f7" fmla="val 158"/>
                <a:gd name="f8" fmla="val 190"/>
                <a:gd name="f9" fmla="val 410"/>
                <a:gd name="f10" fmla="val 12256"/>
                <a:gd name="f11" fmla="val 12508"/>
                <a:gd name="f12" fmla="val 12697"/>
                <a:gd name="f13" fmla="val 12477"/>
                <a:gd name="f14" fmla="val 12634"/>
                <a:gd name="f15" fmla="val 12067"/>
                <a:gd name="f16" fmla="val 11878"/>
                <a:gd name="f17" fmla="val 820"/>
                <a:gd name="f18" fmla="val 631"/>
                <a:gd name="f19" fmla="*/ f0 1 12666"/>
                <a:gd name="f20" fmla="*/ f1 1 12698"/>
                <a:gd name="f21" fmla="val f2"/>
                <a:gd name="f22" fmla="val f3"/>
                <a:gd name="f23" fmla="val f4"/>
                <a:gd name="f24" fmla="+- f23 0 f21"/>
                <a:gd name="f25" fmla="+- f22 0 f21"/>
                <a:gd name="f26" fmla="*/ f25 1 12666"/>
                <a:gd name="f27" fmla="*/ f24 1 1269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2666" h="12698">
                  <a:moveTo>
                    <a:pt x="f5" y="f6"/>
                  </a:moveTo>
                  <a:cubicBezTo>
                    <a:pt x="f7" y="f6"/>
                    <a:pt x="f6" y="f8"/>
                    <a:pt x="f6" y="f9"/>
                  </a:cubicBezTo>
                  <a:lnTo>
                    <a:pt x="f6" y="f10"/>
                  </a:lnTo>
                  <a:cubicBezTo>
                    <a:pt x="f6" y="f11"/>
                    <a:pt x="f8" y="f12"/>
                    <a:pt x="f5" y="f12"/>
                  </a:cubicBezTo>
                  <a:lnTo>
                    <a:pt x="f10" y="f12"/>
                  </a:lnTo>
                  <a:cubicBezTo>
                    <a:pt x="f13" y="f12"/>
                    <a:pt x="f3" y="f11"/>
                    <a:pt x="f3" y="f10"/>
                  </a:cubicBezTo>
                  <a:cubicBezTo>
                    <a:pt x="f14" y="f15"/>
                    <a:pt x="f13" y="f16"/>
                    <a:pt x="f10" y="f16"/>
                  </a:cubicBezTo>
                  <a:lnTo>
                    <a:pt x="f17" y="f16"/>
                  </a:lnTo>
                  <a:lnTo>
                    <a:pt x="f17" y="f9"/>
                  </a:lnTo>
                  <a:cubicBezTo>
                    <a:pt x="f17" y="f7"/>
                    <a:pt x="f1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0" name="Google Shape;10186;p74">
              <a:extLst>
                <a:ext uri="{FF2B5EF4-FFF2-40B4-BE49-F238E27FC236}">
                  <a16:creationId xmlns:a16="http://schemas.microsoft.com/office/drawing/2014/main" id="{7EAF4563-4655-ECF7-ADB9-7B33E9B5A7DC}"/>
                </a:ext>
              </a:extLst>
            </p:cNvPr>
            <p:cNvSpPr/>
            <p:nvPr/>
          </p:nvSpPr>
          <p:spPr>
            <a:xfrm>
              <a:off x="3261609" y="2847770"/>
              <a:ext cx="338026" cy="197857"/>
            </a:xfrm>
            <a:custGeom>
              <a:avLst/>
              <a:gdLst>
                <a:gd name="f0" fmla="val w"/>
                <a:gd name="f1" fmla="val h"/>
                <a:gd name="f2" fmla="val 0"/>
                <a:gd name="f3" fmla="val 10901"/>
                <a:gd name="f4" fmla="val 5987"/>
                <a:gd name="f5" fmla="val 9641"/>
                <a:gd name="f6" fmla="val 8979"/>
                <a:gd name="f7" fmla="val 8444"/>
                <a:gd name="f8" fmla="val 536"/>
                <a:gd name="f9" fmla="val 1229"/>
                <a:gd name="f10" fmla="val 1418"/>
                <a:gd name="f11" fmla="val 8475"/>
                <a:gd name="f12" fmla="val 1575"/>
                <a:gd name="f13" fmla="val 8538"/>
                <a:gd name="f14" fmla="val 1733"/>
                <a:gd name="f15" fmla="val 6900"/>
                <a:gd name="f16" fmla="val 3403"/>
                <a:gd name="f17" fmla="val 6742"/>
                <a:gd name="f18" fmla="val 3308"/>
                <a:gd name="f19" fmla="val 6553"/>
                <a:gd name="f20" fmla="val 3277"/>
                <a:gd name="f21" fmla="val 6396"/>
                <a:gd name="f22" fmla="val 6238"/>
                <a:gd name="f23" fmla="val 6018"/>
                <a:gd name="f24" fmla="val 5860"/>
                <a:gd name="f25" fmla="val 5041"/>
                <a:gd name="f26" fmla="val 2552"/>
                <a:gd name="f27" fmla="val 5136"/>
                <a:gd name="f28" fmla="val 2395"/>
                <a:gd name="f29" fmla="val 5167"/>
                <a:gd name="f30" fmla="val 2206"/>
                <a:gd name="f31" fmla="val 2048"/>
                <a:gd name="f32" fmla="val 1386"/>
                <a:gd name="f33" fmla="val 4600"/>
                <a:gd name="f34" fmla="val 819"/>
                <a:gd name="f35" fmla="val 3938"/>
                <a:gd name="f36" fmla="val 2710"/>
                <a:gd name="f37" fmla="val 2237"/>
                <a:gd name="f38" fmla="val 2773"/>
                <a:gd name="f39" fmla="val 2836"/>
                <a:gd name="f40" fmla="val 3655"/>
                <a:gd name="f41" fmla="val 3592"/>
                <a:gd name="f42" fmla="val 3560"/>
                <a:gd name="f43" fmla="val 567"/>
                <a:gd name="f44" fmla="val 4096"/>
                <a:gd name="f45" fmla="val 4757"/>
                <a:gd name="f46" fmla="val 5451"/>
                <a:gd name="f47" fmla="val 5986"/>
                <a:gd name="f48" fmla="val 1891"/>
                <a:gd name="f49" fmla="val 2458"/>
                <a:gd name="f50" fmla="val 4568"/>
                <a:gd name="f51" fmla="val 4411"/>
                <a:gd name="f52" fmla="val 2332"/>
                <a:gd name="f53" fmla="val 4253"/>
                <a:gd name="f54" fmla="val 3434"/>
                <a:gd name="f55" fmla="val 3151"/>
                <a:gd name="f56" fmla="val 3214"/>
                <a:gd name="f57" fmla="val 3781"/>
                <a:gd name="f58" fmla="val 4285"/>
                <a:gd name="f59" fmla="val 4442"/>
                <a:gd name="f60" fmla="val 5293"/>
                <a:gd name="f61" fmla="val 3970"/>
                <a:gd name="f62" fmla="val 5199"/>
                <a:gd name="f63" fmla="val 4127"/>
                <a:gd name="f64" fmla="val 4348"/>
                <a:gd name="f65" fmla="val 4505"/>
                <a:gd name="f66" fmla="val 5703"/>
                <a:gd name="f67" fmla="val 7057"/>
                <a:gd name="f68" fmla="val 7593"/>
                <a:gd name="f69" fmla="val 7561"/>
                <a:gd name="f70" fmla="val 7498"/>
                <a:gd name="f71" fmla="val 9137"/>
                <a:gd name="f72" fmla="val 9294"/>
                <a:gd name="f73" fmla="val 9483"/>
                <a:gd name="f74" fmla="val 10334"/>
                <a:gd name="f75" fmla="val 1890"/>
                <a:gd name="f76" fmla="*/ f0 1 10901"/>
                <a:gd name="f77" fmla="*/ f1 1 5987"/>
                <a:gd name="f78" fmla="val f2"/>
                <a:gd name="f79" fmla="val f3"/>
                <a:gd name="f80" fmla="val f4"/>
                <a:gd name="f81" fmla="+- f80 0 f78"/>
                <a:gd name="f82" fmla="+- f79 0 f78"/>
                <a:gd name="f83" fmla="*/ f82 1 10901"/>
                <a:gd name="f84" fmla="*/ f81 1 5987"/>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10901" h="5987">
                  <a:moveTo>
                    <a:pt x="f5" y="f2"/>
                  </a:moveTo>
                  <a:cubicBezTo>
                    <a:pt x="f6" y="f2"/>
                    <a:pt x="f7" y="f8"/>
                    <a:pt x="f7" y="f9"/>
                  </a:cubicBezTo>
                  <a:cubicBezTo>
                    <a:pt x="f7" y="f10"/>
                    <a:pt x="f11" y="f12"/>
                    <a:pt x="f13" y="f14"/>
                  </a:cubicBezTo>
                  <a:lnTo>
                    <a:pt x="f15" y="f16"/>
                  </a:lnTo>
                  <a:cubicBezTo>
                    <a:pt x="f17" y="f18"/>
                    <a:pt x="f19" y="f20"/>
                    <a:pt x="f21" y="f20"/>
                  </a:cubicBezTo>
                  <a:cubicBezTo>
                    <a:pt x="f22" y="f20"/>
                    <a:pt x="f23" y="f18"/>
                    <a:pt x="f24" y="f16"/>
                  </a:cubicBezTo>
                  <a:lnTo>
                    <a:pt x="f25" y="f26"/>
                  </a:lnTo>
                  <a:cubicBezTo>
                    <a:pt x="f27" y="f28"/>
                    <a:pt x="f29" y="f30"/>
                    <a:pt x="f29" y="f31"/>
                  </a:cubicBezTo>
                  <a:cubicBezTo>
                    <a:pt x="f29" y="f32"/>
                    <a:pt x="f33" y="f34"/>
                    <a:pt x="f35" y="f34"/>
                  </a:cubicBezTo>
                  <a:cubicBezTo>
                    <a:pt x="f20" y="f34"/>
                    <a:pt x="f36" y="f32"/>
                    <a:pt x="f36" y="f31"/>
                  </a:cubicBezTo>
                  <a:cubicBezTo>
                    <a:pt x="f36" y="f37"/>
                    <a:pt x="f38" y="f28"/>
                    <a:pt x="f39" y="f26"/>
                  </a:cubicBezTo>
                  <a:lnTo>
                    <a:pt x="f14" y="f40"/>
                  </a:lnTo>
                  <a:cubicBezTo>
                    <a:pt x="f12" y="f41"/>
                    <a:pt x="f32" y="f42"/>
                    <a:pt x="f9" y="f42"/>
                  </a:cubicBezTo>
                  <a:cubicBezTo>
                    <a:pt x="f43" y="f42"/>
                    <a:pt x="f2" y="f44"/>
                    <a:pt x="f2" y="f45"/>
                  </a:cubicBezTo>
                  <a:cubicBezTo>
                    <a:pt x="f2" y="f46"/>
                    <a:pt x="f43" y="f47"/>
                    <a:pt x="f9" y="f47"/>
                  </a:cubicBezTo>
                  <a:cubicBezTo>
                    <a:pt x="f48" y="f47"/>
                    <a:pt x="f49" y="f46"/>
                    <a:pt x="f49" y="f45"/>
                  </a:cubicBezTo>
                  <a:cubicBezTo>
                    <a:pt x="f49" y="f50"/>
                    <a:pt x="f28" y="f51"/>
                    <a:pt x="f52" y="f53"/>
                  </a:cubicBezTo>
                  <a:lnTo>
                    <a:pt x="f54" y="f55"/>
                  </a:lnTo>
                  <a:cubicBezTo>
                    <a:pt x="f41" y="f56"/>
                    <a:pt x="f57" y="f20"/>
                    <a:pt x="f35" y="f20"/>
                  </a:cubicBezTo>
                  <a:cubicBezTo>
                    <a:pt x="f44" y="f20"/>
                    <a:pt x="f58" y="f56"/>
                    <a:pt x="f59" y="f55"/>
                  </a:cubicBezTo>
                  <a:lnTo>
                    <a:pt x="f60" y="f61"/>
                  </a:lnTo>
                  <a:cubicBezTo>
                    <a:pt x="f62" y="f63"/>
                    <a:pt x="f29" y="f64"/>
                    <a:pt x="f29" y="f65"/>
                  </a:cubicBezTo>
                  <a:cubicBezTo>
                    <a:pt x="f29" y="f29"/>
                    <a:pt x="f66" y="f66"/>
                    <a:pt x="f21" y="f66"/>
                  </a:cubicBezTo>
                  <a:cubicBezTo>
                    <a:pt x="f67" y="f66"/>
                    <a:pt x="f68" y="f29"/>
                    <a:pt x="f68" y="f65"/>
                  </a:cubicBezTo>
                  <a:cubicBezTo>
                    <a:pt x="f68" y="f58"/>
                    <a:pt x="f69" y="f63"/>
                    <a:pt x="f70" y="f61"/>
                  </a:cubicBezTo>
                  <a:lnTo>
                    <a:pt x="f71" y="f52"/>
                  </a:lnTo>
                  <a:cubicBezTo>
                    <a:pt x="f72" y="f28"/>
                    <a:pt x="f73" y="f49"/>
                    <a:pt x="f5" y="f49"/>
                  </a:cubicBezTo>
                  <a:cubicBezTo>
                    <a:pt x="f74" y="f49"/>
                    <a:pt x="f3" y="f75"/>
                    <a:pt x="f3" y="f9"/>
                  </a:cubicBezTo>
                  <a:cubicBezTo>
                    <a:pt x="f3" y="f8"/>
                    <a:pt x="f7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sp>
        <p:nvSpPr>
          <p:cNvPr id="61" name="Google Shape;10189;p74">
            <a:extLst>
              <a:ext uri="{FF2B5EF4-FFF2-40B4-BE49-F238E27FC236}">
                <a16:creationId xmlns:a16="http://schemas.microsoft.com/office/drawing/2014/main" id="{46500FBB-1C7D-1BB1-99D4-1B2E0E59FEDD}"/>
              </a:ext>
            </a:extLst>
          </p:cNvPr>
          <p:cNvSpPr/>
          <p:nvPr/>
        </p:nvSpPr>
        <p:spPr>
          <a:xfrm>
            <a:off x="5189367" y="2918845"/>
            <a:ext cx="394709" cy="328004"/>
          </a:xfrm>
          <a:custGeom>
            <a:avLst/>
            <a:gdLst>
              <a:gd name="f0" fmla="val w"/>
              <a:gd name="f1" fmla="val h"/>
              <a:gd name="f2" fmla="val 0"/>
              <a:gd name="f3" fmla="val 12729"/>
              <a:gd name="f4" fmla="val 9925"/>
              <a:gd name="f5" fmla="val 925"/>
              <a:gd name="f6" fmla="val 3644"/>
              <a:gd name="f7" fmla="val 944"/>
              <a:gd name="f8" fmla="val 963"/>
              <a:gd name="f9" fmla="val 3648"/>
              <a:gd name="f10" fmla="val 978"/>
              <a:gd name="f11" fmla="val 3655"/>
              <a:gd name="f12" fmla="val 1608"/>
              <a:gd name="f13" fmla="val 3970"/>
              <a:gd name="f14" fmla="val 5924"/>
              <a:gd name="f15" fmla="val 6239"/>
              <a:gd name="f16" fmla="val 960"/>
              <a:gd name="f17" fmla="val 6256"/>
              <a:gd name="f18" fmla="val 937"/>
              <a:gd name="f19" fmla="val 6264"/>
              <a:gd name="f20" fmla="val 914"/>
              <a:gd name="f21" fmla="val 854"/>
              <a:gd name="f22" fmla="val 788"/>
              <a:gd name="f23" fmla="val 6212"/>
              <a:gd name="f24" fmla="val 6144"/>
              <a:gd name="f25" fmla="val 3781"/>
              <a:gd name="f26" fmla="val 3685"/>
              <a:gd name="f27" fmla="val 862"/>
              <a:gd name="f28" fmla="val 4128"/>
              <a:gd name="f29" fmla="val 7184"/>
              <a:gd name="f30" fmla="val 6963"/>
              <a:gd name="f31" fmla="val 8035"/>
              <a:gd name="f32" fmla="val 6648"/>
              <a:gd name="f33" fmla="val 8507"/>
              <a:gd name="f34" fmla="val 6176"/>
              <a:gd name="f35" fmla="val 8759"/>
              <a:gd name="f36" fmla="val 5640"/>
              <a:gd name="f37" fmla="val 4821"/>
              <a:gd name="f38" fmla="val 4097"/>
              <a:gd name="f39" fmla="val 8066"/>
              <a:gd name="f40" fmla="val 11374"/>
              <a:gd name="f41" fmla="val 820"/>
              <a:gd name="f42" fmla="val 11626"/>
              <a:gd name="f43" fmla="val 11815"/>
              <a:gd name="f44" fmla="val 1009"/>
              <a:gd name="f45" fmla="val 1198"/>
              <a:gd name="f46" fmla="val 8665"/>
              <a:gd name="f47" fmla="val 8885"/>
              <a:gd name="f48" fmla="val 9043"/>
              <a:gd name="f49" fmla="val 11154"/>
              <a:gd name="f50" fmla="val 10996"/>
              <a:gd name="f51" fmla="val 8854"/>
              <a:gd name="f52" fmla="val 977"/>
              <a:gd name="f53" fmla="val 11185"/>
              <a:gd name="f54" fmla="val 11437"/>
              <a:gd name="f55" fmla="val 1"/>
              <a:gd name="f56" fmla="val 10870"/>
              <a:gd name="f57" fmla="val 10366"/>
              <a:gd name="f58" fmla="val 379"/>
              <a:gd name="f59" fmla="val 10240"/>
              <a:gd name="f60" fmla="val 883"/>
              <a:gd name="f61" fmla="val 2080"/>
              <a:gd name="f62" fmla="val 3246"/>
              <a:gd name="f63" fmla="val 1387"/>
              <a:gd name="f64" fmla="val 2899"/>
              <a:gd name="f65" fmla="val 1251"/>
              <a:gd name="f66" fmla="val 2831"/>
              <a:gd name="f67" fmla="val 1109"/>
              <a:gd name="f68" fmla="val 2800"/>
              <a:gd name="f69" fmla="val 970"/>
              <a:gd name="f70" fmla="val 466"/>
              <a:gd name="f71" fmla="val 3213"/>
              <a:gd name="f72" fmla="val 6687"/>
              <a:gd name="f73" fmla="val 465"/>
              <a:gd name="f74" fmla="val 7095"/>
              <a:gd name="f75" fmla="val 983"/>
              <a:gd name="f76" fmla="val 1127"/>
              <a:gd name="f77" fmla="val 1275"/>
              <a:gd name="f78" fmla="val 7063"/>
              <a:gd name="f79" fmla="val 1419"/>
              <a:gd name="f80" fmla="val 6995"/>
              <a:gd name="f81" fmla="val 2143"/>
              <a:gd name="f82" fmla="val 3340"/>
              <a:gd name="f83" fmla="val 3151"/>
              <a:gd name="f84" fmla="val 8444"/>
              <a:gd name="f85" fmla="val 4286"/>
              <a:gd name="f86" fmla="val 9641"/>
              <a:gd name="f87" fmla="val 5672"/>
              <a:gd name="f88" fmla="val 6585"/>
              <a:gd name="f89" fmla="val 7405"/>
              <a:gd name="f90" fmla="val 9074"/>
              <a:gd name="f91" fmla="val 7814"/>
              <a:gd name="f92" fmla="val 8287"/>
              <a:gd name="f93" fmla="val 10271"/>
              <a:gd name="f94" fmla="val 9011"/>
              <a:gd name="f95" fmla="val 10429"/>
              <a:gd name="f96" fmla="val 9515"/>
              <a:gd name="f97" fmla="val 10902"/>
              <a:gd name="f98" fmla="val 11469"/>
              <a:gd name="f99" fmla="val 12130"/>
              <a:gd name="f100" fmla="val 9358"/>
              <a:gd name="f101" fmla="val 8696"/>
              <a:gd name="f102" fmla="val 1261"/>
              <a:gd name="f103" fmla="val 12634"/>
              <a:gd name="f104" fmla="val 536"/>
              <a:gd name="f105" fmla="val 12099"/>
              <a:gd name="f106" fmla="*/ f0 1 12729"/>
              <a:gd name="f107" fmla="*/ f1 1 9925"/>
              <a:gd name="f108" fmla="val f2"/>
              <a:gd name="f109" fmla="val f3"/>
              <a:gd name="f110" fmla="val f4"/>
              <a:gd name="f111" fmla="+- f110 0 f108"/>
              <a:gd name="f112" fmla="+- f109 0 f108"/>
              <a:gd name="f113" fmla="*/ f112 1 12729"/>
              <a:gd name="f114" fmla="*/ f111 1 9925"/>
              <a:gd name="f115" fmla="*/ f108 1 f113"/>
              <a:gd name="f116" fmla="*/ f109 1 f113"/>
              <a:gd name="f117" fmla="*/ f108 1 f114"/>
              <a:gd name="f118" fmla="*/ f110 1 f114"/>
              <a:gd name="f119" fmla="*/ f115 f106 1"/>
              <a:gd name="f120" fmla="*/ f116 f106 1"/>
              <a:gd name="f121" fmla="*/ f118 f107 1"/>
              <a:gd name="f122" fmla="*/ f117 f107 1"/>
            </a:gdLst>
            <a:ahLst/>
            <a:cxnLst>
              <a:cxn ang="3cd4">
                <a:pos x="hc" y="t"/>
              </a:cxn>
              <a:cxn ang="0">
                <a:pos x="r" y="vc"/>
              </a:cxn>
              <a:cxn ang="cd4">
                <a:pos x="hc" y="b"/>
              </a:cxn>
              <a:cxn ang="cd2">
                <a:pos x="l" y="vc"/>
              </a:cxn>
            </a:cxnLst>
            <a:rect l="f119" t="f122" r="f120" b="f121"/>
            <a:pathLst>
              <a:path w="12729" h="9925">
                <a:moveTo>
                  <a:pt x="f5" y="f6"/>
                </a:moveTo>
                <a:cubicBezTo>
                  <a:pt x="f7" y="f6"/>
                  <a:pt x="f8" y="f9"/>
                  <a:pt x="f10" y="f11"/>
                </a:cubicBezTo>
                <a:lnTo>
                  <a:pt x="f12" y="f13"/>
                </a:lnTo>
                <a:lnTo>
                  <a:pt x="f12" y="f14"/>
                </a:lnTo>
                <a:lnTo>
                  <a:pt x="f10" y="f15"/>
                </a:lnTo>
                <a:cubicBezTo>
                  <a:pt x="f16" y="f17"/>
                  <a:pt x="f18" y="f19"/>
                  <a:pt x="f20" y="f19"/>
                </a:cubicBezTo>
                <a:cubicBezTo>
                  <a:pt x="f21" y="f19"/>
                  <a:pt x="f22" y="f23"/>
                  <a:pt x="f22" y="f24"/>
                </a:cubicBezTo>
                <a:lnTo>
                  <a:pt x="f22" y="f25"/>
                </a:lnTo>
                <a:cubicBezTo>
                  <a:pt x="f22" y="f26"/>
                  <a:pt x="f27" y="f6"/>
                  <a:pt x="f5" y="f6"/>
                </a:cubicBezTo>
                <a:close/>
                <a:moveTo>
                  <a:pt x="f28" y="f29"/>
                </a:moveTo>
                <a:lnTo>
                  <a:pt x="f30" y="f31"/>
                </a:lnTo>
                <a:cubicBezTo>
                  <a:pt x="f32" y="f33"/>
                  <a:pt x="f34" y="f35"/>
                  <a:pt x="f36" y="f35"/>
                </a:cubicBezTo>
                <a:cubicBezTo>
                  <a:pt x="f37" y="f35"/>
                  <a:pt x="f38" y="f39"/>
                  <a:pt x="f28" y="f29"/>
                </a:cubicBezTo>
                <a:close/>
                <a:moveTo>
                  <a:pt x="f40" y="f41"/>
                </a:moveTo>
                <a:cubicBezTo>
                  <a:pt x="f42" y="f41"/>
                  <a:pt x="f43" y="f44"/>
                  <a:pt x="f43" y="f45"/>
                </a:cubicBezTo>
                <a:lnTo>
                  <a:pt x="f43" y="f46"/>
                </a:lnTo>
                <a:cubicBezTo>
                  <a:pt x="f43" y="f47"/>
                  <a:pt x="f42" y="f48"/>
                  <a:pt x="f40" y="f48"/>
                </a:cubicBezTo>
                <a:cubicBezTo>
                  <a:pt x="f49" y="f48"/>
                  <a:pt x="f50" y="f51"/>
                  <a:pt x="f50" y="f46"/>
                </a:cubicBezTo>
                <a:lnTo>
                  <a:pt x="f50" y="f45"/>
                </a:lnTo>
                <a:cubicBezTo>
                  <a:pt x="f50" y="f52"/>
                  <a:pt x="f53" y="f41"/>
                  <a:pt x="f40" y="f41"/>
                </a:cubicBezTo>
                <a:close/>
                <a:moveTo>
                  <a:pt x="f54" y="f55"/>
                </a:moveTo>
                <a:cubicBezTo>
                  <a:pt x="f56" y="f55"/>
                  <a:pt x="f57" y="f58"/>
                  <a:pt x="f59" y="f60"/>
                </a:cubicBezTo>
                <a:lnTo>
                  <a:pt x="f61" y="f62"/>
                </a:lnTo>
                <a:lnTo>
                  <a:pt x="f63" y="f64"/>
                </a:lnTo>
                <a:cubicBezTo>
                  <a:pt x="f65" y="f66"/>
                  <a:pt x="f67" y="f68"/>
                  <a:pt x="f69" y="f68"/>
                </a:cubicBezTo>
                <a:cubicBezTo>
                  <a:pt x="f70" y="f68"/>
                  <a:pt x="f55" y="f71"/>
                  <a:pt x="f55" y="f25"/>
                </a:cubicBezTo>
                <a:lnTo>
                  <a:pt x="f55" y="f24"/>
                </a:lnTo>
                <a:cubicBezTo>
                  <a:pt x="f55" y="f72"/>
                  <a:pt x="f73" y="f74"/>
                  <a:pt x="f75" y="f74"/>
                </a:cubicBezTo>
                <a:cubicBezTo>
                  <a:pt x="f76" y="f74"/>
                  <a:pt x="f77" y="f78"/>
                  <a:pt x="f79" y="f80"/>
                </a:cubicBezTo>
                <a:lnTo>
                  <a:pt x="f81" y="f32"/>
                </a:lnTo>
                <a:lnTo>
                  <a:pt x="f82" y="f80"/>
                </a:lnTo>
                <a:cubicBezTo>
                  <a:pt x="f83" y="f84"/>
                  <a:pt x="f85" y="f86"/>
                  <a:pt x="f87" y="f86"/>
                </a:cubicBezTo>
                <a:cubicBezTo>
                  <a:pt x="f88" y="f86"/>
                  <a:pt x="f89" y="f90"/>
                  <a:pt x="f91" y="f92"/>
                </a:cubicBezTo>
                <a:lnTo>
                  <a:pt x="f93" y="f94"/>
                </a:lnTo>
                <a:cubicBezTo>
                  <a:pt x="f95" y="f96"/>
                  <a:pt x="f97" y="f4"/>
                  <a:pt x="f98" y="f4"/>
                </a:cubicBezTo>
                <a:cubicBezTo>
                  <a:pt x="f99" y="f4"/>
                  <a:pt x="f3" y="f100"/>
                  <a:pt x="f3" y="f101"/>
                </a:cubicBezTo>
                <a:lnTo>
                  <a:pt x="f3" y="f102"/>
                </a:lnTo>
                <a:cubicBezTo>
                  <a:pt x="f103" y="f104"/>
                  <a:pt x="f105" y="f55"/>
                  <a:pt x="f54" y="f55"/>
                </a:cubicBezTo>
                <a:close/>
              </a:path>
            </a:pathLst>
          </a:custGeom>
          <a:solidFill>
            <a:schemeClr val="bg2"/>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nvGrpSpPr>
          <p:cNvPr id="62" name="Google Shape;10190;p74">
            <a:extLst>
              <a:ext uri="{FF2B5EF4-FFF2-40B4-BE49-F238E27FC236}">
                <a16:creationId xmlns:a16="http://schemas.microsoft.com/office/drawing/2014/main" id="{722D5E99-2107-0C5C-BDA3-C9DF621AE1D9}"/>
              </a:ext>
            </a:extLst>
          </p:cNvPr>
          <p:cNvGrpSpPr/>
          <p:nvPr/>
        </p:nvGrpSpPr>
        <p:grpSpPr>
          <a:xfrm>
            <a:off x="6490557" y="2873371"/>
            <a:ext cx="359688" cy="378726"/>
            <a:chOff x="7862157" y="2742742"/>
            <a:chExt cx="359688" cy="378726"/>
          </a:xfrm>
          <a:solidFill>
            <a:schemeClr val="bg2"/>
          </a:solidFill>
        </p:grpSpPr>
        <p:sp>
          <p:nvSpPr>
            <p:cNvPr id="63" name="Google Shape;10191;p74">
              <a:extLst>
                <a:ext uri="{FF2B5EF4-FFF2-40B4-BE49-F238E27FC236}">
                  <a16:creationId xmlns:a16="http://schemas.microsoft.com/office/drawing/2014/main" id="{57A738CC-0AE5-E803-B186-A025FA41DD8F}"/>
                </a:ext>
              </a:extLst>
            </p:cNvPr>
            <p:cNvSpPr/>
            <p:nvPr/>
          </p:nvSpPr>
          <p:spPr>
            <a:xfrm>
              <a:off x="7862157" y="2742742"/>
              <a:ext cx="168752" cy="308610"/>
            </a:xfrm>
            <a:custGeom>
              <a:avLst/>
              <a:gdLst>
                <a:gd name="f0" fmla="val 180"/>
                <a:gd name="f1" fmla="val w"/>
                <a:gd name="f2" fmla="val h"/>
                <a:gd name="f3" fmla="val 0"/>
                <a:gd name="f4" fmla="val 5987"/>
                <a:gd name="f5" fmla="val 10273"/>
                <a:gd name="f6" fmla="val 5532"/>
                <a:gd name="f7" fmla="val 1"/>
                <a:gd name="f8" fmla="val 5515"/>
                <a:gd name="f9" fmla="val 5499"/>
                <a:gd name="f10" fmla="val 2"/>
                <a:gd name="f11" fmla="val 5483"/>
                <a:gd name="f12" fmla="val 4"/>
                <a:gd name="f13" fmla="val 2364"/>
                <a:gd name="f14" fmla="val 445"/>
                <a:gd name="f15" fmla="val 3123"/>
                <a:gd name="f16" fmla="val 6274"/>
                <a:gd name="f17" fmla="val 7692"/>
                <a:gd name="f18" fmla="val 442"/>
                <a:gd name="f19" fmla="val 8983"/>
                <a:gd name="f20" fmla="val 1293"/>
                <a:gd name="f21" fmla="val 10086"/>
                <a:gd name="f22" fmla="val 1381"/>
                <a:gd name="f23" fmla="val 10209"/>
                <a:gd name="f24" fmla="val 1507"/>
                <a:gd name="f25" fmla="val 1635"/>
                <a:gd name="f26" fmla="val 1737"/>
                <a:gd name="f27" fmla="val 1839"/>
                <a:gd name="f28" fmla="val 10233"/>
                <a:gd name="f29" fmla="val 1923"/>
                <a:gd name="f30" fmla="val 10149"/>
                <a:gd name="f31" fmla="val 3719"/>
                <a:gd name="f32" fmla="val 8353"/>
                <a:gd name="f33" fmla="val 3813"/>
                <a:gd name="f34" fmla="val 8259"/>
                <a:gd name="f35" fmla="val 3845"/>
                <a:gd name="f36" fmla="val 8007"/>
                <a:gd name="f37" fmla="val 3782"/>
                <a:gd name="f38" fmla="val 7849"/>
                <a:gd name="f39" fmla="val 3498"/>
                <a:gd name="f40" fmla="val 7376"/>
                <a:gd name="f41" fmla="val 3341"/>
                <a:gd name="f42" fmla="val 6809"/>
                <a:gd name="f43" fmla="val 4888"/>
                <a:gd name="f44" fmla="val 4286"/>
                <a:gd name="f45" fmla="val 3659"/>
                <a:gd name="f46" fmla="val 5672"/>
                <a:gd name="f47" fmla="val 3312"/>
                <a:gd name="f48" fmla="val 5861"/>
                <a:gd name="f49" fmla="val 3281"/>
                <a:gd name="f50" fmla="val 2934"/>
                <a:gd name="f51" fmla="val 414"/>
                <a:gd name="f52" fmla="val 5958"/>
                <a:gd name="f53" fmla="val 5739"/>
                <a:gd name="f54" fmla="*/ f1 1 5987"/>
                <a:gd name="f55" fmla="*/ f2 1 10273"/>
                <a:gd name="f56" fmla="val f3"/>
                <a:gd name="f57" fmla="val f4"/>
                <a:gd name="f58" fmla="val f5"/>
                <a:gd name="f59" fmla="+- f58 0 f56"/>
                <a:gd name="f60" fmla="+- f57 0 f56"/>
                <a:gd name="f61" fmla="*/ f60 1 5987"/>
                <a:gd name="f62" fmla="*/ f59 1 10273"/>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5987" h="10273">
                  <a:moveTo>
                    <a:pt x="f6" y="f7"/>
                  </a:moveTo>
                  <a:cubicBezTo>
                    <a:pt x="f8" y="f7"/>
                    <a:pt x="f9" y="f10"/>
                    <a:pt x="f11" y="f12"/>
                  </a:cubicBezTo>
                  <a:cubicBezTo>
                    <a:pt x="f13" y="f14"/>
                    <a:pt x="f7" y="f15"/>
                    <a:pt x="f7" y="f16"/>
                  </a:cubicBezTo>
                  <a:cubicBezTo>
                    <a:pt x="f7" y="f17"/>
                    <a:pt x="f18" y="f19"/>
                    <a:pt x="f20" y="f21"/>
                  </a:cubicBezTo>
                  <a:cubicBezTo>
                    <a:pt x="f22" y="f23"/>
                    <a:pt x="f24" y="f5"/>
                    <a:pt x="f25" y="f5"/>
                  </a:cubicBezTo>
                  <a:cubicBezTo>
                    <a:pt x="f26" y="f5"/>
                    <a:pt x="f27" y="f28"/>
                    <a:pt x="f29" y="f30"/>
                  </a:cubicBezTo>
                  <a:lnTo>
                    <a:pt x="f31" y="f32"/>
                  </a:lnTo>
                  <a:cubicBezTo>
                    <a:pt x="f33" y="f34"/>
                    <a:pt x="f35" y="f36"/>
                    <a:pt x="f37" y="f38"/>
                  </a:cubicBezTo>
                  <a:cubicBezTo>
                    <a:pt x="f39" y="f40"/>
                    <a:pt x="f41" y="f42"/>
                    <a:pt x="f41" y="f16"/>
                  </a:cubicBezTo>
                  <a:cubicBezTo>
                    <a:pt x="f41" y="f43"/>
                    <a:pt x="f44" y="f45"/>
                    <a:pt x="f46" y="f47"/>
                  </a:cubicBezTo>
                  <a:cubicBezTo>
                    <a:pt x="f48" y="f49"/>
                    <a:pt x="f4" y="f15"/>
                    <a:pt x="f4" y="f50"/>
                  </a:cubicBezTo>
                  <a:lnTo>
                    <a:pt x="f4" y="f51"/>
                  </a:lnTo>
                  <a:cubicBezTo>
                    <a:pt x="f52" y="f0"/>
                    <a:pt x="f53" y="f7"/>
                    <a:pt x="f6" y="f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4" name="Google Shape;10192;p74">
              <a:extLst>
                <a:ext uri="{FF2B5EF4-FFF2-40B4-BE49-F238E27FC236}">
                  <a16:creationId xmlns:a16="http://schemas.microsoft.com/office/drawing/2014/main" id="{6CA2C5C8-1C4F-FAAC-DC8B-5FA069B73097}"/>
                </a:ext>
              </a:extLst>
            </p:cNvPr>
            <p:cNvSpPr/>
            <p:nvPr/>
          </p:nvSpPr>
          <p:spPr>
            <a:xfrm>
              <a:off x="7927884" y="3006922"/>
              <a:ext cx="227356" cy="114546"/>
            </a:xfrm>
            <a:custGeom>
              <a:avLst/>
              <a:gdLst>
                <a:gd name="f0" fmla="val w"/>
                <a:gd name="f1" fmla="val h"/>
                <a:gd name="f2" fmla="val 0"/>
                <a:gd name="f3" fmla="val 8066"/>
                <a:gd name="f4" fmla="val 3813"/>
                <a:gd name="f5" fmla="val 5758"/>
                <a:gd name="f6" fmla="val 5692"/>
                <a:gd name="f7" fmla="val 5629"/>
                <a:gd name="f8" fmla="val 11"/>
                <a:gd name="f9" fmla="val 5577"/>
                <a:gd name="f10" fmla="val 32"/>
                <a:gd name="f11" fmla="val 5091"/>
                <a:gd name="f12" fmla="val 339"/>
                <a:gd name="f13" fmla="val 4530"/>
                <a:gd name="f14" fmla="val 489"/>
                <a:gd name="f15" fmla="val 3972"/>
                <a:gd name="f16" fmla="val 3444"/>
                <a:gd name="f17" fmla="val 2917"/>
                <a:gd name="f18" fmla="val 355"/>
                <a:gd name="f19" fmla="val 2458"/>
                <a:gd name="f20" fmla="val 95"/>
                <a:gd name="f21" fmla="val 2389"/>
                <a:gd name="f22" fmla="val 53"/>
                <a:gd name="f23" fmla="val 2314"/>
                <a:gd name="f24" fmla="val 30"/>
                <a:gd name="f25" fmla="val 2239"/>
                <a:gd name="f26" fmla="val 2141"/>
                <a:gd name="f27" fmla="val 2042"/>
                <a:gd name="f28" fmla="val 69"/>
                <a:gd name="f29" fmla="val 1954"/>
                <a:gd name="f30" fmla="val 158"/>
                <a:gd name="f31" fmla="val 189"/>
                <a:gd name="f32" fmla="val 1922"/>
                <a:gd name="f33" fmla="val 2143"/>
                <a:gd name="f34" fmla="val 2395"/>
                <a:gd name="f35" fmla="val 221"/>
                <a:gd name="f36" fmla="val 2552"/>
                <a:gd name="f37" fmla="val 1324"/>
                <a:gd name="f38" fmla="val 3403"/>
                <a:gd name="f39" fmla="val 2615"/>
                <a:gd name="f40" fmla="val 3812"/>
                <a:gd name="f41" fmla="val 4001"/>
                <a:gd name="f42" fmla="val 5388"/>
                <a:gd name="f43" fmla="val 6711"/>
                <a:gd name="f44" fmla="val 7814"/>
                <a:gd name="f45" fmla="val 2521"/>
                <a:gd name="f46" fmla="val 8034"/>
                <a:gd name="f47" fmla="val 2363"/>
                <a:gd name="f48" fmla="val 2080"/>
                <a:gd name="f49" fmla="val 7877"/>
                <a:gd name="f50" fmla="val 1890"/>
                <a:gd name="f51" fmla="val 6112"/>
                <a:gd name="f52" fmla="val 126"/>
                <a:gd name="f53" fmla="val 6028"/>
                <a:gd name="f54" fmla="val 42"/>
                <a:gd name="f55" fmla="val 5888"/>
                <a:gd name="f56" fmla="*/ f0 1 8066"/>
                <a:gd name="f57" fmla="*/ f1 1 3813"/>
                <a:gd name="f58" fmla="val f2"/>
                <a:gd name="f59" fmla="val f3"/>
                <a:gd name="f60" fmla="val f4"/>
                <a:gd name="f61" fmla="+- f60 0 f58"/>
                <a:gd name="f62" fmla="+- f59 0 f58"/>
                <a:gd name="f63" fmla="*/ f62 1 8066"/>
                <a:gd name="f64" fmla="*/ f61 1 3813"/>
                <a:gd name="f65" fmla="*/ f58 1 f63"/>
                <a:gd name="f66" fmla="*/ f59 1 f63"/>
                <a:gd name="f67" fmla="*/ f58 1 f64"/>
                <a:gd name="f68" fmla="*/ f60 1 f64"/>
                <a:gd name="f69" fmla="*/ f65 f56 1"/>
                <a:gd name="f70" fmla="*/ f66 f56 1"/>
                <a:gd name="f71" fmla="*/ f68 f57 1"/>
                <a:gd name="f72" fmla="*/ f67 f57 1"/>
              </a:gdLst>
              <a:ahLst/>
              <a:cxnLst>
                <a:cxn ang="3cd4">
                  <a:pos x="hc" y="t"/>
                </a:cxn>
                <a:cxn ang="0">
                  <a:pos x="r" y="vc"/>
                </a:cxn>
                <a:cxn ang="cd4">
                  <a:pos x="hc" y="b"/>
                </a:cxn>
                <a:cxn ang="cd2">
                  <a:pos x="l" y="vc"/>
                </a:cxn>
              </a:cxnLst>
              <a:rect l="f69" t="f72" r="f70" b="f71"/>
              <a:pathLst>
                <a:path w="8066" h="3813">
                  <a:moveTo>
                    <a:pt x="f5" y="f2"/>
                  </a:moveTo>
                  <a:cubicBezTo>
                    <a:pt x="f6" y="f2"/>
                    <a:pt x="f7" y="f8"/>
                    <a:pt x="f9" y="f10"/>
                  </a:cubicBezTo>
                  <a:cubicBezTo>
                    <a:pt x="f11" y="f12"/>
                    <a:pt x="f13" y="f14"/>
                    <a:pt x="f15" y="f14"/>
                  </a:cubicBezTo>
                  <a:cubicBezTo>
                    <a:pt x="f16" y="f14"/>
                    <a:pt x="f17" y="f18"/>
                    <a:pt x="f19" y="f20"/>
                  </a:cubicBezTo>
                  <a:cubicBezTo>
                    <a:pt x="f21" y="f22"/>
                    <a:pt x="f23" y="f24"/>
                    <a:pt x="f25" y="f24"/>
                  </a:cubicBezTo>
                  <a:cubicBezTo>
                    <a:pt x="f26" y="f24"/>
                    <a:pt x="f27" y="f28"/>
                    <a:pt x="f29" y="f30"/>
                  </a:cubicBezTo>
                  <a:lnTo>
                    <a:pt x="f31" y="f32"/>
                  </a:lnTo>
                  <a:cubicBezTo>
                    <a:pt x="f2" y="f33"/>
                    <a:pt x="f10" y="f34"/>
                    <a:pt x="f35" y="f36"/>
                  </a:cubicBezTo>
                  <a:cubicBezTo>
                    <a:pt x="f37" y="f38"/>
                    <a:pt x="f39" y="f40"/>
                    <a:pt x="f41" y="f40"/>
                  </a:cubicBezTo>
                  <a:cubicBezTo>
                    <a:pt x="f42" y="f40"/>
                    <a:pt x="f43" y="f38"/>
                    <a:pt x="f44" y="f45"/>
                  </a:cubicBezTo>
                  <a:cubicBezTo>
                    <a:pt x="f46" y="f47"/>
                    <a:pt x="f3" y="f48"/>
                    <a:pt x="f49" y="f50"/>
                  </a:cubicBezTo>
                  <a:lnTo>
                    <a:pt x="f51" y="f52"/>
                  </a:lnTo>
                  <a:cubicBezTo>
                    <a:pt x="f53" y="f54"/>
                    <a:pt x="f5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5" name="Google Shape;10193;p74">
              <a:extLst>
                <a:ext uri="{FF2B5EF4-FFF2-40B4-BE49-F238E27FC236}">
                  <a16:creationId xmlns:a16="http://schemas.microsoft.com/office/drawing/2014/main" id="{174AB19A-EDA7-F8C2-0D63-0EB24777FB43}"/>
                </a:ext>
              </a:extLst>
            </p:cNvPr>
            <p:cNvSpPr/>
            <p:nvPr/>
          </p:nvSpPr>
          <p:spPr>
            <a:xfrm>
              <a:off x="8053093" y="2742742"/>
              <a:ext cx="168752" cy="308253"/>
            </a:xfrm>
            <a:custGeom>
              <a:avLst/>
              <a:gdLst>
                <a:gd name="f0" fmla="val 180"/>
                <a:gd name="f1" fmla="val w"/>
                <a:gd name="f2" fmla="val h"/>
                <a:gd name="f3" fmla="val 0"/>
                <a:gd name="f4" fmla="val 5987"/>
                <a:gd name="f5" fmla="val 10261"/>
                <a:gd name="f6" fmla="val 418"/>
                <a:gd name="f7" fmla="val 1"/>
                <a:gd name="f8" fmla="val 190"/>
                <a:gd name="f9" fmla="val 414"/>
                <a:gd name="f10" fmla="val 2934"/>
                <a:gd name="f11" fmla="val 3123"/>
                <a:gd name="f12" fmla="val 127"/>
                <a:gd name="f13" fmla="val 3281"/>
                <a:gd name="f14" fmla="val 316"/>
                <a:gd name="f15" fmla="val 3312"/>
                <a:gd name="f16" fmla="val 1639"/>
                <a:gd name="f17" fmla="val 3659"/>
                <a:gd name="f18" fmla="val 2647"/>
                <a:gd name="f19" fmla="val 4856"/>
                <a:gd name="f20" fmla="val 6274"/>
                <a:gd name="f21" fmla="val 6809"/>
                <a:gd name="f22" fmla="val 2489"/>
                <a:gd name="f23" fmla="val 7376"/>
                <a:gd name="f24" fmla="val 2206"/>
                <a:gd name="f25" fmla="val 7849"/>
                <a:gd name="f26" fmla="val 2080"/>
                <a:gd name="f27" fmla="val 8007"/>
                <a:gd name="f28" fmla="val 2111"/>
                <a:gd name="f29" fmla="val 8196"/>
                <a:gd name="f30" fmla="val 2269"/>
                <a:gd name="f31" fmla="val 8353"/>
                <a:gd name="f32" fmla="val 4065"/>
                <a:gd name="f33" fmla="val 10149"/>
                <a:gd name="f34" fmla="val 4137"/>
                <a:gd name="f35" fmla="val 10221"/>
                <a:gd name="f36" fmla="val 4242"/>
                <a:gd name="f37" fmla="val 10260"/>
                <a:gd name="f38" fmla="val 4350"/>
                <a:gd name="f39" fmla="val 4478"/>
                <a:gd name="f40" fmla="val 4609"/>
                <a:gd name="f41" fmla="val 10205"/>
                <a:gd name="f42" fmla="val 4695"/>
                <a:gd name="f43" fmla="val 10086"/>
                <a:gd name="f44" fmla="val 5514"/>
                <a:gd name="f45" fmla="val 8983"/>
                <a:gd name="f46" fmla="val 7660"/>
                <a:gd name="f47" fmla="val 5892"/>
                <a:gd name="f48" fmla="val 3592"/>
                <a:gd name="f49" fmla="val 445"/>
                <a:gd name="f50" fmla="val 473"/>
                <a:gd name="f51" fmla="val 4"/>
                <a:gd name="f52" fmla="val 455"/>
                <a:gd name="f53" fmla="val 2"/>
                <a:gd name="f54" fmla="val 436"/>
                <a:gd name="f55" fmla="*/ f1 1 5987"/>
                <a:gd name="f56" fmla="*/ f2 1 10261"/>
                <a:gd name="f57" fmla="val f3"/>
                <a:gd name="f58" fmla="val f4"/>
                <a:gd name="f59" fmla="val f5"/>
                <a:gd name="f60" fmla="+- f59 0 f57"/>
                <a:gd name="f61" fmla="+- f58 0 f57"/>
                <a:gd name="f62" fmla="*/ f61 1 5987"/>
                <a:gd name="f63" fmla="*/ f60 1 10261"/>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987" h="10261">
                  <a:moveTo>
                    <a:pt x="f6" y="f7"/>
                  </a:moveTo>
                  <a:cubicBezTo>
                    <a:pt x="f8" y="f7"/>
                    <a:pt x="f7" y="f0"/>
                    <a:pt x="f7" y="f9"/>
                  </a:cubicBezTo>
                  <a:lnTo>
                    <a:pt x="f7" y="f10"/>
                  </a:lnTo>
                  <a:cubicBezTo>
                    <a:pt x="f7" y="f11"/>
                    <a:pt x="f12" y="f13"/>
                    <a:pt x="f14" y="f15"/>
                  </a:cubicBezTo>
                  <a:cubicBezTo>
                    <a:pt x="f16" y="f17"/>
                    <a:pt x="f18" y="f19"/>
                    <a:pt x="f18" y="f20"/>
                  </a:cubicBezTo>
                  <a:cubicBezTo>
                    <a:pt x="f18" y="f21"/>
                    <a:pt x="f22" y="f23"/>
                    <a:pt x="f24" y="f25"/>
                  </a:cubicBezTo>
                  <a:cubicBezTo>
                    <a:pt x="f26" y="f27"/>
                    <a:pt x="f28" y="f29"/>
                    <a:pt x="f30" y="f31"/>
                  </a:cubicBezTo>
                  <a:lnTo>
                    <a:pt x="f32" y="f33"/>
                  </a:lnTo>
                  <a:cubicBezTo>
                    <a:pt x="f34" y="f35"/>
                    <a:pt x="f36" y="f37"/>
                    <a:pt x="f38" y="f37"/>
                  </a:cubicBezTo>
                  <a:cubicBezTo>
                    <a:pt x="f39" y="f37"/>
                    <a:pt x="f40" y="f41"/>
                    <a:pt x="f42" y="f43"/>
                  </a:cubicBezTo>
                  <a:cubicBezTo>
                    <a:pt x="f44" y="f45"/>
                    <a:pt x="f4" y="f46"/>
                    <a:pt x="f4" y="f20"/>
                  </a:cubicBezTo>
                  <a:cubicBezTo>
                    <a:pt x="f47" y="f11"/>
                    <a:pt x="f48" y="f49"/>
                    <a:pt x="f50" y="f51"/>
                  </a:cubicBezTo>
                  <a:cubicBezTo>
                    <a:pt x="f52" y="f53"/>
                    <a:pt x="f54" y="f7"/>
                    <a:pt x="f6" y="f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6" name="Google Shape;10194;p74">
              <a:extLst>
                <a:ext uri="{FF2B5EF4-FFF2-40B4-BE49-F238E27FC236}">
                  <a16:creationId xmlns:a16="http://schemas.microsoft.com/office/drawing/2014/main" id="{FDD29104-E06F-4F58-0DB2-1FD76BA9CF2D}"/>
                </a:ext>
              </a:extLst>
            </p:cNvPr>
            <p:cNvSpPr/>
            <p:nvPr/>
          </p:nvSpPr>
          <p:spPr>
            <a:xfrm>
              <a:off x="8005142" y="2845064"/>
              <a:ext cx="71058" cy="174174"/>
            </a:xfrm>
            <a:custGeom>
              <a:avLst/>
              <a:gdLst>
                <a:gd name="f0" fmla="val w"/>
                <a:gd name="f1" fmla="val h"/>
                <a:gd name="f2" fmla="val 0"/>
                <a:gd name="f3" fmla="val 2521"/>
                <a:gd name="f4" fmla="val 5798"/>
                <a:gd name="f5" fmla="val 1260"/>
                <a:gd name="f6" fmla="val 1"/>
                <a:gd name="f7" fmla="val 1040"/>
                <a:gd name="f8" fmla="val 819"/>
                <a:gd name="f9" fmla="val 190"/>
                <a:gd name="f10" fmla="val 379"/>
                <a:gd name="f11" fmla="val 662"/>
                <a:gd name="f12" fmla="val 347"/>
                <a:gd name="f13" fmla="val 820"/>
                <a:gd name="f14" fmla="val 1293"/>
                <a:gd name="f15" fmla="val 1860"/>
                <a:gd name="f16" fmla="val 567"/>
                <a:gd name="f17" fmla="val 2899"/>
                <a:gd name="f18" fmla="val 977"/>
                <a:gd name="f19" fmla="val 3214"/>
                <a:gd name="f20" fmla="val 1292"/>
                <a:gd name="f21" fmla="val 3466"/>
                <a:gd name="f22" fmla="val 1670"/>
                <a:gd name="f23" fmla="val 3687"/>
                <a:gd name="f24" fmla="val 3939"/>
                <a:gd name="f25" fmla="val 4160"/>
                <a:gd name="f26" fmla="val 1450"/>
                <a:gd name="f27" fmla="val 4380"/>
                <a:gd name="f28" fmla="val 1071"/>
                <a:gd name="f29" fmla="val 630"/>
                <a:gd name="f30" fmla="val 3529"/>
                <a:gd name="f31" fmla="val 441"/>
                <a:gd name="f32" fmla="val 252"/>
                <a:gd name="f33" fmla="val 32"/>
                <a:gd name="f34" fmla="val 3750"/>
                <a:gd name="f35" fmla="val 4475"/>
                <a:gd name="f36" fmla="val 410"/>
                <a:gd name="f37" fmla="val 4916"/>
                <a:gd name="f38" fmla="val 882"/>
                <a:gd name="f39" fmla="val 5105"/>
                <a:gd name="f40" fmla="val 5388"/>
                <a:gd name="f41" fmla="val 5640"/>
                <a:gd name="f42" fmla="val 1544"/>
                <a:gd name="f43" fmla="val 1702"/>
                <a:gd name="f44" fmla="val 5577"/>
                <a:gd name="f45" fmla="val 5073"/>
                <a:gd name="f46" fmla="val 2174"/>
                <a:gd name="f47" fmla="val 4443"/>
                <a:gd name="f48" fmla="val 3907"/>
                <a:gd name="f49" fmla="val 1985"/>
                <a:gd name="f50" fmla="val 2836"/>
                <a:gd name="f51" fmla="val 1229"/>
                <a:gd name="f52" fmla="val 2269"/>
                <a:gd name="f53" fmla="val 2049"/>
                <a:gd name="f54" fmla="val 1797"/>
                <a:gd name="f55" fmla="val 1576"/>
                <a:gd name="f56" fmla="val 1419"/>
                <a:gd name="f57" fmla="val 1608"/>
                <a:gd name="f58" fmla="val 1891"/>
                <a:gd name="f59" fmla="val 2238"/>
                <a:gd name="f60" fmla="val 2143"/>
                <a:gd name="f61" fmla="val 2363"/>
                <a:gd name="f62" fmla="val 1261"/>
                <a:gd name="f63" fmla="val 631"/>
                <a:gd name="f64" fmla="val 158"/>
                <a:gd name="f65" fmla="val 1513"/>
                <a:gd name="f66" fmla="*/ f0 1 2521"/>
                <a:gd name="f67" fmla="*/ f1 1 5798"/>
                <a:gd name="f68" fmla="val f2"/>
                <a:gd name="f69" fmla="val f3"/>
                <a:gd name="f70" fmla="val f4"/>
                <a:gd name="f71" fmla="+- f70 0 f68"/>
                <a:gd name="f72" fmla="+- f69 0 f68"/>
                <a:gd name="f73" fmla="*/ f72 1 2521"/>
                <a:gd name="f74" fmla="*/ f71 1 5798"/>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521" h="5798">
                  <a:moveTo>
                    <a:pt x="f5" y="f6"/>
                  </a:moveTo>
                  <a:cubicBezTo>
                    <a:pt x="f7" y="f6"/>
                    <a:pt x="f8" y="f9"/>
                    <a:pt x="f8" y="f10"/>
                  </a:cubicBezTo>
                  <a:lnTo>
                    <a:pt x="f8" y="f11"/>
                  </a:lnTo>
                  <a:cubicBezTo>
                    <a:pt x="f12" y="f13"/>
                    <a:pt x="f2" y="f14"/>
                    <a:pt x="f2" y="f15"/>
                  </a:cubicBezTo>
                  <a:cubicBezTo>
                    <a:pt x="f2" y="f3"/>
                    <a:pt x="f16" y="f17"/>
                    <a:pt x="f18" y="f19"/>
                  </a:cubicBezTo>
                  <a:cubicBezTo>
                    <a:pt x="f20" y="f21"/>
                    <a:pt x="f22" y="f23"/>
                    <a:pt x="f22" y="f24"/>
                  </a:cubicBezTo>
                  <a:cubicBezTo>
                    <a:pt x="f22" y="f25"/>
                    <a:pt x="f26" y="f27"/>
                    <a:pt x="f5" y="f27"/>
                  </a:cubicBezTo>
                  <a:cubicBezTo>
                    <a:pt x="f28" y="f27"/>
                    <a:pt x="f8" y="f25"/>
                    <a:pt x="f8" y="f24"/>
                  </a:cubicBezTo>
                  <a:cubicBezTo>
                    <a:pt x="f8" y="f23"/>
                    <a:pt x="f29" y="f30"/>
                    <a:pt x="f31" y="f30"/>
                  </a:cubicBezTo>
                  <a:cubicBezTo>
                    <a:pt x="f32" y="f30"/>
                    <a:pt x="f33" y="f34"/>
                    <a:pt x="f33" y="f24"/>
                  </a:cubicBezTo>
                  <a:cubicBezTo>
                    <a:pt x="f33" y="f35"/>
                    <a:pt x="f36" y="f37"/>
                    <a:pt x="f38" y="f39"/>
                  </a:cubicBezTo>
                  <a:lnTo>
                    <a:pt x="f38" y="f40"/>
                  </a:lnTo>
                  <a:cubicBezTo>
                    <a:pt x="f38" y="f41"/>
                    <a:pt x="f28" y="f4"/>
                    <a:pt x="f20" y="f4"/>
                  </a:cubicBezTo>
                  <a:cubicBezTo>
                    <a:pt x="f42" y="f4"/>
                    <a:pt x="f43" y="f44"/>
                    <a:pt x="f43" y="f40"/>
                  </a:cubicBezTo>
                  <a:lnTo>
                    <a:pt x="f43" y="f45"/>
                  </a:lnTo>
                  <a:cubicBezTo>
                    <a:pt x="f46" y="f37"/>
                    <a:pt x="f3" y="f47"/>
                    <a:pt x="f3" y="f48"/>
                  </a:cubicBezTo>
                  <a:cubicBezTo>
                    <a:pt x="f3" y="f19"/>
                    <a:pt x="f49" y="f50"/>
                    <a:pt x="f42" y="f3"/>
                  </a:cubicBezTo>
                  <a:cubicBezTo>
                    <a:pt x="f51" y="f52"/>
                    <a:pt x="f38" y="f53"/>
                    <a:pt x="f38" y="f54"/>
                  </a:cubicBezTo>
                  <a:cubicBezTo>
                    <a:pt x="f38" y="f55"/>
                    <a:pt x="f28" y="f56"/>
                    <a:pt x="f20" y="f56"/>
                  </a:cubicBezTo>
                  <a:cubicBezTo>
                    <a:pt x="f42" y="f56"/>
                    <a:pt x="f43" y="f57"/>
                    <a:pt x="f43" y="f54"/>
                  </a:cubicBezTo>
                  <a:cubicBezTo>
                    <a:pt x="f43" y="f53"/>
                    <a:pt x="f58" y="f59"/>
                    <a:pt x="f60" y="f59"/>
                  </a:cubicBezTo>
                  <a:cubicBezTo>
                    <a:pt x="f61" y="f59"/>
                    <a:pt x="f3" y="f53"/>
                    <a:pt x="f3" y="f54"/>
                  </a:cubicBezTo>
                  <a:cubicBezTo>
                    <a:pt x="f3" y="f62"/>
                    <a:pt x="f46" y="f13"/>
                    <a:pt x="f43" y="f63"/>
                  </a:cubicBezTo>
                  <a:lnTo>
                    <a:pt x="f43" y="f12"/>
                  </a:lnTo>
                  <a:cubicBezTo>
                    <a:pt x="f43" y="f64"/>
                    <a:pt x="f65"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67" name="Google Shape;10221;p74">
            <a:extLst>
              <a:ext uri="{FF2B5EF4-FFF2-40B4-BE49-F238E27FC236}">
                <a16:creationId xmlns:a16="http://schemas.microsoft.com/office/drawing/2014/main" id="{728522AD-F781-0F3B-0823-F4C9A32B074E}"/>
              </a:ext>
            </a:extLst>
          </p:cNvPr>
          <p:cNvGrpSpPr/>
          <p:nvPr/>
        </p:nvGrpSpPr>
        <p:grpSpPr>
          <a:xfrm>
            <a:off x="2463870" y="3597577"/>
            <a:ext cx="316967" cy="383407"/>
            <a:chOff x="3835469" y="3466947"/>
            <a:chExt cx="316967" cy="383407"/>
          </a:xfrm>
          <a:solidFill>
            <a:schemeClr val="bg2"/>
          </a:solidFill>
        </p:grpSpPr>
        <p:sp>
          <p:nvSpPr>
            <p:cNvPr id="68" name="Google Shape;10222;p74">
              <a:extLst>
                <a:ext uri="{FF2B5EF4-FFF2-40B4-BE49-F238E27FC236}">
                  <a16:creationId xmlns:a16="http://schemas.microsoft.com/office/drawing/2014/main" id="{936F6FEA-BCF3-F6CF-B382-C79CB88483F3}"/>
                </a:ext>
              </a:extLst>
            </p:cNvPr>
            <p:cNvSpPr/>
            <p:nvPr/>
          </p:nvSpPr>
          <p:spPr>
            <a:xfrm>
              <a:off x="3940158" y="3647642"/>
              <a:ext cx="105668" cy="67583"/>
            </a:xfrm>
            <a:custGeom>
              <a:avLst/>
              <a:gdLst>
                <a:gd name="f0" fmla="val w"/>
                <a:gd name="f1" fmla="val h"/>
                <a:gd name="f2" fmla="val 0"/>
                <a:gd name="f3" fmla="val 3466"/>
                <a:gd name="f4" fmla="val 2080"/>
                <a:gd name="f5" fmla="val 1733"/>
                <a:gd name="f6" fmla="val 788"/>
                <a:gd name="f7" fmla="val 2678"/>
                <a:gd name="f8" fmla="*/ f0 1 3466"/>
                <a:gd name="f9" fmla="*/ f1 1 2080"/>
                <a:gd name="f10" fmla="val f2"/>
                <a:gd name="f11" fmla="val f3"/>
                <a:gd name="f12" fmla="val f4"/>
                <a:gd name="f13" fmla="+- f12 0 f10"/>
                <a:gd name="f14" fmla="+- f11 0 f10"/>
                <a:gd name="f15" fmla="*/ f14 1 3466"/>
                <a:gd name="f16" fmla="*/ f13 1 208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3466" h="2080">
                  <a:moveTo>
                    <a:pt x="f5" y="f2"/>
                  </a:moveTo>
                  <a:cubicBezTo>
                    <a:pt x="f6" y="f2"/>
                    <a:pt x="f2" y="f6"/>
                    <a:pt x="f2" y="f5"/>
                  </a:cubicBezTo>
                  <a:lnTo>
                    <a:pt x="f2" y="f4"/>
                  </a:lnTo>
                  <a:lnTo>
                    <a:pt x="f3" y="f4"/>
                  </a:lnTo>
                  <a:lnTo>
                    <a:pt x="f3" y="f5"/>
                  </a:lnTo>
                  <a:cubicBezTo>
                    <a:pt x="f3" y="f6"/>
                    <a:pt x="f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9" name="Google Shape;10223;p74">
              <a:extLst>
                <a:ext uri="{FF2B5EF4-FFF2-40B4-BE49-F238E27FC236}">
                  <a16:creationId xmlns:a16="http://schemas.microsoft.com/office/drawing/2014/main" id="{88DA2AA0-E9D2-FACA-AE7D-465B54034308}"/>
                </a:ext>
              </a:extLst>
            </p:cNvPr>
            <p:cNvSpPr/>
            <p:nvPr/>
          </p:nvSpPr>
          <p:spPr>
            <a:xfrm>
              <a:off x="3970891" y="3580086"/>
              <a:ext cx="43260" cy="46076"/>
            </a:xfrm>
            <a:custGeom>
              <a:avLst/>
              <a:gdLst>
                <a:gd name="f0" fmla="val w"/>
                <a:gd name="f1" fmla="val h"/>
                <a:gd name="f2" fmla="val 0"/>
                <a:gd name="f3" fmla="val 1419"/>
                <a:gd name="f4" fmla="val 1418"/>
                <a:gd name="f5" fmla="val 725"/>
                <a:gd name="f6" fmla="val 316"/>
                <a:gd name="f7" fmla="val 315"/>
                <a:gd name="f8" fmla="val 1103"/>
                <a:gd name="f9" fmla="*/ f0 1 1419"/>
                <a:gd name="f10" fmla="*/ f1 1 1418"/>
                <a:gd name="f11" fmla="val f2"/>
                <a:gd name="f12" fmla="val f3"/>
                <a:gd name="f13" fmla="val f4"/>
                <a:gd name="f14" fmla="+- f13 0 f11"/>
                <a:gd name="f15" fmla="+- f12 0 f11"/>
                <a:gd name="f16" fmla="*/ f15 1 1419"/>
                <a:gd name="f17" fmla="*/ f14 1 1418"/>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19" h="1418">
                  <a:moveTo>
                    <a:pt x="f5" y="f2"/>
                  </a:moveTo>
                  <a:cubicBezTo>
                    <a:pt x="f6" y="f2"/>
                    <a:pt x="f2" y="f7"/>
                    <a:pt x="f2" y="f5"/>
                  </a:cubicBezTo>
                  <a:cubicBezTo>
                    <a:pt x="f2" y="f8"/>
                    <a:pt x="f6" y="f4"/>
                    <a:pt x="f5" y="f4"/>
                  </a:cubicBezTo>
                  <a:cubicBezTo>
                    <a:pt x="f8" y="f4"/>
                    <a:pt x="f4" y="f8"/>
                    <a:pt x="f4" y="f5"/>
                  </a:cubicBezTo>
                  <a:cubicBezTo>
                    <a:pt x="f4" y="f7"/>
                    <a:pt x="f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0" name="Google Shape;10224;p74">
              <a:extLst>
                <a:ext uri="{FF2B5EF4-FFF2-40B4-BE49-F238E27FC236}">
                  <a16:creationId xmlns:a16="http://schemas.microsoft.com/office/drawing/2014/main" id="{D4033E47-D08D-5FD9-817D-1D351A316B7E}"/>
                </a:ext>
              </a:extLst>
            </p:cNvPr>
            <p:cNvSpPr/>
            <p:nvPr/>
          </p:nvSpPr>
          <p:spPr>
            <a:xfrm>
              <a:off x="3835469" y="3466947"/>
              <a:ext cx="316967" cy="383407"/>
            </a:xfrm>
            <a:custGeom>
              <a:avLst/>
              <a:gdLst>
                <a:gd name="f0" fmla="val w"/>
                <a:gd name="f1" fmla="val h"/>
                <a:gd name="f2" fmla="val 0"/>
                <a:gd name="f3" fmla="val 10397"/>
                <a:gd name="f4" fmla="val 11800"/>
                <a:gd name="f5" fmla="val 5167"/>
                <a:gd name="f6" fmla="val 2757"/>
                <a:gd name="f7" fmla="val 5923"/>
                <a:gd name="f8" fmla="val 6553"/>
                <a:gd name="f9" fmla="val 3388"/>
                <a:gd name="f10" fmla="val 4144"/>
                <a:gd name="f11" fmla="val 4490"/>
                <a:gd name="f12" fmla="val 6396"/>
                <a:gd name="f13" fmla="val 4805"/>
                <a:gd name="f14" fmla="val 6175"/>
                <a:gd name="f15" fmla="val 5089"/>
                <a:gd name="f16" fmla="val 7026"/>
                <a:gd name="f17" fmla="val 5498"/>
                <a:gd name="f18" fmla="val 7593"/>
                <a:gd name="f19" fmla="val 6317"/>
                <a:gd name="f20" fmla="val 7294"/>
                <a:gd name="f21" fmla="val 8019"/>
                <a:gd name="f22" fmla="val 8208"/>
                <a:gd name="f23" fmla="val 7435"/>
                <a:gd name="f24" fmla="val 8365"/>
                <a:gd name="f25" fmla="val 7246"/>
                <a:gd name="f26" fmla="val 3088"/>
                <a:gd name="f27" fmla="val 2867"/>
                <a:gd name="f28" fmla="val 2710"/>
                <a:gd name="f29" fmla="val 3308"/>
                <a:gd name="f30" fmla="val 4127"/>
                <a:gd name="f31" fmla="val 3907"/>
                <a:gd name="f32" fmla="val 4868"/>
                <a:gd name="f33" fmla="val 3781"/>
                <a:gd name="f34" fmla="val 4553"/>
                <a:gd name="f35" fmla="val 4411"/>
                <a:gd name="f36" fmla="val 5183"/>
                <a:gd name="f37" fmla="val 1"/>
                <a:gd name="f38" fmla="val 5128"/>
                <a:gd name="f39" fmla="val 5073"/>
                <a:gd name="f40" fmla="val 17"/>
                <a:gd name="f41" fmla="val 5010"/>
                <a:gd name="f42" fmla="val 48"/>
                <a:gd name="f43" fmla="val 3964"/>
                <a:gd name="f44" fmla="val 646"/>
                <a:gd name="f45" fmla="val 2946"/>
                <a:gd name="f46" fmla="val 940"/>
                <a:gd name="f47" fmla="val 1919"/>
                <a:gd name="f48" fmla="val 1430"/>
                <a:gd name="f49" fmla="val 939"/>
                <a:gd name="f50" fmla="val 873"/>
                <a:gd name="f51" fmla="val 441"/>
                <a:gd name="f52" fmla="val 741"/>
                <a:gd name="f53" fmla="val 402"/>
                <a:gd name="f54" fmla="val 722"/>
                <a:gd name="f55" fmla="val 363"/>
                <a:gd name="f56" fmla="val 714"/>
                <a:gd name="f57" fmla="val 326"/>
                <a:gd name="f58" fmla="val 243"/>
                <a:gd name="f59" fmla="val 170"/>
                <a:gd name="f60" fmla="val 751"/>
                <a:gd name="f61" fmla="val 126"/>
                <a:gd name="f62" fmla="val 773"/>
                <a:gd name="f63" fmla="val 32"/>
                <a:gd name="f64" fmla="val 836"/>
                <a:gd name="f65" fmla="val 930"/>
                <a:gd name="f66" fmla="val 1056"/>
                <a:gd name="f67" fmla="val 5026"/>
                <a:gd name="f68" fmla="val 8145"/>
                <a:gd name="f69" fmla="val 2080"/>
                <a:gd name="f70" fmla="val 10949"/>
                <a:gd name="f71" fmla="val 5104"/>
                <a:gd name="f72" fmla="val 11799"/>
                <a:gd name="f73" fmla="val 5262"/>
                <a:gd name="f74" fmla="val 8255"/>
                <a:gd name="f75" fmla="val 10917"/>
                <a:gd name="f76" fmla="val 10365"/>
                <a:gd name="f77" fmla="val 10271"/>
                <a:gd name="f78" fmla="val 10162"/>
                <a:gd name="f79" fmla="val 10084"/>
                <a:gd name="f80" fmla="val 10014"/>
                <a:gd name="f81" fmla="val 9983"/>
                <a:gd name="f82" fmla="val 9954"/>
                <a:gd name="f83" fmla="val 9924"/>
                <a:gd name="f84" fmla="val 9414"/>
                <a:gd name="f85" fmla="val 877"/>
                <a:gd name="f86" fmla="val 8910"/>
                <a:gd name="f87" fmla="val 946"/>
                <a:gd name="f88" fmla="val 8409"/>
                <a:gd name="f89" fmla="val 7395"/>
                <a:gd name="f90" fmla="val 6389"/>
                <a:gd name="f91" fmla="val 660"/>
                <a:gd name="f92" fmla="val 5356"/>
                <a:gd name="f93" fmla="val 5293"/>
                <a:gd name="f94" fmla="val 5238"/>
                <a:gd name="f95" fmla="*/ f0 1 10397"/>
                <a:gd name="f96" fmla="*/ f1 1 11800"/>
                <a:gd name="f97" fmla="val f2"/>
                <a:gd name="f98" fmla="val f3"/>
                <a:gd name="f99" fmla="val f4"/>
                <a:gd name="f100" fmla="+- f99 0 f97"/>
                <a:gd name="f101" fmla="+- f98 0 f97"/>
                <a:gd name="f102" fmla="*/ f101 1 10397"/>
                <a:gd name="f103" fmla="*/ f100 1 11800"/>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10397" h="11800">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cubicBezTo>
                    <a:pt x="f28" y="f19"/>
                    <a:pt x="f29" y="f17"/>
                    <a:pt x="f30" y="f15"/>
                  </a:cubicBezTo>
                  <a:cubicBezTo>
                    <a:pt x="f31" y="f32"/>
                    <a:pt x="f33" y="f34"/>
                    <a:pt x="f33" y="f10"/>
                  </a:cubicBezTo>
                  <a:cubicBezTo>
                    <a:pt x="f33" y="f9"/>
                    <a:pt x="f35" y="f6"/>
                    <a:pt x="f5" y="f6"/>
                  </a:cubicBezTo>
                  <a:close/>
                  <a:moveTo>
                    <a:pt x="f36" y="f37"/>
                  </a:moveTo>
                  <a:cubicBezTo>
                    <a:pt x="f38" y="f37"/>
                    <a:pt x="f39" y="f40"/>
                    <a:pt x="f41" y="f42"/>
                  </a:cubicBezTo>
                  <a:cubicBezTo>
                    <a:pt x="f43" y="f44"/>
                    <a:pt x="f45" y="f46"/>
                    <a:pt x="f47" y="f46"/>
                  </a:cubicBezTo>
                  <a:cubicBezTo>
                    <a:pt x="f48" y="f46"/>
                    <a:pt x="f49" y="f50"/>
                    <a:pt x="f51" y="f52"/>
                  </a:cubicBezTo>
                  <a:cubicBezTo>
                    <a:pt x="f53" y="f54"/>
                    <a:pt x="f55" y="f56"/>
                    <a:pt x="f57" y="f56"/>
                  </a:cubicBezTo>
                  <a:cubicBezTo>
                    <a:pt x="f58" y="f56"/>
                    <a:pt x="f59" y="f60"/>
                    <a:pt x="f61" y="f62"/>
                  </a:cubicBezTo>
                  <a:cubicBezTo>
                    <a:pt x="f63" y="f64"/>
                    <a:pt x="f2" y="f65"/>
                    <a:pt x="f2" y="f66"/>
                  </a:cubicBezTo>
                  <a:lnTo>
                    <a:pt x="f2" y="f67"/>
                  </a:lnTo>
                  <a:cubicBezTo>
                    <a:pt x="f2" y="f68"/>
                    <a:pt x="f69" y="f70"/>
                    <a:pt x="f71" y="f72"/>
                  </a:cubicBezTo>
                  <a:lnTo>
                    <a:pt x="f73" y="f72"/>
                  </a:lnTo>
                  <a:cubicBezTo>
                    <a:pt x="f74" y="f75"/>
                    <a:pt x="f3" y="f68"/>
                    <a:pt x="f3" y="f67"/>
                  </a:cubicBezTo>
                  <a:lnTo>
                    <a:pt x="f3" y="f66"/>
                  </a:lnTo>
                  <a:cubicBezTo>
                    <a:pt x="f3" y="f65"/>
                    <a:pt x="f76" y="f64"/>
                    <a:pt x="f77" y="f62"/>
                  </a:cubicBezTo>
                  <a:cubicBezTo>
                    <a:pt x="f78" y="f60"/>
                    <a:pt x="f79" y="f56"/>
                    <a:pt x="f80" y="f56"/>
                  </a:cubicBezTo>
                  <a:cubicBezTo>
                    <a:pt x="f81" y="f56"/>
                    <a:pt x="f82" y="f54"/>
                    <a:pt x="f83" y="f52"/>
                  </a:cubicBezTo>
                  <a:cubicBezTo>
                    <a:pt x="f84" y="f85"/>
                    <a:pt x="f86" y="f87"/>
                    <a:pt x="f88" y="f87"/>
                  </a:cubicBezTo>
                  <a:cubicBezTo>
                    <a:pt x="f89" y="f87"/>
                    <a:pt x="f90" y="f91"/>
                    <a:pt x="f92" y="f42"/>
                  </a:cubicBezTo>
                  <a:cubicBezTo>
                    <a:pt x="f93" y="f40"/>
                    <a:pt x="f94" y="f37"/>
                    <a:pt x="f36" y="f3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71" name="Google Shape;10240;p74">
            <a:extLst>
              <a:ext uri="{FF2B5EF4-FFF2-40B4-BE49-F238E27FC236}">
                <a16:creationId xmlns:a16="http://schemas.microsoft.com/office/drawing/2014/main" id="{21208E7F-3053-F5BD-F122-89BABF2796BC}"/>
              </a:ext>
            </a:extLst>
          </p:cNvPr>
          <p:cNvGrpSpPr/>
          <p:nvPr/>
        </p:nvGrpSpPr>
        <p:grpSpPr>
          <a:xfrm>
            <a:off x="3852551" y="3601244"/>
            <a:ext cx="365019" cy="360365"/>
            <a:chOff x="5224150" y="3470614"/>
            <a:chExt cx="365019" cy="360365"/>
          </a:xfrm>
          <a:solidFill>
            <a:schemeClr val="bg2"/>
          </a:solidFill>
        </p:grpSpPr>
        <p:sp>
          <p:nvSpPr>
            <p:cNvPr id="72" name="Google Shape;10241;p74">
              <a:extLst>
                <a:ext uri="{FF2B5EF4-FFF2-40B4-BE49-F238E27FC236}">
                  <a16:creationId xmlns:a16="http://schemas.microsoft.com/office/drawing/2014/main" id="{4D93CDA7-1E82-2764-EC11-1CFE2DBAFE86}"/>
                </a:ext>
              </a:extLst>
            </p:cNvPr>
            <p:cNvSpPr/>
            <p:nvPr/>
          </p:nvSpPr>
          <p:spPr>
            <a:xfrm>
              <a:off x="5224150" y="3470614"/>
              <a:ext cx="365019" cy="291775"/>
            </a:xfrm>
            <a:custGeom>
              <a:avLst/>
              <a:gdLst>
                <a:gd name="f0" fmla="val w"/>
                <a:gd name="f1" fmla="val h"/>
                <a:gd name="f2" fmla="val 0"/>
                <a:gd name="f3" fmla="val 11973"/>
                <a:gd name="f4" fmla="val 8980"/>
                <a:gd name="f5" fmla="val 2017"/>
                <a:gd name="f6" fmla="val 3749"/>
                <a:gd name="f7" fmla="val 3119"/>
                <a:gd name="f8" fmla="val 5514"/>
                <a:gd name="f9" fmla="val 914"/>
                <a:gd name="f10" fmla="val 9641"/>
                <a:gd name="f11" fmla="val 10744"/>
                <a:gd name="f12" fmla="val 8538"/>
                <a:gd name="f13" fmla="val 5892"/>
                <a:gd name="f14" fmla="val 5325"/>
                <a:gd name="f15" fmla="val 4852"/>
                <a:gd name="f16" fmla="val 473"/>
                <a:gd name="f17" fmla="val 1040"/>
                <a:gd name="f18" fmla="val 1166"/>
                <a:gd name="f19" fmla="val 4537"/>
                <a:gd name="f20" fmla="val 1324"/>
                <a:gd name="f21" fmla="val 3812"/>
                <a:gd name="f22" fmla="val 1733"/>
                <a:gd name="f23" fmla="val 3529"/>
                <a:gd name="f24" fmla="val 1891"/>
                <a:gd name="f25" fmla="val 3025"/>
                <a:gd name="f26" fmla="val 1954"/>
                <a:gd name="f27" fmla="val 2867"/>
                <a:gd name="f28" fmla="val 1607"/>
                <a:gd name="f29" fmla="val 2521"/>
                <a:gd name="f30" fmla="val 2080"/>
                <a:gd name="f31" fmla="val 1702"/>
                <a:gd name="f32" fmla="val 1576"/>
                <a:gd name="f33" fmla="val 1922"/>
                <a:gd name="f34" fmla="val 946"/>
                <a:gd name="f35" fmla="val 693"/>
                <a:gd name="f36" fmla="val 1796"/>
                <a:gd name="f37" fmla="val 504"/>
                <a:gd name="f38" fmla="val 454"/>
                <a:gd name="f39" fmla="val 1708"/>
                <a:gd name="f40" fmla="val 403"/>
                <a:gd name="f41" fmla="val 1696"/>
                <a:gd name="f42" fmla="val 355"/>
                <a:gd name="f43" fmla="val 223"/>
                <a:gd name="f44" fmla="val 110"/>
                <a:gd name="f45" fmla="val 1784"/>
                <a:gd name="f46" fmla="val 63"/>
                <a:gd name="f47" fmla="val 2111"/>
                <a:gd name="f48" fmla="val 2332"/>
                <a:gd name="f49" fmla="val 252"/>
                <a:gd name="f50" fmla="val 2363"/>
                <a:gd name="f51" fmla="val 536"/>
                <a:gd name="f52" fmla="val 2489"/>
                <a:gd name="f53" fmla="val 820"/>
                <a:gd name="f54" fmla="val 2552"/>
                <a:gd name="f55" fmla="val 1135"/>
                <a:gd name="f56" fmla="val 2615"/>
                <a:gd name="f57" fmla="val 1198"/>
                <a:gd name="f58" fmla="val 1387"/>
                <a:gd name="f59" fmla="val 3277"/>
                <a:gd name="f60" fmla="val 95"/>
                <a:gd name="f61" fmla="val 5671"/>
                <a:gd name="f62" fmla="val 5703"/>
                <a:gd name="f63" fmla="val 5829"/>
                <a:gd name="f64" fmla="val 5860"/>
                <a:gd name="f65" fmla="val 6238"/>
                <a:gd name="f66" fmla="val 7372"/>
                <a:gd name="f67" fmla="val 1009"/>
                <a:gd name="f68" fmla="val 8318"/>
                <a:gd name="f69" fmla="val 2143"/>
                <a:gd name="f70" fmla="val 3308"/>
                <a:gd name="f71" fmla="val 4254"/>
                <a:gd name="f72" fmla="val 4191"/>
                <a:gd name="f73" fmla="val 2710"/>
                <a:gd name="f74" fmla="val 2930"/>
                <a:gd name="f75" fmla="val 3151"/>
                <a:gd name="f76" fmla="val 3088"/>
                <a:gd name="f77" fmla="val 3182"/>
                <a:gd name="f78" fmla="val 2647"/>
                <a:gd name="f79" fmla="val 3844"/>
                <a:gd name="f80" fmla="val 4947"/>
                <a:gd name="f81" fmla="val 8979"/>
                <a:gd name="f82" fmla="val 7089"/>
                <a:gd name="f83" fmla="val 7814"/>
                <a:gd name="f84" fmla="val 8192"/>
                <a:gd name="f85" fmla="val 8853"/>
                <a:gd name="f86" fmla="val 8916"/>
                <a:gd name="f87" fmla="val 2899"/>
                <a:gd name="f88" fmla="val 9074"/>
                <a:gd name="f89" fmla="val 9326"/>
                <a:gd name="f90" fmla="val 7782"/>
                <a:gd name="f91" fmla="val 8727"/>
                <a:gd name="f92" fmla="val 9861"/>
                <a:gd name="f93" fmla="val 11027"/>
                <a:gd name="f94" fmla="val 11972"/>
                <a:gd name="f95" fmla="val 11909"/>
                <a:gd name="f96" fmla="val 10429"/>
                <a:gd name="f97" fmla="val 10618"/>
                <a:gd name="f98" fmla="val 10681"/>
                <a:gd name="f99" fmla="val 10933"/>
                <a:gd name="f100" fmla="val 11248"/>
                <a:gd name="f101" fmla="val 2458"/>
                <a:gd name="f102" fmla="val 11531"/>
                <a:gd name="f103" fmla="val 11720"/>
                <a:gd name="f104" fmla="val 2300"/>
                <a:gd name="f105" fmla="val 11815"/>
                <a:gd name="f106" fmla="val 11674"/>
                <a:gd name="f107" fmla="val 11560"/>
                <a:gd name="f108" fmla="val 11429"/>
                <a:gd name="f109" fmla="val 11380"/>
                <a:gd name="f110" fmla="val 11330"/>
                <a:gd name="f111" fmla="val 11279"/>
                <a:gd name="f112" fmla="val 11059"/>
                <a:gd name="f113" fmla="val 10870"/>
                <a:gd name="f114" fmla="val 10460"/>
                <a:gd name="f115" fmla="val 10113"/>
                <a:gd name="f116" fmla="val 9704"/>
                <a:gd name="f117" fmla="val 9294"/>
                <a:gd name="f118" fmla="val 8790"/>
                <a:gd name="f119" fmla="val 8255"/>
                <a:gd name="f120" fmla="val 8003"/>
                <a:gd name="f121" fmla="val 7278"/>
                <a:gd name="f122" fmla="val 6963"/>
                <a:gd name="f123" fmla="val 441"/>
                <a:gd name="f124" fmla="val 6490"/>
                <a:gd name="f125" fmla="*/ f0 1 11973"/>
                <a:gd name="f126" fmla="*/ f1 1 8980"/>
                <a:gd name="f127" fmla="val f2"/>
                <a:gd name="f128" fmla="val f3"/>
                <a:gd name="f129" fmla="val f4"/>
                <a:gd name="f130" fmla="+- f129 0 f127"/>
                <a:gd name="f131" fmla="+- f128 0 f127"/>
                <a:gd name="f132" fmla="*/ f131 1 11973"/>
                <a:gd name="f133" fmla="*/ f130 1 8980"/>
                <a:gd name="f134" fmla="*/ f127 1 f132"/>
                <a:gd name="f135" fmla="*/ f128 1 f132"/>
                <a:gd name="f136" fmla="*/ f127 1 f133"/>
                <a:gd name="f137" fmla="*/ f129 1 f133"/>
                <a:gd name="f138" fmla="*/ f134 f125 1"/>
                <a:gd name="f139" fmla="*/ f135 f125 1"/>
                <a:gd name="f140" fmla="*/ f137 f126 1"/>
                <a:gd name="f141" fmla="*/ f136 f126 1"/>
              </a:gdLst>
              <a:ahLst/>
              <a:cxnLst>
                <a:cxn ang="3cd4">
                  <a:pos x="hc" y="t"/>
                </a:cxn>
                <a:cxn ang="0">
                  <a:pos x="r" y="vc"/>
                </a:cxn>
                <a:cxn ang="cd4">
                  <a:pos x="hc" y="b"/>
                </a:cxn>
                <a:cxn ang="cd2">
                  <a:pos x="l" y="vc"/>
                </a:cxn>
              </a:cxnLst>
              <a:rect l="f138" t="f141" r="f139" b="f140"/>
              <a:pathLst>
                <a:path w="11973" h="8980">
                  <a:moveTo>
                    <a:pt x="f5" y="f6"/>
                  </a:moveTo>
                  <a:lnTo>
                    <a:pt x="f7" y="f8"/>
                  </a:lnTo>
                  <a:lnTo>
                    <a:pt x="f9" y="f8"/>
                  </a:lnTo>
                  <a:lnTo>
                    <a:pt x="f5" y="f6"/>
                  </a:lnTo>
                  <a:close/>
                  <a:moveTo>
                    <a:pt x="f10" y="f6"/>
                  </a:moveTo>
                  <a:lnTo>
                    <a:pt x="f11" y="f8"/>
                  </a:lnTo>
                  <a:lnTo>
                    <a:pt x="f12" y="f8"/>
                  </a:lnTo>
                  <a:lnTo>
                    <a:pt x="f10" y="f6"/>
                  </a:lnTo>
                  <a:close/>
                  <a:moveTo>
                    <a:pt x="f13" y="f2"/>
                  </a:moveTo>
                  <a:cubicBezTo>
                    <a:pt x="f14" y="f2"/>
                    <a:pt x="f15" y="f16"/>
                    <a:pt x="f15" y="f17"/>
                  </a:cubicBezTo>
                  <a:lnTo>
                    <a:pt x="f15" y="f18"/>
                  </a:lnTo>
                  <a:lnTo>
                    <a:pt x="f19" y="f20"/>
                  </a:lnTo>
                  <a:cubicBezTo>
                    <a:pt x="f21" y="f22"/>
                    <a:pt x="f23" y="f24"/>
                    <a:pt x="f25" y="f26"/>
                  </a:cubicBezTo>
                  <a:cubicBezTo>
                    <a:pt x="f27" y="f28"/>
                    <a:pt x="f29" y="f20"/>
                    <a:pt x="f30" y="f20"/>
                  </a:cubicBezTo>
                  <a:cubicBezTo>
                    <a:pt x="f31" y="f20"/>
                    <a:pt x="f20" y="f32"/>
                    <a:pt x="f18" y="f33"/>
                  </a:cubicBezTo>
                  <a:cubicBezTo>
                    <a:pt x="f34" y="f24"/>
                    <a:pt x="f35" y="f36"/>
                    <a:pt x="f37" y="f22"/>
                  </a:cubicBezTo>
                  <a:cubicBezTo>
                    <a:pt x="f38" y="f39"/>
                    <a:pt x="f40" y="f41"/>
                    <a:pt x="f42" y="f41"/>
                  </a:cubicBezTo>
                  <a:cubicBezTo>
                    <a:pt x="f43" y="f41"/>
                    <a:pt x="f44" y="f45"/>
                    <a:pt x="f46" y="f33"/>
                  </a:cubicBezTo>
                  <a:cubicBezTo>
                    <a:pt x="f2" y="f47"/>
                    <a:pt x="f46" y="f48"/>
                    <a:pt x="f49" y="f50"/>
                  </a:cubicBezTo>
                  <a:cubicBezTo>
                    <a:pt x="f51" y="f52"/>
                    <a:pt x="f53" y="f54"/>
                    <a:pt x="f55" y="f56"/>
                  </a:cubicBezTo>
                  <a:cubicBezTo>
                    <a:pt x="f57" y="f27"/>
                    <a:pt x="f58" y="f7"/>
                    <a:pt x="f28" y="f59"/>
                  </a:cubicBezTo>
                  <a:lnTo>
                    <a:pt x="f60" y="f61"/>
                  </a:lnTo>
                  <a:cubicBezTo>
                    <a:pt x="f60" y="f62"/>
                    <a:pt x="f46" y="f63"/>
                    <a:pt x="f46" y="f64"/>
                  </a:cubicBezTo>
                  <a:lnTo>
                    <a:pt x="f46" y="f65"/>
                  </a:lnTo>
                  <a:cubicBezTo>
                    <a:pt x="f46" y="f66"/>
                    <a:pt x="f67" y="f68"/>
                    <a:pt x="f69" y="f68"/>
                  </a:cubicBezTo>
                  <a:cubicBezTo>
                    <a:pt x="f70" y="f68"/>
                    <a:pt x="f71" y="f66"/>
                    <a:pt x="f71" y="f65"/>
                  </a:cubicBezTo>
                  <a:lnTo>
                    <a:pt x="f71" y="f64"/>
                  </a:lnTo>
                  <a:cubicBezTo>
                    <a:pt x="f71" y="f63"/>
                    <a:pt x="f72" y="f62"/>
                    <a:pt x="f72" y="f61"/>
                  </a:cubicBezTo>
                  <a:lnTo>
                    <a:pt x="f73" y="f59"/>
                  </a:lnTo>
                  <a:cubicBezTo>
                    <a:pt x="f74" y="f75"/>
                    <a:pt x="f76" y="f74"/>
                    <a:pt x="f77" y="f78"/>
                  </a:cubicBezTo>
                  <a:cubicBezTo>
                    <a:pt x="f79" y="f29"/>
                    <a:pt x="f72" y="f50"/>
                    <a:pt x="f80" y="f33"/>
                  </a:cubicBezTo>
                  <a:lnTo>
                    <a:pt x="f80" y="f81"/>
                  </a:lnTo>
                  <a:lnTo>
                    <a:pt x="f82" y="f81"/>
                  </a:lnTo>
                  <a:lnTo>
                    <a:pt x="f82" y="f33"/>
                  </a:lnTo>
                  <a:cubicBezTo>
                    <a:pt x="f83" y="f48"/>
                    <a:pt x="f84" y="f29"/>
                    <a:pt x="f85" y="f78"/>
                  </a:cubicBezTo>
                  <a:cubicBezTo>
                    <a:pt x="f86" y="f87"/>
                    <a:pt x="f88" y="f7"/>
                    <a:pt x="f89" y="f59"/>
                  </a:cubicBezTo>
                  <a:lnTo>
                    <a:pt x="f83" y="f61"/>
                  </a:lnTo>
                  <a:cubicBezTo>
                    <a:pt x="f83" y="f62"/>
                    <a:pt x="f90" y="f63"/>
                    <a:pt x="f90" y="f64"/>
                  </a:cubicBezTo>
                  <a:lnTo>
                    <a:pt x="f90" y="f65"/>
                  </a:lnTo>
                  <a:cubicBezTo>
                    <a:pt x="f90" y="f66"/>
                    <a:pt x="f91" y="f68"/>
                    <a:pt x="f92" y="f68"/>
                  </a:cubicBezTo>
                  <a:cubicBezTo>
                    <a:pt x="f93" y="f68"/>
                    <a:pt x="f94" y="f66"/>
                    <a:pt x="f94" y="f65"/>
                  </a:cubicBezTo>
                  <a:lnTo>
                    <a:pt x="f94" y="f64"/>
                  </a:lnTo>
                  <a:cubicBezTo>
                    <a:pt x="f94" y="f63"/>
                    <a:pt x="f95" y="f62"/>
                    <a:pt x="f95" y="f61"/>
                  </a:cubicBezTo>
                  <a:lnTo>
                    <a:pt x="f96" y="f59"/>
                  </a:lnTo>
                  <a:cubicBezTo>
                    <a:pt x="f96" y="f75"/>
                    <a:pt x="f97" y="f74"/>
                    <a:pt x="f98" y="f56"/>
                  </a:cubicBezTo>
                  <a:cubicBezTo>
                    <a:pt x="f99" y="f29"/>
                    <a:pt x="f100" y="f101"/>
                    <a:pt x="f102" y="f50"/>
                  </a:cubicBezTo>
                  <a:cubicBezTo>
                    <a:pt x="f103" y="f104"/>
                    <a:pt x="f105" y="f30"/>
                    <a:pt x="f103" y="f33"/>
                  </a:cubicBezTo>
                  <a:cubicBezTo>
                    <a:pt x="f106" y="f45"/>
                    <a:pt x="f107" y="f41"/>
                    <a:pt x="f108" y="f41"/>
                  </a:cubicBezTo>
                  <a:cubicBezTo>
                    <a:pt x="f109" y="f41"/>
                    <a:pt x="f110" y="f39"/>
                    <a:pt x="f111" y="f22"/>
                  </a:cubicBezTo>
                  <a:cubicBezTo>
                    <a:pt x="f112" y="f36"/>
                    <a:pt x="f113" y="f24"/>
                    <a:pt x="f97" y="f33"/>
                  </a:cubicBezTo>
                  <a:cubicBezTo>
                    <a:pt x="f114" y="f32"/>
                    <a:pt x="f115" y="f20"/>
                    <a:pt x="f116" y="f20"/>
                  </a:cubicBezTo>
                  <a:cubicBezTo>
                    <a:pt x="f117" y="f20"/>
                    <a:pt x="f86" y="f32"/>
                    <a:pt x="f118" y="f26"/>
                  </a:cubicBezTo>
                  <a:cubicBezTo>
                    <a:pt x="f119" y="f24"/>
                    <a:pt x="f120" y="f22"/>
                    <a:pt x="f121" y="f20"/>
                  </a:cubicBezTo>
                  <a:lnTo>
                    <a:pt x="f122" y="f18"/>
                  </a:lnTo>
                  <a:lnTo>
                    <a:pt x="f122" y="f17"/>
                  </a:lnTo>
                  <a:cubicBezTo>
                    <a:pt x="f122" y="f123"/>
                    <a:pt x="f124" y="f2"/>
                    <a:pt x="f1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3" name="Google Shape;10242;p74">
              <a:extLst>
                <a:ext uri="{FF2B5EF4-FFF2-40B4-BE49-F238E27FC236}">
                  <a16:creationId xmlns:a16="http://schemas.microsoft.com/office/drawing/2014/main" id="{D7308D78-2CAC-F825-CDC7-70FBB137A5BF}"/>
                </a:ext>
              </a:extLst>
            </p:cNvPr>
            <p:cNvSpPr/>
            <p:nvPr/>
          </p:nvSpPr>
          <p:spPr>
            <a:xfrm>
              <a:off x="5305787" y="3785881"/>
              <a:ext cx="192124" cy="45098"/>
            </a:xfrm>
            <a:custGeom>
              <a:avLst/>
              <a:gdLst>
                <a:gd name="f0" fmla="val w"/>
                <a:gd name="f1" fmla="val h"/>
                <a:gd name="f2" fmla="val 0"/>
                <a:gd name="f3" fmla="val 6302"/>
                <a:gd name="f4" fmla="val 1388"/>
                <a:gd name="f5" fmla="val 693"/>
                <a:gd name="f6" fmla="val 1"/>
                <a:gd name="f7" fmla="val 315"/>
                <a:gd name="f8" fmla="val 316"/>
                <a:gd name="f9" fmla="val 694"/>
                <a:gd name="f10" fmla="val 1040"/>
                <a:gd name="f11" fmla="val 1261"/>
                <a:gd name="f12" fmla="val 158"/>
                <a:gd name="f13" fmla="val 1387"/>
                <a:gd name="f14" fmla="val 347"/>
                <a:gd name="f15" fmla="val 5955"/>
                <a:gd name="f16" fmla="val 6144"/>
                <a:gd name="f17" fmla="val 1356"/>
                <a:gd name="f18" fmla="val 6301"/>
                <a:gd name="f19" fmla="val 1198"/>
                <a:gd name="f20" fmla="val 5986"/>
                <a:gd name="f21" fmla="val 5577"/>
                <a:gd name="f22" fmla="*/ f0 1 6302"/>
                <a:gd name="f23" fmla="*/ f1 1 1388"/>
                <a:gd name="f24" fmla="val f2"/>
                <a:gd name="f25" fmla="val f3"/>
                <a:gd name="f26" fmla="val f4"/>
                <a:gd name="f27" fmla="+- f26 0 f24"/>
                <a:gd name="f28" fmla="+- f25 0 f24"/>
                <a:gd name="f29" fmla="*/ f28 1 6302"/>
                <a:gd name="f30" fmla="*/ f27 1 1388"/>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6302" h="1388">
                  <a:moveTo>
                    <a:pt x="f5" y="f6"/>
                  </a:moveTo>
                  <a:cubicBezTo>
                    <a:pt x="f7" y="f6"/>
                    <a:pt x="f2" y="f8"/>
                    <a:pt x="f2" y="f9"/>
                  </a:cubicBezTo>
                  <a:lnTo>
                    <a:pt x="f2" y="f10"/>
                  </a:lnTo>
                  <a:cubicBezTo>
                    <a:pt x="f2" y="f11"/>
                    <a:pt x="f12" y="f13"/>
                    <a:pt x="f14" y="f13"/>
                  </a:cubicBezTo>
                  <a:lnTo>
                    <a:pt x="f15" y="f13"/>
                  </a:lnTo>
                  <a:cubicBezTo>
                    <a:pt x="f16" y="f17"/>
                    <a:pt x="f18" y="f19"/>
                    <a:pt x="f18" y="f10"/>
                  </a:cubicBezTo>
                  <a:lnTo>
                    <a:pt x="f18" y="f9"/>
                  </a:lnTo>
                  <a:cubicBezTo>
                    <a:pt x="f18" y="f8"/>
                    <a:pt x="f20" y="f6"/>
                    <a:pt x="f2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74" name="Google Shape;10303;p74">
            <a:extLst>
              <a:ext uri="{FF2B5EF4-FFF2-40B4-BE49-F238E27FC236}">
                <a16:creationId xmlns:a16="http://schemas.microsoft.com/office/drawing/2014/main" id="{C9CF48B2-0CF5-1D80-7083-A90D611933C0}"/>
              </a:ext>
            </a:extLst>
          </p:cNvPr>
          <p:cNvGrpSpPr/>
          <p:nvPr/>
        </p:nvGrpSpPr>
        <p:grpSpPr>
          <a:xfrm>
            <a:off x="4552990" y="3569852"/>
            <a:ext cx="360237" cy="383893"/>
            <a:chOff x="5924589" y="3439222"/>
            <a:chExt cx="360237" cy="383893"/>
          </a:xfrm>
          <a:solidFill>
            <a:schemeClr val="bg2"/>
          </a:solidFill>
        </p:grpSpPr>
        <p:sp>
          <p:nvSpPr>
            <p:cNvPr id="75" name="Google Shape;10304;p74">
              <a:extLst>
                <a:ext uri="{FF2B5EF4-FFF2-40B4-BE49-F238E27FC236}">
                  <a16:creationId xmlns:a16="http://schemas.microsoft.com/office/drawing/2014/main" id="{CD8DDAC7-E595-2097-A0D4-0E710875A876}"/>
                </a:ext>
              </a:extLst>
            </p:cNvPr>
            <p:cNvSpPr/>
            <p:nvPr/>
          </p:nvSpPr>
          <p:spPr>
            <a:xfrm>
              <a:off x="5987024" y="3551803"/>
              <a:ext cx="21159" cy="112654"/>
            </a:xfrm>
            <a:custGeom>
              <a:avLst/>
              <a:gdLst>
                <a:gd name="f0" fmla="val w"/>
                <a:gd name="f1" fmla="val h"/>
                <a:gd name="f2" fmla="val 0"/>
                <a:gd name="f3" fmla="val 694"/>
                <a:gd name="f4" fmla="val 3467"/>
                <a:gd name="f5" fmla="val 1"/>
                <a:gd name="f6" fmla="val 3466"/>
                <a:gd name="f7" fmla="*/ f0 1 694"/>
                <a:gd name="f8" fmla="*/ f1 1 3467"/>
                <a:gd name="f9" fmla="val f2"/>
                <a:gd name="f10" fmla="val f3"/>
                <a:gd name="f11" fmla="val f4"/>
                <a:gd name="f12" fmla="+- f11 0 f9"/>
                <a:gd name="f13" fmla="+- f10 0 f9"/>
                <a:gd name="f14" fmla="*/ f13 1 694"/>
                <a:gd name="f15" fmla="*/ f12 1 3467"/>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94" h="3467">
                  <a:moveTo>
                    <a:pt x="f2" y="f5"/>
                  </a:moveTo>
                  <a:lnTo>
                    <a:pt x="f2" y="f6"/>
                  </a:lnTo>
                  <a:lnTo>
                    <a:pt x="f3" y="f6"/>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6" name="Google Shape;10305;p74">
              <a:extLst>
                <a:ext uri="{FF2B5EF4-FFF2-40B4-BE49-F238E27FC236}">
                  <a16:creationId xmlns:a16="http://schemas.microsoft.com/office/drawing/2014/main" id="{7C8BF8A4-1A3A-37C1-0F0F-6E496526D9E2}"/>
                </a:ext>
              </a:extLst>
            </p:cNvPr>
            <p:cNvSpPr/>
            <p:nvPr/>
          </p:nvSpPr>
          <p:spPr>
            <a:xfrm>
              <a:off x="6200253" y="3551803"/>
              <a:ext cx="22128" cy="112654"/>
            </a:xfrm>
            <a:custGeom>
              <a:avLst/>
              <a:gdLst>
                <a:gd name="f0" fmla="val w"/>
                <a:gd name="f1" fmla="val h"/>
                <a:gd name="f2" fmla="val 0"/>
                <a:gd name="f3" fmla="val 726"/>
                <a:gd name="f4" fmla="val 3467"/>
                <a:gd name="f5" fmla="val 1"/>
                <a:gd name="f6" fmla="val 3466"/>
                <a:gd name="f7" fmla="val 725"/>
                <a:gd name="f8" fmla="*/ f0 1 726"/>
                <a:gd name="f9" fmla="*/ f1 1 3467"/>
                <a:gd name="f10" fmla="val f2"/>
                <a:gd name="f11" fmla="val f3"/>
                <a:gd name="f12" fmla="val f4"/>
                <a:gd name="f13" fmla="+- f12 0 f10"/>
                <a:gd name="f14" fmla="+- f11 0 f10"/>
                <a:gd name="f15" fmla="*/ f14 1 726"/>
                <a:gd name="f16" fmla="*/ f13 1 3467"/>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726" h="3467">
                  <a:moveTo>
                    <a:pt x="f5" y="f5"/>
                  </a:moveTo>
                  <a:lnTo>
                    <a:pt x="f5" y="f6"/>
                  </a:lnTo>
                  <a:lnTo>
                    <a:pt x="f7" y="f6"/>
                  </a:lnTo>
                  <a:lnTo>
                    <a:pt x="f7"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7" name="Google Shape;10306;p74">
              <a:extLst>
                <a:ext uri="{FF2B5EF4-FFF2-40B4-BE49-F238E27FC236}">
                  <a16:creationId xmlns:a16="http://schemas.microsoft.com/office/drawing/2014/main" id="{041CD924-075E-EDB5-C3BC-8E1B2B4752BD}"/>
                </a:ext>
              </a:extLst>
            </p:cNvPr>
            <p:cNvSpPr/>
            <p:nvPr/>
          </p:nvSpPr>
          <p:spPr>
            <a:xfrm>
              <a:off x="5987024" y="3686943"/>
              <a:ext cx="21159" cy="135166"/>
            </a:xfrm>
            <a:custGeom>
              <a:avLst/>
              <a:gdLst>
                <a:gd name="f0" fmla="val w"/>
                <a:gd name="f1" fmla="val h"/>
                <a:gd name="f2" fmla="val 0"/>
                <a:gd name="f3" fmla="val 694"/>
                <a:gd name="f4" fmla="val 4160"/>
                <a:gd name="f5" fmla="val 4159"/>
                <a:gd name="f6" fmla="*/ f0 1 694"/>
                <a:gd name="f7" fmla="*/ f1 1 4160"/>
                <a:gd name="f8" fmla="val f2"/>
                <a:gd name="f9" fmla="val f3"/>
                <a:gd name="f10" fmla="val f4"/>
                <a:gd name="f11" fmla="+- f10 0 f8"/>
                <a:gd name="f12" fmla="+- f9 0 f8"/>
                <a:gd name="f13" fmla="*/ f12 1 694"/>
                <a:gd name="f14" fmla="*/ f11 1 41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694" h="4160">
                  <a:moveTo>
                    <a:pt x="f2" y="f2"/>
                  </a:moveTo>
                  <a:lnTo>
                    <a:pt x="f2" y="f5"/>
                  </a:lnTo>
                  <a:lnTo>
                    <a:pt x="f3" y="f5"/>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8" name="Google Shape;10307;p74">
              <a:extLst>
                <a:ext uri="{FF2B5EF4-FFF2-40B4-BE49-F238E27FC236}">
                  <a16:creationId xmlns:a16="http://schemas.microsoft.com/office/drawing/2014/main" id="{11DA4367-8132-3B78-539F-C80AD961C7F2}"/>
                </a:ext>
              </a:extLst>
            </p:cNvPr>
            <p:cNvSpPr/>
            <p:nvPr/>
          </p:nvSpPr>
          <p:spPr>
            <a:xfrm>
              <a:off x="6200253" y="3686943"/>
              <a:ext cx="22128" cy="135166"/>
            </a:xfrm>
            <a:custGeom>
              <a:avLst/>
              <a:gdLst>
                <a:gd name="f0" fmla="val w"/>
                <a:gd name="f1" fmla="val h"/>
                <a:gd name="f2" fmla="val 0"/>
                <a:gd name="f3" fmla="val 726"/>
                <a:gd name="f4" fmla="val 4160"/>
                <a:gd name="f5" fmla="val 1"/>
                <a:gd name="f6" fmla="val 4159"/>
                <a:gd name="f7" fmla="val 725"/>
                <a:gd name="f8" fmla="*/ f0 1 726"/>
                <a:gd name="f9" fmla="*/ f1 1 4160"/>
                <a:gd name="f10" fmla="val f2"/>
                <a:gd name="f11" fmla="val f3"/>
                <a:gd name="f12" fmla="val f4"/>
                <a:gd name="f13" fmla="+- f12 0 f10"/>
                <a:gd name="f14" fmla="+- f11 0 f10"/>
                <a:gd name="f15" fmla="*/ f14 1 726"/>
                <a:gd name="f16" fmla="*/ f13 1 416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726" h="4160">
                  <a:moveTo>
                    <a:pt x="f5" y="f2"/>
                  </a:moveTo>
                  <a:lnTo>
                    <a:pt x="f5" y="f6"/>
                  </a:lnTo>
                  <a:lnTo>
                    <a:pt x="f7" y="f6"/>
                  </a:lnTo>
                  <a:lnTo>
                    <a:pt x="f7"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9" name="Google Shape;10308;p74">
              <a:extLst>
                <a:ext uri="{FF2B5EF4-FFF2-40B4-BE49-F238E27FC236}">
                  <a16:creationId xmlns:a16="http://schemas.microsoft.com/office/drawing/2014/main" id="{17A6AB96-7294-9021-35C2-E24626F13B61}"/>
                </a:ext>
              </a:extLst>
            </p:cNvPr>
            <p:cNvSpPr/>
            <p:nvPr/>
          </p:nvSpPr>
          <p:spPr>
            <a:xfrm>
              <a:off x="5924589" y="3551803"/>
              <a:ext cx="42281" cy="112654"/>
            </a:xfrm>
            <a:custGeom>
              <a:avLst/>
              <a:gdLst>
                <a:gd name="f0" fmla="val w"/>
                <a:gd name="f1" fmla="val h"/>
                <a:gd name="f2" fmla="val 0"/>
                <a:gd name="f3" fmla="val 1387"/>
                <a:gd name="f4" fmla="val 3467"/>
                <a:gd name="f5" fmla="val 1009"/>
                <a:gd name="f6" fmla="val 1"/>
                <a:gd name="f7" fmla="val 442"/>
                <a:gd name="f8" fmla="val 2049"/>
                <a:gd name="f9" fmla="val 2427"/>
                <a:gd name="f10" fmla="val 158"/>
                <a:gd name="f11" fmla="val 2773"/>
                <a:gd name="f12" fmla="val 3025"/>
                <a:gd name="f13" fmla="val 662"/>
                <a:gd name="f14" fmla="val 3340"/>
                <a:gd name="f15" fmla="val 3466"/>
                <a:gd name="f16" fmla="*/ f0 1 1387"/>
                <a:gd name="f17" fmla="*/ f1 1 3467"/>
                <a:gd name="f18" fmla="val f2"/>
                <a:gd name="f19" fmla="val f3"/>
                <a:gd name="f20" fmla="val f4"/>
                <a:gd name="f21" fmla="+- f20 0 f18"/>
                <a:gd name="f22" fmla="+- f19 0 f18"/>
                <a:gd name="f23" fmla="*/ f22 1 1387"/>
                <a:gd name="f24" fmla="*/ f21 1 346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387" h="3467">
                  <a:moveTo>
                    <a:pt x="f5" y="f6"/>
                  </a:moveTo>
                  <a:cubicBezTo>
                    <a:pt x="f7" y="f6"/>
                    <a:pt x="f6" y="f7"/>
                    <a:pt x="f6" y="f5"/>
                  </a:cubicBezTo>
                  <a:lnTo>
                    <a:pt x="f6" y="f8"/>
                  </a:lnTo>
                  <a:cubicBezTo>
                    <a:pt x="f6" y="f9"/>
                    <a:pt x="f10" y="f11"/>
                    <a:pt x="f7" y="f12"/>
                  </a:cubicBezTo>
                  <a:cubicBezTo>
                    <a:pt x="f13" y="f14"/>
                    <a:pt x="f5" y="f15"/>
                    <a:pt x="f3" y="f15"/>
                  </a:cubicBezTo>
                  <a:lnTo>
                    <a:pt x="f3"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0" name="Google Shape;10309;p74">
              <a:extLst>
                <a:ext uri="{FF2B5EF4-FFF2-40B4-BE49-F238E27FC236}">
                  <a16:creationId xmlns:a16="http://schemas.microsoft.com/office/drawing/2014/main" id="{F8B245A3-8043-473E-43B4-8A9DA99DE6D9}"/>
                </a:ext>
              </a:extLst>
            </p:cNvPr>
            <p:cNvSpPr/>
            <p:nvPr/>
          </p:nvSpPr>
          <p:spPr>
            <a:xfrm>
              <a:off x="6030257" y="3551803"/>
              <a:ext cx="148900" cy="112654"/>
            </a:xfrm>
            <a:custGeom>
              <a:avLst/>
              <a:gdLst>
                <a:gd name="f0" fmla="val w"/>
                <a:gd name="f1" fmla="val h"/>
                <a:gd name="f2" fmla="val 0"/>
                <a:gd name="f3" fmla="val 4884"/>
                <a:gd name="f4" fmla="val 3467"/>
                <a:gd name="f5" fmla="val 1"/>
                <a:gd name="f6" fmla="val 3466"/>
                <a:gd name="f7" fmla="val 4883"/>
                <a:gd name="f8" fmla="*/ f0 1 4884"/>
                <a:gd name="f9" fmla="*/ f1 1 3467"/>
                <a:gd name="f10" fmla="val f2"/>
                <a:gd name="f11" fmla="val f3"/>
                <a:gd name="f12" fmla="val f4"/>
                <a:gd name="f13" fmla="+- f12 0 f10"/>
                <a:gd name="f14" fmla="+- f11 0 f10"/>
                <a:gd name="f15" fmla="*/ f14 1 4884"/>
                <a:gd name="f16" fmla="*/ f13 1 3467"/>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884" h="3467">
                  <a:moveTo>
                    <a:pt x="f2" y="f5"/>
                  </a:moveTo>
                  <a:lnTo>
                    <a:pt x="f2" y="f6"/>
                  </a:lnTo>
                  <a:lnTo>
                    <a:pt x="f7" y="f6"/>
                  </a:lnTo>
                  <a:lnTo>
                    <a:pt x="f7"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1" name="Google Shape;10310;p74">
              <a:extLst>
                <a:ext uri="{FF2B5EF4-FFF2-40B4-BE49-F238E27FC236}">
                  <a16:creationId xmlns:a16="http://schemas.microsoft.com/office/drawing/2014/main" id="{4F083046-3D24-778C-A0BF-BE7D7CAB23F2}"/>
                </a:ext>
              </a:extLst>
            </p:cNvPr>
            <p:cNvSpPr/>
            <p:nvPr/>
          </p:nvSpPr>
          <p:spPr>
            <a:xfrm>
              <a:off x="6242508" y="3670566"/>
              <a:ext cx="42318" cy="152549"/>
            </a:xfrm>
            <a:custGeom>
              <a:avLst/>
              <a:gdLst>
                <a:gd name="f0" fmla="val w"/>
                <a:gd name="f1" fmla="val h"/>
                <a:gd name="f2" fmla="val 0"/>
                <a:gd name="f3" fmla="val 1388"/>
                <a:gd name="f4" fmla="val 4695"/>
                <a:gd name="f5" fmla="val 1387"/>
                <a:gd name="f6" fmla="val 977"/>
                <a:gd name="f7" fmla="val 315"/>
                <a:gd name="f8" fmla="val 505"/>
                <a:gd name="f9" fmla="val 504"/>
                <a:gd name="f10" fmla="val 1"/>
                <a:gd name="f11" fmla="val 347"/>
                <a:gd name="f12" fmla="val 946"/>
                <a:gd name="f13" fmla="val 4222"/>
                <a:gd name="f14" fmla="val 3655"/>
                <a:gd name="f15" fmla="*/ f0 1 1388"/>
                <a:gd name="f16" fmla="*/ f1 1 4695"/>
                <a:gd name="f17" fmla="val f2"/>
                <a:gd name="f18" fmla="val f3"/>
                <a:gd name="f19" fmla="val f4"/>
                <a:gd name="f20" fmla="+- f19 0 f17"/>
                <a:gd name="f21" fmla="+- f18 0 f17"/>
                <a:gd name="f22" fmla="*/ f21 1 1388"/>
                <a:gd name="f23" fmla="*/ f20 1 469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8" h="4695">
                  <a:moveTo>
                    <a:pt x="f5" y="f2"/>
                  </a:moveTo>
                  <a:cubicBezTo>
                    <a:pt x="f6" y="f7"/>
                    <a:pt x="f8" y="f9"/>
                    <a:pt x="f10" y="f9"/>
                  </a:cubicBezTo>
                  <a:lnTo>
                    <a:pt x="f10" y="f4"/>
                  </a:lnTo>
                  <a:lnTo>
                    <a:pt x="f11" y="f4"/>
                  </a:lnTo>
                  <a:cubicBezTo>
                    <a:pt x="f12" y="f4"/>
                    <a:pt x="f5" y="f13"/>
                    <a:pt x="f5" y="f14"/>
                  </a:cubicBez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2" name="Google Shape;10311;p74">
              <a:extLst>
                <a:ext uri="{FF2B5EF4-FFF2-40B4-BE49-F238E27FC236}">
                  <a16:creationId xmlns:a16="http://schemas.microsoft.com/office/drawing/2014/main" id="{B39F78A2-850D-55EE-0910-6CF37D07DA4E}"/>
                </a:ext>
              </a:extLst>
            </p:cNvPr>
            <p:cNvSpPr/>
            <p:nvPr/>
          </p:nvSpPr>
          <p:spPr>
            <a:xfrm>
              <a:off x="5924589" y="3670566"/>
              <a:ext cx="42281" cy="151543"/>
            </a:xfrm>
            <a:custGeom>
              <a:avLst/>
              <a:gdLst>
                <a:gd name="f0" fmla="val w"/>
                <a:gd name="f1" fmla="val h"/>
                <a:gd name="f2" fmla="val 0"/>
                <a:gd name="f3" fmla="val 1387"/>
                <a:gd name="f4" fmla="val 4664"/>
                <a:gd name="f5" fmla="val 1"/>
                <a:gd name="f6" fmla="val 3655"/>
                <a:gd name="f7" fmla="val 4222"/>
                <a:gd name="f8" fmla="val 442"/>
                <a:gd name="f9" fmla="val 4663"/>
                <a:gd name="f10" fmla="val 1009"/>
                <a:gd name="f11" fmla="val 504"/>
                <a:gd name="f12" fmla="val 851"/>
                <a:gd name="f13" fmla="val 379"/>
                <a:gd name="f14" fmla="val 315"/>
                <a:gd name="f15" fmla="*/ f0 1 1387"/>
                <a:gd name="f16" fmla="*/ f1 1 4664"/>
                <a:gd name="f17" fmla="val f2"/>
                <a:gd name="f18" fmla="val f3"/>
                <a:gd name="f19" fmla="val f4"/>
                <a:gd name="f20" fmla="+- f19 0 f17"/>
                <a:gd name="f21" fmla="+- f18 0 f17"/>
                <a:gd name="f22" fmla="*/ f21 1 1387"/>
                <a:gd name="f23" fmla="*/ f20 1 46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4664">
                  <a:moveTo>
                    <a:pt x="f5" y="f2"/>
                  </a:moveTo>
                  <a:lnTo>
                    <a:pt x="f5" y="f6"/>
                  </a:lnTo>
                  <a:cubicBezTo>
                    <a:pt x="f5" y="f7"/>
                    <a:pt x="f8" y="f9"/>
                    <a:pt x="f10" y="f9"/>
                  </a:cubicBezTo>
                  <a:lnTo>
                    <a:pt x="f3" y="f9"/>
                  </a:lnTo>
                  <a:lnTo>
                    <a:pt x="f3" y="f11"/>
                  </a:lnTo>
                  <a:cubicBezTo>
                    <a:pt x="f12" y="f11"/>
                    <a:pt x="f13" y="f14"/>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3" name="Google Shape;10312;p74">
              <a:extLst>
                <a:ext uri="{FF2B5EF4-FFF2-40B4-BE49-F238E27FC236}">
                  <a16:creationId xmlns:a16="http://schemas.microsoft.com/office/drawing/2014/main" id="{9B4DF3FF-A246-4CE2-792C-6CA01C9CBE1B}"/>
                </a:ext>
              </a:extLst>
            </p:cNvPr>
            <p:cNvSpPr/>
            <p:nvPr/>
          </p:nvSpPr>
          <p:spPr>
            <a:xfrm>
              <a:off x="6093634" y="3686943"/>
              <a:ext cx="21159" cy="23591"/>
            </a:xfrm>
            <a:custGeom>
              <a:avLst/>
              <a:gdLst>
                <a:gd name="f0" fmla="val w"/>
                <a:gd name="f1" fmla="val h"/>
                <a:gd name="f2" fmla="val 0"/>
                <a:gd name="f3" fmla="val 694"/>
                <a:gd name="f4" fmla="val 726"/>
                <a:gd name="f5" fmla="val 1"/>
                <a:gd name="f6" fmla="val 347"/>
                <a:gd name="f7" fmla="val 568"/>
                <a:gd name="f8" fmla="val 158"/>
                <a:gd name="f9" fmla="val 725"/>
                <a:gd name="f10" fmla="*/ f0 1 694"/>
                <a:gd name="f11" fmla="*/ f1 1 726"/>
                <a:gd name="f12" fmla="val f2"/>
                <a:gd name="f13" fmla="val f3"/>
                <a:gd name="f14" fmla="val f4"/>
                <a:gd name="f15" fmla="+- f14 0 f12"/>
                <a:gd name="f16" fmla="+- f13 0 f12"/>
                <a:gd name="f17" fmla="*/ f16 1 694"/>
                <a:gd name="f18" fmla="*/ f15 1 726"/>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694" h="726">
                  <a:moveTo>
                    <a:pt x="f5" y="f2"/>
                  </a:moveTo>
                  <a:lnTo>
                    <a:pt x="f5" y="f6"/>
                  </a:lnTo>
                  <a:cubicBezTo>
                    <a:pt x="f5" y="f7"/>
                    <a:pt x="f8" y="f9"/>
                    <a:pt x="f6" y="f9"/>
                  </a:cubicBezTo>
                  <a:cubicBezTo>
                    <a:pt x="f7" y="f9"/>
                    <a:pt x="f3" y="f7"/>
                    <a:pt x="f3" y="f6"/>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4" name="Google Shape;10313;p74">
              <a:extLst>
                <a:ext uri="{FF2B5EF4-FFF2-40B4-BE49-F238E27FC236}">
                  <a16:creationId xmlns:a16="http://schemas.microsoft.com/office/drawing/2014/main" id="{6A6A5D36-FF83-5F95-DB45-29C04B51A8B6}"/>
                </a:ext>
              </a:extLst>
            </p:cNvPr>
            <p:cNvSpPr/>
            <p:nvPr/>
          </p:nvSpPr>
          <p:spPr>
            <a:xfrm>
              <a:off x="6242508" y="3551803"/>
              <a:ext cx="42318" cy="112654"/>
            </a:xfrm>
            <a:custGeom>
              <a:avLst/>
              <a:gdLst>
                <a:gd name="f0" fmla="val w"/>
                <a:gd name="f1" fmla="val h"/>
                <a:gd name="f2" fmla="val 0"/>
                <a:gd name="f3" fmla="val 1388"/>
                <a:gd name="f4" fmla="val 3467"/>
                <a:gd name="f5" fmla="val 1"/>
                <a:gd name="f6" fmla="val 3466"/>
                <a:gd name="f7" fmla="val 347"/>
                <a:gd name="f8" fmla="val 662"/>
                <a:gd name="f9" fmla="val 3340"/>
                <a:gd name="f10" fmla="val 946"/>
                <a:gd name="f11" fmla="val 3088"/>
                <a:gd name="f12" fmla="val 1229"/>
                <a:gd name="f13" fmla="val 2836"/>
                <a:gd name="f14" fmla="val 1387"/>
                <a:gd name="f15" fmla="val 2458"/>
                <a:gd name="f16" fmla="val 2080"/>
                <a:gd name="f17" fmla="val 1040"/>
                <a:gd name="f18" fmla="val 442"/>
                <a:gd name="f19" fmla="val 914"/>
                <a:gd name="f20" fmla="*/ f0 1 1388"/>
                <a:gd name="f21" fmla="*/ f1 1 3467"/>
                <a:gd name="f22" fmla="val f2"/>
                <a:gd name="f23" fmla="val f3"/>
                <a:gd name="f24" fmla="val f4"/>
                <a:gd name="f25" fmla="+- f24 0 f22"/>
                <a:gd name="f26" fmla="+- f23 0 f22"/>
                <a:gd name="f27" fmla="*/ f26 1 1388"/>
                <a:gd name="f28" fmla="*/ f25 1 3467"/>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388" h="3467">
                  <a:moveTo>
                    <a:pt x="f5" y="f5"/>
                  </a:moveTo>
                  <a:lnTo>
                    <a:pt x="f5" y="f6"/>
                  </a:lnTo>
                  <a:cubicBezTo>
                    <a:pt x="f7" y="f6"/>
                    <a:pt x="f8" y="f9"/>
                    <a:pt x="f10" y="f11"/>
                  </a:cubicBezTo>
                  <a:cubicBezTo>
                    <a:pt x="f12" y="f13"/>
                    <a:pt x="f14" y="f15"/>
                    <a:pt x="f14" y="f16"/>
                  </a:cubicBezTo>
                  <a:lnTo>
                    <a:pt x="f14" y="f17"/>
                  </a:lnTo>
                  <a:cubicBezTo>
                    <a:pt x="f14" y="f18"/>
                    <a:pt x="f19" y="f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5" name="Google Shape;10314;p74">
              <a:extLst>
                <a:ext uri="{FF2B5EF4-FFF2-40B4-BE49-F238E27FC236}">
                  <a16:creationId xmlns:a16="http://schemas.microsoft.com/office/drawing/2014/main" id="{B4DC8560-2856-40AA-4468-B8F8FD494273}"/>
                </a:ext>
              </a:extLst>
            </p:cNvPr>
            <p:cNvSpPr/>
            <p:nvPr/>
          </p:nvSpPr>
          <p:spPr>
            <a:xfrm>
              <a:off x="6030257" y="3686943"/>
              <a:ext cx="148900" cy="135166"/>
            </a:xfrm>
            <a:custGeom>
              <a:avLst/>
              <a:gdLst>
                <a:gd name="f0" fmla="val w"/>
                <a:gd name="f1" fmla="val h"/>
                <a:gd name="f2" fmla="val 0"/>
                <a:gd name="f3" fmla="val 4884"/>
                <a:gd name="f4" fmla="val 4160"/>
                <a:gd name="f5" fmla="val 4159"/>
                <a:gd name="f6" fmla="val 4883"/>
                <a:gd name="f7" fmla="val 3466"/>
                <a:gd name="f8" fmla="val 347"/>
                <a:gd name="f9" fmla="val 946"/>
                <a:gd name="f10" fmla="val 2993"/>
                <a:gd name="f11" fmla="val 1387"/>
                <a:gd name="f12" fmla="val 2426"/>
                <a:gd name="f13" fmla="val 1827"/>
                <a:gd name="f14" fmla="val 1418"/>
                <a:gd name="f15" fmla="val 914"/>
                <a:gd name="f16" fmla="*/ f0 1 4884"/>
                <a:gd name="f17" fmla="*/ f1 1 4160"/>
                <a:gd name="f18" fmla="val f2"/>
                <a:gd name="f19" fmla="val f3"/>
                <a:gd name="f20" fmla="val f4"/>
                <a:gd name="f21" fmla="+- f20 0 f18"/>
                <a:gd name="f22" fmla="+- f19 0 f18"/>
                <a:gd name="f23" fmla="*/ f22 1 4884"/>
                <a:gd name="f24" fmla="*/ f21 1 416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4884" h="4160">
                  <a:moveTo>
                    <a:pt x="f2" y="f2"/>
                  </a:moveTo>
                  <a:lnTo>
                    <a:pt x="f2" y="f5"/>
                  </a:lnTo>
                  <a:lnTo>
                    <a:pt x="f6" y="f5"/>
                  </a:lnTo>
                  <a:lnTo>
                    <a:pt x="f6" y="f2"/>
                  </a:lnTo>
                  <a:lnTo>
                    <a:pt x="f7" y="f2"/>
                  </a:lnTo>
                  <a:lnTo>
                    <a:pt x="f7" y="f8"/>
                  </a:lnTo>
                  <a:cubicBezTo>
                    <a:pt x="f7" y="f9"/>
                    <a:pt x="f10" y="f11"/>
                    <a:pt x="f12" y="f11"/>
                  </a:cubicBezTo>
                  <a:cubicBezTo>
                    <a:pt x="f13" y="f11"/>
                    <a:pt x="f14" y="f15"/>
                    <a:pt x="f14" y="f8"/>
                  </a:cubicBezTo>
                  <a:lnTo>
                    <a:pt x="f14"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6" name="Google Shape;10315;p74">
              <a:extLst>
                <a:ext uri="{FF2B5EF4-FFF2-40B4-BE49-F238E27FC236}">
                  <a16:creationId xmlns:a16="http://schemas.microsoft.com/office/drawing/2014/main" id="{996DDD77-E7B6-548F-9CD6-4BB57DF5F5E8}"/>
                </a:ext>
              </a:extLst>
            </p:cNvPr>
            <p:cNvSpPr/>
            <p:nvPr/>
          </p:nvSpPr>
          <p:spPr>
            <a:xfrm>
              <a:off x="6029279" y="3439222"/>
              <a:ext cx="148900" cy="90104"/>
            </a:xfrm>
            <a:custGeom>
              <a:avLst/>
              <a:gdLst>
                <a:gd name="f0" fmla="val w"/>
                <a:gd name="f1" fmla="val h"/>
                <a:gd name="f2" fmla="val 0"/>
                <a:gd name="f3" fmla="val 4884"/>
                <a:gd name="f4" fmla="val 2773"/>
                <a:gd name="f5" fmla="val 2427"/>
                <a:gd name="f6" fmla="val 1103"/>
                <a:gd name="f7" fmla="val 1"/>
                <a:gd name="f8" fmla="val 2426"/>
                <a:gd name="f9" fmla="val 1355"/>
                <a:gd name="f10" fmla="val 1828"/>
                <a:gd name="f11" fmla="val 1418"/>
                <a:gd name="f12" fmla="val 2395"/>
                <a:gd name="f13" fmla="val 2994"/>
                <a:gd name="f14" fmla="val 3403"/>
                <a:gd name="f15" fmla="val 1891"/>
                <a:gd name="f16" fmla="val 3781"/>
                <a:gd name="f17" fmla="*/ f0 1 4884"/>
                <a:gd name="f18" fmla="*/ f1 1 2773"/>
                <a:gd name="f19" fmla="val f2"/>
                <a:gd name="f20" fmla="val f3"/>
                <a:gd name="f21" fmla="val f4"/>
                <a:gd name="f22" fmla="+- f21 0 f19"/>
                <a:gd name="f23" fmla="+- f20 0 f19"/>
                <a:gd name="f24" fmla="*/ f23 1 4884"/>
                <a:gd name="f25" fmla="*/ f22 1 2773"/>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4884" h="2773">
                  <a:moveTo>
                    <a:pt x="f5" y="f2"/>
                  </a:moveTo>
                  <a:cubicBezTo>
                    <a:pt x="f6" y="f2"/>
                    <a:pt x="f7" y="f6"/>
                    <a:pt x="f7" y="f8"/>
                  </a:cubicBezTo>
                  <a:lnTo>
                    <a:pt x="f7" y="f4"/>
                  </a:lnTo>
                  <a:lnTo>
                    <a:pt x="f9" y="f4"/>
                  </a:lnTo>
                  <a:lnTo>
                    <a:pt x="f9" y="f8"/>
                  </a:lnTo>
                  <a:cubicBezTo>
                    <a:pt x="f9" y="f10"/>
                    <a:pt x="f10" y="f11"/>
                    <a:pt x="f12" y="f11"/>
                  </a:cubicBezTo>
                  <a:cubicBezTo>
                    <a:pt x="f13" y="f11"/>
                    <a:pt x="f14" y="f15"/>
                    <a:pt x="f14" y="f8"/>
                  </a:cubicBezTo>
                  <a:lnTo>
                    <a:pt x="f14" y="f4"/>
                  </a:lnTo>
                  <a:lnTo>
                    <a:pt x="f3" y="f4"/>
                  </a:lnTo>
                  <a:lnTo>
                    <a:pt x="f3" y="f8"/>
                  </a:lnTo>
                  <a:cubicBezTo>
                    <a:pt x="f3" y="f6"/>
                    <a:pt x="f16"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87" name="Google Shape;10341;p74">
            <a:extLst>
              <a:ext uri="{FF2B5EF4-FFF2-40B4-BE49-F238E27FC236}">
                <a16:creationId xmlns:a16="http://schemas.microsoft.com/office/drawing/2014/main" id="{FDF5B913-9655-0FB7-AD30-8F790A6C7193}"/>
              </a:ext>
            </a:extLst>
          </p:cNvPr>
          <p:cNvGrpSpPr/>
          <p:nvPr/>
        </p:nvGrpSpPr>
        <p:grpSpPr>
          <a:xfrm>
            <a:off x="7156103" y="2879654"/>
            <a:ext cx="259506" cy="362596"/>
            <a:chOff x="8527703" y="2749024"/>
            <a:chExt cx="259506" cy="362596"/>
          </a:xfrm>
          <a:solidFill>
            <a:schemeClr val="bg2"/>
          </a:solidFill>
        </p:grpSpPr>
        <p:sp>
          <p:nvSpPr>
            <p:cNvPr id="88" name="Google Shape;10342;p74">
              <a:extLst>
                <a:ext uri="{FF2B5EF4-FFF2-40B4-BE49-F238E27FC236}">
                  <a16:creationId xmlns:a16="http://schemas.microsoft.com/office/drawing/2014/main" id="{4176CEB9-8D20-133A-4FBE-170F8ECF9A0B}"/>
                </a:ext>
              </a:extLst>
            </p:cNvPr>
            <p:cNvSpPr/>
            <p:nvPr/>
          </p:nvSpPr>
          <p:spPr>
            <a:xfrm>
              <a:off x="8527703" y="2749024"/>
              <a:ext cx="259506" cy="255282"/>
            </a:xfrm>
            <a:custGeom>
              <a:avLst/>
              <a:gdLst>
                <a:gd name="f0" fmla="val w"/>
                <a:gd name="f1" fmla="val h"/>
                <a:gd name="f2" fmla="val 0"/>
                <a:gd name="f3" fmla="val 9012"/>
                <a:gd name="f4" fmla="val 8318"/>
                <a:gd name="f5" fmla="val 4538"/>
                <a:gd name="f6" fmla="val 1"/>
                <a:gd name="f7" fmla="val 2112"/>
                <a:gd name="f8" fmla="val 1985"/>
                <a:gd name="f9" fmla="val 32"/>
                <a:gd name="f10" fmla="val 4537"/>
                <a:gd name="f11" fmla="val 5860"/>
                <a:gd name="f12" fmla="val 631"/>
                <a:gd name="f13" fmla="val 7184"/>
                <a:gd name="f14" fmla="val 1797"/>
                <a:gd name="f15" fmla="val 8066"/>
                <a:gd name="f16" fmla="val 1923"/>
                <a:gd name="f17" fmla="val 8192"/>
                <a:gd name="f18" fmla="val 2017"/>
                <a:gd name="f19" fmla="val 8223"/>
                <a:gd name="f20" fmla="val 2049"/>
                <a:gd name="f21" fmla="val 4160"/>
                <a:gd name="f22" fmla="val 6900"/>
                <a:gd name="f23" fmla="val 2427"/>
                <a:gd name="f24" fmla="val 2238"/>
                <a:gd name="f25" fmla="val 2080"/>
                <a:gd name="f26" fmla="val 6743"/>
                <a:gd name="f27" fmla="val 6554"/>
                <a:gd name="f28" fmla="val 5829"/>
                <a:gd name="f29" fmla="val 4852"/>
                <a:gd name="f30" fmla="val 2679"/>
                <a:gd name="f31" fmla="val 4033"/>
                <a:gd name="f32" fmla="val 3498"/>
                <a:gd name="f33" fmla="val 3624"/>
                <a:gd name="f34" fmla="val 3277"/>
                <a:gd name="f35" fmla="val 3403"/>
                <a:gd name="f36" fmla="val 3151"/>
                <a:gd name="f37" fmla="val 3088"/>
                <a:gd name="f38" fmla="val 2678"/>
                <a:gd name="f39" fmla="val 1922"/>
                <a:gd name="f40" fmla="val 3782"/>
                <a:gd name="f41" fmla="val 1292"/>
                <a:gd name="f42" fmla="val 5262"/>
                <a:gd name="f43" fmla="val 5892"/>
                <a:gd name="f44" fmla="val 3025"/>
                <a:gd name="f45" fmla="val 5735"/>
                <a:gd name="f46" fmla="val 3340"/>
                <a:gd name="f47" fmla="val 5546"/>
                <a:gd name="f48" fmla="val 6365"/>
                <a:gd name="f49" fmla="val 6964"/>
                <a:gd name="f50" fmla="val 6806"/>
                <a:gd name="f51" fmla="val 6617"/>
                <a:gd name="f52" fmla="val 4884"/>
                <a:gd name="f53" fmla="val 6995"/>
                <a:gd name="f54" fmla="val 7027"/>
                <a:gd name="f55" fmla="val 8286"/>
                <a:gd name="f56" fmla="val 7121"/>
                <a:gd name="f57" fmla="val 7247"/>
                <a:gd name="f58" fmla="val 8129"/>
                <a:gd name="f59" fmla="val 8413"/>
                <a:gd name="f60" fmla="val 9011"/>
                <a:gd name="f61" fmla="val 4506"/>
                <a:gd name="f62" fmla="*/ f0 1 9012"/>
                <a:gd name="f63" fmla="*/ f1 1 8318"/>
                <a:gd name="f64" fmla="val f2"/>
                <a:gd name="f65" fmla="val f3"/>
                <a:gd name="f66" fmla="val f4"/>
                <a:gd name="f67" fmla="+- f66 0 f64"/>
                <a:gd name="f68" fmla="+- f65 0 f64"/>
                <a:gd name="f69" fmla="*/ f68 1 9012"/>
                <a:gd name="f70" fmla="*/ f67 1 8318"/>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9012" h="8318">
                  <a:moveTo>
                    <a:pt x="f5" y="f6"/>
                  </a:moveTo>
                  <a:cubicBezTo>
                    <a:pt x="f7" y="f6"/>
                    <a:pt x="f6" y="f8"/>
                    <a:pt x="f9" y="f10"/>
                  </a:cubicBezTo>
                  <a:cubicBezTo>
                    <a:pt x="f9" y="f11"/>
                    <a:pt x="f12" y="f13"/>
                    <a:pt x="f14" y="f15"/>
                  </a:cubicBezTo>
                  <a:cubicBezTo>
                    <a:pt x="f16" y="f17"/>
                    <a:pt x="f18" y="f19"/>
                    <a:pt x="f20" y="f4"/>
                  </a:cubicBezTo>
                  <a:lnTo>
                    <a:pt x="f21" y="f4"/>
                  </a:lnTo>
                  <a:lnTo>
                    <a:pt x="f21" y="f22"/>
                  </a:lnTo>
                  <a:lnTo>
                    <a:pt x="f23" y="f22"/>
                  </a:lnTo>
                  <a:cubicBezTo>
                    <a:pt x="f24" y="f22"/>
                    <a:pt x="f25" y="f26"/>
                    <a:pt x="f25" y="f27"/>
                  </a:cubicBezTo>
                  <a:lnTo>
                    <a:pt x="f25" y="f28"/>
                  </a:lnTo>
                  <a:cubicBezTo>
                    <a:pt x="f25" y="f29"/>
                    <a:pt x="f30" y="f31"/>
                    <a:pt x="f32" y="f33"/>
                  </a:cubicBezTo>
                  <a:cubicBezTo>
                    <a:pt x="f34" y="f35"/>
                    <a:pt x="f36" y="f37"/>
                    <a:pt x="f36" y="f38"/>
                  </a:cubicBezTo>
                  <a:cubicBezTo>
                    <a:pt x="f36" y="f39"/>
                    <a:pt x="f40" y="f41"/>
                    <a:pt x="f5" y="f41"/>
                  </a:cubicBezTo>
                  <a:cubicBezTo>
                    <a:pt x="f42" y="f41"/>
                    <a:pt x="f43" y="f39"/>
                    <a:pt x="f43" y="f38"/>
                  </a:cubicBezTo>
                  <a:cubicBezTo>
                    <a:pt x="f43" y="f44"/>
                    <a:pt x="f45" y="f46"/>
                    <a:pt x="f47" y="f33"/>
                  </a:cubicBezTo>
                  <a:cubicBezTo>
                    <a:pt x="f48" y="f31"/>
                    <a:pt x="f49" y="f29"/>
                    <a:pt x="f49" y="f28"/>
                  </a:cubicBezTo>
                  <a:lnTo>
                    <a:pt x="f49" y="f27"/>
                  </a:lnTo>
                  <a:cubicBezTo>
                    <a:pt x="f49" y="f26"/>
                    <a:pt x="f50" y="f22"/>
                    <a:pt x="f51" y="f22"/>
                  </a:cubicBezTo>
                  <a:lnTo>
                    <a:pt x="f52" y="f22"/>
                  </a:lnTo>
                  <a:lnTo>
                    <a:pt x="f52" y="f4"/>
                  </a:lnTo>
                  <a:lnTo>
                    <a:pt x="f53" y="f4"/>
                  </a:lnTo>
                  <a:cubicBezTo>
                    <a:pt x="f54" y="f55"/>
                    <a:pt x="f56" y="f17"/>
                    <a:pt x="f57" y="f58"/>
                  </a:cubicBezTo>
                  <a:cubicBezTo>
                    <a:pt x="f59" y="f13"/>
                    <a:pt x="f60" y="f28"/>
                    <a:pt x="f60" y="f61"/>
                  </a:cubicBezTo>
                  <a:cubicBezTo>
                    <a:pt x="f60" y="f18"/>
                    <a:pt x="f5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9" name="Google Shape;10343;p74">
              <a:extLst>
                <a:ext uri="{FF2B5EF4-FFF2-40B4-BE49-F238E27FC236}">
                  <a16:creationId xmlns:a16="http://schemas.microsoft.com/office/drawing/2014/main" id="{312CCCB8-F09E-CB3D-EF22-768A2ABB714B}"/>
                </a:ext>
              </a:extLst>
            </p:cNvPr>
            <p:cNvSpPr/>
            <p:nvPr/>
          </p:nvSpPr>
          <p:spPr>
            <a:xfrm>
              <a:off x="8637495" y="2811871"/>
              <a:ext cx="40827" cy="43552"/>
            </a:xfrm>
            <a:custGeom>
              <a:avLst/>
              <a:gdLst>
                <a:gd name="f0" fmla="val w"/>
                <a:gd name="f1" fmla="val h"/>
                <a:gd name="f2" fmla="val 0"/>
                <a:gd name="f3" fmla="val 1418"/>
                <a:gd name="f4" fmla="val 1419"/>
                <a:gd name="f5" fmla="val 725"/>
                <a:gd name="f6" fmla="val 315"/>
                <a:gd name="f7" fmla="val 1103"/>
                <a:gd name="f8" fmla="*/ f0 1 1418"/>
                <a:gd name="f9" fmla="*/ f1 1 1419"/>
                <a:gd name="f10" fmla="val f2"/>
                <a:gd name="f11" fmla="val f3"/>
                <a:gd name="f12" fmla="val f4"/>
                <a:gd name="f13" fmla="+- f12 0 f10"/>
                <a:gd name="f14" fmla="+- f11 0 f10"/>
                <a:gd name="f15" fmla="*/ f14 1 1418"/>
                <a:gd name="f16" fmla="*/ f13 1 141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418" h="1419">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0" name="Google Shape;10344;p74">
              <a:extLst>
                <a:ext uri="{FF2B5EF4-FFF2-40B4-BE49-F238E27FC236}">
                  <a16:creationId xmlns:a16="http://schemas.microsoft.com/office/drawing/2014/main" id="{63628E27-0457-EA5C-2BA4-E14A4D97FCF5}"/>
                </a:ext>
              </a:extLst>
            </p:cNvPr>
            <p:cNvSpPr/>
            <p:nvPr/>
          </p:nvSpPr>
          <p:spPr>
            <a:xfrm>
              <a:off x="8588492" y="3025539"/>
              <a:ext cx="139747" cy="43552"/>
            </a:xfrm>
            <a:custGeom>
              <a:avLst/>
              <a:gdLst>
                <a:gd name="f0" fmla="val w"/>
                <a:gd name="f1" fmla="val h"/>
                <a:gd name="f2" fmla="val 0"/>
                <a:gd name="f3" fmla="val 4853"/>
                <a:gd name="f4" fmla="val 1419"/>
                <a:gd name="f5" fmla="val 1"/>
                <a:gd name="f6" fmla="val 347"/>
                <a:gd name="f7" fmla="val 946"/>
                <a:gd name="f8" fmla="val 473"/>
                <a:gd name="f9" fmla="val 1040"/>
                <a:gd name="f10" fmla="val 3781"/>
                <a:gd name="f11" fmla="val 4380"/>
                <a:gd name="f12" fmla="*/ f0 1 4853"/>
                <a:gd name="f13" fmla="*/ f1 1 1419"/>
                <a:gd name="f14" fmla="val f2"/>
                <a:gd name="f15" fmla="val f3"/>
                <a:gd name="f16" fmla="val f4"/>
                <a:gd name="f17" fmla="+- f16 0 f14"/>
                <a:gd name="f18" fmla="+- f15 0 f14"/>
                <a:gd name="f19" fmla="*/ f18 1 4853"/>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4853" h="1419">
                  <a:moveTo>
                    <a:pt x="f5" y="f5"/>
                  </a:moveTo>
                  <a:lnTo>
                    <a:pt x="f5" y="f6"/>
                  </a:lnTo>
                  <a:cubicBezTo>
                    <a:pt x="f5" y="f7"/>
                    <a:pt x="f8" y="f4"/>
                    <a:pt x="f9" y="f4"/>
                  </a:cubicBezTo>
                  <a:lnTo>
                    <a:pt x="f10" y="f4"/>
                  </a:lnTo>
                  <a:cubicBezTo>
                    <a:pt x="f11" y="f4"/>
                    <a:pt x="f3" y="f7"/>
                    <a:pt x="f3" y="f6"/>
                  </a:cubicBez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1" name="Google Shape;10345;p74">
              <a:extLst>
                <a:ext uri="{FF2B5EF4-FFF2-40B4-BE49-F238E27FC236}">
                  <a16:creationId xmlns:a16="http://schemas.microsoft.com/office/drawing/2014/main" id="{DD9AB43D-12B2-FAA0-FFEA-13DFA76A961D}"/>
                </a:ext>
              </a:extLst>
            </p:cNvPr>
            <p:cNvSpPr/>
            <p:nvPr/>
          </p:nvSpPr>
          <p:spPr>
            <a:xfrm>
              <a:off x="8608445" y="2877616"/>
              <a:ext cx="99834" cy="63834"/>
            </a:xfrm>
            <a:custGeom>
              <a:avLst/>
              <a:gdLst>
                <a:gd name="f0" fmla="val w"/>
                <a:gd name="f1" fmla="val h"/>
                <a:gd name="f2" fmla="val 0"/>
                <a:gd name="f3" fmla="val 3467"/>
                <a:gd name="f4" fmla="val 2080"/>
                <a:gd name="f5" fmla="val 1734"/>
                <a:gd name="f6" fmla="val 1"/>
                <a:gd name="f7" fmla="val 789"/>
                <a:gd name="f8" fmla="val 725"/>
                <a:gd name="f9" fmla="val 1733"/>
                <a:gd name="f10" fmla="val 3466"/>
                <a:gd name="f11" fmla="val 788"/>
                <a:gd name="f12" fmla="val 2679"/>
                <a:gd name="f13" fmla="*/ f0 1 3467"/>
                <a:gd name="f14" fmla="*/ f1 1 2080"/>
                <a:gd name="f15" fmla="val f2"/>
                <a:gd name="f16" fmla="val f3"/>
                <a:gd name="f17" fmla="val f4"/>
                <a:gd name="f18" fmla="+- f17 0 f15"/>
                <a:gd name="f19" fmla="+- f16 0 f15"/>
                <a:gd name="f20" fmla="*/ f19 1 3467"/>
                <a:gd name="f21" fmla="*/ f18 1 208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3467" h="2080">
                  <a:moveTo>
                    <a:pt x="f5" y="f6"/>
                  </a:moveTo>
                  <a:cubicBezTo>
                    <a:pt x="f7" y="f6"/>
                    <a:pt x="f6" y="f8"/>
                    <a:pt x="f6" y="f9"/>
                  </a:cubicBezTo>
                  <a:lnTo>
                    <a:pt x="f6" y="f4"/>
                  </a:lnTo>
                  <a:lnTo>
                    <a:pt x="f10" y="f4"/>
                  </a:lnTo>
                  <a:lnTo>
                    <a:pt x="f10" y="f9"/>
                  </a:lnTo>
                  <a:cubicBezTo>
                    <a:pt x="f10" y="f11"/>
                    <a:pt x="f1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2" name="Google Shape;10346;p74">
              <a:extLst>
                <a:ext uri="{FF2B5EF4-FFF2-40B4-BE49-F238E27FC236}">
                  <a16:creationId xmlns:a16="http://schemas.microsoft.com/office/drawing/2014/main" id="{53820489-CEEF-C62B-3A15-F272ABC086EA}"/>
                </a:ext>
              </a:extLst>
            </p:cNvPr>
            <p:cNvSpPr/>
            <p:nvPr/>
          </p:nvSpPr>
          <p:spPr>
            <a:xfrm>
              <a:off x="8608445" y="3090324"/>
              <a:ext cx="100730" cy="21296"/>
            </a:xfrm>
            <a:custGeom>
              <a:avLst/>
              <a:gdLst>
                <a:gd name="f0" fmla="val w"/>
                <a:gd name="f1" fmla="val h"/>
                <a:gd name="f2" fmla="val 0"/>
                <a:gd name="f3" fmla="val 3498"/>
                <a:gd name="f4" fmla="val 694"/>
                <a:gd name="f5" fmla="val 32"/>
                <a:gd name="f6" fmla="val 1"/>
                <a:gd name="f7" fmla="val 379"/>
                <a:gd name="f8" fmla="val 284"/>
                <a:gd name="f9" fmla="val 2773"/>
                <a:gd name="f10" fmla="val 3183"/>
                <a:gd name="f11" fmla="*/ f0 1 3498"/>
                <a:gd name="f12" fmla="*/ f1 1 694"/>
                <a:gd name="f13" fmla="val f2"/>
                <a:gd name="f14" fmla="val f3"/>
                <a:gd name="f15" fmla="val f4"/>
                <a:gd name="f16" fmla="+- f15 0 f13"/>
                <a:gd name="f17" fmla="+- f14 0 f13"/>
                <a:gd name="f18" fmla="*/ f17 1 3498"/>
                <a:gd name="f19" fmla="*/ f16 1 69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498" h="694">
                  <a:moveTo>
                    <a:pt x="f5" y="f6"/>
                  </a:moveTo>
                  <a:cubicBezTo>
                    <a:pt x="f6" y="f7"/>
                    <a:pt x="f8" y="f4"/>
                    <a:pt x="f4" y="f4"/>
                  </a:cubicBezTo>
                  <a:lnTo>
                    <a:pt x="f9" y="f4"/>
                  </a:lnTo>
                  <a:cubicBezTo>
                    <a:pt x="f10" y="f4"/>
                    <a:pt x="f3" y="f7"/>
                    <a:pt x="f3"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93" name="Google Shape;10359;p74">
            <a:extLst>
              <a:ext uri="{FF2B5EF4-FFF2-40B4-BE49-F238E27FC236}">
                <a16:creationId xmlns:a16="http://schemas.microsoft.com/office/drawing/2014/main" id="{F8BA78A6-583D-CB5D-8D43-6C24A8B9EB43}"/>
              </a:ext>
            </a:extLst>
          </p:cNvPr>
          <p:cNvGrpSpPr/>
          <p:nvPr/>
        </p:nvGrpSpPr>
        <p:grpSpPr>
          <a:xfrm>
            <a:off x="5213150" y="3611950"/>
            <a:ext cx="361179" cy="338858"/>
            <a:chOff x="6584749" y="3481321"/>
            <a:chExt cx="361179" cy="338858"/>
          </a:xfrm>
          <a:solidFill>
            <a:schemeClr val="bg2"/>
          </a:solidFill>
        </p:grpSpPr>
        <p:sp>
          <p:nvSpPr>
            <p:cNvPr id="94" name="Google Shape;10360;p74">
              <a:extLst>
                <a:ext uri="{FF2B5EF4-FFF2-40B4-BE49-F238E27FC236}">
                  <a16:creationId xmlns:a16="http://schemas.microsoft.com/office/drawing/2014/main" id="{7A4ECD5A-BA09-5ED3-1629-1A70C195B856}"/>
                </a:ext>
              </a:extLst>
            </p:cNvPr>
            <p:cNvSpPr/>
            <p:nvPr/>
          </p:nvSpPr>
          <p:spPr>
            <a:xfrm>
              <a:off x="6679838" y="3638973"/>
              <a:ext cx="170023" cy="181206"/>
            </a:xfrm>
            <a:custGeom>
              <a:avLst/>
              <a:gdLst>
                <a:gd name="f0" fmla="val w"/>
                <a:gd name="f1" fmla="val h"/>
                <a:gd name="f2" fmla="val 0"/>
                <a:gd name="f3" fmla="val 5577"/>
                <a:gd name="f4" fmla="val 2804"/>
                <a:gd name="f5" fmla="val 1607"/>
                <a:gd name="f6" fmla="val 1450"/>
                <a:gd name="f7" fmla="val 725"/>
                <a:gd name="f8" fmla="val 1009"/>
                <a:gd name="f9" fmla="val 3308"/>
                <a:gd name="f10" fmla="val 946"/>
                <a:gd name="f11" fmla="val 3749"/>
                <a:gd name="f12" fmla="val 851"/>
                <a:gd name="f13" fmla="val 4285"/>
                <a:gd name="f14" fmla="val 757"/>
                <a:gd name="f15" fmla="val 4883"/>
                <a:gd name="f16" fmla="val 347"/>
                <a:gd name="f17" fmla="val 158"/>
                <a:gd name="f18" fmla="val 5041"/>
                <a:gd name="f19" fmla="val 5230"/>
                <a:gd name="f20" fmla="val 5419"/>
                <a:gd name="f21" fmla="val 5576"/>
                <a:gd name="f22" fmla="val 5545"/>
                <a:gd name="f23" fmla="val 5387"/>
                <a:gd name="f24" fmla="val 5198"/>
                <a:gd name="f25" fmla="val 5009"/>
                <a:gd name="f26" fmla="val 4852"/>
                <a:gd name="f27" fmla="val 4726"/>
                <a:gd name="f28" fmla="val 4253"/>
                <a:gd name="f29" fmla="val 4632"/>
                <a:gd name="f30" fmla="val 4569"/>
                <a:gd name="f31" fmla="val 3277"/>
                <a:gd name="f32" fmla="val 4128"/>
                <a:gd name="f33" fmla="val 756"/>
                <a:gd name="f34" fmla="val 3970"/>
                <a:gd name="f35" fmla="*/ f0 1 5577"/>
                <a:gd name="f36" fmla="*/ f1 1 5577"/>
                <a:gd name="f37" fmla="val f2"/>
                <a:gd name="f38" fmla="val f3"/>
                <a:gd name="f39" fmla="+- f38 0 f37"/>
                <a:gd name="f40" fmla="*/ f39 1 5577"/>
                <a:gd name="f41" fmla="*/ f37 1 f40"/>
                <a:gd name="f42" fmla="*/ f38 1 f40"/>
                <a:gd name="f43" fmla="*/ f41 f35 1"/>
                <a:gd name="f44" fmla="*/ f42 f35 1"/>
                <a:gd name="f45" fmla="*/ f42 f36 1"/>
                <a:gd name="f46" fmla="*/ f41 f36 1"/>
              </a:gdLst>
              <a:ahLst/>
              <a:cxnLst>
                <a:cxn ang="3cd4">
                  <a:pos x="hc" y="t"/>
                </a:cxn>
                <a:cxn ang="0">
                  <a:pos x="r" y="vc"/>
                </a:cxn>
                <a:cxn ang="cd4">
                  <a:pos x="hc" y="b"/>
                </a:cxn>
                <a:cxn ang="cd2">
                  <a:pos x="l" y="vc"/>
                </a:cxn>
              </a:cxnLst>
              <a:rect l="f43" t="f46" r="f44" b="f45"/>
              <a:pathLst>
                <a:path w="5577" h="5577">
                  <a:moveTo>
                    <a:pt x="f4" y="f2"/>
                  </a:moveTo>
                  <a:cubicBezTo>
                    <a:pt x="f5" y="f2"/>
                    <a:pt x="f6" y="f7"/>
                    <a:pt x="f8" y="f9"/>
                  </a:cubicBezTo>
                  <a:cubicBezTo>
                    <a:pt x="f10" y="f11"/>
                    <a:pt x="f12" y="f13"/>
                    <a:pt x="f14" y="f15"/>
                  </a:cubicBezTo>
                  <a:lnTo>
                    <a:pt x="f16" y="f15"/>
                  </a:lnTo>
                  <a:cubicBezTo>
                    <a:pt x="f17" y="f15"/>
                    <a:pt x="f2" y="f18"/>
                    <a:pt x="f2" y="f19"/>
                  </a:cubicBezTo>
                  <a:cubicBezTo>
                    <a:pt x="f2" y="f20"/>
                    <a:pt x="f17" y="f21"/>
                    <a:pt x="f16" y="f21"/>
                  </a:cubicBezTo>
                  <a:lnTo>
                    <a:pt x="f19" y="f21"/>
                  </a:lnTo>
                  <a:cubicBezTo>
                    <a:pt x="f20" y="f22"/>
                    <a:pt x="f3" y="f23"/>
                    <a:pt x="f3" y="f24"/>
                  </a:cubicBezTo>
                  <a:cubicBezTo>
                    <a:pt x="f3" y="f25"/>
                    <a:pt x="f20" y="f26"/>
                    <a:pt x="f19" y="f26"/>
                  </a:cubicBezTo>
                  <a:lnTo>
                    <a:pt x="f26" y="f26"/>
                  </a:lnTo>
                  <a:cubicBezTo>
                    <a:pt x="f27" y="f28"/>
                    <a:pt x="f29" y="f11"/>
                    <a:pt x="f30" y="f31"/>
                  </a:cubicBezTo>
                  <a:cubicBezTo>
                    <a:pt x="f32" y="f33"/>
                    <a:pt x="f34"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5" name="Google Shape;10361;p74">
              <a:extLst>
                <a:ext uri="{FF2B5EF4-FFF2-40B4-BE49-F238E27FC236}">
                  <a16:creationId xmlns:a16="http://schemas.microsoft.com/office/drawing/2014/main" id="{50A6C390-C7C3-A2B8-AAEB-EAE5E9789B18}"/>
                </a:ext>
              </a:extLst>
            </p:cNvPr>
            <p:cNvSpPr/>
            <p:nvPr/>
          </p:nvSpPr>
          <p:spPr>
            <a:xfrm>
              <a:off x="6839282" y="3481321"/>
              <a:ext cx="84536" cy="90104"/>
            </a:xfrm>
            <a:custGeom>
              <a:avLst/>
              <a:gdLst>
                <a:gd name="f0" fmla="val w"/>
                <a:gd name="f1" fmla="val h"/>
                <a:gd name="f2" fmla="val 0"/>
                <a:gd name="f3" fmla="val 2773"/>
                <a:gd name="f4" fmla="val 1386"/>
                <a:gd name="f5" fmla="val 630"/>
                <a:gd name="f6" fmla="val 1387"/>
                <a:gd name="f7" fmla="val 2111"/>
                <a:gd name="f8" fmla="val 2143"/>
                <a:gd name="f9" fmla="*/ f0 1 2773"/>
                <a:gd name="f10" fmla="*/ f1 1 2773"/>
                <a:gd name="f11" fmla="val f2"/>
                <a:gd name="f12" fmla="val f3"/>
                <a:gd name="f13" fmla="+- f12 0 f11"/>
                <a:gd name="f14" fmla="*/ f13 1 2773"/>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2773" h="2773">
                  <a:moveTo>
                    <a:pt x="f4" y="f2"/>
                  </a:moveTo>
                  <a:cubicBezTo>
                    <a:pt x="f5" y="f2"/>
                    <a:pt x="f2" y="f5"/>
                    <a:pt x="f2" y="f6"/>
                  </a:cubicBezTo>
                  <a:cubicBezTo>
                    <a:pt x="f2" y="f7"/>
                    <a:pt x="f5" y="f3"/>
                    <a:pt x="f4" y="f3"/>
                  </a:cubicBezTo>
                  <a:cubicBezTo>
                    <a:pt x="f8" y="f3"/>
                    <a:pt x="f3" y="f7"/>
                    <a:pt x="f3" y="f6"/>
                  </a:cubicBezTo>
                  <a:cubicBezTo>
                    <a:pt x="f3" y="f5"/>
                    <a:pt x="f8"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6" name="Google Shape;10362;p74">
              <a:extLst>
                <a:ext uri="{FF2B5EF4-FFF2-40B4-BE49-F238E27FC236}">
                  <a16:creationId xmlns:a16="http://schemas.microsoft.com/office/drawing/2014/main" id="{360CB8F5-01A6-B1BB-5B33-46D211AFC7EA}"/>
                </a:ext>
              </a:extLst>
            </p:cNvPr>
            <p:cNvSpPr/>
            <p:nvPr/>
          </p:nvSpPr>
          <p:spPr>
            <a:xfrm>
              <a:off x="6606860" y="3481321"/>
              <a:ext cx="83567" cy="90104"/>
            </a:xfrm>
            <a:custGeom>
              <a:avLst/>
              <a:gdLst>
                <a:gd name="f0" fmla="val w"/>
                <a:gd name="f1" fmla="val h"/>
                <a:gd name="f2" fmla="val 0"/>
                <a:gd name="f3" fmla="val 2741"/>
                <a:gd name="f4" fmla="val 2773"/>
                <a:gd name="f5" fmla="val 1355"/>
                <a:gd name="f6" fmla="val 599"/>
                <a:gd name="f7" fmla="val 630"/>
                <a:gd name="f8" fmla="val 1387"/>
                <a:gd name="f9" fmla="val 2143"/>
                <a:gd name="f10" fmla="val 2111"/>
                <a:gd name="f11" fmla="*/ f0 1 2741"/>
                <a:gd name="f12" fmla="*/ f1 1 2773"/>
                <a:gd name="f13" fmla="val f2"/>
                <a:gd name="f14" fmla="val f3"/>
                <a:gd name="f15" fmla="val f4"/>
                <a:gd name="f16" fmla="+- f15 0 f13"/>
                <a:gd name="f17" fmla="+- f14 0 f13"/>
                <a:gd name="f18" fmla="*/ f17 1 2741"/>
                <a:gd name="f19" fmla="*/ f16 1 2773"/>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1" h="2773">
                  <a:moveTo>
                    <a:pt x="f5" y="f2"/>
                  </a:moveTo>
                  <a:cubicBezTo>
                    <a:pt x="f6" y="f2"/>
                    <a:pt x="f2" y="f7"/>
                    <a:pt x="f2" y="f8"/>
                  </a:cubicBezTo>
                  <a:cubicBezTo>
                    <a:pt x="f2" y="f9"/>
                    <a:pt x="f6" y="f4"/>
                    <a:pt x="f5" y="f4"/>
                  </a:cubicBezTo>
                  <a:cubicBezTo>
                    <a:pt x="f10" y="f4"/>
                    <a:pt x="f3" y="f9"/>
                    <a:pt x="f3" y="f8"/>
                  </a:cubicBezTo>
                  <a:cubicBezTo>
                    <a:pt x="f3" y="f7"/>
                    <a:pt x="f1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7" name="Google Shape;10363;p74">
              <a:extLst>
                <a:ext uri="{FF2B5EF4-FFF2-40B4-BE49-F238E27FC236}">
                  <a16:creationId xmlns:a16="http://schemas.microsoft.com/office/drawing/2014/main" id="{7F79C4CE-5664-5821-09B2-E5E29F3C9371}"/>
                </a:ext>
              </a:extLst>
            </p:cNvPr>
            <p:cNvSpPr/>
            <p:nvPr/>
          </p:nvSpPr>
          <p:spPr>
            <a:xfrm>
              <a:off x="6584749" y="3571390"/>
              <a:ext cx="127769" cy="67619"/>
            </a:xfrm>
            <a:custGeom>
              <a:avLst/>
              <a:gdLst>
                <a:gd name="f0" fmla="val w"/>
                <a:gd name="f1" fmla="val h"/>
                <a:gd name="f2" fmla="val 0"/>
                <a:gd name="f3" fmla="val 4191"/>
                <a:gd name="f4" fmla="val 2081"/>
                <a:gd name="f5" fmla="val 568"/>
                <a:gd name="f6" fmla="val 1"/>
                <a:gd name="f7" fmla="val 252"/>
                <a:gd name="f8" fmla="val 347"/>
                <a:gd name="f9" fmla="val 851"/>
                <a:gd name="f10" fmla="val 1356"/>
                <a:gd name="f11" fmla="val 1734"/>
                <a:gd name="f12" fmla="val 1923"/>
                <a:gd name="f13" fmla="val 158"/>
                <a:gd name="f14" fmla="val 2080"/>
                <a:gd name="f15" fmla="val 3813"/>
                <a:gd name="f16" fmla="val 4033"/>
                <a:gd name="f17" fmla="val 820"/>
                <a:gd name="f18" fmla="val 3970"/>
                <a:gd name="f19" fmla="val 3624"/>
                <a:gd name="f20" fmla="val 3245"/>
                <a:gd name="f21" fmla="val 410"/>
                <a:gd name="f22" fmla="val 2678"/>
                <a:gd name="f23" fmla="val 694"/>
                <a:gd name="f24" fmla="val 1513"/>
                <a:gd name="f25" fmla="val 946"/>
                <a:gd name="f26" fmla="*/ f0 1 4191"/>
                <a:gd name="f27" fmla="*/ f1 1 2081"/>
                <a:gd name="f28" fmla="val f2"/>
                <a:gd name="f29" fmla="val f3"/>
                <a:gd name="f30" fmla="val f4"/>
                <a:gd name="f31" fmla="+- f30 0 f28"/>
                <a:gd name="f32" fmla="+- f29 0 f28"/>
                <a:gd name="f33" fmla="*/ f32 1 4191"/>
                <a:gd name="f34" fmla="*/ f31 1 2081"/>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4191" h="2081">
                  <a:moveTo>
                    <a:pt x="f5" y="f6"/>
                  </a:moveTo>
                  <a:cubicBezTo>
                    <a:pt x="f7" y="f8"/>
                    <a:pt x="f2" y="f9"/>
                    <a:pt x="f2" y="f10"/>
                  </a:cubicBezTo>
                  <a:lnTo>
                    <a:pt x="f2" y="f11"/>
                  </a:lnTo>
                  <a:cubicBezTo>
                    <a:pt x="f2" y="f12"/>
                    <a:pt x="f13" y="f14"/>
                    <a:pt x="f8" y="f14"/>
                  </a:cubicBezTo>
                  <a:lnTo>
                    <a:pt x="f15" y="f14"/>
                  </a:lnTo>
                  <a:cubicBezTo>
                    <a:pt x="f16" y="f14"/>
                    <a:pt x="f3" y="f12"/>
                    <a:pt x="f3" y="f11"/>
                  </a:cubicBezTo>
                  <a:lnTo>
                    <a:pt x="f3" y="f10"/>
                  </a:lnTo>
                  <a:cubicBezTo>
                    <a:pt x="f3" y="f17"/>
                    <a:pt x="f18" y="f8"/>
                    <a:pt x="f19" y="f6"/>
                  </a:cubicBezTo>
                  <a:cubicBezTo>
                    <a:pt x="f20" y="f21"/>
                    <a:pt x="f22" y="f23"/>
                    <a:pt x="f14" y="f23"/>
                  </a:cubicBezTo>
                  <a:cubicBezTo>
                    <a:pt x="f24" y="f23"/>
                    <a:pt x="f25" y="f21"/>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8" name="Google Shape;10364;p74">
              <a:extLst>
                <a:ext uri="{FF2B5EF4-FFF2-40B4-BE49-F238E27FC236}">
                  <a16:creationId xmlns:a16="http://schemas.microsoft.com/office/drawing/2014/main" id="{5D5775BE-4E52-D3CF-AC0E-0C001D7EDBD7}"/>
                </a:ext>
              </a:extLst>
            </p:cNvPr>
            <p:cNvSpPr/>
            <p:nvPr/>
          </p:nvSpPr>
          <p:spPr>
            <a:xfrm>
              <a:off x="6819101" y="3571390"/>
              <a:ext cx="126827" cy="67619"/>
            </a:xfrm>
            <a:custGeom>
              <a:avLst/>
              <a:gdLst>
                <a:gd name="f0" fmla="val w"/>
                <a:gd name="f1" fmla="val h"/>
                <a:gd name="f2" fmla="val 0"/>
                <a:gd name="f3" fmla="val 4160"/>
                <a:gd name="f4" fmla="val 2081"/>
                <a:gd name="f5" fmla="val 536"/>
                <a:gd name="f6" fmla="val 1"/>
                <a:gd name="f7" fmla="val 221"/>
                <a:gd name="f8" fmla="val 347"/>
                <a:gd name="f9" fmla="val 851"/>
                <a:gd name="f10" fmla="val 1356"/>
                <a:gd name="f11" fmla="val 1702"/>
                <a:gd name="f12" fmla="val 1923"/>
                <a:gd name="f13" fmla="val 158"/>
                <a:gd name="f14" fmla="val 2080"/>
                <a:gd name="f15" fmla="val 3813"/>
                <a:gd name="f16" fmla="val 4002"/>
                <a:gd name="f17" fmla="val 4159"/>
                <a:gd name="f18" fmla="val 820"/>
                <a:gd name="f19" fmla="val 3970"/>
                <a:gd name="f20" fmla="val 3624"/>
                <a:gd name="f21" fmla="val 3214"/>
                <a:gd name="f22" fmla="val 410"/>
                <a:gd name="f23" fmla="val 2679"/>
                <a:gd name="f24" fmla="val 694"/>
                <a:gd name="f25" fmla="val 1450"/>
                <a:gd name="f26" fmla="val 946"/>
                <a:gd name="f27" fmla="*/ f0 1 4160"/>
                <a:gd name="f28" fmla="*/ f1 1 2081"/>
                <a:gd name="f29" fmla="val f2"/>
                <a:gd name="f30" fmla="val f3"/>
                <a:gd name="f31" fmla="val f4"/>
                <a:gd name="f32" fmla="+- f31 0 f29"/>
                <a:gd name="f33" fmla="+- f30 0 f29"/>
                <a:gd name="f34" fmla="*/ f33 1 4160"/>
                <a:gd name="f35" fmla="*/ f32 1 2081"/>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160" h="2081">
                  <a:moveTo>
                    <a:pt x="f5" y="f6"/>
                  </a:moveTo>
                  <a:cubicBezTo>
                    <a:pt x="f7" y="f8"/>
                    <a:pt x="f6" y="f9"/>
                    <a:pt x="f6" y="f10"/>
                  </a:cubicBezTo>
                  <a:lnTo>
                    <a:pt x="f6" y="f11"/>
                  </a:lnTo>
                  <a:cubicBezTo>
                    <a:pt x="f6" y="f12"/>
                    <a:pt x="f13" y="f14"/>
                    <a:pt x="f8" y="f14"/>
                  </a:cubicBezTo>
                  <a:lnTo>
                    <a:pt x="f15" y="f14"/>
                  </a:lnTo>
                  <a:cubicBezTo>
                    <a:pt x="f16" y="f14"/>
                    <a:pt x="f17" y="f12"/>
                    <a:pt x="f17" y="f11"/>
                  </a:cubicBezTo>
                  <a:lnTo>
                    <a:pt x="f17" y="f10"/>
                  </a:lnTo>
                  <a:cubicBezTo>
                    <a:pt x="f17" y="f18"/>
                    <a:pt x="f19" y="f8"/>
                    <a:pt x="f20" y="f6"/>
                  </a:cubicBezTo>
                  <a:cubicBezTo>
                    <a:pt x="f21" y="f22"/>
                    <a:pt x="f23" y="f24"/>
                    <a:pt x="f14" y="f24"/>
                  </a:cubicBezTo>
                  <a:cubicBezTo>
                    <a:pt x="f25" y="f24"/>
                    <a:pt x="f26" y="f22"/>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9" name="Google Shape;10365;p74">
              <a:extLst>
                <a:ext uri="{FF2B5EF4-FFF2-40B4-BE49-F238E27FC236}">
                  <a16:creationId xmlns:a16="http://schemas.microsoft.com/office/drawing/2014/main" id="{0150CB04-90F7-461D-002D-802AE15CAFC2}"/>
                </a:ext>
              </a:extLst>
            </p:cNvPr>
            <p:cNvSpPr/>
            <p:nvPr/>
          </p:nvSpPr>
          <p:spPr>
            <a:xfrm>
              <a:off x="6823920" y="3661486"/>
              <a:ext cx="122008" cy="68625"/>
            </a:xfrm>
            <a:custGeom>
              <a:avLst/>
              <a:gdLst>
                <a:gd name="f0" fmla="val w"/>
                <a:gd name="f1" fmla="val h"/>
                <a:gd name="f2" fmla="val 0"/>
                <a:gd name="f3" fmla="val 4002"/>
                <a:gd name="f4" fmla="val 2112"/>
                <a:gd name="f5" fmla="val 189"/>
                <a:gd name="f6" fmla="val 567"/>
                <a:gd name="f7" fmla="val 315"/>
                <a:gd name="f8" fmla="val 1229"/>
                <a:gd name="f9" fmla="val 473"/>
                <a:gd name="f10" fmla="val 2111"/>
                <a:gd name="f11" fmla="val 3655"/>
                <a:gd name="f12" fmla="val 3844"/>
                <a:gd name="f13" fmla="val 4001"/>
                <a:gd name="f14" fmla="val 1954"/>
                <a:gd name="f15" fmla="val 1733"/>
                <a:gd name="f16" fmla="val 378"/>
                <a:gd name="f17" fmla="val 3970"/>
                <a:gd name="f18" fmla="val 158"/>
                <a:gd name="f19" fmla="*/ f0 1 4002"/>
                <a:gd name="f20" fmla="*/ f1 1 2112"/>
                <a:gd name="f21" fmla="val f2"/>
                <a:gd name="f22" fmla="val f3"/>
                <a:gd name="f23" fmla="val f4"/>
                <a:gd name="f24" fmla="+- f23 0 f21"/>
                <a:gd name="f25" fmla="+- f22 0 f21"/>
                <a:gd name="f26" fmla="*/ f25 1 4002"/>
                <a:gd name="f27" fmla="*/ f24 1 2112"/>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4002" h="2112">
                  <a:moveTo>
                    <a:pt x="f2" y="f2"/>
                  </a:moveTo>
                  <a:cubicBezTo>
                    <a:pt x="f5" y="f6"/>
                    <a:pt x="f7" y="f8"/>
                    <a:pt x="f9" y="f10"/>
                  </a:cubicBezTo>
                  <a:lnTo>
                    <a:pt x="f11" y="f10"/>
                  </a:lnTo>
                  <a:cubicBezTo>
                    <a:pt x="f12" y="f10"/>
                    <a:pt x="f13" y="f14"/>
                    <a:pt x="f13" y="f15"/>
                  </a:cubicBezTo>
                  <a:lnTo>
                    <a:pt x="f13" y="f16"/>
                  </a:lnTo>
                  <a:cubicBezTo>
                    <a:pt x="f17" y="f18"/>
                    <a:pt x="f12" y="f2"/>
                    <a:pt x="f1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0" name="Google Shape;10366;p74">
              <a:extLst>
                <a:ext uri="{FF2B5EF4-FFF2-40B4-BE49-F238E27FC236}">
                  <a16:creationId xmlns:a16="http://schemas.microsoft.com/office/drawing/2014/main" id="{3DEF76B4-640F-F16D-C320-D3062775222C}"/>
                </a:ext>
              </a:extLst>
            </p:cNvPr>
            <p:cNvSpPr/>
            <p:nvPr/>
          </p:nvSpPr>
          <p:spPr>
            <a:xfrm>
              <a:off x="6584749" y="3661486"/>
              <a:ext cx="122986" cy="67583"/>
            </a:xfrm>
            <a:custGeom>
              <a:avLst/>
              <a:gdLst>
                <a:gd name="f0" fmla="val w"/>
                <a:gd name="f1" fmla="val h"/>
                <a:gd name="f2" fmla="val 0"/>
                <a:gd name="f3" fmla="val 4034"/>
                <a:gd name="f4" fmla="val 2080"/>
                <a:gd name="f5" fmla="val 347"/>
                <a:gd name="f6" fmla="val 158"/>
                <a:gd name="f7" fmla="val 1733"/>
                <a:gd name="f8" fmla="val 1954"/>
                <a:gd name="f9" fmla="val 3561"/>
                <a:gd name="f10" fmla="val 3718"/>
                <a:gd name="f11" fmla="val 1229"/>
                <a:gd name="f12" fmla="val 3813"/>
                <a:gd name="f13" fmla="val 567"/>
                <a:gd name="f14" fmla="val 4033"/>
                <a:gd name="f15" fmla="*/ f0 1 4034"/>
                <a:gd name="f16" fmla="*/ f1 1 2080"/>
                <a:gd name="f17" fmla="val f2"/>
                <a:gd name="f18" fmla="val f3"/>
                <a:gd name="f19" fmla="val f4"/>
                <a:gd name="f20" fmla="+- f19 0 f17"/>
                <a:gd name="f21" fmla="+- f18 0 f17"/>
                <a:gd name="f22" fmla="*/ f21 1 4034"/>
                <a:gd name="f23" fmla="*/ f20 1 208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034" h="2080">
                  <a:moveTo>
                    <a:pt x="f5" y="f2"/>
                  </a:moveTo>
                  <a:cubicBezTo>
                    <a:pt x="f6" y="f2"/>
                    <a:pt x="f2" y="f6"/>
                    <a:pt x="f2" y="f5"/>
                  </a:cubicBezTo>
                  <a:lnTo>
                    <a:pt x="f2" y="f7"/>
                  </a:lnTo>
                  <a:cubicBezTo>
                    <a:pt x="f2" y="f8"/>
                    <a:pt x="f6" y="f4"/>
                    <a:pt x="f5" y="f4"/>
                  </a:cubicBezTo>
                  <a:lnTo>
                    <a:pt x="f9" y="f4"/>
                  </a:lnTo>
                  <a:cubicBezTo>
                    <a:pt x="f10" y="f11"/>
                    <a:pt x="f12" y="f13"/>
                    <a:pt x="f1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01" name="Google Shape;10399;p74">
            <a:extLst>
              <a:ext uri="{FF2B5EF4-FFF2-40B4-BE49-F238E27FC236}">
                <a16:creationId xmlns:a16="http://schemas.microsoft.com/office/drawing/2014/main" id="{154246D4-B605-EECD-33A5-0ED71B723E30}"/>
              </a:ext>
            </a:extLst>
          </p:cNvPr>
          <p:cNvGrpSpPr/>
          <p:nvPr/>
        </p:nvGrpSpPr>
        <p:grpSpPr>
          <a:xfrm>
            <a:off x="1760695" y="3541140"/>
            <a:ext cx="360210" cy="381844"/>
            <a:chOff x="3132295" y="3410510"/>
            <a:chExt cx="360210" cy="381844"/>
          </a:xfrm>
          <a:solidFill>
            <a:schemeClr val="bg2"/>
          </a:solidFill>
        </p:grpSpPr>
        <p:sp>
          <p:nvSpPr>
            <p:cNvPr id="102" name="Google Shape;10400;p74">
              <a:extLst>
                <a:ext uri="{FF2B5EF4-FFF2-40B4-BE49-F238E27FC236}">
                  <a16:creationId xmlns:a16="http://schemas.microsoft.com/office/drawing/2014/main" id="{03DD0D5B-1B62-C274-A196-097D9BAB7C2A}"/>
                </a:ext>
              </a:extLst>
            </p:cNvPr>
            <p:cNvSpPr/>
            <p:nvPr/>
          </p:nvSpPr>
          <p:spPr>
            <a:xfrm>
              <a:off x="3292690" y="3582491"/>
              <a:ext cx="22128" cy="21506"/>
            </a:xfrm>
            <a:custGeom>
              <a:avLst/>
              <a:gdLst>
                <a:gd name="f0" fmla="val w"/>
                <a:gd name="f1" fmla="val h"/>
                <a:gd name="f2" fmla="val 0"/>
                <a:gd name="f3" fmla="val 726"/>
                <a:gd name="f4" fmla="val 662"/>
                <a:gd name="f5" fmla="val 375"/>
                <a:gd name="f6" fmla="val 292"/>
                <a:gd name="f7" fmla="val 206"/>
                <a:gd name="f8" fmla="val 32"/>
                <a:gd name="f9" fmla="val 127"/>
                <a:gd name="f10" fmla="val 95"/>
                <a:gd name="f11" fmla="val 1"/>
                <a:gd name="f12" fmla="val 221"/>
                <a:gd name="f13" fmla="val 441"/>
                <a:gd name="f14" fmla="val 567"/>
                <a:gd name="f15" fmla="val 190"/>
                <a:gd name="f16" fmla="val 630"/>
                <a:gd name="f17" fmla="val 277"/>
                <a:gd name="f18" fmla="val 363"/>
                <a:gd name="f19" fmla="val 450"/>
                <a:gd name="f20" fmla="val 536"/>
                <a:gd name="f21" fmla="val 599"/>
                <a:gd name="f22" fmla="val 725"/>
                <a:gd name="f23" fmla="val 458"/>
                <a:gd name="f24" fmla="*/ f0 1 726"/>
                <a:gd name="f25" fmla="*/ f1 1 662"/>
                <a:gd name="f26" fmla="val f2"/>
                <a:gd name="f27" fmla="val f3"/>
                <a:gd name="f28" fmla="val f4"/>
                <a:gd name="f29" fmla="+- f28 0 f26"/>
                <a:gd name="f30" fmla="+- f27 0 f26"/>
                <a:gd name="f31" fmla="*/ f30 1 726"/>
                <a:gd name="f32" fmla="*/ f29 1 662"/>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726" h="662">
                  <a:moveTo>
                    <a:pt x="f5" y="f2"/>
                  </a:moveTo>
                  <a:cubicBezTo>
                    <a:pt x="f6" y="f2"/>
                    <a:pt x="f7" y="f8"/>
                    <a:pt x="f9" y="f10"/>
                  </a:cubicBezTo>
                  <a:cubicBezTo>
                    <a:pt x="f11" y="f12"/>
                    <a:pt x="f11" y="f13"/>
                    <a:pt x="f9" y="f14"/>
                  </a:cubicBezTo>
                  <a:cubicBezTo>
                    <a:pt x="f15" y="f16"/>
                    <a:pt x="f17" y="f4"/>
                    <a:pt x="f18" y="f4"/>
                  </a:cubicBezTo>
                  <a:cubicBezTo>
                    <a:pt x="f19" y="f4"/>
                    <a:pt x="f20" y="f16"/>
                    <a:pt x="f21" y="f14"/>
                  </a:cubicBezTo>
                  <a:cubicBezTo>
                    <a:pt x="f22" y="f13"/>
                    <a:pt x="f22" y="f12"/>
                    <a:pt x="f21" y="f10"/>
                  </a:cubicBezTo>
                  <a:cubicBezTo>
                    <a:pt x="f20" y="f8"/>
                    <a:pt x="f2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3" name="Google Shape;10401;p74">
              <a:extLst>
                <a:ext uri="{FF2B5EF4-FFF2-40B4-BE49-F238E27FC236}">
                  <a16:creationId xmlns:a16="http://schemas.microsoft.com/office/drawing/2014/main" id="{D74E6DF4-52C3-2887-7333-A2D4E6B64D33}"/>
                </a:ext>
              </a:extLst>
            </p:cNvPr>
            <p:cNvSpPr/>
            <p:nvPr/>
          </p:nvSpPr>
          <p:spPr>
            <a:xfrm>
              <a:off x="3245644" y="3537164"/>
              <a:ext cx="115269" cy="112654"/>
            </a:xfrm>
            <a:custGeom>
              <a:avLst/>
              <a:gdLst>
                <a:gd name="f0" fmla="val w"/>
                <a:gd name="f1" fmla="val h"/>
                <a:gd name="f2" fmla="val 0"/>
                <a:gd name="f3" fmla="val 3781"/>
                <a:gd name="f4" fmla="val 3467"/>
                <a:gd name="f5" fmla="val 1922"/>
                <a:gd name="f6" fmla="val 710"/>
                <a:gd name="f7" fmla="val 2190"/>
                <a:gd name="f8" fmla="val 2458"/>
                <a:gd name="f9" fmla="val 812"/>
                <a:gd name="f10" fmla="val 2647"/>
                <a:gd name="f11" fmla="val 1017"/>
                <a:gd name="f12" fmla="val 3088"/>
                <a:gd name="f13" fmla="val 1395"/>
                <a:gd name="f14" fmla="val 2088"/>
                <a:gd name="f15" fmla="val 2466"/>
                <a:gd name="f16" fmla="val 2671"/>
                <a:gd name="f17" fmla="val 2773"/>
                <a:gd name="f18" fmla="val 1654"/>
                <a:gd name="f19" fmla="val 1386"/>
                <a:gd name="f20" fmla="val 1197"/>
                <a:gd name="f21" fmla="val 788"/>
                <a:gd name="f22" fmla="val 1930"/>
                <a:gd name="f23" fmla="val 1"/>
                <a:gd name="f24" fmla="val 1489"/>
                <a:gd name="f25" fmla="val 1040"/>
                <a:gd name="f26" fmla="val 182"/>
                <a:gd name="f27" fmla="val 693"/>
                <a:gd name="f28" fmla="val 544"/>
                <a:gd name="f29" fmla="val 1206"/>
                <a:gd name="f30" fmla="val 2309"/>
                <a:gd name="f31" fmla="val 2970"/>
                <a:gd name="f32" fmla="val 1024"/>
                <a:gd name="f33" fmla="val 3301"/>
                <a:gd name="f34" fmla="val 1473"/>
                <a:gd name="f35" fmla="val 3466"/>
                <a:gd name="f36" fmla="val 1918"/>
                <a:gd name="f37" fmla="val 2363"/>
                <a:gd name="f38" fmla="val 2804"/>
                <a:gd name="f39" fmla="val 3119"/>
                <a:gd name="f40" fmla="val 2371"/>
                <a:gd name="f41" fmla="*/ f0 1 3781"/>
                <a:gd name="f42" fmla="*/ f1 1 3467"/>
                <a:gd name="f43" fmla="val f2"/>
                <a:gd name="f44" fmla="val f3"/>
                <a:gd name="f45" fmla="val f4"/>
                <a:gd name="f46" fmla="+- f45 0 f43"/>
                <a:gd name="f47" fmla="+- f44 0 f43"/>
                <a:gd name="f48" fmla="*/ f47 1 3781"/>
                <a:gd name="f49" fmla="*/ f46 1 3467"/>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3781" h="3467">
                  <a:moveTo>
                    <a:pt x="f5" y="f6"/>
                  </a:moveTo>
                  <a:cubicBezTo>
                    <a:pt x="f7" y="f6"/>
                    <a:pt x="f8" y="f9"/>
                    <a:pt x="f10" y="f11"/>
                  </a:cubicBezTo>
                  <a:cubicBezTo>
                    <a:pt x="f12" y="f13"/>
                    <a:pt x="f12" y="f14"/>
                    <a:pt x="f10" y="f15"/>
                  </a:cubicBezTo>
                  <a:cubicBezTo>
                    <a:pt x="f8" y="f16"/>
                    <a:pt x="f7" y="f17"/>
                    <a:pt x="f5" y="f17"/>
                  </a:cubicBezTo>
                  <a:cubicBezTo>
                    <a:pt x="f18" y="f17"/>
                    <a:pt x="f19" y="f16"/>
                    <a:pt x="f20" y="f15"/>
                  </a:cubicBezTo>
                  <a:cubicBezTo>
                    <a:pt x="f21" y="f14"/>
                    <a:pt x="f21" y="f13"/>
                    <a:pt x="f20" y="f11"/>
                  </a:cubicBezTo>
                  <a:cubicBezTo>
                    <a:pt x="f19" y="f9"/>
                    <a:pt x="f18" y="f6"/>
                    <a:pt x="f5" y="f6"/>
                  </a:cubicBezTo>
                  <a:close/>
                  <a:moveTo>
                    <a:pt x="f22" y="f23"/>
                  </a:moveTo>
                  <a:cubicBezTo>
                    <a:pt x="f24" y="f23"/>
                    <a:pt x="f25" y="f26"/>
                    <a:pt x="f27" y="f28"/>
                  </a:cubicBezTo>
                  <a:cubicBezTo>
                    <a:pt x="f2" y="f29"/>
                    <a:pt x="f2" y="f30"/>
                    <a:pt x="f27" y="f31"/>
                  </a:cubicBezTo>
                  <a:cubicBezTo>
                    <a:pt x="f32" y="f33"/>
                    <a:pt x="f34" y="f35"/>
                    <a:pt x="f36" y="f35"/>
                  </a:cubicBezTo>
                  <a:cubicBezTo>
                    <a:pt x="f37" y="f35"/>
                    <a:pt x="f38" y="f33"/>
                    <a:pt x="f39" y="f31"/>
                  </a:cubicBezTo>
                  <a:cubicBezTo>
                    <a:pt x="f3" y="f30"/>
                    <a:pt x="f3" y="f29"/>
                    <a:pt x="f39" y="f28"/>
                  </a:cubicBezTo>
                  <a:cubicBezTo>
                    <a:pt x="f38" y="f26"/>
                    <a:pt x="f40" y="f23"/>
                    <a:pt x="f22" y="f23"/>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4" name="Google Shape;10402;p74">
              <a:extLst>
                <a:ext uri="{FF2B5EF4-FFF2-40B4-BE49-F238E27FC236}">
                  <a16:creationId xmlns:a16="http://schemas.microsoft.com/office/drawing/2014/main" id="{BD64F664-A50F-18E7-0692-C093FB09AC29}"/>
                </a:ext>
              </a:extLst>
            </p:cNvPr>
            <p:cNvSpPr/>
            <p:nvPr/>
          </p:nvSpPr>
          <p:spPr>
            <a:xfrm>
              <a:off x="3348423" y="3422791"/>
              <a:ext cx="144082" cy="154597"/>
            </a:xfrm>
            <a:custGeom>
              <a:avLst/>
              <a:gdLst>
                <a:gd name="f0" fmla="val w"/>
                <a:gd name="f1" fmla="val h"/>
                <a:gd name="f2" fmla="val 0"/>
                <a:gd name="f3" fmla="val 4726"/>
                <a:gd name="f4" fmla="val 4758"/>
                <a:gd name="f5" fmla="val 3533"/>
                <a:gd name="f6" fmla="val 3442"/>
                <a:gd name="f7" fmla="val 3355"/>
                <a:gd name="f8" fmla="val 32"/>
                <a:gd name="f9" fmla="val 3308"/>
                <a:gd name="f10" fmla="val 95"/>
                <a:gd name="f11" fmla="val 410"/>
                <a:gd name="f12" fmla="val 3623"/>
                <a:gd name="f13" fmla="val 788"/>
                <a:gd name="f14" fmla="val 4127"/>
                <a:gd name="f15" fmla="val 1953"/>
                <a:gd name="f16" fmla="val 4600"/>
                <a:gd name="f17" fmla="val 2678"/>
                <a:gd name="f18" fmla="val 4663"/>
                <a:gd name="f19" fmla="val 2615"/>
                <a:gd name="f20" fmla="val 2521"/>
                <a:gd name="f21" fmla="val 2395"/>
                <a:gd name="f22" fmla="val 1544"/>
                <a:gd name="f23" fmla="val 4348"/>
                <a:gd name="f24" fmla="val 693"/>
                <a:gd name="f25" fmla="val 3781"/>
                <a:gd name="f26" fmla="val 3718"/>
                <a:gd name="f27" fmla="*/ f0 1 4726"/>
                <a:gd name="f28" fmla="*/ f1 1 4758"/>
                <a:gd name="f29" fmla="val f2"/>
                <a:gd name="f30" fmla="val f3"/>
                <a:gd name="f31" fmla="val f4"/>
                <a:gd name="f32" fmla="+- f31 0 f29"/>
                <a:gd name="f33" fmla="+- f30 0 f29"/>
                <a:gd name="f34" fmla="*/ f33 1 4726"/>
                <a:gd name="f35" fmla="*/ f32 1 4758"/>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726" h="4758">
                  <a:moveTo>
                    <a:pt x="f5" y="f2"/>
                  </a:moveTo>
                  <a:cubicBezTo>
                    <a:pt x="f6" y="f2"/>
                    <a:pt x="f7" y="f8"/>
                    <a:pt x="f9" y="f10"/>
                  </a:cubicBezTo>
                  <a:lnTo>
                    <a:pt x="f2" y="f9"/>
                  </a:lnTo>
                  <a:cubicBezTo>
                    <a:pt x="f11" y="f12"/>
                    <a:pt x="f13" y="f14"/>
                    <a:pt x="f15" y="f4"/>
                  </a:cubicBezTo>
                  <a:lnTo>
                    <a:pt x="f16" y="f17"/>
                  </a:lnTo>
                  <a:cubicBezTo>
                    <a:pt x="f18" y="f19"/>
                    <a:pt x="f3" y="f20"/>
                    <a:pt x="f3" y="f21"/>
                  </a:cubicBezTo>
                  <a:cubicBezTo>
                    <a:pt x="f3" y="f22"/>
                    <a:pt x="f23" y="f24"/>
                    <a:pt x="f25" y="f10"/>
                  </a:cubicBezTo>
                  <a:cubicBezTo>
                    <a:pt x="f26" y="f8"/>
                    <a:pt x="f1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5" name="Google Shape;10403;p74">
              <a:extLst>
                <a:ext uri="{FF2B5EF4-FFF2-40B4-BE49-F238E27FC236}">
                  <a16:creationId xmlns:a16="http://schemas.microsoft.com/office/drawing/2014/main" id="{DEBDE7DA-70A4-A8ED-3498-39CF019A001A}"/>
                </a:ext>
              </a:extLst>
            </p:cNvPr>
            <p:cNvSpPr/>
            <p:nvPr/>
          </p:nvSpPr>
          <p:spPr>
            <a:xfrm>
              <a:off x="3295589" y="3647989"/>
              <a:ext cx="125848" cy="133090"/>
            </a:xfrm>
            <a:custGeom>
              <a:avLst/>
              <a:gdLst>
                <a:gd name="f0" fmla="val w"/>
                <a:gd name="f1" fmla="val h"/>
                <a:gd name="f2" fmla="val 0"/>
                <a:gd name="f3" fmla="val 4128"/>
                <a:gd name="f4" fmla="val 4096"/>
                <a:gd name="f5" fmla="val 2048"/>
                <a:gd name="f6" fmla="val 1985"/>
                <a:gd name="f7" fmla="val 32"/>
                <a:gd name="f8" fmla="val 63"/>
                <a:gd name="f9" fmla="val 1954"/>
                <a:gd name="f10" fmla="val 126"/>
                <a:gd name="f11" fmla="val 1506"/>
                <a:gd name="f12" fmla="val 546"/>
                <a:gd name="f13" fmla="val 859"/>
                <a:gd name="f14" fmla="val 767"/>
                <a:gd name="f15" fmla="val 235"/>
                <a:gd name="f16" fmla="val 156"/>
                <a:gd name="f17" fmla="val 78"/>
                <a:gd name="f18" fmla="val 764"/>
                <a:gd name="f19" fmla="val 756"/>
                <a:gd name="f20" fmla="val 567"/>
                <a:gd name="f21" fmla="val 1670"/>
                <a:gd name="f22" fmla="val 1355"/>
                <a:gd name="f23" fmla="val 3749"/>
                <a:gd name="f24" fmla="val 1418"/>
                <a:gd name="f25" fmla="val 3875"/>
                <a:gd name="f26" fmla="val 1450"/>
                <a:gd name="f27" fmla="val 4001"/>
                <a:gd name="f28" fmla="val 1607"/>
                <a:gd name="f29" fmla="val 1733"/>
                <a:gd name="f30" fmla="val 1891"/>
                <a:gd name="f31" fmla="val 4033"/>
                <a:gd name="f32" fmla="val 2426"/>
                <a:gd name="f33" fmla="val 2647"/>
                <a:gd name="f34" fmla="val 3182"/>
                <a:gd name="f35" fmla="val 2710"/>
                <a:gd name="f36" fmla="val 630"/>
                <a:gd name="f37" fmla="*/ f0 1 4128"/>
                <a:gd name="f38" fmla="*/ f1 1 4096"/>
                <a:gd name="f39" fmla="val f2"/>
                <a:gd name="f40" fmla="val f3"/>
                <a:gd name="f41" fmla="val f4"/>
                <a:gd name="f42" fmla="+- f41 0 f39"/>
                <a:gd name="f43" fmla="+- f40 0 f39"/>
                <a:gd name="f44" fmla="*/ f43 1 4128"/>
                <a:gd name="f45" fmla="*/ f42 1 4096"/>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128" h="4096">
                  <a:moveTo>
                    <a:pt x="f5" y="f2"/>
                  </a:moveTo>
                  <a:cubicBezTo>
                    <a:pt x="f6" y="f7"/>
                    <a:pt x="f6" y="f8"/>
                    <a:pt x="f9" y="f10"/>
                  </a:cubicBezTo>
                  <a:cubicBezTo>
                    <a:pt x="f11" y="f12"/>
                    <a:pt x="f13" y="f14"/>
                    <a:pt x="f15" y="f14"/>
                  </a:cubicBezTo>
                  <a:cubicBezTo>
                    <a:pt x="f16" y="f14"/>
                    <a:pt x="f17" y="f18"/>
                    <a:pt x="f2" y="f19"/>
                  </a:cubicBezTo>
                  <a:lnTo>
                    <a:pt x="f2" y="f19"/>
                  </a:lnTo>
                  <a:cubicBezTo>
                    <a:pt x="f20" y="f21"/>
                    <a:pt x="f22" y="f23"/>
                    <a:pt x="f24" y="f25"/>
                  </a:cubicBezTo>
                  <a:cubicBezTo>
                    <a:pt x="f26" y="f27"/>
                    <a:pt x="f28" y="f4"/>
                    <a:pt x="f29" y="f4"/>
                  </a:cubicBezTo>
                  <a:cubicBezTo>
                    <a:pt x="f30" y="f4"/>
                    <a:pt x="f6" y="f31"/>
                    <a:pt x="f5" y="f25"/>
                  </a:cubicBezTo>
                  <a:lnTo>
                    <a:pt x="f32" y="f33"/>
                  </a:lnTo>
                  <a:lnTo>
                    <a:pt x="f34" y="f33"/>
                  </a:lnTo>
                  <a:cubicBezTo>
                    <a:pt x="f3" y="f33"/>
                    <a:pt x="f35" y="f36"/>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6" name="Google Shape;10404;p74">
              <a:extLst>
                <a:ext uri="{FF2B5EF4-FFF2-40B4-BE49-F238E27FC236}">
                  <a16:creationId xmlns:a16="http://schemas.microsoft.com/office/drawing/2014/main" id="{0260EDE9-C858-8346-8FB7-64ACD88398D6}"/>
                </a:ext>
              </a:extLst>
            </p:cNvPr>
            <p:cNvSpPr/>
            <p:nvPr/>
          </p:nvSpPr>
          <p:spPr>
            <a:xfrm>
              <a:off x="3369545" y="3585545"/>
              <a:ext cx="109508" cy="115735"/>
            </a:xfrm>
            <a:custGeom>
              <a:avLst/>
              <a:gdLst>
                <a:gd name="f0" fmla="val w"/>
                <a:gd name="f1" fmla="val h"/>
                <a:gd name="f2" fmla="val 0"/>
                <a:gd name="f3" fmla="val 3592"/>
                <a:gd name="f4" fmla="val 3562"/>
                <a:gd name="f5" fmla="val 252"/>
                <a:gd name="f6" fmla="val 1"/>
                <a:gd name="f7" fmla="val 284"/>
                <a:gd name="f8" fmla="val 410"/>
                <a:gd name="f9" fmla="val 189"/>
                <a:gd name="f10" fmla="val 883"/>
                <a:gd name="f11" fmla="val 1292"/>
                <a:gd name="f12" fmla="val 630"/>
                <a:gd name="f13" fmla="val 1922"/>
                <a:gd name="f14" fmla="val 1134"/>
                <a:gd name="f15" fmla="val 2615"/>
                <a:gd name="f16" fmla="val 1544"/>
                <a:gd name="f17" fmla="val 3466"/>
                <a:gd name="f18" fmla="val 1565"/>
                <a:gd name="f19" fmla="val 3530"/>
                <a:gd name="f20" fmla="val 1634"/>
                <a:gd name="f21" fmla="val 1715"/>
                <a:gd name="f22" fmla="val 1874"/>
                <a:gd name="f23" fmla="val 2080"/>
                <a:gd name="f24" fmla="val 3443"/>
                <a:gd name="f25" fmla="val 3214"/>
                <a:gd name="f26" fmla="val 2458"/>
                <a:gd name="f27" fmla="val 3308"/>
                <a:gd name="f28" fmla="val 3497"/>
                <a:gd name="f29" fmla="val 1985"/>
                <a:gd name="f30" fmla="val 1891"/>
                <a:gd name="f31" fmla="val 1733"/>
                <a:gd name="f32" fmla="val 1576"/>
                <a:gd name="f33" fmla="val 1450"/>
                <a:gd name="f34" fmla="val 3340"/>
                <a:gd name="f35" fmla="val 1418"/>
                <a:gd name="f36" fmla="val 3182"/>
                <a:gd name="f37" fmla="val 1355"/>
                <a:gd name="f38" fmla="val 568"/>
                <a:gd name="f39" fmla="*/ f0 1 3592"/>
                <a:gd name="f40" fmla="*/ f1 1 3562"/>
                <a:gd name="f41" fmla="val f2"/>
                <a:gd name="f42" fmla="val f3"/>
                <a:gd name="f43" fmla="val f4"/>
                <a:gd name="f44" fmla="+- f43 0 f41"/>
                <a:gd name="f45" fmla="+- f42 0 f41"/>
                <a:gd name="f46" fmla="*/ f45 1 3592"/>
                <a:gd name="f47" fmla="*/ f44 1 3562"/>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3592" h="3562">
                  <a:moveTo>
                    <a:pt x="f5" y="f6"/>
                  </a:moveTo>
                  <a:cubicBezTo>
                    <a:pt x="f7" y="f8"/>
                    <a:pt x="f9" y="f10"/>
                    <a:pt x="f2" y="f11"/>
                  </a:cubicBezTo>
                  <a:cubicBezTo>
                    <a:pt x="f12" y="f13"/>
                    <a:pt x="f14" y="f15"/>
                    <a:pt x="f16" y="f17"/>
                  </a:cubicBezTo>
                  <a:cubicBezTo>
                    <a:pt x="f18" y="f19"/>
                    <a:pt x="f20" y="f4"/>
                    <a:pt x="f21" y="f4"/>
                  </a:cubicBezTo>
                  <a:cubicBezTo>
                    <a:pt x="f22" y="f4"/>
                    <a:pt x="f23" y="f24"/>
                    <a:pt x="f23" y="f25"/>
                  </a:cubicBezTo>
                  <a:lnTo>
                    <a:pt x="f23" y="f26"/>
                  </a:lnTo>
                  <a:lnTo>
                    <a:pt x="f27" y="f23"/>
                  </a:lnTo>
                  <a:cubicBezTo>
                    <a:pt x="f28" y="f29"/>
                    <a:pt x="f3" y="f30"/>
                    <a:pt x="f3" y="f31"/>
                  </a:cubicBezTo>
                  <a:cubicBezTo>
                    <a:pt x="f3" y="f32"/>
                    <a:pt x="f28" y="f33"/>
                    <a:pt x="f34" y="f35"/>
                  </a:cubicBezTo>
                  <a:cubicBezTo>
                    <a:pt x="f36" y="f37"/>
                    <a:pt x="f14" y="f38"/>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7" name="Google Shape;10405;p74">
              <a:extLst>
                <a:ext uri="{FF2B5EF4-FFF2-40B4-BE49-F238E27FC236}">
                  <a16:creationId xmlns:a16="http://schemas.microsoft.com/office/drawing/2014/main" id="{EDDC0B43-C2D1-46C3-0933-F8A2604CE608}"/>
                </a:ext>
              </a:extLst>
            </p:cNvPr>
            <p:cNvSpPr/>
            <p:nvPr/>
          </p:nvSpPr>
          <p:spPr>
            <a:xfrm>
              <a:off x="3141905" y="3638763"/>
              <a:ext cx="146971" cy="153591"/>
            </a:xfrm>
            <a:custGeom>
              <a:avLst/>
              <a:gdLst>
                <a:gd name="f0" fmla="val w"/>
                <a:gd name="f1" fmla="val h"/>
                <a:gd name="f2" fmla="val 0"/>
                <a:gd name="f3" fmla="val 4821"/>
                <a:gd name="f4" fmla="val 4727"/>
                <a:gd name="f5" fmla="val 3372"/>
                <a:gd name="f6" fmla="val 1"/>
                <a:gd name="f7" fmla="val 95"/>
                <a:gd name="f8" fmla="val 3277"/>
                <a:gd name="f9" fmla="val 3435"/>
                <a:gd name="f10" fmla="val 3687"/>
                <a:gd name="f11" fmla="val 158"/>
                <a:gd name="f12" fmla="val 3781"/>
                <a:gd name="f13" fmla="val 788"/>
                <a:gd name="f14" fmla="val 4411"/>
                <a:gd name="f15" fmla="val 1607"/>
                <a:gd name="f16" fmla="val 2458"/>
                <a:gd name="f17" fmla="val 2584"/>
                <a:gd name="f18" fmla="val 2679"/>
                <a:gd name="f19" fmla="val 4695"/>
                <a:gd name="f20" fmla="val 2742"/>
                <a:gd name="f21" fmla="val 4632"/>
                <a:gd name="f22" fmla="val 1986"/>
                <a:gd name="f23" fmla="val 4254"/>
                <a:gd name="f24" fmla="val 851"/>
                <a:gd name="f25" fmla="val 3718"/>
                <a:gd name="f26" fmla="val 442"/>
                <a:gd name="f27" fmla="*/ f0 1 4821"/>
                <a:gd name="f28" fmla="*/ f1 1 4727"/>
                <a:gd name="f29" fmla="val f2"/>
                <a:gd name="f30" fmla="val f3"/>
                <a:gd name="f31" fmla="val f4"/>
                <a:gd name="f32" fmla="+- f31 0 f29"/>
                <a:gd name="f33" fmla="+- f30 0 f29"/>
                <a:gd name="f34" fmla="*/ f33 1 4821"/>
                <a:gd name="f35" fmla="*/ f32 1 4727"/>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821" h="4727">
                  <a:moveTo>
                    <a:pt x="f5" y="f6"/>
                  </a:moveTo>
                  <a:lnTo>
                    <a:pt x="f7" y="f8"/>
                  </a:lnTo>
                  <a:cubicBezTo>
                    <a:pt x="f6" y="f9"/>
                    <a:pt x="f6" y="f10"/>
                    <a:pt x="f11" y="f12"/>
                  </a:cubicBezTo>
                  <a:cubicBezTo>
                    <a:pt x="f13" y="f14"/>
                    <a:pt x="f15" y="f4"/>
                    <a:pt x="f16" y="f4"/>
                  </a:cubicBezTo>
                  <a:cubicBezTo>
                    <a:pt x="f17" y="f4"/>
                    <a:pt x="f18" y="f19"/>
                    <a:pt x="f20" y="f21"/>
                  </a:cubicBezTo>
                  <a:lnTo>
                    <a:pt x="f3" y="f22"/>
                  </a:lnTo>
                  <a:cubicBezTo>
                    <a:pt x="f23" y="f24"/>
                    <a:pt x="f25" y="f2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8" name="Google Shape;10406;p74">
              <a:extLst>
                <a:ext uri="{FF2B5EF4-FFF2-40B4-BE49-F238E27FC236}">
                  <a16:creationId xmlns:a16="http://schemas.microsoft.com/office/drawing/2014/main" id="{F1815EE8-D635-7076-774C-785185E409F4}"/>
                </a:ext>
              </a:extLst>
            </p:cNvPr>
            <p:cNvSpPr/>
            <p:nvPr/>
          </p:nvSpPr>
          <p:spPr>
            <a:xfrm>
              <a:off x="3295589" y="3410510"/>
              <a:ext cx="126827" cy="109563"/>
            </a:xfrm>
            <a:custGeom>
              <a:avLst/>
              <a:gdLst>
                <a:gd name="f0" fmla="val w"/>
                <a:gd name="f1" fmla="val h"/>
                <a:gd name="f2" fmla="val 0"/>
                <a:gd name="f3" fmla="val 4160"/>
                <a:gd name="f4" fmla="val 3372"/>
                <a:gd name="f5" fmla="val 2836"/>
                <a:gd name="f6" fmla="val 2678"/>
                <a:gd name="f7" fmla="val 2584"/>
                <a:gd name="f8" fmla="val 32"/>
                <a:gd name="f9" fmla="val 2521"/>
                <a:gd name="f10" fmla="val 95"/>
                <a:gd name="f11" fmla="val 3245"/>
                <a:gd name="f12" fmla="val 90"/>
                <a:gd name="f13" fmla="val 3238"/>
                <a:gd name="f14" fmla="val 181"/>
                <a:gd name="f15" fmla="val 3234"/>
                <a:gd name="f16" fmla="val 272"/>
                <a:gd name="f17" fmla="val 568"/>
                <a:gd name="f18" fmla="val 870"/>
                <a:gd name="f19" fmla="val 3275"/>
                <a:gd name="f20" fmla="val 1135"/>
                <a:gd name="f21" fmla="val 3371"/>
                <a:gd name="f22" fmla="val 1324"/>
                <a:gd name="f23" fmla="val 3119"/>
                <a:gd name="f24" fmla="val 3939"/>
                <a:gd name="f25" fmla="val 567"/>
                <a:gd name="f26" fmla="val 4159"/>
                <a:gd name="f27" fmla="val 347"/>
                <a:gd name="f28" fmla="val 3718"/>
                <a:gd name="f29" fmla="val 158"/>
                <a:gd name="f30" fmla="val 3308"/>
                <a:gd name="f31" fmla="*/ f0 1 4160"/>
                <a:gd name="f32" fmla="*/ f1 1 3372"/>
                <a:gd name="f33" fmla="val f2"/>
                <a:gd name="f34" fmla="val f3"/>
                <a:gd name="f35" fmla="val f4"/>
                <a:gd name="f36" fmla="+- f35 0 f33"/>
                <a:gd name="f37" fmla="+- f34 0 f33"/>
                <a:gd name="f38" fmla="*/ f37 1 4160"/>
                <a:gd name="f39" fmla="*/ f36 1 3372"/>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4160" h="3372">
                  <a:moveTo>
                    <a:pt x="f5" y="f2"/>
                  </a:moveTo>
                  <a:cubicBezTo>
                    <a:pt x="f6" y="f2"/>
                    <a:pt x="f7" y="f8"/>
                    <a:pt x="f9" y="f10"/>
                  </a:cubicBezTo>
                  <a:lnTo>
                    <a:pt x="f2" y="f11"/>
                  </a:lnTo>
                  <a:cubicBezTo>
                    <a:pt x="f12" y="f13"/>
                    <a:pt x="f14" y="f15"/>
                    <a:pt x="f16" y="f15"/>
                  </a:cubicBezTo>
                  <a:cubicBezTo>
                    <a:pt x="f17" y="f15"/>
                    <a:pt x="f18" y="f19"/>
                    <a:pt x="f20" y="f21"/>
                  </a:cubicBezTo>
                  <a:cubicBezTo>
                    <a:pt x="f22" y="f23"/>
                    <a:pt x="f24" y="f25"/>
                    <a:pt x="f26" y="f27"/>
                  </a:cubicBezTo>
                  <a:cubicBezTo>
                    <a:pt x="f28" y="f29"/>
                    <a:pt x="f3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9" name="Google Shape;10407;p74">
              <a:extLst>
                <a:ext uri="{FF2B5EF4-FFF2-40B4-BE49-F238E27FC236}">
                  <a16:creationId xmlns:a16="http://schemas.microsoft.com/office/drawing/2014/main" id="{CDE2743F-F8C8-DAF8-5E54-0AC2134F8AE3}"/>
                </a:ext>
              </a:extLst>
            </p:cNvPr>
            <p:cNvSpPr/>
            <p:nvPr/>
          </p:nvSpPr>
          <p:spPr>
            <a:xfrm>
              <a:off x="3132295" y="3579400"/>
              <a:ext cx="102796" cy="139263"/>
            </a:xfrm>
            <a:custGeom>
              <a:avLst/>
              <a:gdLst>
                <a:gd name="f0" fmla="val w"/>
                <a:gd name="f1" fmla="val h"/>
                <a:gd name="f2" fmla="val 0"/>
                <a:gd name="f3" fmla="val 3372"/>
                <a:gd name="f4" fmla="val 4286"/>
                <a:gd name="f5" fmla="val 3246"/>
                <a:gd name="f6" fmla="val 1"/>
                <a:gd name="f7" fmla="val 95"/>
                <a:gd name="f8" fmla="val 2552"/>
                <a:gd name="f9" fmla="val 32"/>
                <a:gd name="f10" fmla="val 2615"/>
                <a:gd name="f11" fmla="val 2710"/>
                <a:gd name="f12" fmla="val 2836"/>
                <a:gd name="f13" fmla="val 3340"/>
                <a:gd name="f14" fmla="val 3844"/>
                <a:gd name="f15" fmla="val 347"/>
                <a:gd name="f16" fmla="val 4285"/>
                <a:gd name="f17" fmla="val 1261"/>
                <a:gd name="f18" fmla="val 3214"/>
                <a:gd name="f19" fmla="val 851"/>
                <a:gd name="f20" fmla="val 3183"/>
                <a:gd name="f21" fmla="val 410"/>
                <a:gd name="f22" fmla="*/ f0 1 3372"/>
                <a:gd name="f23" fmla="*/ f1 1 4286"/>
                <a:gd name="f24" fmla="val f2"/>
                <a:gd name="f25" fmla="val f3"/>
                <a:gd name="f26" fmla="val f4"/>
                <a:gd name="f27" fmla="+- f26 0 f24"/>
                <a:gd name="f28" fmla="+- f25 0 f24"/>
                <a:gd name="f29" fmla="*/ f28 1 3372"/>
                <a:gd name="f30" fmla="*/ f27 1 4286"/>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3372" h="4286">
                  <a:moveTo>
                    <a:pt x="f5" y="f6"/>
                  </a:moveTo>
                  <a:lnTo>
                    <a:pt x="f7" y="f8"/>
                  </a:lnTo>
                  <a:cubicBezTo>
                    <a:pt x="f9" y="f10"/>
                    <a:pt x="f6" y="f11"/>
                    <a:pt x="f6" y="f12"/>
                  </a:cubicBezTo>
                  <a:cubicBezTo>
                    <a:pt x="f6" y="f13"/>
                    <a:pt x="f7" y="f14"/>
                    <a:pt x="f15" y="f16"/>
                  </a:cubicBezTo>
                  <a:lnTo>
                    <a:pt x="f3" y="f17"/>
                  </a:lnTo>
                  <a:cubicBezTo>
                    <a:pt x="f18" y="f19"/>
                    <a:pt x="f20" y="f21"/>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10" name="Google Shape;10421;p74">
            <a:extLst>
              <a:ext uri="{FF2B5EF4-FFF2-40B4-BE49-F238E27FC236}">
                <a16:creationId xmlns:a16="http://schemas.microsoft.com/office/drawing/2014/main" id="{E8656918-96A9-60D5-21EA-AD1474F2E994}"/>
              </a:ext>
            </a:extLst>
          </p:cNvPr>
          <p:cNvGrpSpPr/>
          <p:nvPr/>
        </p:nvGrpSpPr>
        <p:grpSpPr>
          <a:xfrm>
            <a:off x="5764927" y="3549918"/>
            <a:ext cx="362139" cy="386982"/>
            <a:chOff x="7136526" y="3419289"/>
            <a:chExt cx="362139" cy="386982"/>
          </a:xfrm>
          <a:solidFill>
            <a:schemeClr val="bg2"/>
          </a:solidFill>
        </p:grpSpPr>
        <p:sp>
          <p:nvSpPr>
            <p:cNvPr id="111" name="Google Shape;10422;p74">
              <a:extLst>
                <a:ext uri="{FF2B5EF4-FFF2-40B4-BE49-F238E27FC236}">
                  <a16:creationId xmlns:a16="http://schemas.microsoft.com/office/drawing/2014/main" id="{0A8B35B2-A9FC-DD54-D39B-DB33C780EB6F}"/>
                </a:ext>
              </a:extLst>
            </p:cNvPr>
            <p:cNvSpPr/>
            <p:nvPr/>
          </p:nvSpPr>
          <p:spPr>
            <a:xfrm>
              <a:off x="7136526" y="3555434"/>
              <a:ext cx="43260" cy="248789"/>
            </a:xfrm>
            <a:custGeom>
              <a:avLst/>
              <a:gdLst>
                <a:gd name="f0" fmla="val w"/>
                <a:gd name="f1" fmla="val h"/>
                <a:gd name="f2" fmla="val 0"/>
                <a:gd name="f3" fmla="val 1419"/>
                <a:gd name="f4" fmla="val 7657"/>
                <a:gd name="f5" fmla="val 410"/>
                <a:gd name="f6" fmla="val 221"/>
                <a:gd name="f7" fmla="val 64"/>
                <a:gd name="f8" fmla="val 158"/>
                <a:gd name="f9" fmla="val 347"/>
                <a:gd name="f10" fmla="val 1"/>
                <a:gd name="f11" fmla="val 2867"/>
                <a:gd name="f12" fmla="val 4789"/>
                <a:gd name="f13" fmla="val 7310"/>
                <a:gd name="f14" fmla="val 7530"/>
                <a:gd name="f15" fmla="val 7656"/>
                <a:gd name="f16" fmla="val 379"/>
                <a:gd name="f17" fmla="val 568"/>
                <a:gd name="f18" fmla="val 725"/>
                <a:gd name="f19" fmla="val 1355"/>
                <a:gd name="f20" fmla="val 1418"/>
                <a:gd name="f21" fmla="*/ f0 1 1419"/>
                <a:gd name="f22" fmla="*/ f1 1 7657"/>
                <a:gd name="f23" fmla="val f2"/>
                <a:gd name="f24" fmla="val f3"/>
                <a:gd name="f25" fmla="val f4"/>
                <a:gd name="f26" fmla="+- f25 0 f23"/>
                <a:gd name="f27" fmla="+- f24 0 f23"/>
                <a:gd name="f28" fmla="*/ f27 1 1419"/>
                <a:gd name="f29" fmla="*/ f26 1 7657"/>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419" h="7657">
                  <a:moveTo>
                    <a:pt x="f5" y="f2"/>
                  </a:moveTo>
                  <a:cubicBezTo>
                    <a:pt x="f6" y="f2"/>
                    <a:pt x="f7" y="f8"/>
                    <a:pt x="f7" y="f9"/>
                  </a:cubicBezTo>
                  <a:cubicBezTo>
                    <a:pt x="f10" y="f11"/>
                    <a:pt x="f10" y="f12"/>
                    <a:pt x="f10" y="f13"/>
                  </a:cubicBezTo>
                  <a:cubicBezTo>
                    <a:pt x="f10" y="f14"/>
                    <a:pt x="f8" y="f15"/>
                    <a:pt x="f16" y="f15"/>
                  </a:cubicBezTo>
                  <a:cubicBezTo>
                    <a:pt x="f17" y="f15"/>
                    <a:pt x="f18" y="f14"/>
                    <a:pt x="f18" y="f13"/>
                  </a:cubicBezTo>
                  <a:lnTo>
                    <a:pt x="f18" y="f19"/>
                  </a:lnTo>
                  <a:lnTo>
                    <a:pt x="f20" y="f19"/>
                  </a:lnTo>
                  <a:lnTo>
                    <a:pt x="f20"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2" name="Google Shape;10423;p74">
              <a:extLst>
                <a:ext uri="{FF2B5EF4-FFF2-40B4-BE49-F238E27FC236}">
                  <a16:creationId xmlns:a16="http://schemas.microsoft.com/office/drawing/2014/main" id="{F8B89D91-727E-D453-680D-DE216BEB7B13}"/>
                </a:ext>
              </a:extLst>
            </p:cNvPr>
            <p:cNvSpPr/>
            <p:nvPr/>
          </p:nvSpPr>
          <p:spPr>
            <a:xfrm>
              <a:off x="7177829" y="3646544"/>
              <a:ext cx="149870" cy="159727"/>
            </a:xfrm>
            <a:custGeom>
              <a:avLst/>
              <a:gdLst>
                <a:gd name="f0" fmla="val w"/>
                <a:gd name="f1" fmla="val h"/>
                <a:gd name="f2" fmla="val 0"/>
                <a:gd name="f3" fmla="val 4916"/>
                <a:gd name="f4" fmla="val 2080"/>
                <a:gd name="f5" fmla="val 693"/>
                <a:gd name="f6" fmla="val 1733"/>
                <a:gd name="f7" fmla="val 788"/>
                <a:gd name="f8" fmla="val 1481"/>
                <a:gd name="f9" fmla="val 2458"/>
                <a:gd name="f10" fmla="val 2678"/>
                <a:gd name="f11" fmla="val 158"/>
                <a:gd name="f12" fmla="val 2836"/>
                <a:gd name="f13" fmla="val 347"/>
                <a:gd name="f14" fmla="val 3529"/>
                <a:gd name="f15" fmla="val 1072"/>
                <a:gd name="f16" fmla="val 473"/>
                <a:gd name="f17" fmla="val 32"/>
                <a:gd name="f18" fmla="val 4001"/>
                <a:gd name="f19" fmla="val 4569"/>
                <a:gd name="f20" fmla="val 4758"/>
                <a:gd name="f21" fmla="val 189"/>
                <a:gd name="f22" fmla="val 4915"/>
                <a:gd name="f23" fmla="val 410"/>
                <a:gd name="f24" fmla="val 599"/>
                <a:gd name="f25" fmla="val 757"/>
                <a:gd name="f26" fmla="val 4348"/>
                <a:gd name="f27" fmla="val 914"/>
                <a:gd name="f28" fmla="val 4190"/>
                <a:gd name="f29" fmla="val 1103"/>
                <a:gd name="f30" fmla="val 2143"/>
                <a:gd name="f31" fmla="val 2300"/>
                <a:gd name="f32" fmla="val 2489"/>
                <a:gd name="f33" fmla="val 3876"/>
                <a:gd name="f34" fmla="val 4065"/>
                <a:gd name="f35" fmla="val 4222"/>
                <a:gd name="f36" fmla="val 4380"/>
                <a:gd name="f37" fmla="val 3970"/>
                <a:gd name="f38" fmla="val 4443"/>
                <a:gd name="f39" fmla="val 3907"/>
                <a:gd name="f40" fmla="val 2867"/>
                <a:gd name="f41" fmla="val 4537"/>
                <a:gd name="f42" fmla="val 2773"/>
                <a:gd name="f43" fmla="val 4726"/>
                <a:gd name="f44" fmla="val 4884"/>
                <a:gd name="f45" fmla="val 2615"/>
                <a:gd name="f46" fmla="val 2426"/>
                <a:gd name="f47" fmla="val 4096"/>
                <a:gd name="f48" fmla="val 662"/>
                <a:gd name="f49" fmla="val 3151"/>
                <a:gd name="f50" fmla="val 2804"/>
                <a:gd name="f51" fmla="*/ f0 1 4916"/>
                <a:gd name="f52" fmla="*/ f1 1 4916"/>
                <a:gd name="f53" fmla="val f2"/>
                <a:gd name="f54" fmla="val f3"/>
                <a:gd name="f55" fmla="+- f54 0 f53"/>
                <a:gd name="f56" fmla="*/ f55 1 4916"/>
                <a:gd name="f57" fmla="*/ f53 1 f56"/>
                <a:gd name="f58" fmla="*/ f54 1 f56"/>
                <a:gd name="f59" fmla="*/ f57 f51 1"/>
                <a:gd name="f60" fmla="*/ f58 f51 1"/>
                <a:gd name="f61" fmla="*/ f58 f52 1"/>
                <a:gd name="f62" fmla="*/ f57 f52 1"/>
              </a:gdLst>
              <a:ahLst/>
              <a:cxnLst>
                <a:cxn ang="3cd4">
                  <a:pos x="hc" y="t"/>
                </a:cxn>
                <a:cxn ang="0">
                  <a:pos x="r" y="vc"/>
                </a:cxn>
                <a:cxn ang="cd4">
                  <a:pos x="hc" y="b"/>
                </a:cxn>
                <a:cxn ang="cd2">
                  <a:pos x="l" y="vc"/>
                </a:cxn>
              </a:cxnLst>
              <a:rect l="f59" t="f62" r="f60" b="f61"/>
              <a:pathLst>
                <a:path w="4916" h="4916">
                  <a:moveTo>
                    <a:pt x="f4" y="f2"/>
                  </a:moveTo>
                  <a:lnTo>
                    <a:pt x="f4" y="f5"/>
                  </a:lnTo>
                  <a:lnTo>
                    <a:pt x="f6" y="f5"/>
                  </a:lnTo>
                  <a:cubicBezTo>
                    <a:pt x="f7" y="f5"/>
                    <a:pt x="f2" y="f8"/>
                    <a:pt x="f2" y="f9"/>
                  </a:cubicBezTo>
                  <a:cubicBezTo>
                    <a:pt x="f2" y="f10"/>
                    <a:pt x="f11" y="f12"/>
                    <a:pt x="f13" y="f12"/>
                  </a:cubicBezTo>
                  <a:lnTo>
                    <a:pt x="f4" y="f12"/>
                  </a:lnTo>
                  <a:lnTo>
                    <a:pt x="f4" y="f14"/>
                  </a:lnTo>
                  <a:lnTo>
                    <a:pt x="f15" y="f14"/>
                  </a:lnTo>
                  <a:cubicBezTo>
                    <a:pt x="f16" y="f14"/>
                    <a:pt x="f17" y="f18"/>
                    <a:pt x="f17" y="f19"/>
                  </a:cubicBezTo>
                  <a:cubicBezTo>
                    <a:pt x="f17" y="f20"/>
                    <a:pt x="f21" y="f22"/>
                    <a:pt x="f23" y="f22"/>
                  </a:cubicBezTo>
                  <a:cubicBezTo>
                    <a:pt x="f24" y="f22"/>
                    <a:pt x="f25" y="f20"/>
                    <a:pt x="f25" y="f19"/>
                  </a:cubicBezTo>
                  <a:cubicBezTo>
                    <a:pt x="f25" y="f26"/>
                    <a:pt x="f27" y="f28"/>
                    <a:pt x="f29" y="f28"/>
                  </a:cubicBezTo>
                  <a:lnTo>
                    <a:pt x="f30" y="f28"/>
                  </a:lnTo>
                  <a:lnTo>
                    <a:pt x="f30" y="f19"/>
                  </a:lnTo>
                  <a:cubicBezTo>
                    <a:pt x="f30" y="f20"/>
                    <a:pt x="f31" y="f22"/>
                    <a:pt x="f32" y="f22"/>
                  </a:cubicBezTo>
                  <a:cubicBezTo>
                    <a:pt x="f10" y="f22"/>
                    <a:pt x="f12" y="f20"/>
                    <a:pt x="f12" y="f19"/>
                  </a:cubicBezTo>
                  <a:lnTo>
                    <a:pt x="f12" y="f28"/>
                  </a:lnTo>
                  <a:lnTo>
                    <a:pt x="f33" y="f28"/>
                  </a:lnTo>
                  <a:cubicBezTo>
                    <a:pt x="f34" y="f28"/>
                    <a:pt x="f35" y="f26"/>
                    <a:pt x="f35" y="f19"/>
                  </a:cubicBezTo>
                  <a:cubicBezTo>
                    <a:pt x="f35" y="f20"/>
                    <a:pt x="f36" y="f22"/>
                    <a:pt x="f19" y="f22"/>
                  </a:cubicBezTo>
                  <a:cubicBezTo>
                    <a:pt x="f20" y="f22"/>
                    <a:pt x="f22" y="f20"/>
                    <a:pt x="f22" y="f19"/>
                  </a:cubicBezTo>
                  <a:cubicBezTo>
                    <a:pt x="f22" y="f37"/>
                    <a:pt x="f38" y="f14"/>
                    <a:pt x="f39" y="f14"/>
                  </a:cubicBezTo>
                  <a:lnTo>
                    <a:pt x="f40" y="f14"/>
                  </a:lnTo>
                  <a:lnTo>
                    <a:pt x="f40" y="f12"/>
                  </a:lnTo>
                  <a:lnTo>
                    <a:pt x="f41" y="f12"/>
                  </a:lnTo>
                  <a:lnTo>
                    <a:pt x="f41" y="f42"/>
                  </a:lnTo>
                  <a:cubicBezTo>
                    <a:pt x="f43" y="f42"/>
                    <a:pt x="f44" y="f45"/>
                    <a:pt x="f44" y="f46"/>
                  </a:cubicBezTo>
                  <a:cubicBezTo>
                    <a:pt x="f44" y="f8"/>
                    <a:pt x="f47" y="f48"/>
                    <a:pt x="f49" y="f48"/>
                  </a:cubicBezTo>
                  <a:lnTo>
                    <a:pt x="f50" y="f48"/>
                  </a:lnTo>
                  <a:lnTo>
                    <a:pt x="f50"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3" name="Google Shape;10424;p74">
              <a:extLst>
                <a:ext uri="{FF2B5EF4-FFF2-40B4-BE49-F238E27FC236}">
                  <a16:creationId xmlns:a16="http://schemas.microsoft.com/office/drawing/2014/main" id="{DDA6FB1A-C63E-F213-A159-CA2800D7EFAD}"/>
                </a:ext>
              </a:extLst>
            </p:cNvPr>
            <p:cNvSpPr/>
            <p:nvPr/>
          </p:nvSpPr>
          <p:spPr>
            <a:xfrm>
              <a:off x="7346874" y="3419289"/>
              <a:ext cx="128710" cy="46076"/>
            </a:xfrm>
            <a:custGeom>
              <a:avLst/>
              <a:gdLst>
                <a:gd name="f0" fmla="val w"/>
                <a:gd name="f1" fmla="val h"/>
                <a:gd name="f2" fmla="val 0"/>
                <a:gd name="f3" fmla="val 4222"/>
                <a:gd name="f4" fmla="val 1418"/>
                <a:gd name="f5" fmla="val 725"/>
                <a:gd name="f6" fmla="val 315"/>
                <a:gd name="f7" fmla="val 63"/>
                <a:gd name="f8" fmla="val 1103"/>
                <a:gd name="f9" fmla="val 378"/>
                <a:gd name="f10" fmla="val 3875"/>
                <a:gd name="f11" fmla="val 4064"/>
                <a:gd name="f12" fmla="val 1260"/>
                <a:gd name="f13" fmla="val 1071"/>
                <a:gd name="f14" fmla="val 158"/>
                <a:gd name="f15" fmla="*/ f0 1 4222"/>
                <a:gd name="f16" fmla="*/ f1 1 1418"/>
                <a:gd name="f17" fmla="val f2"/>
                <a:gd name="f18" fmla="val f3"/>
                <a:gd name="f19" fmla="val f4"/>
                <a:gd name="f20" fmla="+- f19 0 f17"/>
                <a:gd name="f21" fmla="+- f18 0 f17"/>
                <a:gd name="f22" fmla="*/ f21 1 4222"/>
                <a:gd name="f23" fmla="*/ f20 1 1418"/>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222" h="1418">
                  <a:moveTo>
                    <a:pt x="f5" y="f2"/>
                  </a:moveTo>
                  <a:cubicBezTo>
                    <a:pt x="f6" y="f2"/>
                    <a:pt x="f2" y="f6"/>
                    <a:pt x="f2" y="f5"/>
                  </a:cubicBezTo>
                  <a:cubicBezTo>
                    <a:pt x="f7" y="f8"/>
                    <a:pt x="f9" y="f4"/>
                    <a:pt x="f5" y="f4"/>
                  </a:cubicBezTo>
                  <a:lnTo>
                    <a:pt x="f10" y="f4"/>
                  </a:lnTo>
                  <a:cubicBezTo>
                    <a:pt x="f11" y="f4"/>
                    <a:pt x="f3" y="f12"/>
                    <a:pt x="f3" y="f13"/>
                  </a:cubicBezTo>
                  <a:lnTo>
                    <a:pt x="f3" y="f9"/>
                  </a:lnTo>
                  <a:cubicBezTo>
                    <a:pt x="f3" y="f14"/>
                    <a:pt x="f11" y="f2"/>
                    <a:pt x="f10"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4" name="Google Shape;10425;p74">
              <a:extLst>
                <a:ext uri="{FF2B5EF4-FFF2-40B4-BE49-F238E27FC236}">
                  <a16:creationId xmlns:a16="http://schemas.microsoft.com/office/drawing/2014/main" id="{BFB8CB74-0BA0-1B0C-B623-A16EEB151789}"/>
                </a:ext>
              </a:extLst>
            </p:cNvPr>
            <p:cNvSpPr/>
            <p:nvPr/>
          </p:nvSpPr>
          <p:spPr>
            <a:xfrm>
              <a:off x="7368948" y="3488893"/>
              <a:ext cx="127796" cy="46104"/>
            </a:xfrm>
            <a:custGeom>
              <a:avLst/>
              <a:gdLst>
                <a:gd name="f0" fmla="val w"/>
                <a:gd name="f1" fmla="val h"/>
                <a:gd name="f2" fmla="val 0"/>
                <a:gd name="f3" fmla="val 4192"/>
                <a:gd name="f4" fmla="val 1419"/>
                <a:gd name="f5" fmla="val 694"/>
                <a:gd name="f6" fmla="val 1"/>
                <a:gd name="f7" fmla="val 316"/>
                <a:gd name="f8" fmla="val 1103"/>
                <a:gd name="f9" fmla="val 1418"/>
                <a:gd name="f10" fmla="val 3845"/>
                <a:gd name="f11" fmla="val 4065"/>
                <a:gd name="f12" fmla="val 4191"/>
                <a:gd name="f13" fmla="val 1261"/>
                <a:gd name="f14" fmla="val 1072"/>
                <a:gd name="f15" fmla="val 347"/>
                <a:gd name="f16" fmla="val 158"/>
                <a:gd name="f17" fmla="*/ f0 1 4192"/>
                <a:gd name="f18" fmla="*/ f1 1 1419"/>
                <a:gd name="f19" fmla="val f2"/>
                <a:gd name="f20" fmla="val f3"/>
                <a:gd name="f21" fmla="val f4"/>
                <a:gd name="f22" fmla="+- f21 0 f19"/>
                <a:gd name="f23" fmla="+- f20 0 f19"/>
                <a:gd name="f24" fmla="*/ f23 1 4192"/>
                <a:gd name="f25" fmla="*/ f22 1 141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4192" h="1419">
                  <a:moveTo>
                    <a:pt x="f5" y="f6"/>
                  </a:moveTo>
                  <a:cubicBezTo>
                    <a:pt x="f7" y="f6"/>
                    <a:pt x="f6" y="f7"/>
                    <a:pt x="f6" y="f5"/>
                  </a:cubicBezTo>
                  <a:cubicBezTo>
                    <a:pt x="f6" y="f8"/>
                    <a:pt x="f7" y="f9"/>
                    <a:pt x="f5" y="f9"/>
                  </a:cubicBezTo>
                  <a:lnTo>
                    <a:pt x="f10" y="f9"/>
                  </a:lnTo>
                  <a:cubicBezTo>
                    <a:pt x="f11" y="f9"/>
                    <a:pt x="f12" y="f13"/>
                    <a:pt x="f12" y="f14"/>
                  </a:cubicBezTo>
                  <a:lnTo>
                    <a:pt x="f12" y="f15"/>
                  </a:lnTo>
                  <a:cubicBezTo>
                    <a:pt x="f12" y="f16"/>
                    <a:pt x="f11"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5" name="Google Shape;10426;p74">
              <a:extLst>
                <a:ext uri="{FF2B5EF4-FFF2-40B4-BE49-F238E27FC236}">
                  <a16:creationId xmlns:a16="http://schemas.microsoft.com/office/drawing/2014/main" id="{0093EC6F-0712-2052-3D63-47B6012AE522}"/>
                </a:ext>
              </a:extLst>
            </p:cNvPr>
            <p:cNvSpPr/>
            <p:nvPr/>
          </p:nvSpPr>
          <p:spPr>
            <a:xfrm>
              <a:off x="7348795" y="3622980"/>
              <a:ext cx="148891" cy="46104"/>
            </a:xfrm>
            <a:custGeom>
              <a:avLst/>
              <a:gdLst>
                <a:gd name="f0" fmla="val w"/>
                <a:gd name="f1" fmla="val h"/>
                <a:gd name="f2" fmla="val 0"/>
                <a:gd name="f3" fmla="val 4884"/>
                <a:gd name="f4" fmla="val 1419"/>
                <a:gd name="f5" fmla="val 1"/>
                <a:gd name="f6" fmla="val 1418"/>
                <a:gd name="f7" fmla="val 2773"/>
                <a:gd name="f8" fmla="val 347"/>
                <a:gd name="f9" fmla="val 568"/>
                <a:gd name="f10" fmla="val 2615"/>
                <a:gd name="f11" fmla="val 725"/>
                <a:gd name="f12" fmla="val 2426"/>
                <a:gd name="f13" fmla="val 2237"/>
                <a:gd name="f14" fmla="val 2080"/>
                <a:gd name="f15" fmla="*/ f0 1 4884"/>
                <a:gd name="f16" fmla="*/ f1 1 1419"/>
                <a:gd name="f17" fmla="val f2"/>
                <a:gd name="f18" fmla="val f3"/>
                <a:gd name="f19" fmla="val f4"/>
                <a:gd name="f20" fmla="+- f19 0 f17"/>
                <a:gd name="f21" fmla="+- f18 0 f17"/>
                <a:gd name="f22" fmla="*/ f21 1 4884"/>
                <a:gd name="f23" fmla="*/ f20 1 141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884" h="1419">
                  <a:moveTo>
                    <a:pt x="f2" y="f5"/>
                  </a:moveTo>
                  <a:lnTo>
                    <a:pt x="f2" y="f6"/>
                  </a:lnTo>
                  <a:lnTo>
                    <a:pt x="f3" y="f6"/>
                  </a:lnTo>
                  <a:lnTo>
                    <a:pt x="f3" y="f5"/>
                  </a:lnTo>
                  <a:lnTo>
                    <a:pt x="f7" y="f5"/>
                  </a:lnTo>
                  <a:lnTo>
                    <a:pt x="f7" y="f8"/>
                  </a:lnTo>
                  <a:cubicBezTo>
                    <a:pt x="f7" y="f9"/>
                    <a:pt x="f10" y="f11"/>
                    <a:pt x="f12" y="f11"/>
                  </a:cubicBezTo>
                  <a:cubicBezTo>
                    <a:pt x="f13" y="f11"/>
                    <a:pt x="f14" y="f9"/>
                    <a:pt x="f14" y="f8"/>
                  </a:cubicBezTo>
                  <a:lnTo>
                    <a:pt x="f14"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6" name="Google Shape;10427;p74">
              <a:extLst>
                <a:ext uri="{FF2B5EF4-FFF2-40B4-BE49-F238E27FC236}">
                  <a16:creationId xmlns:a16="http://schemas.microsoft.com/office/drawing/2014/main" id="{D9955370-4FC2-EF39-4B72-D3679148912B}"/>
                </a:ext>
              </a:extLst>
            </p:cNvPr>
            <p:cNvSpPr/>
            <p:nvPr/>
          </p:nvSpPr>
          <p:spPr>
            <a:xfrm>
              <a:off x="7326694" y="3555434"/>
              <a:ext cx="171001" cy="44055"/>
            </a:xfrm>
            <a:custGeom>
              <a:avLst/>
              <a:gdLst>
                <a:gd name="f0" fmla="val w"/>
                <a:gd name="f1" fmla="val h"/>
                <a:gd name="f2" fmla="val 0"/>
                <a:gd name="f3" fmla="val 5609"/>
                <a:gd name="f4" fmla="val 1356"/>
                <a:gd name="f5" fmla="val 1"/>
                <a:gd name="f6" fmla="val 1355"/>
                <a:gd name="f7" fmla="val 347"/>
                <a:gd name="f8" fmla="val 5577"/>
                <a:gd name="f9" fmla="val 158"/>
                <a:gd name="f10" fmla="val 5451"/>
                <a:gd name="f11" fmla="val 5231"/>
                <a:gd name="f12" fmla="*/ f0 1 5609"/>
                <a:gd name="f13" fmla="*/ f1 1 1356"/>
                <a:gd name="f14" fmla="val f2"/>
                <a:gd name="f15" fmla="val f3"/>
                <a:gd name="f16" fmla="val f4"/>
                <a:gd name="f17" fmla="+- f16 0 f14"/>
                <a:gd name="f18" fmla="+- f15 0 f14"/>
                <a:gd name="f19" fmla="*/ f18 1 5609"/>
                <a:gd name="f20" fmla="*/ f17 1 135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5609" h="1356">
                  <a:moveTo>
                    <a:pt x="f5" y="f2"/>
                  </a:moveTo>
                  <a:lnTo>
                    <a:pt x="f5" y="f6"/>
                  </a:lnTo>
                  <a:lnTo>
                    <a:pt x="f3" y="f6"/>
                  </a:lnTo>
                  <a:lnTo>
                    <a:pt x="f3" y="f7"/>
                  </a:lnTo>
                  <a:cubicBezTo>
                    <a:pt x="f8" y="f9"/>
                    <a:pt x="f10" y="f2"/>
                    <a:pt x="f1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7" name="Google Shape;10428;p74">
              <a:extLst>
                <a:ext uri="{FF2B5EF4-FFF2-40B4-BE49-F238E27FC236}">
                  <a16:creationId xmlns:a16="http://schemas.microsoft.com/office/drawing/2014/main" id="{164F7C37-77AD-9C05-6FFF-A47AD5371CB2}"/>
                </a:ext>
              </a:extLst>
            </p:cNvPr>
            <p:cNvSpPr/>
            <p:nvPr/>
          </p:nvSpPr>
          <p:spPr>
            <a:xfrm>
              <a:off x="7348795" y="3692612"/>
              <a:ext cx="149870" cy="113659"/>
            </a:xfrm>
            <a:custGeom>
              <a:avLst/>
              <a:gdLst>
                <a:gd name="f0" fmla="val w"/>
                <a:gd name="f1" fmla="val h"/>
                <a:gd name="f2" fmla="val 0"/>
                <a:gd name="f3" fmla="val 4916"/>
                <a:gd name="f4" fmla="val 3498"/>
                <a:gd name="f5" fmla="val 3151"/>
                <a:gd name="f6" fmla="val 3340"/>
                <a:gd name="f7" fmla="val 158"/>
                <a:gd name="f8" fmla="val 3497"/>
                <a:gd name="f9" fmla="val 347"/>
                <a:gd name="f10" fmla="val 536"/>
                <a:gd name="f11" fmla="val 693"/>
                <a:gd name="f12" fmla="val 1418"/>
                <a:gd name="f13" fmla="val 4190"/>
                <a:gd name="f14" fmla="val 4348"/>
                <a:gd name="f15" fmla="val 4569"/>
                <a:gd name="f16" fmla="val 4758"/>
                <a:gd name="f17" fmla="val 4915"/>
                <a:gd name="f18" fmla="val 2773"/>
                <a:gd name="f19" fmla="val 2615"/>
                <a:gd name="f20" fmla="val 2426"/>
                <a:gd name="f21" fmla="val 2237"/>
                <a:gd name="f22" fmla="val 2080"/>
                <a:gd name="f23" fmla="*/ f0 1 4916"/>
                <a:gd name="f24" fmla="*/ f1 1 3498"/>
                <a:gd name="f25" fmla="val f2"/>
                <a:gd name="f26" fmla="val f3"/>
                <a:gd name="f27" fmla="val f4"/>
                <a:gd name="f28" fmla="+- f27 0 f25"/>
                <a:gd name="f29" fmla="+- f26 0 f25"/>
                <a:gd name="f30" fmla="*/ f29 1 4916"/>
                <a:gd name="f31" fmla="*/ f28 1 3498"/>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916" h="3498">
                  <a:moveTo>
                    <a:pt x="f2" y="f2"/>
                  </a:moveTo>
                  <a:lnTo>
                    <a:pt x="f2" y="f5"/>
                  </a:lnTo>
                  <a:cubicBezTo>
                    <a:pt x="f2" y="f6"/>
                    <a:pt x="f7" y="f8"/>
                    <a:pt x="f9" y="f8"/>
                  </a:cubicBezTo>
                  <a:cubicBezTo>
                    <a:pt x="f10" y="f8"/>
                    <a:pt x="f11" y="f6"/>
                    <a:pt x="f11" y="f5"/>
                  </a:cubicBezTo>
                  <a:lnTo>
                    <a:pt x="f11" y="f12"/>
                  </a:lnTo>
                  <a:lnTo>
                    <a:pt x="f13" y="f12"/>
                  </a:lnTo>
                  <a:lnTo>
                    <a:pt x="f13" y="f5"/>
                  </a:lnTo>
                  <a:cubicBezTo>
                    <a:pt x="f13" y="f6"/>
                    <a:pt x="f14" y="f8"/>
                    <a:pt x="f15" y="f8"/>
                  </a:cubicBezTo>
                  <a:cubicBezTo>
                    <a:pt x="f16" y="f8"/>
                    <a:pt x="f17" y="f6"/>
                    <a:pt x="f17" y="f5"/>
                  </a:cubicBezTo>
                  <a:lnTo>
                    <a:pt x="f17" y="f2"/>
                  </a:lnTo>
                  <a:lnTo>
                    <a:pt x="f18" y="f2"/>
                  </a:lnTo>
                  <a:lnTo>
                    <a:pt x="f18" y="f9"/>
                  </a:lnTo>
                  <a:cubicBezTo>
                    <a:pt x="f18" y="f10"/>
                    <a:pt x="f19" y="f11"/>
                    <a:pt x="f20" y="f11"/>
                  </a:cubicBezTo>
                  <a:cubicBezTo>
                    <a:pt x="f21" y="f11"/>
                    <a:pt x="f22" y="f10"/>
                    <a:pt x="f22" y="f9"/>
                  </a:cubicBezTo>
                  <a:lnTo>
                    <a:pt x="f22"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8" name="Google Shape;10429;p74">
              <a:extLst>
                <a:ext uri="{FF2B5EF4-FFF2-40B4-BE49-F238E27FC236}">
                  <a16:creationId xmlns:a16="http://schemas.microsoft.com/office/drawing/2014/main" id="{17CDE239-1DC4-11E1-0CBF-C6BB3410EDC1}"/>
                </a:ext>
              </a:extLst>
            </p:cNvPr>
            <p:cNvSpPr/>
            <p:nvPr/>
          </p:nvSpPr>
          <p:spPr>
            <a:xfrm>
              <a:off x="7200881" y="3487887"/>
              <a:ext cx="105695" cy="135130"/>
            </a:xfrm>
            <a:custGeom>
              <a:avLst/>
              <a:gdLst>
                <a:gd name="f0" fmla="val w"/>
                <a:gd name="f1" fmla="val h"/>
                <a:gd name="f2" fmla="val 0"/>
                <a:gd name="f3" fmla="val 3467"/>
                <a:gd name="f4" fmla="val 4159"/>
                <a:gd name="f5" fmla="val 1733"/>
                <a:gd name="f6" fmla="val 788"/>
                <a:gd name="f7" fmla="val 1"/>
                <a:gd name="f8" fmla="val 3812"/>
                <a:gd name="f9" fmla="val 4001"/>
                <a:gd name="f10" fmla="val 158"/>
                <a:gd name="f11" fmla="val 347"/>
                <a:gd name="f12" fmla="val 3120"/>
                <a:gd name="f13" fmla="val 3309"/>
                <a:gd name="f14" fmla="val 3466"/>
                <a:gd name="f15" fmla="val 2678"/>
                <a:gd name="f16" fmla="*/ f0 1 3467"/>
                <a:gd name="f17" fmla="*/ f1 1 4159"/>
                <a:gd name="f18" fmla="val f2"/>
                <a:gd name="f19" fmla="val f3"/>
                <a:gd name="f20" fmla="val f4"/>
                <a:gd name="f21" fmla="+- f20 0 f18"/>
                <a:gd name="f22" fmla="+- f19 0 f18"/>
                <a:gd name="f23" fmla="*/ f22 1 3467"/>
                <a:gd name="f24" fmla="*/ f21 1 415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3467" h="4159">
                  <a:moveTo>
                    <a:pt x="f5" y="f2"/>
                  </a:moveTo>
                  <a:cubicBezTo>
                    <a:pt x="f6" y="f2"/>
                    <a:pt x="f7" y="f6"/>
                    <a:pt x="f7" y="f5"/>
                  </a:cubicBezTo>
                  <a:lnTo>
                    <a:pt x="f7" y="f8"/>
                  </a:lnTo>
                  <a:cubicBezTo>
                    <a:pt x="f7" y="f9"/>
                    <a:pt x="f10" y="f4"/>
                    <a:pt x="f11" y="f4"/>
                  </a:cubicBezTo>
                  <a:lnTo>
                    <a:pt x="f12" y="f4"/>
                  </a:lnTo>
                  <a:cubicBezTo>
                    <a:pt x="f13" y="f4"/>
                    <a:pt x="f14" y="f9"/>
                    <a:pt x="f14" y="f8"/>
                  </a:cubicBezTo>
                  <a:lnTo>
                    <a:pt x="f14" y="f5"/>
                  </a:lnTo>
                  <a:cubicBezTo>
                    <a:pt x="f14" y="f6"/>
                    <a:pt x="f1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19" name="Google Shape;10435;p74">
            <a:extLst>
              <a:ext uri="{FF2B5EF4-FFF2-40B4-BE49-F238E27FC236}">
                <a16:creationId xmlns:a16="http://schemas.microsoft.com/office/drawing/2014/main" id="{B48DE82D-60B1-677C-5980-07FA7CF06934}"/>
              </a:ext>
            </a:extLst>
          </p:cNvPr>
          <p:cNvGrpSpPr/>
          <p:nvPr/>
        </p:nvGrpSpPr>
        <p:grpSpPr>
          <a:xfrm>
            <a:off x="5743639" y="4095358"/>
            <a:ext cx="532226" cy="525935"/>
            <a:chOff x="7115239" y="3964728"/>
            <a:chExt cx="532226" cy="525935"/>
          </a:xfrm>
          <a:solidFill>
            <a:schemeClr val="tx1">
              <a:lumMod val="75000"/>
              <a:lumOff val="25000"/>
            </a:schemeClr>
          </a:solidFill>
        </p:grpSpPr>
        <p:sp>
          <p:nvSpPr>
            <p:cNvPr id="120" name="Google Shape;10436;p74">
              <a:extLst>
                <a:ext uri="{FF2B5EF4-FFF2-40B4-BE49-F238E27FC236}">
                  <a16:creationId xmlns:a16="http://schemas.microsoft.com/office/drawing/2014/main" id="{763D3148-2181-F381-C125-5938A2C2AC9E}"/>
                </a:ext>
              </a:extLst>
            </p:cNvPr>
            <p:cNvSpPr/>
            <p:nvPr/>
          </p:nvSpPr>
          <p:spPr>
            <a:xfrm>
              <a:off x="7365107" y="3964728"/>
              <a:ext cx="31089" cy="82798"/>
            </a:xfrm>
            <a:custGeom>
              <a:avLst/>
              <a:gdLst>
                <a:gd name="f0" fmla="val w"/>
                <a:gd name="f1" fmla="val h"/>
                <a:gd name="f2" fmla="val 0"/>
                <a:gd name="f3" fmla="val 694"/>
                <a:gd name="f4" fmla="val 1734"/>
                <a:gd name="f5" fmla="val 347"/>
                <a:gd name="f6" fmla="val 158"/>
                <a:gd name="f7" fmla="val 1355"/>
                <a:gd name="f8" fmla="val 1576"/>
                <a:gd name="f9" fmla="val 1733"/>
                <a:gd name="f10" fmla="val 536"/>
                <a:gd name="f11" fmla="val 693"/>
                <a:gd name="f12" fmla="*/ f0 1 694"/>
                <a:gd name="f13" fmla="*/ f1 1 1734"/>
                <a:gd name="f14" fmla="val f2"/>
                <a:gd name="f15" fmla="val f3"/>
                <a:gd name="f16" fmla="val f4"/>
                <a:gd name="f17" fmla="+- f16 0 f14"/>
                <a:gd name="f18" fmla="+- f15 0 f14"/>
                <a:gd name="f19" fmla="*/ f18 1 694"/>
                <a:gd name="f20" fmla="*/ f17 1 173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94" h="1734">
                  <a:moveTo>
                    <a:pt x="f5" y="f2"/>
                  </a:moveTo>
                  <a:cubicBezTo>
                    <a:pt x="f6" y="f2"/>
                    <a:pt x="f2" y="f6"/>
                    <a:pt x="f2" y="f5"/>
                  </a:cubicBezTo>
                  <a:lnTo>
                    <a:pt x="f2" y="f7"/>
                  </a:lnTo>
                  <a:cubicBezTo>
                    <a:pt x="f2" y="f8"/>
                    <a:pt x="f6" y="f9"/>
                    <a:pt x="f5" y="f9"/>
                  </a:cubicBezTo>
                  <a:cubicBezTo>
                    <a:pt x="f10" y="f9"/>
                    <a:pt x="f11" y="f8"/>
                    <a:pt x="f11" y="f7"/>
                  </a:cubicBezTo>
                  <a:lnTo>
                    <a:pt x="f11" y="f5"/>
                  </a:lnTo>
                  <a:cubicBezTo>
                    <a:pt x="f11" y="f6"/>
                    <a:pt x="f1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21" name="Google Shape;10437;p74">
              <a:extLst>
                <a:ext uri="{FF2B5EF4-FFF2-40B4-BE49-F238E27FC236}">
                  <a16:creationId xmlns:a16="http://schemas.microsoft.com/office/drawing/2014/main" id="{6F6EE766-AF83-2405-2F05-23EC60B96418}"/>
                </a:ext>
              </a:extLst>
            </p:cNvPr>
            <p:cNvSpPr/>
            <p:nvPr/>
          </p:nvSpPr>
          <p:spPr>
            <a:xfrm>
              <a:off x="7240868" y="4029769"/>
              <a:ext cx="63578" cy="66275"/>
            </a:xfrm>
            <a:custGeom>
              <a:avLst/>
              <a:gdLst>
                <a:gd name="f0" fmla="val w"/>
                <a:gd name="f1" fmla="val h"/>
                <a:gd name="f2" fmla="val 0"/>
                <a:gd name="f3" fmla="val 1419"/>
                <a:gd name="f4" fmla="val 1388"/>
                <a:gd name="f5" fmla="val 363"/>
                <a:gd name="f6" fmla="val 1"/>
                <a:gd name="f7" fmla="val 276"/>
                <a:gd name="f8" fmla="val 190"/>
                <a:gd name="f9" fmla="val 40"/>
                <a:gd name="f10" fmla="val 127"/>
                <a:gd name="f11" fmla="val 119"/>
                <a:gd name="f12" fmla="val 245"/>
                <a:gd name="f13" fmla="val 466"/>
                <a:gd name="f14" fmla="val 592"/>
                <a:gd name="f15" fmla="val 820"/>
                <a:gd name="f16" fmla="val 1316"/>
                <a:gd name="f17" fmla="val 883"/>
                <a:gd name="f18" fmla="val 1364"/>
                <a:gd name="f19" fmla="val 969"/>
                <a:gd name="f20" fmla="val 1387"/>
                <a:gd name="f21" fmla="val 1056"/>
                <a:gd name="f22" fmla="val 1143"/>
                <a:gd name="f23" fmla="val 1229"/>
                <a:gd name="f24" fmla="val 1292"/>
                <a:gd name="f25" fmla="val 1418"/>
                <a:gd name="f26" fmla="val 1190"/>
                <a:gd name="f27" fmla="val 938"/>
                <a:gd name="f28" fmla="val 844"/>
                <a:gd name="f29" fmla="val 599"/>
                <a:gd name="f30" fmla="val 536"/>
                <a:gd name="f31" fmla="val 450"/>
                <a:gd name="f32" fmla="*/ f0 1 1419"/>
                <a:gd name="f33" fmla="*/ f1 1 1388"/>
                <a:gd name="f34" fmla="val f2"/>
                <a:gd name="f35" fmla="val f3"/>
                <a:gd name="f36" fmla="val f4"/>
                <a:gd name="f37" fmla="+- f36 0 f34"/>
                <a:gd name="f38" fmla="+- f35 0 f34"/>
                <a:gd name="f39" fmla="*/ f38 1 1419"/>
                <a:gd name="f40" fmla="*/ f37 1 1388"/>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419" h="1388">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3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22" name="Google Shape;10438;p74">
              <a:extLst>
                <a:ext uri="{FF2B5EF4-FFF2-40B4-BE49-F238E27FC236}">
                  <a16:creationId xmlns:a16="http://schemas.microsoft.com/office/drawing/2014/main" id="{7558835E-68F3-0CB3-8825-9E65BC546BC4}"/>
                </a:ext>
              </a:extLst>
            </p:cNvPr>
            <p:cNvSpPr/>
            <p:nvPr/>
          </p:nvSpPr>
          <p:spPr>
            <a:xfrm>
              <a:off x="7456822" y="4030336"/>
              <a:ext cx="63578" cy="65708"/>
            </a:xfrm>
            <a:custGeom>
              <a:avLst/>
              <a:gdLst>
                <a:gd name="f0" fmla="val w"/>
                <a:gd name="f1" fmla="val h"/>
                <a:gd name="f2" fmla="val 0"/>
                <a:gd name="f3" fmla="val 1419"/>
                <a:gd name="f4" fmla="val 1376"/>
                <a:gd name="f5" fmla="val 1054"/>
                <a:gd name="f6" fmla="val 976"/>
                <a:gd name="f7" fmla="val 894"/>
                <a:gd name="f8" fmla="val 33"/>
                <a:gd name="f9" fmla="val 820"/>
                <a:gd name="f10" fmla="val 107"/>
                <a:gd name="f11" fmla="val 95"/>
                <a:gd name="f12" fmla="val 832"/>
                <a:gd name="f13" fmla="val 1"/>
                <a:gd name="f14" fmla="val 926"/>
                <a:gd name="f15" fmla="val 1178"/>
                <a:gd name="f16" fmla="val 1304"/>
                <a:gd name="f17" fmla="val 158"/>
                <a:gd name="f18" fmla="val 1352"/>
                <a:gd name="f19" fmla="val 253"/>
                <a:gd name="f20" fmla="val 1375"/>
                <a:gd name="f21" fmla="val 344"/>
                <a:gd name="f22" fmla="val 434"/>
                <a:gd name="f23" fmla="val 521"/>
                <a:gd name="f24" fmla="val 568"/>
                <a:gd name="f25" fmla="val 1293"/>
                <a:gd name="f26" fmla="val 580"/>
                <a:gd name="f27" fmla="val 454"/>
                <a:gd name="f28" fmla="val 233"/>
                <a:gd name="f29" fmla="val 1226"/>
                <a:gd name="f30" fmla="val 41"/>
                <a:gd name="f31" fmla="val 1142"/>
                <a:gd name="f32" fmla="*/ f0 1 1419"/>
                <a:gd name="f33" fmla="*/ f1 1 1376"/>
                <a:gd name="f34" fmla="val f2"/>
                <a:gd name="f35" fmla="val f3"/>
                <a:gd name="f36" fmla="val f4"/>
                <a:gd name="f37" fmla="+- f36 0 f34"/>
                <a:gd name="f38" fmla="+- f35 0 f34"/>
                <a:gd name="f39" fmla="*/ f38 1 1419"/>
                <a:gd name="f40" fmla="*/ f37 1 1376"/>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419" h="1376">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26"/>
                  </a:lnTo>
                  <a:cubicBezTo>
                    <a:pt x="f3" y="f27"/>
                    <a:pt x="f3" y="f28"/>
                    <a:pt x="f25" y="f10"/>
                  </a:cubicBezTo>
                  <a:cubicBezTo>
                    <a:pt x="f29" y="f30"/>
                    <a:pt x="f3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23" name="Google Shape;10439;p74">
              <a:extLst>
                <a:ext uri="{FF2B5EF4-FFF2-40B4-BE49-F238E27FC236}">
                  <a16:creationId xmlns:a16="http://schemas.microsoft.com/office/drawing/2014/main" id="{DA085E7D-65C5-9681-BCA2-6CFDD77DBFC4}"/>
                </a:ext>
              </a:extLst>
            </p:cNvPr>
            <p:cNvSpPr/>
            <p:nvPr/>
          </p:nvSpPr>
          <p:spPr>
            <a:xfrm>
              <a:off x="7583887" y="4194892"/>
              <a:ext cx="63578" cy="231736"/>
            </a:xfrm>
            <a:custGeom>
              <a:avLst/>
              <a:gdLst>
                <a:gd name="f0" fmla="val w"/>
                <a:gd name="f1" fmla="val h"/>
                <a:gd name="f2" fmla="val 0"/>
                <a:gd name="f3" fmla="val 1419"/>
                <a:gd name="f4" fmla="val 4853"/>
                <a:gd name="f5" fmla="val 1"/>
                <a:gd name="f6" fmla="val 4852"/>
                <a:gd name="f7" fmla="val 1040"/>
                <a:gd name="f8" fmla="val 1261"/>
                <a:gd name="f9" fmla="val 1418"/>
                <a:gd name="f10" fmla="val 4695"/>
                <a:gd name="f11" fmla="val 4506"/>
                <a:gd name="f12" fmla="val 316"/>
                <a:gd name="f13" fmla="val 1355"/>
                <a:gd name="f14" fmla="val 158"/>
                <a:gd name="f15" fmla="val 1198"/>
                <a:gd name="f16" fmla="*/ f0 1 1419"/>
                <a:gd name="f17" fmla="*/ f1 1 4853"/>
                <a:gd name="f18" fmla="val f2"/>
                <a:gd name="f19" fmla="val f3"/>
                <a:gd name="f20" fmla="val f4"/>
                <a:gd name="f21" fmla="+- f20 0 f18"/>
                <a:gd name="f22" fmla="+- f19 0 f18"/>
                <a:gd name="f23" fmla="*/ f22 1 1419"/>
                <a:gd name="f24" fmla="*/ f21 1 4853"/>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4853">
                  <a:moveTo>
                    <a:pt x="f2" y="f5"/>
                  </a:moveTo>
                  <a:lnTo>
                    <a:pt x="f2" y="f6"/>
                  </a:lnTo>
                  <a:lnTo>
                    <a:pt x="f7" y="f6"/>
                  </a:lnTo>
                  <a:cubicBezTo>
                    <a:pt x="f8" y="f6"/>
                    <a:pt x="f9" y="f10"/>
                    <a:pt x="f9" y="f11"/>
                  </a:cubicBezTo>
                  <a:lnTo>
                    <a:pt x="f9" y="f12"/>
                  </a:lnTo>
                  <a:cubicBezTo>
                    <a:pt x="f13" y="f14"/>
                    <a:pt x="f15" y="f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24" name="Google Shape;10440;p74">
              <a:extLst>
                <a:ext uri="{FF2B5EF4-FFF2-40B4-BE49-F238E27FC236}">
                  <a16:creationId xmlns:a16="http://schemas.microsoft.com/office/drawing/2014/main" id="{CDDFF099-3CAD-2FAF-C903-D02FA3E029A6}"/>
                </a:ext>
              </a:extLst>
            </p:cNvPr>
            <p:cNvSpPr/>
            <p:nvPr/>
          </p:nvSpPr>
          <p:spPr>
            <a:xfrm>
              <a:off x="7115239" y="4196227"/>
              <a:ext cx="63578" cy="231882"/>
            </a:xfrm>
            <a:custGeom>
              <a:avLst/>
              <a:gdLst>
                <a:gd name="f0" fmla="val 360"/>
                <a:gd name="f1" fmla="val w"/>
                <a:gd name="f2" fmla="val h"/>
                <a:gd name="f3" fmla="val 0"/>
                <a:gd name="f4" fmla="val 1419"/>
                <a:gd name="f5" fmla="val 4856"/>
                <a:gd name="f6" fmla="val 323"/>
                <a:gd name="f7" fmla="val 132"/>
                <a:gd name="f8" fmla="val 1"/>
                <a:gd name="f9" fmla="val 149"/>
                <a:gd name="f10" fmla="val 351"/>
                <a:gd name="f11" fmla="val 4509"/>
                <a:gd name="f12" fmla="val 4698"/>
                <a:gd name="f13" fmla="val 158"/>
                <a:gd name="f14" fmla="val 379"/>
                <a:gd name="f15" fmla="val 1418"/>
                <a:gd name="f16" fmla="val 4"/>
                <a:gd name="f17" fmla="val 341"/>
                <a:gd name="f18" fmla="*/ f1 1 1419"/>
                <a:gd name="f19" fmla="*/ f2 1 4856"/>
                <a:gd name="f20" fmla="val f3"/>
                <a:gd name="f21" fmla="val f4"/>
                <a:gd name="f22" fmla="val f5"/>
                <a:gd name="f23" fmla="+- f22 0 f20"/>
                <a:gd name="f24" fmla="+- f21 0 f20"/>
                <a:gd name="f25" fmla="*/ f24 1 1419"/>
                <a:gd name="f26" fmla="*/ f23 1 4856"/>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419" h="4856">
                  <a:moveTo>
                    <a:pt x="f6" y="f3"/>
                  </a:moveTo>
                  <a:cubicBezTo>
                    <a:pt x="f7" y="f3"/>
                    <a:pt x="f8" y="f9"/>
                    <a:pt x="f8" y="f10"/>
                  </a:cubicBezTo>
                  <a:lnTo>
                    <a:pt x="f8" y="f11"/>
                  </a:lnTo>
                  <a:cubicBezTo>
                    <a:pt x="f8" y="f12"/>
                    <a:pt x="f13" y="f5"/>
                    <a:pt x="f14" y="f5"/>
                  </a:cubicBezTo>
                  <a:lnTo>
                    <a:pt x="f15" y="f5"/>
                  </a:lnTo>
                  <a:lnTo>
                    <a:pt x="f15" y="f16"/>
                  </a:lnTo>
                  <a:lnTo>
                    <a:pt x="f14" y="f16"/>
                  </a:lnTo>
                  <a:cubicBezTo>
                    <a:pt x="f0" y="f8"/>
                    <a:pt x="f17" y="f3"/>
                    <a:pt x="f6" y="f3"/>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25" name="Google Shape;10441;p74">
              <a:extLst>
                <a:ext uri="{FF2B5EF4-FFF2-40B4-BE49-F238E27FC236}">
                  <a16:creationId xmlns:a16="http://schemas.microsoft.com/office/drawing/2014/main" id="{2AE28F31-91BA-B4CF-32E4-8CC136BBCCD2}"/>
                </a:ext>
              </a:extLst>
            </p:cNvPr>
            <p:cNvSpPr/>
            <p:nvPr/>
          </p:nvSpPr>
          <p:spPr>
            <a:xfrm>
              <a:off x="7293108" y="4212942"/>
              <a:ext cx="256955" cy="198644"/>
            </a:xfrm>
            <a:custGeom>
              <a:avLst/>
              <a:gdLst>
                <a:gd name="f0" fmla="val w"/>
                <a:gd name="f1" fmla="val h"/>
                <a:gd name="f2" fmla="val 0"/>
                <a:gd name="f3" fmla="val 5735"/>
                <a:gd name="f4" fmla="val 4160"/>
                <a:gd name="f5" fmla="val 1639"/>
                <a:gd name="f6" fmla="val 1"/>
                <a:gd name="f7" fmla="val 1450"/>
                <a:gd name="f8" fmla="val 1198"/>
                <a:gd name="f9" fmla="val 158"/>
                <a:gd name="f10" fmla="val 1072"/>
                <a:gd name="f11" fmla="val 379"/>
                <a:gd name="f12" fmla="val 2490"/>
                <a:gd name="f13" fmla="val 2584"/>
                <a:gd name="f14" fmla="val 378"/>
                <a:gd name="f15" fmla="val 2616"/>
                <a:gd name="f16" fmla="val 567"/>
                <a:gd name="f17" fmla="val 1544"/>
                <a:gd name="f18" fmla="val 2364"/>
                <a:gd name="f19" fmla="val 1796"/>
                <a:gd name="f20" fmla="val 1891"/>
                <a:gd name="f21" fmla="val 2017"/>
                <a:gd name="f22" fmla="val 1418"/>
                <a:gd name="f23" fmla="val 2710"/>
                <a:gd name="f24" fmla="val 2899"/>
                <a:gd name="f25" fmla="val 3056"/>
                <a:gd name="f26" fmla="val 1481"/>
                <a:gd name="f27" fmla="val 3182"/>
                <a:gd name="f28" fmla="val 1607"/>
                <a:gd name="f29" fmla="val 5734"/>
                <a:gd name="f30" fmla="val 4159"/>
                <a:gd name="f31" fmla="*/ f0 1 5735"/>
                <a:gd name="f32" fmla="*/ f1 1 4160"/>
                <a:gd name="f33" fmla="val f2"/>
                <a:gd name="f34" fmla="val f3"/>
                <a:gd name="f35" fmla="val f4"/>
                <a:gd name="f36" fmla="+- f35 0 f33"/>
                <a:gd name="f37" fmla="+- f34 0 f33"/>
                <a:gd name="f38" fmla="*/ f37 1 5735"/>
                <a:gd name="f39" fmla="*/ f36 1 4160"/>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5735" h="4160">
                  <a:moveTo>
                    <a:pt x="f5" y="f6"/>
                  </a:moveTo>
                  <a:cubicBezTo>
                    <a:pt x="f7" y="f6"/>
                    <a:pt x="f8" y="f9"/>
                    <a:pt x="f10" y="f11"/>
                  </a:cubicBezTo>
                  <a:lnTo>
                    <a:pt x="f2" y="f12"/>
                  </a:lnTo>
                  <a:cubicBezTo>
                    <a:pt x="f9" y="f13"/>
                    <a:pt x="f14" y="f15"/>
                    <a:pt x="f16" y="f15"/>
                  </a:cubicBezTo>
                  <a:cubicBezTo>
                    <a:pt x="f10" y="f15"/>
                    <a:pt x="f17" y="f18"/>
                    <a:pt x="f19" y="f20"/>
                  </a:cubicBezTo>
                  <a:lnTo>
                    <a:pt x="f21" y="f22"/>
                  </a:lnTo>
                  <a:lnTo>
                    <a:pt x="f23" y="f22"/>
                  </a:lnTo>
                  <a:cubicBezTo>
                    <a:pt x="f24" y="f22"/>
                    <a:pt x="f25" y="f26"/>
                    <a:pt x="f27" y="f28"/>
                  </a:cubicBezTo>
                  <a:lnTo>
                    <a:pt x="f29" y="f30"/>
                  </a:lnTo>
                  <a:lnTo>
                    <a:pt x="f29"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26" name="Google Shape;10442;p74">
              <a:extLst>
                <a:ext uri="{FF2B5EF4-FFF2-40B4-BE49-F238E27FC236}">
                  <a16:creationId xmlns:a16="http://schemas.microsoft.com/office/drawing/2014/main" id="{B15E40FD-8720-4EAF-5BEC-E14C97A86F11}"/>
                </a:ext>
              </a:extLst>
            </p:cNvPr>
            <p:cNvSpPr/>
            <p:nvPr/>
          </p:nvSpPr>
          <p:spPr>
            <a:xfrm>
              <a:off x="7206989" y="4130189"/>
              <a:ext cx="314837" cy="360474"/>
            </a:xfrm>
            <a:custGeom>
              <a:avLst/>
              <a:gdLst>
                <a:gd name="f0" fmla="val w"/>
                <a:gd name="f1" fmla="val h"/>
                <a:gd name="f2" fmla="val 0"/>
                <a:gd name="f3" fmla="val 7027"/>
                <a:gd name="f4" fmla="val 7549"/>
                <a:gd name="f5" fmla="val 2206"/>
                <a:gd name="f6" fmla="val 1"/>
                <a:gd name="f7" fmla="val 1828"/>
                <a:gd name="f8" fmla="val 1481"/>
                <a:gd name="f9" fmla="val 221"/>
                <a:gd name="f10" fmla="val 1261"/>
                <a:gd name="f11" fmla="val 568"/>
                <a:gd name="f12" fmla="val 946"/>
                <a:gd name="f13" fmla="val 1198"/>
                <a:gd name="f14" fmla="val 914"/>
                <a:gd name="f15" fmla="val 1324"/>
                <a:gd name="f16" fmla="val 757"/>
                <a:gd name="f17" fmla="val 1419"/>
                <a:gd name="f18" fmla="val 631"/>
                <a:gd name="f19" fmla="val 6239"/>
                <a:gd name="f20" fmla="val 1576"/>
                <a:gd name="f21" fmla="val 2584"/>
                <a:gd name="f22" fmla="val 7247"/>
                <a:gd name="f23" fmla="val 2768"/>
                <a:gd name="f24" fmla="val 7431"/>
                <a:gd name="f25" fmla="val 3054"/>
                <a:gd name="f26" fmla="val 7548"/>
                <a:gd name="f27" fmla="val 3330"/>
                <a:gd name="f28" fmla="val 3431"/>
                <a:gd name="f29" fmla="val 3531"/>
                <a:gd name="f30" fmla="val 7533"/>
                <a:gd name="f31" fmla="val 3624"/>
                <a:gd name="f32" fmla="val 7499"/>
                <a:gd name="f33" fmla="val 6585"/>
                <a:gd name="f34" fmla="val 6554"/>
                <a:gd name="f35" fmla="val 6743"/>
                <a:gd name="f36" fmla="val 6522"/>
                <a:gd name="f37" fmla="val 6900"/>
                <a:gd name="f38" fmla="val 6396"/>
                <a:gd name="f39" fmla="val 7026"/>
                <a:gd name="f40" fmla="val 6302"/>
                <a:gd name="f41" fmla="val 4537"/>
                <a:gd name="f42" fmla="val 3813"/>
                <a:gd name="f43" fmla="val 4380"/>
                <a:gd name="f44" fmla="val 4348"/>
                <a:gd name="f45" fmla="val 3844"/>
                <a:gd name="f46" fmla="val 4033"/>
                <a:gd name="f47" fmla="val 4506"/>
                <a:gd name="f48" fmla="val 3340"/>
                <a:gd name="f49" fmla="val 4947"/>
                <a:gd name="f50" fmla="val 2647"/>
                <a:gd name="f51" fmla="val 5042"/>
                <a:gd name="f52" fmla="val 2601"/>
                <a:gd name="f53" fmla="val 5044"/>
                <a:gd name="f54" fmla="val 2556"/>
                <a:gd name="f55" fmla="val 5046"/>
                <a:gd name="f56" fmla="val 2511"/>
                <a:gd name="f57" fmla="val 2046"/>
                <a:gd name="f58" fmla="val 1698"/>
                <a:gd name="f59" fmla="val 4899"/>
                <a:gd name="f60" fmla="val 4727"/>
                <a:gd name="f61" fmla="val 1103"/>
                <a:gd name="f62" fmla="val 4632"/>
                <a:gd name="f63" fmla="val 1040"/>
                <a:gd name="f64" fmla="val 4412"/>
                <a:gd name="f65" fmla="val 1166"/>
                <a:gd name="f66" fmla="val 4254"/>
                <a:gd name="f67" fmla="val 2363"/>
                <a:gd name="f68" fmla="val 1797"/>
                <a:gd name="f69" fmla="val 2615"/>
                <a:gd name="f70" fmla="val 3088"/>
                <a:gd name="f71" fmla="val 1041"/>
                <a:gd name="f72" fmla="val 3592"/>
                <a:gd name="f73" fmla="val 5104"/>
                <a:gd name="f74" fmla="val 5167"/>
                <a:gd name="f75" fmla="val 852"/>
                <a:gd name="f76" fmla="val 5262"/>
                <a:gd name="f77" fmla="val 347"/>
                <a:gd name="f78" fmla="val 158"/>
                <a:gd name="f79" fmla="val 4884"/>
                <a:gd name="f80" fmla="*/ f0 1 7027"/>
                <a:gd name="f81" fmla="*/ f1 1 7549"/>
                <a:gd name="f82" fmla="val f2"/>
                <a:gd name="f83" fmla="val f3"/>
                <a:gd name="f84" fmla="val f4"/>
                <a:gd name="f85" fmla="+- f84 0 f82"/>
                <a:gd name="f86" fmla="+- f83 0 f82"/>
                <a:gd name="f87" fmla="*/ f86 1 7027"/>
                <a:gd name="f88" fmla="*/ f85 1 7549"/>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7027" h="7549">
                  <a:moveTo>
                    <a:pt x="f5" y="f6"/>
                  </a:moveTo>
                  <a:cubicBezTo>
                    <a:pt x="f7" y="f6"/>
                    <a:pt x="f8" y="f9"/>
                    <a:pt x="f10" y="f11"/>
                  </a:cubicBezTo>
                  <a:lnTo>
                    <a:pt x="f12" y="f13"/>
                  </a:lnTo>
                  <a:cubicBezTo>
                    <a:pt x="f14" y="f15"/>
                    <a:pt x="f16" y="f17"/>
                    <a:pt x="f18" y="f17"/>
                  </a:cubicBezTo>
                  <a:lnTo>
                    <a:pt x="f6" y="f17"/>
                  </a:lnTo>
                  <a:lnTo>
                    <a:pt x="f6" y="f19"/>
                  </a:lnTo>
                  <a:lnTo>
                    <a:pt x="f20" y="f19"/>
                  </a:lnTo>
                  <a:lnTo>
                    <a:pt x="f21" y="f22"/>
                  </a:lnTo>
                  <a:cubicBezTo>
                    <a:pt x="f23" y="f24"/>
                    <a:pt x="f25" y="f26"/>
                    <a:pt x="f27" y="f26"/>
                  </a:cubicBezTo>
                  <a:cubicBezTo>
                    <a:pt x="f28" y="f26"/>
                    <a:pt x="f29" y="f30"/>
                    <a:pt x="f31" y="f32"/>
                  </a:cubicBezTo>
                  <a:lnTo>
                    <a:pt x="f33" y="f34"/>
                  </a:lnTo>
                  <a:cubicBezTo>
                    <a:pt x="f35" y="f36"/>
                    <a:pt x="f37" y="f38"/>
                    <a:pt x="f39" y="f40"/>
                  </a:cubicBezTo>
                  <a:lnTo>
                    <a:pt x="f41" y="f42"/>
                  </a:lnTo>
                  <a:lnTo>
                    <a:pt x="f43" y="f42"/>
                  </a:lnTo>
                  <a:lnTo>
                    <a:pt x="f44" y="f45"/>
                  </a:lnTo>
                  <a:cubicBezTo>
                    <a:pt x="f46" y="f47"/>
                    <a:pt x="f48" y="f49"/>
                    <a:pt x="f50" y="f51"/>
                  </a:cubicBezTo>
                  <a:cubicBezTo>
                    <a:pt x="f52" y="f53"/>
                    <a:pt x="f54" y="f55"/>
                    <a:pt x="f56" y="f55"/>
                  </a:cubicBezTo>
                  <a:cubicBezTo>
                    <a:pt x="f57" y="f55"/>
                    <a:pt x="f58" y="f59"/>
                    <a:pt x="f15" y="f60"/>
                  </a:cubicBezTo>
                  <a:cubicBezTo>
                    <a:pt x="f61" y="f62"/>
                    <a:pt x="f63" y="f64"/>
                    <a:pt x="f65" y="f66"/>
                  </a:cubicBezTo>
                  <a:lnTo>
                    <a:pt x="f67" y="f68"/>
                  </a:lnTo>
                  <a:cubicBezTo>
                    <a:pt x="f69" y="f15"/>
                    <a:pt x="f70" y="f71"/>
                    <a:pt x="f72" y="f71"/>
                  </a:cubicBezTo>
                  <a:lnTo>
                    <a:pt x="f73" y="f71"/>
                  </a:lnTo>
                  <a:cubicBezTo>
                    <a:pt x="f74" y="f75"/>
                    <a:pt x="f76" y="f18"/>
                    <a:pt x="f76" y="f77"/>
                  </a:cubicBezTo>
                  <a:cubicBezTo>
                    <a:pt x="f76" y="f78"/>
                    <a:pt x="f73" y="f6"/>
                    <a:pt x="f7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27" name="Google Shape;10443;p74">
            <a:extLst>
              <a:ext uri="{FF2B5EF4-FFF2-40B4-BE49-F238E27FC236}">
                <a16:creationId xmlns:a16="http://schemas.microsoft.com/office/drawing/2014/main" id="{9BC9CA41-4806-DF66-B8E6-48C71D6F9D99}"/>
              </a:ext>
            </a:extLst>
          </p:cNvPr>
          <p:cNvGrpSpPr/>
          <p:nvPr/>
        </p:nvGrpSpPr>
        <p:grpSpPr>
          <a:xfrm>
            <a:off x="7114197" y="3467805"/>
            <a:ext cx="413345" cy="440549"/>
            <a:chOff x="8485796" y="3337175"/>
            <a:chExt cx="413345" cy="440549"/>
          </a:xfrm>
          <a:solidFill>
            <a:schemeClr val="bg2"/>
          </a:solidFill>
        </p:grpSpPr>
        <p:sp>
          <p:nvSpPr>
            <p:cNvPr id="128" name="Google Shape;10444;p74">
              <a:extLst>
                <a:ext uri="{FF2B5EF4-FFF2-40B4-BE49-F238E27FC236}">
                  <a16:creationId xmlns:a16="http://schemas.microsoft.com/office/drawing/2014/main" id="{363CBF1F-0A1C-8E9E-ECD4-58CDC1B83B69}"/>
                </a:ext>
              </a:extLst>
            </p:cNvPr>
            <p:cNvSpPr/>
            <p:nvPr/>
          </p:nvSpPr>
          <p:spPr>
            <a:xfrm>
              <a:off x="8522079" y="3337175"/>
              <a:ext cx="120965" cy="128921"/>
            </a:xfrm>
            <a:custGeom>
              <a:avLst/>
              <a:gdLst>
                <a:gd name="f0" fmla="val w"/>
                <a:gd name="f1" fmla="val h"/>
                <a:gd name="f2" fmla="val 0"/>
                <a:gd name="f3" fmla="val 3467"/>
                <a:gd name="f4" fmla="val 1733"/>
                <a:gd name="f5" fmla="val 1"/>
                <a:gd name="f6" fmla="val 788"/>
                <a:gd name="f7" fmla="val 2679"/>
                <a:gd name="f8" fmla="val 3466"/>
                <a:gd name="f9" fmla="val 2678"/>
                <a:gd name="f10" fmla="*/ f0 1 3467"/>
                <a:gd name="f11" fmla="*/ f1 1 3467"/>
                <a:gd name="f12" fmla="val f2"/>
                <a:gd name="f13" fmla="val f3"/>
                <a:gd name="f14" fmla="+- f13 0 f12"/>
                <a:gd name="f15" fmla="*/ f14 1 3467"/>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29" name="Google Shape;10445;p74">
              <a:extLst>
                <a:ext uri="{FF2B5EF4-FFF2-40B4-BE49-F238E27FC236}">
                  <a16:creationId xmlns:a16="http://schemas.microsoft.com/office/drawing/2014/main" id="{F45F8AB4-FFB1-E85B-297F-ECDB18A024D1}"/>
                </a:ext>
              </a:extLst>
            </p:cNvPr>
            <p:cNvSpPr/>
            <p:nvPr/>
          </p:nvSpPr>
          <p:spPr>
            <a:xfrm>
              <a:off x="8681459" y="3389909"/>
              <a:ext cx="145142" cy="101068"/>
            </a:xfrm>
            <a:custGeom>
              <a:avLst/>
              <a:gdLst>
                <a:gd name="f0" fmla="val w"/>
                <a:gd name="f1" fmla="val h"/>
                <a:gd name="f2" fmla="val 0"/>
                <a:gd name="f3" fmla="val 4160"/>
                <a:gd name="f4" fmla="val 2718"/>
                <a:gd name="f5" fmla="val 347"/>
                <a:gd name="f6" fmla="val 158"/>
                <a:gd name="f7" fmla="val 1"/>
                <a:gd name="f8" fmla="val 536"/>
                <a:gd name="f9" fmla="val 95"/>
                <a:gd name="f10" fmla="val 662"/>
                <a:gd name="f11" fmla="val 316"/>
                <a:gd name="f12" fmla="val 2395"/>
                <a:gd name="f13" fmla="val 2584"/>
                <a:gd name="f14" fmla="val 2742"/>
                <a:gd name="f15" fmla="val 820"/>
                <a:gd name="f16" fmla="val 1009"/>
                <a:gd name="f17" fmla="val 1576"/>
                <a:gd name="f18" fmla="val 2616"/>
                <a:gd name="f19" fmla="val 1450"/>
                <a:gd name="f20" fmla="val 2568"/>
                <a:gd name="f21" fmla="val 1387"/>
                <a:gd name="f22" fmla="val 2482"/>
                <a:gd name="f23" fmla="val 1355"/>
                <a:gd name="f24" fmla="val 2391"/>
                <a:gd name="f25" fmla="val 2301"/>
                <a:gd name="f26" fmla="val 2206"/>
                <a:gd name="f27" fmla="val 2143"/>
                <a:gd name="f28" fmla="val 2049"/>
                <a:gd name="f29" fmla="val 1796"/>
                <a:gd name="f30" fmla="val 1922"/>
                <a:gd name="f31" fmla="val 2868"/>
                <a:gd name="f32" fmla="val 2647"/>
                <a:gd name="f33" fmla="val 2931"/>
                <a:gd name="f34" fmla="val 2694"/>
                <a:gd name="f35" fmla="val 3017"/>
                <a:gd name="f36" fmla="val 3104"/>
                <a:gd name="f37" fmla="val 3191"/>
                <a:gd name="f38" fmla="val 3277"/>
                <a:gd name="f39" fmla="val 3340"/>
                <a:gd name="f40" fmla="val 4033"/>
                <a:gd name="f41" fmla="val 4159"/>
                <a:gd name="f42" fmla="val 3986"/>
                <a:gd name="f43" fmla="val 3899"/>
                <a:gd name="f44" fmla="val 3809"/>
                <a:gd name="f45" fmla="val 3718"/>
                <a:gd name="f46" fmla="val 3624"/>
                <a:gd name="f47" fmla="val 3561"/>
                <a:gd name="f48" fmla="val 3466"/>
                <a:gd name="f49" fmla="val 441"/>
                <a:gd name="f50" fmla="val 2994"/>
                <a:gd name="f51" fmla="val 2427"/>
                <a:gd name="f52" fmla="*/ f0 1 4160"/>
                <a:gd name="f53" fmla="*/ f1 1 2718"/>
                <a:gd name="f54" fmla="val f2"/>
                <a:gd name="f55" fmla="val f3"/>
                <a:gd name="f56" fmla="val f4"/>
                <a:gd name="f57" fmla="+- f56 0 f54"/>
                <a:gd name="f58" fmla="+- f55 0 f54"/>
                <a:gd name="f59" fmla="*/ f58 1 4160"/>
                <a:gd name="f60" fmla="*/ f57 1 2718"/>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4160" h="2718">
                  <a:moveTo>
                    <a:pt x="f5" y="f2"/>
                  </a:moveTo>
                  <a:cubicBezTo>
                    <a:pt x="f6" y="f2"/>
                    <a:pt x="f7" y="f6"/>
                    <a:pt x="f7" y="f5"/>
                  </a:cubicBezTo>
                  <a:cubicBezTo>
                    <a:pt x="f7" y="f8"/>
                    <a:pt x="f9" y="f10"/>
                    <a:pt x="f11" y="f10"/>
                  </a:cubicBezTo>
                  <a:lnTo>
                    <a:pt x="f12" y="f10"/>
                  </a:lnTo>
                  <a:cubicBezTo>
                    <a:pt x="f13" y="f10"/>
                    <a:pt x="f14" y="f15"/>
                    <a:pt x="f14" y="f16"/>
                  </a:cubicBezTo>
                  <a:lnTo>
                    <a:pt x="f14" y="f17"/>
                  </a:lnTo>
                  <a:lnTo>
                    <a:pt x="f18" y="f19"/>
                  </a:lnTo>
                  <a:cubicBezTo>
                    <a:pt x="f20" y="f21"/>
                    <a:pt x="f22" y="f23"/>
                    <a:pt x="f24" y="f23"/>
                  </a:cubicBezTo>
                  <a:cubicBezTo>
                    <a:pt x="f25" y="f23"/>
                    <a:pt x="f26" y="f21"/>
                    <a:pt x="f27" y="f19"/>
                  </a:cubicBezTo>
                  <a:cubicBezTo>
                    <a:pt x="f28" y="f17"/>
                    <a:pt x="f28" y="f29"/>
                    <a:pt x="f27" y="f30"/>
                  </a:cubicBezTo>
                  <a:lnTo>
                    <a:pt x="f31" y="f32"/>
                  </a:lnTo>
                  <a:cubicBezTo>
                    <a:pt x="f33" y="f34"/>
                    <a:pt x="f35" y="f4"/>
                    <a:pt x="f36" y="f4"/>
                  </a:cubicBezTo>
                  <a:cubicBezTo>
                    <a:pt x="f37" y="f4"/>
                    <a:pt x="f38" y="f34"/>
                    <a:pt x="f39" y="f32"/>
                  </a:cubicBezTo>
                  <a:lnTo>
                    <a:pt x="f40" y="f30"/>
                  </a:lnTo>
                  <a:cubicBezTo>
                    <a:pt x="f41" y="f29"/>
                    <a:pt x="f41" y="f17"/>
                    <a:pt x="f40" y="f19"/>
                  </a:cubicBezTo>
                  <a:cubicBezTo>
                    <a:pt x="f42" y="f21"/>
                    <a:pt x="f43" y="f23"/>
                    <a:pt x="f44" y="f23"/>
                  </a:cubicBezTo>
                  <a:cubicBezTo>
                    <a:pt x="f45" y="f23"/>
                    <a:pt x="f46" y="f21"/>
                    <a:pt x="f47" y="f19"/>
                  </a:cubicBezTo>
                  <a:lnTo>
                    <a:pt x="f48" y="f17"/>
                  </a:lnTo>
                  <a:lnTo>
                    <a:pt x="f48" y="f16"/>
                  </a:lnTo>
                  <a:cubicBezTo>
                    <a:pt x="f48" y="f49"/>
                    <a:pt x="f50" y="f2"/>
                    <a:pt x="f5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30" name="Google Shape;10446;p74">
              <a:extLst>
                <a:ext uri="{FF2B5EF4-FFF2-40B4-BE49-F238E27FC236}">
                  <a16:creationId xmlns:a16="http://schemas.microsoft.com/office/drawing/2014/main" id="{1F074EE7-CD22-2437-235B-DBFC05A14A30}"/>
                </a:ext>
              </a:extLst>
            </p:cNvPr>
            <p:cNvSpPr/>
            <p:nvPr/>
          </p:nvSpPr>
          <p:spPr>
            <a:xfrm>
              <a:off x="8530876" y="3620054"/>
              <a:ext cx="148425" cy="102741"/>
            </a:xfrm>
            <a:custGeom>
              <a:avLst/>
              <a:gdLst>
                <a:gd name="f0" fmla="val w"/>
                <a:gd name="f1" fmla="val h"/>
                <a:gd name="f2" fmla="val 0"/>
                <a:gd name="f3" fmla="val 4254"/>
                <a:gd name="f4" fmla="val 2763"/>
                <a:gd name="f5" fmla="val 1095"/>
                <a:gd name="f6" fmla="val 1002"/>
                <a:gd name="f7" fmla="val 904"/>
                <a:gd name="f8" fmla="val 28"/>
                <a:gd name="f9" fmla="val 820"/>
                <a:gd name="f10" fmla="val 112"/>
                <a:gd name="f11" fmla="val 127"/>
                <a:gd name="f12" fmla="val 805"/>
                <a:gd name="f13" fmla="val 1"/>
                <a:gd name="f14" fmla="val 931"/>
                <a:gd name="f15" fmla="val 1184"/>
                <a:gd name="f16" fmla="val 1278"/>
                <a:gd name="f17" fmla="val 190"/>
                <a:gd name="f18" fmla="val 1341"/>
                <a:gd name="f19" fmla="val 276"/>
                <a:gd name="f20" fmla="val 1373"/>
                <a:gd name="f21" fmla="val 363"/>
                <a:gd name="f22" fmla="val 449"/>
                <a:gd name="f23" fmla="val 536"/>
                <a:gd name="f24" fmla="val 599"/>
                <a:gd name="f25" fmla="val 725"/>
                <a:gd name="f26" fmla="val 1719"/>
                <a:gd name="f27" fmla="val 2318"/>
                <a:gd name="f28" fmla="val 1198"/>
                <a:gd name="f29" fmla="val 2759"/>
                <a:gd name="f30" fmla="val 1733"/>
                <a:gd name="f31" fmla="val 3813"/>
                <a:gd name="f32" fmla="val 3837"/>
                <a:gd name="f33" fmla="val 2761"/>
                <a:gd name="f34" fmla="val 3861"/>
                <a:gd name="f35" fmla="val 3883"/>
                <a:gd name="f36" fmla="val 4122"/>
                <a:gd name="f37" fmla="val 2616"/>
                <a:gd name="f38" fmla="val 2444"/>
                <a:gd name="f39" fmla="val 2223"/>
                <a:gd name="f40" fmla="val 4096"/>
                <a:gd name="f41" fmla="val 2066"/>
                <a:gd name="f42" fmla="val 3907"/>
                <a:gd name="f43" fmla="val 1828"/>
                <a:gd name="f44" fmla="val 1639"/>
                <a:gd name="f45" fmla="val 1481"/>
                <a:gd name="f46" fmla="val 1908"/>
                <a:gd name="f47" fmla="val 1576"/>
                <a:gd name="f48" fmla="val 1824"/>
                <a:gd name="f49" fmla="val 1914"/>
                <a:gd name="f50" fmla="val 2001"/>
                <a:gd name="f51" fmla="val 2048"/>
                <a:gd name="f52" fmla="val 2174"/>
                <a:gd name="f53" fmla="val 1355"/>
                <a:gd name="f54" fmla="val 1292"/>
                <a:gd name="f55" fmla="val 81"/>
                <a:gd name="f56" fmla="val 1261"/>
                <a:gd name="f57" fmla="val 1229"/>
                <a:gd name="f58" fmla="val 18"/>
                <a:gd name="f59" fmla="val 1187"/>
                <a:gd name="f60" fmla="val 7"/>
                <a:gd name="f61" fmla="val 1142"/>
                <a:gd name="f62" fmla="*/ f0 1 4254"/>
                <a:gd name="f63" fmla="*/ f1 1 2763"/>
                <a:gd name="f64" fmla="val f2"/>
                <a:gd name="f65" fmla="val f3"/>
                <a:gd name="f66" fmla="val f4"/>
                <a:gd name="f67" fmla="+- f66 0 f64"/>
                <a:gd name="f68" fmla="+- f65 0 f64"/>
                <a:gd name="f69" fmla="*/ f68 1 4254"/>
                <a:gd name="f70" fmla="*/ f67 1 2763"/>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4254" h="2763">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cubicBezTo>
                    <a:pt x="f32" y="f33"/>
                    <a:pt x="f34" y="f4"/>
                    <a:pt x="f35" y="f4"/>
                  </a:cubicBezTo>
                  <a:cubicBezTo>
                    <a:pt x="f36" y="f4"/>
                    <a:pt x="f3" y="f37"/>
                    <a:pt x="f3" y="f38"/>
                  </a:cubicBezTo>
                  <a:cubicBezTo>
                    <a:pt x="f3" y="f39"/>
                    <a:pt x="f40" y="f41"/>
                    <a:pt x="f42" y="f41"/>
                  </a:cubicBezTo>
                  <a:lnTo>
                    <a:pt x="f43" y="f41"/>
                  </a:lnTo>
                  <a:cubicBezTo>
                    <a:pt x="f44" y="f41"/>
                    <a:pt x="f45" y="f46"/>
                    <a:pt x="f45" y="f26"/>
                  </a:cubicBezTo>
                  <a:lnTo>
                    <a:pt x="f45" y="f15"/>
                  </a:lnTo>
                  <a:lnTo>
                    <a:pt x="f47" y="f16"/>
                  </a:lnTo>
                  <a:cubicBezTo>
                    <a:pt x="f44" y="f18"/>
                    <a:pt x="f30" y="f20"/>
                    <a:pt x="f48" y="f20"/>
                  </a:cubicBezTo>
                  <a:cubicBezTo>
                    <a:pt x="f49" y="f20"/>
                    <a:pt x="f50" y="f18"/>
                    <a:pt x="f51" y="f16"/>
                  </a:cubicBezTo>
                  <a:cubicBezTo>
                    <a:pt x="f52" y="f15"/>
                    <a:pt x="f52" y="f14"/>
                    <a:pt x="f51" y="f12"/>
                  </a:cubicBezTo>
                  <a:lnTo>
                    <a:pt x="f53" y="f10"/>
                  </a:lnTo>
                  <a:cubicBezTo>
                    <a:pt x="f54" y="f55"/>
                    <a:pt x="f56" y="f55"/>
                    <a:pt x="f57" y="f58"/>
                  </a:cubicBezTo>
                  <a:cubicBezTo>
                    <a:pt x="f59" y="f60"/>
                    <a:pt x="f6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31" name="Google Shape;10447;p74">
              <a:extLst>
                <a:ext uri="{FF2B5EF4-FFF2-40B4-BE49-F238E27FC236}">
                  <a16:creationId xmlns:a16="http://schemas.microsoft.com/office/drawing/2014/main" id="{17515B99-0098-7C19-3C9A-3B8DE0117BF8}"/>
                </a:ext>
              </a:extLst>
            </p:cNvPr>
            <p:cNvSpPr/>
            <p:nvPr/>
          </p:nvSpPr>
          <p:spPr>
            <a:xfrm>
              <a:off x="8739734" y="3517605"/>
              <a:ext cx="124248" cy="127732"/>
            </a:xfrm>
            <a:custGeom>
              <a:avLst/>
              <a:gdLst>
                <a:gd name="f0" fmla="val w"/>
                <a:gd name="f1" fmla="val h"/>
                <a:gd name="f2" fmla="val 0"/>
                <a:gd name="f3" fmla="val 3561"/>
                <a:gd name="f4" fmla="val 3435"/>
                <a:gd name="f5" fmla="val 1796"/>
                <a:gd name="f6" fmla="val 788"/>
                <a:gd name="f7" fmla="val 1733"/>
                <a:gd name="f8" fmla="val 2647"/>
                <a:gd name="f9" fmla="val 3434"/>
                <a:gd name="f10" fmla="val 2741"/>
                <a:gd name="f11" fmla="val 2773"/>
                <a:gd name="f12" fmla="*/ f0 1 3561"/>
                <a:gd name="f13" fmla="*/ f1 1 3435"/>
                <a:gd name="f14" fmla="val f2"/>
                <a:gd name="f15" fmla="val f3"/>
                <a:gd name="f16" fmla="val f4"/>
                <a:gd name="f17" fmla="+- f16 0 f14"/>
                <a:gd name="f18" fmla="+- f15 0 f14"/>
                <a:gd name="f19" fmla="*/ f18 1 3561"/>
                <a:gd name="f20" fmla="*/ f17 1 34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561" h="3435">
                  <a:moveTo>
                    <a:pt x="f5" y="f2"/>
                  </a:moveTo>
                  <a:cubicBezTo>
                    <a:pt x="f6" y="f2"/>
                    <a:pt x="f2" y="f6"/>
                    <a:pt x="f2" y="f7"/>
                  </a:cubicBezTo>
                  <a:cubicBezTo>
                    <a:pt x="f2" y="f8"/>
                    <a:pt x="f6" y="f9"/>
                    <a:pt x="f5" y="f9"/>
                  </a:cubicBezTo>
                  <a:cubicBezTo>
                    <a:pt x="f10" y="f9"/>
                    <a:pt x="f3" y="f8"/>
                    <a:pt x="f3" y="f7"/>
                  </a:cubicBezTo>
                  <a:cubicBezTo>
                    <a:pt x="f3" y="f6"/>
                    <a:pt x="f1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32" name="Google Shape;10448;p74">
              <a:extLst>
                <a:ext uri="{FF2B5EF4-FFF2-40B4-BE49-F238E27FC236}">
                  <a16:creationId xmlns:a16="http://schemas.microsoft.com/office/drawing/2014/main" id="{1ACEB95D-5E69-5DF4-1564-CDD68AF75668}"/>
                </a:ext>
              </a:extLst>
            </p:cNvPr>
            <p:cNvSpPr/>
            <p:nvPr/>
          </p:nvSpPr>
          <p:spPr>
            <a:xfrm>
              <a:off x="8485796" y="3463719"/>
              <a:ext cx="193505" cy="131225"/>
            </a:xfrm>
            <a:custGeom>
              <a:avLst/>
              <a:gdLst>
                <a:gd name="f0" fmla="val w"/>
                <a:gd name="f1" fmla="val h"/>
                <a:gd name="f2" fmla="val 0"/>
                <a:gd name="f3" fmla="val 5546"/>
                <a:gd name="f4" fmla="val 3529"/>
                <a:gd name="f5" fmla="val 1072"/>
                <a:gd name="f6" fmla="val 442"/>
                <a:gd name="f7" fmla="val 536"/>
                <a:gd name="f8" fmla="val 32"/>
                <a:gd name="f9" fmla="val 1292"/>
                <a:gd name="f10" fmla="val 2143"/>
                <a:gd name="f11" fmla="val 3182"/>
                <a:gd name="f12" fmla="val 1"/>
                <a:gd name="f13" fmla="val 3371"/>
                <a:gd name="f14" fmla="val 158"/>
                <a:gd name="f15" fmla="val 347"/>
                <a:gd name="f16" fmla="val 5199"/>
                <a:gd name="f17" fmla="val 5388"/>
                <a:gd name="f18" fmla="val 5168"/>
                <a:gd name="f19" fmla="val 4538"/>
                <a:gd name="f20" fmla="val 4096"/>
                <a:gd name="f21" fmla="val 473"/>
                <a:gd name="f22" fmla="val 3466"/>
                <a:gd name="f23" fmla="val 756"/>
                <a:gd name="f24" fmla="val 2805"/>
                <a:gd name="f25" fmla="val 1513"/>
                <a:gd name="f26" fmla="val 504"/>
                <a:gd name="f27" fmla="*/ f0 1 5546"/>
                <a:gd name="f28" fmla="*/ f1 1 3529"/>
                <a:gd name="f29" fmla="val f2"/>
                <a:gd name="f30" fmla="val f3"/>
                <a:gd name="f31" fmla="val f4"/>
                <a:gd name="f32" fmla="+- f31 0 f29"/>
                <a:gd name="f33" fmla="+- f30 0 f29"/>
                <a:gd name="f34" fmla="*/ f33 1 5546"/>
                <a:gd name="f35" fmla="*/ f32 1 3529"/>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5546" h="3529">
                  <a:moveTo>
                    <a:pt x="f5" y="f2"/>
                  </a:moveTo>
                  <a:cubicBezTo>
                    <a:pt x="f6" y="f7"/>
                    <a:pt x="f8" y="f9"/>
                    <a:pt x="f8" y="f10"/>
                  </a:cubicBezTo>
                  <a:lnTo>
                    <a:pt x="f8" y="f11"/>
                  </a:lnTo>
                  <a:cubicBezTo>
                    <a:pt x="f12" y="f13"/>
                    <a:pt x="f14" y="f4"/>
                    <a:pt x="f15" y="f4"/>
                  </a:cubicBezTo>
                  <a:lnTo>
                    <a:pt x="f16" y="f4"/>
                  </a:lnTo>
                  <a:cubicBezTo>
                    <a:pt x="f17" y="f4"/>
                    <a:pt x="f3" y="f13"/>
                    <a:pt x="f3" y="f11"/>
                  </a:cubicBezTo>
                  <a:lnTo>
                    <a:pt x="f3" y="f10"/>
                  </a:lnTo>
                  <a:cubicBezTo>
                    <a:pt x="f3" y="f9"/>
                    <a:pt x="f18" y="f7"/>
                    <a:pt x="f19" y="f2"/>
                  </a:cubicBezTo>
                  <a:cubicBezTo>
                    <a:pt x="f20" y="f21"/>
                    <a:pt x="f22" y="f23"/>
                    <a:pt x="f24" y="f23"/>
                  </a:cubicBezTo>
                  <a:cubicBezTo>
                    <a:pt x="f10" y="f23"/>
                    <a:pt x="f25" y="f26"/>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33" name="Google Shape;10449;p74">
              <a:extLst>
                <a:ext uri="{FF2B5EF4-FFF2-40B4-BE49-F238E27FC236}">
                  <a16:creationId xmlns:a16="http://schemas.microsoft.com/office/drawing/2014/main" id="{13DD38E3-7EF6-C869-806A-1C05251474E3}"/>
                </a:ext>
              </a:extLst>
            </p:cNvPr>
            <p:cNvSpPr/>
            <p:nvPr/>
          </p:nvSpPr>
          <p:spPr>
            <a:xfrm>
              <a:off x="8703442" y="3644112"/>
              <a:ext cx="195699" cy="133612"/>
            </a:xfrm>
            <a:custGeom>
              <a:avLst/>
              <a:gdLst>
                <a:gd name="f0" fmla="val w"/>
                <a:gd name="f1" fmla="val h"/>
                <a:gd name="f2" fmla="val 0"/>
                <a:gd name="f3" fmla="val 5609"/>
                <a:gd name="f4" fmla="val 3593"/>
                <a:gd name="f5" fmla="val 1009"/>
                <a:gd name="f6" fmla="val 1"/>
                <a:gd name="f7" fmla="val 379"/>
                <a:gd name="f8" fmla="val 537"/>
                <a:gd name="f9" fmla="val 1261"/>
                <a:gd name="f10" fmla="val 2143"/>
                <a:gd name="f11" fmla="val 3246"/>
                <a:gd name="f12" fmla="val 3435"/>
                <a:gd name="f13" fmla="val 158"/>
                <a:gd name="f14" fmla="val 3592"/>
                <a:gd name="f15" fmla="val 347"/>
                <a:gd name="f16" fmla="val 5262"/>
                <a:gd name="f17" fmla="val 5451"/>
                <a:gd name="f18" fmla="val 5577"/>
                <a:gd name="f19" fmla="val 5199"/>
                <a:gd name="f20" fmla="val 4569"/>
                <a:gd name="f21" fmla="val 4128"/>
                <a:gd name="f22" fmla="val 474"/>
                <a:gd name="f23" fmla="val 3498"/>
                <a:gd name="f24" fmla="val 757"/>
                <a:gd name="f25" fmla="val 2773"/>
                <a:gd name="f26" fmla="val 2080"/>
                <a:gd name="f27" fmla="val 1450"/>
                <a:gd name="f28" fmla="*/ f0 1 5609"/>
                <a:gd name="f29" fmla="*/ f1 1 3593"/>
                <a:gd name="f30" fmla="val f2"/>
                <a:gd name="f31" fmla="val f3"/>
                <a:gd name="f32" fmla="val f4"/>
                <a:gd name="f33" fmla="+- f32 0 f30"/>
                <a:gd name="f34" fmla="+- f31 0 f30"/>
                <a:gd name="f35" fmla="*/ f34 1 5609"/>
                <a:gd name="f36" fmla="*/ f33 1 3593"/>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5609" h="3593">
                  <a:moveTo>
                    <a:pt x="f5" y="f6"/>
                  </a:moveTo>
                  <a:cubicBezTo>
                    <a:pt x="f7" y="f8"/>
                    <a:pt x="f6" y="f9"/>
                    <a:pt x="f6" y="f10"/>
                  </a:cubicBezTo>
                  <a:lnTo>
                    <a:pt x="f6" y="f11"/>
                  </a:lnTo>
                  <a:cubicBezTo>
                    <a:pt x="f6" y="f12"/>
                    <a:pt x="f13" y="f14"/>
                    <a:pt x="f15" y="f14"/>
                  </a:cubicBezTo>
                  <a:lnTo>
                    <a:pt x="f16" y="f14"/>
                  </a:lnTo>
                  <a:cubicBezTo>
                    <a:pt x="f17" y="f14"/>
                    <a:pt x="f3" y="f12"/>
                    <a:pt x="f3" y="f11"/>
                  </a:cubicBezTo>
                  <a:lnTo>
                    <a:pt x="f3" y="f10"/>
                  </a:lnTo>
                  <a:cubicBezTo>
                    <a:pt x="f18" y="f9"/>
                    <a:pt x="f19" y="f8"/>
                    <a:pt x="f20" y="f6"/>
                  </a:cubicBezTo>
                  <a:cubicBezTo>
                    <a:pt x="f21" y="f22"/>
                    <a:pt x="f23" y="f24"/>
                    <a:pt x="f25" y="f24"/>
                  </a:cubicBezTo>
                  <a:cubicBezTo>
                    <a:pt x="f26" y="f24"/>
                    <a:pt x="f27" y="f22"/>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34" name="Google Shape;10468;p74">
            <a:extLst>
              <a:ext uri="{FF2B5EF4-FFF2-40B4-BE49-F238E27FC236}">
                <a16:creationId xmlns:a16="http://schemas.microsoft.com/office/drawing/2014/main" id="{4535471B-56DF-41DD-FD16-15F6243B5F02}"/>
              </a:ext>
            </a:extLst>
          </p:cNvPr>
          <p:cNvGrpSpPr/>
          <p:nvPr/>
        </p:nvGrpSpPr>
        <p:grpSpPr>
          <a:xfrm>
            <a:off x="3146916" y="3636000"/>
            <a:ext cx="362148" cy="384935"/>
            <a:chOff x="4518516" y="3505370"/>
            <a:chExt cx="362148" cy="384935"/>
          </a:xfrm>
          <a:solidFill>
            <a:schemeClr val="bg2"/>
          </a:solidFill>
        </p:grpSpPr>
        <p:sp>
          <p:nvSpPr>
            <p:cNvPr id="135" name="Google Shape;10469;p74">
              <a:extLst>
                <a:ext uri="{FF2B5EF4-FFF2-40B4-BE49-F238E27FC236}">
                  <a16:creationId xmlns:a16="http://schemas.microsoft.com/office/drawing/2014/main" id="{4FFF5290-8585-771D-A6FE-B84ABDB22028}"/>
                </a:ext>
              </a:extLst>
            </p:cNvPr>
            <p:cNvSpPr/>
            <p:nvPr/>
          </p:nvSpPr>
          <p:spPr>
            <a:xfrm>
              <a:off x="4731736" y="3731584"/>
              <a:ext cx="148928" cy="158721"/>
            </a:xfrm>
            <a:custGeom>
              <a:avLst/>
              <a:gdLst>
                <a:gd name="f0" fmla="val w"/>
                <a:gd name="f1" fmla="val h"/>
                <a:gd name="f2" fmla="val 0"/>
                <a:gd name="f3" fmla="val 4885"/>
                <a:gd name="f4" fmla="val 2395"/>
                <a:gd name="f5" fmla="val 1324"/>
                <a:gd name="f6" fmla="val 2616"/>
                <a:gd name="f7" fmla="val 2773"/>
                <a:gd name="f8" fmla="val 1482"/>
                <a:gd name="f9" fmla="val 1702"/>
                <a:gd name="f10" fmla="val 2049"/>
                <a:gd name="f11" fmla="val 3120"/>
                <a:gd name="f12" fmla="val 3309"/>
                <a:gd name="f13" fmla="val 3466"/>
                <a:gd name="f14" fmla="val 2206"/>
                <a:gd name="f15" fmla="val 2584"/>
                <a:gd name="f16" fmla="val 2742"/>
                <a:gd name="f17" fmla="val 2458"/>
                <a:gd name="f18" fmla="val 1"/>
                <a:gd name="f19" fmla="val 1104"/>
                <a:gd name="f20" fmla="val 1103"/>
                <a:gd name="f21" fmla="val 2427"/>
                <a:gd name="f22" fmla="val 3781"/>
                <a:gd name="f23" fmla="val 4884"/>
                <a:gd name="f24" fmla="val 3782"/>
                <a:gd name="f25" fmla="val 4853"/>
                <a:gd name="f26" fmla="val 1072"/>
                <a:gd name="f27" fmla="*/ f0 1 4885"/>
                <a:gd name="f28" fmla="*/ f1 1 4885"/>
                <a:gd name="f29" fmla="val f2"/>
                <a:gd name="f30" fmla="val f3"/>
                <a:gd name="f31" fmla="+- f30 0 f29"/>
                <a:gd name="f32" fmla="*/ f31 1 4885"/>
                <a:gd name="f33" fmla="*/ f29 1 f32"/>
                <a:gd name="f34" fmla="*/ f30 1 f32"/>
                <a:gd name="f35" fmla="*/ f33 f27 1"/>
                <a:gd name="f36" fmla="*/ f34 f27 1"/>
                <a:gd name="f37" fmla="*/ f34 f28 1"/>
                <a:gd name="f38" fmla="*/ f33 f28 1"/>
              </a:gdLst>
              <a:ahLst/>
              <a:cxnLst>
                <a:cxn ang="3cd4">
                  <a:pos x="hc" y="t"/>
                </a:cxn>
                <a:cxn ang="0">
                  <a:pos x="r" y="vc"/>
                </a:cxn>
                <a:cxn ang="cd4">
                  <a:pos x="hc" y="b"/>
                </a:cxn>
                <a:cxn ang="cd2">
                  <a:pos x="l" y="vc"/>
                </a:cxn>
              </a:cxnLst>
              <a:rect l="f35" t="f38" r="f36" b="f37"/>
              <a:pathLst>
                <a:path w="4885" h="4885">
                  <a:moveTo>
                    <a:pt x="f4" y="f5"/>
                  </a:moveTo>
                  <a:cubicBezTo>
                    <a:pt x="f6" y="f5"/>
                    <a:pt x="f7" y="f8"/>
                    <a:pt x="f7" y="f9"/>
                  </a:cubicBezTo>
                  <a:lnTo>
                    <a:pt x="f7" y="f10"/>
                  </a:lnTo>
                  <a:lnTo>
                    <a:pt x="f11" y="f10"/>
                  </a:lnTo>
                  <a:cubicBezTo>
                    <a:pt x="f12" y="f10"/>
                    <a:pt x="f13" y="f14"/>
                    <a:pt x="f13" y="f4"/>
                  </a:cubicBezTo>
                  <a:cubicBezTo>
                    <a:pt x="f13" y="f15"/>
                    <a:pt x="f12" y="f16"/>
                    <a:pt x="f11" y="f16"/>
                  </a:cubicBezTo>
                  <a:lnTo>
                    <a:pt x="f4" y="f16"/>
                  </a:lnTo>
                  <a:cubicBezTo>
                    <a:pt x="f14" y="f16"/>
                    <a:pt x="f10" y="f15"/>
                    <a:pt x="f10" y="f4"/>
                  </a:cubicBezTo>
                  <a:lnTo>
                    <a:pt x="f10" y="f9"/>
                  </a:lnTo>
                  <a:cubicBezTo>
                    <a:pt x="f10" y="f8"/>
                    <a:pt x="f14" y="f5"/>
                    <a:pt x="f4" y="f5"/>
                  </a:cubicBezTo>
                  <a:close/>
                  <a:moveTo>
                    <a:pt x="f17" y="f18"/>
                  </a:moveTo>
                  <a:cubicBezTo>
                    <a:pt x="f19" y="f18"/>
                    <a:pt x="f18" y="f20"/>
                    <a:pt x="f18" y="f21"/>
                  </a:cubicBezTo>
                  <a:cubicBezTo>
                    <a:pt x="f18" y="f22"/>
                    <a:pt x="f19" y="f23"/>
                    <a:pt x="f17" y="f23"/>
                  </a:cubicBezTo>
                  <a:cubicBezTo>
                    <a:pt x="f24" y="f23"/>
                    <a:pt x="f23" y="f22"/>
                    <a:pt x="f23" y="f21"/>
                  </a:cubicBezTo>
                  <a:cubicBezTo>
                    <a:pt x="f25" y="f26"/>
                    <a:pt x="f24" y="f18"/>
                    <a:pt x="f17" y="f18"/>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36" name="Google Shape;10470;p74">
              <a:extLst>
                <a:ext uri="{FF2B5EF4-FFF2-40B4-BE49-F238E27FC236}">
                  <a16:creationId xmlns:a16="http://schemas.microsoft.com/office/drawing/2014/main" id="{1A641D77-F1A1-BBD4-78FB-E5ACB42DA77B}"/>
                </a:ext>
              </a:extLst>
            </p:cNvPr>
            <p:cNvSpPr/>
            <p:nvPr/>
          </p:nvSpPr>
          <p:spPr>
            <a:xfrm>
              <a:off x="4519495" y="3618994"/>
              <a:ext cx="317946" cy="225235"/>
            </a:xfrm>
            <a:custGeom>
              <a:avLst/>
              <a:gdLst>
                <a:gd name="f0" fmla="val w"/>
                <a:gd name="f1" fmla="val h"/>
                <a:gd name="f2" fmla="val 0"/>
                <a:gd name="f3" fmla="val 10429"/>
                <a:gd name="f4" fmla="val 6932"/>
                <a:gd name="f5" fmla="val 2426"/>
                <a:gd name="f6" fmla="val 662"/>
                <a:gd name="f7" fmla="val 2647"/>
                <a:gd name="f8" fmla="val 2804"/>
                <a:gd name="f9" fmla="val 819"/>
                <a:gd name="f10" fmla="val 1008"/>
                <a:gd name="f11" fmla="val 1197"/>
                <a:gd name="f12" fmla="val 1355"/>
                <a:gd name="f13" fmla="val 1733"/>
                <a:gd name="f14" fmla="val 1544"/>
                <a:gd name="f15" fmla="val 1387"/>
                <a:gd name="f16" fmla="val 4537"/>
                <a:gd name="f17" fmla="val 4726"/>
                <a:gd name="f18" fmla="val 4884"/>
                <a:gd name="f19" fmla="val 4695"/>
                <a:gd name="f20" fmla="val 3812"/>
                <a:gd name="f21" fmla="val 3623"/>
                <a:gd name="f22" fmla="val 3466"/>
                <a:gd name="f23" fmla="val 6648"/>
                <a:gd name="f24" fmla="val 6837"/>
                <a:gd name="f25" fmla="val 6994"/>
                <a:gd name="f26" fmla="val 5955"/>
                <a:gd name="f27" fmla="val 5734"/>
                <a:gd name="f28" fmla="val 5577"/>
                <a:gd name="f29" fmla="val 8727"/>
                <a:gd name="f30" fmla="val 8948"/>
                <a:gd name="f31" fmla="val 9105"/>
                <a:gd name="f32" fmla="val 8034"/>
                <a:gd name="f33" fmla="val 7845"/>
                <a:gd name="f34" fmla="val 7688"/>
                <a:gd name="f35" fmla="val 2080"/>
                <a:gd name="f36" fmla="val 2237"/>
                <a:gd name="f37" fmla="val 2773"/>
                <a:gd name="f38" fmla="val 2206"/>
                <a:gd name="f39" fmla="val 4001"/>
                <a:gd name="f40" fmla="val 4159"/>
                <a:gd name="f41" fmla="val 4852"/>
                <a:gd name="f42" fmla="val 5010"/>
                <a:gd name="f43" fmla="val 5199"/>
                <a:gd name="f44" fmla="val 5388"/>
                <a:gd name="f45" fmla="val 5545"/>
                <a:gd name="f46" fmla="val 5892"/>
                <a:gd name="f47" fmla="val 6459"/>
                <a:gd name="f48" fmla="val 473"/>
                <a:gd name="f49" fmla="val 6931"/>
                <a:gd name="f50" fmla="val 1071"/>
                <a:gd name="f51" fmla="val 6490"/>
                <a:gd name="f52" fmla="val 6364"/>
                <a:gd name="f53" fmla="val 6616"/>
                <a:gd name="f54" fmla="val 6301"/>
                <a:gd name="f55" fmla="val 6270"/>
                <a:gd name="f56" fmla="val 5797"/>
                <a:gd name="f57" fmla="val 6333"/>
                <a:gd name="f58" fmla="val 5671"/>
                <a:gd name="f59" fmla="val 8066"/>
                <a:gd name="f60" fmla="val 2741"/>
                <a:gd name="f61" fmla="val 9420"/>
                <a:gd name="f62" fmla="val 9767"/>
                <a:gd name="f63" fmla="val 10113"/>
                <a:gd name="f64" fmla="val 2836"/>
                <a:gd name="f65" fmla="val 10428"/>
                <a:gd name="f66" fmla="val 2962"/>
                <a:gd name="f67" fmla="*/ f0 1 10429"/>
                <a:gd name="f68" fmla="*/ f1 1 6932"/>
                <a:gd name="f69" fmla="val f2"/>
                <a:gd name="f70" fmla="val f3"/>
                <a:gd name="f71" fmla="val f4"/>
                <a:gd name="f72" fmla="+- f71 0 f69"/>
                <a:gd name="f73" fmla="+- f70 0 f69"/>
                <a:gd name="f74" fmla="*/ f73 1 10429"/>
                <a:gd name="f75" fmla="*/ f72 1 6932"/>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10429" h="693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9" y="f12"/>
                    <a:pt x="f16" y="f12"/>
                  </a:cubicBezTo>
                  <a:lnTo>
                    <a:pt x="f20" y="f12"/>
                  </a:lnTo>
                  <a:cubicBezTo>
                    <a:pt x="f21" y="f12"/>
                    <a:pt x="f22" y="f11"/>
                    <a:pt x="f22" y="f10"/>
                  </a:cubicBezTo>
                  <a:cubicBezTo>
                    <a:pt x="f22" y="f9"/>
                    <a:pt x="f21" y="f6"/>
                    <a:pt x="f20" y="f6"/>
                  </a:cubicBezTo>
                  <a:close/>
                  <a:moveTo>
                    <a:pt x="f23" y="f6"/>
                  </a:moveTo>
                  <a:cubicBezTo>
                    <a:pt x="f24" y="f6"/>
                    <a:pt x="f25" y="f9"/>
                    <a:pt x="f25" y="f10"/>
                  </a:cubicBezTo>
                  <a:cubicBezTo>
                    <a:pt x="f25" y="f11"/>
                    <a:pt x="f24" y="f12"/>
                    <a:pt x="f23" y="f12"/>
                  </a:cubicBezTo>
                  <a:lnTo>
                    <a:pt x="f26" y="f12"/>
                  </a:lnTo>
                  <a:cubicBezTo>
                    <a:pt x="f27" y="f12"/>
                    <a:pt x="f28" y="f11"/>
                    <a:pt x="f28" y="f10"/>
                  </a:cubicBezTo>
                  <a:cubicBezTo>
                    <a:pt x="f28" y="f9"/>
                    <a:pt x="f27" y="f6"/>
                    <a:pt x="f26" y="f6"/>
                  </a:cubicBezTo>
                  <a:close/>
                  <a:moveTo>
                    <a:pt x="f29" y="f6"/>
                  </a:moveTo>
                  <a:cubicBezTo>
                    <a:pt x="f30" y="f6"/>
                    <a:pt x="f31" y="f9"/>
                    <a:pt x="f31" y="f10"/>
                  </a:cubicBezTo>
                  <a:cubicBezTo>
                    <a:pt x="f31" y="f11"/>
                    <a:pt x="f30" y="f12"/>
                    <a:pt x="f29" y="f12"/>
                  </a:cubicBezTo>
                  <a:lnTo>
                    <a:pt x="f32" y="f12"/>
                  </a:lnTo>
                  <a:cubicBezTo>
                    <a:pt x="f33" y="f12"/>
                    <a:pt x="f34" y="f11"/>
                    <a:pt x="f34" y="f10"/>
                  </a:cubicBezTo>
                  <a:cubicBezTo>
                    <a:pt x="f34" y="f9"/>
                    <a:pt x="f33" y="f6"/>
                    <a:pt x="f32" y="f6"/>
                  </a:cubicBezTo>
                  <a:close/>
                  <a:moveTo>
                    <a:pt x="f5" y="f35"/>
                  </a:moveTo>
                  <a:cubicBezTo>
                    <a:pt x="f7" y="f35"/>
                    <a:pt x="f8" y="f36"/>
                    <a:pt x="f8" y="f5"/>
                  </a:cubicBezTo>
                  <a:cubicBezTo>
                    <a:pt x="f8" y="f7"/>
                    <a:pt x="f7" y="f37"/>
                    <a:pt x="f5" y="f37"/>
                  </a:cubicBezTo>
                  <a:lnTo>
                    <a:pt x="f13" y="f37"/>
                  </a:lnTo>
                  <a:cubicBezTo>
                    <a:pt x="f14" y="f37"/>
                    <a:pt x="f15" y="f7"/>
                    <a:pt x="f15" y="f5"/>
                  </a:cubicBezTo>
                  <a:cubicBezTo>
                    <a:pt x="f15" y="f38"/>
                    <a:pt x="f14" y="f35"/>
                    <a:pt x="f13" y="f35"/>
                  </a:cubicBezTo>
                  <a:close/>
                  <a:moveTo>
                    <a:pt x="f16" y="f35"/>
                  </a:moveTo>
                  <a:cubicBezTo>
                    <a:pt x="f17" y="f35"/>
                    <a:pt x="f18" y="f36"/>
                    <a:pt x="f18" y="f5"/>
                  </a:cubicBezTo>
                  <a:cubicBezTo>
                    <a:pt x="f18" y="f7"/>
                    <a:pt x="f19" y="f37"/>
                    <a:pt x="f16" y="f37"/>
                  </a:cubicBezTo>
                  <a:lnTo>
                    <a:pt x="f20" y="f37"/>
                  </a:lnTo>
                  <a:cubicBezTo>
                    <a:pt x="f21" y="f37"/>
                    <a:pt x="f22" y="f7"/>
                    <a:pt x="f22" y="f5"/>
                  </a:cubicBezTo>
                  <a:cubicBezTo>
                    <a:pt x="f22" y="f38"/>
                    <a:pt x="f21" y="f35"/>
                    <a:pt x="f20" y="f35"/>
                  </a:cubicBezTo>
                  <a:close/>
                  <a:moveTo>
                    <a:pt x="f23" y="f35"/>
                  </a:moveTo>
                  <a:cubicBezTo>
                    <a:pt x="f24" y="f35"/>
                    <a:pt x="f25" y="f36"/>
                    <a:pt x="f25" y="f5"/>
                  </a:cubicBezTo>
                  <a:cubicBezTo>
                    <a:pt x="f25" y="f7"/>
                    <a:pt x="f24" y="f37"/>
                    <a:pt x="f23" y="f37"/>
                  </a:cubicBezTo>
                  <a:lnTo>
                    <a:pt x="f26" y="f37"/>
                  </a:lnTo>
                  <a:cubicBezTo>
                    <a:pt x="f27" y="f37"/>
                    <a:pt x="f28" y="f7"/>
                    <a:pt x="f28" y="f5"/>
                  </a:cubicBezTo>
                  <a:cubicBezTo>
                    <a:pt x="f28" y="f38"/>
                    <a:pt x="f27" y="f35"/>
                    <a:pt x="f26" y="f35"/>
                  </a:cubicBezTo>
                  <a:close/>
                  <a:moveTo>
                    <a:pt x="f29" y="f35"/>
                  </a:moveTo>
                  <a:cubicBezTo>
                    <a:pt x="f30" y="f35"/>
                    <a:pt x="f31" y="f36"/>
                    <a:pt x="f31" y="f5"/>
                  </a:cubicBezTo>
                  <a:cubicBezTo>
                    <a:pt x="f31" y="f7"/>
                    <a:pt x="f30" y="f37"/>
                    <a:pt x="f29" y="f37"/>
                  </a:cubicBezTo>
                  <a:lnTo>
                    <a:pt x="f32" y="f37"/>
                  </a:lnTo>
                  <a:cubicBezTo>
                    <a:pt x="f33" y="f37"/>
                    <a:pt x="f34" y="f7"/>
                    <a:pt x="f34" y="f5"/>
                  </a:cubicBezTo>
                  <a:cubicBezTo>
                    <a:pt x="f34" y="f38"/>
                    <a:pt x="f33" y="f35"/>
                    <a:pt x="f32" y="f35"/>
                  </a:cubicBezTo>
                  <a:close/>
                  <a:moveTo>
                    <a:pt x="f5" y="f22"/>
                  </a:moveTo>
                  <a:cubicBezTo>
                    <a:pt x="f7" y="f22"/>
                    <a:pt x="f8" y="f21"/>
                    <a:pt x="f8" y="f20"/>
                  </a:cubicBezTo>
                  <a:cubicBezTo>
                    <a:pt x="f8" y="f39"/>
                    <a:pt x="f7" y="f40"/>
                    <a:pt x="f5" y="f40"/>
                  </a:cubicBezTo>
                  <a:lnTo>
                    <a:pt x="f13" y="f40"/>
                  </a:lnTo>
                  <a:cubicBezTo>
                    <a:pt x="f14" y="f40"/>
                    <a:pt x="f15" y="f39"/>
                    <a:pt x="f15" y="f20"/>
                  </a:cubicBezTo>
                  <a:cubicBezTo>
                    <a:pt x="f15" y="f21"/>
                    <a:pt x="f14" y="f22"/>
                    <a:pt x="f13" y="f22"/>
                  </a:cubicBezTo>
                  <a:close/>
                  <a:moveTo>
                    <a:pt x="f16" y="f22"/>
                  </a:moveTo>
                  <a:cubicBezTo>
                    <a:pt x="f17" y="f22"/>
                    <a:pt x="f18" y="f21"/>
                    <a:pt x="f18" y="f20"/>
                  </a:cubicBezTo>
                  <a:cubicBezTo>
                    <a:pt x="f18" y="f39"/>
                    <a:pt x="f19" y="f40"/>
                    <a:pt x="f16" y="f40"/>
                  </a:cubicBezTo>
                  <a:lnTo>
                    <a:pt x="f20" y="f40"/>
                  </a:lnTo>
                  <a:cubicBezTo>
                    <a:pt x="f21" y="f40"/>
                    <a:pt x="f22" y="f39"/>
                    <a:pt x="f22" y="f20"/>
                  </a:cubicBezTo>
                  <a:cubicBezTo>
                    <a:pt x="f22" y="f21"/>
                    <a:pt x="f21" y="f22"/>
                    <a:pt x="f20" y="f22"/>
                  </a:cubicBezTo>
                  <a:close/>
                  <a:moveTo>
                    <a:pt x="f23" y="f22"/>
                  </a:moveTo>
                  <a:cubicBezTo>
                    <a:pt x="f24" y="f22"/>
                    <a:pt x="f25" y="f21"/>
                    <a:pt x="f25" y="f20"/>
                  </a:cubicBezTo>
                  <a:cubicBezTo>
                    <a:pt x="f25" y="f39"/>
                    <a:pt x="f24" y="f40"/>
                    <a:pt x="f23" y="f40"/>
                  </a:cubicBezTo>
                  <a:lnTo>
                    <a:pt x="f26" y="f40"/>
                  </a:lnTo>
                  <a:cubicBezTo>
                    <a:pt x="f27" y="f40"/>
                    <a:pt x="f28" y="f39"/>
                    <a:pt x="f28" y="f20"/>
                  </a:cubicBezTo>
                  <a:cubicBezTo>
                    <a:pt x="f28" y="f21"/>
                    <a:pt x="f27" y="f22"/>
                    <a:pt x="f26" y="f22"/>
                  </a:cubicBezTo>
                  <a:close/>
                  <a:moveTo>
                    <a:pt x="f5" y="f41"/>
                  </a:moveTo>
                  <a:cubicBezTo>
                    <a:pt x="f7" y="f41"/>
                    <a:pt x="f8" y="f42"/>
                    <a:pt x="f8" y="f43"/>
                  </a:cubicBezTo>
                  <a:cubicBezTo>
                    <a:pt x="f8" y="f44"/>
                    <a:pt x="f7" y="f45"/>
                    <a:pt x="f5" y="f45"/>
                  </a:cubicBezTo>
                  <a:lnTo>
                    <a:pt x="f13" y="f45"/>
                  </a:lnTo>
                  <a:cubicBezTo>
                    <a:pt x="f14" y="f45"/>
                    <a:pt x="f15" y="f44"/>
                    <a:pt x="f15" y="f43"/>
                  </a:cubicBezTo>
                  <a:cubicBezTo>
                    <a:pt x="f15" y="f42"/>
                    <a:pt x="f14" y="f41"/>
                    <a:pt x="f13" y="f41"/>
                  </a:cubicBezTo>
                  <a:close/>
                  <a:moveTo>
                    <a:pt x="f16" y="f41"/>
                  </a:moveTo>
                  <a:cubicBezTo>
                    <a:pt x="f17" y="f41"/>
                    <a:pt x="f18" y="f42"/>
                    <a:pt x="f18" y="f43"/>
                  </a:cubicBezTo>
                  <a:cubicBezTo>
                    <a:pt x="f18" y="f44"/>
                    <a:pt x="f19" y="f45"/>
                    <a:pt x="f16" y="f45"/>
                  </a:cubicBezTo>
                  <a:lnTo>
                    <a:pt x="f20" y="f45"/>
                  </a:lnTo>
                  <a:cubicBezTo>
                    <a:pt x="f21" y="f45"/>
                    <a:pt x="f22" y="f44"/>
                    <a:pt x="f22" y="f43"/>
                  </a:cubicBezTo>
                  <a:cubicBezTo>
                    <a:pt x="f22" y="f42"/>
                    <a:pt x="f21" y="f41"/>
                    <a:pt x="f20" y="f41"/>
                  </a:cubicBezTo>
                  <a:close/>
                  <a:moveTo>
                    <a:pt x="f2" y="f2"/>
                  </a:moveTo>
                  <a:lnTo>
                    <a:pt x="f2" y="f46"/>
                  </a:lnTo>
                  <a:cubicBezTo>
                    <a:pt x="f2" y="f47"/>
                    <a:pt x="f48" y="f49"/>
                    <a:pt x="f50" y="f49"/>
                  </a:cubicBezTo>
                  <a:lnTo>
                    <a:pt x="f51" y="f49"/>
                  </a:lnTo>
                  <a:cubicBezTo>
                    <a:pt x="f52" y="f53"/>
                    <a:pt x="f54" y="f55"/>
                    <a:pt x="f54" y="f46"/>
                  </a:cubicBezTo>
                  <a:cubicBezTo>
                    <a:pt x="f54" y="f56"/>
                    <a:pt x="f57" y="f58"/>
                    <a:pt x="f57" y="f45"/>
                  </a:cubicBezTo>
                  <a:lnTo>
                    <a:pt x="f26" y="f45"/>
                  </a:lnTo>
                  <a:cubicBezTo>
                    <a:pt x="f27" y="f45"/>
                    <a:pt x="f28" y="f44"/>
                    <a:pt x="f28" y="f43"/>
                  </a:cubicBezTo>
                  <a:cubicBezTo>
                    <a:pt x="f28" y="f42"/>
                    <a:pt x="f27" y="f41"/>
                    <a:pt x="f26" y="f41"/>
                  </a:cubicBezTo>
                  <a:lnTo>
                    <a:pt x="f51" y="f41"/>
                  </a:lnTo>
                  <a:cubicBezTo>
                    <a:pt x="f49" y="f21"/>
                    <a:pt x="f59" y="f60"/>
                    <a:pt x="f61" y="f60"/>
                  </a:cubicBezTo>
                  <a:cubicBezTo>
                    <a:pt x="f62" y="f60"/>
                    <a:pt x="f63" y="f64"/>
                    <a:pt x="f65" y="f66"/>
                  </a:cubicBezTo>
                  <a:lnTo>
                    <a:pt x="f6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37" name="Google Shape;10471;p74">
              <a:extLst>
                <a:ext uri="{FF2B5EF4-FFF2-40B4-BE49-F238E27FC236}">
                  <a16:creationId xmlns:a16="http://schemas.microsoft.com/office/drawing/2014/main" id="{B32B120D-C2EA-6D06-C2D3-1381B6B0C34E}"/>
                </a:ext>
              </a:extLst>
            </p:cNvPr>
            <p:cNvSpPr/>
            <p:nvPr/>
          </p:nvSpPr>
          <p:spPr>
            <a:xfrm>
              <a:off x="4518516" y="3505370"/>
              <a:ext cx="318924" cy="92144"/>
            </a:xfrm>
            <a:custGeom>
              <a:avLst/>
              <a:gdLst>
                <a:gd name="f0" fmla="val w"/>
                <a:gd name="f1" fmla="val h"/>
                <a:gd name="f2" fmla="val 0"/>
                <a:gd name="f3" fmla="val 10461"/>
                <a:gd name="f4" fmla="val 2836"/>
                <a:gd name="f5" fmla="val 1734"/>
                <a:gd name="f6" fmla="val 1513"/>
                <a:gd name="f7" fmla="val 1356"/>
                <a:gd name="f8" fmla="val 158"/>
                <a:gd name="f9" fmla="val 347"/>
                <a:gd name="f10" fmla="val 693"/>
                <a:gd name="f11" fmla="val 1009"/>
                <a:gd name="f12" fmla="val 410"/>
                <a:gd name="f13" fmla="val 1"/>
                <a:gd name="f14" fmla="val 1166"/>
                <a:gd name="f15" fmla="val 1733"/>
                <a:gd name="f16" fmla="val 10429"/>
                <a:gd name="f17" fmla="val 10460"/>
                <a:gd name="f18" fmla="val 1134"/>
                <a:gd name="f19" fmla="val 9988"/>
                <a:gd name="f20" fmla="val 9421"/>
                <a:gd name="f21" fmla="val 9074"/>
                <a:gd name="f22" fmla="val 8917"/>
                <a:gd name="f23" fmla="val 8728"/>
                <a:gd name="f24" fmla="val 8539"/>
                <a:gd name="f25" fmla="val 8381"/>
                <a:gd name="f26" fmla="val 6995"/>
                <a:gd name="f27" fmla="val 6837"/>
                <a:gd name="f28" fmla="val 6648"/>
                <a:gd name="f29" fmla="val 6459"/>
                <a:gd name="f30" fmla="val 6302"/>
                <a:gd name="f31" fmla="val 4159"/>
                <a:gd name="f32" fmla="val 4002"/>
                <a:gd name="f33" fmla="val 3813"/>
                <a:gd name="f34" fmla="val 3624"/>
                <a:gd name="f35" fmla="val 3466"/>
                <a:gd name="f36" fmla="val 2080"/>
                <a:gd name="f37" fmla="val 1923"/>
                <a:gd name="f38" fmla="*/ f0 1 10461"/>
                <a:gd name="f39" fmla="*/ f1 1 2836"/>
                <a:gd name="f40" fmla="val f2"/>
                <a:gd name="f41" fmla="val f3"/>
                <a:gd name="f42" fmla="val f4"/>
                <a:gd name="f43" fmla="+- f42 0 f40"/>
                <a:gd name="f44" fmla="+- f41 0 f40"/>
                <a:gd name="f45" fmla="*/ f44 1 10461"/>
                <a:gd name="f46" fmla="*/ f43 1 2836"/>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10461" h="2836">
                  <a:moveTo>
                    <a:pt x="f5" y="f2"/>
                  </a:moveTo>
                  <a:cubicBezTo>
                    <a:pt x="f6" y="f2"/>
                    <a:pt x="f7" y="f8"/>
                    <a:pt x="f7" y="f9"/>
                  </a:cubicBezTo>
                  <a:lnTo>
                    <a:pt x="f7" y="f10"/>
                  </a:lnTo>
                  <a:lnTo>
                    <a:pt x="f11" y="f10"/>
                  </a:lnTo>
                  <a:cubicBezTo>
                    <a:pt x="f12" y="f10"/>
                    <a:pt x="f13" y="f14"/>
                    <a:pt x="f13" y="f15"/>
                  </a:cubicBezTo>
                  <a:lnTo>
                    <a:pt x="f13" y="f4"/>
                  </a:lnTo>
                  <a:lnTo>
                    <a:pt x="f16" y="f4"/>
                  </a:lnTo>
                  <a:lnTo>
                    <a:pt x="f16" y="f15"/>
                  </a:lnTo>
                  <a:lnTo>
                    <a:pt x="f17" y="f15"/>
                  </a:lnTo>
                  <a:cubicBezTo>
                    <a:pt x="f17" y="f18"/>
                    <a:pt x="f19" y="f10"/>
                    <a:pt x="f20" y="f10"/>
                  </a:cubicBezTo>
                  <a:lnTo>
                    <a:pt x="f21" y="f10"/>
                  </a:lnTo>
                  <a:lnTo>
                    <a:pt x="f21" y="f9"/>
                  </a:lnTo>
                  <a:cubicBezTo>
                    <a:pt x="f21" y="f8"/>
                    <a:pt x="f22" y="f2"/>
                    <a:pt x="f23" y="f2"/>
                  </a:cubicBezTo>
                  <a:cubicBezTo>
                    <a:pt x="f24" y="f2"/>
                    <a:pt x="f25" y="f8"/>
                    <a:pt x="f25" y="f9"/>
                  </a:cubicBezTo>
                  <a:lnTo>
                    <a:pt x="f25" y="f10"/>
                  </a:lnTo>
                  <a:lnTo>
                    <a:pt x="f26" y="f10"/>
                  </a:lnTo>
                  <a:lnTo>
                    <a:pt x="f26" y="f9"/>
                  </a:lnTo>
                  <a:cubicBezTo>
                    <a:pt x="f26" y="f8"/>
                    <a:pt x="f27" y="f2"/>
                    <a:pt x="f28" y="f2"/>
                  </a:cubicBezTo>
                  <a:cubicBezTo>
                    <a:pt x="f29" y="f2"/>
                    <a:pt x="f30" y="f8"/>
                    <a:pt x="f30" y="f9"/>
                  </a:cubicBezTo>
                  <a:lnTo>
                    <a:pt x="f30" y="f10"/>
                  </a:lnTo>
                  <a:lnTo>
                    <a:pt x="f31" y="f10"/>
                  </a:lnTo>
                  <a:lnTo>
                    <a:pt x="f31" y="f9"/>
                  </a:lnTo>
                  <a:cubicBezTo>
                    <a:pt x="f31" y="f8"/>
                    <a:pt x="f32" y="f2"/>
                    <a:pt x="f33" y="f2"/>
                  </a:cubicBezTo>
                  <a:cubicBezTo>
                    <a:pt x="f34" y="f2"/>
                    <a:pt x="f35" y="f8"/>
                    <a:pt x="f35" y="f9"/>
                  </a:cubicBezTo>
                  <a:lnTo>
                    <a:pt x="f35" y="f10"/>
                  </a:lnTo>
                  <a:lnTo>
                    <a:pt x="f36" y="f10"/>
                  </a:lnTo>
                  <a:lnTo>
                    <a:pt x="f36" y="f9"/>
                  </a:lnTo>
                  <a:cubicBezTo>
                    <a:pt x="f36" y="f8"/>
                    <a:pt x="f3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38" name="Google Shape;10483;p74">
            <a:extLst>
              <a:ext uri="{FF2B5EF4-FFF2-40B4-BE49-F238E27FC236}">
                <a16:creationId xmlns:a16="http://schemas.microsoft.com/office/drawing/2014/main" id="{BF949FEA-91C1-D8AA-57A1-6CC3EBB2D139}"/>
              </a:ext>
            </a:extLst>
          </p:cNvPr>
          <p:cNvGrpSpPr/>
          <p:nvPr/>
        </p:nvGrpSpPr>
        <p:grpSpPr>
          <a:xfrm>
            <a:off x="6489909" y="3535909"/>
            <a:ext cx="340046" cy="360374"/>
            <a:chOff x="7861508" y="3405280"/>
            <a:chExt cx="340046" cy="360374"/>
          </a:xfrm>
          <a:solidFill>
            <a:schemeClr val="bg2"/>
          </a:solidFill>
        </p:grpSpPr>
        <p:sp>
          <p:nvSpPr>
            <p:cNvPr id="139" name="Google Shape;10484;p74">
              <a:extLst>
                <a:ext uri="{FF2B5EF4-FFF2-40B4-BE49-F238E27FC236}">
                  <a16:creationId xmlns:a16="http://schemas.microsoft.com/office/drawing/2014/main" id="{A54CA10C-0CBC-3DBB-74F4-235018CF8665}"/>
                </a:ext>
              </a:extLst>
            </p:cNvPr>
            <p:cNvSpPr/>
            <p:nvPr/>
          </p:nvSpPr>
          <p:spPr>
            <a:xfrm>
              <a:off x="8052654" y="3607966"/>
              <a:ext cx="148900" cy="157688"/>
            </a:xfrm>
            <a:custGeom>
              <a:avLst/>
              <a:gdLst>
                <a:gd name="f0" fmla="val w"/>
                <a:gd name="f1" fmla="val h"/>
                <a:gd name="f2" fmla="val 0"/>
                <a:gd name="f3" fmla="val 4884"/>
                <a:gd name="f4" fmla="val 4853"/>
                <a:gd name="f5" fmla="val 2426"/>
                <a:gd name="f6" fmla="val 662"/>
                <a:gd name="f7" fmla="val 2646"/>
                <a:gd name="f8" fmla="val 2804"/>
                <a:gd name="f9" fmla="val 819"/>
                <a:gd name="f10" fmla="val 1008"/>
                <a:gd name="f11" fmla="val 1197"/>
                <a:gd name="f12" fmla="val 1355"/>
                <a:gd name="f13" fmla="val 2237"/>
                <a:gd name="f14" fmla="val 2079"/>
                <a:gd name="f15" fmla="val 1670"/>
                <a:gd name="f16" fmla="val 1828"/>
                <a:gd name="f17" fmla="val 2048"/>
                <a:gd name="f18" fmla="val 3781"/>
                <a:gd name="f19" fmla="val 3970"/>
                <a:gd name="f20" fmla="val 4127"/>
                <a:gd name="f21" fmla="val 1103"/>
                <a:gd name="f22" fmla="val 3749"/>
                <a:gd name="f23" fmla="val 4852"/>
                <a:gd name="f24" fmla="val 4883"/>
                <a:gd name="f25" fmla="val 1040"/>
                <a:gd name="f26" fmla="*/ f0 1 4884"/>
                <a:gd name="f27" fmla="*/ f1 1 4853"/>
                <a:gd name="f28" fmla="val f2"/>
                <a:gd name="f29" fmla="val f3"/>
                <a:gd name="f30" fmla="val f4"/>
                <a:gd name="f31" fmla="+- f30 0 f28"/>
                <a:gd name="f32" fmla="+- f29 0 f28"/>
                <a:gd name="f33" fmla="*/ f32 1 4884"/>
                <a:gd name="f34" fmla="*/ f31 1 4853"/>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4884" h="4853">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5" y="f2"/>
                  </a:moveTo>
                  <a:cubicBezTo>
                    <a:pt x="f21" y="f2"/>
                    <a:pt x="f2" y="f21"/>
                    <a:pt x="f2" y="f5"/>
                  </a:cubicBezTo>
                  <a:cubicBezTo>
                    <a:pt x="f2" y="f22"/>
                    <a:pt x="f21" y="f23"/>
                    <a:pt x="f5" y="f23"/>
                  </a:cubicBezTo>
                  <a:cubicBezTo>
                    <a:pt x="f18" y="f23"/>
                    <a:pt x="f24" y="f22"/>
                    <a:pt x="f24" y="f5"/>
                  </a:cubicBezTo>
                  <a:cubicBezTo>
                    <a:pt x="f24" y="f25"/>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0" name="Google Shape;10485;p74">
              <a:extLst>
                <a:ext uri="{FF2B5EF4-FFF2-40B4-BE49-F238E27FC236}">
                  <a16:creationId xmlns:a16="http://schemas.microsoft.com/office/drawing/2014/main" id="{32BECAAD-073E-B19E-72C0-93CA2079CAAE}"/>
                </a:ext>
              </a:extLst>
            </p:cNvPr>
            <p:cNvSpPr/>
            <p:nvPr/>
          </p:nvSpPr>
          <p:spPr>
            <a:xfrm>
              <a:off x="7861508" y="3483068"/>
              <a:ext cx="43260" cy="281543"/>
            </a:xfrm>
            <a:custGeom>
              <a:avLst/>
              <a:gdLst>
                <a:gd name="f0" fmla="val w"/>
                <a:gd name="f1" fmla="val h"/>
                <a:gd name="f2" fmla="val 0"/>
                <a:gd name="f3" fmla="val 1419"/>
                <a:gd name="f4" fmla="val 8665"/>
                <a:gd name="f5" fmla="val 32"/>
                <a:gd name="f6" fmla="val 1"/>
                <a:gd name="f7" fmla="val 7310"/>
                <a:gd name="f8" fmla="val 8034"/>
                <a:gd name="f9" fmla="val 631"/>
                <a:gd name="f10" fmla="val 1418"/>
                <a:gd name="f11" fmla="val 347"/>
                <a:gd name="f12" fmla="val 1072"/>
                <a:gd name="f13" fmla="val 662"/>
                <a:gd name="f14" fmla="val 316"/>
                <a:gd name="f15" fmla="val 253"/>
                <a:gd name="f16" fmla="*/ f0 1 1419"/>
                <a:gd name="f17" fmla="*/ f1 1 8665"/>
                <a:gd name="f18" fmla="val f2"/>
                <a:gd name="f19" fmla="val f3"/>
                <a:gd name="f20" fmla="val f4"/>
                <a:gd name="f21" fmla="+- f20 0 f18"/>
                <a:gd name="f22" fmla="+- f19 0 f18"/>
                <a:gd name="f23" fmla="*/ f22 1 1419"/>
                <a:gd name="f24" fmla="*/ f21 1 8665"/>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8665">
                  <a:moveTo>
                    <a:pt x="f5" y="f6"/>
                  </a:moveTo>
                  <a:lnTo>
                    <a:pt x="f5" y="f7"/>
                  </a:lnTo>
                  <a:cubicBezTo>
                    <a:pt x="f6" y="f8"/>
                    <a:pt x="f9" y="f4"/>
                    <a:pt x="f10" y="f4"/>
                  </a:cubicBezTo>
                  <a:lnTo>
                    <a:pt x="f10" y="f11"/>
                  </a:lnTo>
                  <a:lnTo>
                    <a:pt x="f12" y="f11"/>
                  </a:lnTo>
                  <a:cubicBezTo>
                    <a:pt x="f13" y="f11"/>
                    <a:pt x="f14" y="f15"/>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1" name="Google Shape;10486;p74">
              <a:extLst>
                <a:ext uri="{FF2B5EF4-FFF2-40B4-BE49-F238E27FC236}">
                  <a16:creationId xmlns:a16="http://schemas.microsoft.com/office/drawing/2014/main" id="{073CAB64-A26B-3024-689D-5315C3B91F9D}"/>
                </a:ext>
              </a:extLst>
            </p:cNvPr>
            <p:cNvSpPr/>
            <p:nvPr/>
          </p:nvSpPr>
          <p:spPr>
            <a:xfrm>
              <a:off x="7924885" y="3494343"/>
              <a:ext cx="213283" cy="270269"/>
            </a:xfrm>
            <a:custGeom>
              <a:avLst/>
              <a:gdLst>
                <a:gd name="f0" fmla="val w"/>
                <a:gd name="f1" fmla="val h"/>
                <a:gd name="f2" fmla="val 0"/>
                <a:gd name="f3" fmla="val 6996"/>
                <a:gd name="f4" fmla="val 8318"/>
                <a:gd name="f5" fmla="val 5262"/>
                <a:gd name="f6" fmla="val 693"/>
                <a:gd name="f7" fmla="val 5451"/>
                <a:gd name="f8" fmla="val 5609"/>
                <a:gd name="f9" fmla="val 851"/>
                <a:gd name="f10" fmla="val 1040"/>
                <a:gd name="f11" fmla="val 1229"/>
                <a:gd name="f12" fmla="val 1386"/>
                <a:gd name="f13" fmla="val 1072"/>
                <a:gd name="f14" fmla="val 883"/>
                <a:gd name="f15" fmla="val 726"/>
                <a:gd name="f16" fmla="val 2080"/>
                <a:gd name="f17" fmla="val 2237"/>
                <a:gd name="f18" fmla="val 2426"/>
                <a:gd name="f19" fmla="val 2615"/>
                <a:gd name="f20" fmla="val 2773"/>
                <a:gd name="f21" fmla="val 1"/>
                <a:gd name="f22" fmla="val 4695"/>
                <a:gd name="f23" fmla="val 4002"/>
                <a:gd name="f24" fmla="val 7750"/>
                <a:gd name="f25" fmla="val 3498"/>
                <a:gd name="f26" fmla="val 6868"/>
                <a:gd name="f27" fmla="val 5892"/>
                <a:gd name="f28" fmla="val 5766"/>
                <a:gd name="f29" fmla="val 3561"/>
                <a:gd name="f30" fmla="val 5640"/>
                <a:gd name="f31" fmla="val 5545"/>
                <a:gd name="f32" fmla="val 5388"/>
                <a:gd name="f33" fmla="val 5167"/>
                <a:gd name="f34" fmla="val 3812"/>
                <a:gd name="f35" fmla="val 3592"/>
                <a:gd name="f36" fmla="val 3434"/>
                <a:gd name="f37" fmla="val 5199"/>
                <a:gd name="f38" fmla="val 3056"/>
                <a:gd name="f39" fmla="val 5861"/>
                <a:gd name="f40" fmla="val 6617"/>
                <a:gd name="f41" fmla="val 6743"/>
                <a:gd name="f42" fmla="val 6869"/>
                <a:gd name="f43" fmla="val 2804"/>
                <a:gd name="f44" fmla="val 6995"/>
                <a:gd name="f45" fmla="*/ f0 1 6996"/>
                <a:gd name="f46" fmla="*/ f1 1 8318"/>
                <a:gd name="f47" fmla="val f2"/>
                <a:gd name="f48" fmla="val f3"/>
                <a:gd name="f49" fmla="val f4"/>
                <a:gd name="f50" fmla="+- f49 0 f47"/>
                <a:gd name="f51" fmla="+- f48 0 f47"/>
                <a:gd name="f52" fmla="*/ f51 1 6996"/>
                <a:gd name="f53" fmla="*/ f50 1 8318"/>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6996" h="831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1" y="f2"/>
                  </a:moveTo>
                  <a:lnTo>
                    <a:pt x="f21" y="f4"/>
                  </a:lnTo>
                  <a:lnTo>
                    <a:pt x="f22" y="f4"/>
                  </a:lnTo>
                  <a:cubicBezTo>
                    <a:pt x="f23" y="f24"/>
                    <a:pt x="f25" y="f26"/>
                    <a:pt x="f25" y="f27"/>
                  </a:cubicBezTo>
                  <a:cubicBezTo>
                    <a:pt x="f25" y="f28"/>
                    <a:pt x="f29" y="f30"/>
                    <a:pt x="f29" y="f31"/>
                  </a:cubicBezTo>
                  <a:lnTo>
                    <a:pt x="f13" y="f31"/>
                  </a:lnTo>
                  <a:cubicBezTo>
                    <a:pt x="f14" y="f31"/>
                    <a:pt x="f15" y="f32"/>
                    <a:pt x="f15" y="f33"/>
                  </a:cubicBezTo>
                  <a:lnTo>
                    <a:pt x="f15" y="f34"/>
                  </a:lnTo>
                  <a:cubicBezTo>
                    <a:pt x="f15" y="f35"/>
                    <a:pt x="f14" y="f36"/>
                    <a:pt x="f13" y="f36"/>
                  </a:cubicBezTo>
                  <a:lnTo>
                    <a:pt x="f22" y="f36"/>
                  </a:lnTo>
                  <a:cubicBezTo>
                    <a:pt x="f37" y="f38"/>
                    <a:pt x="f39" y="f20"/>
                    <a:pt x="f40" y="f20"/>
                  </a:cubicBezTo>
                  <a:cubicBezTo>
                    <a:pt x="f41" y="f20"/>
                    <a:pt x="f42" y="f43"/>
                    <a:pt x="f44" y="f43"/>
                  </a:cubicBezTo>
                  <a:lnTo>
                    <a:pt x="f44"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2" name="Google Shape;10487;p74">
              <a:extLst>
                <a:ext uri="{FF2B5EF4-FFF2-40B4-BE49-F238E27FC236}">
                  <a16:creationId xmlns:a16="http://schemas.microsoft.com/office/drawing/2014/main" id="{DCEC581C-DB63-5E11-D5C0-AB6458A78132}"/>
                </a:ext>
              </a:extLst>
            </p:cNvPr>
            <p:cNvSpPr/>
            <p:nvPr/>
          </p:nvSpPr>
          <p:spPr>
            <a:xfrm>
              <a:off x="7968118" y="3629445"/>
              <a:ext cx="80732" cy="22549"/>
            </a:xfrm>
            <a:custGeom>
              <a:avLst/>
              <a:gdLst>
                <a:gd name="f0" fmla="val w"/>
                <a:gd name="f1" fmla="val h"/>
                <a:gd name="f2" fmla="val 0"/>
                <a:gd name="f3" fmla="val 2648"/>
                <a:gd name="f4" fmla="val 694"/>
                <a:gd name="f5" fmla="val 1"/>
                <a:gd name="f6" fmla="val 2301"/>
                <a:gd name="f7" fmla="val 2364"/>
                <a:gd name="f8" fmla="val 473"/>
                <a:gd name="f9" fmla="val 2490"/>
                <a:gd name="f10" fmla="val 221"/>
                <a:gd name="f11" fmla="val 2647"/>
                <a:gd name="f12" fmla="*/ f0 1 2648"/>
                <a:gd name="f13" fmla="*/ f1 1 694"/>
                <a:gd name="f14" fmla="val f2"/>
                <a:gd name="f15" fmla="val f3"/>
                <a:gd name="f16" fmla="val f4"/>
                <a:gd name="f17" fmla="+- f16 0 f14"/>
                <a:gd name="f18" fmla="+- f15 0 f14"/>
                <a:gd name="f19" fmla="*/ f18 1 2648"/>
                <a:gd name="f20" fmla="*/ f17 1 69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648" h="694">
                  <a:moveTo>
                    <a:pt x="f5" y="f5"/>
                  </a:moveTo>
                  <a:lnTo>
                    <a:pt x="f5" y="f4"/>
                  </a:lnTo>
                  <a:lnTo>
                    <a:pt x="f6" y="f4"/>
                  </a:lnTo>
                  <a:cubicBezTo>
                    <a:pt x="f7" y="f8"/>
                    <a:pt x="f9" y="f10"/>
                    <a:pt x="f11"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3" name="Google Shape;10488;p74">
              <a:extLst>
                <a:ext uri="{FF2B5EF4-FFF2-40B4-BE49-F238E27FC236}">
                  <a16:creationId xmlns:a16="http://schemas.microsoft.com/office/drawing/2014/main" id="{D3EAB5A0-822E-C73A-B946-257B9487428A}"/>
                </a:ext>
              </a:extLst>
            </p:cNvPr>
            <p:cNvSpPr/>
            <p:nvPr/>
          </p:nvSpPr>
          <p:spPr>
            <a:xfrm>
              <a:off x="7861508" y="3405280"/>
              <a:ext cx="275691" cy="66577"/>
            </a:xfrm>
            <a:custGeom>
              <a:avLst/>
              <a:gdLst>
                <a:gd name="f0" fmla="val w"/>
                <a:gd name="f1" fmla="val h"/>
                <a:gd name="f2" fmla="val 0"/>
                <a:gd name="f3" fmla="val 9043"/>
                <a:gd name="f4" fmla="val 2049"/>
                <a:gd name="f5" fmla="val 1072"/>
                <a:gd name="f6" fmla="val 473"/>
                <a:gd name="f7" fmla="val 32"/>
                <a:gd name="f8" fmla="val 1040"/>
                <a:gd name="f9" fmla="val 1"/>
                <a:gd name="f10" fmla="val 1576"/>
                <a:gd name="f11" fmla="val 2048"/>
                <a:gd name="f12" fmla="val 8475"/>
                <a:gd name="f13" fmla="val 8034"/>
                <a:gd name="f14" fmla="val 441"/>
                <a:gd name="f15" fmla="val 8507"/>
                <a:gd name="f16" fmla="*/ f0 1 9043"/>
                <a:gd name="f17" fmla="*/ f1 1 2049"/>
                <a:gd name="f18" fmla="val f2"/>
                <a:gd name="f19" fmla="val f3"/>
                <a:gd name="f20" fmla="val f4"/>
                <a:gd name="f21" fmla="+- f20 0 f18"/>
                <a:gd name="f22" fmla="+- f19 0 f18"/>
                <a:gd name="f23" fmla="*/ f22 1 9043"/>
                <a:gd name="f24" fmla="*/ f21 1 204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9043" h="2049">
                  <a:moveTo>
                    <a:pt x="f5" y="f2"/>
                  </a:moveTo>
                  <a:cubicBezTo>
                    <a:pt x="f6" y="f2"/>
                    <a:pt x="f7" y="f6"/>
                    <a:pt x="f7" y="f8"/>
                  </a:cubicBezTo>
                  <a:cubicBezTo>
                    <a:pt x="f9" y="f10"/>
                    <a:pt x="f6" y="f11"/>
                    <a:pt x="f5" y="f11"/>
                  </a:cubicBezTo>
                  <a:lnTo>
                    <a:pt x="f3" y="f11"/>
                  </a:lnTo>
                  <a:cubicBezTo>
                    <a:pt x="f12" y="f11"/>
                    <a:pt x="f13" y="f10"/>
                    <a:pt x="f13" y="f8"/>
                  </a:cubicBezTo>
                  <a:cubicBezTo>
                    <a:pt x="f13" y="f14"/>
                    <a:pt x="f15" y="f2"/>
                    <a:pt x="f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44" name="Google Shape;10497;p74">
            <a:extLst>
              <a:ext uri="{FF2B5EF4-FFF2-40B4-BE49-F238E27FC236}">
                <a16:creationId xmlns:a16="http://schemas.microsoft.com/office/drawing/2014/main" id="{F52ADBB8-D28E-A6AC-88F6-B9DB9CB72F6B}"/>
              </a:ext>
            </a:extLst>
          </p:cNvPr>
          <p:cNvGrpSpPr/>
          <p:nvPr/>
        </p:nvGrpSpPr>
        <p:grpSpPr>
          <a:xfrm>
            <a:off x="6408984" y="2085204"/>
            <a:ext cx="472799" cy="502554"/>
            <a:chOff x="7780583" y="1954575"/>
            <a:chExt cx="472799" cy="502554"/>
          </a:xfrm>
          <a:solidFill>
            <a:schemeClr val="bg2"/>
          </a:solidFill>
        </p:grpSpPr>
        <p:sp>
          <p:nvSpPr>
            <p:cNvPr id="145" name="Google Shape;10498;p74">
              <a:extLst>
                <a:ext uri="{FF2B5EF4-FFF2-40B4-BE49-F238E27FC236}">
                  <a16:creationId xmlns:a16="http://schemas.microsoft.com/office/drawing/2014/main" id="{E07A5D15-6D7D-4806-3EE4-E9C187EBB32A}"/>
                </a:ext>
              </a:extLst>
            </p:cNvPr>
            <p:cNvSpPr/>
            <p:nvPr/>
          </p:nvSpPr>
          <p:spPr>
            <a:xfrm>
              <a:off x="7946117" y="1954575"/>
              <a:ext cx="137955" cy="147026"/>
            </a:xfrm>
            <a:custGeom>
              <a:avLst/>
              <a:gdLst>
                <a:gd name="f0" fmla="val w"/>
                <a:gd name="f1" fmla="val h"/>
                <a:gd name="f2" fmla="val 0"/>
                <a:gd name="f3" fmla="val 3466"/>
                <a:gd name="f4" fmla="val 1733"/>
                <a:gd name="f5" fmla="val 788"/>
                <a:gd name="f6" fmla="val 2678"/>
                <a:gd name="f7" fmla="*/ f0 1 3466"/>
                <a:gd name="f8" fmla="*/ f1 1 3466"/>
                <a:gd name="f9" fmla="val f2"/>
                <a:gd name="f10" fmla="val f3"/>
                <a:gd name="f11" fmla="+- f10 0 f9"/>
                <a:gd name="f12" fmla="*/ f11 1 3466"/>
                <a:gd name="f13" fmla="*/ f9 1 f12"/>
                <a:gd name="f14" fmla="*/ f10 1 f12"/>
                <a:gd name="f15" fmla="*/ f13 f7 1"/>
                <a:gd name="f16" fmla="*/ f14 f7 1"/>
                <a:gd name="f17" fmla="*/ f14 f8 1"/>
                <a:gd name="f18" fmla="*/ f13 f8 1"/>
              </a:gdLst>
              <a:ahLst/>
              <a:cxnLst>
                <a:cxn ang="3cd4">
                  <a:pos x="hc" y="t"/>
                </a:cxn>
                <a:cxn ang="0">
                  <a:pos x="r" y="vc"/>
                </a:cxn>
                <a:cxn ang="cd4">
                  <a:pos x="hc" y="b"/>
                </a:cxn>
                <a:cxn ang="cd2">
                  <a:pos x="l" y="vc"/>
                </a:cxn>
              </a:cxnLst>
              <a:rect l="f15" t="f18" r="f16" b="f17"/>
              <a:pathLst>
                <a:path w="3466" h="3466">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6" name="Google Shape;10499;p74">
              <a:extLst>
                <a:ext uri="{FF2B5EF4-FFF2-40B4-BE49-F238E27FC236}">
                  <a16:creationId xmlns:a16="http://schemas.microsoft.com/office/drawing/2014/main" id="{5E02CAA3-1B00-C806-140E-23A47146FF39}"/>
                </a:ext>
              </a:extLst>
            </p:cNvPr>
            <p:cNvSpPr/>
            <p:nvPr/>
          </p:nvSpPr>
          <p:spPr>
            <a:xfrm>
              <a:off x="7780583" y="2248591"/>
              <a:ext cx="472799" cy="208538"/>
            </a:xfrm>
            <a:custGeom>
              <a:avLst/>
              <a:gdLst>
                <a:gd name="f0" fmla="val w"/>
                <a:gd name="f1" fmla="val h"/>
                <a:gd name="f2" fmla="val 0"/>
                <a:gd name="f3" fmla="val 11879"/>
                <a:gd name="f4" fmla="val 4916"/>
                <a:gd name="f5" fmla="val 694"/>
                <a:gd name="f6" fmla="val 316"/>
                <a:gd name="f7" fmla="val 1"/>
                <a:gd name="f8" fmla="val 315"/>
                <a:gd name="f9" fmla="val 693"/>
                <a:gd name="f10" fmla="val 1103"/>
                <a:gd name="f11" fmla="val 1418"/>
                <a:gd name="f12" fmla="val 4569"/>
                <a:gd name="f13" fmla="val 4758"/>
                <a:gd name="f14" fmla="val 851"/>
                <a:gd name="f15" fmla="val 4915"/>
                <a:gd name="f16" fmla="val 1040"/>
                <a:gd name="f17" fmla="val 10807"/>
                <a:gd name="f18" fmla="val 11028"/>
                <a:gd name="f19" fmla="val 11185"/>
                <a:gd name="f20" fmla="val 11563"/>
                <a:gd name="f21" fmla="val 11878"/>
                <a:gd name="f22" fmla="val 11815"/>
                <a:gd name="f23" fmla="val 11500"/>
                <a:gd name="f24" fmla="val 11122"/>
                <a:gd name="f25" fmla="*/ f0 1 11879"/>
                <a:gd name="f26" fmla="*/ f1 1 4916"/>
                <a:gd name="f27" fmla="val f2"/>
                <a:gd name="f28" fmla="val f3"/>
                <a:gd name="f29" fmla="val f4"/>
                <a:gd name="f30" fmla="+- f29 0 f27"/>
                <a:gd name="f31" fmla="+- f28 0 f27"/>
                <a:gd name="f32" fmla="*/ f31 1 11879"/>
                <a:gd name="f33" fmla="*/ f30 1 4916"/>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11879" h="4916">
                  <a:moveTo>
                    <a:pt x="f5" y="f2"/>
                  </a:moveTo>
                  <a:cubicBezTo>
                    <a:pt x="f6" y="f2"/>
                    <a:pt x="f7" y="f8"/>
                    <a:pt x="f7" y="f9"/>
                  </a:cubicBezTo>
                  <a:cubicBezTo>
                    <a:pt x="f7" y="f10"/>
                    <a:pt x="f6" y="f11"/>
                    <a:pt x="f5" y="f11"/>
                  </a:cubicBezTo>
                  <a:lnTo>
                    <a:pt x="f5" y="f12"/>
                  </a:lnTo>
                  <a:cubicBezTo>
                    <a:pt x="f5" y="f13"/>
                    <a:pt x="f14" y="f15"/>
                    <a:pt x="f16" y="f15"/>
                  </a:cubicBezTo>
                  <a:lnTo>
                    <a:pt x="f17" y="f15"/>
                  </a:lnTo>
                  <a:cubicBezTo>
                    <a:pt x="f18" y="f15"/>
                    <a:pt x="f19" y="f13"/>
                    <a:pt x="f19" y="f12"/>
                  </a:cubicBezTo>
                  <a:lnTo>
                    <a:pt x="f19" y="f11"/>
                  </a:lnTo>
                  <a:cubicBezTo>
                    <a:pt x="f20" y="f11"/>
                    <a:pt x="f21" y="f10"/>
                    <a:pt x="f21" y="f9"/>
                  </a:cubicBezTo>
                  <a:cubicBezTo>
                    <a:pt x="f22" y="f8"/>
                    <a:pt x="f23" y="f2"/>
                    <a:pt x="f2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7" name="Google Shape;10500;p74">
              <a:extLst>
                <a:ext uri="{FF2B5EF4-FFF2-40B4-BE49-F238E27FC236}">
                  <a16:creationId xmlns:a16="http://schemas.microsoft.com/office/drawing/2014/main" id="{AD1722B8-1C43-E283-3879-ABB17079C07A}"/>
                </a:ext>
              </a:extLst>
            </p:cNvPr>
            <p:cNvSpPr/>
            <p:nvPr/>
          </p:nvSpPr>
          <p:spPr>
            <a:xfrm>
              <a:off x="8102864" y="2014734"/>
              <a:ext cx="119164" cy="205822"/>
            </a:xfrm>
            <a:custGeom>
              <a:avLst/>
              <a:gdLst>
                <a:gd name="f0" fmla="val w"/>
                <a:gd name="f1" fmla="val h"/>
                <a:gd name="f2" fmla="val 0"/>
                <a:gd name="f3" fmla="val 2994"/>
                <a:gd name="f4" fmla="val 4852"/>
                <a:gd name="f5" fmla="val 190"/>
                <a:gd name="f6" fmla="val 126"/>
                <a:gd name="f7" fmla="val 253"/>
                <a:gd name="f8" fmla="val 221"/>
                <a:gd name="f9" fmla="val 347"/>
                <a:gd name="f10" fmla="val 693"/>
                <a:gd name="f11" fmla="val 158"/>
                <a:gd name="f12" fmla="val 1071"/>
                <a:gd name="f13" fmla="val 1"/>
                <a:gd name="f14" fmla="val 1386"/>
                <a:gd name="f15" fmla="val 977"/>
                <a:gd name="f16" fmla="val 2079"/>
                <a:gd name="f17" fmla="val 1607"/>
                <a:gd name="f18" fmla="val 3182"/>
                <a:gd name="f19" fmla="val 4474"/>
                <a:gd name="f20" fmla="val 2489"/>
                <a:gd name="f21" fmla="val 756"/>
                <a:gd name="f22" fmla="val 2363"/>
                <a:gd name="f23" fmla="val 315"/>
                <a:gd name="f24" fmla="val 1922"/>
                <a:gd name="f25" fmla="val 1450"/>
                <a:gd name="f26" fmla="*/ f0 1 2994"/>
                <a:gd name="f27" fmla="*/ f1 1 4852"/>
                <a:gd name="f28" fmla="val f2"/>
                <a:gd name="f29" fmla="val f3"/>
                <a:gd name="f30" fmla="val f4"/>
                <a:gd name="f31" fmla="+- f30 0 f28"/>
                <a:gd name="f32" fmla="+- f29 0 f28"/>
                <a:gd name="f33" fmla="*/ f32 1 2994"/>
                <a:gd name="f34" fmla="*/ f31 1 4852"/>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2994" h="4852">
                  <a:moveTo>
                    <a:pt x="f5" y="f2"/>
                  </a:moveTo>
                  <a:cubicBezTo>
                    <a:pt x="f5" y="f6"/>
                    <a:pt x="f7" y="f8"/>
                    <a:pt x="f7" y="f9"/>
                  </a:cubicBezTo>
                  <a:cubicBezTo>
                    <a:pt x="f7" y="f10"/>
                    <a:pt x="f11" y="f12"/>
                    <a:pt x="f13" y="f14"/>
                  </a:cubicBezTo>
                  <a:cubicBezTo>
                    <a:pt x="f15" y="f16"/>
                    <a:pt x="f17" y="f18"/>
                    <a:pt x="f17" y="f19"/>
                  </a:cubicBezTo>
                  <a:lnTo>
                    <a:pt x="f17" y="f4"/>
                  </a:lnTo>
                  <a:lnTo>
                    <a:pt x="f3" y="f4"/>
                  </a:lnTo>
                  <a:lnTo>
                    <a:pt x="f20" y="f21"/>
                  </a:lnTo>
                  <a:cubicBezTo>
                    <a:pt x="f22" y="f23"/>
                    <a:pt x="f24" y="f2"/>
                    <a:pt x="f2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8" name="Google Shape;10501;p74">
              <a:extLst>
                <a:ext uri="{FF2B5EF4-FFF2-40B4-BE49-F238E27FC236}">
                  <a16:creationId xmlns:a16="http://schemas.microsoft.com/office/drawing/2014/main" id="{FE8E4CF8-0731-F02B-5530-A84A398EEEBE}"/>
                </a:ext>
              </a:extLst>
            </p:cNvPr>
            <p:cNvSpPr/>
            <p:nvPr/>
          </p:nvSpPr>
          <p:spPr>
            <a:xfrm>
              <a:off x="7808171" y="2014734"/>
              <a:ext cx="119164" cy="205822"/>
            </a:xfrm>
            <a:custGeom>
              <a:avLst/>
              <a:gdLst>
                <a:gd name="f0" fmla="val w"/>
                <a:gd name="f1" fmla="val h"/>
                <a:gd name="f2" fmla="val 0"/>
                <a:gd name="f3" fmla="val 2994"/>
                <a:gd name="f4" fmla="val 4852"/>
                <a:gd name="f5" fmla="val 1545"/>
                <a:gd name="f6" fmla="val 1072"/>
                <a:gd name="f7" fmla="val 663"/>
                <a:gd name="f8" fmla="val 315"/>
                <a:gd name="f9" fmla="val 505"/>
                <a:gd name="f10" fmla="val 788"/>
                <a:gd name="f11" fmla="val 1"/>
                <a:gd name="f12" fmla="val 1356"/>
                <a:gd name="f13" fmla="val 4474"/>
                <a:gd name="f14" fmla="val 1387"/>
                <a:gd name="f15" fmla="val 3182"/>
                <a:gd name="f16" fmla="val 2017"/>
                <a:gd name="f17" fmla="val 2048"/>
                <a:gd name="f18" fmla="val 1386"/>
                <a:gd name="f19" fmla="val 2836"/>
                <a:gd name="f20" fmla="val 1071"/>
                <a:gd name="f21" fmla="val 2773"/>
                <a:gd name="f22" fmla="val 693"/>
                <a:gd name="f23" fmla="val 347"/>
                <a:gd name="f24" fmla="val 221"/>
                <a:gd name="f25" fmla="val 95"/>
                <a:gd name="f26" fmla="val 2805"/>
                <a:gd name="f27" fmla="*/ f0 1 2994"/>
                <a:gd name="f28" fmla="*/ f1 1 4852"/>
                <a:gd name="f29" fmla="val f2"/>
                <a:gd name="f30" fmla="val f3"/>
                <a:gd name="f31" fmla="val f4"/>
                <a:gd name="f32" fmla="+- f31 0 f29"/>
                <a:gd name="f33" fmla="+- f30 0 f29"/>
                <a:gd name="f34" fmla="*/ f33 1 2994"/>
                <a:gd name="f35" fmla="*/ f32 1 4852"/>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2994" h="4852">
                  <a:moveTo>
                    <a:pt x="f5" y="f2"/>
                  </a:moveTo>
                  <a:cubicBezTo>
                    <a:pt x="f6" y="f2"/>
                    <a:pt x="f7" y="f8"/>
                    <a:pt x="f9" y="f10"/>
                  </a:cubicBezTo>
                  <a:lnTo>
                    <a:pt x="f11" y="f4"/>
                  </a:lnTo>
                  <a:lnTo>
                    <a:pt x="f12" y="f4"/>
                  </a:lnTo>
                  <a:lnTo>
                    <a:pt x="f12" y="f13"/>
                  </a:lnTo>
                  <a:lnTo>
                    <a:pt x="f14" y="f13"/>
                  </a:lnTo>
                  <a:cubicBezTo>
                    <a:pt x="f14" y="f15"/>
                    <a:pt x="f16" y="f17"/>
                    <a:pt x="f3" y="f18"/>
                  </a:cubicBezTo>
                  <a:cubicBezTo>
                    <a:pt x="f19" y="f20"/>
                    <a:pt x="f21" y="f22"/>
                    <a:pt x="f21" y="f23"/>
                  </a:cubicBezTo>
                  <a:cubicBezTo>
                    <a:pt x="f21" y="f24"/>
                    <a:pt x="f21" y="f25"/>
                    <a:pt x="f2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9" name="Google Shape;10502;p74">
              <a:extLst>
                <a:ext uri="{FF2B5EF4-FFF2-40B4-BE49-F238E27FC236}">
                  <a16:creationId xmlns:a16="http://schemas.microsoft.com/office/drawing/2014/main" id="{CFDB21B6-42E0-E5C1-DC91-B6365D31C762}"/>
                </a:ext>
              </a:extLst>
            </p:cNvPr>
            <p:cNvSpPr/>
            <p:nvPr/>
          </p:nvSpPr>
          <p:spPr>
            <a:xfrm>
              <a:off x="8026365" y="2096216"/>
              <a:ext cx="112919" cy="120344"/>
            </a:xfrm>
            <a:custGeom>
              <a:avLst/>
              <a:gdLst>
                <a:gd name="f0" fmla="val w"/>
                <a:gd name="f1" fmla="val h"/>
                <a:gd name="f2" fmla="val 0"/>
                <a:gd name="f3" fmla="val 2837"/>
                <a:gd name="f4" fmla="val 1482"/>
                <a:gd name="f5" fmla="val 1"/>
                <a:gd name="f6" fmla="val 1450"/>
                <a:gd name="f7" fmla="val 32"/>
                <a:gd name="f8" fmla="val 1418"/>
                <a:gd name="f9" fmla="val 64"/>
                <a:gd name="f10" fmla="val 1324"/>
                <a:gd name="f11" fmla="val 127"/>
                <a:gd name="f12" fmla="val 190"/>
                <a:gd name="f13" fmla="val 1292"/>
                <a:gd name="f14" fmla="val 253"/>
                <a:gd name="f15" fmla="val 1261"/>
                <a:gd name="f16" fmla="val 284"/>
                <a:gd name="f17" fmla="val 1923"/>
                <a:gd name="f18" fmla="val 2836"/>
                <a:gd name="f19" fmla="val 2742"/>
                <a:gd name="f20" fmla="val 2553"/>
                <a:gd name="f21" fmla="val 1513"/>
                <a:gd name="f22" fmla="val 2332"/>
                <a:gd name="f23" fmla="val 599"/>
                <a:gd name="f24" fmla="*/ f0 1 2837"/>
                <a:gd name="f25" fmla="*/ f1 1 2837"/>
                <a:gd name="f26" fmla="val f2"/>
                <a:gd name="f27" fmla="val f3"/>
                <a:gd name="f28" fmla="+- f27 0 f26"/>
                <a:gd name="f29" fmla="*/ f28 1 2837"/>
                <a:gd name="f30" fmla="*/ f26 1 f29"/>
                <a:gd name="f31" fmla="*/ f27 1 f29"/>
                <a:gd name="f32" fmla="*/ f30 f24 1"/>
                <a:gd name="f33" fmla="*/ f31 f24 1"/>
                <a:gd name="f34" fmla="*/ f31 f25 1"/>
                <a:gd name="f35" fmla="*/ f30 f25 1"/>
              </a:gdLst>
              <a:ahLst/>
              <a:cxnLst>
                <a:cxn ang="3cd4">
                  <a:pos x="hc" y="t"/>
                </a:cxn>
                <a:cxn ang="0">
                  <a:pos x="r" y="vc"/>
                </a:cxn>
                <a:cxn ang="cd4">
                  <a:pos x="hc" y="b"/>
                </a:cxn>
                <a:cxn ang="cd2">
                  <a:pos x="l" y="vc"/>
                </a:cxn>
              </a:cxnLst>
              <a:rect l="f32" t="f35" r="f33" b="f34"/>
              <a:pathLst>
                <a:path w="2837" h="2837">
                  <a:moveTo>
                    <a:pt x="f4" y="f5"/>
                  </a:moveTo>
                  <a:cubicBezTo>
                    <a:pt x="f6" y="f7"/>
                    <a:pt x="f8" y="f9"/>
                    <a:pt x="f10" y="f11"/>
                  </a:cubicBezTo>
                  <a:cubicBezTo>
                    <a:pt x="f10" y="f12"/>
                    <a:pt x="f13" y="f14"/>
                    <a:pt x="f15" y="f16"/>
                  </a:cubicBezTo>
                  <a:lnTo>
                    <a:pt x="f5" y="f17"/>
                  </a:lnTo>
                  <a:lnTo>
                    <a:pt x="f5" y="f18"/>
                  </a:lnTo>
                  <a:lnTo>
                    <a:pt x="f19" y="f18"/>
                  </a:lnTo>
                  <a:lnTo>
                    <a:pt x="f19" y="f20"/>
                  </a:lnTo>
                  <a:lnTo>
                    <a:pt x="f18" y="f20"/>
                  </a:lnTo>
                  <a:cubicBezTo>
                    <a:pt x="f18" y="f21"/>
                    <a:pt x="f22" y="f23"/>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0" name="Google Shape;10503;p74">
              <a:extLst>
                <a:ext uri="{FF2B5EF4-FFF2-40B4-BE49-F238E27FC236}">
                  <a16:creationId xmlns:a16="http://schemas.microsoft.com/office/drawing/2014/main" id="{E1C28A8E-7C79-33D8-985A-ADD0814056FE}"/>
                </a:ext>
              </a:extLst>
            </p:cNvPr>
            <p:cNvSpPr/>
            <p:nvPr/>
          </p:nvSpPr>
          <p:spPr>
            <a:xfrm>
              <a:off x="7888446" y="2097578"/>
              <a:ext cx="112873" cy="124330"/>
            </a:xfrm>
            <a:custGeom>
              <a:avLst/>
              <a:gdLst>
                <a:gd name="f0" fmla="val w"/>
                <a:gd name="f1" fmla="val h"/>
                <a:gd name="f2" fmla="val 0"/>
                <a:gd name="f3" fmla="val 2836"/>
                <a:gd name="f4" fmla="val 2931"/>
                <a:gd name="f5" fmla="val 1323"/>
                <a:gd name="f6" fmla="val 536"/>
                <a:gd name="f7" fmla="val 567"/>
                <a:gd name="f8" fmla="val 1513"/>
                <a:gd name="f9" fmla="val 2584"/>
                <a:gd name="f10" fmla="val 2930"/>
                <a:gd name="f11" fmla="val 2741"/>
                <a:gd name="f12" fmla="val 1922"/>
                <a:gd name="f13" fmla="val 1575"/>
                <a:gd name="f14" fmla="val 284"/>
                <a:gd name="f15" fmla="val 1512"/>
                <a:gd name="f16" fmla="val 252"/>
                <a:gd name="f17" fmla="val 158"/>
                <a:gd name="f18" fmla="val 1481"/>
                <a:gd name="f19" fmla="val 126"/>
                <a:gd name="f20" fmla="val 1449"/>
                <a:gd name="f21" fmla="val 95"/>
                <a:gd name="f22" fmla="val 1355"/>
                <a:gd name="f23" fmla="val 63"/>
                <a:gd name="f24" fmla="*/ f0 1 2836"/>
                <a:gd name="f25" fmla="*/ f1 1 2931"/>
                <a:gd name="f26" fmla="val f2"/>
                <a:gd name="f27" fmla="val f3"/>
                <a:gd name="f28" fmla="val f4"/>
                <a:gd name="f29" fmla="+- f28 0 f26"/>
                <a:gd name="f30" fmla="+- f27 0 f26"/>
                <a:gd name="f31" fmla="*/ f30 1 2836"/>
                <a:gd name="f32" fmla="*/ f29 1 2931"/>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36" h="2931">
                  <a:moveTo>
                    <a:pt x="f5" y="f2"/>
                  </a:moveTo>
                  <a:cubicBezTo>
                    <a:pt x="f6" y="f7"/>
                    <a:pt x="f2" y="f8"/>
                    <a:pt x="f2" y="f9"/>
                  </a:cubicBezTo>
                  <a:lnTo>
                    <a:pt x="f2" y="f10"/>
                  </a:lnTo>
                  <a:lnTo>
                    <a:pt x="f11" y="f10"/>
                  </a:lnTo>
                  <a:lnTo>
                    <a:pt x="f11" y="f12"/>
                  </a:lnTo>
                  <a:lnTo>
                    <a:pt x="f3" y="f12"/>
                  </a:lnTo>
                  <a:lnTo>
                    <a:pt x="f13" y="f14"/>
                  </a:lnTo>
                  <a:cubicBezTo>
                    <a:pt x="f15" y="f16"/>
                    <a:pt x="f15" y="f17"/>
                    <a:pt x="f18" y="f19"/>
                  </a:cubicBezTo>
                  <a:cubicBezTo>
                    <a:pt x="f20" y="f21"/>
                    <a:pt x="f22" y="f23"/>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51" name="Google Shape;10234;p74">
            <a:extLst>
              <a:ext uri="{FF2B5EF4-FFF2-40B4-BE49-F238E27FC236}">
                <a16:creationId xmlns:a16="http://schemas.microsoft.com/office/drawing/2014/main" id="{6B5C8FF5-7B72-2F26-23AA-902548515FFA}"/>
              </a:ext>
            </a:extLst>
          </p:cNvPr>
          <p:cNvGrpSpPr/>
          <p:nvPr/>
        </p:nvGrpSpPr>
        <p:grpSpPr>
          <a:xfrm>
            <a:off x="2415342" y="2121369"/>
            <a:ext cx="470294" cy="502554"/>
            <a:chOff x="3786941" y="1990740"/>
            <a:chExt cx="470294" cy="502554"/>
          </a:xfrm>
          <a:solidFill>
            <a:schemeClr val="bg2"/>
          </a:solidFill>
        </p:grpSpPr>
        <p:sp>
          <p:nvSpPr>
            <p:cNvPr id="152" name="Google Shape;10235;p74">
              <a:extLst>
                <a:ext uri="{FF2B5EF4-FFF2-40B4-BE49-F238E27FC236}">
                  <a16:creationId xmlns:a16="http://schemas.microsoft.com/office/drawing/2014/main" id="{9C768376-3B6E-3B45-E401-F5815F385C33}"/>
                </a:ext>
              </a:extLst>
            </p:cNvPr>
            <p:cNvSpPr/>
            <p:nvPr/>
          </p:nvSpPr>
          <p:spPr>
            <a:xfrm>
              <a:off x="3993870" y="2255358"/>
              <a:ext cx="56436" cy="60194"/>
            </a:xfrm>
            <a:custGeom>
              <a:avLst/>
              <a:gdLst>
                <a:gd name="f0" fmla="val w"/>
                <a:gd name="f1" fmla="val h"/>
                <a:gd name="f2" fmla="val 0"/>
                <a:gd name="f3" fmla="val 1418"/>
                <a:gd name="f4" fmla="val 1419"/>
                <a:gd name="f5" fmla="val 725"/>
                <a:gd name="f6" fmla="val 1"/>
                <a:gd name="f7" fmla="val 315"/>
                <a:gd name="f8" fmla="val 316"/>
                <a:gd name="f9" fmla="val 694"/>
                <a:gd name="f10" fmla="val 63"/>
                <a:gd name="f11" fmla="val 1103"/>
                <a:gd name="f12" fmla="*/ f0 1 1418"/>
                <a:gd name="f13" fmla="*/ f1 1 1419"/>
                <a:gd name="f14" fmla="val f2"/>
                <a:gd name="f15" fmla="val f3"/>
                <a:gd name="f16" fmla="val f4"/>
                <a:gd name="f17" fmla="+- f16 0 f14"/>
                <a:gd name="f18" fmla="+- f15 0 f14"/>
                <a:gd name="f19" fmla="*/ f18 1 1418"/>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18" h="1419">
                  <a:moveTo>
                    <a:pt x="f5" y="f6"/>
                  </a:moveTo>
                  <a:cubicBezTo>
                    <a:pt x="f7" y="f6"/>
                    <a:pt x="f2" y="f8"/>
                    <a:pt x="f2" y="f9"/>
                  </a:cubicBezTo>
                  <a:cubicBezTo>
                    <a:pt x="f10" y="f11"/>
                    <a:pt x="f7" y="f3"/>
                    <a:pt x="f5" y="f3"/>
                  </a:cubicBezTo>
                  <a:cubicBezTo>
                    <a:pt x="f11" y="f3"/>
                    <a:pt x="f3" y="f11"/>
                    <a:pt x="f3" y="f9"/>
                  </a:cubicBezTo>
                  <a:cubicBezTo>
                    <a:pt x="f3" y="f8"/>
                    <a:pt x="f1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3" name="Google Shape;10236;p74">
              <a:extLst>
                <a:ext uri="{FF2B5EF4-FFF2-40B4-BE49-F238E27FC236}">
                  <a16:creationId xmlns:a16="http://schemas.microsoft.com/office/drawing/2014/main" id="{946569FA-07C8-2C57-2B05-95383D72510E}"/>
                </a:ext>
              </a:extLst>
            </p:cNvPr>
            <p:cNvSpPr/>
            <p:nvPr/>
          </p:nvSpPr>
          <p:spPr>
            <a:xfrm>
              <a:off x="3967526" y="2344905"/>
              <a:ext cx="111639" cy="58832"/>
            </a:xfrm>
            <a:custGeom>
              <a:avLst/>
              <a:gdLst>
                <a:gd name="f0" fmla="val w"/>
                <a:gd name="f1" fmla="val h"/>
                <a:gd name="f2" fmla="val 0"/>
                <a:gd name="f3" fmla="val 2805"/>
                <a:gd name="f4" fmla="val 1387"/>
                <a:gd name="f5" fmla="val 631"/>
                <a:gd name="f6" fmla="val 1"/>
                <a:gd name="f7" fmla="val 630"/>
                <a:gd name="f8" fmla="val 2174"/>
                <a:gd name="f9" fmla="*/ f0 1 2805"/>
                <a:gd name="f10" fmla="*/ f1 1 1387"/>
                <a:gd name="f11" fmla="val f2"/>
                <a:gd name="f12" fmla="val f3"/>
                <a:gd name="f13" fmla="val f4"/>
                <a:gd name="f14" fmla="+- f13 0 f11"/>
                <a:gd name="f15" fmla="+- f12 0 f11"/>
                <a:gd name="f16" fmla="*/ f15 1 2805"/>
                <a:gd name="f17" fmla="*/ f14 1 1387"/>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805" h="1387">
                  <a:moveTo>
                    <a:pt x="f4" y="f2"/>
                  </a:moveTo>
                  <a:cubicBezTo>
                    <a:pt x="f5" y="f2"/>
                    <a:pt x="f6" y="f7"/>
                    <a:pt x="f6" y="f4"/>
                  </a:cubicBezTo>
                  <a:lnTo>
                    <a:pt x="f3" y="f4"/>
                  </a:lnTo>
                  <a:cubicBezTo>
                    <a:pt x="f3" y="f7"/>
                    <a:pt x="f8"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4" name="Google Shape;10237;p74">
              <a:extLst>
                <a:ext uri="{FF2B5EF4-FFF2-40B4-BE49-F238E27FC236}">
                  <a16:creationId xmlns:a16="http://schemas.microsoft.com/office/drawing/2014/main" id="{262E49B8-9316-370D-0F43-44F61041EBD2}"/>
                </a:ext>
              </a:extLst>
            </p:cNvPr>
            <p:cNvSpPr/>
            <p:nvPr/>
          </p:nvSpPr>
          <p:spPr>
            <a:xfrm>
              <a:off x="3898553" y="2197879"/>
              <a:ext cx="249594" cy="295415"/>
            </a:xfrm>
            <a:custGeom>
              <a:avLst/>
              <a:gdLst>
                <a:gd name="f0" fmla="val w"/>
                <a:gd name="f1" fmla="val h"/>
                <a:gd name="f2" fmla="val 0"/>
                <a:gd name="f3" fmla="val 6271"/>
                <a:gd name="f4" fmla="val 6964"/>
                <a:gd name="f5" fmla="val 3088"/>
                <a:gd name="f6" fmla="val 725"/>
                <a:gd name="f7" fmla="val 3813"/>
                <a:gd name="f8" fmla="val 4506"/>
                <a:gd name="f9" fmla="val 1356"/>
                <a:gd name="f10" fmla="val 2080"/>
                <a:gd name="f11" fmla="val 2458"/>
                <a:gd name="f12" fmla="val 4348"/>
                <a:gd name="f13" fmla="val 2805"/>
                <a:gd name="f14" fmla="val 4096"/>
                <a:gd name="f15" fmla="val 3025"/>
                <a:gd name="f16" fmla="val 4727"/>
                <a:gd name="f17" fmla="val 3372"/>
                <a:gd name="f18" fmla="val 5168"/>
                <a:gd name="f19" fmla="val 4065"/>
                <a:gd name="f20" fmla="val 4853"/>
                <a:gd name="f21" fmla="val 5199"/>
                <a:gd name="f22" fmla="val 5388"/>
                <a:gd name="f23" fmla="val 5010"/>
                <a:gd name="f24" fmla="val 5546"/>
                <a:gd name="f25" fmla="val 4821"/>
                <a:gd name="f26" fmla="val 1293"/>
                <a:gd name="f27" fmla="val 1103"/>
                <a:gd name="f28" fmla="val 946"/>
                <a:gd name="f29" fmla="val 1040"/>
                <a:gd name="f30" fmla="val 1450"/>
                <a:gd name="f31" fmla="val 3403"/>
                <a:gd name="f32" fmla="val 1860"/>
                <a:gd name="f33" fmla="val 1702"/>
                <a:gd name="f34" fmla="val 2332"/>
                <a:gd name="f35" fmla="val 1"/>
                <a:gd name="f36" fmla="val 6617"/>
                <a:gd name="f37" fmla="val 6806"/>
                <a:gd name="f38" fmla="val 158"/>
                <a:gd name="f39" fmla="val 6963"/>
                <a:gd name="f40" fmla="val 347"/>
                <a:gd name="f41" fmla="val 5924"/>
                <a:gd name="f42" fmla="val 6113"/>
                <a:gd name="f43" fmla="val 6270"/>
                <a:gd name="f44" fmla="*/ f0 1 6271"/>
                <a:gd name="f45" fmla="*/ f1 1 6964"/>
                <a:gd name="f46" fmla="val f2"/>
                <a:gd name="f47" fmla="val f3"/>
                <a:gd name="f48" fmla="val f4"/>
                <a:gd name="f49" fmla="+- f48 0 f46"/>
                <a:gd name="f50" fmla="+- f47 0 f46"/>
                <a:gd name="f51" fmla="*/ f50 1 6271"/>
                <a:gd name="f52" fmla="*/ f49 1 696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6271" h="6964">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lnTo>
                    <a:pt x="f29" y="f20"/>
                  </a:lnTo>
                  <a:cubicBezTo>
                    <a:pt x="f29" y="f19"/>
                    <a:pt x="f30" y="f31"/>
                    <a:pt x="f10" y="f15"/>
                  </a:cubicBezTo>
                  <a:cubicBezTo>
                    <a:pt x="f32" y="f13"/>
                    <a:pt x="f33" y="f11"/>
                    <a:pt x="f33" y="f10"/>
                  </a:cubicBezTo>
                  <a:cubicBezTo>
                    <a:pt x="f33" y="f9"/>
                    <a:pt x="f34" y="f6"/>
                    <a:pt x="f5" y="f6"/>
                  </a:cubicBezTo>
                  <a:close/>
                  <a:moveTo>
                    <a:pt x="f35" y="f35"/>
                  </a:moveTo>
                  <a:lnTo>
                    <a:pt x="f35" y="f36"/>
                  </a:lnTo>
                  <a:cubicBezTo>
                    <a:pt x="f35" y="f37"/>
                    <a:pt x="f38" y="f39"/>
                    <a:pt x="f40" y="f39"/>
                  </a:cubicBezTo>
                  <a:lnTo>
                    <a:pt x="f41" y="f39"/>
                  </a:lnTo>
                  <a:cubicBezTo>
                    <a:pt x="f42" y="f39"/>
                    <a:pt x="f43" y="f37"/>
                    <a:pt x="f43" y="f36"/>
                  </a:cubicBezTo>
                  <a:lnTo>
                    <a:pt x="f43" y="f3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5" name="Google Shape;10238;p74">
              <a:extLst>
                <a:ext uri="{FF2B5EF4-FFF2-40B4-BE49-F238E27FC236}">
                  <a16:creationId xmlns:a16="http://schemas.microsoft.com/office/drawing/2014/main" id="{CD821048-3C5C-1B66-B664-7B251583931B}"/>
                </a:ext>
              </a:extLst>
            </p:cNvPr>
            <p:cNvSpPr/>
            <p:nvPr/>
          </p:nvSpPr>
          <p:spPr>
            <a:xfrm>
              <a:off x="3870966" y="1990740"/>
              <a:ext cx="304760" cy="60194"/>
            </a:xfrm>
            <a:custGeom>
              <a:avLst/>
              <a:gdLst>
                <a:gd name="f0" fmla="val w"/>
                <a:gd name="f1" fmla="val h"/>
                <a:gd name="f2" fmla="val 0"/>
                <a:gd name="f3" fmla="val 7657"/>
                <a:gd name="f4" fmla="val 1419"/>
                <a:gd name="f5" fmla="val 347"/>
                <a:gd name="f6" fmla="val 1"/>
                <a:gd name="f7" fmla="val 158"/>
                <a:gd name="f8" fmla="val 1418"/>
                <a:gd name="f9" fmla="val 7625"/>
                <a:gd name="f10" fmla="val 7656"/>
                <a:gd name="f11" fmla="val 7499"/>
                <a:gd name="f12" fmla="val 7310"/>
                <a:gd name="f13" fmla="*/ f0 1 7657"/>
                <a:gd name="f14" fmla="*/ f1 1 1419"/>
                <a:gd name="f15" fmla="val f2"/>
                <a:gd name="f16" fmla="val f3"/>
                <a:gd name="f17" fmla="val f4"/>
                <a:gd name="f18" fmla="+- f17 0 f15"/>
                <a:gd name="f19" fmla="+- f16 0 f15"/>
                <a:gd name="f20" fmla="*/ f19 1 7657"/>
                <a:gd name="f21" fmla="*/ f18 1 141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7657" h="1419">
                  <a:moveTo>
                    <a:pt x="f5" y="f6"/>
                  </a:moveTo>
                  <a:cubicBezTo>
                    <a:pt x="f7" y="f6"/>
                    <a:pt x="f6" y="f7"/>
                    <a:pt x="f6" y="f5"/>
                  </a:cubicBezTo>
                  <a:lnTo>
                    <a:pt x="f6" y="f8"/>
                  </a:lnTo>
                  <a:lnTo>
                    <a:pt x="f9" y="f8"/>
                  </a:lnTo>
                  <a:lnTo>
                    <a:pt x="f9" y="f5"/>
                  </a:lnTo>
                  <a:lnTo>
                    <a:pt x="f10" y="f5"/>
                  </a:lnTo>
                  <a:cubicBezTo>
                    <a:pt x="f10" y="f7"/>
                    <a:pt x="f11" y="f6"/>
                    <a:pt x="f12"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6" name="Google Shape;10239;p74">
              <a:extLst>
                <a:ext uri="{FF2B5EF4-FFF2-40B4-BE49-F238E27FC236}">
                  <a16:creationId xmlns:a16="http://schemas.microsoft.com/office/drawing/2014/main" id="{9ABF6007-B9F8-7D6C-AA14-CB50EAB58C8A}"/>
                </a:ext>
              </a:extLst>
            </p:cNvPr>
            <p:cNvSpPr/>
            <p:nvPr/>
          </p:nvSpPr>
          <p:spPr>
            <a:xfrm>
              <a:off x="3786941" y="2081604"/>
              <a:ext cx="470294" cy="233949"/>
            </a:xfrm>
            <a:custGeom>
              <a:avLst/>
              <a:gdLst>
                <a:gd name="f0" fmla="val w"/>
                <a:gd name="f1" fmla="val h"/>
                <a:gd name="f2" fmla="val 0"/>
                <a:gd name="f3" fmla="val 11816"/>
                <a:gd name="f4" fmla="val 5515"/>
                <a:gd name="f5" fmla="val 10082"/>
                <a:gd name="f6" fmla="val 662"/>
                <a:gd name="f7" fmla="val 10303"/>
                <a:gd name="f8" fmla="val 10461"/>
                <a:gd name="f9" fmla="val 820"/>
                <a:gd name="f10" fmla="val 1009"/>
                <a:gd name="f11" fmla="val 1198"/>
                <a:gd name="f12" fmla="val 1356"/>
                <a:gd name="f13" fmla="val 9893"/>
                <a:gd name="f14" fmla="val 9736"/>
                <a:gd name="f15" fmla="val 9767"/>
                <a:gd name="f16" fmla="val 1041"/>
                <a:gd name="f17" fmla="val 1"/>
                <a:gd name="f18" fmla="val 442"/>
                <a:gd name="f19" fmla="val 4475"/>
                <a:gd name="f20" fmla="val 5073"/>
                <a:gd name="f21" fmla="val 473"/>
                <a:gd name="f22" fmla="val 5514"/>
                <a:gd name="f23" fmla="val 2112"/>
                <a:gd name="f24" fmla="val 2395"/>
                <a:gd name="f25" fmla="val 2206"/>
                <a:gd name="f26" fmla="val 2269"/>
                <a:gd name="f27" fmla="val 2049"/>
                <a:gd name="f28" fmla="val 2458"/>
                <a:gd name="f29" fmla="val 9421"/>
                <a:gd name="f30" fmla="val 9610"/>
                <a:gd name="f31" fmla="val 10807"/>
                <a:gd name="f32" fmla="val 11406"/>
                <a:gd name="f33" fmla="val 11815"/>
                <a:gd name="f34" fmla="val 5042"/>
                <a:gd name="f35" fmla="val 410"/>
                <a:gd name="f36" fmla="val 11343"/>
                <a:gd name="f37" fmla="*/ f0 1 11816"/>
                <a:gd name="f38" fmla="*/ f1 1 5515"/>
                <a:gd name="f39" fmla="val f2"/>
                <a:gd name="f40" fmla="val f3"/>
                <a:gd name="f41" fmla="val f4"/>
                <a:gd name="f42" fmla="+- f41 0 f39"/>
                <a:gd name="f43" fmla="+- f40 0 f39"/>
                <a:gd name="f44" fmla="*/ f43 1 11816"/>
                <a:gd name="f45" fmla="*/ f42 1 5515"/>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11816" h="5515">
                  <a:moveTo>
                    <a:pt x="f5" y="f6"/>
                  </a:moveTo>
                  <a:cubicBezTo>
                    <a:pt x="f7" y="f6"/>
                    <a:pt x="f8" y="f9"/>
                    <a:pt x="f8" y="f10"/>
                  </a:cubicBezTo>
                  <a:cubicBezTo>
                    <a:pt x="f8" y="f11"/>
                    <a:pt x="f7" y="f12"/>
                    <a:pt x="f5" y="f12"/>
                  </a:cubicBezTo>
                  <a:cubicBezTo>
                    <a:pt x="f13" y="f12"/>
                    <a:pt x="f14" y="f11"/>
                    <a:pt x="f14" y="f10"/>
                  </a:cubicBezTo>
                  <a:cubicBezTo>
                    <a:pt x="f15" y="f9"/>
                    <a:pt x="f13" y="f6"/>
                    <a:pt x="f5" y="f6"/>
                  </a:cubicBezTo>
                  <a:close/>
                  <a:moveTo>
                    <a:pt x="f16" y="f17"/>
                  </a:moveTo>
                  <a:cubicBezTo>
                    <a:pt x="f18" y="f17"/>
                    <a:pt x="f17" y="f18"/>
                    <a:pt x="f17" y="f10"/>
                  </a:cubicBezTo>
                  <a:lnTo>
                    <a:pt x="f17" y="f19"/>
                  </a:lnTo>
                  <a:cubicBezTo>
                    <a:pt x="f17" y="f20"/>
                    <a:pt x="f21" y="f22"/>
                    <a:pt x="f16" y="f22"/>
                  </a:cubicBezTo>
                  <a:lnTo>
                    <a:pt x="f23" y="f22"/>
                  </a:lnTo>
                  <a:lnTo>
                    <a:pt x="f23" y="f24"/>
                  </a:lnTo>
                  <a:cubicBezTo>
                    <a:pt x="f23" y="f25"/>
                    <a:pt x="f26" y="f27"/>
                    <a:pt x="f28" y="f27"/>
                  </a:cubicBezTo>
                  <a:lnTo>
                    <a:pt x="f29" y="f27"/>
                  </a:lnTo>
                  <a:cubicBezTo>
                    <a:pt x="f30" y="f27"/>
                    <a:pt x="f15" y="f25"/>
                    <a:pt x="f15" y="f24"/>
                  </a:cubicBezTo>
                  <a:lnTo>
                    <a:pt x="f15" y="f22"/>
                  </a:lnTo>
                  <a:lnTo>
                    <a:pt x="f31" y="f22"/>
                  </a:lnTo>
                  <a:cubicBezTo>
                    <a:pt x="f32" y="f22"/>
                    <a:pt x="f33" y="f34"/>
                    <a:pt x="f33" y="f19"/>
                  </a:cubicBezTo>
                  <a:lnTo>
                    <a:pt x="f33" y="f10"/>
                  </a:lnTo>
                  <a:cubicBezTo>
                    <a:pt x="f33" y="f35"/>
                    <a:pt x="f36" y="f17"/>
                    <a:pt x="f31" y="f1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57" name="Google Shape;10251;p74">
            <a:extLst>
              <a:ext uri="{FF2B5EF4-FFF2-40B4-BE49-F238E27FC236}">
                <a16:creationId xmlns:a16="http://schemas.microsoft.com/office/drawing/2014/main" id="{F911CB69-AA9D-63AA-F1E3-11CFFC029DD8}"/>
              </a:ext>
            </a:extLst>
          </p:cNvPr>
          <p:cNvGrpSpPr/>
          <p:nvPr/>
        </p:nvGrpSpPr>
        <p:grpSpPr>
          <a:xfrm>
            <a:off x="5753788" y="2125538"/>
            <a:ext cx="304760" cy="502545"/>
            <a:chOff x="7125388" y="1994909"/>
            <a:chExt cx="304760" cy="502545"/>
          </a:xfrm>
          <a:solidFill>
            <a:schemeClr val="bg2"/>
          </a:solidFill>
        </p:grpSpPr>
        <p:sp>
          <p:nvSpPr>
            <p:cNvPr id="158" name="Google Shape;10252;p74">
              <a:extLst>
                <a:ext uri="{FF2B5EF4-FFF2-40B4-BE49-F238E27FC236}">
                  <a16:creationId xmlns:a16="http://schemas.microsoft.com/office/drawing/2014/main" id="{3DDDF038-2B3B-F43D-5D19-AC43ADAF7BA3}"/>
                </a:ext>
              </a:extLst>
            </p:cNvPr>
            <p:cNvSpPr/>
            <p:nvPr/>
          </p:nvSpPr>
          <p:spPr>
            <a:xfrm>
              <a:off x="7292193" y="2266184"/>
              <a:ext cx="109097" cy="143039"/>
            </a:xfrm>
            <a:custGeom>
              <a:avLst/>
              <a:gdLst>
                <a:gd name="f0" fmla="val w"/>
                <a:gd name="f1" fmla="val h"/>
                <a:gd name="f2" fmla="val 0"/>
                <a:gd name="f3" fmla="val 2741"/>
                <a:gd name="f4" fmla="val 3372"/>
                <a:gd name="f5" fmla="val 1670"/>
                <a:gd name="f6" fmla="val 1"/>
                <a:gd name="f7" fmla="val 1166"/>
                <a:gd name="f8" fmla="val 316"/>
                <a:gd name="f9" fmla="val 599"/>
                <a:gd name="f10" fmla="val 505"/>
                <a:gd name="f11" fmla="val 568"/>
                <a:gd name="f12" fmla="val 1482"/>
                <a:gd name="f13" fmla="val 1890"/>
                <a:gd name="f14" fmla="val 3340"/>
                <a:gd name="f15" fmla="val 2301"/>
                <a:gd name="f16" fmla="val 1356"/>
                <a:gd name="f17" fmla="val 2300"/>
                <a:gd name="f18" fmla="val 536"/>
                <a:gd name="f19" fmla="*/ f0 1 2741"/>
                <a:gd name="f20" fmla="*/ f1 1 3372"/>
                <a:gd name="f21" fmla="val f2"/>
                <a:gd name="f22" fmla="val f3"/>
                <a:gd name="f23" fmla="val f4"/>
                <a:gd name="f24" fmla="+- f23 0 f21"/>
                <a:gd name="f25" fmla="+- f22 0 f21"/>
                <a:gd name="f26" fmla="*/ f25 1 2741"/>
                <a:gd name="f27" fmla="*/ f24 1 3372"/>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41" h="3372">
                  <a:moveTo>
                    <a:pt x="f5" y="f6"/>
                  </a:moveTo>
                  <a:cubicBezTo>
                    <a:pt x="f7" y="f8"/>
                    <a:pt x="f9" y="f10"/>
                    <a:pt x="f2" y="f11"/>
                  </a:cubicBezTo>
                  <a:lnTo>
                    <a:pt x="f2" y="f12"/>
                  </a:lnTo>
                  <a:lnTo>
                    <a:pt x="f13" y="f4"/>
                  </a:lnTo>
                  <a:lnTo>
                    <a:pt x="f3" y="f4"/>
                  </a:lnTo>
                  <a:lnTo>
                    <a:pt x="f3" y="f14"/>
                  </a:lnTo>
                  <a:lnTo>
                    <a:pt x="f3" y="f15"/>
                  </a:lnTo>
                  <a:cubicBezTo>
                    <a:pt x="f3" y="f16"/>
                    <a:pt x="f17" y="f18"/>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9" name="Google Shape;10253;p74">
              <a:extLst>
                <a:ext uri="{FF2B5EF4-FFF2-40B4-BE49-F238E27FC236}">
                  <a16:creationId xmlns:a16="http://schemas.microsoft.com/office/drawing/2014/main" id="{86B58B38-F591-B934-AD92-8EEF585DFE56}"/>
                </a:ext>
              </a:extLst>
            </p:cNvPr>
            <p:cNvSpPr/>
            <p:nvPr/>
          </p:nvSpPr>
          <p:spPr>
            <a:xfrm>
              <a:off x="7226960" y="2355732"/>
              <a:ext cx="99102" cy="52175"/>
            </a:xfrm>
            <a:custGeom>
              <a:avLst/>
              <a:gdLst>
                <a:gd name="f0" fmla="val w"/>
                <a:gd name="f1" fmla="val h"/>
                <a:gd name="f2" fmla="val 0"/>
                <a:gd name="f3" fmla="val 2490"/>
                <a:gd name="f4" fmla="val 1230"/>
                <a:gd name="f5" fmla="val 1229"/>
                <a:gd name="f6" fmla="val 1"/>
                <a:gd name="f7" fmla="*/ f0 1 2490"/>
                <a:gd name="f8" fmla="*/ f1 1 1230"/>
                <a:gd name="f9" fmla="val f2"/>
                <a:gd name="f10" fmla="val f3"/>
                <a:gd name="f11" fmla="val f4"/>
                <a:gd name="f12" fmla="+- f11 0 f9"/>
                <a:gd name="f13" fmla="+- f10 0 f9"/>
                <a:gd name="f14" fmla="*/ f13 1 2490"/>
                <a:gd name="f15" fmla="*/ f12 1 123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2490" h="1230">
                  <a:moveTo>
                    <a:pt x="f5" y="f6"/>
                  </a:moveTo>
                  <a:lnTo>
                    <a:pt x="f6" y="f5"/>
                  </a:lnTo>
                  <a:lnTo>
                    <a:pt x="f3" y="f5"/>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60" name="Google Shape;10254;p74">
              <a:extLst>
                <a:ext uri="{FF2B5EF4-FFF2-40B4-BE49-F238E27FC236}">
                  <a16:creationId xmlns:a16="http://schemas.microsoft.com/office/drawing/2014/main" id="{FC1C955B-7B10-B54C-9FCE-F4EE01C7D6C7}"/>
                </a:ext>
              </a:extLst>
            </p:cNvPr>
            <p:cNvSpPr/>
            <p:nvPr/>
          </p:nvSpPr>
          <p:spPr>
            <a:xfrm>
              <a:off x="7152967" y="2263514"/>
              <a:ext cx="110404" cy="144392"/>
            </a:xfrm>
            <a:custGeom>
              <a:avLst/>
              <a:gdLst>
                <a:gd name="f0" fmla="val w"/>
                <a:gd name="f1" fmla="val h"/>
                <a:gd name="f2" fmla="val 0"/>
                <a:gd name="f3" fmla="val 2774"/>
                <a:gd name="f4" fmla="val 3404"/>
                <a:gd name="f5" fmla="val 1072"/>
                <a:gd name="f6" fmla="val 1"/>
                <a:gd name="f7" fmla="val 411"/>
                <a:gd name="f8" fmla="val 599"/>
                <a:gd name="f9" fmla="val 1419"/>
                <a:gd name="f10" fmla="val 2332"/>
                <a:gd name="f11" fmla="val 3403"/>
                <a:gd name="f12" fmla="val 883"/>
                <a:gd name="f13" fmla="val 2773"/>
                <a:gd name="f14" fmla="val 1513"/>
                <a:gd name="f15" fmla="val 2143"/>
                <a:gd name="f16" fmla="val 568"/>
                <a:gd name="f17" fmla="val 1576"/>
                <a:gd name="f18" fmla="val 316"/>
                <a:gd name="f19" fmla="*/ f0 1 2774"/>
                <a:gd name="f20" fmla="*/ f1 1 3404"/>
                <a:gd name="f21" fmla="val f2"/>
                <a:gd name="f22" fmla="val f3"/>
                <a:gd name="f23" fmla="val f4"/>
                <a:gd name="f24" fmla="+- f23 0 f21"/>
                <a:gd name="f25" fmla="+- f22 0 f21"/>
                <a:gd name="f26" fmla="*/ f25 1 2774"/>
                <a:gd name="f27" fmla="*/ f24 1 340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74" h="3404">
                  <a:moveTo>
                    <a:pt x="f5" y="f6"/>
                  </a:moveTo>
                  <a:cubicBezTo>
                    <a:pt x="f7" y="f8"/>
                    <a:pt x="f6" y="f9"/>
                    <a:pt x="f6" y="f10"/>
                  </a:cubicBezTo>
                  <a:lnTo>
                    <a:pt x="f6" y="f11"/>
                  </a:lnTo>
                  <a:lnTo>
                    <a:pt x="f12" y="f11"/>
                  </a:lnTo>
                  <a:lnTo>
                    <a:pt x="f13" y="f14"/>
                  </a:lnTo>
                  <a:lnTo>
                    <a:pt x="f13" y="f8"/>
                  </a:lnTo>
                  <a:cubicBezTo>
                    <a:pt x="f15" y="f16"/>
                    <a:pt x="f17" y="f18"/>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61" name="Google Shape;10255;p74">
              <a:extLst>
                <a:ext uri="{FF2B5EF4-FFF2-40B4-BE49-F238E27FC236}">
                  <a16:creationId xmlns:a16="http://schemas.microsoft.com/office/drawing/2014/main" id="{9D8F48BB-87BA-8372-2C9A-1459B32E70B5}"/>
                </a:ext>
              </a:extLst>
            </p:cNvPr>
            <p:cNvSpPr/>
            <p:nvPr/>
          </p:nvSpPr>
          <p:spPr>
            <a:xfrm>
              <a:off x="7125388" y="2437260"/>
              <a:ext cx="304760" cy="60194"/>
            </a:xfrm>
            <a:custGeom>
              <a:avLst/>
              <a:gdLst>
                <a:gd name="f0" fmla="val w"/>
                <a:gd name="f1" fmla="val h"/>
                <a:gd name="f2" fmla="val 0"/>
                <a:gd name="f3" fmla="val 7657"/>
                <a:gd name="f4" fmla="val 1419"/>
                <a:gd name="f5" fmla="val 725"/>
                <a:gd name="f6" fmla="val 1"/>
                <a:gd name="f7" fmla="val 316"/>
                <a:gd name="f8" fmla="val 1103"/>
                <a:gd name="f9" fmla="val 1418"/>
                <a:gd name="f10" fmla="val 6932"/>
                <a:gd name="f11" fmla="val 7341"/>
                <a:gd name="f12" fmla="val 7594"/>
                <a:gd name="f13" fmla="val 7278"/>
                <a:gd name="f14" fmla="*/ f0 1 7657"/>
                <a:gd name="f15" fmla="*/ f1 1 1419"/>
                <a:gd name="f16" fmla="val f2"/>
                <a:gd name="f17" fmla="val f3"/>
                <a:gd name="f18" fmla="val f4"/>
                <a:gd name="f19" fmla="+- f18 0 f16"/>
                <a:gd name="f20" fmla="+- f17 0 f16"/>
                <a:gd name="f21" fmla="*/ f20 1 7657"/>
                <a:gd name="f22" fmla="*/ f19 1 1419"/>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657" h="1419">
                  <a:moveTo>
                    <a:pt x="f5" y="f6"/>
                  </a:moveTo>
                  <a:cubicBezTo>
                    <a:pt x="f7" y="f6"/>
                    <a:pt x="f6" y="f7"/>
                    <a:pt x="f6" y="f5"/>
                  </a:cubicBezTo>
                  <a:cubicBezTo>
                    <a:pt x="f6" y="f8"/>
                    <a:pt x="f7" y="f9"/>
                    <a:pt x="f5" y="f9"/>
                  </a:cubicBezTo>
                  <a:lnTo>
                    <a:pt x="f10" y="f9"/>
                  </a:lnTo>
                  <a:cubicBezTo>
                    <a:pt x="f11" y="f9"/>
                    <a:pt x="f3" y="f8"/>
                    <a:pt x="f3" y="f5"/>
                  </a:cubicBezTo>
                  <a:cubicBezTo>
                    <a:pt x="f12" y="f7"/>
                    <a:pt x="f13"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62" name="Google Shape;10256;p74">
              <a:extLst>
                <a:ext uri="{FF2B5EF4-FFF2-40B4-BE49-F238E27FC236}">
                  <a16:creationId xmlns:a16="http://schemas.microsoft.com/office/drawing/2014/main" id="{48860A2B-776E-6530-60ED-03EC93C22FD7}"/>
                </a:ext>
              </a:extLst>
            </p:cNvPr>
            <p:cNvSpPr/>
            <p:nvPr/>
          </p:nvSpPr>
          <p:spPr>
            <a:xfrm>
              <a:off x="7125388" y="1994909"/>
              <a:ext cx="304760" cy="60194"/>
            </a:xfrm>
            <a:custGeom>
              <a:avLst/>
              <a:gdLst>
                <a:gd name="f0" fmla="val w"/>
                <a:gd name="f1" fmla="val h"/>
                <a:gd name="f2" fmla="val 0"/>
                <a:gd name="f3" fmla="val 7657"/>
                <a:gd name="f4" fmla="val 1419"/>
                <a:gd name="f5" fmla="val 725"/>
                <a:gd name="f6" fmla="val 316"/>
                <a:gd name="f7" fmla="val 1"/>
                <a:gd name="f8" fmla="val 315"/>
                <a:gd name="f9" fmla="val 1103"/>
                <a:gd name="f10" fmla="val 1418"/>
                <a:gd name="f11" fmla="val 6932"/>
                <a:gd name="f12" fmla="val 7341"/>
                <a:gd name="f13" fmla="val 7594"/>
                <a:gd name="f14" fmla="val 284"/>
                <a:gd name="f15" fmla="val 7278"/>
                <a:gd name="f16" fmla="*/ f0 1 7657"/>
                <a:gd name="f17" fmla="*/ f1 1 1419"/>
                <a:gd name="f18" fmla="val f2"/>
                <a:gd name="f19" fmla="val f3"/>
                <a:gd name="f20" fmla="val f4"/>
                <a:gd name="f21" fmla="+- f20 0 f18"/>
                <a:gd name="f22" fmla="+- f19 0 f18"/>
                <a:gd name="f23" fmla="*/ f22 1 7657"/>
                <a:gd name="f24" fmla="*/ f21 1 141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7657" h="1419">
                  <a:moveTo>
                    <a:pt x="f5" y="f2"/>
                  </a:moveTo>
                  <a:cubicBezTo>
                    <a:pt x="f6" y="f2"/>
                    <a:pt x="f7" y="f8"/>
                    <a:pt x="f7" y="f5"/>
                  </a:cubicBezTo>
                  <a:cubicBezTo>
                    <a:pt x="f7" y="f9"/>
                    <a:pt x="f6" y="f10"/>
                    <a:pt x="f5" y="f10"/>
                  </a:cubicBezTo>
                  <a:lnTo>
                    <a:pt x="f11" y="f10"/>
                  </a:lnTo>
                  <a:cubicBezTo>
                    <a:pt x="f12" y="f10"/>
                    <a:pt x="f3" y="f9"/>
                    <a:pt x="f3" y="f5"/>
                  </a:cubicBezTo>
                  <a:cubicBezTo>
                    <a:pt x="f13" y="f14"/>
                    <a:pt x="f15" y="f2"/>
                    <a:pt x="f1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63" name="Google Shape;10257;p74">
              <a:extLst>
                <a:ext uri="{FF2B5EF4-FFF2-40B4-BE49-F238E27FC236}">
                  <a16:creationId xmlns:a16="http://schemas.microsoft.com/office/drawing/2014/main" id="{19023008-8D78-5DEF-0238-ADF1808BEC73}"/>
                </a:ext>
              </a:extLst>
            </p:cNvPr>
            <p:cNvSpPr/>
            <p:nvPr/>
          </p:nvSpPr>
          <p:spPr>
            <a:xfrm>
              <a:off x="7154238" y="2081787"/>
              <a:ext cx="247043" cy="60487"/>
            </a:xfrm>
            <a:custGeom>
              <a:avLst/>
              <a:gdLst>
                <a:gd name="f0" fmla="val w"/>
                <a:gd name="f1" fmla="val h"/>
                <a:gd name="f2" fmla="val 0"/>
                <a:gd name="f3" fmla="val 6207"/>
                <a:gd name="f4" fmla="val 1426"/>
                <a:gd name="f5" fmla="val 441"/>
                <a:gd name="f6" fmla="val 568"/>
                <a:gd name="f7" fmla="val 788"/>
                <a:gd name="f8" fmla="val 1355"/>
                <a:gd name="f9" fmla="val 1213"/>
                <a:gd name="f10" fmla="val 2237"/>
                <a:gd name="f11" fmla="val 3112"/>
                <a:gd name="f12" fmla="val 3986"/>
                <a:gd name="f13" fmla="val 4852"/>
                <a:gd name="f14" fmla="val 5608"/>
                <a:gd name="f15" fmla="*/ f0 1 6207"/>
                <a:gd name="f16" fmla="*/ f1 1 1426"/>
                <a:gd name="f17" fmla="val f2"/>
                <a:gd name="f18" fmla="val f3"/>
                <a:gd name="f19" fmla="val f4"/>
                <a:gd name="f20" fmla="+- f19 0 f17"/>
                <a:gd name="f21" fmla="+- f18 0 f17"/>
                <a:gd name="f22" fmla="*/ f21 1 6207"/>
                <a:gd name="f23" fmla="*/ f20 1 142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207" h="1426">
                  <a:moveTo>
                    <a:pt x="f2" y="f2"/>
                  </a:moveTo>
                  <a:lnTo>
                    <a:pt x="f2" y="f5"/>
                  </a:lnTo>
                  <a:lnTo>
                    <a:pt x="f6" y="f7"/>
                  </a:lnTo>
                  <a:cubicBezTo>
                    <a:pt x="f8" y="f9"/>
                    <a:pt x="f10" y="f4"/>
                    <a:pt x="f11" y="f4"/>
                  </a:cubicBezTo>
                  <a:cubicBezTo>
                    <a:pt x="f12" y="f4"/>
                    <a:pt x="f13" y="f9"/>
                    <a:pt x="f14" y="f7"/>
                  </a:cubicBezTo>
                  <a:lnTo>
                    <a:pt x="f3" y="f5"/>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64" name="Google Shape;10258;p74">
              <a:extLst>
                <a:ext uri="{FF2B5EF4-FFF2-40B4-BE49-F238E27FC236}">
                  <a16:creationId xmlns:a16="http://schemas.microsoft.com/office/drawing/2014/main" id="{E4F1CBD3-A017-584A-1D89-C39C7361BD21}"/>
                </a:ext>
              </a:extLst>
            </p:cNvPr>
            <p:cNvSpPr/>
            <p:nvPr/>
          </p:nvSpPr>
          <p:spPr>
            <a:xfrm>
              <a:off x="7151732" y="2135233"/>
              <a:ext cx="248323" cy="125647"/>
            </a:xfrm>
            <a:custGeom>
              <a:avLst/>
              <a:gdLst>
                <a:gd name="f0" fmla="val w"/>
                <a:gd name="f1" fmla="val h"/>
                <a:gd name="f2" fmla="val 0"/>
                <a:gd name="f3" fmla="val 6239"/>
                <a:gd name="f4" fmla="val 2962"/>
                <a:gd name="f5" fmla="val 126"/>
                <a:gd name="f6" fmla="val 1607"/>
                <a:gd name="f7" fmla="val 1481"/>
                <a:gd name="f8" fmla="val 3119"/>
                <a:gd name="f9" fmla="val 4758"/>
                <a:gd name="f10" fmla="val 6112"/>
                <a:gd name="f11" fmla="val 6238"/>
                <a:gd name="f12" fmla="val 5986"/>
                <a:gd name="f13" fmla="val 5136"/>
                <a:gd name="f14" fmla="val 631"/>
                <a:gd name="f15" fmla="val 4096"/>
                <a:gd name="f16" fmla="val 883"/>
                <a:gd name="f17" fmla="val 2143"/>
                <a:gd name="f18" fmla="val 1166"/>
                <a:gd name="f19" fmla="val 252"/>
                <a:gd name="f20" fmla="*/ f0 1 6239"/>
                <a:gd name="f21" fmla="*/ f1 1 2962"/>
                <a:gd name="f22" fmla="val f2"/>
                <a:gd name="f23" fmla="val f3"/>
                <a:gd name="f24" fmla="val f4"/>
                <a:gd name="f25" fmla="+- f24 0 f22"/>
                <a:gd name="f26" fmla="+- f23 0 f22"/>
                <a:gd name="f27" fmla="*/ f26 1 6239"/>
                <a:gd name="f28" fmla="*/ f25 1 2962"/>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6239" h="2962">
                  <a:moveTo>
                    <a:pt x="f2" y="f2"/>
                  </a:moveTo>
                  <a:cubicBezTo>
                    <a:pt x="f5" y="f6"/>
                    <a:pt x="f7" y="f4"/>
                    <a:pt x="f8" y="f4"/>
                  </a:cubicBezTo>
                  <a:cubicBezTo>
                    <a:pt x="f9" y="f4"/>
                    <a:pt x="f10" y="f6"/>
                    <a:pt x="f11" y="f2"/>
                  </a:cubicBezTo>
                  <a:lnTo>
                    <a:pt x="f11" y="f2"/>
                  </a:lnTo>
                  <a:lnTo>
                    <a:pt x="f12" y="f5"/>
                  </a:lnTo>
                  <a:cubicBezTo>
                    <a:pt x="f13" y="f14"/>
                    <a:pt x="f15" y="f16"/>
                    <a:pt x="f8" y="f16"/>
                  </a:cubicBezTo>
                  <a:cubicBezTo>
                    <a:pt x="f17" y="f16"/>
                    <a:pt x="f18" y="f14"/>
                    <a:pt x="f19" y="f5"/>
                  </a:cubicBezTo>
                  <a:lnTo>
                    <a:pt x="f2"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65" name="Google Shape;10297;p74">
            <a:extLst>
              <a:ext uri="{FF2B5EF4-FFF2-40B4-BE49-F238E27FC236}">
                <a16:creationId xmlns:a16="http://schemas.microsoft.com/office/drawing/2014/main" id="{4CA99D1B-D798-7BAF-2B68-9F3F49383E1D}"/>
              </a:ext>
            </a:extLst>
          </p:cNvPr>
          <p:cNvGrpSpPr/>
          <p:nvPr/>
        </p:nvGrpSpPr>
        <p:grpSpPr>
          <a:xfrm>
            <a:off x="3142053" y="2112198"/>
            <a:ext cx="470257" cy="499874"/>
            <a:chOff x="4513652" y="1981568"/>
            <a:chExt cx="470257" cy="499874"/>
          </a:xfrm>
          <a:solidFill>
            <a:schemeClr val="bg2"/>
          </a:solidFill>
        </p:grpSpPr>
        <p:sp>
          <p:nvSpPr>
            <p:cNvPr id="166" name="Google Shape;10298;p74">
              <a:extLst>
                <a:ext uri="{FF2B5EF4-FFF2-40B4-BE49-F238E27FC236}">
                  <a16:creationId xmlns:a16="http://schemas.microsoft.com/office/drawing/2014/main" id="{308EDE43-FF3D-02C7-C557-55A8961425AC}"/>
                </a:ext>
              </a:extLst>
            </p:cNvPr>
            <p:cNvSpPr/>
            <p:nvPr/>
          </p:nvSpPr>
          <p:spPr>
            <a:xfrm>
              <a:off x="4621478" y="2246187"/>
              <a:ext cx="56482" cy="60194"/>
            </a:xfrm>
            <a:custGeom>
              <a:avLst/>
              <a:gdLst>
                <a:gd name="f0" fmla="val w"/>
                <a:gd name="f1" fmla="val h"/>
                <a:gd name="f2" fmla="val 0"/>
                <a:gd name="f3" fmla="val 1419"/>
                <a:gd name="f4" fmla="val 725"/>
                <a:gd name="f5" fmla="val 1"/>
                <a:gd name="f6" fmla="val 316"/>
                <a:gd name="f7" fmla="val 694"/>
                <a:gd name="f8" fmla="val 64"/>
                <a:gd name="f9" fmla="val 1103"/>
                <a:gd name="f10" fmla="val 1418"/>
                <a:gd name="f11" fmla="*/ f0 1 1419"/>
                <a:gd name="f12" fmla="*/ f1 1 1419"/>
                <a:gd name="f13" fmla="val f2"/>
                <a:gd name="f14" fmla="val f3"/>
                <a:gd name="f15" fmla="+- f14 0 f13"/>
                <a:gd name="f16" fmla="*/ f15 1 1419"/>
                <a:gd name="f17" fmla="*/ f13 1 f16"/>
                <a:gd name="f18" fmla="*/ f14 1 f16"/>
                <a:gd name="f19" fmla="*/ f17 f11 1"/>
                <a:gd name="f20" fmla="*/ f18 f11 1"/>
                <a:gd name="f21" fmla="*/ f18 f12 1"/>
                <a:gd name="f22" fmla="*/ f17 f12 1"/>
              </a:gdLst>
              <a:ahLst/>
              <a:cxnLst>
                <a:cxn ang="3cd4">
                  <a:pos x="hc" y="t"/>
                </a:cxn>
                <a:cxn ang="0">
                  <a:pos x="r" y="vc"/>
                </a:cxn>
                <a:cxn ang="cd4">
                  <a:pos x="hc" y="b"/>
                </a:cxn>
                <a:cxn ang="cd2">
                  <a:pos x="l" y="vc"/>
                </a:cxn>
              </a:cxnLst>
              <a:rect l="f19" t="f22" r="f20" b="f21"/>
              <a:pathLst>
                <a:path w="1419" h="1419">
                  <a:moveTo>
                    <a:pt x="f4" y="f5"/>
                  </a:moveTo>
                  <a:cubicBezTo>
                    <a:pt x="f6" y="f5"/>
                    <a:pt x="f5" y="f6"/>
                    <a:pt x="f5" y="f7"/>
                  </a:cubicBezTo>
                  <a:cubicBezTo>
                    <a:pt x="f8" y="f9"/>
                    <a:pt x="f6" y="f10"/>
                    <a:pt x="f4" y="f10"/>
                  </a:cubicBezTo>
                  <a:cubicBezTo>
                    <a:pt x="f9" y="f10"/>
                    <a:pt x="f10" y="f9"/>
                    <a:pt x="f10" y="f7"/>
                  </a:cubicBezTo>
                  <a:cubicBezTo>
                    <a:pt x="f10"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67" name="Google Shape;10299;p74">
              <a:extLst>
                <a:ext uri="{FF2B5EF4-FFF2-40B4-BE49-F238E27FC236}">
                  <a16:creationId xmlns:a16="http://schemas.microsoft.com/office/drawing/2014/main" id="{FA3119DB-3454-A3AE-E6A4-94C193432EA3}"/>
                </a:ext>
              </a:extLst>
            </p:cNvPr>
            <p:cNvSpPr/>
            <p:nvPr/>
          </p:nvSpPr>
          <p:spPr>
            <a:xfrm>
              <a:off x="4595125" y="2335734"/>
              <a:ext cx="110404" cy="58832"/>
            </a:xfrm>
            <a:custGeom>
              <a:avLst/>
              <a:gdLst>
                <a:gd name="f0" fmla="val w"/>
                <a:gd name="f1" fmla="val h"/>
                <a:gd name="f2" fmla="val 0"/>
                <a:gd name="f3" fmla="val 2774"/>
                <a:gd name="f4" fmla="val 1387"/>
                <a:gd name="f5" fmla="val 631"/>
                <a:gd name="f6" fmla="val 1"/>
                <a:gd name="f7" fmla="val 630"/>
                <a:gd name="f8" fmla="val 2773"/>
                <a:gd name="f9" fmla="val 2175"/>
                <a:gd name="f10" fmla="*/ f0 1 2774"/>
                <a:gd name="f11" fmla="*/ f1 1 1387"/>
                <a:gd name="f12" fmla="val f2"/>
                <a:gd name="f13" fmla="val f3"/>
                <a:gd name="f14" fmla="val f4"/>
                <a:gd name="f15" fmla="+- f14 0 f12"/>
                <a:gd name="f16" fmla="+- f13 0 f12"/>
                <a:gd name="f17" fmla="*/ f16 1 2774"/>
                <a:gd name="f18" fmla="*/ f15 1 1387"/>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774" h="1387">
                  <a:moveTo>
                    <a:pt x="f4" y="f2"/>
                  </a:moveTo>
                  <a:cubicBezTo>
                    <a:pt x="f5" y="f2"/>
                    <a:pt x="f6" y="f7"/>
                    <a:pt x="f6" y="f4"/>
                  </a:cubicBezTo>
                  <a:lnTo>
                    <a:pt x="f8" y="f4"/>
                  </a:lnTo>
                  <a:cubicBezTo>
                    <a:pt x="f8" y="f7"/>
                    <a:pt x="f9"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68" name="Google Shape;10300;p74">
              <a:extLst>
                <a:ext uri="{FF2B5EF4-FFF2-40B4-BE49-F238E27FC236}">
                  <a16:creationId xmlns:a16="http://schemas.microsoft.com/office/drawing/2014/main" id="{6F696C0B-CA0A-C92E-5C56-F0E5C73AC9E1}"/>
                </a:ext>
              </a:extLst>
            </p:cNvPr>
            <p:cNvSpPr/>
            <p:nvPr/>
          </p:nvSpPr>
          <p:spPr>
            <a:xfrm>
              <a:off x="4513652" y="2159309"/>
              <a:ext cx="470257" cy="322133"/>
            </a:xfrm>
            <a:custGeom>
              <a:avLst/>
              <a:gdLst>
                <a:gd name="f0" fmla="val w"/>
                <a:gd name="f1" fmla="val h"/>
                <a:gd name="f2" fmla="val 0"/>
                <a:gd name="f3" fmla="val 11815"/>
                <a:gd name="f4" fmla="val 7594"/>
                <a:gd name="f5" fmla="val 10050"/>
                <a:gd name="f6" fmla="val 2080"/>
                <a:gd name="f7" fmla="val 10239"/>
                <a:gd name="f8" fmla="val 10397"/>
                <a:gd name="f9" fmla="val 2238"/>
                <a:gd name="f10" fmla="val 2427"/>
                <a:gd name="f11" fmla="val 2616"/>
                <a:gd name="f12" fmla="val 2773"/>
                <a:gd name="f13" fmla="val 6553"/>
                <a:gd name="f14" fmla="val 6333"/>
                <a:gd name="f15" fmla="val 6175"/>
                <a:gd name="f16" fmla="val 3466"/>
                <a:gd name="f17" fmla="val 3624"/>
                <a:gd name="f18" fmla="val 3813"/>
                <a:gd name="f19" fmla="val 4002"/>
                <a:gd name="f20" fmla="val 4159"/>
                <a:gd name="f21" fmla="val 4821"/>
                <a:gd name="f22" fmla="val 4978"/>
                <a:gd name="f23" fmla="val 5199"/>
                <a:gd name="f24" fmla="val 5388"/>
                <a:gd name="f25" fmla="val 5546"/>
                <a:gd name="f26" fmla="val 3403"/>
                <a:gd name="f27" fmla="val 1418"/>
                <a:gd name="f28" fmla="val 4127"/>
                <a:gd name="f29" fmla="val 4757"/>
                <a:gd name="f30" fmla="val 2049"/>
                <a:gd name="f31" fmla="val 3151"/>
                <a:gd name="f32" fmla="val 4600"/>
                <a:gd name="f33" fmla="val 3498"/>
                <a:gd name="f34" fmla="val 4379"/>
                <a:gd name="f35" fmla="val 3718"/>
                <a:gd name="f36" fmla="val 5009"/>
                <a:gd name="f37" fmla="val 4065"/>
                <a:gd name="f38" fmla="val 5451"/>
                <a:gd name="f39" fmla="val 4758"/>
                <a:gd name="f40" fmla="val 5892"/>
                <a:gd name="f41" fmla="val 5514"/>
                <a:gd name="f42" fmla="val 6081"/>
                <a:gd name="f43" fmla="val 5356"/>
                <a:gd name="f44" fmla="val 6239"/>
                <a:gd name="f45" fmla="val 5167"/>
                <a:gd name="f46" fmla="val 1701"/>
                <a:gd name="f47" fmla="val 1512"/>
                <a:gd name="f48" fmla="val 1355"/>
                <a:gd name="f49" fmla="val 1764"/>
                <a:gd name="f50" fmla="val 4096"/>
                <a:gd name="f51" fmla="val 2395"/>
                <a:gd name="f52" fmla="val 2174"/>
                <a:gd name="f53" fmla="val 2016"/>
                <a:gd name="f54" fmla="val 2647"/>
                <a:gd name="f55" fmla="val 1040"/>
                <a:gd name="f56" fmla="val 1"/>
                <a:gd name="f57" fmla="val 441"/>
                <a:gd name="f58" fmla="val 473"/>
                <a:gd name="f59" fmla="val 1009"/>
                <a:gd name="f60" fmla="val 6554"/>
                <a:gd name="f61" fmla="val 7152"/>
                <a:gd name="f62" fmla="val 7593"/>
                <a:gd name="f63" fmla="val 10806"/>
                <a:gd name="f64" fmla="val 11373"/>
                <a:gd name="f65" fmla="val 7121"/>
                <a:gd name="f66" fmla="val 11783"/>
                <a:gd name="f67" fmla="val 11310"/>
                <a:gd name="f68" fmla="val 10743"/>
                <a:gd name="f69" fmla="val 347"/>
                <a:gd name="f70" fmla="val 946"/>
                <a:gd name="f71" fmla="val 7120"/>
                <a:gd name="f72" fmla="val 6585"/>
                <a:gd name="f73" fmla="val 5198"/>
                <a:gd name="f74" fmla="val 4190"/>
                <a:gd name="f75" fmla="val 883"/>
                <a:gd name="f76" fmla="*/ f0 1 11815"/>
                <a:gd name="f77" fmla="*/ f1 1 7594"/>
                <a:gd name="f78" fmla="val f2"/>
                <a:gd name="f79" fmla="val f3"/>
                <a:gd name="f80" fmla="val f4"/>
                <a:gd name="f81" fmla="+- f80 0 f78"/>
                <a:gd name="f82" fmla="+- f79 0 f78"/>
                <a:gd name="f83" fmla="*/ f82 1 11815"/>
                <a:gd name="f84" fmla="*/ f81 1 7594"/>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11815" h="7594">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26" y="f27"/>
                  </a:moveTo>
                  <a:cubicBezTo>
                    <a:pt x="f28" y="f27"/>
                    <a:pt x="f29" y="f30"/>
                    <a:pt x="f29" y="f12"/>
                  </a:cubicBezTo>
                  <a:cubicBezTo>
                    <a:pt x="f29" y="f31"/>
                    <a:pt x="f32" y="f33"/>
                    <a:pt x="f34" y="f35"/>
                  </a:cubicBezTo>
                  <a:cubicBezTo>
                    <a:pt x="f36" y="f37"/>
                    <a:pt x="f38" y="f39"/>
                    <a:pt x="f38" y="f25"/>
                  </a:cubicBezTo>
                  <a:lnTo>
                    <a:pt x="f38" y="f40"/>
                  </a:lnTo>
                  <a:lnTo>
                    <a:pt x="f41" y="f40"/>
                  </a:lnTo>
                  <a:cubicBezTo>
                    <a:pt x="f41" y="f42"/>
                    <a:pt x="f43" y="f44"/>
                    <a:pt x="f45" y="f44"/>
                  </a:cubicBezTo>
                  <a:lnTo>
                    <a:pt x="f46" y="f44"/>
                  </a:lnTo>
                  <a:cubicBezTo>
                    <a:pt x="f47" y="f44"/>
                    <a:pt x="f48" y="f42"/>
                    <a:pt x="f48" y="f40"/>
                  </a:cubicBezTo>
                  <a:lnTo>
                    <a:pt x="f48" y="f25"/>
                  </a:lnTo>
                  <a:cubicBezTo>
                    <a:pt x="f48" y="f39"/>
                    <a:pt x="f49" y="f50"/>
                    <a:pt x="f51" y="f35"/>
                  </a:cubicBezTo>
                  <a:cubicBezTo>
                    <a:pt x="f52" y="f33"/>
                    <a:pt x="f53" y="f31"/>
                    <a:pt x="f53" y="f12"/>
                  </a:cubicBezTo>
                  <a:cubicBezTo>
                    <a:pt x="f53" y="f30"/>
                    <a:pt x="f54" y="f27"/>
                    <a:pt x="f26" y="f27"/>
                  </a:cubicBezTo>
                  <a:close/>
                  <a:moveTo>
                    <a:pt x="f55" y="f56"/>
                  </a:moveTo>
                  <a:cubicBezTo>
                    <a:pt x="f57" y="f56"/>
                    <a:pt x="f2" y="f58"/>
                    <a:pt x="f2" y="f59"/>
                  </a:cubicBezTo>
                  <a:lnTo>
                    <a:pt x="f2" y="f60"/>
                  </a:lnTo>
                  <a:cubicBezTo>
                    <a:pt x="f2" y="f61"/>
                    <a:pt x="f58" y="f62"/>
                    <a:pt x="f55" y="f62"/>
                  </a:cubicBezTo>
                  <a:lnTo>
                    <a:pt x="f63" y="f62"/>
                  </a:lnTo>
                  <a:cubicBezTo>
                    <a:pt x="f64" y="f62"/>
                    <a:pt x="f3" y="f65"/>
                    <a:pt x="f3" y="f60"/>
                  </a:cubicBezTo>
                  <a:lnTo>
                    <a:pt x="f3" y="f59"/>
                  </a:lnTo>
                  <a:cubicBezTo>
                    <a:pt x="f66" y="f58"/>
                    <a:pt x="f67" y="f56"/>
                    <a:pt x="f68" y="f56"/>
                  </a:cubicBezTo>
                  <a:lnTo>
                    <a:pt x="f62" y="f56"/>
                  </a:lnTo>
                  <a:lnTo>
                    <a:pt x="f62" y="f69"/>
                  </a:lnTo>
                  <a:cubicBezTo>
                    <a:pt x="f62" y="f70"/>
                    <a:pt x="f71" y="f48"/>
                    <a:pt x="f72" y="f48"/>
                  </a:cubicBezTo>
                  <a:lnTo>
                    <a:pt x="f73" y="f48"/>
                  </a:lnTo>
                  <a:cubicBezTo>
                    <a:pt x="f32" y="f48"/>
                    <a:pt x="f74" y="f75"/>
                    <a:pt x="f74" y="f69"/>
                  </a:cubicBezTo>
                  <a:lnTo>
                    <a:pt x="f74" y="f5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69" name="Google Shape;10301;p74">
              <a:extLst>
                <a:ext uri="{FF2B5EF4-FFF2-40B4-BE49-F238E27FC236}">
                  <a16:creationId xmlns:a16="http://schemas.microsoft.com/office/drawing/2014/main" id="{7C2F22D6-356A-694D-E0E8-87E0B67B48E1}"/>
                </a:ext>
              </a:extLst>
            </p:cNvPr>
            <p:cNvSpPr/>
            <p:nvPr/>
          </p:nvSpPr>
          <p:spPr>
            <a:xfrm>
              <a:off x="4650327" y="2069762"/>
              <a:ext cx="194392" cy="118990"/>
            </a:xfrm>
            <a:custGeom>
              <a:avLst/>
              <a:gdLst>
                <a:gd name="f0" fmla="val w"/>
                <a:gd name="f1" fmla="val h"/>
                <a:gd name="f2" fmla="val 0"/>
                <a:gd name="f3" fmla="val 4884"/>
                <a:gd name="f4" fmla="val 2805"/>
                <a:gd name="f5" fmla="val 693"/>
                <a:gd name="f6" fmla="val 1"/>
                <a:gd name="f7" fmla="val 315"/>
                <a:gd name="f8" fmla="val 316"/>
                <a:gd name="f9" fmla="val 725"/>
                <a:gd name="f10" fmla="val 1104"/>
                <a:gd name="f11" fmla="val 1419"/>
                <a:gd name="f12" fmla="val 1418"/>
                <a:gd name="f13" fmla="val 2458"/>
                <a:gd name="f14" fmla="val 1386"/>
                <a:gd name="f15" fmla="val 2647"/>
                <a:gd name="f16" fmla="val 1544"/>
                <a:gd name="f17" fmla="val 1733"/>
                <a:gd name="f18" fmla="val 3119"/>
                <a:gd name="f19" fmla="val 3308"/>
                <a:gd name="f20" fmla="val 3466"/>
                <a:gd name="f21" fmla="val 4159"/>
                <a:gd name="f22" fmla="val 4568"/>
                <a:gd name="f23" fmla="val 4883"/>
                <a:gd name="f24" fmla="*/ f0 1 4884"/>
                <a:gd name="f25" fmla="*/ f1 1 2805"/>
                <a:gd name="f26" fmla="val f2"/>
                <a:gd name="f27" fmla="val f3"/>
                <a:gd name="f28" fmla="val f4"/>
                <a:gd name="f29" fmla="+- f28 0 f26"/>
                <a:gd name="f30" fmla="+- f27 0 f26"/>
                <a:gd name="f31" fmla="*/ f30 1 4884"/>
                <a:gd name="f32" fmla="*/ f29 1 2805"/>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884" h="2805">
                  <a:moveTo>
                    <a:pt x="f5" y="f6"/>
                  </a:moveTo>
                  <a:cubicBezTo>
                    <a:pt x="f7" y="f6"/>
                    <a:pt x="f2" y="f8"/>
                    <a:pt x="f2" y="f9"/>
                  </a:cubicBezTo>
                  <a:cubicBezTo>
                    <a:pt x="f2" y="f10"/>
                    <a:pt x="f7" y="f11"/>
                    <a:pt x="f5" y="f11"/>
                  </a:cubicBezTo>
                  <a:lnTo>
                    <a:pt x="f12" y="f11"/>
                  </a:lnTo>
                  <a:lnTo>
                    <a:pt x="f12" y="f13"/>
                  </a:lnTo>
                  <a:cubicBezTo>
                    <a:pt x="f14" y="f15"/>
                    <a:pt x="f16" y="f4"/>
                    <a:pt x="f17" y="f4"/>
                  </a:cubicBezTo>
                  <a:lnTo>
                    <a:pt x="f18" y="f4"/>
                  </a:lnTo>
                  <a:cubicBezTo>
                    <a:pt x="f19" y="f4"/>
                    <a:pt x="f20" y="f15"/>
                    <a:pt x="f20" y="f13"/>
                  </a:cubicBezTo>
                  <a:lnTo>
                    <a:pt x="f20" y="f11"/>
                  </a:lnTo>
                  <a:lnTo>
                    <a:pt x="f21" y="f11"/>
                  </a:lnTo>
                  <a:cubicBezTo>
                    <a:pt x="f22" y="f11"/>
                    <a:pt x="f23" y="f10"/>
                    <a:pt x="f23" y="f9"/>
                  </a:cubicBezTo>
                  <a:cubicBezTo>
                    <a:pt x="f23" y="f8"/>
                    <a:pt x="f22" y="f6"/>
                    <a:pt x="f2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70" name="Google Shape;10302;p74">
              <a:extLst>
                <a:ext uri="{FF2B5EF4-FFF2-40B4-BE49-F238E27FC236}">
                  <a16:creationId xmlns:a16="http://schemas.microsoft.com/office/drawing/2014/main" id="{8E64E2A3-3A2D-1CC5-F804-53E77A3F65B9}"/>
                </a:ext>
              </a:extLst>
            </p:cNvPr>
            <p:cNvSpPr/>
            <p:nvPr/>
          </p:nvSpPr>
          <p:spPr>
            <a:xfrm>
              <a:off x="4677914" y="1981568"/>
              <a:ext cx="137955" cy="60194"/>
            </a:xfrm>
            <a:custGeom>
              <a:avLst/>
              <a:gdLst>
                <a:gd name="f0" fmla="val w"/>
                <a:gd name="f1" fmla="val h"/>
                <a:gd name="f2" fmla="val 0"/>
                <a:gd name="f3" fmla="val 3466"/>
                <a:gd name="f4" fmla="val 1419"/>
                <a:gd name="f5" fmla="val 378"/>
                <a:gd name="f6" fmla="val 1"/>
                <a:gd name="f7" fmla="val 158"/>
                <a:gd name="f8" fmla="val 347"/>
                <a:gd name="f9" fmla="val 1418"/>
                <a:gd name="f10" fmla="val 3308"/>
                <a:gd name="f11" fmla="val 3119"/>
                <a:gd name="f12" fmla="*/ f0 1 3466"/>
                <a:gd name="f13" fmla="*/ f1 1 1419"/>
                <a:gd name="f14" fmla="val f2"/>
                <a:gd name="f15" fmla="val f3"/>
                <a:gd name="f16" fmla="val f4"/>
                <a:gd name="f17" fmla="+- f16 0 f14"/>
                <a:gd name="f18" fmla="+- f15 0 f14"/>
                <a:gd name="f19" fmla="*/ f18 1 3466"/>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466" h="1419">
                  <a:moveTo>
                    <a:pt x="f5" y="f6"/>
                  </a:moveTo>
                  <a:cubicBezTo>
                    <a:pt x="f7" y="f6"/>
                    <a:pt x="f2" y="f7"/>
                    <a:pt x="f2" y="f8"/>
                  </a:cubicBezTo>
                  <a:lnTo>
                    <a:pt x="f2" y="f9"/>
                  </a:lnTo>
                  <a:lnTo>
                    <a:pt x="f3" y="f9"/>
                  </a:lnTo>
                  <a:lnTo>
                    <a:pt x="f3" y="f8"/>
                  </a:lnTo>
                  <a:cubicBezTo>
                    <a:pt x="f3" y="f7"/>
                    <a:pt x="f10" y="f6"/>
                    <a:pt x="f1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71" name="Google Shape;10352;p74">
            <a:extLst>
              <a:ext uri="{FF2B5EF4-FFF2-40B4-BE49-F238E27FC236}">
                <a16:creationId xmlns:a16="http://schemas.microsoft.com/office/drawing/2014/main" id="{549E87A0-E0EC-DC62-032F-769A0CC04316}"/>
              </a:ext>
            </a:extLst>
          </p:cNvPr>
          <p:cNvGrpSpPr/>
          <p:nvPr/>
        </p:nvGrpSpPr>
        <p:grpSpPr>
          <a:xfrm>
            <a:off x="3811694" y="2120684"/>
            <a:ext cx="471528" cy="504319"/>
            <a:chOff x="5183294" y="1990054"/>
            <a:chExt cx="471528" cy="504319"/>
          </a:xfrm>
          <a:solidFill>
            <a:schemeClr val="bg2"/>
          </a:solidFill>
        </p:grpSpPr>
        <p:sp>
          <p:nvSpPr>
            <p:cNvPr id="172" name="Google Shape;10353;p74">
              <a:extLst>
                <a:ext uri="{FF2B5EF4-FFF2-40B4-BE49-F238E27FC236}">
                  <a16:creationId xmlns:a16="http://schemas.microsoft.com/office/drawing/2014/main" id="{97598B3E-6DD7-9775-B71E-C067BB4787D7}"/>
                </a:ext>
              </a:extLst>
            </p:cNvPr>
            <p:cNvSpPr/>
            <p:nvPr/>
          </p:nvSpPr>
          <p:spPr>
            <a:xfrm>
              <a:off x="5319970" y="2108313"/>
              <a:ext cx="194392" cy="168450"/>
            </a:xfrm>
            <a:custGeom>
              <a:avLst/>
              <a:gdLst>
                <a:gd name="f0" fmla="val w"/>
                <a:gd name="f1" fmla="val h"/>
                <a:gd name="f2" fmla="val 0"/>
                <a:gd name="f3" fmla="val 4884"/>
                <a:gd name="f4" fmla="val 3971"/>
                <a:gd name="f5" fmla="val 2426"/>
                <a:gd name="f6" fmla="val 1"/>
                <a:gd name="f7" fmla="val 1103"/>
                <a:gd name="f8" fmla="val 1104"/>
                <a:gd name="f9" fmla="val 2427"/>
                <a:gd name="f10" fmla="val 3025"/>
                <a:gd name="f11" fmla="val 190"/>
                <a:gd name="f12" fmla="val 3530"/>
                <a:gd name="f13" fmla="val 536"/>
                <a:gd name="f14" fmla="val 820"/>
                <a:gd name="f15" fmla="val 3624"/>
                <a:gd name="f16" fmla="val 3309"/>
                <a:gd name="f17" fmla="val 1481"/>
                <a:gd name="f18" fmla="val 3057"/>
                <a:gd name="f19" fmla="val 1261"/>
                <a:gd name="f20" fmla="val 2805"/>
                <a:gd name="f21" fmla="val 2458"/>
                <a:gd name="f22" fmla="val 2112"/>
                <a:gd name="f23" fmla="val 1356"/>
                <a:gd name="f24" fmla="val 1733"/>
                <a:gd name="f25" fmla="val 726"/>
                <a:gd name="f26" fmla="val 2489"/>
                <a:gd name="f27" fmla="val 3214"/>
                <a:gd name="f28" fmla="val 3844"/>
                <a:gd name="f29" fmla="val 3687"/>
                <a:gd name="f30" fmla="val 3466"/>
                <a:gd name="f31" fmla="val 3246"/>
                <a:gd name="f32" fmla="val 4128"/>
                <a:gd name="f33" fmla="val 3561"/>
                <a:gd name="f34" fmla="val 4317"/>
                <a:gd name="f35" fmla="val 4695"/>
                <a:gd name="f36" fmla="val 3781"/>
                <a:gd name="f37" fmla="*/ f0 1 4884"/>
                <a:gd name="f38" fmla="*/ f1 1 3971"/>
                <a:gd name="f39" fmla="val f2"/>
                <a:gd name="f40" fmla="val f3"/>
                <a:gd name="f41" fmla="val f4"/>
                <a:gd name="f42" fmla="+- f41 0 f39"/>
                <a:gd name="f43" fmla="+- f40 0 f39"/>
                <a:gd name="f44" fmla="*/ f43 1 4884"/>
                <a:gd name="f45" fmla="*/ f42 1 3971"/>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884" h="3971">
                  <a:moveTo>
                    <a:pt x="f5" y="f6"/>
                  </a:moveTo>
                  <a:cubicBezTo>
                    <a:pt x="f7" y="f6"/>
                    <a:pt x="f2" y="f8"/>
                    <a:pt x="f2" y="f9"/>
                  </a:cubicBezTo>
                  <a:cubicBezTo>
                    <a:pt x="f2" y="f10"/>
                    <a:pt x="f11" y="f12"/>
                    <a:pt x="f13" y="f4"/>
                  </a:cubicBezTo>
                  <a:cubicBezTo>
                    <a:pt x="f14" y="f15"/>
                    <a:pt x="f7" y="f16"/>
                    <a:pt x="f17" y="f18"/>
                  </a:cubicBezTo>
                  <a:cubicBezTo>
                    <a:pt x="f19" y="f20"/>
                    <a:pt x="f7" y="f21"/>
                    <a:pt x="f7" y="f22"/>
                  </a:cubicBezTo>
                  <a:cubicBezTo>
                    <a:pt x="f7" y="f23"/>
                    <a:pt x="f24" y="f25"/>
                    <a:pt x="f26" y="f25"/>
                  </a:cubicBezTo>
                  <a:cubicBezTo>
                    <a:pt x="f27" y="f25"/>
                    <a:pt x="f28" y="f23"/>
                    <a:pt x="f28" y="f22"/>
                  </a:cubicBezTo>
                  <a:cubicBezTo>
                    <a:pt x="f28" y="f21"/>
                    <a:pt x="f29" y="f20"/>
                    <a:pt x="f30" y="f18"/>
                  </a:cubicBezTo>
                  <a:cubicBezTo>
                    <a:pt x="f28" y="f31"/>
                    <a:pt x="f32" y="f33"/>
                    <a:pt x="f34" y="f4"/>
                  </a:cubicBezTo>
                  <a:cubicBezTo>
                    <a:pt x="f35" y="f12"/>
                    <a:pt x="f3" y="f10"/>
                    <a:pt x="f3" y="f9"/>
                  </a:cubicBezTo>
                  <a:cubicBezTo>
                    <a:pt x="f3" y="f8"/>
                    <a:pt x="f36"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73" name="Google Shape;10354;p74">
              <a:extLst>
                <a:ext uri="{FF2B5EF4-FFF2-40B4-BE49-F238E27FC236}">
                  <a16:creationId xmlns:a16="http://schemas.microsoft.com/office/drawing/2014/main" id="{6824AC52-8A90-AC68-CEA9-EF67171BCE19}"/>
                </a:ext>
              </a:extLst>
            </p:cNvPr>
            <p:cNvSpPr/>
            <p:nvPr/>
          </p:nvSpPr>
          <p:spPr>
            <a:xfrm>
              <a:off x="5390177" y="2168472"/>
              <a:ext cx="56482" cy="60194"/>
            </a:xfrm>
            <a:custGeom>
              <a:avLst/>
              <a:gdLst>
                <a:gd name="f0" fmla="val w"/>
                <a:gd name="f1" fmla="val h"/>
                <a:gd name="f2" fmla="val 0"/>
                <a:gd name="f3" fmla="val 1419"/>
                <a:gd name="f4" fmla="val 725"/>
                <a:gd name="f5" fmla="val 1"/>
                <a:gd name="f6" fmla="val 316"/>
                <a:gd name="f7" fmla="val 694"/>
                <a:gd name="f8" fmla="val 1103"/>
                <a:gd name="f9" fmla="val 1418"/>
                <a:gd name="f10" fmla="*/ f0 1 1419"/>
                <a:gd name="f11" fmla="*/ f1 1 1419"/>
                <a:gd name="f12" fmla="val f2"/>
                <a:gd name="f13" fmla="val f3"/>
                <a:gd name="f14" fmla="+- f13 0 f12"/>
                <a:gd name="f15" fmla="*/ f14 1 141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1419" h="1419">
                  <a:moveTo>
                    <a:pt x="f4" y="f5"/>
                  </a:moveTo>
                  <a:cubicBezTo>
                    <a:pt x="f6" y="f5"/>
                    <a:pt x="f5" y="f6"/>
                    <a:pt x="f5" y="f7"/>
                  </a:cubicBezTo>
                  <a:cubicBezTo>
                    <a:pt x="f5" y="f8"/>
                    <a:pt x="f6" y="f9"/>
                    <a:pt x="f4" y="f9"/>
                  </a:cubicBezTo>
                  <a:cubicBezTo>
                    <a:pt x="f8" y="f9"/>
                    <a:pt x="f9" y="f8"/>
                    <a:pt x="f9" y="f7"/>
                  </a:cubicBezTo>
                  <a:cubicBezTo>
                    <a:pt x="f9" y="f6"/>
                    <a:pt x="f8"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74" name="Google Shape;10355;p74">
              <a:extLst>
                <a:ext uri="{FF2B5EF4-FFF2-40B4-BE49-F238E27FC236}">
                  <a16:creationId xmlns:a16="http://schemas.microsoft.com/office/drawing/2014/main" id="{4D1808C6-9E0A-DDE7-9BBF-99AAB01652D7}"/>
                </a:ext>
              </a:extLst>
            </p:cNvPr>
            <p:cNvSpPr/>
            <p:nvPr/>
          </p:nvSpPr>
          <p:spPr>
            <a:xfrm>
              <a:off x="5212153" y="1990054"/>
              <a:ext cx="412586" cy="443072"/>
            </a:xfrm>
            <a:custGeom>
              <a:avLst/>
              <a:gdLst>
                <a:gd name="f0" fmla="val w"/>
                <a:gd name="f1" fmla="val h"/>
                <a:gd name="f2" fmla="val 0"/>
                <a:gd name="f3" fmla="val 10366"/>
                <a:gd name="f4" fmla="val 10445"/>
                <a:gd name="f5" fmla="val 5198"/>
                <a:gd name="f6" fmla="val 2159"/>
                <a:gd name="f7" fmla="val 6931"/>
                <a:gd name="f8" fmla="val 8286"/>
                <a:gd name="f9" fmla="val 3514"/>
                <a:gd name="f10" fmla="val 5246"/>
                <a:gd name="f11" fmla="val 6916"/>
                <a:gd name="f12" fmla="val 8365"/>
                <a:gd name="f13" fmla="val 3340"/>
                <a:gd name="f14" fmla="val 2079"/>
                <a:gd name="f15" fmla="val 6822"/>
                <a:gd name="f16" fmla="val 3497"/>
                <a:gd name="f17" fmla="val 5167"/>
                <a:gd name="f18" fmla="val 1"/>
                <a:gd name="f19" fmla="val 5088"/>
                <a:gd name="f20" fmla="val 5009"/>
                <a:gd name="f21" fmla="val 17"/>
                <a:gd name="f22" fmla="val 4946"/>
                <a:gd name="f23" fmla="val 48"/>
                <a:gd name="f24" fmla="val 4001"/>
                <a:gd name="f25" fmla="val 836"/>
                <a:gd name="f26" fmla="val 2773"/>
                <a:gd name="f27" fmla="val 678"/>
                <a:gd name="f28" fmla="val 2756"/>
                <a:gd name="f29" fmla="val 675"/>
                <a:gd name="f30" fmla="val 2739"/>
                <a:gd name="f31" fmla="val 673"/>
                <a:gd name="f32" fmla="val 2723"/>
                <a:gd name="f33" fmla="val 2583"/>
                <a:gd name="f34" fmla="val 2454"/>
                <a:gd name="f35" fmla="val 786"/>
                <a:gd name="f36" fmla="val 2426"/>
                <a:gd name="f37" fmla="val 899"/>
                <a:gd name="f38" fmla="val 1953"/>
                <a:gd name="f39" fmla="val 2033"/>
                <a:gd name="f40" fmla="val 819"/>
                <a:gd name="f41" fmla="val 2505"/>
                <a:gd name="f42" fmla="val 662"/>
                <a:gd name="f43" fmla="val 2568"/>
                <a:gd name="f44" fmla="val 567"/>
                <a:gd name="f45" fmla="val 2694"/>
                <a:gd name="f46" fmla="val 630"/>
                <a:gd name="f47" fmla="val 2852"/>
                <a:gd name="f48" fmla="val 788"/>
                <a:gd name="f49" fmla="val 4081"/>
                <a:gd name="f50" fmla="val 32"/>
                <a:gd name="f51" fmla="val 5026"/>
                <a:gd name="f52" fmla="val 5183"/>
                <a:gd name="f53" fmla="val 5341"/>
                <a:gd name="f54" fmla="val 63"/>
                <a:gd name="f55" fmla="val 5467"/>
                <a:gd name="f56" fmla="val 6381"/>
                <a:gd name="f57" fmla="val 7609"/>
                <a:gd name="f58" fmla="val 7767"/>
                <a:gd name="f59" fmla="val 725"/>
                <a:gd name="f60" fmla="val 7924"/>
                <a:gd name="f61" fmla="val 851"/>
                <a:gd name="f62" fmla="val 7956"/>
                <a:gd name="f63" fmla="val 1985"/>
                <a:gd name="f64" fmla="val 8428"/>
                <a:gd name="f65" fmla="val 2457"/>
                <a:gd name="f66" fmla="val 9594"/>
                <a:gd name="f67" fmla="val 2536"/>
                <a:gd name="f68" fmla="val 9725"/>
                <a:gd name="f69" fmla="val 2637"/>
                <a:gd name="f70" fmla="val 9791"/>
                <a:gd name="f71" fmla="val 2741"/>
                <a:gd name="f72" fmla="val 2762"/>
                <a:gd name="f73" fmla="val 2783"/>
                <a:gd name="f74" fmla="val 9788"/>
                <a:gd name="f75" fmla="val 2804"/>
                <a:gd name="f76" fmla="val 9783"/>
                <a:gd name="f77" fmla="val 4033"/>
                <a:gd name="f78" fmla="val 9626"/>
                <a:gd name="f79" fmla="val 4978"/>
                <a:gd name="f80" fmla="val 10382"/>
                <a:gd name="f81" fmla="val 5072"/>
                <a:gd name="f82" fmla="val 10413"/>
                <a:gd name="f83" fmla="val 5104"/>
                <a:gd name="f84" fmla="val 5261"/>
                <a:gd name="f85" fmla="val 5324"/>
                <a:gd name="f86" fmla="val 5387"/>
                <a:gd name="f87" fmla="val 6333"/>
                <a:gd name="f88" fmla="val 7530"/>
                <a:gd name="f89" fmla="val 7687"/>
                <a:gd name="f90" fmla="val 7876"/>
                <a:gd name="f91" fmla="val 9689"/>
                <a:gd name="f92" fmla="val 7908"/>
                <a:gd name="f93" fmla="val 8380"/>
                <a:gd name="f94" fmla="val 9515"/>
                <a:gd name="f95" fmla="val 9672"/>
                <a:gd name="f96" fmla="val 7893"/>
                <a:gd name="f97" fmla="val 9735"/>
                <a:gd name="f98" fmla="val 9704"/>
                <a:gd name="f99" fmla="val 9546"/>
                <a:gd name="f100" fmla="val 10302"/>
                <a:gd name="f101" fmla="val 10365"/>
                <a:gd name="f102" fmla="val 5120"/>
                <a:gd name="f103" fmla="val 9641"/>
                <a:gd name="f104" fmla="val 2537"/>
                <a:gd name="f105" fmla="val 7826"/>
                <a:gd name="f106" fmla="val 762"/>
                <a:gd name="f107" fmla="val 7719"/>
                <a:gd name="f108" fmla="val 672"/>
                <a:gd name="f109" fmla="val 7589"/>
                <a:gd name="f110" fmla="val 7570"/>
                <a:gd name="f111" fmla="val 7550"/>
                <a:gd name="f112" fmla="val 674"/>
                <a:gd name="f113" fmla="*/ f0 1 10366"/>
                <a:gd name="f114" fmla="*/ f1 1 10445"/>
                <a:gd name="f115" fmla="val f2"/>
                <a:gd name="f116" fmla="val f3"/>
                <a:gd name="f117" fmla="val f4"/>
                <a:gd name="f118" fmla="+- f117 0 f115"/>
                <a:gd name="f119" fmla="+- f116 0 f115"/>
                <a:gd name="f120" fmla="*/ f119 1 10366"/>
                <a:gd name="f121" fmla="*/ f118 1 10445"/>
                <a:gd name="f122" fmla="*/ f115 1 f120"/>
                <a:gd name="f123" fmla="*/ f116 1 f120"/>
                <a:gd name="f124" fmla="*/ f115 1 f121"/>
                <a:gd name="f125" fmla="*/ f117 1 f121"/>
                <a:gd name="f126" fmla="*/ f122 f113 1"/>
                <a:gd name="f127" fmla="*/ f123 f113 1"/>
                <a:gd name="f128" fmla="*/ f125 f114 1"/>
                <a:gd name="f129" fmla="*/ f124 f114 1"/>
              </a:gdLst>
              <a:ahLst/>
              <a:cxnLst>
                <a:cxn ang="3cd4">
                  <a:pos x="hc" y="t"/>
                </a:cxn>
                <a:cxn ang="0">
                  <a:pos x="r" y="vc"/>
                </a:cxn>
                <a:cxn ang="cd4">
                  <a:pos x="hc" y="b"/>
                </a:cxn>
                <a:cxn ang="cd2">
                  <a:pos x="l" y="vc"/>
                </a:cxn>
              </a:cxnLst>
              <a:rect l="f126" t="f129" r="f127" b="f128"/>
              <a:pathLst>
                <a:path w="10366" h="10445">
                  <a:moveTo>
                    <a:pt x="f5" y="f6"/>
                  </a:moveTo>
                  <a:cubicBezTo>
                    <a:pt x="f7" y="f6"/>
                    <a:pt x="f8" y="f9"/>
                    <a:pt x="f8" y="f10"/>
                  </a:cubicBezTo>
                  <a:cubicBezTo>
                    <a:pt x="f8" y="f11"/>
                    <a:pt x="f7" y="f12"/>
                    <a:pt x="f5" y="f12"/>
                  </a:cubicBezTo>
                  <a:cubicBezTo>
                    <a:pt x="f13" y="f12"/>
                    <a:pt x="f14" y="f15"/>
                    <a:pt x="f14" y="f10"/>
                  </a:cubicBezTo>
                  <a:cubicBezTo>
                    <a:pt x="f14" y="f9"/>
                    <a:pt x="f16" y="f6"/>
                    <a:pt x="f5" y="f6"/>
                  </a:cubicBezTo>
                  <a:close/>
                  <a:moveTo>
                    <a:pt x="f17" y="f18"/>
                  </a:moveTo>
                  <a:cubicBezTo>
                    <a:pt x="f19" y="f18"/>
                    <a:pt x="f20" y="f21"/>
                    <a:pt x="f22" y="f23"/>
                  </a:cubicBezTo>
                  <a:lnTo>
                    <a:pt x="f24" y="f25"/>
                  </a:lnTo>
                  <a:lnTo>
                    <a:pt x="f26" y="f27"/>
                  </a:lnTo>
                  <a:cubicBezTo>
                    <a:pt x="f28" y="f29"/>
                    <a:pt x="f30" y="f31"/>
                    <a:pt x="f32" y="f31"/>
                  </a:cubicBezTo>
                  <a:cubicBezTo>
                    <a:pt x="f33" y="f31"/>
                    <a:pt x="f34" y="f35"/>
                    <a:pt x="f36" y="f37"/>
                  </a:cubicBezTo>
                  <a:lnTo>
                    <a:pt x="f38" y="f39"/>
                  </a:lnTo>
                  <a:lnTo>
                    <a:pt x="f40" y="f41"/>
                  </a:lnTo>
                  <a:cubicBezTo>
                    <a:pt x="f42" y="f43"/>
                    <a:pt x="f44" y="f45"/>
                    <a:pt x="f46" y="f47"/>
                  </a:cubicBezTo>
                  <a:lnTo>
                    <a:pt x="f48" y="f49"/>
                  </a:lnTo>
                  <a:lnTo>
                    <a:pt x="f50" y="f51"/>
                  </a:lnTo>
                  <a:cubicBezTo>
                    <a:pt x="f2" y="f52"/>
                    <a:pt x="f2" y="f53"/>
                    <a:pt x="f54" y="f55"/>
                  </a:cubicBezTo>
                  <a:lnTo>
                    <a:pt x="f40" y="f56"/>
                  </a:lnTo>
                  <a:lnTo>
                    <a:pt x="f42" y="f57"/>
                  </a:lnTo>
                  <a:cubicBezTo>
                    <a:pt x="f46" y="f58"/>
                    <a:pt x="f59" y="f60"/>
                    <a:pt x="f61" y="f62"/>
                  </a:cubicBezTo>
                  <a:lnTo>
                    <a:pt x="f63" y="f64"/>
                  </a:lnTo>
                  <a:lnTo>
                    <a:pt x="f65" y="f66"/>
                  </a:lnTo>
                  <a:cubicBezTo>
                    <a:pt x="f67" y="f68"/>
                    <a:pt x="f69" y="f70"/>
                    <a:pt x="f71" y="f70"/>
                  </a:cubicBezTo>
                  <a:cubicBezTo>
                    <a:pt x="f72" y="f70"/>
                    <a:pt x="f73" y="f74"/>
                    <a:pt x="f75" y="f76"/>
                  </a:cubicBezTo>
                  <a:lnTo>
                    <a:pt x="f77" y="f78"/>
                  </a:lnTo>
                  <a:lnTo>
                    <a:pt x="f79" y="f80"/>
                  </a:lnTo>
                  <a:cubicBezTo>
                    <a:pt x="f81" y="f82"/>
                    <a:pt x="f83" y="f4"/>
                    <a:pt x="f17" y="f4"/>
                  </a:cubicBezTo>
                  <a:cubicBezTo>
                    <a:pt x="f84" y="f4"/>
                    <a:pt x="f85" y="f82"/>
                    <a:pt x="f86" y="f80"/>
                  </a:cubicBezTo>
                  <a:lnTo>
                    <a:pt x="f87" y="f78"/>
                  </a:lnTo>
                  <a:lnTo>
                    <a:pt x="f88" y="f76"/>
                  </a:lnTo>
                  <a:cubicBezTo>
                    <a:pt x="f89" y="f76"/>
                    <a:pt x="f90" y="f91"/>
                    <a:pt x="f92" y="f66"/>
                  </a:cubicBezTo>
                  <a:lnTo>
                    <a:pt x="f93" y="f64"/>
                  </a:lnTo>
                  <a:lnTo>
                    <a:pt x="f94" y="f62"/>
                  </a:lnTo>
                  <a:cubicBezTo>
                    <a:pt x="f95" y="f96"/>
                    <a:pt x="f97" y="f58"/>
                    <a:pt x="f98" y="f57"/>
                  </a:cubicBezTo>
                  <a:lnTo>
                    <a:pt x="f99" y="f56"/>
                  </a:lnTo>
                  <a:lnTo>
                    <a:pt x="f100" y="f55"/>
                  </a:lnTo>
                  <a:cubicBezTo>
                    <a:pt x="f101" y="f53"/>
                    <a:pt x="f101" y="f102"/>
                    <a:pt x="f100" y="f51"/>
                  </a:cubicBezTo>
                  <a:lnTo>
                    <a:pt x="f99" y="f49"/>
                  </a:lnTo>
                  <a:lnTo>
                    <a:pt x="f98" y="f47"/>
                  </a:lnTo>
                  <a:cubicBezTo>
                    <a:pt x="f97" y="f45"/>
                    <a:pt x="f103" y="f104"/>
                    <a:pt x="f94" y="f41"/>
                  </a:cubicBezTo>
                  <a:lnTo>
                    <a:pt x="f93" y="f39"/>
                  </a:lnTo>
                  <a:lnTo>
                    <a:pt x="f92" y="f37"/>
                  </a:lnTo>
                  <a:cubicBezTo>
                    <a:pt x="f105" y="f106"/>
                    <a:pt x="f107" y="f108"/>
                    <a:pt x="f109" y="f108"/>
                  </a:cubicBezTo>
                  <a:cubicBezTo>
                    <a:pt x="f110" y="f108"/>
                    <a:pt x="f111" y="f112"/>
                    <a:pt x="f88" y="f27"/>
                  </a:cubicBezTo>
                  <a:lnTo>
                    <a:pt x="f87" y="f25"/>
                  </a:lnTo>
                  <a:lnTo>
                    <a:pt x="f86" y="f23"/>
                  </a:lnTo>
                  <a:cubicBezTo>
                    <a:pt x="f85" y="f21"/>
                    <a:pt x="f10" y="f18"/>
                    <a:pt x="f17" y="f18"/>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75" name="Google Shape;10356;p74">
              <a:extLst>
                <a:ext uri="{FF2B5EF4-FFF2-40B4-BE49-F238E27FC236}">
                  <a16:creationId xmlns:a16="http://schemas.microsoft.com/office/drawing/2014/main" id="{4FCC2C55-F676-C30F-5813-89E0B713A93F}"/>
                </a:ext>
              </a:extLst>
            </p:cNvPr>
            <p:cNvSpPr/>
            <p:nvPr/>
          </p:nvSpPr>
          <p:spPr>
            <a:xfrm>
              <a:off x="5365104" y="2256702"/>
              <a:ext cx="106628" cy="58832"/>
            </a:xfrm>
            <a:custGeom>
              <a:avLst/>
              <a:gdLst>
                <a:gd name="f0" fmla="val w"/>
                <a:gd name="f1" fmla="val h"/>
                <a:gd name="f2" fmla="val 0"/>
                <a:gd name="f3" fmla="val 2679"/>
                <a:gd name="f4" fmla="val 1387"/>
                <a:gd name="f5" fmla="val 1355"/>
                <a:gd name="f6" fmla="val 725"/>
                <a:gd name="f7" fmla="val 190"/>
                <a:gd name="f8" fmla="val 441"/>
                <a:gd name="f9" fmla="val 1"/>
                <a:gd name="f10" fmla="val 977"/>
                <a:gd name="f11" fmla="val 410"/>
                <a:gd name="f12" fmla="val 1229"/>
                <a:gd name="f13" fmla="val 820"/>
                <a:gd name="f14" fmla="val 1386"/>
                <a:gd name="f15" fmla="val 1859"/>
                <a:gd name="f16" fmla="val 2301"/>
                <a:gd name="f17" fmla="val 2521"/>
                <a:gd name="f18" fmla="val 1985"/>
                <a:gd name="f19" fmla="*/ f0 1 2679"/>
                <a:gd name="f20" fmla="*/ f1 1 1387"/>
                <a:gd name="f21" fmla="val f2"/>
                <a:gd name="f22" fmla="val f3"/>
                <a:gd name="f23" fmla="val f4"/>
                <a:gd name="f24" fmla="+- f23 0 f21"/>
                <a:gd name="f25" fmla="+- f22 0 f21"/>
                <a:gd name="f26" fmla="*/ f25 1 2679"/>
                <a:gd name="f27" fmla="*/ f24 1 1387"/>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679" h="1387">
                  <a:moveTo>
                    <a:pt x="f5" y="f2"/>
                  </a:moveTo>
                  <a:cubicBezTo>
                    <a:pt x="f6" y="f2"/>
                    <a:pt x="f7" y="f8"/>
                    <a:pt x="f9" y="f10"/>
                  </a:cubicBezTo>
                  <a:cubicBezTo>
                    <a:pt x="f11" y="f12"/>
                    <a:pt x="f13" y="f14"/>
                    <a:pt x="f5" y="f14"/>
                  </a:cubicBezTo>
                  <a:cubicBezTo>
                    <a:pt x="f15" y="f14"/>
                    <a:pt x="f16" y="f12"/>
                    <a:pt x="f3" y="f10"/>
                  </a:cubicBezTo>
                  <a:cubicBezTo>
                    <a:pt x="f17" y="f11"/>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76" name="Google Shape;10357;p74">
              <a:extLst>
                <a:ext uri="{FF2B5EF4-FFF2-40B4-BE49-F238E27FC236}">
                  <a16:creationId xmlns:a16="http://schemas.microsoft.com/office/drawing/2014/main" id="{DE44BDBF-6496-1541-1975-1FF689EA09B3}"/>
                </a:ext>
              </a:extLst>
            </p:cNvPr>
            <p:cNvSpPr/>
            <p:nvPr/>
          </p:nvSpPr>
          <p:spPr>
            <a:xfrm>
              <a:off x="5503060" y="2343534"/>
              <a:ext cx="151762" cy="147575"/>
            </a:xfrm>
            <a:custGeom>
              <a:avLst/>
              <a:gdLst>
                <a:gd name="f0" fmla="val w"/>
                <a:gd name="f1" fmla="val h"/>
                <a:gd name="f2" fmla="val 0"/>
                <a:gd name="f3" fmla="val 3813"/>
                <a:gd name="f4" fmla="val 3479"/>
                <a:gd name="f5" fmla="val 2867"/>
                <a:gd name="f6" fmla="val 1"/>
                <a:gd name="f7" fmla="val 2741"/>
                <a:gd name="f8" fmla="val 127"/>
                <a:gd name="f9" fmla="val 2647"/>
                <a:gd name="f10" fmla="val 221"/>
                <a:gd name="f11" fmla="val 2489"/>
                <a:gd name="f12" fmla="val 284"/>
                <a:gd name="f13" fmla="val 1607"/>
                <a:gd name="f14" fmla="val 631"/>
                <a:gd name="f15" fmla="val 1260"/>
                <a:gd name="f16" fmla="val 1482"/>
                <a:gd name="f17" fmla="val 1103"/>
                <a:gd name="f18" fmla="val 1891"/>
                <a:gd name="f19" fmla="val 693"/>
                <a:gd name="f20" fmla="val 2112"/>
                <a:gd name="f21" fmla="val 158"/>
                <a:gd name="f22" fmla="val 2080"/>
                <a:gd name="f23" fmla="val 1166"/>
                <a:gd name="f24" fmla="val 3372"/>
                <a:gd name="f25" fmla="val 1237"/>
                <a:gd name="f26" fmla="val 3443"/>
                <a:gd name="f27" fmla="val 1343"/>
                <a:gd name="f28" fmla="val 3478"/>
                <a:gd name="f29" fmla="val 1445"/>
                <a:gd name="f30" fmla="val 1479"/>
                <a:gd name="f31" fmla="val 1512"/>
                <a:gd name="f32" fmla="val 3474"/>
                <a:gd name="f33" fmla="val 1544"/>
                <a:gd name="f34" fmla="val 3466"/>
                <a:gd name="f35" fmla="val 1638"/>
                <a:gd name="f36" fmla="val 3403"/>
                <a:gd name="f37" fmla="val 1764"/>
                <a:gd name="f38" fmla="val 3340"/>
                <a:gd name="f39" fmla="val 3183"/>
                <a:gd name="f40" fmla="val 1639"/>
                <a:gd name="f41" fmla="val 3497"/>
                <a:gd name="f42" fmla="val 1324"/>
                <a:gd name="f43" fmla="val 3532"/>
                <a:gd name="f44" fmla="val 1338"/>
                <a:gd name="f45" fmla="val 3563"/>
                <a:gd name="f46" fmla="val 1344"/>
                <a:gd name="f47" fmla="val 3592"/>
                <a:gd name="f48" fmla="val 3693"/>
                <a:gd name="f49" fmla="val 3756"/>
                <a:gd name="f50" fmla="val 1265"/>
                <a:gd name="f51" fmla="val 3781"/>
                <a:gd name="f52" fmla="val 1167"/>
                <a:gd name="f53" fmla="val 3812"/>
                <a:gd name="f54" fmla="val 1072"/>
                <a:gd name="f55" fmla="val 946"/>
                <a:gd name="f56" fmla="val 3686"/>
                <a:gd name="f57" fmla="val 820"/>
                <a:gd name="f58" fmla="*/ f0 1 3813"/>
                <a:gd name="f59" fmla="*/ f1 1 3479"/>
                <a:gd name="f60" fmla="val f2"/>
                <a:gd name="f61" fmla="val f3"/>
                <a:gd name="f62" fmla="val f4"/>
                <a:gd name="f63" fmla="+- f62 0 f60"/>
                <a:gd name="f64" fmla="+- f61 0 f60"/>
                <a:gd name="f65" fmla="*/ f64 1 3813"/>
                <a:gd name="f66" fmla="*/ f63 1 3479"/>
                <a:gd name="f67" fmla="*/ f60 1 f65"/>
                <a:gd name="f68" fmla="*/ f61 1 f65"/>
                <a:gd name="f69" fmla="*/ f60 1 f66"/>
                <a:gd name="f70" fmla="*/ f62 1 f66"/>
                <a:gd name="f71" fmla="*/ f67 f58 1"/>
                <a:gd name="f72" fmla="*/ f68 f58 1"/>
                <a:gd name="f73" fmla="*/ f70 f59 1"/>
                <a:gd name="f74" fmla="*/ f69 f59 1"/>
              </a:gdLst>
              <a:ahLst/>
              <a:cxnLst>
                <a:cxn ang="3cd4">
                  <a:pos x="hc" y="t"/>
                </a:cxn>
                <a:cxn ang="0">
                  <a:pos x="r" y="vc"/>
                </a:cxn>
                <a:cxn ang="cd4">
                  <a:pos x="hc" y="b"/>
                </a:cxn>
                <a:cxn ang="cd2">
                  <a:pos x="l" y="vc"/>
                </a:cxn>
              </a:cxnLst>
              <a:rect l="f71" t="f74" r="f72" b="f73"/>
              <a:pathLst>
                <a:path w="3813" h="3479">
                  <a:moveTo>
                    <a:pt x="f5" y="f6"/>
                  </a:moveTo>
                  <a:cubicBezTo>
                    <a:pt x="f7" y="f8"/>
                    <a:pt x="f9" y="f10"/>
                    <a:pt x="f11" y="f12"/>
                  </a:cubicBezTo>
                  <a:lnTo>
                    <a:pt x="f13" y="f14"/>
                  </a:lnTo>
                  <a:lnTo>
                    <a:pt x="f15" y="f16"/>
                  </a:lnTo>
                  <a:cubicBezTo>
                    <a:pt x="f17" y="f18"/>
                    <a:pt x="f19" y="f20"/>
                    <a:pt x="f12" y="f20"/>
                  </a:cubicBezTo>
                  <a:lnTo>
                    <a:pt x="f21" y="f20"/>
                  </a:lnTo>
                  <a:lnTo>
                    <a:pt x="f2" y="f22"/>
                  </a:lnTo>
                  <a:lnTo>
                    <a:pt x="f23" y="f24"/>
                  </a:lnTo>
                  <a:cubicBezTo>
                    <a:pt x="f25" y="f26"/>
                    <a:pt x="f27" y="f28"/>
                    <a:pt x="f29" y="f28"/>
                  </a:cubicBezTo>
                  <a:cubicBezTo>
                    <a:pt x="f30" y="f28"/>
                    <a:pt x="f31" y="f32"/>
                    <a:pt x="f33" y="f34"/>
                  </a:cubicBezTo>
                  <a:cubicBezTo>
                    <a:pt x="f35" y="f36"/>
                    <a:pt x="f37" y="f38"/>
                    <a:pt x="f37" y="f39"/>
                  </a:cubicBezTo>
                  <a:lnTo>
                    <a:pt x="f22" y="f40"/>
                  </a:lnTo>
                  <a:lnTo>
                    <a:pt x="f41" y="f42"/>
                  </a:lnTo>
                  <a:cubicBezTo>
                    <a:pt x="f43" y="f44"/>
                    <a:pt x="f45" y="f46"/>
                    <a:pt x="f47" y="f46"/>
                  </a:cubicBezTo>
                  <a:cubicBezTo>
                    <a:pt x="f48" y="f46"/>
                    <a:pt x="f49" y="f50"/>
                    <a:pt x="f51" y="f52"/>
                  </a:cubicBezTo>
                  <a:cubicBezTo>
                    <a:pt x="f53" y="f54"/>
                    <a:pt x="f51" y="f55"/>
                    <a:pt x="f56" y="f57"/>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77" name="Google Shape;10358;p74">
              <a:extLst>
                <a:ext uri="{FF2B5EF4-FFF2-40B4-BE49-F238E27FC236}">
                  <a16:creationId xmlns:a16="http://schemas.microsoft.com/office/drawing/2014/main" id="{2B7C10AB-2251-2333-2543-CE0B53CD4063}"/>
                </a:ext>
              </a:extLst>
            </p:cNvPr>
            <p:cNvSpPr/>
            <p:nvPr/>
          </p:nvSpPr>
          <p:spPr>
            <a:xfrm>
              <a:off x="5183294" y="2346204"/>
              <a:ext cx="151762" cy="148169"/>
            </a:xfrm>
            <a:custGeom>
              <a:avLst/>
              <a:gdLst>
                <a:gd name="f0" fmla="val w"/>
                <a:gd name="f1" fmla="val h"/>
                <a:gd name="f2" fmla="val 0"/>
                <a:gd name="f3" fmla="val 3813"/>
                <a:gd name="f4" fmla="val 3493"/>
                <a:gd name="f5" fmla="val 946"/>
                <a:gd name="f6" fmla="val 1"/>
                <a:gd name="f7" fmla="val 126"/>
                <a:gd name="f8" fmla="val 851"/>
                <a:gd name="f9" fmla="val 1009"/>
                <a:gd name="f10" fmla="val 32"/>
                <a:gd name="f11" fmla="val 1104"/>
                <a:gd name="f12" fmla="val 95"/>
                <a:gd name="f13" fmla="val 1230"/>
                <a:gd name="f14" fmla="val 158"/>
                <a:gd name="f15" fmla="val 1324"/>
                <a:gd name="f16" fmla="val 315"/>
                <a:gd name="f17" fmla="val 1356"/>
                <a:gd name="f18" fmla="val 1733"/>
                <a:gd name="f19" fmla="val 1671"/>
                <a:gd name="f20" fmla="val 2048"/>
                <a:gd name="f21" fmla="val 3214"/>
                <a:gd name="f22" fmla="val 2080"/>
                <a:gd name="f23" fmla="val 3309"/>
                <a:gd name="f24" fmla="val 2174"/>
                <a:gd name="f25" fmla="val 3435"/>
                <a:gd name="f26" fmla="val 2300"/>
                <a:gd name="f27" fmla="val 3466"/>
                <a:gd name="f28" fmla="val 2328"/>
                <a:gd name="f29" fmla="val 3485"/>
                <a:gd name="f30" fmla="val 2361"/>
                <a:gd name="f31" fmla="val 3492"/>
                <a:gd name="f32" fmla="val 2396"/>
                <a:gd name="f33" fmla="val 2482"/>
                <a:gd name="f34" fmla="val 2580"/>
                <a:gd name="f35" fmla="val 3448"/>
                <a:gd name="f36" fmla="val 2647"/>
                <a:gd name="f37" fmla="val 3403"/>
                <a:gd name="f38" fmla="val 2112"/>
                <a:gd name="f39" fmla="val 3624"/>
                <a:gd name="f40" fmla="val 2143"/>
                <a:gd name="f41" fmla="val 3561"/>
                <a:gd name="f42" fmla="val 3119"/>
                <a:gd name="f43" fmla="val 2773"/>
                <a:gd name="f44" fmla="val 1891"/>
                <a:gd name="f45" fmla="val 2552"/>
                <a:gd name="f46" fmla="val 1513"/>
                <a:gd name="f47" fmla="val 2206"/>
                <a:gd name="f48" fmla="val 631"/>
                <a:gd name="f49" fmla="val 1355"/>
                <a:gd name="f50" fmla="val 284"/>
                <a:gd name="f51" fmla="val 1198"/>
                <a:gd name="f52" fmla="val 221"/>
                <a:gd name="f53" fmla="val 1072"/>
                <a:gd name="f54" fmla="val 127"/>
                <a:gd name="f55" fmla="*/ f0 1 3813"/>
                <a:gd name="f56" fmla="*/ f1 1 3493"/>
                <a:gd name="f57" fmla="val f2"/>
                <a:gd name="f58" fmla="val f3"/>
                <a:gd name="f59" fmla="val f4"/>
                <a:gd name="f60" fmla="+- f59 0 f57"/>
                <a:gd name="f61" fmla="+- f58 0 f57"/>
                <a:gd name="f62" fmla="*/ f61 1 3813"/>
                <a:gd name="f63" fmla="*/ f60 1 3493"/>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3813" h="3493">
                  <a:moveTo>
                    <a:pt x="f5" y="f6"/>
                  </a:moveTo>
                  <a:lnTo>
                    <a:pt x="f7" y="f8"/>
                  </a:lnTo>
                  <a:cubicBezTo>
                    <a:pt x="f2" y="f8"/>
                    <a:pt x="f2" y="f9"/>
                    <a:pt x="f10" y="f11"/>
                  </a:cubicBezTo>
                  <a:cubicBezTo>
                    <a:pt x="f12" y="f13"/>
                    <a:pt x="f14" y="f15"/>
                    <a:pt x="f16" y="f17"/>
                  </a:cubicBezTo>
                  <a:lnTo>
                    <a:pt x="f18" y="f19"/>
                  </a:lnTo>
                  <a:lnTo>
                    <a:pt x="f20" y="f21"/>
                  </a:lnTo>
                  <a:cubicBezTo>
                    <a:pt x="f22" y="f23"/>
                    <a:pt x="f24" y="f25"/>
                    <a:pt x="f26" y="f27"/>
                  </a:cubicBezTo>
                  <a:cubicBezTo>
                    <a:pt x="f28" y="f29"/>
                    <a:pt x="f30" y="f31"/>
                    <a:pt x="f32" y="f31"/>
                  </a:cubicBezTo>
                  <a:cubicBezTo>
                    <a:pt x="f33" y="f31"/>
                    <a:pt x="f34" y="f35"/>
                    <a:pt x="f36" y="f37"/>
                  </a:cubicBezTo>
                  <a:lnTo>
                    <a:pt x="f3" y="f38"/>
                  </a:lnTo>
                  <a:lnTo>
                    <a:pt x="f3" y="f38"/>
                  </a:lnTo>
                  <a:lnTo>
                    <a:pt x="f39" y="f40"/>
                  </a:lnTo>
                  <a:lnTo>
                    <a:pt x="f41" y="f40"/>
                  </a:lnTo>
                  <a:cubicBezTo>
                    <a:pt x="f42" y="f40"/>
                    <a:pt x="f43" y="f44"/>
                    <a:pt x="f45" y="f46"/>
                  </a:cubicBezTo>
                  <a:lnTo>
                    <a:pt x="f47" y="f48"/>
                  </a:lnTo>
                  <a:lnTo>
                    <a:pt x="f49" y="f50"/>
                  </a:lnTo>
                  <a:cubicBezTo>
                    <a:pt x="f51" y="f52"/>
                    <a:pt x="f53" y="f54"/>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78" name="Google Shape;10390;p74">
            <a:extLst>
              <a:ext uri="{FF2B5EF4-FFF2-40B4-BE49-F238E27FC236}">
                <a16:creationId xmlns:a16="http://schemas.microsoft.com/office/drawing/2014/main" id="{E0BEF481-0BF2-6ED3-83AF-C8E22D3D7684}"/>
              </a:ext>
            </a:extLst>
          </p:cNvPr>
          <p:cNvGrpSpPr/>
          <p:nvPr/>
        </p:nvGrpSpPr>
        <p:grpSpPr>
          <a:xfrm>
            <a:off x="1757276" y="2132323"/>
            <a:ext cx="471529" cy="502554"/>
            <a:chOff x="3128875" y="2001694"/>
            <a:chExt cx="471529" cy="502554"/>
          </a:xfrm>
          <a:solidFill>
            <a:schemeClr val="bg2"/>
          </a:solidFill>
        </p:grpSpPr>
        <p:sp>
          <p:nvSpPr>
            <p:cNvPr id="179" name="Google Shape;10391;p74">
              <a:extLst>
                <a:ext uri="{FF2B5EF4-FFF2-40B4-BE49-F238E27FC236}">
                  <a16:creationId xmlns:a16="http://schemas.microsoft.com/office/drawing/2014/main" id="{0C8CB84B-800E-4E01-5FF4-5FB49A57C938}"/>
                </a:ext>
              </a:extLst>
            </p:cNvPr>
            <p:cNvSpPr/>
            <p:nvPr/>
          </p:nvSpPr>
          <p:spPr>
            <a:xfrm>
              <a:off x="3308180" y="2192795"/>
              <a:ext cx="110413" cy="116311"/>
            </a:xfrm>
            <a:custGeom>
              <a:avLst/>
              <a:gdLst>
                <a:gd name="f0" fmla="val w"/>
                <a:gd name="f1" fmla="val h"/>
                <a:gd name="f2" fmla="val 0"/>
                <a:gd name="f3" fmla="val 2774"/>
                <a:gd name="f4" fmla="val 2742"/>
                <a:gd name="f5" fmla="val 1387"/>
                <a:gd name="f6" fmla="val 1"/>
                <a:gd name="f7" fmla="val 631"/>
                <a:gd name="f8" fmla="val 1355"/>
                <a:gd name="f9" fmla="val 2112"/>
                <a:gd name="f10" fmla="val 2143"/>
                <a:gd name="f11" fmla="val 2773"/>
                <a:gd name="f12" fmla="*/ f0 1 2774"/>
                <a:gd name="f13" fmla="*/ f1 1 2742"/>
                <a:gd name="f14" fmla="val f2"/>
                <a:gd name="f15" fmla="val f3"/>
                <a:gd name="f16" fmla="val f4"/>
                <a:gd name="f17" fmla="+- f16 0 f14"/>
                <a:gd name="f18" fmla="+- f15 0 f14"/>
                <a:gd name="f19" fmla="*/ f18 1 2774"/>
                <a:gd name="f20" fmla="*/ f17 1 2742"/>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774" h="2742">
                  <a:moveTo>
                    <a:pt x="f5" y="f6"/>
                  </a:moveTo>
                  <a:cubicBezTo>
                    <a:pt x="f7" y="f6"/>
                    <a:pt x="f6" y="f7"/>
                    <a:pt x="f6" y="f8"/>
                  </a:cubicBezTo>
                  <a:cubicBezTo>
                    <a:pt x="f6" y="f9"/>
                    <a:pt x="f7" y="f4"/>
                    <a:pt x="f5" y="f4"/>
                  </a:cubicBezTo>
                  <a:cubicBezTo>
                    <a:pt x="f10" y="f4"/>
                    <a:pt x="f11" y="f9"/>
                    <a:pt x="f11" y="f8"/>
                  </a:cubicBezTo>
                  <a:cubicBezTo>
                    <a:pt x="f11"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80" name="Google Shape;10392;p74">
              <a:extLst>
                <a:ext uri="{FF2B5EF4-FFF2-40B4-BE49-F238E27FC236}">
                  <a16:creationId xmlns:a16="http://schemas.microsoft.com/office/drawing/2014/main" id="{B6638EE3-F7EC-1A73-4092-4417DB24462A}"/>
                </a:ext>
              </a:extLst>
            </p:cNvPr>
            <p:cNvSpPr/>
            <p:nvPr/>
          </p:nvSpPr>
          <p:spPr>
            <a:xfrm>
              <a:off x="3182806" y="2001694"/>
              <a:ext cx="137955" cy="147072"/>
            </a:xfrm>
            <a:custGeom>
              <a:avLst/>
              <a:gdLst>
                <a:gd name="f0" fmla="val w"/>
                <a:gd name="f1" fmla="val h"/>
                <a:gd name="f2" fmla="val 0"/>
                <a:gd name="f3" fmla="val 3466"/>
                <a:gd name="f4" fmla="val 3467"/>
                <a:gd name="f5" fmla="val 1733"/>
                <a:gd name="f6" fmla="val 1"/>
                <a:gd name="f7" fmla="val 788"/>
                <a:gd name="f8" fmla="val 2678"/>
                <a:gd name="f9" fmla="val 2741"/>
                <a:gd name="f10" fmla="*/ f0 1 3466"/>
                <a:gd name="f11" fmla="*/ f1 1 3467"/>
                <a:gd name="f12" fmla="val f2"/>
                <a:gd name="f13" fmla="val f3"/>
                <a:gd name="f14" fmla="val f4"/>
                <a:gd name="f15" fmla="+- f14 0 f12"/>
                <a:gd name="f16" fmla="+- f13 0 f12"/>
                <a:gd name="f17" fmla="*/ f16 1 3466"/>
                <a:gd name="f18" fmla="*/ f15 1 3467"/>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466" h="3467">
                  <a:moveTo>
                    <a:pt x="f5" y="f6"/>
                  </a:moveTo>
                  <a:cubicBezTo>
                    <a:pt x="f7" y="f6"/>
                    <a:pt x="f2" y="f7"/>
                    <a:pt x="f2" y="f5"/>
                  </a:cubicBezTo>
                  <a:cubicBezTo>
                    <a:pt x="f2" y="f8"/>
                    <a:pt x="f7" y="f3"/>
                    <a:pt x="f5" y="f3"/>
                  </a:cubicBezTo>
                  <a:cubicBezTo>
                    <a:pt x="f9" y="f3"/>
                    <a:pt x="f3" y="f8"/>
                    <a:pt x="f3" y="f5"/>
                  </a:cubicBezTo>
                  <a:cubicBezTo>
                    <a:pt x="f3" y="f7"/>
                    <a:pt x="f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81" name="Google Shape;10393;p74">
              <a:extLst>
                <a:ext uri="{FF2B5EF4-FFF2-40B4-BE49-F238E27FC236}">
                  <a16:creationId xmlns:a16="http://schemas.microsoft.com/office/drawing/2014/main" id="{3062EB7C-340A-ECFB-5061-B1FF8E0A3CCD}"/>
                </a:ext>
              </a:extLst>
            </p:cNvPr>
            <p:cNvSpPr/>
            <p:nvPr/>
          </p:nvSpPr>
          <p:spPr>
            <a:xfrm>
              <a:off x="3404740" y="2001694"/>
              <a:ext cx="137992" cy="147072"/>
            </a:xfrm>
            <a:custGeom>
              <a:avLst/>
              <a:gdLst>
                <a:gd name="f0" fmla="val w"/>
                <a:gd name="f1" fmla="val h"/>
                <a:gd name="f2" fmla="val 0"/>
                <a:gd name="f3" fmla="val 3467"/>
                <a:gd name="f4" fmla="val 1733"/>
                <a:gd name="f5" fmla="val 1"/>
                <a:gd name="f6" fmla="val 788"/>
                <a:gd name="f7" fmla="val 2678"/>
                <a:gd name="f8" fmla="val 3466"/>
                <a:gd name="f9" fmla="val 2679"/>
                <a:gd name="f10" fmla="*/ f0 1 3467"/>
                <a:gd name="f11" fmla="*/ f1 1 3467"/>
                <a:gd name="f12" fmla="val f2"/>
                <a:gd name="f13" fmla="val f3"/>
                <a:gd name="f14" fmla="+- f13 0 f12"/>
                <a:gd name="f15" fmla="*/ f14 1 3467"/>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82" name="Google Shape;10394;p74">
              <a:extLst>
                <a:ext uri="{FF2B5EF4-FFF2-40B4-BE49-F238E27FC236}">
                  <a16:creationId xmlns:a16="http://schemas.microsoft.com/office/drawing/2014/main" id="{122A78A3-C2CC-5BD0-7291-FFA346F77528}"/>
                </a:ext>
              </a:extLst>
            </p:cNvPr>
            <p:cNvSpPr/>
            <p:nvPr/>
          </p:nvSpPr>
          <p:spPr>
            <a:xfrm>
              <a:off x="3328242" y="2331811"/>
              <a:ext cx="66504" cy="42803"/>
            </a:xfrm>
            <a:custGeom>
              <a:avLst/>
              <a:gdLst>
                <a:gd name="f0" fmla="val w"/>
                <a:gd name="f1" fmla="val h"/>
                <a:gd name="f2" fmla="val 0"/>
                <a:gd name="f3" fmla="val 1671"/>
                <a:gd name="f4" fmla="val 1009"/>
                <a:gd name="f5" fmla="val 1"/>
                <a:gd name="f6" fmla="val 851"/>
                <a:gd name="f7" fmla="val 1008"/>
                <a:gd name="f8" fmla="val 1450"/>
                <a:gd name="f9" fmla="val 126"/>
                <a:gd name="f10" fmla="val 1167"/>
                <a:gd name="f11" fmla="val 158"/>
                <a:gd name="f12" fmla="val 568"/>
                <a:gd name="f13" fmla="val 284"/>
                <a:gd name="f14" fmla="val 95"/>
                <a:gd name="f15" fmla="*/ f0 1 1671"/>
                <a:gd name="f16" fmla="*/ f1 1 1009"/>
                <a:gd name="f17" fmla="val f2"/>
                <a:gd name="f18" fmla="val f3"/>
                <a:gd name="f19" fmla="val f4"/>
                <a:gd name="f20" fmla="+- f19 0 f17"/>
                <a:gd name="f21" fmla="+- f18 0 f17"/>
                <a:gd name="f22" fmla="*/ f21 1 1671"/>
                <a:gd name="f23" fmla="*/ f20 1 100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671" h="1009">
                  <a:moveTo>
                    <a:pt x="f5" y="f2"/>
                  </a:moveTo>
                  <a:lnTo>
                    <a:pt x="f6" y="f7"/>
                  </a:lnTo>
                  <a:lnTo>
                    <a:pt x="f3" y="f2"/>
                  </a:lnTo>
                  <a:lnTo>
                    <a:pt x="f3" y="f2"/>
                  </a:lnTo>
                  <a:cubicBezTo>
                    <a:pt x="f8" y="f9"/>
                    <a:pt x="f10" y="f11"/>
                    <a:pt x="f6" y="f11"/>
                  </a:cubicBezTo>
                  <a:cubicBezTo>
                    <a:pt x="f12" y="f11"/>
                    <a:pt x="f13" y="f14"/>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83" name="Google Shape;10395;p74">
              <a:extLst>
                <a:ext uri="{FF2B5EF4-FFF2-40B4-BE49-F238E27FC236}">
                  <a16:creationId xmlns:a16="http://schemas.microsoft.com/office/drawing/2014/main" id="{1C85C88F-68D8-A679-8D64-466D6484960D}"/>
                </a:ext>
              </a:extLst>
            </p:cNvPr>
            <p:cNvSpPr/>
            <p:nvPr/>
          </p:nvSpPr>
          <p:spPr>
            <a:xfrm>
              <a:off x="3239207" y="2322429"/>
              <a:ext cx="111639" cy="180456"/>
            </a:xfrm>
            <a:custGeom>
              <a:avLst/>
              <a:gdLst>
                <a:gd name="f0" fmla="val w"/>
                <a:gd name="f1" fmla="val h"/>
                <a:gd name="f2" fmla="val 0"/>
                <a:gd name="f3" fmla="val 2805"/>
                <a:gd name="f4" fmla="val 4254"/>
                <a:gd name="f5" fmla="val 1261"/>
                <a:gd name="f6" fmla="val 1"/>
                <a:gd name="f7" fmla="val 474"/>
                <a:gd name="f8" fmla="val 599"/>
                <a:gd name="f9" fmla="val 1513"/>
                <a:gd name="f10" fmla="val 2490"/>
                <a:gd name="f11" fmla="val 3907"/>
                <a:gd name="f12" fmla="val 4096"/>
                <a:gd name="f13" fmla="val 158"/>
                <a:gd name="f14" fmla="val 379"/>
                <a:gd name="f15" fmla="val 1891"/>
                <a:gd name="f16" fmla="*/ f0 1 2805"/>
                <a:gd name="f17" fmla="*/ f1 1 4254"/>
                <a:gd name="f18" fmla="val f2"/>
                <a:gd name="f19" fmla="val f3"/>
                <a:gd name="f20" fmla="val f4"/>
                <a:gd name="f21" fmla="+- f20 0 f18"/>
                <a:gd name="f22" fmla="+- f19 0 f18"/>
                <a:gd name="f23" fmla="*/ f22 1 2805"/>
                <a:gd name="f24" fmla="*/ f21 1 4254"/>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805" h="4254">
                  <a:moveTo>
                    <a:pt x="f5" y="f6"/>
                  </a:moveTo>
                  <a:cubicBezTo>
                    <a:pt x="f7" y="f8"/>
                    <a:pt x="f6" y="f9"/>
                    <a:pt x="f6" y="f10"/>
                  </a:cubicBezTo>
                  <a:lnTo>
                    <a:pt x="f6" y="f11"/>
                  </a:lnTo>
                  <a:cubicBezTo>
                    <a:pt x="f6" y="f12"/>
                    <a:pt x="f13" y="f4"/>
                    <a:pt x="f14" y="f4"/>
                  </a:cubicBezTo>
                  <a:lnTo>
                    <a:pt x="f3" y="f4"/>
                  </a:lnTo>
                  <a:lnTo>
                    <a:pt x="f3" y="f15"/>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84" name="Google Shape;10396;p74">
              <a:extLst>
                <a:ext uri="{FF2B5EF4-FFF2-40B4-BE49-F238E27FC236}">
                  <a16:creationId xmlns:a16="http://schemas.microsoft.com/office/drawing/2014/main" id="{5E6C24D4-2CD5-F59D-B1A6-773553FFF79A}"/>
                </a:ext>
              </a:extLst>
            </p:cNvPr>
            <p:cNvSpPr/>
            <p:nvPr/>
          </p:nvSpPr>
          <p:spPr>
            <a:xfrm>
              <a:off x="3377153" y="2323792"/>
              <a:ext cx="111639" cy="180456"/>
            </a:xfrm>
            <a:custGeom>
              <a:avLst/>
              <a:gdLst>
                <a:gd name="f0" fmla="val w"/>
                <a:gd name="f1" fmla="val h"/>
                <a:gd name="f2" fmla="val 0"/>
                <a:gd name="f3" fmla="val 2805"/>
                <a:gd name="f4" fmla="val 4254"/>
                <a:gd name="f5" fmla="val 1544"/>
                <a:gd name="f6" fmla="val 1"/>
                <a:gd name="f7" fmla="val 1890"/>
                <a:gd name="f8" fmla="val 4253"/>
                <a:gd name="f9" fmla="val 2458"/>
                <a:gd name="f10" fmla="val 2647"/>
                <a:gd name="f11" fmla="val 2804"/>
                <a:gd name="f12" fmla="val 4096"/>
                <a:gd name="f13" fmla="val 3907"/>
                <a:gd name="f14" fmla="val 2489"/>
                <a:gd name="f15" fmla="val 2773"/>
                <a:gd name="f16" fmla="val 1481"/>
                <a:gd name="f17" fmla="val 2300"/>
                <a:gd name="f18" fmla="val 567"/>
                <a:gd name="f19" fmla="*/ f0 1 2805"/>
                <a:gd name="f20" fmla="*/ f1 1 4254"/>
                <a:gd name="f21" fmla="val f2"/>
                <a:gd name="f22" fmla="val f3"/>
                <a:gd name="f23" fmla="val f4"/>
                <a:gd name="f24" fmla="+- f23 0 f21"/>
                <a:gd name="f25" fmla="+- f22 0 f21"/>
                <a:gd name="f26" fmla="*/ f25 1 2805"/>
                <a:gd name="f27" fmla="*/ f24 1 425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805" h="4254">
                  <a:moveTo>
                    <a:pt x="f5" y="f2"/>
                  </a:moveTo>
                  <a:lnTo>
                    <a:pt x="f6" y="f7"/>
                  </a:lnTo>
                  <a:lnTo>
                    <a:pt x="f6" y="f8"/>
                  </a:lnTo>
                  <a:lnTo>
                    <a:pt x="f9" y="f8"/>
                  </a:lnTo>
                  <a:cubicBezTo>
                    <a:pt x="f10" y="f8"/>
                    <a:pt x="f11" y="f12"/>
                    <a:pt x="f11" y="f13"/>
                  </a:cubicBezTo>
                  <a:lnTo>
                    <a:pt x="f11" y="f14"/>
                  </a:lnTo>
                  <a:cubicBezTo>
                    <a:pt x="f15" y="f16"/>
                    <a:pt x="f17" y="f18"/>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85" name="Google Shape;10397;p74">
              <a:extLst>
                <a:ext uri="{FF2B5EF4-FFF2-40B4-BE49-F238E27FC236}">
                  <a16:creationId xmlns:a16="http://schemas.microsoft.com/office/drawing/2014/main" id="{EC8174E3-E575-8E54-A7AF-693F9CEF6D8D}"/>
                </a:ext>
              </a:extLst>
            </p:cNvPr>
            <p:cNvSpPr/>
            <p:nvPr/>
          </p:nvSpPr>
          <p:spPr>
            <a:xfrm>
              <a:off x="3380939" y="2143381"/>
              <a:ext cx="219465" cy="184443"/>
            </a:xfrm>
            <a:custGeom>
              <a:avLst/>
              <a:gdLst>
                <a:gd name="f0" fmla="val w"/>
                <a:gd name="f1" fmla="val h"/>
                <a:gd name="f2" fmla="val 0"/>
                <a:gd name="f3" fmla="val 5514"/>
                <a:gd name="f4" fmla="val 4348"/>
                <a:gd name="f5" fmla="val 3686"/>
                <a:gd name="f6" fmla="val 1512"/>
                <a:gd name="f7" fmla="val 3907"/>
                <a:gd name="f8" fmla="val 4064"/>
                <a:gd name="f9" fmla="val 1670"/>
                <a:gd name="f10" fmla="val 1859"/>
                <a:gd name="f11" fmla="val 2048"/>
                <a:gd name="f12" fmla="val 2205"/>
                <a:gd name="f13" fmla="val 2993"/>
                <a:gd name="f14" fmla="val 2804"/>
                <a:gd name="f15" fmla="val 2646"/>
                <a:gd name="f16" fmla="val 4127"/>
                <a:gd name="f17" fmla="val 536"/>
                <a:gd name="f18" fmla="val 3056"/>
                <a:gd name="f19" fmla="val 851"/>
                <a:gd name="f20" fmla="val 2331"/>
                <a:gd name="f21" fmla="val 1607"/>
                <a:gd name="f22" fmla="val 977"/>
                <a:gd name="f23" fmla="val 504"/>
                <a:gd name="f24" fmla="val 63"/>
                <a:gd name="f25" fmla="val 347"/>
                <a:gd name="f26" fmla="val 221"/>
                <a:gd name="f27" fmla="val 158"/>
                <a:gd name="f28" fmla="val 378"/>
                <a:gd name="f29" fmla="val 567"/>
                <a:gd name="f30" fmla="val 945"/>
                <a:gd name="f31" fmla="val 756"/>
                <a:gd name="f32" fmla="val 1638"/>
                <a:gd name="f33" fmla="val 1575"/>
                <a:gd name="f34" fmla="val 2615"/>
                <a:gd name="f35" fmla="val 2930"/>
                <a:gd name="f36" fmla="val 3214"/>
                <a:gd name="f37" fmla="val 1449"/>
                <a:gd name="f38" fmla="val 3466"/>
                <a:gd name="f39" fmla="val 3718"/>
                <a:gd name="f40" fmla="val 4001"/>
                <a:gd name="f41" fmla="val 2520"/>
                <a:gd name="f42" fmla="val 5167"/>
                <a:gd name="f43" fmla="val 5356"/>
                <a:gd name="f44" fmla="val 5513"/>
                <a:gd name="f45" fmla="val 4190"/>
                <a:gd name="f46" fmla="val 5482"/>
                <a:gd name="f47" fmla="val 4915"/>
                <a:gd name="f48" fmla="*/ f0 1 5514"/>
                <a:gd name="f49" fmla="*/ f1 1 4348"/>
                <a:gd name="f50" fmla="val f2"/>
                <a:gd name="f51" fmla="val f3"/>
                <a:gd name="f52" fmla="val f4"/>
                <a:gd name="f53" fmla="+- f52 0 f50"/>
                <a:gd name="f54" fmla="+- f51 0 f50"/>
                <a:gd name="f55" fmla="*/ f54 1 5514"/>
                <a:gd name="f56" fmla="*/ f53 1 4348"/>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5514" h="434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2"/>
                  </a:moveTo>
                  <a:cubicBezTo>
                    <a:pt x="f5" y="f17"/>
                    <a:pt x="f18" y="f19"/>
                    <a:pt x="f20" y="f19"/>
                  </a:cubicBezTo>
                  <a:cubicBezTo>
                    <a:pt x="f21" y="f19"/>
                    <a:pt x="f22" y="f23"/>
                    <a:pt x="f17" y="f24"/>
                  </a:cubicBezTo>
                  <a:cubicBezTo>
                    <a:pt x="f25" y="f26"/>
                    <a:pt x="f27" y="f28"/>
                    <a:pt x="f2" y="f29"/>
                  </a:cubicBezTo>
                  <a:cubicBezTo>
                    <a:pt x="f30" y="f31"/>
                    <a:pt x="f32" y="f33"/>
                    <a:pt x="f32" y="f34"/>
                  </a:cubicBezTo>
                  <a:cubicBezTo>
                    <a:pt x="f32" y="f35"/>
                    <a:pt x="f33" y="f36"/>
                    <a:pt x="f37" y="f38"/>
                  </a:cubicBezTo>
                  <a:cubicBezTo>
                    <a:pt x="f10" y="f39"/>
                    <a:pt x="f12" y="f40"/>
                    <a:pt x="f41" y="f4"/>
                  </a:cubicBezTo>
                  <a:lnTo>
                    <a:pt x="f42" y="f4"/>
                  </a:lnTo>
                  <a:cubicBezTo>
                    <a:pt x="f43" y="f4"/>
                    <a:pt x="f44" y="f45"/>
                    <a:pt x="f44" y="f40"/>
                  </a:cubicBezTo>
                  <a:lnTo>
                    <a:pt x="f44" y="f34"/>
                  </a:lnTo>
                  <a:cubicBezTo>
                    <a:pt x="f46" y="f6"/>
                    <a:pt x="f47" y="f29"/>
                    <a:pt x="f1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86" name="Google Shape;10398;p74">
              <a:extLst>
                <a:ext uri="{FF2B5EF4-FFF2-40B4-BE49-F238E27FC236}">
                  <a16:creationId xmlns:a16="http://schemas.microsoft.com/office/drawing/2014/main" id="{A15BBB54-8E0C-E208-87BE-4C32EE127434}"/>
                </a:ext>
              </a:extLst>
            </p:cNvPr>
            <p:cNvSpPr/>
            <p:nvPr/>
          </p:nvSpPr>
          <p:spPr>
            <a:xfrm>
              <a:off x="3128875" y="2142018"/>
              <a:ext cx="216959" cy="184480"/>
            </a:xfrm>
            <a:custGeom>
              <a:avLst/>
              <a:gdLst>
                <a:gd name="f0" fmla="val w"/>
                <a:gd name="f1" fmla="val h"/>
                <a:gd name="f2" fmla="val 0"/>
                <a:gd name="f3" fmla="val 5451"/>
                <a:gd name="f4" fmla="val 4349"/>
                <a:gd name="f5" fmla="val 2426"/>
                <a:gd name="f6" fmla="val 1544"/>
                <a:gd name="f7" fmla="val 2615"/>
                <a:gd name="f8" fmla="val 2773"/>
                <a:gd name="f9" fmla="val 1702"/>
                <a:gd name="f10" fmla="val 1891"/>
                <a:gd name="f11" fmla="val 2080"/>
                <a:gd name="f12" fmla="val 2237"/>
                <a:gd name="f13" fmla="val 1733"/>
                <a:gd name="f14" fmla="val 1513"/>
                <a:gd name="f15" fmla="val 1355"/>
                <a:gd name="f16" fmla="val 1324"/>
                <a:gd name="f17" fmla="val 1"/>
                <a:gd name="f18" fmla="val 536"/>
                <a:gd name="f19" fmla="val 568"/>
                <a:gd name="f20" fmla="val 2552"/>
                <a:gd name="f21" fmla="val 3939"/>
                <a:gd name="f22" fmla="val 4191"/>
                <a:gd name="f23" fmla="val 95"/>
                <a:gd name="f24" fmla="val 4348"/>
                <a:gd name="f25" fmla="val 316"/>
                <a:gd name="f26" fmla="val 2930"/>
                <a:gd name="f27" fmla="val 3214"/>
                <a:gd name="f28" fmla="val 3970"/>
                <a:gd name="f29" fmla="val 3561"/>
                <a:gd name="f30" fmla="val 3655"/>
                <a:gd name="f31" fmla="val 4002"/>
                <a:gd name="f32" fmla="val 3466"/>
                <a:gd name="f33" fmla="val 3876"/>
                <a:gd name="f34" fmla="val 3183"/>
                <a:gd name="f35" fmla="val 3813"/>
                <a:gd name="f36" fmla="val 1607"/>
                <a:gd name="f37" fmla="val 4506"/>
                <a:gd name="f38" fmla="val 757"/>
                <a:gd name="f39" fmla="val 5293"/>
                <a:gd name="f40" fmla="val 347"/>
                <a:gd name="f41" fmla="val 5104"/>
                <a:gd name="f42" fmla="val 190"/>
                <a:gd name="f43" fmla="val 4915"/>
                <a:gd name="f44" fmla="val 32"/>
                <a:gd name="f45" fmla="val 4474"/>
                <a:gd name="f46" fmla="val 505"/>
                <a:gd name="f47" fmla="val 3844"/>
                <a:gd name="f48" fmla="val 820"/>
                <a:gd name="f49" fmla="val 3151"/>
                <a:gd name="f50" fmla="val 1796"/>
                <a:gd name="f51" fmla="*/ f0 1 5451"/>
                <a:gd name="f52" fmla="*/ f1 1 4349"/>
                <a:gd name="f53" fmla="val f2"/>
                <a:gd name="f54" fmla="val f3"/>
                <a:gd name="f55" fmla="val f4"/>
                <a:gd name="f56" fmla="+- f55 0 f53"/>
                <a:gd name="f57" fmla="+- f54 0 f53"/>
                <a:gd name="f58" fmla="*/ f57 1 5451"/>
                <a:gd name="f59" fmla="*/ f56 1 4349"/>
                <a:gd name="f60" fmla="*/ f53 1 f58"/>
                <a:gd name="f61" fmla="*/ f54 1 f58"/>
                <a:gd name="f62" fmla="*/ f53 1 f59"/>
                <a:gd name="f63" fmla="*/ f55 1 f59"/>
                <a:gd name="f64" fmla="*/ f60 f51 1"/>
                <a:gd name="f65" fmla="*/ f61 f51 1"/>
                <a:gd name="f66" fmla="*/ f63 f52 1"/>
                <a:gd name="f67" fmla="*/ f62 f52 1"/>
              </a:gdLst>
              <a:ahLst/>
              <a:cxnLst>
                <a:cxn ang="3cd4">
                  <a:pos x="hc" y="t"/>
                </a:cxn>
                <a:cxn ang="0">
                  <a:pos x="r" y="vc"/>
                </a:cxn>
                <a:cxn ang="cd4">
                  <a:pos x="hc" y="b"/>
                </a:cxn>
                <a:cxn ang="cd2">
                  <a:pos x="l" y="vc"/>
                </a:cxn>
              </a:cxnLst>
              <a:rect l="f64" t="f67" r="f65" b="f66"/>
              <a:pathLst>
                <a:path w="5451" h="4349">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9"/>
                    <a:pt x="f17" y="f14"/>
                    <a:pt x="f17" y="f20"/>
                  </a:cubicBezTo>
                  <a:lnTo>
                    <a:pt x="f17" y="f21"/>
                  </a:lnTo>
                  <a:cubicBezTo>
                    <a:pt x="f17" y="f22"/>
                    <a:pt x="f23" y="f24"/>
                    <a:pt x="f25" y="f24"/>
                  </a:cubicBezTo>
                  <a:lnTo>
                    <a:pt x="f26" y="f24"/>
                  </a:lnTo>
                  <a:cubicBezTo>
                    <a:pt x="f27" y="f28"/>
                    <a:pt x="f29" y="f30"/>
                    <a:pt x="f31" y="f32"/>
                  </a:cubicBezTo>
                  <a:cubicBezTo>
                    <a:pt x="f33" y="f34"/>
                    <a:pt x="f35" y="f26"/>
                    <a:pt x="f35" y="f7"/>
                  </a:cubicBezTo>
                  <a:cubicBezTo>
                    <a:pt x="f35" y="f36"/>
                    <a:pt x="f37" y="f38"/>
                    <a:pt x="f3" y="f19"/>
                  </a:cubicBezTo>
                  <a:cubicBezTo>
                    <a:pt x="f39" y="f40"/>
                    <a:pt x="f41" y="f42"/>
                    <a:pt x="f43" y="f44"/>
                  </a:cubicBezTo>
                  <a:cubicBezTo>
                    <a:pt x="f45" y="f46"/>
                    <a:pt x="f47" y="f48"/>
                    <a:pt x="f49" y="f48"/>
                  </a:cubicBezTo>
                  <a:cubicBezTo>
                    <a:pt x="f5" y="f48"/>
                    <a:pt x="f50" y="f46"/>
                    <a:pt x="f16" y="f1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87" name="Google Shape;10412;p74">
            <a:extLst>
              <a:ext uri="{FF2B5EF4-FFF2-40B4-BE49-F238E27FC236}">
                <a16:creationId xmlns:a16="http://schemas.microsoft.com/office/drawing/2014/main" id="{207C943F-D9BB-97BE-3886-89D7ABAD6E5B}"/>
              </a:ext>
            </a:extLst>
          </p:cNvPr>
          <p:cNvGrpSpPr/>
          <p:nvPr/>
        </p:nvGrpSpPr>
        <p:grpSpPr>
          <a:xfrm>
            <a:off x="4523198" y="2121040"/>
            <a:ext cx="441444" cy="500460"/>
            <a:chOff x="5894798" y="1990411"/>
            <a:chExt cx="441444" cy="500460"/>
          </a:xfrm>
          <a:solidFill>
            <a:schemeClr val="bg2"/>
          </a:solidFill>
        </p:grpSpPr>
        <p:sp>
          <p:nvSpPr>
            <p:cNvPr id="188" name="Google Shape;10413;p74">
              <a:extLst>
                <a:ext uri="{FF2B5EF4-FFF2-40B4-BE49-F238E27FC236}">
                  <a16:creationId xmlns:a16="http://schemas.microsoft.com/office/drawing/2014/main" id="{9DC986DA-10F9-6AA8-EC02-A1FF987FFC4F}"/>
                </a:ext>
              </a:extLst>
            </p:cNvPr>
            <p:cNvSpPr/>
            <p:nvPr/>
          </p:nvSpPr>
          <p:spPr>
            <a:xfrm>
              <a:off x="6114263" y="1990411"/>
              <a:ext cx="27624" cy="74871"/>
            </a:xfrm>
            <a:custGeom>
              <a:avLst/>
              <a:gdLst>
                <a:gd name="f0" fmla="val w"/>
                <a:gd name="f1" fmla="val h"/>
                <a:gd name="f2" fmla="val 0"/>
                <a:gd name="f3" fmla="val 694"/>
                <a:gd name="f4" fmla="val 1765"/>
                <a:gd name="f5" fmla="val 347"/>
                <a:gd name="f6" fmla="val 1"/>
                <a:gd name="f7" fmla="val 158"/>
                <a:gd name="f8" fmla="val 1418"/>
                <a:gd name="f9" fmla="val 1607"/>
                <a:gd name="f10" fmla="val 536"/>
                <a:gd name="f11" fmla="val 693"/>
                <a:gd name="f12" fmla="*/ f0 1 694"/>
                <a:gd name="f13" fmla="*/ f1 1 1765"/>
                <a:gd name="f14" fmla="val f2"/>
                <a:gd name="f15" fmla="val f3"/>
                <a:gd name="f16" fmla="val f4"/>
                <a:gd name="f17" fmla="+- f16 0 f14"/>
                <a:gd name="f18" fmla="+- f15 0 f14"/>
                <a:gd name="f19" fmla="*/ f18 1 694"/>
                <a:gd name="f20" fmla="*/ f17 1 176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94" h="1765">
                  <a:moveTo>
                    <a:pt x="f5" y="f6"/>
                  </a:moveTo>
                  <a:cubicBezTo>
                    <a:pt x="f7" y="f6"/>
                    <a:pt x="f2" y="f7"/>
                    <a:pt x="f2" y="f5"/>
                  </a:cubicBezTo>
                  <a:lnTo>
                    <a:pt x="f2" y="f8"/>
                  </a:lnTo>
                  <a:cubicBezTo>
                    <a:pt x="f2" y="f9"/>
                    <a:pt x="f7" y="f4"/>
                    <a:pt x="f5" y="f4"/>
                  </a:cubicBezTo>
                  <a:cubicBezTo>
                    <a:pt x="f10" y="f4"/>
                    <a:pt x="f11" y="f9"/>
                    <a:pt x="f11" y="f8"/>
                  </a:cubicBezTo>
                  <a:lnTo>
                    <a:pt x="f11" y="f5"/>
                  </a:lnTo>
                  <a:cubicBezTo>
                    <a:pt x="f11"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89" name="Google Shape;10414;p74">
              <a:extLst>
                <a:ext uri="{FF2B5EF4-FFF2-40B4-BE49-F238E27FC236}">
                  <a16:creationId xmlns:a16="http://schemas.microsoft.com/office/drawing/2014/main" id="{8060AFDD-57F7-FD2E-92E1-307E9BE871EF}"/>
                </a:ext>
              </a:extLst>
            </p:cNvPr>
            <p:cNvSpPr/>
            <p:nvPr/>
          </p:nvSpPr>
          <p:spPr>
            <a:xfrm>
              <a:off x="6198287" y="2022140"/>
              <a:ext cx="56436" cy="57863"/>
            </a:xfrm>
            <a:custGeom>
              <a:avLst/>
              <a:gdLst>
                <a:gd name="f0" fmla="val w"/>
                <a:gd name="f1" fmla="val h"/>
                <a:gd name="f2" fmla="val 0"/>
                <a:gd name="f3" fmla="val 1418"/>
                <a:gd name="f4" fmla="val 1364"/>
                <a:gd name="f5" fmla="val 1071"/>
                <a:gd name="f6" fmla="val 1"/>
                <a:gd name="f7" fmla="val 977"/>
                <a:gd name="f8" fmla="val 882"/>
                <a:gd name="f9" fmla="val 24"/>
                <a:gd name="f10" fmla="val 819"/>
                <a:gd name="f11" fmla="val 72"/>
                <a:gd name="f12" fmla="val 126"/>
                <a:gd name="f13" fmla="val 796"/>
                <a:gd name="f14" fmla="val 922"/>
                <a:gd name="f15" fmla="val 1143"/>
                <a:gd name="f16" fmla="val 1269"/>
                <a:gd name="f17" fmla="val 189"/>
                <a:gd name="f18" fmla="val 1332"/>
                <a:gd name="f19" fmla="val 268"/>
                <a:gd name="f20" fmla="val 1363"/>
                <a:gd name="f21" fmla="val 350"/>
                <a:gd name="f22" fmla="val 433"/>
                <a:gd name="f23" fmla="val 520"/>
                <a:gd name="f24" fmla="val 599"/>
                <a:gd name="f25" fmla="val 1323"/>
                <a:gd name="f26" fmla="val 544"/>
                <a:gd name="f27" fmla="val 418"/>
                <a:gd name="f28" fmla="val 198"/>
                <a:gd name="f29" fmla="val 1260"/>
                <a:gd name="f30" fmla="val 1166"/>
                <a:gd name="f31" fmla="*/ f0 1 1418"/>
                <a:gd name="f32" fmla="*/ f1 1 1364"/>
                <a:gd name="f33" fmla="val f2"/>
                <a:gd name="f34" fmla="val f3"/>
                <a:gd name="f35" fmla="val f4"/>
                <a:gd name="f36" fmla="+- f35 0 f33"/>
                <a:gd name="f37" fmla="+- f34 0 f33"/>
                <a:gd name="f38" fmla="*/ f37 1 1418"/>
                <a:gd name="f39" fmla="*/ f36 1 1364"/>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1418" h="1364">
                  <a:moveTo>
                    <a:pt x="f5" y="f6"/>
                  </a:moveTo>
                  <a:cubicBezTo>
                    <a:pt x="f7" y="f6"/>
                    <a:pt x="f8" y="f9"/>
                    <a:pt x="f10" y="f11"/>
                  </a:cubicBezTo>
                  <a:lnTo>
                    <a:pt x="f12" y="f13"/>
                  </a:lnTo>
                  <a:cubicBezTo>
                    <a:pt x="f2" y="f14"/>
                    <a:pt x="f2" y="f15"/>
                    <a:pt x="f12" y="f16"/>
                  </a:cubicBezTo>
                  <a:cubicBezTo>
                    <a:pt x="f17" y="f18"/>
                    <a:pt x="f19" y="f20"/>
                    <a:pt x="f21" y="f20"/>
                  </a:cubicBezTo>
                  <a:cubicBezTo>
                    <a:pt x="f22" y="f20"/>
                    <a:pt x="f23" y="f18"/>
                    <a:pt x="f24" y="f16"/>
                  </a:cubicBezTo>
                  <a:lnTo>
                    <a:pt x="f25" y="f26"/>
                  </a:lnTo>
                  <a:cubicBezTo>
                    <a:pt x="f3" y="f27"/>
                    <a:pt x="f3" y="f28"/>
                    <a:pt x="f25" y="f11"/>
                  </a:cubicBezTo>
                  <a:cubicBezTo>
                    <a:pt x="f29" y="f9"/>
                    <a:pt x="f3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90" name="Google Shape;10415;p74">
              <a:extLst>
                <a:ext uri="{FF2B5EF4-FFF2-40B4-BE49-F238E27FC236}">
                  <a16:creationId xmlns:a16="http://schemas.microsoft.com/office/drawing/2014/main" id="{A3CD5DC7-B9CA-FA67-6308-EA7C229E1A6E}"/>
                </a:ext>
              </a:extLst>
            </p:cNvPr>
            <p:cNvSpPr/>
            <p:nvPr/>
          </p:nvSpPr>
          <p:spPr>
            <a:xfrm>
              <a:off x="6279760" y="2197540"/>
              <a:ext cx="56482" cy="30796"/>
            </a:xfrm>
            <a:custGeom>
              <a:avLst/>
              <a:gdLst>
                <a:gd name="f0" fmla="val w"/>
                <a:gd name="f1" fmla="val h"/>
                <a:gd name="f2" fmla="val 0"/>
                <a:gd name="f3" fmla="val 1419"/>
                <a:gd name="f4" fmla="val 726"/>
                <a:gd name="f5" fmla="val 379"/>
                <a:gd name="f6" fmla="val 1"/>
                <a:gd name="f7" fmla="val 158"/>
                <a:gd name="f8" fmla="val 347"/>
                <a:gd name="f9" fmla="val 568"/>
                <a:gd name="f10" fmla="val 725"/>
                <a:gd name="f11" fmla="val 1072"/>
                <a:gd name="f12" fmla="val 1261"/>
                <a:gd name="f13" fmla="*/ f0 1 1419"/>
                <a:gd name="f14" fmla="*/ f1 1 726"/>
                <a:gd name="f15" fmla="val f2"/>
                <a:gd name="f16" fmla="val f3"/>
                <a:gd name="f17" fmla="val f4"/>
                <a:gd name="f18" fmla="+- f17 0 f15"/>
                <a:gd name="f19" fmla="+- f16 0 f15"/>
                <a:gd name="f20" fmla="*/ f19 1 1419"/>
                <a:gd name="f21" fmla="*/ f18 1 726"/>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19" h="726">
                  <a:moveTo>
                    <a:pt x="f5" y="f6"/>
                  </a:moveTo>
                  <a:cubicBezTo>
                    <a:pt x="f7" y="f6"/>
                    <a:pt x="f6" y="f7"/>
                    <a:pt x="f6" y="f8"/>
                  </a:cubicBezTo>
                  <a:cubicBezTo>
                    <a:pt x="f6" y="f9"/>
                    <a:pt x="f7" y="f10"/>
                    <a:pt x="f5" y="f10"/>
                  </a:cubicBezTo>
                  <a:lnTo>
                    <a:pt x="f11" y="f10"/>
                  </a:lnTo>
                  <a:cubicBezTo>
                    <a:pt x="f12" y="f10"/>
                    <a:pt x="f3" y="f9"/>
                    <a:pt x="f3" y="f8"/>
                  </a:cubicBezTo>
                  <a:cubicBezTo>
                    <a:pt x="f3" y="f7"/>
                    <a:pt x="f12" y="f6"/>
                    <a:pt x="f1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91" name="Google Shape;10416;p74">
              <a:extLst>
                <a:ext uri="{FF2B5EF4-FFF2-40B4-BE49-F238E27FC236}">
                  <a16:creationId xmlns:a16="http://schemas.microsoft.com/office/drawing/2014/main" id="{959FB98B-4142-C1CA-4B07-3CF0B78F85A6}"/>
                </a:ext>
              </a:extLst>
            </p:cNvPr>
            <p:cNvSpPr/>
            <p:nvPr/>
          </p:nvSpPr>
          <p:spPr>
            <a:xfrm>
              <a:off x="5894798" y="2197540"/>
              <a:ext cx="56482" cy="29434"/>
            </a:xfrm>
            <a:custGeom>
              <a:avLst/>
              <a:gdLst>
                <a:gd name="f0" fmla="val w"/>
                <a:gd name="f1" fmla="val h"/>
                <a:gd name="f2" fmla="val 0"/>
                <a:gd name="f3" fmla="val 1419"/>
                <a:gd name="f4" fmla="val 694"/>
                <a:gd name="f5" fmla="val 347"/>
                <a:gd name="f6" fmla="val 1"/>
                <a:gd name="f7" fmla="val 158"/>
                <a:gd name="f8" fmla="val 568"/>
                <a:gd name="f9" fmla="val 1072"/>
                <a:gd name="f10" fmla="val 1261"/>
                <a:gd name="f11" fmla="*/ f0 1 1419"/>
                <a:gd name="f12" fmla="*/ f1 1 694"/>
                <a:gd name="f13" fmla="val f2"/>
                <a:gd name="f14" fmla="val f3"/>
                <a:gd name="f15" fmla="val f4"/>
                <a:gd name="f16" fmla="+- f15 0 f13"/>
                <a:gd name="f17" fmla="+- f14 0 f13"/>
                <a:gd name="f18" fmla="*/ f17 1 1419"/>
                <a:gd name="f19" fmla="*/ f16 1 69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419" h="694">
                  <a:moveTo>
                    <a:pt x="f5" y="f6"/>
                  </a:moveTo>
                  <a:cubicBezTo>
                    <a:pt x="f7" y="f6"/>
                    <a:pt x="f6" y="f7"/>
                    <a:pt x="f6" y="f5"/>
                  </a:cubicBezTo>
                  <a:cubicBezTo>
                    <a:pt x="f6"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92" name="Google Shape;10417;p74">
              <a:extLst>
                <a:ext uri="{FF2B5EF4-FFF2-40B4-BE49-F238E27FC236}">
                  <a16:creationId xmlns:a16="http://schemas.microsoft.com/office/drawing/2014/main" id="{8785E938-9AA3-6F94-F95B-A1D37D2A0BD0}"/>
                </a:ext>
              </a:extLst>
            </p:cNvPr>
            <p:cNvSpPr/>
            <p:nvPr/>
          </p:nvSpPr>
          <p:spPr>
            <a:xfrm>
              <a:off x="6003895" y="2022140"/>
              <a:ext cx="56482" cy="57863"/>
            </a:xfrm>
            <a:custGeom>
              <a:avLst/>
              <a:gdLst>
                <a:gd name="f0" fmla="val w"/>
                <a:gd name="f1" fmla="val h"/>
                <a:gd name="f2" fmla="val 0"/>
                <a:gd name="f3" fmla="val 1419"/>
                <a:gd name="f4" fmla="val 1364"/>
                <a:gd name="f5" fmla="val 363"/>
                <a:gd name="f6" fmla="val 1"/>
                <a:gd name="f7" fmla="val 276"/>
                <a:gd name="f8" fmla="val 190"/>
                <a:gd name="f9" fmla="val 24"/>
                <a:gd name="f10" fmla="val 127"/>
                <a:gd name="f11" fmla="val 72"/>
                <a:gd name="f12" fmla="val 198"/>
                <a:gd name="f13" fmla="val 450"/>
                <a:gd name="f14" fmla="val 544"/>
                <a:gd name="f15" fmla="val 820"/>
                <a:gd name="f16" fmla="val 1269"/>
                <a:gd name="f17" fmla="val 883"/>
                <a:gd name="f18" fmla="val 1332"/>
                <a:gd name="f19" fmla="val 977"/>
                <a:gd name="f20" fmla="val 1363"/>
                <a:gd name="f21" fmla="val 1072"/>
                <a:gd name="f22" fmla="val 1166"/>
                <a:gd name="f23" fmla="val 1261"/>
                <a:gd name="f24" fmla="val 1324"/>
                <a:gd name="f25" fmla="val 1418"/>
                <a:gd name="f26" fmla="val 1143"/>
                <a:gd name="f27" fmla="val 922"/>
                <a:gd name="f28" fmla="val 796"/>
                <a:gd name="f29" fmla="val 599"/>
                <a:gd name="f30" fmla="val 536"/>
                <a:gd name="f31" fmla="*/ f0 1 1419"/>
                <a:gd name="f32" fmla="*/ f1 1 1364"/>
                <a:gd name="f33" fmla="val f2"/>
                <a:gd name="f34" fmla="val f3"/>
                <a:gd name="f35" fmla="val f4"/>
                <a:gd name="f36" fmla="+- f35 0 f33"/>
                <a:gd name="f37" fmla="+- f34 0 f33"/>
                <a:gd name="f38" fmla="*/ f37 1 1419"/>
                <a:gd name="f39" fmla="*/ f36 1 1364"/>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1419" h="136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1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93" name="Google Shape;10418;p74">
              <a:extLst>
                <a:ext uri="{FF2B5EF4-FFF2-40B4-BE49-F238E27FC236}">
                  <a16:creationId xmlns:a16="http://schemas.microsoft.com/office/drawing/2014/main" id="{3FD84E38-EAAF-ECE4-9B4B-88FDF05ABF6D}"/>
                </a:ext>
              </a:extLst>
            </p:cNvPr>
            <p:cNvSpPr/>
            <p:nvPr/>
          </p:nvSpPr>
          <p:spPr>
            <a:xfrm>
              <a:off x="5919871" y="2079702"/>
              <a:ext cx="58987" cy="44074"/>
            </a:xfrm>
            <a:custGeom>
              <a:avLst/>
              <a:gdLst>
                <a:gd name="f0" fmla="val w"/>
                <a:gd name="f1" fmla="val h"/>
                <a:gd name="f2" fmla="val 0"/>
                <a:gd name="f3" fmla="val 1482"/>
                <a:gd name="f4" fmla="val 1039"/>
                <a:gd name="f5" fmla="val 396"/>
                <a:gd name="f6" fmla="val 267"/>
                <a:gd name="f7" fmla="val 132"/>
                <a:gd name="f8" fmla="val 81"/>
                <a:gd name="f9" fmla="val 64"/>
                <a:gd name="f10" fmla="val 195"/>
                <a:gd name="f11" fmla="val 1"/>
                <a:gd name="f12" fmla="val 353"/>
                <a:gd name="f13" fmla="val 573"/>
                <a:gd name="f14" fmla="val 221"/>
                <a:gd name="f15" fmla="val 668"/>
                <a:gd name="f16" fmla="val 946"/>
                <a:gd name="f17" fmla="val 1015"/>
                <a:gd name="f18" fmla="val 987"/>
                <a:gd name="f19" fmla="val 1031"/>
                <a:gd name="f20" fmla="val 1032"/>
                <a:gd name="f21" fmla="val 1077"/>
                <a:gd name="f22" fmla="val 1209"/>
                <a:gd name="f23" fmla="val 1349"/>
                <a:gd name="f24" fmla="val 974"/>
                <a:gd name="f25" fmla="val 1419"/>
                <a:gd name="f26" fmla="val 857"/>
                <a:gd name="f27" fmla="val 699"/>
                <a:gd name="f28" fmla="val 447"/>
                <a:gd name="f29" fmla="val 1261"/>
                <a:gd name="f30" fmla="val 384"/>
                <a:gd name="f31" fmla="val 536"/>
                <a:gd name="f32" fmla="val 38"/>
                <a:gd name="f33" fmla="val 493"/>
                <a:gd name="f34" fmla="val 12"/>
                <a:gd name="f35" fmla="val 445"/>
                <a:gd name="f36" fmla="*/ f0 1 1482"/>
                <a:gd name="f37" fmla="*/ f1 1 1039"/>
                <a:gd name="f38" fmla="val f2"/>
                <a:gd name="f39" fmla="val f3"/>
                <a:gd name="f40" fmla="val f4"/>
                <a:gd name="f41" fmla="+- f40 0 f38"/>
                <a:gd name="f42" fmla="+- f39 0 f38"/>
                <a:gd name="f43" fmla="*/ f42 1 1482"/>
                <a:gd name="f44" fmla="*/ f41 1 1039"/>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1482" h="1039">
                  <a:moveTo>
                    <a:pt x="f5" y="f2"/>
                  </a:moveTo>
                  <a:cubicBezTo>
                    <a:pt x="f6" y="f2"/>
                    <a:pt x="f7" y="f8"/>
                    <a:pt x="f9" y="f10"/>
                  </a:cubicBezTo>
                  <a:cubicBezTo>
                    <a:pt x="f11" y="f12"/>
                    <a:pt x="f9" y="f13"/>
                    <a:pt x="f14" y="f15"/>
                  </a:cubicBezTo>
                  <a:lnTo>
                    <a:pt x="f16" y="f17"/>
                  </a:lnTo>
                  <a:cubicBezTo>
                    <a:pt x="f18" y="f19"/>
                    <a:pt x="f20" y="f4"/>
                    <a:pt x="f21" y="f4"/>
                  </a:cubicBezTo>
                  <a:cubicBezTo>
                    <a:pt x="f22" y="f4"/>
                    <a:pt x="f23" y="f24"/>
                    <a:pt x="f25" y="f26"/>
                  </a:cubicBezTo>
                  <a:cubicBezTo>
                    <a:pt x="f3" y="f27"/>
                    <a:pt x="f25" y="f28"/>
                    <a:pt x="f29" y="f30"/>
                  </a:cubicBezTo>
                  <a:lnTo>
                    <a:pt x="f31" y="f32"/>
                  </a:lnTo>
                  <a:cubicBezTo>
                    <a:pt x="f33" y="f34"/>
                    <a:pt x="f3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94" name="Google Shape;10419;p74">
              <a:extLst>
                <a:ext uri="{FF2B5EF4-FFF2-40B4-BE49-F238E27FC236}">
                  <a16:creationId xmlns:a16="http://schemas.microsoft.com/office/drawing/2014/main" id="{E58CCBF2-BBBE-94C7-4398-5E21209EBAA7}"/>
                </a:ext>
              </a:extLst>
            </p:cNvPr>
            <p:cNvSpPr/>
            <p:nvPr/>
          </p:nvSpPr>
          <p:spPr>
            <a:xfrm>
              <a:off x="6250938" y="2080214"/>
              <a:ext cx="58942" cy="45473"/>
            </a:xfrm>
            <a:custGeom>
              <a:avLst/>
              <a:gdLst>
                <a:gd name="f0" fmla="val w"/>
                <a:gd name="f1" fmla="val h"/>
                <a:gd name="f2" fmla="val 0"/>
                <a:gd name="f3" fmla="val 1481"/>
                <a:gd name="f4" fmla="val 1072"/>
                <a:gd name="f5" fmla="val 1110"/>
                <a:gd name="f6" fmla="val 1049"/>
                <a:gd name="f7" fmla="val 983"/>
                <a:gd name="f8" fmla="val 18"/>
                <a:gd name="f9" fmla="val 914"/>
                <a:gd name="f10" fmla="val 57"/>
                <a:gd name="f11" fmla="val 221"/>
                <a:gd name="f12" fmla="val 404"/>
                <a:gd name="f13" fmla="val 63"/>
                <a:gd name="f14" fmla="val 498"/>
                <a:gd name="f15" fmla="val 687"/>
                <a:gd name="f16" fmla="val 877"/>
                <a:gd name="f17" fmla="val 132"/>
                <a:gd name="f18" fmla="val 991"/>
                <a:gd name="f19" fmla="val 250"/>
                <a:gd name="f20" fmla="val 382"/>
                <a:gd name="f21" fmla="val 432"/>
                <a:gd name="f22" fmla="val 484"/>
                <a:gd name="f23" fmla="val 1060"/>
                <a:gd name="f24" fmla="val 536"/>
                <a:gd name="f25" fmla="val 1034"/>
                <a:gd name="f26" fmla="val 1260"/>
                <a:gd name="f27" fmla="val 1418"/>
                <a:gd name="f28" fmla="val 593"/>
                <a:gd name="f29" fmla="val 215"/>
                <a:gd name="f30" fmla="val 1353"/>
                <a:gd name="f31" fmla="val 85"/>
                <a:gd name="f32" fmla="val 1244"/>
                <a:gd name="f33" fmla="*/ f0 1 1481"/>
                <a:gd name="f34" fmla="*/ f1 1 1072"/>
                <a:gd name="f35" fmla="val f2"/>
                <a:gd name="f36" fmla="val f3"/>
                <a:gd name="f37" fmla="val f4"/>
                <a:gd name="f38" fmla="+- f37 0 f35"/>
                <a:gd name="f39" fmla="+- f36 0 f35"/>
                <a:gd name="f40" fmla="*/ f39 1 1481"/>
                <a:gd name="f41" fmla="*/ f38 1 1072"/>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1481" h="1072">
                  <a:moveTo>
                    <a:pt x="f5" y="f2"/>
                  </a:moveTo>
                  <a:cubicBezTo>
                    <a:pt x="f6" y="f2"/>
                    <a:pt x="f7" y="f8"/>
                    <a:pt x="f9" y="f10"/>
                  </a:cubicBezTo>
                  <a:lnTo>
                    <a:pt x="f11" y="f12"/>
                  </a:lnTo>
                  <a:cubicBezTo>
                    <a:pt x="f13" y="f14"/>
                    <a:pt x="f2" y="f15"/>
                    <a:pt x="f13" y="f16"/>
                  </a:cubicBezTo>
                  <a:cubicBezTo>
                    <a:pt x="f17" y="f18"/>
                    <a:pt x="f19" y="f4"/>
                    <a:pt x="f20" y="f4"/>
                  </a:cubicBezTo>
                  <a:cubicBezTo>
                    <a:pt x="f21" y="f4"/>
                    <a:pt x="f22" y="f23"/>
                    <a:pt x="f24" y="f25"/>
                  </a:cubicBezTo>
                  <a:lnTo>
                    <a:pt x="f26" y="f15"/>
                  </a:lnTo>
                  <a:cubicBezTo>
                    <a:pt x="f27" y="f28"/>
                    <a:pt x="f3" y="f12"/>
                    <a:pt x="f27" y="f29"/>
                  </a:cubicBezTo>
                  <a:cubicBezTo>
                    <a:pt x="f30" y="f31"/>
                    <a:pt x="f3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95" name="Google Shape;10420;p74">
              <a:extLst>
                <a:ext uri="{FF2B5EF4-FFF2-40B4-BE49-F238E27FC236}">
                  <a16:creationId xmlns:a16="http://schemas.microsoft.com/office/drawing/2014/main" id="{A28E320A-4712-1B60-697E-B124B070A8B3}"/>
                </a:ext>
              </a:extLst>
            </p:cNvPr>
            <p:cNvSpPr/>
            <p:nvPr/>
          </p:nvSpPr>
          <p:spPr>
            <a:xfrm>
              <a:off x="5970062" y="2077279"/>
              <a:ext cx="282156" cy="413592"/>
            </a:xfrm>
            <a:custGeom>
              <a:avLst/>
              <a:gdLst>
                <a:gd name="f0" fmla="val w"/>
                <a:gd name="f1" fmla="val h"/>
                <a:gd name="f2" fmla="val 0"/>
                <a:gd name="f3" fmla="val 7089"/>
                <a:gd name="f4" fmla="val 9750"/>
                <a:gd name="f5" fmla="val 3529"/>
                <a:gd name="f6" fmla="val 3151"/>
                <a:gd name="f7" fmla="val 2836"/>
                <a:gd name="f8" fmla="val 315"/>
                <a:gd name="f9" fmla="val 725"/>
                <a:gd name="f10" fmla="val 1418"/>
                <a:gd name="f11" fmla="val 1040"/>
                <a:gd name="f12" fmla="val 2520"/>
                <a:gd name="f13" fmla="val 2111"/>
                <a:gd name="f14" fmla="val 1733"/>
                <a:gd name="f15" fmla="val 2143"/>
                <a:gd name="f16" fmla="val 1544"/>
                <a:gd name="f17" fmla="val 1638"/>
                <a:gd name="f18" fmla="val 2080"/>
                <a:gd name="f19" fmla="val 1764"/>
                <a:gd name="f20" fmla="val 3497"/>
                <a:gd name="f21" fmla="val 4253"/>
                <a:gd name="f22" fmla="val 4883"/>
                <a:gd name="f23" fmla="val 2710"/>
                <a:gd name="f24" fmla="val 3466"/>
                <a:gd name="f25" fmla="val 4096"/>
                <a:gd name="f26" fmla="val 4474"/>
                <a:gd name="f27" fmla="val 4600"/>
                <a:gd name="f28" fmla="val 3907"/>
                <a:gd name="f29" fmla="val 4758"/>
                <a:gd name="f30" fmla="val 4064"/>
                <a:gd name="f31" fmla="val 5073"/>
                <a:gd name="f32" fmla="val 4159"/>
                <a:gd name="f33" fmla="val 5482"/>
                <a:gd name="f34" fmla="val 5860"/>
                <a:gd name="f35" fmla="val 6081"/>
                <a:gd name="f36" fmla="val 4001"/>
                <a:gd name="f37" fmla="val 6238"/>
                <a:gd name="f38" fmla="val 3812"/>
                <a:gd name="f39" fmla="val 3623"/>
                <a:gd name="f40" fmla="val 4915"/>
                <a:gd name="f41" fmla="val 2678"/>
                <a:gd name="f42" fmla="val 4128"/>
                <a:gd name="f43" fmla="val 3844"/>
                <a:gd name="f44" fmla="val 3434"/>
                <a:gd name="f45" fmla="val 3025"/>
                <a:gd name="f46" fmla="val 788"/>
                <a:gd name="f47" fmla="val 4443"/>
                <a:gd name="f48" fmla="val 5167"/>
                <a:gd name="f49" fmla="val 6112"/>
                <a:gd name="f50" fmla="val 536"/>
                <a:gd name="f51" fmla="val 6963"/>
                <a:gd name="f52" fmla="val 1386"/>
                <a:gd name="f53" fmla="val 7372"/>
                <a:gd name="f54" fmla="val 8318"/>
                <a:gd name="f55" fmla="val 977"/>
                <a:gd name="f56" fmla="val 662"/>
                <a:gd name="f57" fmla="val 8633"/>
                <a:gd name="f58" fmla="val 9011"/>
                <a:gd name="f59" fmla="val 9389"/>
                <a:gd name="f60" fmla="val 9578"/>
                <a:gd name="f61" fmla="val 819"/>
                <a:gd name="f62" fmla="val 9735"/>
                <a:gd name="f63" fmla="val 1008"/>
                <a:gd name="f64" fmla="val 5923"/>
                <a:gd name="f65" fmla="val 9745"/>
                <a:gd name="f66" fmla="val 5979"/>
                <a:gd name="f67" fmla="val 9749"/>
                <a:gd name="f68" fmla="val 6029"/>
                <a:gd name="f69" fmla="val 6305"/>
                <a:gd name="f70" fmla="val 6396"/>
                <a:gd name="f71" fmla="val 9612"/>
                <a:gd name="f72" fmla="val 9452"/>
                <a:gd name="f73" fmla="val 9105"/>
                <a:gd name="f74" fmla="val 8696"/>
                <a:gd name="f75" fmla="val 8381"/>
                <a:gd name="f76" fmla="val 5702"/>
                <a:gd name="f77" fmla="val 7436"/>
                <a:gd name="f78" fmla="val 6522"/>
                <a:gd name="f79" fmla="val 7057"/>
                <a:gd name="f80" fmla="val 6175"/>
                <a:gd name="f81" fmla="val 5230"/>
                <a:gd name="f82" fmla="val 6774"/>
                <a:gd name="f83" fmla="val 6364"/>
                <a:gd name="f84" fmla="val 5986"/>
                <a:gd name="f85" fmla="val 5671"/>
                <a:gd name="f86" fmla="val 5356"/>
                <a:gd name="f87" fmla="val 4946"/>
                <a:gd name="f88" fmla="val 4568"/>
                <a:gd name="f89" fmla="val 3938"/>
                <a:gd name="f90" fmla="*/ f0 1 7089"/>
                <a:gd name="f91" fmla="*/ f1 1 9750"/>
                <a:gd name="f92" fmla="val f2"/>
                <a:gd name="f93" fmla="val f3"/>
                <a:gd name="f94" fmla="val f4"/>
                <a:gd name="f95" fmla="+- f94 0 f92"/>
                <a:gd name="f96" fmla="+- f93 0 f92"/>
                <a:gd name="f97" fmla="*/ f96 1 7089"/>
                <a:gd name="f98" fmla="*/ f95 1 9750"/>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7089" h="9750">
                  <a:moveTo>
                    <a:pt x="f5" y="f2"/>
                  </a:moveTo>
                  <a:cubicBezTo>
                    <a:pt x="f6" y="f2"/>
                    <a:pt x="f7" y="f8"/>
                    <a:pt x="f7" y="f9"/>
                  </a:cubicBezTo>
                  <a:lnTo>
                    <a:pt x="f7" y="f10"/>
                  </a:lnTo>
                  <a:cubicBezTo>
                    <a:pt x="f7" y="f11"/>
                    <a:pt x="f12" y="f9"/>
                    <a:pt x="f13" y="f9"/>
                  </a:cubicBezTo>
                  <a:cubicBezTo>
                    <a:pt x="f14" y="f9"/>
                    <a:pt x="f10" y="f11"/>
                    <a:pt x="f10" y="f10"/>
                  </a:cubicBezTo>
                  <a:lnTo>
                    <a:pt x="f10" y="f15"/>
                  </a:lnTo>
                  <a:cubicBezTo>
                    <a:pt x="f16" y="f15"/>
                    <a:pt x="f17" y="f18"/>
                    <a:pt x="f19" y="f18"/>
                  </a:cubicBezTo>
                  <a:lnTo>
                    <a:pt x="f20" y="f18"/>
                  </a:lnTo>
                  <a:cubicBezTo>
                    <a:pt x="f21" y="f18"/>
                    <a:pt x="f22" y="f23"/>
                    <a:pt x="f22" y="f24"/>
                  </a:cubicBezTo>
                  <a:cubicBezTo>
                    <a:pt x="f22" y="f25"/>
                    <a:pt x="f26" y="f27"/>
                    <a:pt x="f28" y="f29"/>
                  </a:cubicBezTo>
                  <a:cubicBezTo>
                    <a:pt x="f30" y="f31"/>
                    <a:pt x="f32" y="f33"/>
                    <a:pt x="f32" y="f34"/>
                  </a:cubicBezTo>
                  <a:cubicBezTo>
                    <a:pt x="f32" y="f35"/>
                    <a:pt x="f36" y="f37"/>
                    <a:pt x="f38" y="f37"/>
                  </a:cubicBezTo>
                  <a:cubicBezTo>
                    <a:pt x="f39" y="f37"/>
                    <a:pt x="f24" y="f35"/>
                    <a:pt x="f24" y="f34"/>
                  </a:cubicBezTo>
                  <a:cubicBezTo>
                    <a:pt x="f24" y="f40"/>
                    <a:pt x="f41" y="f42"/>
                    <a:pt x="f14" y="f42"/>
                  </a:cubicBezTo>
                  <a:lnTo>
                    <a:pt x="f24" y="f42"/>
                  </a:lnTo>
                  <a:cubicBezTo>
                    <a:pt x="f43" y="f42"/>
                    <a:pt x="f32" y="f38"/>
                    <a:pt x="f32" y="f44"/>
                  </a:cubicBezTo>
                  <a:cubicBezTo>
                    <a:pt x="f32" y="f45"/>
                    <a:pt x="f43" y="f23"/>
                    <a:pt x="f24" y="f23"/>
                  </a:cubicBezTo>
                  <a:lnTo>
                    <a:pt x="f14" y="f23"/>
                  </a:lnTo>
                  <a:cubicBezTo>
                    <a:pt x="f46" y="f23"/>
                    <a:pt x="f2" y="f20"/>
                    <a:pt x="f2" y="f47"/>
                  </a:cubicBezTo>
                  <a:lnTo>
                    <a:pt x="f2" y="f48"/>
                  </a:lnTo>
                  <a:cubicBezTo>
                    <a:pt x="f2" y="f49"/>
                    <a:pt x="f50" y="f51"/>
                    <a:pt x="f52" y="f53"/>
                  </a:cubicBezTo>
                  <a:lnTo>
                    <a:pt x="f52" y="f54"/>
                  </a:lnTo>
                  <a:cubicBezTo>
                    <a:pt x="f55" y="f54"/>
                    <a:pt x="f56" y="f57"/>
                    <a:pt x="f56" y="f58"/>
                  </a:cubicBezTo>
                  <a:lnTo>
                    <a:pt x="f56" y="f59"/>
                  </a:lnTo>
                  <a:cubicBezTo>
                    <a:pt x="f56" y="f60"/>
                    <a:pt x="f61" y="f62"/>
                    <a:pt x="f63" y="f62"/>
                  </a:cubicBezTo>
                  <a:lnTo>
                    <a:pt x="f34" y="f62"/>
                  </a:lnTo>
                  <a:cubicBezTo>
                    <a:pt x="f64" y="f65"/>
                    <a:pt x="f66" y="f67"/>
                    <a:pt x="f68" y="f67"/>
                  </a:cubicBezTo>
                  <a:cubicBezTo>
                    <a:pt x="f69" y="f67"/>
                    <a:pt x="f70" y="f71"/>
                    <a:pt x="f70" y="f72"/>
                  </a:cubicBezTo>
                  <a:lnTo>
                    <a:pt x="f70" y="f73"/>
                  </a:lnTo>
                  <a:cubicBezTo>
                    <a:pt x="f70" y="f74"/>
                    <a:pt x="f49" y="f75"/>
                    <a:pt x="f76" y="f75"/>
                  </a:cubicBezTo>
                  <a:lnTo>
                    <a:pt x="f76" y="f77"/>
                  </a:lnTo>
                  <a:cubicBezTo>
                    <a:pt x="f78" y="f79"/>
                    <a:pt x="f3" y="f80"/>
                    <a:pt x="f3" y="f81"/>
                  </a:cubicBezTo>
                  <a:lnTo>
                    <a:pt x="f3" y="f15"/>
                  </a:lnTo>
                  <a:cubicBezTo>
                    <a:pt x="f3" y="f14"/>
                    <a:pt x="f82" y="f10"/>
                    <a:pt x="f83" y="f10"/>
                  </a:cubicBezTo>
                  <a:cubicBezTo>
                    <a:pt x="f84" y="f10"/>
                    <a:pt x="f85" y="f14"/>
                    <a:pt x="f85" y="f15"/>
                  </a:cubicBezTo>
                  <a:lnTo>
                    <a:pt x="f85" y="f10"/>
                  </a:lnTo>
                  <a:cubicBezTo>
                    <a:pt x="f85" y="f11"/>
                    <a:pt x="f86" y="f9"/>
                    <a:pt x="f87" y="f9"/>
                  </a:cubicBezTo>
                  <a:cubicBezTo>
                    <a:pt x="f88" y="f9"/>
                    <a:pt x="f21" y="f11"/>
                    <a:pt x="f21" y="f10"/>
                  </a:cubicBezTo>
                  <a:lnTo>
                    <a:pt x="f21" y="f9"/>
                  </a:lnTo>
                  <a:cubicBezTo>
                    <a:pt x="f21" y="f8"/>
                    <a:pt x="f8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96" name="Google Shape;10478;p74">
            <a:extLst>
              <a:ext uri="{FF2B5EF4-FFF2-40B4-BE49-F238E27FC236}">
                <a16:creationId xmlns:a16="http://schemas.microsoft.com/office/drawing/2014/main" id="{09F2D4EE-F98A-A0F4-7C60-0A3C2EBAF0DA}"/>
              </a:ext>
            </a:extLst>
          </p:cNvPr>
          <p:cNvGrpSpPr/>
          <p:nvPr/>
        </p:nvGrpSpPr>
        <p:grpSpPr>
          <a:xfrm>
            <a:off x="5080251" y="2120875"/>
            <a:ext cx="479054" cy="501182"/>
            <a:chOff x="6451850" y="1990246"/>
            <a:chExt cx="479054" cy="501182"/>
          </a:xfrm>
          <a:solidFill>
            <a:schemeClr val="bg2"/>
          </a:solidFill>
        </p:grpSpPr>
        <p:sp>
          <p:nvSpPr>
            <p:cNvPr id="197" name="Google Shape;10479;p74">
              <a:extLst>
                <a:ext uri="{FF2B5EF4-FFF2-40B4-BE49-F238E27FC236}">
                  <a16:creationId xmlns:a16="http://schemas.microsoft.com/office/drawing/2014/main" id="{7E3A64E1-13D9-BDA1-FA52-FEE440608B86}"/>
                </a:ext>
              </a:extLst>
            </p:cNvPr>
            <p:cNvSpPr/>
            <p:nvPr/>
          </p:nvSpPr>
          <p:spPr>
            <a:xfrm>
              <a:off x="6451850" y="2115848"/>
              <a:ext cx="218230" cy="248625"/>
            </a:xfrm>
            <a:custGeom>
              <a:avLst/>
              <a:gdLst>
                <a:gd name="f0" fmla="val w"/>
                <a:gd name="f1" fmla="val h"/>
                <a:gd name="f2" fmla="val 0"/>
                <a:gd name="f3" fmla="val 5483"/>
                <a:gd name="f4" fmla="val 5861"/>
                <a:gd name="f5" fmla="val 2584"/>
                <a:gd name="f6" fmla="val 1"/>
                <a:gd name="f7" fmla="val 410"/>
                <a:gd name="f8" fmla="val 2206"/>
                <a:gd name="f9" fmla="val 2615"/>
                <a:gd name="f10" fmla="val 3277"/>
                <a:gd name="f11" fmla="val 3655"/>
                <a:gd name="f12" fmla="val 5860"/>
                <a:gd name="f13" fmla="val 3781"/>
                <a:gd name="f14" fmla="val 4632"/>
                <a:gd name="f15" fmla="val 3844"/>
                <a:gd name="f16" fmla="val 4584"/>
                <a:gd name="f17" fmla="val 3939"/>
                <a:gd name="f18" fmla="val 4561"/>
                <a:gd name="f19" fmla="val 4029"/>
                <a:gd name="f20" fmla="val 4120"/>
                <a:gd name="f21" fmla="val 4206"/>
                <a:gd name="f22" fmla="val 4254"/>
                <a:gd name="f23" fmla="val 4726"/>
                <a:gd name="f24" fmla="val 5104"/>
                <a:gd name="f25" fmla="val 4789"/>
                <a:gd name="f26" fmla="val 5167"/>
                <a:gd name="f27" fmla="val 4884"/>
                <a:gd name="f28" fmla="val 5199"/>
                <a:gd name="f29" fmla="val 4974"/>
                <a:gd name="f30" fmla="val 5065"/>
                <a:gd name="f31" fmla="val 5152"/>
                <a:gd name="f32" fmla="val 5325"/>
                <a:gd name="f33" fmla="val 5010"/>
                <a:gd name="f34" fmla="val 4758"/>
                <a:gd name="f35" fmla="val 4159"/>
                <a:gd name="f36" fmla="val 4065"/>
                <a:gd name="f37" fmla="val 3813"/>
                <a:gd name="f38" fmla="val 3687"/>
                <a:gd name="f39" fmla="val 5482"/>
                <a:gd name="f40" fmla="val 2962"/>
                <a:gd name="f41" fmla="val 2489"/>
                <a:gd name="f42" fmla="val 2710"/>
                <a:gd name="f43" fmla="val 2915"/>
                <a:gd name="f44" fmla="val 4317"/>
                <a:gd name="f45" fmla="val 3017"/>
                <a:gd name="f46" fmla="val 4049"/>
                <a:gd name="f47" fmla="val 3513"/>
                <a:gd name="f48" fmla="val 3309"/>
                <a:gd name="f49" fmla="val 2930"/>
                <a:gd name="f50" fmla="val 2332"/>
                <a:gd name="f51" fmla="val 1670"/>
                <a:gd name="f52" fmla="val 1261"/>
                <a:gd name="f53" fmla="val 3561"/>
                <a:gd name="f54" fmla="val 1040"/>
                <a:gd name="f55" fmla="*/ f0 1 5483"/>
                <a:gd name="f56" fmla="*/ f1 1 5861"/>
                <a:gd name="f57" fmla="val f2"/>
                <a:gd name="f58" fmla="val f3"/>
                <a:gd name="f59" fmla="val f4"/>
                <a:gd name="f60" fmla="+- f59 0 f57"/>
                <a:gd name="f61" fmla="+- f58 0 f57"/>
                <a:gd name="f62" fmla="*/ f61 1 5483"/>
                <a:gd name="f63" fmla="*/ f60 1 5861"/>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483" h="5861">
                  <a:moveTo>
                    <a:pt x="f5" y="f6"/>
                  </a:moveTo>
                  <a:lnTo>
                    <a:pt x="f7" y="f8"/>
                  </a:lnTo>
                  <a:cubicBezTo>
                    <a:pt x="f6" y="f9"/>
                    <a:pt x="f6" y="f10"/>
                    <a:pt x="f7" y="f11"/>
                  </a:cubicBezTo>
                  <a:lnTo>
                    <a:pt x="f5" y="f12"/>
                  </a:lnTo>
                  <a:lnTo>
                    <a:pt x="f13" y="f14"/>
                  </a:lnTo>
                  <a:cubicBezTo>
                    <a:pt x="f15" y="f16"/>
                    <a:pt x="f17" y="f18"/>
                    <a:pt x="f19" y="f18"/>
                  </a:cubicBezTo>
                  <a:cubicBezTo>
                    <a:pt x="f20" y="f18"/>
                    <a:pt x="f21" y="f16"/>
                    <a:pt x="f22" y="f14"/>
                  </a:cubicBezTo>
                  <a:lnTo>
                    <a:pt x="f23" y="f24"/>
                  </a:lnTo>
                  <a:cubicBezTo>
                    <a:pt x="f25" y="f26"/>
                    <a:pt x="f27" y="f28"/>
                    <a:pt x="f29" y="f28"/>
                  </a:cubicBezTo>
                  <a:cubicBezTo>
                    <a:pt x="f30" y="f28"/>
                    <a:pt x="f31" y="f26"/>
                    <a:pt x="f28" y="f24"/>
                  </a:cubicBezTo>
                  <a:cubicBezTo>
                    <a:pt x="f32" y="f33"/>
                    <a:pt x="f32" y="f34"/>
                    <a:pt x="f28" y="f14"/>
                  </a:cubicBezTo>
                  <a:lnTo>
                    <a:pt x="f23" y="f35"/>
                  </a:lnTo>
                  <a:cubicBezTo>
                    <a:pt x="f14" y="f36"/>
                    <a:pt x="f14" y="f37"/>
                    <a:pt x="f23" y="f38"/>
                  </a:cubicBezTo>
                  <a:lnTo>
                    <a:pt x="f39" y="f40"/>
                  </a:lnTo>
                  <a:lnTo>
                    <a:pt x="f33" y="f41"/>
                  </a:lnTo>
                  <a:lnTo>
                    <a:pt x="f25" y="f42"/>
                  </a:lnTo>
                  <a:cubicBezTo>
                    <a:pt x="f16" y="f43"/>
                    <a:pt x="f44" y="f45"/>
                    <a:pt x="f46" y="f45"/>
                  </a:cubicBezTo>
                  <a:cubicBezTo>
                    <a:pt x="f13" y="f45"/>
                    <a:pt x="f47" y="f43"/>
                    <a:pt x="f48" y="f42"/>
                  </a:cubicBezTo>
                  <a:cubicBezTo>
                    <a:pt x="f49" y="f50"/>
                    <a:pt x="f49" y="f51"/>
                    <a:pt x="f48" y="f52"/>
                  </a:cubicBezTo>
                  <a:lnTo>
                    <a:pt x="f53" y="f54"/>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98" name="Google Shape;10480;p74">
              <a:extLst>
                <a:ext uri="{FF2B5EF4-FFF2-40B4-BE49-F238E27FC236}">
                  <a16:creationId xmlns:a16="http://schemas.microsoft.com/office/drawing/2014/main" id="{97889578-B73D-BA95-D24F-1255724C28EB}"/>
                </a:ext>
              </a:extLst>
            </p:cNvPr>
            <p:cNvSpPr/>
            <p:nvPr/>
          </p:nvSpPr>
          <p:spPr>
            <a:xfrm>
              <a:off x="6574755" y="1990246"/>
              <a:ext cx="232001" cy="227200"/>
            </a:xfrm>
            <a:custGeom>
              <a:avLst/>
              <a:gdLst>
                <a:gd name="f0" fmla="val w"/>
                <a:gd name="f1" fmla="val h"/>
                <a:gd name="f2" fmla="val 0"/>
                <a:gd name="f3" fmla="val 5829"/>
                <a:gd name="f4" fmla="val 5356"/>
                <a:gd name="f5" fmla="val 2926"/>
                <a:gd name="f6" fmla="val 2662"/>
                <a:gd name="f7" fmla="val 2394"/>
                <a:gd name="f8" fmla="val 95"/>
                <a:gd name="f9" fmla="val 2205"/>
                <a:gd name="f10" fmla="val 284"/>
                <a:gd name="f11" fmla="val 2457"/>
                <a:gd name="f12" fmla="val 1229"/>
                <a:gd name="f13" fmla="val 3686"/>
                <a:gd name="f14" fmla="val 1323"/>
                <a:gd name="f15" fmla="val 3781"/>
                <a:gd name="f16" fmla="val 4033"/>
                <a:gd name="f17" fmla="val 4127"/>
                <a:gd name="f18" fmla="val 725"/>
                <a:gd name="f19" fmla="val 4600"/>
                <a:gd name="f20" fmla="val 630"/>
                <a:gd name="f21" fmla="val 4726"/>
                <a:gd name="f22" fmla="val 4978"/>
                <a:gd name="f23" fmla="val 5072"/>
                <a:gd name="f24" fmla="val 788"/>
                <a:gd name="f25" fmla="val 5135"/>
                <a:gd name="f26" fmla="val 882"/>
                <a:gd name="f27" fmla="val 5167"/>
                <a:gd name="f28" fmla="val 977"/>
                <a:gd name="f29" fmla="val 1071"/>
                <a:gd name="f30" fmla="val 1166"/>
                <a:gd name="f31" fmla="val 1701"/>
                <a:gd name="f32" fmla="val 1749"/>
                <a:gd name="f33" fmla="val 4553"/>
                <a:gd name="f34" fmla="val 1835"/>
                <a:gd name="f35" fmla="val 4529"/>
                <a:gd name="f36" fmla="val 1926"/>
                <a:gd name="f37" fmla="val 2016"/>
                <a:gd name="f38" fmla="val 2111"/>
                <a:gd name="f39" fmla="val 2174"/>
                <a:gd name="f40" fmla="val 2898"/>
                <a:gd name="f41" fmla="val 3371"/>
                <a:gd name="f42" fmla="val 4883"/>
                <a:gd name="f43" fmla="val 3151"/>
                <a:gd name="f44" fmla="val 4663"/>
                <a:gd name="f45" fmla="val 2741"/>
                <a:gd name="f46" fmla="val 4253"/>
                <a:gd name="f47" fmla="val 3592"/>
                <a:gd name="f48" fmla="val 3214"/>
                <a:gd name="f49" fmla="val 3340"/>
                <a:gd name="f50" fmla="val 3009"/>
                <a:gd name="f51" fmla="val 3607"/>
                <a:gd name="f52" fmla="val 2906"/>
                <a:gd name="f53" fmla="val 3875"/>
                <a:gd name="f54" fmla="val 4143"/>
                <a:gd name="f55" fmla="val 4411"/>
                <a:gd name="f56" fmla="val 4852"/>
                <a:gd name="f57" fmla="val 3434"/>
                <a:gd name="f58" fmla="val 5828"/>
                <a:gd name="f59" fmla="val 3623"/>
                <a:gd name="f60" fmla="val 3450"/>
                <a:gd name="f61" fmla="val 3190"/>
                <a:gd name="f62" fmla="*/ f0 1 5829"/>
                <a:gd name="f63" fmla="*/ f1 1 5356"/>
                <a:gd name="f64" fmla="val f2"/>
                <a:gd name="f65" fmla="val f3"/>
                <a:gd name="f66" fmla="val f4"/>
                <a:gd name="f67" fmla="+- f66 0 f64"/>
                <a:gd name="f68" fmla="+- f65 0 f64"/>
                <a:gd name="f69" fmla="*/ f68 1 5829"/>
                <a:gd name="f70" fmla="*/ f67 1 5356"/>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829" h="5356">
                  <a:moveTo>
                    <a:pt x="f5" y="f2"/>
                  </a:moveTo>
                  <a:cubicBezTo>
                    <a:pt x="f6" y="f2"/>
                    <a:pt x="f7" y="f8"/>
                    <a:pt x="f9" y="f10"/>
                  </a:cubicBezTo>
                  <a:lnTo>
                    <a:pt x="f2" y="f11"/>
                  </a:lnTo>
                  <a:lnTo>
                    <a:pt x="f12" y="f13"/>
                  </a:lnTo>
                  <a:cubicBezTo>
                    <a:pt x="f14" y="f15"/>
                    <a:pt x="f14" y="f16"/>
                    <a:pt x="f12" y="f17"/>
                  </a:cubicBezTo>
                  <a:lnTo>
                    <a:pt x="f18" y="f19"/>
                  </a:lnTo>
                  <a:cubicBezTo>
                    <a:pt x="f20" y="f21"/>
                    <a:pt x="f20" y="f22"/>
                    <a:pt x="f18" y="f23"/>
                  </a:cubicBezTo>
                  <a:cubicBezTo>
                    <a:pt x="f24" y="f25"/>
                    <a:pt x="f26" y="f27"/>
                    <a:pt x="f28" y="f27"/>
                  </a:cubicBezTo>
                  <a:cubicBezTo>
                    <a:pt x="f29" y="f27"/>
                    <a:pt x="f30" y="f25"/>
                    <a:pt x="f12" y="f23"/>
                  </a:cubicBezTo>
                  <a:lnTo>
                    <a:pt x="f31" y="f19"/>
                  </a:lnTo>
                  <a:cubicBezTo>
                    <a:pt x="f32" y="f33"/>
                    <a:pt x="f34" y="f35"/>
                    <a:pt x="f36" y="f35"/>
                  </a:cubicBezTo>
                  <a:cubicBezTo>
                    <a:pt x="f37" y="f35"/>
                    <a:pt x="f38" y="f33"/>
                    <a:pt x="f39" y="f19"/>
                  </a:cubicBezTo>
                  <a:lnTo>
                    <a:pt x="f40" y="f4"/>
                  </a:lnTo>
                  <a:lnTo>
                    <a:pt x="f41" y="f42"/>
                  </a:lnTo>
                  <a:lnTo>
                    <a:pt x="f43" y="f44"/>
                  </a:lnTo>
                  <a:cubicBezTo>
                    <a:pt x="f45" y="f46"/>
                    <a:pt x="f45" y="f47"/>
                    <a:pt x="f43" y="f48"/>
                  </a:cubicBezTo>
                  <a:cubicBezTo>
                    <a:pt x="f49" y="f50"/>
                    <a:pt x="f51" y="f52"/>
                    <a:pt x="f53" y="f52"/>
                  </a:cubicBezTo>
                  <a:cubicBezTo>
                    <a:pt x="f54" y="f52"/>
                    <a:pt x="f55" y="f50"/>
                    <a:pt x="f19" y="f48"/>
                  </a:cubicBezTo>
                  <a:lnTo>
                    <a:pt x="f56" y="f57"/>
                  </a:lnTo>
                  <a:lnTo>
                    <a:pt x="f58" y="f11"/>
                  </a:lnTo>
                  <a:lnTo>
                    <a:pt x="f59" y="f10"/>
                  </a:lnTo>
                  <a:cubicBezTo>
                    <a:pt x="f60" y="f8"/>
                    <a:pt x="f6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99" name="Google Shape;10481;p74">
              <a:extLst>
                <a:ext uri="{FF2B5EF4-FFF2-40B4-BE49-F238E27FC236}">
                  <a16:creationId xmlns:a16="http://schemas.microsoft.com/office/drawing/2014/main" id="{2D6D075D-271F-F463-848D-D979EEE1D4E1}"/>
                </a:ext>
              </a:extLst>
            </p:cNvPr>
            <p:cNvSpPr/>
            <p:nvPr/>
          </p:nvSpPr>
          <p:spPr>
            <a:xfrm>
              <a:off x="6712674" y="2115848"/>
              <a:ext cx="218230" cy="247262"/>
            </a:xfrm>
            <a:custGeom>
              <a:avLst/>
              <a:gdLst>
                <a:gd name="f0" fmla="val w"/>
                <a:gd name="f1" fmla="val h"/>
                <a:gd name="f2" fmla="val 0"/>
                <a:gd name="f3" fmla="val 5483"/>
                <a:gd name="f4" fmla="val 5829"/>
                <a:gd name="f5" fmla="val 2899"/>
                <a:gd name="f6" fmla="val 1"/>
                <a:gd name="f7" fmla="val 1702"/>
                <a:gd name="f8" fmla="val 1229"/>
                <a:gd name="f9" fmla="val 1639"/>
                <a:gd name="f10" fmla="val 1292"/>
                <a:gd name="f11" fmla="val 1544"/>
                <a:gd name="f12" fmla="val 1324"/>
                <a:gd name="f13" fmla="val 1450"/>
                <a:gd name="f14" fmla="val 1355"/>
                <a:gd name="f15" fmla="val 1261"/>
                <a:gd name="f16" fmla="val 1198"/>
                <a:gd name="f17" fmla="val 725"/>
                <a:gd name="f18" fmla="val 757"/>
                <a:gd name="f19" fmla="val 678"/>
                <a:gd name="f20" fmla="val 694"/>
                <a:gd name="f21" fmla="val 591"/>
                <a:gd name="f22" fmla="val 662"/>
                <a:gd name="f23" fmla="val 501"/>
                <a:gd name="f24" fmla="val 410"/>
                <a:gd name="f25" fmla="val 316"/>
                <a:gd name="f26" fmla="val 253"/>
                <a:gd name="f27" fmla="val 158"/>
                <a:gd name="f28" fmla="val 883"/>
                <a:gd name="f29" fmla="val 1103"/>
                <a:gd name="f30" fmla="val 851"/>
                <a:gd name="f31" fmla="val 1828"/>
                <a:gd name="f32" fmla="val 2048"/>
                <a:gd name="f33" fmla="val 2174"/>
                <a:gd name="f34" fmla="val 473"/>
                <a:gd name="f35" fmla="val 3372"/>
                <a:gd name="f36" fmla="val 3151"/>
                <a:gd name="f37" fmla="val 898"/>
                <a:gd name="f38" fmla="val 2946"/>
                <a:gd name="f39" fmla="val 1166"/>
                <a:gd name="f40" fmla="val 2844"/>
                <a:gd name="f41" fmla="val 1434"/>
                <a:gd name="f42" fmla="val 1970"/>
                <a:gd name="f43" fmla="val 2552"/>
                <a:gd name="f44" fmla="val 3529"/>
                <a:gd name="f45" fmla="val 4222"/>
                <a:gd name="f46" fmla="val 4600"/>
                <a:gd name="f47" fmla="val 1922"/>
                <a:gd name="f48" fmla="val 4852"/>
                <a:gd name="f49" fmla="val 5073"/>
                <a:gd name="f50" fmla="val 3655"/>
                <a:gd name="f51" fmla="val 5482"/>
                <a:gd name="f52" fmla="val 3277"/>
                <a:gd name="f53" fmla="val 2615"/>
                <a:gd name="f54" fmla="val 2206"/>
                <a:gd name="f55" fmla="*/ f0 1 5483"/>
                <a:gd name="f56" fmla="*/ f1 1 5829"/>
                <a:gd name="f57" fmla="val f2"/>
                <a:gd name="f58" fmla="val f3"/>
                <a:gd name="f59" fmla="val f4"/>
                <a:gd name="f60" fmla="+- f59 0 f57"/>
                <a:gd name="f61" fmla="+- f58 0 f57"/>
                <a:gd name="f62" fmla="*/ f61 1 5483"/>
                <a:gd name="f63" fmla="*/ f60 1 5829"/>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483" h="5829">
                  <a:moveTo>
                    <a:pt x="f5" y="f6"/>
                  </a:moveTo>
                  <a:lnTo>
                    <a:pt x="f7" y="f8"/>
                  </a:lnTo>
                  <a:cubicBezTo>
                    <a:pt x="f9" y="f10"/>
                    <a:pt x="f11" y="f12"/>
                    <a:pt x="f13" y="f12"/>
                  </a:cubicBezTo>
                  <a:cubicBezTo>
                    <a:pt x="f14" y="f12"/>
                    <a:pt x="f15" y="f10"/>
                    <a:pt x="f16" y="f8"/>
                  </a:cubicBezTo>
                  <a:lnTo>
                    <a:pt x="f17" y="f18"/>
                  </a:lnTo>
                  <a:cubicBezTo>
                    <a:pt x="f19" y="f20"/>
                    <a:pt x="f21" y="f22"/>
                    <a:pt x="f23" y="f22"/>
                  </a:cubicBezTo>
                  <a:cubicBezTo>
                    <a:pt x="f24" y="f22"/>
                    <a:pt x="f25" y="f20"/>
                    <a:pt x="f26" y="f18"/>
                  </a:cubicBezTo>
                  <a:cubicBezTo>
                    <a:pt x="f27" y="f28"/>
                    <a:pt x="f27" y="f29"/>
                    <a:pt x="f26" y="f8"/>
                  </a:cubicBezTo>
                  <a:lnTo>
                    <a:pt x="f17" y="f7"/>
                  </a:lnTo>
                  <a:cubicBezTo>
                    <a:pt x="f30" y="f31"/>
                    <a:pt x="f30" y="f32"/>
                    <a:pt x="f17" y="f33"/>
                  </a:cubicBezTo>
                  <a:lnTo>
                    <a:pt x="f6" y="f5"/>
                  </a:lnTo>
                  <a:lnTo>
                    <a:pt x="f34" y="f35"/>
                  </a:lnTo>
                  <a:lnTo>
                    <a:pt x="f20" y="f36"/>
                  </a:lnTo>
                  <a:cubicBezTo>
                    <a:pt x="f37" y="f38"/>
                    <a:pt x="f39" y="f40"/>
                    <a:pt x="f41" y="f40"/>
                  </a:cubicBezTo>
                  <a:cubicBezTo>
                    <a:pt x="f7" y="f40"/>
                    <a:pt x="f42" y="f38"/>
                    <a:pt x="f33" y="f36"/>
                  </a:cubicBezTo>
                  <a:cubicBezTo>
                    <a:pt x="f43" y="f44"/>
                    <a:pt x="f43" y="f45"/>
                    <a:pt x="f33" y="f46"/>
                  </a:cubicBezTo>
                  <a:lnTo>
                    <a:pt x="f47" y="f48"/>
                  </a:lnTo>
                  <a:lnTo>
                    <a:pt x="f5" y="f4"/>
                  </a:lnTo>
                  <a:lnTo>
                    <a:pt x="f49" y="f50"/>
                  </a:lnTo>
                  <a:cubicBezTo>
                    <a:pt x="f51" y="f52"/>
                    <a:pt x="f51" y="f53"/>
                    <a:pt x="f49" y="f54"/>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00" name="Google Shape;10482;p74">
              <a:extLst>
                <a:ext uri="{FF2B5EF4-FFF2-40B4-BE49-F238E27FC236}">
                  <a16:creationId xmlns:a16="http://schemas.microsoft.com/office/drawing/2014/main" id="{6995B55E-F091-1DC2-CBE3-4DC11A270827}"/>
                </a:ext>
              </a:extLst>
            </p:cNvPr>
            <p:cNvSpPr/>
            <p:nvPr/>
          </p:nvSpPr>
          <p:spPr>
            <a:xfrm>
              <a:off x="6574755" y="2262874"/>
              <a:ext cx="234507" cy="228554"/>
            </a:xfrm>
            <a:custGeom>
              <a:avLst/>
              <a:gdLst>
                <a:gd name="f0" fmla="val w"/>
                <a:gd name="f1" fmla="val h"/>
                <a:gd name="f2" fmla="val 0"/>
                <a:gd name="f3" fmla="val 5892"/>
                <a:gd name="f4" fmla="val 5388"/>
                <a:gd name="f5" fmla="val 2993"/>
                <a:gd name="f6" fmla="val 2520"/>
                <a:gd name="f7" fmla="val 473"/>
                <a:gd name="f8" fmla="val 2741"/>
                <a:gd name="f9" fmla="val 725"/>
                <a:gd name="f10" fmla="val 3151"/>
                <a:gd name="f11" fmla="val 1103"/>
                <a:gd name="f12" fmla="val 1764"/>
                <a:gd name="f13" fmla="val 2174"/>
                <a:gd name="f14" fmla="val 2505"/>
                <a:gd name="f15" fmla="val 2363"/>
                <a:gd name="f16" fmla="val 2221"/>
                <a:gd name="f17" fmla="val 2457"/>
                <a:gd name="f18" fmla="val 1949"/>
                <a:gd name="f19" fmla="val 1678"/>
                <a:gd name="f20" fmla="val 1418"/>
                <a:gd name="f21" fmla="val 1229"/>
                <a:gd name="f22" fmla="val 977"/>
                <a:gd name="f23" fmla="val 1922"/>
                <a:gd name="f24" fmla="val 2930"/>
                <a:gd name="f25" fmla="val 2205"/>
                <a:gd name="f26" fmla="val 5072"/>
                <a:gd name="f27" fmla="val 2394"/>
                <a:gd name="f28" fmla="val 5293"/>
                <a:gd name="f29" fmla="val 2678"/>
                <a:gd name="f30" fmla="val 5387"/>
                <a:gd name="f31" fmla="val 3214"/>
                <a:gd name="f32" fmla="val 3497"/>
                <a:gd name="f33" fmla="val 3686"/>
                <a:gd name="f34" fmla="val 5891"/>
                <a:gd name="f35" fmla="val 4663"/>
                <a:gd name="f36" fmla="val 1701"/>
                <a:gd name="f37" fmla="val 4568"/>
                <a:gd name="f38" fmla="val 1575"/>
                <a:gd name="f39" fmla="val 1355"/>
                <a:gd name="f40" fmla="val 5167"/>
                <a:gd name="f41" fmla="val 756"/>
                <a:gd name="f42" fmla="val 5261"/>
                <a:gd name="f43" fmla="val 630"/>
                <a:gd name="f44" fmla="val 410"/>
                <a:gd name="f45" fmla="val 284"/>
                <a:gd name="f46" fmla="val 5104"/>
                <a:gd name="f47" fmla="val 221"/>
                <a:gd name="f48" fmla="val 5009"/>
                <a:gd name="f49" fmla="val 189"/>
                <a:gd name="f50" fmla="val 4915"/>
                <a:gd name="f51" fmla="val 4820"/>
                <a:gd name="f52" fmla="val 4726"/>
                <a:gd name="f53" fmla="val 4190"/>
                <a:gd name="f54" fmla="val 4143"/>
                <a:gd name="f55" fmla="val 819"/>
                <a:gd name="f56" fmla="val 4056"/>
                <a:gd name="f57" fmla="val 851"/>
                <a:gd name="f58" fmla="val 3966"/>
                <a:gd name="f59" fmla="val 3875"/>
                <a:gd name="f60" fmla="val 3781"/>
                <a:gd name="f61" fmla="val 3718"/>
                <a:gd name="f62" fmla="*/ f0 1 5892"/>
                <a:gd name="f63" fmla="*/ f1 1 5388"/>
                <a:gd name="f64" fmla="val f2"/>
                <a:gd name="f65" fmla="val f3"/>
                <a:gd name="f66" fmla="val f4"/>
                <a:gd name="f67" fmla="+- f66 0 f64"/>
                <a:gd name="f68" fmla="+- f65 0 f64"/>
                <a:gd name="f69" fmla="*/ f68 1 5892"/>
                <a:gd name="f70" fmla="*/ f67 1 5388"/>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892" h="5388">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 y="f24"/>
                  </a:lnTo>
                  <a:lnTo>
                    <a:pt x="f25" y="f26"/>
                  </a:lnTo>
                  <a:cubicBezTo>
                    <a:pt x="f27" y="f28"/>
                    <a:pt x="f29" y="f30"/>
                    <a:pt x="f24" y="f30"/>
                  </a:cubicBezTo>
                  <a:cubicBezTo>
                    <a:pt x="f31" y="f30"/>
                    <a:pt x="f32" y="f28"/>
                    <a:pt x="f33" y="f26"/>
                  </a:cubicBezTo>
                  <a:lnTo>
                    <a:pt x="f34" y="f24"/>
                  </a:lnTo>
                  <a:lnTo>
                    <a:pt x="f35" y="f36"/>
                  </a:lnTo>
                  <a:cubicBezTo>
                    <a:pt x="f37" y="f38"/>
                    <a:pt x="f37" y="f39"/>
                    <a:pt x="f35" y="f21"/>
                  </a:cubicBezTo>
                  <a:lnTo>
                    <a:pt x="f40" y="f41"/>
                  </a:lnTo>
                  <a:cubicBezTo>
                    <a:pt x="f42" y="f43"/>
                    <a:pt x="f42" y="f44"/>
                    <a:pt x="f40" y="f45"/>
                  </a:cubicBezTo>
                  <a:cubicBezTo>
                    <a:pt x="f46" y="f47"/>
                    <a:pt x="f48" y="f49"/>
                    <a:pt x="f50" y="f49"/>
                  </a:cubicBezTo>
                  <a:cubicBezTo>
                    <a:pt x="f51" y="f49"/>
                    <a:pt x="f52" y="f47"/>
                    <a:pt x="f35" y="f45"/>
                  </a:cubicBezTo>
                  <a:lnTo>
                    <a:pt x="f53" y="f41"/>
                  </a:lnTo>
                  <a:cubicBezTo>
                    <a:pt x="f54" y="f55"/>
                    <a:pt x="f56" y="f57"/>
                    <a:pt x="f58" y="f57"/>
                  </a:cubicBezTo>
                  <a:cubicBezTo>
                    <a:pt x="f59" y="f57"/>
                    <a:pt x="f60" y="f55"/>
                    <a:pt x="f61" y="f41"/>
                  </a:cubicBez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201" name="Google Shape;10101;p74">
            <a:extLst>
              <a:ext uri="{FF2B5EF4-FFF2-40B4-BE49-F238E27FC236}">
                <a16:creationId xmlns:a16="http://schemas.microsoft.com/office/drawing/2014/main" id="{627F389E-0E42-E782-EF16-4E18CBB8B07E}"/>
              </a:ext>
            </a:extLst>
          </p:cNvPr>
          <p:cNvGrpSpPr/>
          <p:nvPr/>
        </p:nvGrpSpPr>
        <p:grpSpPr>
          <a:xfrm>
            <a:off x="7166847" y="4297139"/>
            <a:ext cx="327922" cy="324154"/>
            <a:chOff x="8538447" y="4166509"/>
            <a:chExt cx="327922" cy="324154"/>
          </a:xfrm>
          <a:solidFill>
            <a:schemeClr val="tx1">
              <a:lumMod val="75000"/>
              <a:lumOff val="25000"/>
            </a:schemeClr>
          </a:solidFill>
        </p:grpSpPr>
        <p:sp>
          <p:nvSpPr>
            <p:cNvPr id="202" name="Google Shape;10102;p74">
              <a:extLst>
                <a:ext uri="{FF2B5EF4-FFF2-40B4-BE49-F238E27FC236}">
                  <a16:creationId xmlns:a16="http://schemas.microsoft.com/office/drawing/2014/main" id="{BE0DA942-5DB3-65B3-5E4F-EAE14DF934D0}"/>
                </a:ext>
              </a:extLst>
            </p:cNvPr>
            <p:cNvSpPr/>
            <p:nvPr/>
          </p:nvSpPr>
          <p:spPr>
            <a:xfrm>
              <a:off x="8643786" y="4252517"/>
              <a:ext cx="222583" cy="238146"/>
            </a:xfrm>
            <a:custGeom>
              <a:avLst/>
              <a:gdLst>
                <a:gd name="f0" fmla="val w"/>
                <a:gd name="f1" fmla="val h"/>
                <a:gd name="f2" fmla="val 0"/>
                <a:gd name="f3" fmla="val 8255"/>
                <a:gd name="f4" fmla="val 8287"/>
                <a:gd name="f5" fmla="val 4128"/>
                <a:gd name="f6" fmla="val 1229"/>
                <a:gd name="f7" fmla="val 4348"/>
                <a:gd name="f8" fmla="val 4506"/>
                <a:gd name="f9" fmla="val 1418"/>
                <a:gd name="f10" fmla="val 1670"/>
                <a:gd name="f11" fmla="val 1922"/>
                <a:gd name="f12" fmla="val 4978"/>
                <a:gd name="f13" fmla="val 2080"/>
                <a:gd name="f14" fmla="val 5356"/>
                <a:gd name="f15" fmla="val 2552"/>
                <a:gd name="f16" fmla="val 3119"/>
                <a:gd name="f17" fmla="val 3340"/>
                <a:gd name="f18" fmla="val 5136"/>
                <a:gd name="f19" fmla="val 3498"/>
                <a:gd name="f20" fmla="val 4947"/>
                <a:gd name="f21" fmla="val 4726"/>
                <a:gd name="f22" fmla="val 3308"/>
                <a:gd name="f23" fmla="val 2867"/>
                <a:gd name="f24" fmla="val 4317"/>
                <a:gd name="f25" fmla="val 2710"/>
                <a:gd name="f26" fmla="val 3939"/>
                <a:gd name="f27" fmla="val 3687"/>
                <a:gd name="f28" fmla="val 2930"/>
                <a:gd name="f29" fmla="val 3718"/>
                <a:gd name="f30" fmla="val 4033"/>
                <a:gd name="f31" fmla="val 3592"/>
                <a:gd name="f32" fmla="val 4411"/>
                <a:gd name="f33" fmla="val 3813"/>
                <a:gd name="f34" fmla="val 4821"/>
                <a:gd name="f35" fmla="val 5388"/>
                <a:gd name="f36" fmla="val 4537"/>
                <a:gd name="f37" fmla="val 5199"/>
                <a:gd name="f38" fmla="val 5766"/>
                <a:gd name="f39" fmla="val 5041"/>
                <a:gd name="f40" fmla="val 6175"/>
                <a:gd name="f41" fmla="val 4569"/>
                <a:gd name="f42" fmla="val 6396"/>
                <a:gd name="f43" fmla="val 6648"/>
                <a:gd name="f44" fmla="val 6900"/>
                <a:gd name="f45" fmla="val 7089"/>
                <a:gd name="f46" fmla="val 4159"/>
                <a:gd name="f47" fmla="val 3970"/>
                <a:gd name="f48" fmla="val 3245"/>
                <a:gd name="f49" fmla="val 6238"/>
                <a:gd name="f50" fmla="val 2899"/>
                <a:gd name="f51" fmla="val 3088"/>
                <a:gd name="f52" fmla="val 5010"/>
                <a:gd name="f53" fmla="val 5451"/>
                <a:gd name="f54" fmla="val 3876"/>
                <a:gd name="f55" fmla="val 5608"/>
                <a:gd name="f56" fmla="val 4191"/>
                <a:gd name="f57" fmla="val 3844"/>
                <a:gd name="f58" fmla="val 3403"/>
                <a:gd name="f59" fmla="val 3781"/>
                <a:gd name="f60" fmla="val 3214"/>
                <a:gd name="f61" fmla="val 2143"/>
                <a:gd name="f62" fmla="val 1828"/>
                <a:gd name="f63" fmla="val 1859"/>
                <a:gd name="f64" fmla="val 6427"/>
                <a:gd name="f65" fmla="val 8286"/>
                <a:gd name="f66" fmla="*/ f0 1 8255"/>
                <a:gd name="f67" fmla="*/ f1 1 8287"/>
                <a:gd name="f68" fmla="val f2"/>
                <a:gd name="f69" fmla="val f3"/>
                <a:gd name="f70" fmla="val f4"/>
                <a:gd name="f71" fmla="+- f70 0 f68"/>
                <a:gd name="f72" fmla="+- f69 0 f68"/>
                <a:gd name="f73" fmla="*/ f72 1 8255"/>
                <a:gd name="f74" fmla="*/ f71 1 8287"/>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8255" h="8287">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24" y="f25"/>
                    <a:pt x="f5" y="f25"/>
                  </a:cubicBezTo>
                  <a:cubicBezTo>
                    <a:pt x="f26" y="f25"/>
                    <a:pt x="f27" y="f28"/>
                    <a:pt x="f27" y="f16"/>
                  </a:cubicBezTo>
                  <a:cubicBezTo>
                    <a:pt x="f29" y="f17"/>
                    <a:pt x="f30" y="f31"/>
                    <a:pt x="f32" y="f33"/>
                  </a:cubicBezTo>
                  <a:cubicBezTo>
                    <a:pt x="f34" y="f5"/>
                    <a:pt x="f35" y="f36"/>
                    <a:pt x="f35" y="f37"/>
                  </a:cubicBezTo>
                  <a:cubicBezTo>
                    <a:pt x="f35" y="f38"/>
                    <a:pt x="f39" y="f40"/>
                    <a:pt x="f41" y="f42"/>
                  </a:cubicBezTo>
                  <a:lnTo>
                    <a:pt x="f41" y="f43"/>
                  </a:lnTo>
                  <a:cubicBezTo>
                    <a:pt x="f41" y="f44"/>
                    <a:pt x="f7" y="f45"/>
                    <a:pt x="f46" y="f45"/>
                  </a:cubicBezTo>
                  <a:cubicBezTo>
                    <a:pt x="f47" y="f45"/>
                    <a:pt x="f29" y="f44"/>
                    <a:pt x="f29" y="f43"/>
                  </a:cubicBezTo>
                  <a:lnTo>
                    <a:pt x="f29" y="f42"/>
                  </a:lnTo>
                  <a:cubicBezTo>
                    <a:pt x="f48" y="f49"/>
                    <a:pt x="f50" y="f38"/>
                    <a:pt x="f50" y="f37"/>
                  </a:cubicBezTo>
                  <a:cubicBezTo>
                    <a:pt x="f50" y="f12"/>
                    <a:pt x="f51" y="f34"/>
                    <a:pt x="f22" y="f34"/>
                  </a:cubicBezTo>
                  <a:cubicBezTo>
                    <a:pt x="f19" y="f34"/>
                    <a:pt x="f27" y="f52"/>
                    <a:pt x="f27" y="f37"/>
                  </a:cubicBezTo>
                  <a:cubicBezTo>
                    <a:pt x="f27" y="f53"/>
                    <a:pt x="f54" y="f55"/>
                    <a:pt x="f5" y="f55"/>
                  </a:cubicBezTo>
                  <a:cubicBezTo>
                    <a:pt x="f7" y="f55"/>
                    <a:pt x="f8" y="f35"/>
                    <a:pt x="f8" y="f37"/>
                  </a:cubicBezTo>
                  <a:cubicBezTo>
                    <a:pt x="f8" y="f12"/>
                    <a:pt x="f56" y="f21"/>
                    <a:pt x="f57" y="f8"/>
                  </a:cubicBezTo>
                  <a:cubicBezTo>
                    <a:pt x="f58" y="f56"/>
                    <a:pt x="f23" y="f59"/>
                    <a:pt x="f23" y="f16"/>
                  </a:cubicBezTo>
                  <a:cubicBezTo>
                    <a:pt x="f23" y="f15"/>
                    <a:pt x="f60" y="f61"/>
                    <a:pt x="f27" y="f11"/>
                  </a:cubicBezTo>
                  <a:lnTo>
                    <a:pt x="f27" y="f10"/>
                  </a:lnTo>
                  <a:cubicBezTo>
                    <a:pt x="f27" y="f9"/>
                    <a:pt x="f54" y="f6"/>
                    <a:pt x="f5" y="f6"/>
                  </a:cubicBezTo>
                  <a:close/>
                  <a:moveTo>
                    <a:pt x="f5" y="f2"/>
                  </a:moveTo>
                  <a:cubicBezTo>
                    <a:pt x="f62" y="f2"/>
                    <a:pt x="f2" y="f63"/>
                    <a:pt x="f2" y="f5"/>
                  </a:cubicBezTo>
                  <a:cubicBezTo>
                    <a:pt x="f2" y="f64"/>
                    <a:pt x="f62" y="f65"/>
                    <a:pt x="f5" y="f65"/>
                  </a:cubicBezTo>
                  <a:cubicBezTo>
                    <a:pt x="f42" y="f65"/>
                    <a:pt x="f3" y="f64"/>
                    <a:pt x="f3" y="f5"/>
                  </a:cubicBezTo>
                  <a:cubicBezTo>
                    <a:pt x="f3" y="f63"/>
                    <a:pt x="f4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03" name="Google Shape;10103;p74">
              <a:extLst>
                <a:ext uri="{FF2B5EF4-FFF2-40B4-BE49-F238E27FC236}">
                  <a16:creationId xmlns:a16="http://schemas.microsoft.com/office/drawing/2014/main" id="{B202A950-1B61-3665-C645-CEA68582E425}"/>
                </a:ext>
              </a:extLst>
            </p:cNvPr>
            <p:cNvSpPr/>
            <p:nvPr/>
          </p:nvSpPr>
          <p:spPr>
            <a:xfrm>
              <a:off x="8539307" y="4166509"/>
              <a:ext cx="172455" cy="86035"/>
            </a:xfrm>
            <a:custGeom>
              <a:avLst/>
              <a:gdLst>
                <a:gd name="f0" fmla="val w"/>
                <a:gd name="f1" fmla="val h"/>
                <a:gd name="f2" fmla="val 0"/>
                <a:gd name="f3" fmla="val 6396"/>
                <a:gd name="f4" fmla="val 2994"/>
                <a:gd name="f5" fmla="val 3214"/>
                <a:gd name="f6" fmla="val 1"/>
                <a:gd name="f7" fmla="val 1450"/>
                <a:gd name="f8" fmla="val 662"/>
                <a:gd name="f9" fmla="val 1513"/>
                <a:gd name="f10" fmla="val 2332"/>
                <a:gd name="f11" fmla="val 2993"/>
                <a:gd name="f12" fmla="val 4947"/>
                <a:gd name="f13" fmla="*/ f0 1 6396"/>
                <a:gd name="f14" fmla="*/ f1 1 2994"/>
                <a:gd name="f15" fmla="val f2"/>
                <a:gd name="f16" fmla="val f3"/>
                <a:gd name="f17" fmla="val f4"/>
                <a:gd name="f18" fmla="+- f17 0 f15"/>
                <a:gd name="f19" fmla="+- f16 0 f15"/>
                <a:gd name="f20" fmla="*/ f19 1 6396"/>
                <a:gd name="f21" fmla="*/ f18 1 29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6396" h="2994">
                  <a:moveTo>
                    <a:pt x="f5" y="f6"/>
                  </a:moveTo>
                  <a:cubicBezTo>
                    <a:pt x="f7" y="f6"/>
                    <a:pt x="f2" y="f8"/>
                    <a:pt x="f2" y="f9"/>
                  </a:cubicBezTo>
                  <a:cubicBezTo>
                    <a:pt x="f2" y="f10"/>
                    <a:pt x="f7" y="f11"/>
                    <a:pt x="f5" y="f11"/>
                  </a:cubicBezTo>
                  <a:cubicBezTo>
                    <a:pt x="f12" y="f11"/>
                    <a:pt x="f3" y="f10"/>
                    <a:pt x="f3" y="f9"/>
                  </a:cubicBezTo>
                  <a:cubicBezTo>
                    <a:pt x="f3" y="f8"/>
                    <a:pt x="f1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04" name="Google Shape;10104;p74">
              <a:extLst>
                <a:ext uri="{FF2B5EF4-FFF2-40B4-BE49-F238E27FC236}">
                  <a16:creationId xmlns:a16="http://schemas.microsoft.com/office/drawing/2014/main" id="{7CD6E7EA-9238-CD4D-652E-F4064AF670A8}"/>
                </a:ext>
              </a:extLst>
            </p:cNvPr>
            <p:cNvSpPr/>
            <p:nvPr/>
          </p:nvSpPr>
          <p:spPr>
            <a:xfrm>
              <a:off x="8539307" y="4256138"/>
              <a:ext cx="118936" cy="68826"/>
            </a:xfrm>
            <a:custGeom>
              <a:avLst/>
              <a:gdLst>
                <a:gd name="f0" fmla="val w"/>
                <a:gd name="f1" fmla="val h"/>
                <a:gd name="f2" fmla="val 0"/>
                <a:gd name="f3" fmla="val 4411"/>
                <a:gd name="f4" fmla="val 2395"/>
                <a:gd name="f5" fmla="val 1135"/>
                <a:gd name="f6" fmla="val 1450"/>
                <a:gd name="f7" fmla="val 347"/>
                <a:gd name="f8" fmla="val 1765"/>
                <a:gd name="f9" fmla="val 882"/>
                <a:gd name="f10" fmla="val 2017"/>
                <a:gd name="f11" fmla="val 1355"/>
                <a:gd name="f12" fmla="val 2237"/>
                <a:gd name="f13" fmla="val 2332"/>
                <a:gd name="f14" fmla="val 3151"/>
                <a:gd name="f15" fmla="val 3308"/>
                <a:gd name="f16" fmla="val 3560"/>
                <a:gd name="f17" fmla="val 1733"/>
                <a:gd name="f18" fmla="val 3907"/>
                <a:gd name="f19" fmla="val 631"/>
                <a:gd name="f20" fmla="val 4033"/>
                <a:gd name="f21" fmla="val 694"/>
                <a:gd name="f22" fmla="val 3623"/>
                <a:gd name="f23" fmla="val 757"/>
                <a:gd name="f24" fmla="val 3182"/>
                <a:gd name="f25" fmla="val 2363"/>
                <a:gd name="f26" fmla="val 1261"/>
                <a:gd name="f27" fmla="val 599"/>
                <a:gd name="f28" fmla="val 567"/>
                <a:gd name="f29" fmla="val 316"/>
                <a:gd name="f30" fmla="val 221"/>
                <a:gd name="f31" fmla="val 158"/>
                <a:gd name="f32" fmla="val 127"/>
                <a:gd name="f33" fmla="*/ f0 1 4411"/>
                <a:gd name="f34" fmla="*/ f1 1 2395"/>
                <a:gd name="f35" fmla="val f2"/>
                <a:gd name="f36" fmla="val f3"/>
                <a:gd name="f37" fmla="val f4"/>
                <a:gd name="f38" fmla="+- f37 0 f35"/>
                <a:gd name="f39" fmla="+- f36 0 f35"/>
                <a:gd name="f40" fmla="*/ f39 1 4411"/>
                <a:gd name="f41" fmla="*/ f38 1 2395"/>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4411" h="2395">
                  <a:moveTo>
                    <a:pt x="f2" y="f2"/>
                  </a:moveTo>
                  <a:lnTo>
                    <a:pt x="f2" y="f5"/>
                  </a:lnTo>
                  <a:cubicBezTo>
                    <a:pt x="f2" y="f6"/>
                    <a:pt x="f7" y="f8"/>
                    <a:pt x="f9" y="f10"/>
                  </a:cubicBezTo>
                  <a:cubicBezTo>
                    <a:pt x="f11" y="f12"/>
                    <a:pt x="f13" y="f4"/>
                    <a:pt x="f14" y="f4"/>
                  </a:cubicBezTo>
                  <a:lnTo>
                    <a:pt x="f15" y="f4"/>
                  </a:lnTo>
                  <a:cubicBezTo>
                    <a:pt x="f16" y="f17"/>
                    <a:pt x="f18" y="f5"/>
                    <a:pt x="f3" y="f19"/>
                  </a:cubicBezTo>
                  <a:lnTo>
                    <a:pt x="f3" y="f19"/>
                  </a:lnTo>
                  <a:cubicBezTo>
                    <a:pt x="f20" y="f21"/>
                    <a:pt x="f22" y="f23"/>
                    <a:pt x="f24" y="f23"/>
                  </a:cubicBezTo>
                  <a:cubicBezTo>
                    <a:pt x="f25" y="f23"/>
                    <a:pt x="f26" y="f27"/>
                    <a:pt x="f28" y="f29"/>
                  </a:cubicBezTo>
                  <a:cubicBezTo>
                    <a:pt x="f7" y="f30"/>
                    <a:pt x="f31" y="f32"/>
                    <a:pt x="f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05" name="Google Shape;10105;p74">
              <a:extLst>
                <a:ext uri="{FF2B5EF4-FFF2-40B4-BE49-F238E27FC236}">
                  <a16:creationId xmlns:a16="http://schemas.microsoft.com/office/drawing/2014/main" id="{23F00AA8-DFA7-2668-1254-F967C2E32EFC}"/>
                </a:ext>
              </a:extLst>
            </p:cNvPr>
            <p:cNvSpPr/>
            <p:nvPr/>
          </p:nvSpPr>
          <p:spPr>
            <a:xfrm>
              <a:off x="8539307" y="4397386"/>
              <a:ext cx="114702" cy="68826"/>
            </a:xfrm>
            <a:custGeom>
              <a:avLst/>
              <a:gdLst>
                <a:gd name="f0" fmla="val w"/>
                <a:gd name="f1" fmla="val h"/>
                <a:gd name="f2" fmla="val 0"/>
                <a:gd name="f3" fmla="val 4254"/>
                <a:gd name="f4" fmla="val 2395"/>
                <a:gd name="f5" fmla="val 1197"/>
                <a:gd name="f6" fmla="val 1701"/>
                <a:gd name="f7" fmla="val 1355"/>
                <a:gd name="f8" fmla="val 3182"/>
                <a:gd name="f9" fmla="val 3560"/>
                <a:gd name="f10" fmla="val 3907"/>
                <a:gd name="f11" fmla="val 2363"/>
                <a:gd name="f12" fmla="val 2332"/>
                <a:gd name="f13" fmla="val 3875"/>
                <a:gd name="f14" fmla="val 1859"/>
                <a:gd name="f15" fmla="val 3340"/>
                <a:gd name="f16" fmla="val 756"/>
                <a:gd name="f17" fmla="val 1261"/>
                <a:gd name="f18" fmla="val 599"/>
                <a:gd name="f19" fmla="val 567"/>
                <a:gd name="f20" fmla="val 315"/>
                <a:gd name="f21" fmla="val 347"/>
                <a:gd name="f22" fmla="val 252"/>
                <a:gd name="f23" fmla="val 158"/>
                <a:gd name="f24" fmla="val 126"/>
                <a:gd name="f25" fmla="*/ f0 1 4254"/>
                <a:gd name="f26" fmla="*/ f1 1 2395"/>
                <a:gd name="f27" fmla="val f2"/>
                <a:gd name="f28" fmla="val f3"/>
                <a:gd name="f29" fmla="val f4"/>
                <a:gd name="f30" fmla="+- f29 0 f27"/>
                <a:gd name="f31" fmla="+- f28 0 f27"/>
                <a:gd name="f32" fmla="*/ f31 1 4254"/>
                <a:gd name="f33" fmla="*/ f30 1 2395"/>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4254" h="2395">
                  <a:moveTo>
                    <a:pt x="f2" y="f2"/>
                  </a:moveTo>
                  <a:lnTo>
                    <a:pt x="f2" y="f5"/>
                  </a:lnTo>
                  <a:cubicBezTo>
                    <a:pt x="f2" y="f6"/>
                    <a:pt x="f7" y="f4"/>
                    <a:pt x="f8" y="f4"/>
                  </a:cubicBezTo>
                  <a:cubicBezTo>
                    <a:pt x="f9" y="f4"/>
                    <a:pt x="f10" y="f11"/>
                    <a:pt x="f3" y="f12"/>
                  </a:cubicBezTo>
                  <a:cubicBezTo>
                    <a:pt x="f13" y="f14"/>
                    <a:pt x="f9" y="f7"/>
                    <a:pt x="f15" y="f16"/>
                  </a:cubicBezTo>
                  <a:lnTo>
                    <a:pt x="f8" y="f16"/>
                  </a:lnTo>
                  <a:cubicBezTo>
                    <a:pt x="f11" y="f16"/>
                    <a:pt x="f17" y="f18"/>
                    <a:pt x="f19" y="f20"/>
                  </a:cubicBezTo>
                  <a:cubicBezTo>
                    <a:pt x="f21" y="f22"/>
                    <a:pt x="f23" y="f24"/>
                    <a:pt x="f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06" name="Google Shape;10106;p74">
              <a:extLst>
                <a:ext uri="{FF2B5EF4-FFF2-40B4-BE49-F238E27FC236}">
                  <a16:creationId xmlns:a16="http://schemas.microsoft.com/office/drawing/2014/main" id="{48F9F7A2-58F3-7F5E-40BC-6B4ACD20A442}"/>
                </a:ext>
              </a:extLst>
            </p:cNvPr>
            <p:cNvSpPr/>
            <p:nvPr/>
          </p:nvSpPr>
          <p:spPr>
            <a:xfrm>
              <a:off x="8538447" y="4326748"/>
              <a:ext cx="84124" cy="69741"/>
            </a:xfrm>
            <a:custGeom>
              <a:avLst/>
              <a:gdLst>
                <a:gd name="f0" fmla="val w"/>
                <a:gd name="f1" fmla="val h"/>
                <a:gd name="f2" fmla="val 0"/>
                <a:gd name="f3" fmla="val 3120"/>
                <a:gd name="f4" fmla="val 2427"/>
                <a:gd name="f5" fmla="val 1"/>
                <a:gd name="f6" fmla="val 1167"/>
                <a:gd name="f7" fmla="val 32"/>
                <a:gd name="f8" fmla="val 1482"/>
                <a:gd name="f9" fmla="val 379"/>
                <a:gd name="f10" fmla="val 1797"/>
                <a:gd name="f11" fmla="val 914"/>
                <a:gd name="f12" fmla="val 2017"/>
                <a:gd name="f13" fmla="val 1387"/>
                <a:gd name="f14" fmla="val 2238"/>
                <a:gd name="f15" fmla="val 2332"/>
                <a:gd name="f16" fmla="val 2395"/>
                <a:gd name="f17" fmla="val 3057"/>
                <a:gd name="f18" fmla="val 2143"/>
                <a:gd name="f19" fmla="val 3025"/>
                <a:gd name="f20" fmla="val 1860"/>
                <a:gd name="f21" fmla="val 1608"/>
                <a:gd name="f22" fmla="val 1324"/>
                <a:gd name="f23" fmla="val 3088"/>
                <a:gd name="f24" fmla="val 1041"/>
                <a:gd name="f25" fmla="val 757"/>
                <a:gd name="f26" fmla="val 1230"/>
                <a:gd name="f27" fmla="val 599"/>
                <a:gd name="f28" fmla="val 536"/>
                <a:gd name="f29" fmla="val 316"/>
                <a:gd name="f30" fmla="val 347"/>
                <a:gd name="f31" fmla="val 253"/>
                <a:gd name="f32" fmla="val 158"/>
                <a:gd name="f33" fmla="val 127"/>
                <a:gd name="f34" fmla="*/ f0 1 3120"/>
                <a:gd name="f35" fmla="*/ f1 1 2427"/>
                <a:gd name="f36" fmla="val f2"/>
                <a:gd name="f37" fmla="val f3"/>
                <a:gd name="f38" fmla="val f4"/>
                <a:gd name="f39" fmla="+- f38 0 f36"/>
                <a:gd name="f40" fmla="+- f37 0 f36"/>
                <a:gd name="f41" fmla="*/ f40 1 3120"/>
                <a:gd name="f42" fmla="*/ f39 1 242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120" h="2427">
                  <a:moveTo>
                    <a:pt x="f5" y="f5"/>
                  </a:moveTo>
                  <a:lnTo>
                    <a:pt x="f5" y="f6"/>
                  </a:lnTo>
                  <a:lnTo>
                    <a:pt x="f7" y="f6"/>
                  </a:lnTo>
                  <a:cubicBezTo>
                    <a:pt x="f7" y="f8"/>
                    <a:pt x="f9" y="f10"/>
                    <a:pt x="f11" y="f12"/>
                  </a:cubicBezTo>
                  <a:cubicBezTo>
                    <a:pt x="f13" y="f14"/>
                    <a:pt x="f15" y="f16"/>
                    <a:pt x="f3" y="f4"/>
                  </a:cubicBezTo>
                  <a:cubicBezTo>
                    <a:pt x="f17" y="f18"/>
                    <a:pt x="f19" y="f20"/>
                    <a:pt x="f19" y="f21"/>
                  </a:cubicBezTo>
                  <a:cubicBezTo>
                    <a:pt x="f19" y="f22"/>
                    <a:pt x="f23" y="f24"/>
                    <a:pt x="f3" y="f25"/>
                  </a:cubicBezTo>
                  <a:cubicBezTo>
                    <a:pt x="f15" y="f25"/>
                    <a:pt x="f26" y="f27"/>
                    <a:pt x="f28" y="f29"/>
                  </a:cubicBezTo>
                  <a:cubicBezTo>
                    <a:pt x="f30" y="f31"/>
                    <a:pt x="f32" y="f33"/>
                    <a:pt x="f5"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207" name="Google Shape;10125;p74">
            <a:extLst>
              <a:ext uri="{FF2B5EF4-FFF2-40B4-BE49-F238E27FC236}">
                <a16:creationId xmlns:a16="http://schemas.microsoft.com/office/drawing/2014/main" id="{D0F51A8F-92A6-5496-FD99-604737840213}"/>
              </a:ext>
            </a:extLst>
          </p:cNvPr>
          <p:cNvGrpSpPr/>
          <p:nvPr/>
        </p:nvGrpSpPr>
        <p:grpSpPr>
          <a:xfrm>
            <a:off x="6438437" y="1444769"/>
            <a:ext cx="445504" cy="476017"/>
            <a:chOff x="7810036" y="1314139"/>
            <a:chExt cx="445504" cy="476017"/>
          </a:xfrm>
          <a:solidFill>
            <a:schemeClr val="bg2"/>
          </a:solidFill>
        </p:grpSpPr>
        <p:sp>
          <p:nvSpPr>
            <p:cNvPr id="208" name="Google Shape;10126;p74">
              <a:extLst>
                <a:ext uri="{FF2B5EF4-FFF2-40B4-BE49-F238E27FC236}">
                  <a16:creationId xmlns:a16="http://schemas.microsoft.com/office/drawing/2014/main" id="{F8AD469E-C683-D0A1-15D7-6DE82FA35E7A}"/>
                </a:ext>
              </a:extLst>
            </p:cNvPr>
            <p:cNvSpPr/>
            <p:nvPr/>
          </p:nvSpPr>
          <p:spPr>
            <a:xfrm>
              <a:off x="7901120" y="1573453"/>
              <a:ext cx="262213" cy="216703"/>
            </a:xfrm>
            <a:custGeom>
              <a:avLst/>
              <a:gdLst>
                <a:gd name="f0" fmla="val w"/>
                <a:gd name="f1" fmla="val h"/>
                <a:gd name="f2" fmla="val 0"/>
                <a:gd name="f3" fmla="val 7436"/>
                <a:gd name="f4" fmla="val 5766"/>
                <a:gd name="f5" fmla="val 410"/>
                <a:gd name="f6" fmla="val 158"/>
                <a:gd name="f7" fmla="val 1"/>
                <a:gd name="f8" fmla="val 189"/>
                <a:gd name="f9" fmla="val 662"/>
                <a:gd name="f10" fmla="val 190"/>
                <a:gd name="f11" fmla="val 820"/>
                <a:gd name="f12" fmla="val 883"/>
                <a:gd name="f13" fmla="val 1670"/>
                <a:gd name="f14" fmla="val 5419"/>
                <a:gd name="f15" fmla="val 1702"/>
                <a:gd name="f16" fmla="val 5608"/>
                <a:gd name="f17" fmla="val 1859"/>
                <a:gd name="f18" fmla="val 2048"/>
                <a:gd name="f19" fmla="val 5356"/>
                <a:gd name="f20" fmla="val 5545"/>
                <a:gd name="f21" fmla="val 6554"/>
                <a:gd name="f22" fmla="val 7026"/>
                <a:gd name="f23" fmla="val 7247"/>
                <a:gd name="f24" fmla="val 7404"/>
                <a:gd name="f25" fmla="val 630"/>
                <a:gd name="f26" fmla="*/ f0 1 7436"/>
                <a:gd name="f27" fmla="*/ f1 1 5766"/>
                <a:gd name="f28" fmla="val f2"/>
                <a:gd name="f29" fmla="val f3"/>
                <a:gd name="f30" fmla="val f4"/>
                <a:gd name="f31" fmla="+- f30 0 f28"/>
                <a:gd name="f32" fmla="+- f29 0 f28"/>
                <a:gd name="f33" fmla="*/ f32 1 7436"/>
                <a:gd name="f34" fmla="*/ f31 1 5766"/>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7436" h="5766">
                  <a:moveTo>
                    <a:pt x="f5" y="f2"/>
                  </a:moveTo>
                  <a:cubicBezTo>
                    <a:pt x="f6" y="f2"/>
                    <a:pt x="f7" y="f8"/>
                    <a:pt x="f7" y="f5"/>
                  </a:cubicBezTo>
                  <a:cubicBezTo>
                    <a:pt x="f7" y="f9"/>
                    <a:pt x="f10" y="f11"/>
                    <a:pt x="f5" y="f11"/>
                  </a:cubicBezTo>
                  <a:lnTo>
                    <a:pt x="f12" y="f11"/>
                  </a:lnTo>
                  <a:lnTo>
                    <a:pt x="f13" y="f14"/>
                  </a:lnTo>
                  <a:cubicBezTo>
                    <a:pt x="f15" y="f16"/>
                    <a:pt x="f17" y="f4"/>
                    <a:pt x="f18" y="f4"/>
                  </a:cubicBezTo>
                  <a:lnTo>
                    <a:pt x="f19" y="f4"/>
                  </a:lnTo>
                  <a:cubicBezTo>
                    <a:pt x="f20" y="f4"/>
                    <a:pt x="f4" y="f16"/>
                    <a:pt x="f4" y="f14"/>
                  </a:cubicBezTo>
                  <a:lnTo>
                    <a:pt x="f21" y="f11"/>
                  </a:lnTo>
                  <a:lnTo>
                    <a:pt x="f22" y="f11"/>
                  </a:lnTo>
                  <a:cubicBezTo>
                    <a:pt x="f23" y="f11"/>
                    <a:pt x="f24" y="f25"/>
                    <a:pt x="f24" y="f5"/>
                  </a:cubicBezTo>
                  <a:cubicBezTo>
                    <a:pt x="f3" y="f8"/>
                    <a:pt x="f23" y="f2"/>
                    <a:pt x="f2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09" name="Google Shape;10127;p74">
              <a:extLst>
                <a:ext uri="{FF2B5EF4-FFF2-40B4-BE49-F238E27FC236}">
                  <a16:creationId xmlns:a16="http://schemas.microsoft.com/office/drawing/2014/main" id="{288A8D2E-B6F1-87B8-7CEF-F77B1419779C}"/>
                </a:ext>
              </a:extLst>
            </p:cNvPr>
            <p:cNvSpPr/>
            <p:nvPr/>
          </p:nvSpPr>
          <p:spPr>
            <a:xfrm>
              <a:off x="7810036" y="1314139"/>
              <a:ext cx="445504" cy="229742"/>
            </a:xfrm>
            <a:custGeom>
              <a:avLst/>
              <a:gdLst>
                <a:gd name="f0" fmla="val w"/>
                <a:gd name="f1" fmla="val h"/>
                <a:gd name="f2" fmla="val 0"/>
                <a:gd name="f3" fmla="val 12634"/>
                <a:gd name="f4" fmla="val 6113"/>
                <a:gd name="f5" fmla="val 378"/>
                <a:gd name="f6" fmla="val 1"/>
                <a:gd name="f7" fmla="val 158"/>
                <a:gd name="f8" fmla="val 190"/>
                <a:gd name="f9" fmla="val 442"/>
                <a:gd name="f10" fmla="val 5672"/>
                <a:gd name="f11" fmla="val 5892"/>
                <a:gd name="f12" fmla="val 189"/>
                <a:gd name="f13" fmla="val 3088"/>
                <a:gd name="f14" fmla="val 3245"/>
                <a:gd name="f15" fmla="val 5514"/>
                <a:gd name="f16" fmla="val 3560"/>
                <a:gd name="f17" fmla="val 4947"/>
                <a:gd name="f18" fmla="val 4001"/>
                <a:gd name="f19" fmla="val 4569"/>
                <a:gd name="f20" fmla="val 3875"/>
                <a:gd name="f21" fmla="val 4285"/>
                <a:gd name="f22" fmla="val 3812"/>
                <a:gd name="f23" fmla="val 3970"/>
                <a:gd name="f24" fmla="val 3624"/>
                <a:gd name="f25" fmla="val 2238"/>
                <a:gd name="f26" fmla="val 4915"/>
                <a:gd name="f27" fmla="val 1135"/>
                <a:gd name="f28" fmla="val 6301"/>
                <a:gd name="f29" fmla="val 7656"/>
                <a:gd name="f30" fmla="val 8759"/>
                <a:gd name="f31" fmla="val 3939"/>
                <a:gd name="f32" fmla="val 8696"/>
                <a:gd name="f33" fmla="val 4254"/>
                <a:gd name="f34" fmla="val 8570"/>
                <a:gd name="f35" fmla="val 9011"/>
                <a:gd name="f36" fmla="val 5010"/>
                <a:gd name="f37" fmla="val 9326"/>
                <a:gd name="f38" fmla="val 9483"/>
                <a:gd name="f39" fmla="val 12193"/>
                <a:gd name="f40" fmla="val 12445"/>
                <a:gd name="f41" fmla="val 12602"/>
                <a:gd name="f42" fmla="val 12224"/>
                <a:gd name="f43" fmla="*/ f0 1 12634"/>
                <a:gd name="f44" fmla="*/ f1 1 6113"/>
                <a:gd name="f45" fmla="val f2"/>
                <a:gd name="f46" fmla="val f3"/>
                <a:gd name="f47" fmla="val f4"/>
                <a:gd name="f48" fmla="+- f47 0 f45"/>
                <a:gd name="f49" fmla="+- f46 0 f45"/>
                <a:gd name="f50" fmla="*/ f49 1 12634"/>
                <a:gd name="f51" fmla="*/ f48 1 6113"/>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12634" h="6113">
                  <a:moveTo>
                    <a:pt x="f5" y="f6"/>
                  </a:moveTo>
                  <a:cubicBezTo>
                    <a:pt x="f7" y="f6"/>
                    <a:pt x="f2" y="f8"/>
                    <a:pt x="f2" y="f9"/>
                  </a:cubicBezTo>
                  <a:lnTo>
                    <a:pt x="f2" y="f10"/>
                  </a:lnTo>
                  <a:cubicBezTo>
                    <a:pt x="f2" y="f11"/>
                    <a:pt x="f12" y="f4"/>
                    <a:pt x="f5" y="f4"/>
                  </a:cubicBezTo>
                  <a:lnTo>
                    <a:pt x="f13" y="f4"/>
                  </a:lnTo>
                  <a:cubicBezTo>
                    <a:pt x="f14" y="f15"/>
                    <a:pt x="f16" y="f17"/>
                    <a:pt x="f18" y="f19"/>
                  </a:cubicBezTo>
                  <a:cubicBezTo>
                    <a:pt x="f20" y="f21"/>
                    <a:pt x="f22" y="f23"/>
                    <a:pt x="f22" y="f24"/>
                  </a:cubicBezTo>
                  <a:cubicBezTo>
                    <a:pt x="f22" y="f25"/>
                    <a:pt x="f26" y="f27"/>
                    <a:pt x="f28" y="f27"/>
                  </a:cubicBezTo>
                  <a:cubicBezTo>
                    <a:pt x="f29" y="f27"/>
                    <a:pt x="f30" y="f25"/>
                    <a:pt x="f30" y="f24"/>
                  </a:cubicBezTo>
                  <a:cubicBezTo>
                    <a:pt x="f30" y="f31"/>
                    <a:pt x="f32" y="f33"/>
                    <a:pt x="f34" y="f19"/>
                  </a:cubicBezTo>
                  <a:cubicBezTo>
                    <a:pt x="f35" y="f36"/>
                    <a:pt x="f37" y="f15"/>
                    <a:pt x="f38" y="f4"/>
                  </a:cubicBezTo>
                  <a:lnTo>
                    <a:pt x="f39" y="f4"/>
                  </a:lnTo>
                  <a:cubicBezTo>
                    <a:pt x="f40" y="f4"/>
                    <a:pt x="f41" y="f11"/>
                    <a:pt x="f41" y="f10"/>
                  </a:cubicBezTo>
                  <a:lnTo>
                    <a:pt x="f41" y="f9"/>
                  </a:lnTo>
                  <a:cubicBezTo>
                    <a:pt x="f3" y="f8"/>
                    <a:pt x="f40" y="f6"/>
                    <a:pt x="f42"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10" name="Google Shape;10128;p74">
              <a:extLst>
                <a:ext uri="{FF2B5EF4-FFF2-40B4-BE49-F238E27FC236}">
                  <a16:creationId xmlns:a16="http://schemas.microsoft.com/office/drawing/2014/main" id="{FFAE6176-975C-7420-B495-FFF7C974496A}"/>
                </a:ext>
              </a:extLst>
            </p:cNvPr>
            <p:cNvSpPr/>
            <p:nvPr/>
          </p:nvSpPr>
          <p:spPr>
            <a:xfrm>
              <a:off x="7949994" y="1386367"/>
              <a:ext cx="165561" cy="155137"/>
            </a:xfrm>
            <a:custGeom>
              <a:avLst/>
              <a:gdLst>
                <a:gd name="f0" fmla="val w"/>
                <a:gd name="f1" fmla="val h"/>
                <a:gd name="f2" fmla="val 0"/>
                <a:gd name="f3" fmla="val 4695"/>
                <a:gd name="f4" fmla="val 4128"/>
                <a:gd name="f5" fmla="val 2364"/>
                <a:gd name="f6" fmla="val 1"/>
                <a:gd name="f7" fmla="val 1450"/>
                <a:gd name="f8" fmla="val 694"/>
                <a:gd name="f9" fmla="val 757"/>
                <a:gd name="f10" fmla="val 1670"/>
                <a:gd name="f11" fmla="val 2080"/>
                <a:gd name="f12" fmla="val 851"/>
                <a:gd name="f13" fmla="val 2489"/>
                <a:gd name="f14" fmla="val 1167"/>
                <a:gd name="f15" fmla="val 2805"/>
                <a:gd name="f16" fmla="val 599"/>
                <a:gd name="f17" fmla="val 3120"/>
                <a:gd name="f18" fmla="val 190"/>
                <a:gd name="f19" fmla="val 3592"/>
                <a:gd name="f20" fmla="val 4475"/>
                <a:gd name="f21" fmla="val 3561"/>
                <a:gd name="f22" fmla="val 4065"/>
                <a:gd name="f23" fmla="val 3088"/>
                <a:gd name="f24" fmla="val 3529"/>
                <a:gd name="f25" fmla="val 3813"/>
                <a:gd name="f26" fmla="val 4002"/>
                <a:gd name="f27" fmla="val 3277"/>
                <a:gd name="f28" fmla="*/ f0 1 4695"/>
                <a:gd name="f29" fmla="*/ f1 1 4128"/>
                <a:gd name="f30" fmla="val f2"/>
                <a:gd name="f31" fmla="val f3"/>
                <a:gd name="f32" fmla="val f4"/>
                <a:gd name="f33" fmla="+- f32 0 f30"/>
                <a:gd name="f34" fmla="+- f31 0 f30"/>
                <a:gd name="f35" fmla="*/ f34 1 4695"/>
                <a:gd name="f36" fmla="*/ f33 1 412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695" h="4128">
                  <a:moveTo>
                    <a:pt x="f5" y="f6"/>
                  </a:moveTo>
                  <a:cubicBezTo>
                    <a:pt x="f7" y="f6"/>
                    <a:pt x="f8" y="f9"/>
                    <a:pt x="f8" y="f10"/>
                  </a:cubicBezTo>
                  <a:cubicBezTo>
                    <a:pt x="f8" y="f11"/>
                    <a:pt x="f12" y="f13"/>
                    <a:pt x="f14" y="f15"/>
                  </a:cubicBezTo>
                  <a:cubicBezTo>
                    <a:pt x="f16" y="f17"/>
                    <a:pt x="f18" y="f19"/>
                    <a:pt x="f6" y="f4"/>
                  </a:cubicBezTo>
                  <a:lnTo>
                    <a:pt x="f3" y="f4"/>
                  </a:lnTo>
                  <a:cubicBezTo>
                    <a:pt x="f20" y="f21"/>
                    <a:pt x="f22" y="f23"/>
                    <a:pt x="f24" y="f15"/>
                  </a:cubicBezTo>
                  <a:cubicBezTo>
                    <a:pt x="f25" y="f13"/>
                    <a:pt x="f26" y="f11"/>
                    <a:pt x="f26" y="f10"/>
                  </a:cubicBezTo>
                  <a:cubicBezTo>
                    <a:pt x="f26" y="f9"/>
                    <a:pt x="f27"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sp>
        <p:nvSpPr>
          <p:cNvPr id="211" name="Text Placeholder 1">
            <a:extLst>
              <a:ext uri="{FF2B5EF4-FFF2-40B4-BE49-F238E27FC236}">
                <a16:creationId xmlns:a16="http://schemas.microsoft.com/office/drawing/2014/main" id="{53C31407-9C9A-A937-4454-E493557AFA32}"/>
              </a:ext>
            </a:extLst>
          </p:cNvPr>
          <p:cNvSpPr txBox="1">
            <a:spLocks/>
          </p:cNvSpPr>
          <p:nvPr/>
        </p:nvSpPr>
        <p:spPr>
          <a:xfrm>
            <a:off x="1156795" y="411143"/>
            <a:ext cx="6916200" cy="407386"/>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3600" dirty="0">
                <a:latin typeface="Arial"/>
                <a:cs typeface="B Nazanin" panose="00000700000000000000" pitchFamily="2" charset="-78"/>
              </a:rPr>
              <a:t>مجموعه آیکون های کاملاً قابل ویرایش: </a:t>
            </a:r>
            <a:r>
              <a:rPr lang="en-US" sz="3600" dirty="0">
                <a:latin typeface="Arial"/>
                <a:cs typeface="B Nazanin" panose="00000700000000000000" pitchFamily="2" charset="-78"/>
              </a:rPr>
              <a:t>B</a:t>
            </a:r>
          </a:p>
        </p:txBody>
      </p:sp>
    </p:spTree>
    <p:extLst>
      <p:ext uri="{BB962C8B-B14F-4D97-AF65-F5344CB8AC3E}">
        <p14:creationId xmlns:p14="http://schemas.microsoft.com/office/powerpoint/2010/main" val="21351726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sosceles Triangle 68">
            <a:extLst>
              <a:ext uri="{FF2B5EF4-FFF2-40B4-BE49-F238E27FC236}">
                <a16:creationId xmlns:a16="http://schemas.microsoft.com/office/drawing/2014/main" id="{0AD77B0B-062D-EE53-1F0D-2D38E485C490}"/>
              </a:ext>
            </a:extLst>
          </p:cNvPr>
          <p:cNvSpPr/>
          <p:nvPr/>
        </p:nvSpPr>
        <p:spPr>
          <a:xfrm rot="10799991">
            <a:off x="4978343" y="3369520"/>
            <a:ext cx="187278" cy="583231"/>
          </a:xfrm>
          <a:custGeom>
            <a:avLst/>
            <a:gdLst>
              <a:gd name="f0" fmla="val w"/>
              <a:gd name="f1" fmla="val h"/>
              <a:gd name="f2" fmla="val 0"/>
              <a:gd name="f3" fmla="val 1040400"/>
              <a:gd name="f4" fmla="val 3240000"/>
              <a:gd name="f5" fmla="val 41345"/>
              <a:gd name="f6" fmla="val 940666"/>
              <a:gd name="f7" fmla="val 1242"/>
              <a:gd name="f8" fmla="val 653403"/>
              <a:gd name="f9" fmla="val 1057"/>
              <a:gd name="f10" fmla="val 652077"/>
              <a:gd name="f11" fmla="val 447"/>
              <a:gd name="f12" fmla="val 647712"/>
              <a:gd name="f13" fmla="val 4531"/>
              <a:gd name="f14" fmla="val 520200"/>
              <a:gd name="f15" fmla="val 659109"/>
              <a:gd name="f16" fmla="val 174478"/>
              <a:gd name="f17" fmla="val 101622"/>
              <a:gd name="f18" fmla="val 1372451"/>
              <a:gd name="f19" fmla="val 61820"/>
              <a:gd name="f20" fmla="val 1087335"/>
              <a:gd name="f21" fmla="val 728036"/>
              <a:gd name="f22" fmla="val 261055"/>
              <a:gd name="f23" fmla="val 870500"/>
              <a:gd name="f24" fmla="val 439998"/>
              <a:gd name="f25" fmla="val 860164"/>
              <a:gd name="f26" fmla="val 431664"/>
              <a:gd name="f27" fmla="val 161365"/>
              <a:gd name="f28" fmla="val 1800403"/>
              <a:gd name="f29" fmla="val 122098"/>
              <a:gd name="f30" fmla="val 1519120"/>
              <a:gd name="f31" fmla="val 930953"/>
              <a:gd name="f32" fmla="val 515931"/>
              <a:gd name="f33" fmla="val 1035869"/>
              <a:gd name="f34" fmla="val 1039954"/>
              <a:gd name="f35" fmla="val 1039345"/>
              <a:gd name="f36" fmla="val 652078"/>
              <a:gd name="f37" fmla="val 1039160"/>
              <a:gd name="f38" fmla="val 1029316"/>
              <a:gd name="f39" fmla="val 723920"/>
              <a:gd name="f40" fmla="val 217894"/>
              <a:gd name="f41" fmla="val 2205330"/>
              <a:gd name="f42" fmla="val 181840"/>
              <a:gd name="f43" fmla="val 1947070"/>
              <a:gd name="f44" fmla="val 1000266"/>
              <a:gd name="f45" fmla="val 932012"/>
              <a:gd name="f46" fmla="val 949113"/>
              <a:gd name="f47" fmla="val 1298429"/>
              <a:gd name="f48" fmla="val 330192"/>
              <a:gd name="f49" fmla="val 2564220"/>
              <a:gd name="f50" fmla="val 267995"/>
              <a:gd name="f51" fmla="val 237100"/>
              <a:gd name="f52" fmla="val 2342912"/>
              <a:gd name="f53" fmla="val 242309"/>
              <a:gd name="f54" fmla="val 2347112"/>
              <a:gd name="f55" fmla="val 920063"/>
              <a:gd name="f56" fmla="val 1506522"/>
              <a:gd name="f57" fmla="val 865005"/>
              <a:gd name="f58" fmla="val 1900914"/>
              <a:gd name="f59" fmla="val 772406"/>
              <a:gd name="f60" fmla="val 468924"/>
              <a:gd name="f61" fmla="val 835955"/>
              <a:gd name="f62" fmla="val 2109008"/>
              <a:gd name="f63" fmla="val 892044"/>
              <a:gd name="f64" fmla="val 148356"/>
              <a:gd name="f65" fmla="val 276144"/>
              <a:gd name="f66" fmla="val 2663936"/>
              <a:gd name="f67" fmla="val 764256"/>
              <a:gd name="f68" fmla="*/ f0 1 1040400"/>
              <a:gd name="f69" fmla="*/ f1 1 3240000"/>
              <a:gd name="f70" fmla="val f2"/>
              <a:gd name="f71" fmla="val f3"/>
              <a:gd name="f72" fmla="val f4"/>
              <a:gd name="f73" fmla="+- f72 0 f70"/>
              <a:gd name="f74" fmla="+- f71 0 f70"/>
              <a:gd name="f75" fmla="*/ f74 1 1040400"/>
              <a:gd name="f76" fmla="*/ f73 1 3240000"/>
              <a:gd name="f77" fmla="*/ f70 1 f75"/>
              <a:gd name="f78" fmla="*/ f71 1 f75"/>
              <a:gd name="f79" fmla="*/ f70 1 f76"/>
              <a:gd name="f80" fmla="*/ f72 1 f76"/>
              <a:gd name="f81" fmla="*/ f77 f68 1"/>
              <a:gd name="f82" fmla="*/ f78 f68 1"/>
              <a:gd name="f83" fmla="*/ f80 f69 1"/>
              <a:gd name="f84" fmla="*/ f79 f69 1"/>
            </a:gdLst>
            <a:ahLst/>
            <a:cxnLst>
              <a:cxn ang="3cd4">
                <a:pos x="hc" y="t"/>
              </a:cxn>
              <a:cxn ang="0">
                <a:pos x="r" y="vc"/>
              </a:cxn>
              <a:cxn ang="cd4">
                <a:pos x="hc" y="b"/>
              </a:cxn>
              <a:cxn ang="cd2">
                <a:pos x="l" y="vc"/>
              </a:cxn>
            </a:cxnLst>
            <a:rect l="f81" t="f84" r="f82" b="f83"/>
            <a:pathLst>
              <a:path w="1040400" h="3240000">
                <a:moveTo>
                  <a:pt x="f5" y="f6"/>
                </a:moveTo>
                <a:lnTo>
                  <a:pt x="f7" y="f8"/>
                </a:lnTo>
                <a:lnTo>
                  <a:pt x="f2" y="f8"/>
                </a:lnTo>
                <a:lnTo>
                  <a:pt x="f9" y="f10"/>
                </a:lnTo>
                <a:lnTo>
                  <a:pt x="f11" y="f12"/>
                </a:lnTo>
                <a:lnTo>
                  <a:pt x="f13" y="f12"/>
                </a:lnTo>
                <a:lnTo>
                  <a:pt x="f14" y="f2"/>
                </a:lnTo>
                <a:lnTo>
                  <a:pt x="f15" y="f16"/>
                </a:lnTo>
                <a:close/>
                <a:moveTo>
                  <a:pt x="f17" y="f18"/>
                </a:moveTo>
                <a:lnTo>
                  <a:pt x="f19" y="f20"/>
                </a:lnTo>
                <a:lnTo>
                  <a:pt x="f21" y="f22"/>
                </a:lnTo>
                <a:lnTo>
                  <a:pt x="f23" y="f24"/>
                </a:lnTo>
                <a:lnTo>
                  <a:pt x="f25" y="f26"/>
                </a:lnTo>
                <a:close/>
                <a:moveTo>
                  <a:pt x="f27" y="f28"/>
                </a:moveTo>
                <a:lnTo>
                  <a:pt x="f29" y="f30"/>
                </a:lnTo>
                <a:lnTo>
                  <a:pt x="f31" y="f32"/>
                </a:lnTo>
                <a:lnTo>
                  <a:pt x="f33" y="f12"/>
                </a:lnTo>
                <a:lnTo>
                  <a:pt x="f34" y="f12"/>
                </a:lnTo>
                <a:lnTo>
                  <a:pt x="f35" y="f36"/>
                </a:lnTo>
                <a:lnTo>
                  <a:pt x="f3" y="f8"/>
                </a:lnTo>
                <a:lnTo>
                  <a:pt x="f37" y="f8"/>
                </a:lnTo>
                <a:lnTo>
                  <a:pt x="f38" y="f39"/>
                </a:lnTo>
                <a:close/>
                <a:moveTo>
                  <a:pt x="f40" y="f41"/>
                </a:moveTo>
                <a:lnTo>
                  <a:pt x="f42" y="f43"/>
                </a:lnTo>
                <a:lnTo>
                  <a:pt x="f44" y="f45"/>
                </a:lnTo>
                <a:lnTo>
                  <a:pt x="f46" y="f47"/>
                </a:lnTo>
                <a:close/>
                <a:moveTo>
                  <a:pt x="f48" y="f49"/>
                </a:moveTo>
                <a:lnTo>
                  <a:pt x="f50" y="f49"/>
                </a:lnTo>
                <a:lnTo>
                  <a:pt x="f51" y="f52"/>
                </a:lnTo>
                <a:lnTo>
                  <a:pt x="f53" y="f54"/>
                </a:lnTo>
                <a:lnTo>
                  <a:pt x="f55" y="f56"/>
                </a:lnTo>
                <a:lnTo>
                  <a:pt x="f57" y="f58"/>
                </a:lnTo>
                <a:close/>
                <a:moveTo>
                  <a:pt x="f59" y="f49"/>
                </a:moveTo>
                <a:lnTo>
                  <a:pt x="f60" y="f49"/>
                </a:lnTo>
                <a:lnTo>
                  <a:pt x="f61" y="f62"/>
                </a:lnTo>
                <a:close/>
                <a:moveTo>
                  <a:pt x="f63" y="f4"/>
                </a:moveTo>
                <a:lnTo>
                  <a:pt x="f64" y="f4"/>
                </a:lnTo>
                <a:lnTo>
                  <a:pt x="f65" y="f66"/>
                </a:lnTo>
                <a:lnTo>
                  <a:pt x="f67" y="f66"/>
                </a:lnTo>
                <a:close/>
              </a:path>
            </a:pathLst>
          </a:custGeom>
          <a:solidFill>
            <a:schemeClr val="bg2"/>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3" name="Rectangle 9">
            <a:extLst>
              <a:ext uri="{FF2B5EF4-FFF2-40B4-BE49-F238E27FC236}">
                <a16:creationId xmlns:a16="http://schemas.microsoft.com/office/drawing/2014/main" id="{8A44671E-3D4B-38A8-0907-C5E94A773301}"/>
              </a:ext>
            </a:extLst>
          </p:cNvPr>
          <p:cNvSpPr/>
          <p:nvPr/>
        </p:nvSpPr>
        <p:spPr>
          <a:xfrm>
            <a:off x="5456594" y="3436855"/>
            <a:ext cx="449290" cy="448558"/>
          </a:xfrm>
          <a:custGeom>
            <a:avLst/>
            <a:gdLst>
              <a:gd name="f0" fmla="val w"/>
              <a:gd name="f1" fmla="val h"/>
              <a:gd name="f2" fmla="val 0"/>
              <a:gd name="f3" fmla="val 3228210"/>
              <a:gd name="f4" fmla="val 3222968"/>
              <a:gd name="f5" fmla="val 1619999"/>
              <a:gd name="f6" fmla="val 642446"/>
              <a:gd name="f7" fmla="val 2664115"/>
              <a:gd name="f8" fmla="val 1686562"/>
              <a:gd name="f9" fmla="val 2664116"/>
              <a:gd name="f10" fmla="val 2015013"/>
              <a:gd name="f11" fmla="val 2511495"/>
              <a:gd name="f12" fmla="val 2399422"/>
              <a:gd name="f13" fmla="val 1924159"/>
              <a:gd name="f14" fmla="val 2308568"/>
              <a:gd name="f15" fmla="val 1812086"/>
              <a:gd name="f16" fmla="val 1427912"/>
              <a:gd name="f17" fmla="val 1315839"/>
              <a:gd name="f18" fmla="val 1224985"/>
              <a:gd name="f19" fmla="val 575882"/>
              <a:gd name="f20" fmla="val 575884"/>
              <a:gd name="f21" fmla="val 509997"/>
              <a:gd name="f22" fmla="val 122689"/>
              <a:gd name="f23" fmla="val 942045"/>
              <a:gd name="f24" fmla="val 542556"/>
              <a:gd name="f25" fmla="val 974604"/>
              <a:gd name="f26" fmla="val 1620001"/>
              <a:gd name="f27" fmla="val 7099"/>
              <a:gd name="f28" fmla="val 1686560"/>
              <a:gd name="f29" fmla="val 2900441"/>
              <a:gd name="f30" fmla="val 349390"/>
              <a:gd name="f31" fmla="val 342291"/>
              <a:gd name="f32" fmla="val 330172"/>
              <a:gd name="f33" fmla="val 1679462"/>
              <a:gd name="f34" fmla="*/ f0 1 3228210"/>
              <a:gd name="f35" fmla="*/ f1 1 3222968"/>
              <a:gd name="f36" fmla="val f2"/>
              <a:gd name="f37" fmla="val f3"/>
              <a:gd name="f38" fmla="val f4"/>
              <a:gd name="f39" fmla="+- f38 0 f36"/>
              <a:gd name="f40" fmla="+- f37 0 f36"/>
              <a:gd name="f41" fmla="*/ f40 1 3228210"/>
              <a:gd name="f42" fmla="*/ f39 1 3222968"/>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228210" h="3222968">
                <a:moveTo>
                  <a:pt x="f5" y="f6"/>
                </a:moveTo>
                <a:lnTo>
                  <a:pt x="f7" y="f8"/>
                </a:lnTo>
                <a:lnTo>
                  <a:pt x="f9" y="f8"/>
                </a:lnTo>
                <a:lnTo>
                  <a:pt x="f9" y="f4"/>
                </a:lnTo>
                <a:lnTo>
                  <a:pt x="f10" y="f4"/>
                </a:lnTo>
                <a:lnTo>
                  <a:pt x="f10" y="f11"/>
                </a:lnTo>
                <a:cubicBezTo>
                  <a:pt x="f10" y="f12"/>
                  <a:pt x="f13" y="f14"/>
                  <a:pt x="f15" y="f14"/>
                </a:cubicBezTo>
                <a:lnTo>
                  <a:pt x="f16" y="f14"/>
                </a:lnTo>
                <a:cubicBezTo>
                  <a:pt x="f17" y="f14"/>
                  <a:pt x="f18" y="f12"/>
                  <a:pt x="f18" y="f11"/>
                </a:cubicBezTo>
                <a:lnTo>
                  <a:pt x="f18" y="f4"/>
                </a:lnTo>
                <a:lnTo>
                  <a:pt x="f19" y="f4"/>
                </a:lnTo>
                <a:lnTo>
                  <a:pt x="f19" y="f8"/>
                </a:lnTo>
                <a:lnTo>
                  <a:pt x="f20" y="f8"/>
                </a:lnTo>
                <a:close/>
                <a:moveTo>
                  <a:pt x="f21" y="f22"/>
                </a:moveTo>
                <a:lnTo>
                  <a:pt x="f23" y="f22"/>
                </a:lnTo>
                <a:lnTo>
                  <a:pt x="f23" y="f24"/>
                </a:lnTo>
                <a:lnTo>
                  <a:pt x="f21" y="f25"/>
                </a:lnTo>
                <a:close/>
                <a:moveTo>
                  <a:pt x="f26" y="f27"/>
                </a:moveTo>
                <a:lnTo>
                  <a:pt x="f3" y="f28"/>
                </a:lnTo>
                <a:lnTo>
                  <a:pt x="f29" y="f28"/>
                </a:lnTo>
                <a:lnTo>
                  <a:pt x="f26" y="f30"/>
                </a:lnTo>
                <a:close/>
                <a:moveTo>
                  <a:pt x="f5" y="f2"/>
                </a:moveTo>
                <a:lnTo>
                  <a:pt x="f5" y="f31"/>
                </a:lnTo>
                <a:lnTo>
                  <a:pt x="f32" y="f33"/>
                </a:lnTo>
                <a:lnTo>
                  <a:pt x="f2" y="f33"/>
                </a:lnTo>
                <a:close/>
              </a:path>
            </a:pathLst>
          </a:custGeom>
          <a:solidFill>
            <a:schemeClr val="bg2"/>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4" name="Freeform 18">
            <a:extLst>
              <a:ext uri="{FF2B5EF4-FFF2-40B4-BE49-F238E27FC236}">
                <a16:creationId xmlns:a16="http://schemas.microsoft.com/office/drawing/2014/main" id="{9DC1AB82-AAF1-3A42-9CB0-C7208CE664D0}"/>
              </a:ext>
            </a:extLst>
          </p:cNvPr>
          <p:cNvSpPr/>
          <p:nvPr/>
        </p:nvSpPr>
        <p:spPr>
          <a:xfrm>
            <a:off x="6873201" y="3486050"/>
            <a:ext cx="433891" cy="350187"/>
          </a:xfrm>
          <a:custGeom>
            <a:avLst/>
            <a:gdLst>
              <a:gd name="f0" fmla="val w"/>
              <a:gd name="f1" fmla="val h"/>
              <a:gd name="f2" fmla="val 0"/>
              <a:gd name="f3" fmla="val 3307788"/>
              <a:gd name="f4" fmla="val 2669631"/>
              <a:gd name="f5" fmla="val 2793832"/>
              <a:gd name="f6" fmla="val 1478391"/>
              <a:gd name="f7" fmla="val 2772990"/>
              <a:gd name="f8" fmla="val 1635402"/>
              <a:gd name="f9" fmla="val 2717678"/>
              <a:gd name="f10" fmla="val 1784517"/>
              <a:gd name="f11" fmla="val 2633007"/>
              <a:gd name="f12" fmla="val 1915952"/>
              <a:gd name="f13" fmla="val 2695386"/>
              <a:gd name="f14" fmla="val 1951862"/>
              <a:gd name="f15" fmla="val 2772768"/>
              <a:gd name="f16" fmla="val 1955673"/>
              <a:gd name="f17" fmla="val 2841607"/>
              <a:gd name="f18" fmla="val 1924185"/>
              <a:gd name="f19" fmla="val 2943442"/>
              <a:gd name="f20" fmla="val 1877605"/>
              <a:gd name="f21" fmla="val 2999062"/>
              <a:gd name="f22" fmla="val 1766364"/>
              <a:gd name="f23" fmla="val 2975226"/>
              <a:gd name="f24" fmla="val 1656948"/>
              <a:gd name="f25" fmla="val 2955176"/>
              <a:gd name="f26" fmla="val 1564911"/>
              <a:gd name="f27" fmla="val 2883463"/>
              <a:gd name="f28" fmla="val 1495086"/>
              <a:gd name="f29" fmla="val 2807611"/>
              <a:gd name="f30" fmla="val 1247700"/>
              <a:gd name="f31" fmla="val 2807472"/>
              <a:gd name="f32" fmla="val 1256060"/>
              <a:gd name="f33" fmla="val 2994195"/>
              <a:gd name="f34" fmla="val 1281771"/>
              <a:gd name="f35" fmla="val 3148201"/>
              <a:gd name="f36" fmla="val 1421768"/>
              <a:gd name="f37" fmla="val 3189276"/>
              <a:gd name="f38" fmla="val 1610317"/>
              <a:gd name="f39" fmla="val 3235041"/>
              <a:gd name="f40" fmla="val 1820393"/>
              <a:gd name="f41" fmla="val 3128252"/>
              <a:gd name="f42" fmla="val 2033972"/>
              <a:gd name="f43" fmla="val 2932732"/>
              <a:gd name="f44" fmla="val 2123406"/>
              <a:gd name="f45" fmla="val 2789297"/>
              <a:gd name="f46" fmla="val 2189015"/>
              <a:gd name="f47" fmla="val 2626543"/>
              <a:gd name="f48" fmla="val 2174805"/>
              <a:gd name="f49" fmla="val 2499470"/>
              <a:gd name="f50" fmla="val 2094044"/>
              <a:gd name="f51" fmla="val 2427194"/>
              <a:gd name="f52" fmla="val 2172627"/>
              <a:gd name="f53" fmla="val 2343030"/>
              <a:gd name="f54" fmla="val 2241391"/>
              <a:gd name="f55" fmla="val 2248861"/>
              <a:gd name="f56" fmla="val 2297980"/>
              <a:gd name="f57" fmla="val 2178351"/>
              <a:gd name="f58" fmla="val 2340352"/>
              <a:gd name="f59" fmla="val 2104446"/>
              <a:gd name="f60" fmla="val 2374567"/>
              <a:gd name="f61" fmla="val 2027600"/>
              <a:gd name="f62" fmla="val 2398134"/>
              <a:gd name="f63" fmla="val 2397615"/>
              <a:gd name="f64" fmla="val 3265361"/>
              <a:gd name="f65" fmla="val 2549905"/>
              <a:gd name="f66" fmla="val 2537441"/>
              <a:gd name="f67" fmla="val 2669620"/>
              <a:gd name="f68" fmla="val 1653814"/>
              <a:gd name="f69" fmla="val 773102"/>
              <a:gd name="f70" fmla="val 2669642"/>
              <a:gd name="f71" fmla="val 46417"/>
              <a:gd name="f72" fmla="val 2550707"/>
              <a:gd name="f73" fmla="val 2398955"/>
              <a:gd name="f74" fmla="val 1280678"/>
              <a:gd name="f75" fmla="val 2398436"/>
              <a:gd name="f76" fmla="val 1203764"/>
              <a:gd name="f77" fmla="val 2374915"/>
              <a:gd name="f78" fmla="val 1129786"/>
              <a:gd name="f79" fmla="val 2340732"/>
              <a:gd name="f80" fmla="val 1059201"/>
              <a:gd name="f81" fmla="val 2298380"/>
              <a:gd name="f82" fmla="val 693039"/>
              <a:gd name="f83" fmla="val 2078675"/>
              <a:gd name="f84" fmla="val 477900"/>
              <a:gd name="f85" fmla="val 1674935"/>
              <a:gd name="f86" fmla="val 499745"/>
              <a:gd name="f87" fmla="val 1248476"/>
              <a:gd name="f88" fmla="val 1331611"/>
              <a:gd name="f89" fmla="val 201752"/>
              <a:gd name="f90" fmla="val 1206335"/>
              <a:gd name="f91" fmla="val 290902"/>
              <a:gd name="f92" fmla="val 1124761"/>
              <a:gd name="f93" fmla="val 308382"/>
              <a:gd name="f94" fmla="val 1132336"/>
              <a:gd name="f95" fmla="val 435988"/>
              <a:gd name="f96" fmla="val 1160888"/>
              <a:gd name="f97" fmla="val 640507"/>
              <a:gd name="f98" fmla="val 1527973"/>
              <a:gd name="f99" fmla="val 617783"/>
              <a:gd name="f100" fmla="val 1498839"/>
              <a:gd name="f101" fmla="val 840365"/>
              <a:gd name="f102" fmla="val 1455138"/>
              <a:gd name="f103" fmla="val 960979"/>
              <a:gd name="f104" fmla="val 1395705"/>
              <a:gd name="f105" fmla="val 987199"/>
              <a:gd name="f106" fmla="val 1213910"/>
              <a:gd name="f107" fmla="val 1052459"/>
              <a:gd name="f108" fmla="val 1331028"/>
              <a:gd name="f109" fmla="val 972050"/>
              <a:gd name="f110" fmla="val 1364241"/>
              <a:gd name="f111" fmla="val 921357"/>
              <a:gd name="f112" fmla="val 1360745"/>
              <a:gd name="f113" fmla="val 809484"/>
              <a:gd name="f114" fmla="val 1360746"/>
              <a:gd name="f115" fmla="val 646916"/>
              <a:gd name="f116" fmla="val 1111360"/>
              <a:gd name="f117" fmla="val 626523"/>
              <a:gd name="f118" fmla="val 1020462"/>
              <a:gd name="f119" fmla="val 495421"/>
              <a:gd name="f120" fmla="val 941218"/>
              <a:gd name="f121" fmla="val 374224"/>
              <a:gd name="f122" fmla="val 1061250"/>
              <a:gd name="f123" fmla="val 280996"/>
              <a:gd name="f124" fmla="val 2164365"/>
              <a:gd name="f125" fmla="val 80223"/>
              <a:gd name="f126" fmla="val 2021192"/>
              <a:gd name="f127" fmla="val 182108"/>
              <a:gd name="f128" fmla="val 1927964"/>
              <a:gd name="f129" fmla="val 202086"/>
              <a:gd name="f130" fmla="val 1936621"/>
              <a:gd name="f131" fmla="val 347922"/>
              <a:gd name="f132" fmla="val 1969252"/>
              <a:gd name="f133" fmla="val 581657"/>
              <a:gd name="f134" fmla="val 2388778"/>
              <a:gd name="f135" fmla="val 555687"/>
              <a:gd name="f136" fmla="val 2355482"/>
              <a:gd name="f137" fmla="val 810066"/>
              <a:gd name="f138" fmla="val 2305538"/>
              <a:gd name="f139" fmla="val 947910"/>
              <a:gd name="f140" fmla="val 2237615"/>
              <a:gd name="f141" fmla="val 977876"/>
              <a:gd name="f142" fmla="val 2029849"/>
              <a:gd name="f143" fmla="val 2163698"/>
              <a:gd name="f144" fmla="val 960563"/>
              <a:gd name="f145" fmla="val 2201656"/>
              <a:gd name="f146" fmla="val 902628"/>
              <a:gd name="f147" fmla="val 2197660"/>
              <a:gd name="f148" fmla="val 774773"/>
              <a:gd name="f149" fmla="val 2197661"/>
              <a:gd name="f150" fmla="val 588982"/>
              <a:gd name="f151" fmla="val 1912649"/>
              <a:gd name="f152" fmla="val 565676"/>
              <a:gd name="f153" fmla="val 1808765"/>
              <a:gd name="f154" fmla="val 415844"/>
              <a:gd name="f155" fmla="val 1718201"/>
              <a:gd name="f156" fmla="val 277334"/>
              <a:gd name="f157" fmla="val 1855380"/>
              <a:gd name="f158" fmla="val 170787"/>
              <a:gd name="f159" fmla="val 1754169"/>
              <a:gd name="f160" fmla="val 1583512"/>
              <a:gd name="f161" fmla="val 121444"/>
              <a:gd name="f162" fmla="val 1472387"/>
              <a:gd name="f163" fmla="val 145257"/>
              <a:gd name="f164" fmla="val 1482706"/>
              <a:gd name="f165" fmla="val 319088"/>
              <a:gd name="f166" fmla="val 1521601"/>
              <a:gd name="f167" fmla="val 597693"/>
              <a:gd name="f168" fmla="val 2021663"/>
              <a:gd name="f169" fmla="val 566738"/>
              <a:gd name="f170" fmla="val 1981975"/>
              <a:gd name="f171" fmla="val 869950"/>
              <a:gd name="f172" fmla="val 1922443"/>
              <a:gd name="f173" fmla="val 1034256"/>
              <a:gd name="f174" fmla="val 1841481"/>
              <a:gd name="f175" fmla="val 1069974"/>
              <a:gd name="f176" fmla="val 1593831"/>
              <a:gd name="f177" fmla="val 1158875"/>
              <a:gd name="f178" fmla="val 1753374"/>
              <a:gd name="f179" fmla="val 1049338"/>
              <a:gd name="f180" fmla="val 1798619"/>
              <a:gd name="f181" fmla="val 980281"/>
              <a:gd name="f182" fmla="val 1793856"/>
              <a:gd name="f183" fmla="val 827882"/>
              <a:gd name="f184" fmla="val 1793857"/>
              <a:gd name="f185" fmla="val 606424"/>
              <a:gd name="f186" fmla="val 1454132"/>
              <a:gd name="f187" fmla="val 578644"/>
              <a:gd name="f188" fmla="val 1330306"/>
              <a:gd name="f189" fmla="val 400050"/>
              <a:gd name="f190" fmla="val 1222356"/>
              <a:gd name="f191" fmla="val 234950"/>
              <a:gd name="f192" fmla="val 1385869"/>
              <a:gd name="f193" fmla="val 107950"/>
              <a:gd name="f194" fmla="*/ f0 1 3307788"/>
              <a:gd name="f195" fmla="*/ f1 1 2669631"/>
              <a:gd name="f196" fmla="val f2"/>
              <a:gd name="f197" fmla="val f3"/>
              <a:gd name="f198" fmla="val f4"/>
              <a:gd name="f199" fmla="+- f198 0 f196"/>
              <a:gd name="f200" fmla="+- f197 0 f196"/>
              <a:gd name="f201" fmla="*/ f200 1 3307788"/>
              <a:gd name="f202" fmla="*/ f199 1 2669631"/>
              <a:gd name="f203" fmla="*/ f196 1 f201"/>
              <a:gd name="f204" fmla="*/ f197 1 f201"/>
              <a:gd name="f205" fmla="*/ f196 1 f202"/>
              <a:gd name="f206" fmla="*/ f198 1 f202"/>
              <a:gd name="f207" fmla="*/ f203 f194 1"/>
              <a:gd name="f208" fmla="*/ f204 f194 1"/>
              <a:gd name="f209" fmla="*/ f206 f195 1"/>
              <a:gd name="f210" fmla="*/ f205 f195 1"/>
            </a:gdLst>
            <a:ahLst/>
            <a:cxnLst>
              <a:cxn ang="3cd4">
                <a:pos x="hc" y="t"/>
              </a:cxn>
              <a:cxn ang="0">
                <a:pos x="r" y="vc"/>
              </a:cxn>
              <a:cxn ang="cd4">
                <a:pos x="hc" y="b"/>
              </a:cxn>
              <a:cxn ang="cd2">
                <a:pos x="l" y="vc"/>
              </a:cxn>
            </a:cxnLst>
            <a:rect l="f207" t="f210" r="f208" b="f209"/>
            <a:pathLst>
              <a:path w="3307788" h="2669631">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lnTo>
                  <a:pt x="f31" y="f32"/>
                </a:ln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lnTo>
                  <a:pt x="f3" y="f63"/>
                </a:lnTo>
                <a:cubicBezTo>
                  <a:pt x="f64" y="f65"/>
                  <a:pt x="f66" y="f67"/>
                  <a:pt x="f68" y="f4"/>
                </a:cubicBezTo>
                <a:cubicBezTo>
                  <a:pt x="f69" y="f70"/>
                  <a:pt x="f71" y="f72"/>
                  <a:pt x="f2" y="f73"/>
                </a:cubicBezTo>
                <a:lnTo>
                  <a:pt x="f74" y="f75"/>
                </a:lnTo>
                <a:cubicBezTo>
                  <a:pt x="f76" y="f77"/>
                  <a:pt x="f78" y="f79"/>
                  <a:pt x="f80" y="f81"/>
                </a:cubicBezTo>
                <a:cubicBezTo>
                  <a:pt x="f82" y="f83"/>
                  <a:pt x="f84" y="f85"/>
                  <a:pt x="f86" y="f87"/>
                </a:cubicBezTo>
                <a:close/>
                <a:moveTo>
                  <a:pt x="f88" y="f89"/>
                </a:moveTo>
                <a:cubicBezTo>
                  <a:pt x="f90" y="f91"/>
                  <a:pt x="f92" y="f93"/>
                  <a:pt x="f94" y="f95"/>
                </a:cubicBezTo>
                <a:cubicBezTo>
                  <a:pt x="f96" y="f97"/>
                  <a:pt x="f98" y="f99"/>
                  <a:pt x="f100" y="f10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88" y="f89"/>
                </a:cubicBezTo>
                <a:close/>
                <a:moveTo>
                  <a:pt x="f124" y="f125"/>
                </a:moveTo>
                <a:cubicBezTo>
                  <a:pt x="f126" y="f127"/>
                  <a:pt x="f128" y="f129"/>
                  <a:pt x="f130" y="f131"/>
                </a:cubicBezTo>
                <a:cubicBezTo>
                  <a:pt x="f132" y="f133"/>
                  <a:pt x="f134" y="f135"/>
                  <a:pt x="f136" y="f137"/>
                </a:cubicBezTo>
                <a:cubicBezTo>
                  <a:pt x="f138" y="f139"/>
                  <a:pt x="f140" y="f141"/>
                  <a:pt x="f142" y="f107"/>
                </a:cubicBezTo>
                <a:cubicBezTo>
                  <a:pt x="f143" y="f144"/>
                  <a:pt x="f145" y="f146"/>
                  <a:pt x="f147" y="f148"/>
                </a:cubicBezTo>
                <a:cubicBezTo>
                  <a:pt x="f149" y="f150"/>
                  <a:pt x="f151" y="f152"/>
                  <a:pt x="f153" y="f154"/>
                </a:cubicBezTo>
                <a:cubicBezTo>
                  <a:pt x="f155" y="f156"/>
                  <a:pt x="f157" y="f158"/>
                  <a:pt x="f124" y="f125"/>
                </a:cubicBezTo>
                <a:close/>
                <a:moveTo>
                  <a:pt x="f159" y="f2"/>
                </a:move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59" y="f2"/>
                </a:cubicBezTo>
                <a:close/>
              </a:path>
            </a:pathLst>
          </a:custGeom>
          <a:solidFill>
            <a:schemeClr val="bg2"/>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5" name="Rounded Rectangle 25">
            <a:extLst>
              <a:ext uri="{FF2B5EF4-FFF2-40B4-BE49-F238E27FC236}">
                <a16:creationId xmlns:a16="http://schemas.microsoft.com/office/drawing/2014/main" id="{BAF86FA7-2CBD-3228-582D-32AEE7BE2607}"/>
              </a:ext>
            </a:extLst>
          </p:cNvPr>
          <p:cNvSpPr/>
          <p:nvPr/>
        </p:nvSpPr>
        <p:spPr>
          <a:xfrm>
            <a:off x="6917119" y="4387109"/>
            <a:ext cx="498091" cy="365028"/>
          </a:xfrm>
          <a:custGeom>
            <a:avLst/>
            <a:gdLst>
              <a:gd name="f0" fmla="val w"/>
              <a:gd name="f1" fmla="val h"/>
              <a:gd name="f2" fmla="val 0"/>
              <a:gd name="f3" fmla="val 3248842"/>
              <a:gd name="f4" fmla="val 2380886"/>
              <a:gd name="f5" fmla="val 1194785"/>
              <a:gd name="f6" fmla="val 1472263"/>
              <a:gd name="f7" fmla="val 1150014"/>
              <a:gd name="f8" fmla="val 1113720"/>
              <a:gd name="f9" fmla="val 1508557"/>
              <a:gd name="f10" fmla="val 1553328"/>
              <a:gd name="f11" fmla="val 1600880"/>
              <a:gd name="f12" fmla="val 1645651"/>
              <a:gd name="f13" fmla="val 1681945"/>
              <a:gd name="f14" fmla="val 2067186"/>
              <a:gd name="f15" fmla="val 2111957"/>
              <a:gd name="f16" fmla="val 2148251"/>
              <a:gd name="f17" fmla="val 2582402"/>
              <a:gd name="f18" fmla="val 986449"/>
              <a:gd name="f19" fmla="val 2477247"/>
              <a:gd name="f20" fmla="val 2392002"/>
              <a:gd name="f21" fmla="val 1071694"/>
              <a:gd name="f22" fmla="val 1176848"/>
              <a:gd name="f23" fmla="val 1282003"/>
              <a:gd name="f24" fmla="val 1367248"/>
              <a:gd name="f25" fmla="val 2687557"/>
              <a:gd name="f26" fmla="val 2772801"/>
              <a:gd name="f27" fmla="val 679570"/>
              <a:gd name="f28" fmla="val 574415"/>
              <a:gd name="f29" fmla="val 489171"/>
              <a:gd name="f30" fmla="val 784725"/>
              <a:gd name="f31" fmla="val 869970"/>
              <a:gd name="f32" fmla="val 867954"/>
              <a:gd name="f33" fmla="val 155801"/>
              <a:gd name="f34" fmla="val 726849"/>
              <a:gd name="f35" fmla="val 858549"/>
              <a:gd name="f36" fmla="val 2535122"/>
              <a:gd name="f37" fmla="val 2394017"/>
              <a:gd name="f38" fmla="val 677268"/>
              <a:gd name="f39" fmla="val 2584703"/>
              <a:gd name="f40" fmla="val 2736658"/>
              <a:gd name="f41" fmla="val 607820"/>
              <a:gd name="f42" fmla="val 2766265"/>
              <a:gd name="f43" fmla="val 579906"/>
              <a:gd name="f44" fmla="val 2806392"/>
              <a:gd name="f45" fmla="val 564164"/>
              <a:gd name="f46" fmla="val 2850195"/>
              <a:gd name="f47" fmla="val 3069929"/>
              <a:gd name="f48" fmla="val 3168740"/>
              <a:gd name="f49" fmla="val 644266"/>
              <a:gd name="f50" fmla="val 743077"/>
              <a:gd name="f51" fmla="val 792706"/>
              <a:gd name="f52" fmla="val 891517"/>
              <a:gd name="f53" fmla="val 971619"/>
              <a:gd name="f54" fmla="val 3054536"/>
              <a:gd name="f55" fmla="val 3060628"/>
              <a:gd name="f56" fmla="val 989042"/>
              <a:gd name="f57" fmla="val 3063411"/>
              <a:gd name="f58" fmla="val 1007758"/>
              <a:gd name="f59" fmla="val 1027125"/>
              <a:gd name="f60" fmla="val 2015961"/>
              <a:gd name="f61" fmla="val 2889080"/>
              <a:gd name="f62" fmla="val 2260325"/>
              <a:gd name="f63" fmla="val 2326909"/>
              <a:gd name="f64" fmla="val 2835102"/>
              <a:gd name="f65" fmla="val 2768518"/>
              <a:gd name="f66" fmla="val 2286284"/>
              <a:gd name="f67" fmla="val 2219700"/>
              <a:gd name="f68" fmla="val 2165723"/>
              <a:gd name="f69" fmla="val 1096248"/>
              <a:gd name="f70" fmla="val 1042270"/>
              <a:gd name="f71" fmla="val 975686"/>
              <a:gd name="f72" fmla="val 493453"/>
              <a:gd name="f73" fmla="val 426869"/>
              <a:gd name="f74" fmla="val 372891"/>
              <a:gd name="f75" fmla="val 198560"/>
              <a:gd name="f76" fmla="val 201343"/>
              <a:gd name="f77" fmla="val 207435"/>
              <a:gd name="f78" fmla="val 178913"/>
              <a:gd name="f79" fmla="val 80102"/>
              <a:gd name="f80" fmla="val 398647"/>
              <a:gd name="f81" fmla="val 447310"/>
              <a:gd name="f82" fmla="val 491436"/>
              <a:gd name="f83" fmla="val 583593"/>
              <a:gd name="f84" fmla="val 523419"/>
              <a:gd name="f85" fmla="val 615395"/>
              <a:gd name="f86" fmla="*/ f0 1 3248842"/>
              <a:gd name="f87" fmla="*/ f1 1 2380886"/>
              <a:gd name="f88" fmla="val f2"/>
              <a:gd name="f89" fmla="val f3"/>
              <a:gd name="f90" fmla="val f4"/>
              <a:gd name="f91" fmla="+- f90 0 f88"/>
              <a:gd name="f92" fmla="+- f89 0 f88"/>
              <a:gd name="f93" fmla="*/ f92 1 3248842"/>
              <a:gd name="f94" fmla="*/ f91 1 2380886"/>
              <a:gd name="f95" fmla="*/ f88 1 f93"/>
              <a:gd name="f96" fmla="*/ f89 1 f93"/>
              <a:gd name="f97" fmla="*/ f88 1 f94"/>
              <a:gd name="f98" fmla="*/ f90 1 f94"/>
              <a:gd name="f99" fmla="*/ f95 f86 1"/>
              <a:gd name="f100" fmla="*/ f96 f86 1"/>
              <a:gd name="f101" fmla="*/ f98 f87 1"/>
              <a:gd name="f102" fmla="*/ f97 f87 1"/>
            </a:gdLst>
            <a:ahLst/>
            <a:cxnLst>
              <a:cxn ang="3cd4">
                <a:pos x="hc" y="t"/>
              </a:cxn>
              <a:cxn ang="0">
                <a:pos x="r" y="vc"/>
              </a:cxn>
              <a:cxn ang="cd4">
                <a:pos x="hc" y="b"/>
              </a:cxn>
              <a:cxn ang="cd2">
                <a:pos x="l" y="vc"/>
              </a:cxn>
            </a:cxnLst>
            <a:rect l="f99" t="f102" r="f100" b="f101"/>
            <a:pathLst>
              <a:path w="3248842" h="2380886">
                <a:moveTo>
                  <a:pt x="f5" y="f6"/>
                </a:moveTo>
                <a:cubicBezTo>
                  <a:pt x="f7" y="f6"/>
                  <a:pt x="f8" y="f9"/>
                  <a:pt x="f8" y="f10"/>
                </a:cubicBezTo>
                <a:lnTo>
                  <a:pt x="f8" y="f11"/>
                </a:lnTo>
                <a:cubicBezTo>
                  <a:pt x="f8" y="f12"/>
                  <a:pt x="f7" y="f13"/>
                  <a:pt x="f5" y="f13"/>
                </a:cubicBezTo>
                <a:lnTo>
                  <a:pt x="f14" y="f13"/>
                </a:lnTo>
                <a:cubicBezTo>
                  <a:pt x="f15" y="f13"/>
                  <a:pt x="f16" y="f12"/>
                  <a:pt x="f16" y="f11"/>
                </a:cubicBezTo>
                <a:lnTo>
                  <a:pt x="f16" y="f10"/>
                </a:lnTo>
                <a:cubicBezTo>
                  <a:pt x="f16" y="f9"/>
                  <a:pt x="f15" y="f6"/>
                  <a:pt x="f14" y="f6"/>
                </a:cubicBezTo>
                <a:close/>
                <a:moveTo>
                  <a:pt x="f17" y="f18"/>
                </a:moveTo>
                <a:cubicBezTo>
                  <a:pt x="f19" y="f18"/>
                  <a:pt x="f20" y="f21"/>
                  <a:pt x="f20" y="f22"/>
                </a:cubicBezTo>
                <a:cubicBezTo>
                  <a:pt x="f20" y="f23"/>
                  <a:pt x="f19" y="f24"/>
                  <a:pt x="f17" y="f24"/>
                </a:cubicBezTo>
                <a:cubicBezTo>
                  <a:pt x="f25" y="f24"/>
                  <a:pt x="f26" y="f23"/>
                  <a:pt x="f26" y="f22"/>
                </a:cubicBezTo>
                <a:cubicBezTo>
                  <a:pt x="f26" y="f21"/>
                  <a:pt x="f25" y="f18"/>
                  <a:pt x="f17" y="f18"/>
                </a:cubicBezTo>
                <a:close/>
                <a:moveTo>
                  <a:pt x="f27" y="f18"/>
                </a:moveTo>
                <a:cubicBezTo>
                  <a:pt x="f28" y="f18"/>
                  <a:pt x="f29" y="f21"/>
                  <a:pt x="f29" y="f22"/>
                </a:cubicBezTo>
                <a:cubicBezTo>
                  <a:pt x="f29" y="f23"/>
                  <a:pt x="f28" y="f24"/>
                  <a:pt x="f27" y="f24"/>
                </a:cubicBezTo>
                <a:cubicBezTo>
                  <a:pt x="f30" y="f24"/>
                  <a:pt x="f31" y="f23"/>
                  <a:pt x="f31" y="f22"/>
                </a:cubicBezTo>
                <a:cubicBezTo>
                  <a:pt x="f31" y="f21"/>
                  <a:pt x="f30" y="f18"/>
                  <a:pt x="f27" y="f18"/>
                </a:cubicBezTo>
                <a:close/>
                <a:moveTo>
                  <a:pt x="f32" y="f33"/>
                </a:moveTo>
                <a:lnTo>
                  <a:pt x="f34" y="f35"/>
                </a:lnTo>
                <a:lnTo>
                  <a:pt x="f36" y="f35"/>
                </a:lnTo>
                <a:lnTo>
                  <a:pt x="f37" y="f33"/>
                </a:lnTo>
                <a:close/>
                <a:moveTo>
                  <a:pt x="f38" y="f2"/>
                </a:moveTo>
                <a:lnTo>
                  <a:pt x="f39" y="f2"/>
                </a:lnTo>
                <a:lnTo>
                  <a:pt x="f40" y="f41"/>
                </a:lnTo>
                <a:cubicBezTo>
                  <a:pt x="f42" y="f43"/>
                  <a:pt x="f44" y="f45"/>
                  <a:pt x="f46" y="f45"/>
                </a:cubicBezTo>
                <a:lnTo>
                  <a:pt x="f47" y="f45"/>
                </a:lnTo>
                <a:cubicBezTo>
                  <a:pt x="f48" y="f45"/>
                  <a:pt x="f3" y="f49"/>
                  <a:pt x="f3" y="f50"/>
                </a:cubicBezTo>
                <a:lnTo>
                  <a:pt x="f3" y="f51"/>
                </a:lnTo>
                <a:cubicBezTo>
                  <a:pt x="f3" y="f52"/>
                  <a:pt x="f48" y="f53"/>
                  <a:pt x="f47" y="f53"/>
                </a:cubicBezTo>
                <a:lnTo>
                  <a:pt x="f54" y="f53"/>
                </a:lnTo>
                <a:cubicBezTo>
                  <a:pt x="f55" y="f56"/>
                  <a:pt x="f57" y="f58"/>
                  <a:pt x="f57" y="f59"/>
                </a:cubicBezTo>
                <a:lnTo>
                  <a:pt x="f57" y="f60"/>
                </a:lnTo>
                <a:lnTo>
                  <a:pt x="f61" y="f60"/>
                </a:lnTo>
                <a:lnTo>
                  <a:pt x="f61" y="f62"/>
                </a:lnTo>
                <a:cubicBezTo>
                  <a:pt x="f61" y="f63"/>
                  <a:pt x="f64" y="f4"/>
                  <a:pt x="f65" y="f4"/>
                </a:cubicBezTo>
                <a:lnTo>
                  <a:pt x="f66" y="f4"/>
                </a:lnTo>
                <a:cubicBezTo>
                  <a:pt x="f67" y="f4"/>
                  <a:pt x="f68" y="f63"/>
                  <a:pt x="f68" y="f62"/>
                </a:cubicBezTo>
                <a:lnTo>
                  <a:pt x="f68" y="f60"/>
                </a:lnTo>
                <a:lnTo>
                  <a:pt x="f69" y="f60"/>
                </a:lnTo>
                <a:lnTo>
                  <a:pt x="f69" y="f62"/>
                </a:lnTo>
                <a:cubicBezTo>
                  <a:pt x="f69" y="f63"/>
                  <a:pt x="f70" y="f4"/>
                  <a:pt x="f71" y="f4"/>
                </a:cubicBezTo>
                <a:lnTo>
                  <a:pt x="f72" y="f4"/>
                </a:lnTo>
                <a:cubicBezTo>
                  <a:pt x="f73" y="f4"/>
                  <a:pt x="f74" y="f63"/>
                  <a:pt x="f74" y="f62"/>
                </a:cubicBezTo>
                <a:lnTo>
                  <a:pt x="f74" y="f60"/>
                </a:lnTo>
                <a:lnTo>
                  <a:pt x="f75" y="f60"/>
                </a:lnTo>
                <a:lnTo>
                  <a:pt x="f75" y="f59"/>
                </a:lnTo>
                <a:cubicBezTo>
                  <a:pt x="f75" y="f58"/>
                  <a:pt x="f76" y="f56"/>
                  <a:pt x="f77" y="f53"/>
                </a:cubicBezTo>
                <a:lnTo>
                  <a:pt x="f78" y="f53"/>
                </a:lnTo>
                <a:cubicBezTo>
                  <a:pt x="f79" y="f53"/>
                  <a:pt x="f2" y="f52"/>
                  <a:pt x="f2" y="f51"/>
                </a:cubicBezTo>
                <a:lnTo>
                  <a:pt x="f2" y="f50"/>
                </a:lnTo>
                <a:cubicBezTo>
                  <a:pt x="f2" y="f49"/>
                  <a:pt x="f79" y="f45"/>
                  <a:pt x="f78" y="f45"/>
                </a:cubicBezTo>
                <a:lnTo>
                  <a:pt x="f80" y="f45"/>
                </a:lnTo>
                <a:cubicBezTo>
                  <a:pt x="f81" y="f45"/>
                  <a:pt x="f82" y="f83"/>
                  <a:pt x="f84" y="f8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6" name="Donut 39">
            <a:extLst>
              <a:ext uri="{FF2B5EF4-FFF2-40B4-BE49-F238E27FC236}">
                <a16:creationId xmlns:a16="http://schemas.microsoft.com/office/drawing/2014/main" id="{A094268B-5281-9380-38FE-483B81BA1F94}"/>
              </a:ext>
            </a:extLst>
          </p:cNvPr>
          <p:cNvSpPr/>
          <p:nvPr/>
        </p:nvSpPr>
        <p:spPr>
          <a:xfrm>
            <a:off x="1821808" y="3416950"/>
            <a:ext cx="488381" cy="488381"/>
          </a:xfrm>
          <a:custGeom>
            <a:avLst/>
            <a:gdLst>
              <a:gd name="f0" fmla="val w"/>
              <a:gd name="f1" fmla="val h"/>
              <a:gd name="f2" fmla="val 0"/>
              <a:gd name="f3" fmla="val 3240000"/>
              <a:gd name="f4" fmla="val 1152300"/>
              <a:gd name="f5" fmla="val 922782"/>
              <a:gd name="f6" fmla="val 2354400"/>
              <a:gd name="f7" fmla="val 1620000"/>
              <a:gd name="f8" fmla="val 2317218"/>
              <a:gd name="f9" fmla="val 342403"/>
              <a:gd name="f10" fmla="val 914403"/>
              <a:gd name="f11" fmla="val 2325597"/>
              <a:gd name="f12" fmla="val 2897597"/>
              <a:gd name="f13" fmla="val 2514701"/>
              <a:gd name="f14" fmla="val 725299"/>
              <a:gd name="f15" fmla="*/ f0 1 3240000"/>
              <a:gd name="f16" fmla="*/ f1 1 3240000"/>
              <a:gd name="f17" fmla="val f2"/>
              <a:gd name="f18" fmla="val f3"/>
              <a:gd name="f19" fmla="+- f18 0 f17"/>
              <a:gd name="f20" fmla="*/ f19 1 3240000"/>
              <a:gd name="f21" fmla="*/ f17 1 f20"/>
              <a:gd name="f22" fmla="*/ f18 1 f20"/>
              <a:gd name="f23" fmla="*/ f21 f15 1"/>
              <a:gd name="f24" fmla="*/ f22 f15 1"/>
              <a:gd name="f25" fmla="*/ f22 f16 1"/>
              <a:gd name="f26" fmla="*/ f21 f16 1"/>
            </a:gdLst>
            <a:ahLst/>
            <a:cxnLst>
              <a:cxn ang="3cd4">
                <a:pos x="hc" y="t"/>
              </a:cxn>
              <a:cxn ang="0">
                <a:pos x="r" y="vc"/>
              </a:cxn>
              <a:cxn ang="cd4">
                <a:pos x="hc" y="b"/>
              </a:cxn>
              <a:cxn ang="cd2">
                <a:pos x="l" y="vc"/>
              </a:cxn>
            </a:cxnLst>
            <a:rect l="f23" t="f26" r="f24" b="f25"/>
            <a:pathLst>
              <a:path w="3240000" h="3240000">
                <a:moveTo>
                  <a:pt x="f4" y="f5"/>
                </a:moveTo>
                <a:lnTo>
                  <a:pt x="f6" y="f7"/>
                </a:lnTo>
                <a:lnTo>
                  <a:pt x="f4" y="f8"/>
                </a:lnTo>
                <a:close/>
                <a:moveTo>
                  <a:pt x="f7" y="f9"/>
                </a:moveTo>
                <a:cubicBezTo>
                  <a:pt x="f10" y="f9"/>
                  <a:pt x="f9" y="f10"/>
                  <a:pt x="f9" y="f7"/>
                </a:cubicBezTo>
                <a:cubicBezTo>
                  <a:pt x="f9" y="f11"/>
                  <a:pt x="f10" y="f12"/>
                  <a:pt x="f7" y="f12"/>
                </a:cubicBezTo>
                <a:cubicBezTo>
                  <a:pt x="f11" y="f12"/>
                  <a:pt x="f12" y="f11"/>
                  <a:pt x="f12" y="f7"/>
                </a:cubicBezTo>
                <a:cubicBezTo>
                  <a:pt x="f12" y="f10"/>
                  <a:pt x="f11" y="f9"/>
                  <a:pt x="f7" y="f9"/>
                </a:cubicBezTo>
                <a:close/>
                <a:moveTo>
                  <a:pt x="f7" y="f2"/>
                </a:moveTo>
                <a:cubicBezTo>
                  <a:pt x="f13" y="f2"/>
                  <a:pt x="f3" y="f14"/>
                  <a:pt x="f3" y="f7"/>
                </a:cubicBezTo>
                <a:cubicBezTo>
                  <a:pt x="f3" y="f13"/>
                  <a:pt x="f13" y="f3"/>
                  <a:pt x="f7" y="f3"/>
                </a:cubicBezTo>
                <a:cubicBezTo>
                  <a:pt x="f14" y="f3"/>
                  <a:pt x="f2" y="f13"/>
                  <a:pt x="f2" y="f7"/>
                </a:cubicBezTo>
                <a:cubicBezTo>
                  <a:pt x="f2" y="f14"/>
                  <a:pt x="f14" y="f2"/>
                  <a:pt x="f7" y="f2"/>
                </a:cubicBezTo>
                <a:close/>
              </a:path>
            </a:pathLst>
          </a:custGeom>
          <a:solidFill>
            <a:schemeClr val="bg2"/>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7" name="Chord 38">
            <a:extLst>
              <a:ext uri="{FF2B5EF4-FFF2-40B4-BE49-F238E27FC236}">
                <a16:creationId xmlns:a16="http://schemas.microsoft.com/office/drawing/2014/main" id="{0B3B3668-A732-4EB2-03A8-01FA3E1E385E}"/>
              </a:ext>
            </a:extLst>
          </p:cNvPr>
          <p:cNvSpPr/>
          <p:nvPr/>
        </p:nvSpPr>
        <p:spPr>
          <a:xfrm>
            <a:off x="3686232" y="4227355"/>
            <a:ext cx="411498" cy="529154"/>
          </a:xfrm>
          <a:custGeom>
            <a:avLst/>
            <a:gdLst>
              <a:gd name="f0" fmla="val w"/>
              <a:gd name="f1" fmla="val h"/>
              <a:gd name="f2" fmla="val 0"/>
              <a:gd name="f3" fmla="val 2519554"/>
              <a:gd name="f4" fmla="val 3240000"/>
              <a:gd name="f5" fmla="val 1259778"/>
              <a:gd name="f6" fmla="val 1299543"/>
              <a:gd name="f7" fmla="val 1331778"/>
              <a:gd name="f8" fmla="val 32235"/>
              <a:gd name="f9" fmla="val 72000"/>
              <a:gd name="f10" fmla="val 292696"/>
              <a:gd name="f11" fmla="val 1526887"/>
              <a:gd name="f12" fmla="val 301316"/>
              <a:gd name="f13" fmla="val 1719796"/>
              <a:gd name="f14" fmla="val 357828"/>
              <a:gd name="f15" fmla="val 1894309"/>
              <a:gd name="f16" fmla="val 459601"/>
              <a:gd name="f17" fmla="val 2284331"/>
              <a:gd name="f18" fmla="val 687055"/>
              <a:gd name="f19" fmla="val 2522839"/>
              <a:gd name="f20" fmla="val 1105809"/>
              <a:gd name="f21" fmla="val 2519520"/>
              <a:gd name="f22" fmla="val 1557297"/>
              <a:gd name="f23" fmla="val 2509882"/>
              <a:gd name="f24" fmla="val 1557270"/>
              <a:gd name="f25" fmla="val 2413806"/>
              <a:gd name="f26" fmla="val 1435449"/>
              <a:gd name="f27" fmla="val 2264527"/>
              <a:gd name="f28" fmla="val 1358626"/>
              <a:gd name="f29" fmla="val 2097304"/>
              <a:gd name="f30" fmla="val 1931567"/>
              <a:gd name="f31" fmla="val 1783455"/>
              <a:gd name="f32" fmla="val 1434091"/>
              <a:gd name="f33" fmla="val 1688484"/>
              <a:gd name="f34" fmla="val 1554913"/>
              <a:gd name="f35" fmla="val 1657888"/>
              <a:gd name="f36" fmla="val 1554825"/>
              <a:gd name="f37" fmla="val 1579123"/>
              <a:gd name="f38" fmla="val 1454657"/>
              <a:gd name="f39" fmla="val 1463823"/>
              <a:gd name="f40" fmla="val 1385682"/>
              <a:gd name="f41" fmla="val 1368008"/>
              <a:gd name="f42" fmla="val 2507895"/>
              <a:gd name="f43" fmla="val 1356113"/>
              <a:gd name="f44" fmla="val 2868215"/>
              <a:gd name="f45" fmla="val 1353558"/>
              <a:gd name="f46" fmla="val 1347515"/>
              <a:gd name="f47" fmla="val 3074779"/>
              <a:gd name="f48" fmla="val 1177830"/>
              <a:gd name="f49" fmla="val 969556"/>
              <a:gd name="f50" fmla="val 759529"/>
              <a:gd name="f51" fmla="val 588743"/>
              <a:gd name="f52" fmla="val 3071985"/>
              <a:gd name="f53" fmla="val 585029"/>
              <a:gd name="f54" fmla="val 2863014"/>
              <a:gd name="f55" fmla="val 584214"/>
              <a:gd name="f56" fmla="val 2861474"/>
              <a:gd name="f57" fmla="val 584183"/>
              <a:gd name="f58" fmla="val 2859896"/>
              <a:gd name="f59" fmla="val 2858310"/>
              <a:gd name="f60" fmla="val 584422"/>
              <a:gd name="f61" fmla="val 2856985"/>
              <a:gd name="f62" fmla="val 584186"/>
              <a:gd name="f63" fmla="val 2856201"/>
              <a:gd name="f64" fmla="val 584184"/>
              <a:gd name="f65" fmla="val 2855415"/>
              <a:gd name="f66" fmla="val 2854628"/>
              <a:gd name="f67" fmla="val 584846"/>
              <a:gd name="f68" fmla="val 585977"/>
              <a:gd name="f69" fmla="val 2797047"/>
              <a:gd name="f70" fmla="val 628115"/>
              <a:gd name="f71" fmla="val 2750982"/>
              <a:gd name="f72" fmla="val 679843"/>
              <a:gd name="f73" fmla="val 731571"/>
              <a:gd name="f74" fmla="val 773709"/>
              <a:gd name="f75" fmla="val 774841"/>
              <a:gd name="f76" fmla="val 776870"/>
              <a:gd name="f77" fmla="val 2961046"/>
              <a:gd name="f78" fmla="val 863138"/>
              <a:gd name="f79" fmla="val 3047314"/>
              <a:gd name="f80" fmla="val 1075974"/>
              <a:gd name="f81" fmla="val 1162242"/>
              <a:gd name="f82" fmla="val 1163439"/>
              <a:gd name="f83" fmla="val 1187778"/>
              <a:gd name="f84" fmla="val 1365548"/>
              <a:gd name="f85" fmla="val 1048083"/>
              <a:gd name="f86" fmla="val 1378241"/>
              <a:gd name="f87" fmla="val 925400"/>
              <a:gd name="f88" fmla="val 1448176"/>
              <a:gd name="f89" fmla="val 842602"/>
              <a:gd name="f90" fmla="val 1552487"/>
              <a:gd name="f91" fmla="val 807450"/>
              <a:gd name="f92" fmla="val 1552386"/>
              <a:gd name="f93" fmla="val 712615"/>
              <a:gd name="f94" fmla="val 1432960"/>
              <a:gd name="f95" fmla="val 565486"/>
              <a:gd name="f96" fmla="val 400996"/>
              <a:gd name="f97" fmla="val 240343"/>
              <a:gd name="f98" fmla="val 96251"/>
              <a:gd name="f99" fmla="val 1429532"/>
              <a:gd name="f100" fmla="val 1543232"/>
              <a:gd name="f101" fmla="val 1264"/>
              <a:gd name="f102" fmla="val 1094357"/>
              <a:gd name="f103" fmla="val 241710"/>
              <a:gd name="f104" fmla="val 680052"/>
              <a:gd name="f105" fmla="val 631054"/>
              <a:gd name="f106" fmla="val 455977"/>
              <a:gd name="f107" fmla="val 804121"/>
              <a:gd name="f108" fmla="val 356374"/>
              <a:gd name="f109" fmla="val 994908"/>
              <a:gd name="f110" fmla="val 301092"/>
              <a:gd name="f111" fmla="val 292721"/>
              <a:gd name="f112" fmla="val 1220013"/>
              <a:gd name="f113" fmla="*/ f0 1 2519554"/>
              <a:gd name="f114" fmla="*/ f1 1 3240000"/>
              <a:gd name="f115" fmla="val f2"/>
              <a:gd name="f116" fmla="val f3"/>
              <a:gd name="f117" fmla="val f4"/>
              <a:gd name="f118" fmla="+- f117 0 f115"/>
              <a:gd name="f119" fmla="+- f116 0 f115"/>
              <a:gd name="f120" fmla="*/ f119 1 2519554"/>
              <a:gd name="f121" fmla="*/ f118 1 3240000"/>
              <a:gd name="f122" fmla="*/ f115 1 f120"/>
              <a:gd name="f123" fmla="*/ f116 1 f120"/>
              <a:gd name="f124" fmla="*/ f115 1 f121"/>
              <a:gd name="f125" fmla="*/ f117 1 f121"/>
              <a:gd name="f126" fmla="*/ f122 f113 1"/>
              <a:gd name="f127" fmla="*/ f123 f113 1"/>
              <a:gd name="f128" fmla="*/ f125 f114 1"/>
              <a:gd name="f129" fmla="*/ f124 f114 1"/>
            </a:gdLst>
            <a:ahLst/>
            <a:cxnLst>
              <a:cxn ang="3cd4">
                <a:pos x="hc" y="t"/>
              </a:cxn>
              <a:cxn ang="0">
                <a:pos x="r" y="vc"/>
              </a:cxn>
              <a:cxn ang="cd4">
                <a:pos x="hc" y="b"/>
              </a:cxn>
              <a:cxn ang="cd2">
                <a:pos x="l" y="vc"/>
              </a:cxn>
            </a:cxnLst>
            <a:rect l="f126" t="f129" r="f127" b="f128"/>
            <a:pathLst>
              <a:path w="2519554" h="3240000">
                <a:moveTo>
                  <a:pt x="f5" y="f2"/>
                </a:moveTo>
                <a:cubicBezTo>
                  <a:pt x="f6" y="f2"/>
                  <a:pt x="f7" y="f8"/>
                  <a:pt x="f7" y="f9"/>
                </a:cubicBezTo>
                <a:lnTo>
                  <a:pt x="f7" y="f10"/>
                </a:lnTo>
                <a:cubicBezTo>
                  <a:pt x="f11" y="f12"/>
                  <a:pt x="f13" y="f14"/>
                  <a:pt x="f15" y="f16"/>
                </a:cubicBezTo>
                <a:cubicBezTo>
                  <a:pt x="f17" y="f18"/>
                  <a:pt x="f19" y="f20"/>
                  <a:pt x="f21" y="f22"/>
                </a:cubicBezTo>
                <a:lnTo>
                  <a:pt x="f23" y="f24"/>
                </a:lnTo>
                <a:cubicBezTo>
                  <a:pt x="f25" y="f26"/>
                  <a:pt x="f27" y="f28"/>
                  <a:pt x="f29" y="f28"/>
                </a:cubicBezTo>
                <a:cubicBezTo>
                  <a:pt x="f30" y="f28"/>
                  <a:pt x="f31" y="f32"/>
                  <a:pt x="f33" y="f34"/>
                </a:cubicBezTo>
                <a:lnTo>
                  <a:pt x="f35" y="f36"/>
                </a:lnTo>
                <a:cubicBezTo>
                  <a:pt x="f37" y="f38"/>
                  <a:pt x="f39" y="f40"/>
                  <a:pt x="f7" y="f41"/>
                </a:cubicBezTo>
                <a:lnTo>
                  <a:pt x="f7" y="f42"/>
                </a:lnTo>
                <a:lnTo>
                  <a:pt x="f43" y="f42"/>
                </a:lnTo>
                <a:lnTo>
                  <a:pt x="f43" y="f44"/>
                </a:lnTo>
                <a:lnTo>
                  <a:pt x="f45" y="f44"/>
                </a:lnTo>
                <a:cubicBezTo>
                  <a:pt x="f46" y="f47"/>
                  <a:pt x="f48" y="f4"/>
                  <a:pt x="f49" y="f4"/>
                </a:cubicBezTo>
                <a:cubicBezTo>
                  <a:pt x="f50" y="f4"/>
                  <a:pt x="f51" y="f52"/>
                  <a:pt x="f53" y="f54"/>
                </a:cubicBezTo>
                <a:cubicBezTo>
                  <a:pt x="f55" y="f56"/>
                  <a:pt x="f57" y="f58"/>
                  <a:pt x="f57" y="f59"/>
                </a:cubicBezTo>
                <a:lnTo>
                  <a:pt x="f60" y="f61"/>
                </a:lnTo>
                <a:cubicBezTo>
                  <a:pt x="f62" y="f63"/>
                  <a:pt x="f64" y="f65"/>
                  <a:pt x="f64" y="f66"/>
                </a:cubicBezTo>
                <a:lnTo>
                  <a:pt x="f67" y="f66"/>
                </a:lnTo>
                <a:cubicBezTo>
                  <a:pt x="f68" y="f69"/>
                  <a:pt x="f70" y="f71"/>
                  <a:pt x="f72" y="f71"/>
                </a:cubicBezTo>
                <a:cubicBezTo>
                  <a:pt x="f73" y="f71"/>
                  <a:pt x="f74" y="f69"/>
                  <a:pt x="f75" y="f66"/>
                </a:cubicBezTo>
                <a:lnTo>
                  <a:pt x="f76" y="f66"/>
                </a:lnTo>
                <a:cubicBezTo>
                  <a:pt x="f76" y="f77"/>
                  <a:pt x="f78" y="f79"/>
                  <a:pt x="f49" y="f79"/>
                </a:cubicBezTo>
                <a:cubicBezTo>
                  <a:pt x="f80" y="f79"/>
                  <a:pt x="f81" y="f77"/>
                  <a:pt x="f81" y="f66"/>
                </a:cubicBezTo>
                <a:lnTo>
                  <a:pt x="f82" y="f66"/>
                </a:lnTo>
                <a:lnTo>
                  <a:pt x="f82" y="f42"/>
                </a:lnTo>
                <a:lnTo>
                  <a:pt x="f83" y="f42"/>
                </a:lnTo>
                <a:lnTo>
                  <a:pt x="f83" y="f84"/>
                </a:lnTo>
                <a:cubicBezTo>
                  <a:pt x="f85" y="f86"/>
                  <a:pt x="f87" y="f88"/>
                  <a:pt x="f89" y="f90"/>
                </a:cubicBezTo>
                <a:lnTo>
                  <a:pt x="f91" y="f92"/>
                </a:lnTo>
                <a:cubicBezTo>
                  <a:pt x="f93" y="f94"/>
                  <a:pt x="f95" y="f28"/>
                  <a:pt x="f96" y="f28"/>
                </a:cubicBezTo>
                <a:cubicBezTo>
                  <a:pt x="f97" y="f28"/>
                  <a:pt x="f98" y="f99"/>
                  <a:pt x="f2" y="f100"/>
                </a:cubicBezTo>
                <a:cubicBezTo>
                  <a:pt x="f101" y="f102"/>
                  <a:pt x="f103" y="f104"/>
                  <a:pt x="f105" y="f106"/>
                </a:cubicBezTo>
                <a:cubicBezTo>
                  <a:pt x="f107" y="f108"/>
                  <a:pt x="f109" y="f110"/>
                  <a:pt x="f83" y="f111"/>
                </a:cubicBezTo>
                <a:lnTo>
                  <a:pt x="f83" y="f9"/>
                </a:lnTo>
                <a:cubicBezTo>
                  <a:pt x="f83" y="f8"/>
                  <a:pt x="f112" y="f2"/>
                  <a:pt x="f5"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8" name="Oval 6">
            <a:extLst>
              <a:ext uri="{FF2B5EF4-FFF2-40B4-BE49-F238E27FC236}">
                <a16:creationId xmlns:a16="http://schemas.microsoft.com/office/drawing/2014/main" id="{AFDE13BE-937F-8BFC-5937-C8EA92365383}"/>
              </a:ext>
            </a:extLst>
          </p:cNvPr>
          <p:cNvSpPr/>
          <p:nvPr/>
        </p:nvSpPr>
        <p:spPr>
          <a:xfrm>
            <a:off x="4314316" y="4355133"/>
            <a:ext cx="431039" cy="426521"/>
          </a:xfrm>
          <a:custGeom>
            <a:avLst/>
            <a:gdLst>
              <a:gd name="f0" fmla="val w"/>
              <a:gd name="f1" fmla="val h"/>
              <a:gd name="f2" fmla="val 0"/>
              <a:gd name="f3" fmla="val 3220460"/>
              <a:gd name="f4" fmla="val 3186731"/>
              <a:gd name="f5" fmla="val 1762834"/>
              <a:gd name="f6" fmla="val 1282034"/>
              <a:gd name="f7" fmla="val 273698"/>
              <a:gd name="f8" fmla="val 2771171"/>
              <a:gd name="f9" fmla="val 253145"/>
              <a:gd name="f10" fmla="val 2791724"/>
              <a:gd name="f11" fmla="val 2825048"/>
              <a:gd name="f12" fmla="val 2845601"/>
              <a:gd name="f13" fmla="val 294251"/>
              <a:gd name="f14" fmla="val 2866154"/>
              <a:gd name="f15" fmla="val 327575"/>
              <a:gd name="f16" fmla="val 348128"/>
              <a:gd name="f17" fmla="val 1830131"/>
              <a:gd name="f18" fmla="val 1363598"/>
              <a:gd name="f19" fmla="val 2703218"/>
              <a:gd name="f20" fmla="val 237332"/>
              <a:gd name="f21" fmla="val 2623680"/>
              <a:gd name="f22" fmla="val 2559202"/>
              <a:gd name="f23" fmla="val 301810"/>
              <a:gd name="f24" fmla="val 381348"/>
              <a:gd name="f25" fmla="val 460886"/>
              <a:gd name="f26" fmla="val 525364"/>
              <a:gd name="f27" fmla="val 2782756"/>
              <a:gd name="f28" fmla="val 2847234"/>
              <a:gd name="f29" fmla="val 2413103"/>
              <a:gd name="f30" fmla="val 2858994"/>
              <a:gd name="f31" fmla="val 361466"/>
              <a:gd name="f32" fmla="val 807357"/>
              <a:gd name="f33" fmla="val 1253248"/>
              <a:gd name="f34" fmla="val 1614714"/>
              <a:gd name="f35" fmla="val 2305542"/>
              <a:gd name="f36" fmla="val 2202893"/>
              <a:gd name="f37" fmla="val 1593680"/>
              <a:gd name="f38" fmla="val 2109223"/>
              <a:gd name="f39" fmla="val 1555067"/>
              <a:gd name="f40" fmla="val 2191945"/>
              <a:gd name="f41" fmla="val 1637789"/>
              <a:gd name="f42" fmla="val 2226856"/>
              <a:gd name="f43" fmla="val 1672699"/>
              <a:gd name="f44" fmla="val 2226855"/>
              <a:gd name="f45" fmla="val 1729300"/>
              <a:gd name="f46" fmla="val 1764210"/>
              <a:gd name="f47" fmla="val 2045068"/>
              <a:gd name="f48" fmla="val 1911087"/>
              <a:gd name="f49" fmla="val 2010158"/>
              <a:gd name="f50" fmla="val 1945998"/>
              <a:gd name="f51" fmla="val 1953557"/>
              <a:gd name="f52" fmla="val 1918647"/>
              <a:gd name="f53" fmla="val 1799123"/>
              <a:gd name="f54" fmla="val 1791564"/>
              <a:gd name="f55" fmla="val 1749496"/>
              <a:gd name="f56" fmla="val 1841190"/>
              <a:gd name="f57" fmla="val 1832980"/>
              <a:gd name="f58" fmla="val 1924673"/>
              <a:gd name="f59" fmla="val 1761893"/>
              <a:gd name="f60" fmla="val 1995760"/>
              <a:gd name="f61" fmla="val 1678410"/>
              <a:gd name="f62" fmla="val 1912277"/>
              <a:gd name="f63" fmla="val 1650246"/>
              <a:gd name="f64" fmla="val 1940441"/>
              <a:gd name="f65" fmla="val 1735612"/>
              <a:gd name="f66" fmla="val 2025807"/>
              <a:gd name="f67" fmla="val 1573330"/>
              <a:gd name="f68" fmla="val 2188089"/>
              <a:gd name="f69" fmla="val 1487964"/>
              <a:gd name="f70" fmla="val 2102723"/>
              <a:gd name="f71" fmla="val 1451742"/>
              <a:gd name="f72" fmla="val 2138944"/>
              <a:gd name="f73" fmla="val 1537109"/>
              <a:gd name="f74" fmla="val 2224311"/>
              <a:gd name="f75" fmla="val 1374830"/>
              <a:gd name="f76" fmla="val 2386590"/>
              <a:gd name="f77" fmla="val 1289463"/>
              <a:gd name="f78" fmla="val 2301223"/>
              <a:gd name="f79" fmla="val 1225079"/>
              <a:gd name="f80" fmla="val 2365608"/>
              <a:gd name="f81" fmla="val 1310445"/>
              <a:gd name="f82" fmla="val 2450974"/>
              <a:gd name="f83" fmla="val 1239358"/>
              <a:gd name="f84" fmla="val 2522061"/>
              <a:gd name="f85" fmla="val 1153992"/>
              <a:gd name="f86" fmla="val 2436695"/>
              <a:gd name="f87" fmla="val 1104364"/>
              <a:gd name="f88" fmla="val 2486322"/>
              <a:gd name="f89" fmla="val 1189730"/>
              <a:gd name="f90" fmla="val 2571689"/>
              <a:gd name="f91" fmla="val 1034153"/>
              <a:gd name="f92" fmla="val 2727266"/>
              <a:gd name="f93" fmla="val 948787"/>
              <a:gd name="f94" fmla="val 2641900"/>
              <a:gd name="f95" fmla="val 905863"/>
              <a:gd name="f96" fmla="val 2684824"/>
              <a:gd name="f97" fmla="val 991230"/>
              <a:gd name="f98" fmla="val 2770191"/>
              <a:gd name="f99" fmla="val 842353"/>
              <a:gd name="f100" fmla="val 2919067"/>
              <a:gd name="f101" fmla="val 756986"/>
              <a:gd name="f102" fmla="val 2833700"/>
              <a:gd name="f103" fmla="val 692119"/>
              <a:gd name="f104" fmla="val 2898567"/>
              <a:gd name="f105" fmla="val 777486"/>
              <a:gd name="f106" fmla="val 2983934"/>
              <a:gd name="f107" fmla="val 628610"/>
              <a:gd name="f108" fmla="val 3132811"/>
              <a:gd name="f109" fmla="val 618557"/>
              <a:gd name="f110" fmla="val 3122757"/>
              <a:gd name="f111" fmla="val 622830"/>
              <a:gd name="f112" fmla="val 3134825"/>
              <a:gd name="f113" fmla="val 346551"/>
              <a:gd name="f114" fmla="val 3150831"/>
              <a:gd name="f115" fmla="val 51749"/>
              <a:gd name="f116" fmla="val 2750557"/>
              <a:gd name="f117" fmla="val 48979"/>
              <a:gd name="f118" fmla="val 2747788"/>
              <a:gd name="f119" fmla="val 52495"/>
              <a:gd name="f120" fmla="val 2744272"/>
              <a:gd name="f121" fmla="val 52938"/>
              <a:gd name="f122" fmla="val 2740533"/>
              <a:gd name="f123" fmla="val 54575"/>
              <a:gd name="f124" fmla="val 2742192"/>
              <a:gd name="f125" fmla="val 1671288"/>
              <a:gd name="f126" fmla="val 1125479"/>
              <a:gd name="f127" fmla="val 1628971"/>
              <a:gd name="f128" fmla="val 1027979"/>
              <a:gd name="f129" fmla="val 1605746"/>
              <a:gd name="f130" fmla="val 920380"/>
              <a:gd name="f131" fmla="val 1967212"/>
              <a:gd name="f132" fmla="*/ f0 1 3220460"/>
              <a:gd name="f133" fmla="*/ f1 1 3186731"/>
              <a:gd name="f134" fmla="val f2"/>
              <a:gd name="f135" fmla="val f3"/>
              <a:gd name="f136" fmla="val f4"/>
              <a:gd name="f137" fmla="+- f136 0 f134"/>
              <a:gd name="f138" fmla="+- f135 0 f134"/>
              <a:gd name="f139" fmla="*/ f138 1 3220460"/>
              <a:gd name="f140" fmla="*/ f137 1 3186731"/>
              <a:gd name="f141" fmla="*/ f134 1 f139"/>
              <a:gd name="f142" fmla="*/ f135 1 f139"/>
              <a:gd name="f143" fmla="*/ f134 1 f140"/>
              <a:gd name="f144" fmla="*/ f136 1 f140"/>
              <a:gd name="f145" fmla="*/ f141 f132 1"/>
              <a:gd name="f146" fmla="*/ f142 f132 1"/>
              <a:gd name="f147" fmla="*/ f144 f133 1"/>
              <a:gd name="f148" fmla="*/ f143 f133 1"/>
            </a:gdLst>
            <a:ahLst/>
            <a:cxnLst>
              <a:cxn ang="3cd4">
                <a:pos x="hc" y="t"/>
              </a:cxn>
              <a:cxn ang="0">
                <a:pos x="r" y="vc"/>
              </a:cxn>
              <a:cxn ang="cd4">
                <a:pos x="hc" y="b"/>
              </a:cxn>
              <a:cxn ang="cd2">
                <a:pos x="l" y="vc"/>
              </a:cxn>
            </a:cxnLst>
            <a:rect l="f145" t="f148" r="f146" b="f147"/>
            <a:pathLst>
              <a:path w="3220460" h="3186731">
                <a:moveTo>
                  <a:pt x="f5" y="f6"/>
                </a:moveTo>
                <a:lnTo>
                  <a:pt x="f7" y="f8"/>
                </a:lnTo>
                <a:cubicBezTo>
                  <a:pt x="f9" y="f10"/>
                  <a:pt x="f9" y="f11"/>
                  <a:pt x="f7" y="f12"/>
                </a:cubicBezTo>
                <a:cubicBezTo>
                  <a:pt x="f13" y="f14"/>
                  <a:pt x="f15" y="f14"/>
                  <a:pt x="f16" y="f12"/>
                </a:cubicBezTo>
                <a:lnTo>
                  <a:pt x="f17" y="f18"/>
                </a:lnTo>
                <a:close/>
                <a:moveTo>
                  <a:pt x="f19" y="f20"/>
                </a:moveTo>
                <a:cubicBezTo>
                  <a:pt x="f21" y="f20"/>
                  <a:pt x="f22" y="f23"/>
                  <a:pt x="f22" y="f24"/>
                </a:cubicBezTo>
                <a:cubicBezTo>
                  <a:pt x="f22" y="f25"/>
                  <a:pt x="f21" y="f26"/>
                  <a:pt x="f19" y="f26"/>
                </a:cubicBezTo>
                <a:cubicBezTo>
                  <a:pt x="f27" y="f26"/>
                  <a:pt x="f28" y="f25"/>
                  <a:pt x="f28" y="f24"/>
                </a:cubicBezTo>
                <a:cubicBezTo>
                  <a:pt x="f28" y="f23"/>
                  <a:pt x="f27" y="f20"/>
                  <a:pt x="f19" y="f20"/>
                </a:cubicBezTo>
                <a:close/>
                <a:moveTo>
                  <a:pt x="f29" y="f2"/>
                </a:moveTo>
                <a:cubicBezTo>
                  <a:pt x="f30" y="f2"/>
                  <a:pt x="f3" y="f31"/>
                  <a:pt x="f3" y="f32"/>
                </a:cubicBezTo>
                <a:cubicBezTo>
                  <a:pt x="f3" y="f33"/>
                  <a:pt x="f30" y="f34"/>
                  <a:pt x="f29" y="f34"/>
                </a:cubicBezTo>
                <a:cubicBezTo>
                  <a:pt x="f35" y="f34"/>
                  <a:pt x="f36" y="f37"/>
                  <a:pt x="f38" y="f39"/>
                </a:cubicBezTo>
                <a:lnTo>
                  <a:pt x="f40" y="f41"/>
                </a:lnTo>
                <a:cubicBezTo>
                  <a:pt x="f42" y="f43"/>
                  <a:pt x="f44" y="f45"/>
                  <a:pt x="f40" y="f46"/>
                </a:cubicBezTo>
                <a:lnTo>
                  <a:pt x="f47" y="f48"/>
                </a:lnTo>
                <a:cubicBezTo>
                  <a:pt x="f49" y="f50"/>
                  <a:pt x="f51" y="f50"/>
                  <a:pt x="f52" y="f48"/>
                </a:cubicBez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2" y="f4"/>
                </a:lnTo>
                <a:lnTo>
                  <a:pt x="f115" y="f116"/>
                </a:lnTo>
                <a:lnTo>
                  <a:pt x="f117" y="f118"/>
                </a:lnTo>
                <a:lnTo>
                  <a:pt x="f119" y="f120"/>
                </a:lnTo>
                <a:lnTo>
                  <a:pt x="f121" y="f122"/>
                </a:lnTo>
                <a:lnTo>
                  <a:pt x="f123" y="f124"/>
                </a:lnTo>
                <a:lnTo>
                  <a:pt x="f125" y="f126"/>
                </a:lnTo>
                <a:cubicBezTo>
                  <a:pt x="f127" y="f128"/>
                  <a:pt x="f129" y="f130"/>
                  <a:pt x="f129" y="f32"/>
                </a:cubicBezTo>
                <a:cubicBezTo>
                  <a:pt x="f129" y="f31"/>
                  <a:pt x="f131" y="f2"/>
                  <a:pt x="f29"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9" name="Block Arc 25">
            <a:extLst>
              <a:ext uri="{FF2B5EF4-FFF2-40B4-BE49-F238E27FC236}">
                <a16:creationId xmlns:a16="http://schemas.microsoft.com/office/drawing/2014/main" id="{B7C705E0-412F-7C31-9A9F-C071842850AB}"/>
              </a:ext>
            </a:extLst>
          </p:cNvPr>
          <p:cNvSpPr/>
          <p:nvPr/>
        </p:nvSpPr>
        <p:spPr>
          <a:xfrm>
            <a:off x="2530487" y="4275689"/>
            <a:ext cx="296549" cy="428432"/>
          </a:xfrm>
          <a:custGeom>
            <a:avLst/>
            <a:gdLst>
              <a:gd name="f0" fmla="val w"/>
              <a:gd name="f1" fmla="val h"/>
              <a:gd name="f2" fmla="val 0"/>
              <a:gd name="f3" fmla="val 2215656"/>
              <a:gd name="f4" fmla="val 3200962"/>
              <a:gd name="f5" fmla="val 1107829"/>
              <a:gd name="f6" fmla="val 2097026"/>
              <a:gd name="f7" fmla="val 1025315"/>
              <a:gd name="f8" fmla="val 958423"/>
              <a:gd name="f9" fmla="val 2163918"/>
              <a:gd name="f10" fmla="val 2246432"/>
              <a:gd name="f11" fmla="val 2302715"/>
              <a:gd name="f12" fmla="val 989546"/>
              <a:gd name="f13" fmla="val 2351730"/>
              <a:gd name="f14" fmla="val 1036590"/>
              <a:gd name="f15" fmla="val 2375275"/>
              <a:gd name="f16" fmla="val 985422"/>
              <a:gd name="f17" fmla="val 2684898"/>
              <a:gd name="f18" fmla="val 1230236"/>
              <a:gd name="f19" fmla="val 1179068"/>
              <a:gd name="f20" fmla="val 1226112"/>
              <a:gd name="f21" fmla="val 1257234"/>
              <a:gd name="f22" fmla="val 1190343"/>
              <a:gd name="f23" fmla="val 1102513"/>
              <a:gd name="f24" fmla="val 266871"/>
              <a:gd name="f25" fmla="val 874876"/>
              <a:gd name="f26" fmla="val 269781"/>
              <a:gd name="f27" fmla="val 691868"/>
              <a:gd name="f28" fmla="val 455143"/>
              <a:gd name="f29" fmla="val 682798"/>
              <a:gd name="f30" fmla="val 690469"/>
              <a:gd name="f31" fmla="val 1580962"/>
              <a:gd name="f32" fmla="val 1525188"/>
              <a:gd name="f33" fmla="val 672127"/>
              <a:gd name="f34" fmla="val 1523654"/>
              <a:gd name="f35" fmla="val 672166"/>
              <a:gd name="f36" fmla="val 1517835"/>
              <a:gd name="f37" fmla="val 444585"/>
              <a:gd name="f38" fmla="val 1330149"/>
              <a:gd name="f39" fmla="val 263961"/>
              <a:gd name="f40" fmla="val 1099102"/>
              <a:gd name="f41" fmla="val 56"/>
              <a:gd name="f42" fmla="val 1472767"/>
              <a:gd name="f43" fmla="val -4720"/>
              <a:gd name="f44" fmla="val 1780852"/>
              <a:gd name="f45" fmla="val 291773"/>
              <a:gd name="f46" fmla="val 1790404"/>
              <a:gd name="f47" fmla="val 665346"/>
              <a:gd name="f48" fmla="val 1742843"/>
              <a:gd name="f49" fmla="val 666562"/>
              <a:gd name="f50" fmla="val 1790627"/>
              <a:gd name="f51" fmla="val 2041344"/>
              <a:gd name="f52" fmla="val 2137614"/>
              <a:gd name="f53" fmla="val 1659004"/>
              <a:gd name="f54" fmla="val 1755274"/>
              <a:gd name="f55" fmla="val 3026650"/>
              <a:gd name="f56" fmla="val 3122920"/>
              <a:gd name="f57" fmla="val 174312"/>
              <a:gd name="f58" fmla="val 78042"/>
              <a:gd name="f59" fmla="val 425030"/>
              <a:gd name="f60" fmla="val 676764"/>
              <a:gd name="f61" fmla="val 425634"/>
              <a:gd name="f62" fmla="val 428273"/>
              <a:gd name="f63" fmla="val 305830"/>
              <a:gd name="f64" fmla="val 727452"/>
              <a:gd name="f65" fmla="val 4806"/>
              <a:gd name="f66" fmla="*/ f0 1 2215656"/>
              <a:gd name="f67" fmla="*/ f1 1 3200962"/>
              <a:gd name="f68" fmla="val f2"/>
              <a:gd name="f69" fmla="val f3"/>
              <a:gd name="f70" fmla="val f4"/>
              <a:gd name="f71" fmla="+- f70 0 f68"/>
              <a:gd name="f72" fmla="+- f69 0 f68"/>
              <a:gd name="f73" fmla="*/ f72 1 2215656"/>
              <a:gd name="f74" fmla="*/ f71 1 3200962"/>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215656"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7" y="f29"/>
                </a:cubicBezTo>
                <a:lnTo>
                  <a:pt x="f30" y="f29"/>
                </a:lnTo>
                <a:lnTo>
                  <a:pt x="f30" y="f31"/>
                </a:lnTo>
                <a:lnTo>
                  <a:pt x="f32" y="f31"/>
                </a:lnTo>
                <a:lnTo>
                  <a:pt x="f32" y="f33"/>
                </a:lnTo>
                <a:lnTo>
                  <a:pt x="f34" y="f35"/>
                </a:lnTo>
                <a:cubicBezTo>
                  <a:pt x="f36" y="f37"/>
                  <a:pt x="f38" y="f39"/>
                  <a:pt x="f23" y="f24"/>
                </a:cubicBezTo>
                <a:close/>
                <a:moveTo>
                  <a:pt x="f40" y="f41"/>
                </a:moveTo>
                <a:cubicBezTo>
                  <a:pt x="f42" y="f43"/>
                  <a:pt x="f44" y="f45"/>
                  <a:pt x="f46" y="f47"/>
                </a:cubicBezTo>
                <a:lnTo>
                  <a:pt x="f48" y="f49"/>
                </a:lnTo>
                <a:lnTo>
                  <a:pt x="f50" y="f49"/>
                </a:lnTo>
                <a:lnTo>
                  <a:pt x="f50" y="f31"/>
                </a:lnTo>
                <a:lnTo>
                  <a:pt x="f51" y="f31"/>
                </a:lnTo>
                <a:cubicBezTo>
                  <a:pt x="f52" y="f31"/>
                  <a:pt x="f3" y="f53"/>
                  <a:pt x="f3" y="f54"/>
                </a:cubicBezTo>
                <a:lnTo>
                  <a:pt x="f3" y="f55"/>
                </a:lnTo>
                <a:cubicBezTo>
                  <a:pt x="f3" y="f56"/>
                  <a:pt x="f52" y="f4"/>
                  <a:pt x="f51" y="f4"/>
                </a:cubicBezTo>
                <a:lnTo>
                  <a:pt x="f57" y="f4"/>
                </a:lnTo>
                <a:cubicBezTo>
                  <a:pt x="f58" y="f4"/>
                  <a:pt x="f2" y="f56"/>
                  <a:pt x="f2" y="f55"/>
                </a:cubicBezTo>
                <a:lnTo>
                  <a:pt x="f2" y="f54"/>
                </a:lnTo>
                <a:cubicBezTo>
                  <a:pt x="f2" y="f53"/>
                  <a:pt x="f58" y="f31"/>
                  <a:pt x="f57" y="f31"/>
                </a:cubicBezTo>
                <a:lnTo>
                  <a:pt x="f59" y="f31"/>
                </a:lnTo>
                <a:lnTo>
                  <a:pt x="f59" y="f60"/>
                </a:lnTo>
                <a:lnTo>
                  <a:pt x="f61" y="f60"/>
                </a:lnTo>
                <a:cubicBezTo>
                  <a:pt x="f62" y="f63"/>
                  <a:pt x="f64" y="f65"/>
                  <a:pt x="f40" y="f41"/>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0" name="Block Arc 31">
            <a:extLst>
              <a:ext uri="{FF2B5EF4-FFF2-40B4-BE49-F238E27FC236}">
                <a16:creationId xmlns:a16="http://schemas.microsoft.com/office/drawing/2014/main" id="{B8BC1E63-DD69-D5D5-9185-3570F2DCCD31}"/>
              </a:ext>
            </a:extLst>
          </p:cNvPr>
          <p:cNvSpPr/>
          <p:nvPr/>
        </p:nvSpPr>
        <p:spPr>
          <a:xfrm>
            <a:off x="4948827" y="4307392"/>
            <a:ext cx="386910" cy="428432"/>
          </a:xfrm>
          <a:custGeom>
            <a:avLst/>
            <a:gdLst>
              <a:gd name="f0" fmla="val w"/>
              <a:gd name="f1" fmla="val h"/>
              <a:gd name="f2" fmla="val 0"/>
              <a:gd name="f3" fmla="val 2890784"/>
              <a:gd name="f4" fmla="val 3200962"/>
              <a:gd name="f5" fmla="val 1107828"/>
              <a:gd name="f6" fmla="val 2097026"/>
              <a:gd name="f7" fmla="val 1025313"/>
              <a:gd name="f8" fmla="val 958422"/>
              <a:gd name="f9" fmla="val 2163918"/>
              <a:gd name="f10" fmla="val 2246432"/>
              <a:gd name="f11" fmla="val 2302715"/>
              <a:gd name="f12" fmla="val 989545"/>
              <a:gd name="f13" fmla="val 2351730"/>
              <a:gd name="f14" fmla="val 1036589"/>
              <a:gd name="f15" fmla="val 2375275"/>
              <a:gd name="f16" fmla="val 985421"/>
              <a:gd name="f17" fmla="val 2684898"/>
              <a:gd name="f18" fmla="val 1230235"/>
              <a:gd name="f19" fmla="val 1179067"/>
              <a:gd name="f20" fmla="val 1226111"/>
              <a:gd name="f21" fmla="val 1257233"/>
              <a:gd name="f22" fmla="val 1190342"/>
              <a:gd name="f23" fmla="val 2199259"/>
              <a:gd name="f24" fmla="val 56"/>
              <a:gd name="f25" fmla="val 2572924"/>
              <a:gd name="f26" fmla="val -4720"/>
              <a:gd name="f27" fmla="val 2881009"/>
              <a:gd name="f28" fmla="val 291773"/>
              <a:gd name="f29" fmla="val 2890561"/>
              <a:gd name="f30" fmla="val 665346"/>
              <a:gd name="f31" fmla="val 2843000"/>
              <a:gd name="f32" fmla="val 666562"/>
              <a:gd name="f33" fmla="val 1580962"/>
              <a:gd name="f34" fmla="val 2625345"/>
              <a:gd name="f35" fmla="val 672127"/>
              <a:gd name="f36" fmla="val 2623811"/>
              <a:gd name="f37" fmla="val 672166"/>
              <a:gd name="f38" fmla="val 2617992"/>
              <a:gd name="f39" fmla="val 444585"/>
              <a:gd name="f40" fmla="val 2430306"/>
              <a:gd name="f41" fmla="val 263961"/>
              <a:gd name="f42" fmla="val 2202670"/>
              <a:gd name="f43" fmla="val 266871"/>
              <a:gd name="f44" fmla="val 1975033"/>
              <a:gd name="f45" fmla="val 269781"/>
              <a:gd name="f46" fmla="val 1792025"/>
              <a:gd name="f47" fmla="val 455143"/>
              <a:gd name="f48" fmla="val 682798"/>
              <a:gd name="f49" fmla="val 1790626"/>
              <a:gd name="f50" fmla="val 2041344"/>
              <a:gd name="f51" fmla="val 2137614"/>
              <a:gd name="f52" fmla="val 2215656"/>
              <a:gd name="f53" fmla="val 1659004"/>
              <a:gd name="f54" fmla="val 1755274"/>
              <a:gd name="f55" fmla="val 3026650"/>
              <a:gd name="f56" fmla="val 3122920"/>
              <a:gd name="f57" fmla="val 174312"/>
              <a:gd name="f58" fmla="val 78042"/>
              <a:gd name="f59" fmla="val 1525187"/>
              <a:gd name="f60" fmla="val 676764"/>
              <a:gd name="f61" fmla="val 1525791"/>
              <a:gd name="f62" fmla="val 1528430"/>
              <a:gd name="f63" fmla="val 305830"/>
              <a:gd name="f64" fmla="val 1827609"/>
              <a:gd name="f65" fmla="val 4806"/>
              <a:gd name="f66" fmla="*/ f0 1 2890784"/>
              <a:gd name="f67" fmla="*/ f1 1 3200962"/>
              <a:gd name="f68" fmla="val f2"/>
              <a:gd name="f69" fmla="val f3"/>
              <a:gd name="f70" fmla="val f4"/>
              <a:gd name="f71" fmla="+- f70 0 f68"/>
              <a:gd name="f72" fmla="+- f69 0 f68"/>
              <a:gd name="f73" fmla="*/ f72 1 2890784"/>
              <a:gd name="f74" fmla="*/ f71 1 3200962"/>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890784"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9" y="f30"/>
                </a:cubicBezTo>
                <a:lnTo>
                  <a:pt x="f31" y="f32"/>
                </a:lnTo>
                <a:lnTo>
                  <a:pt x="f3" y="f32"/>
                </a:lnTo>
                <a:lnTo>
                  <a:pt x="f3" y="f33"/>
                </a:lnTo>
                <a:lnTo>
                  <a:pt x="f34" y="f33"/>
                </a:lnTo>
                <a:lnTo>
                  <a:pt x="f34" y="f35"/>
                </a:lnTo>
                <a:lnTo>
                  <a:pt x="f36" y="f37"/>
                </a:lnTo>
                <a:cubicBezTo>
                  <a:pt x="f38" y="f39"/>
                  <a:pt x="f40" y="f41"/>
                  <a:pt x="f42" y="f43"/>
                </a:cubicBezTo>
                <a:cubicBezTo>
                  <a:pt x="f44" y="f45"/>
                  <a:pt x="f46" y="f47"/>
                  <a:pt x="f46" y="f48"/>
                </a:cubicBezTo>
                <a:lnTo>
                  <a:pt x="f49" y="f48"/>
                </a:lnTo>
                <a:lnTo>
                  <a:pt x="f49" y="f33"/>
                </a:lnTo>
                <a:lnTo>
                  <a:pt x="f50" y="f33"/>
                </a:lnTo>
                <a:cubicBezTo>
                  <a:pt x="f51" y="f33"/>
                  <a:pt x="f52" y="f53"/>
                  <a:pt x="f52" y="f54"/>
                </a:cubicBezTo>
                <a:lnTo>
                  <a:pt x="f52" y="f55"/>
                </a:lnTo>
                <a:cubicBezTo>
                  <a:pt x="f52" y="f56"/>
                  <a:pt x="f51" y="f4"/>
                  <a:pt x="f50" y="f4"/>
                </a:cubicBezTo>
                <a:lnTo>
                  <a:pt x="f57" y="f4"/>
                </a:lnTo>
                <a:cubicBezTo>
                  <a:pt x="f58" y="f4"/>
                  <a:pt x="f2" y="f56"/>
                  <a:pt x="f2" y="f55"/>
                </a:cubicBezTo>
                <a:lnTo>
                  <a:pt x="f2" y="f54"/>
                </a:lnTo>
                <a:cubicBezTo>
                  <a:pt x="f2" y="f53"/>
                  <a:pt x="f58" y="f33"/>
                  <a:pt x="f57" y="f33"/>
                </a:cubicBezTo>
                <a:lnTo>
                  <a:pt x="f59" y="f33"/>
                </a:lnTo>
                <a:lnTo>
                  <a:pt x="f59" y="f60"/>
                </a:lnTo>
                <a:lnTo>
                  <a:pt x="f61" y="f60"/>
                </a:lnTo>
                <a:cubicBezTo>
                  <a:pt x="f62" y="f63"/>
                  <a:pt x="f64" y="f65"/>
                  <a:pt x="f23" y="f24"/>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1" name="Freeform 53">
            <a:extLst>
              <a:ext uri="{FF2B5EF4-FFF2-40B4-BE49-F238E27FC236}">
                <a16:creationId xmlns:a16="http://schemas.microsoft.com/office/drawing/2014/main" id="{ED1E09E2-1F0D-C200-61A9-BDF76C899444}"/>
              </a:ext>
            </a:extLst>
          </p:cNvPr>
          <p:cNvSpPr/>
          <p:nvPr/>
        </p:nvSpPr>
        <p:spPr>
          <a:xfrm>
            <a:off x="6243975" y="4333718"/>
            <a:ext cx="423998" cy="434733"/>
          </a:xfrm>
          <a:custGeom>
            <a:avLst/>
            <a:gdLst>
              <a:gd name="f0" fmla="val 10800000"/>
              <a:gd name="f1" fmla="val 5400000"/>
              <a:gd name="f2" fmla="val 180"/>
              <a:gd name="f3" fmla="val w"/>
              <a:gd name="f4" fmla="val h"/>
              <a:gd name="f5" fmla="val 0"/>
              <a:gd name="f6" fmla="val 2296406"/>
              <a:gd name="f7" fmla="val 2354521"/>
              <a:gd name="f8" fmla="val 2279640"/>
              <a:gd name="f9" fmla="val 1747818"/>
              <a:gd name="f10" fmla="val 1827546"/>
              <a:gd name="f11" fmla="val 1826304"/>
              <a:gd name="f12" fmla="val 1873723"/>
              <a:gd name="f13" fmla="val 1907635"/>
              <a:gd name="f14" fmla="val 1985737"/>
              <a:gd name="f15" fmla="val 2047488"/>
              <a:gd name="f16" fmla="val 1955104"/>
              <a:gd name="f17" fmla="val 2095900"/>
              <a:gd name="f18" fmla="val 1897166"/>
              <a:gd name="f19" fmla="val 2139232"/>
              <a:gd name="f20" fmla="val 1773393"/>
              <a:gd name="f21" fmla="val 2006999"/>
              <a:gd name="f22" fmla="val 1682537"/>
              <a:gd name="f23" fmla="val 1962549"/>
              <a:gd name="f24" fmla="val 1528613"/>
              <a:gd name="f25" fmla="val 1380482"/>
              <a:gd name="f26" fmla="val 2120816"/>
              <a:gd name="f27" fmla="val 1495542"/>
              <a:gd name="f28" fmla="val 1788127"/>
              <a:gd name="f29" fmla="val 909489"/>
              <a:gd name="f30" fmla="val 1225390"/>
              <a:gd name="f31" fmla="val 414951"/>
              <a:gd name="f32" fmla="val 2322212"/>
              <a:gd name="f33" fmla="val 293184"/>
              <a:gd name="f34" fmla="val 2052845"/>
              <a:gd name="f35" fmla="val 520411"/>
              <a:gd name="f36" fmla="val 767428"/>
              <a:gd name="f37" fmla="val 325060"/>
              <a:gd name="f38" fmla="val 542715"/>
              <a:gd name="f39" fmla="val -71458"/>
              <a:gd name="f40" fmla="val 102202"/>
              <a:gd name="f41" fmla="val 11167"/>
              <a:gd name="f42" fmla="val 5505"/>
              <a:gd name="f43" fmla="val 111065"/>
              <a:gd name="f44" fmla="val -52229"/>
              <a:gd name="f45" fmla="val 554777"/>
              <a:gd name="f46" fmla="val 358209"/>
              <a:gd name="f47" fmla="val 771719"/>
              <a:gd name="f48" fmla="val 578452"/>
              <a:gd name="f49" fmla="val 2041440"/>
              <a:gd name="f50" fmla="val 514597"/>
              <a:gd name="f51" fmla="val 662729"/>
              <a:gd name="f52" fmla="val 1124906"/>
              <a:gd name="f53" fmla="val 1004182"/>
              <a:gd name="f54" fmla="val 1676517"/>
              <a:gd name="f55" fmla="val 1608523"/>
              <a:gd name="f56" fmla="val 1795262"/>
              <a:gd name="f57" fmla="val 1589016"/>
              <a:gd name="f58" fmla="val 2094931"/>
              <a:gd name="f59" fmla="val 1557316"/>
              <a:gd name="f60" fmla="+- 0 0 -90"/>
              <a:gd name="f61" fmla="*/ f3 1 2296406"/>
              <a:gd name="f62" fmla="*/ f4 1 2354521"/>
              <a:gd name="f63" fmla="val f5"/>
              <a:gd name="f64" fmla="val f6"/>
              <a:gd name="f65" fmla="val f7"/>
              <a:gd name="f66" fmla="*/ f60 f0 1"/>
              <a:gd name="f67" fmla="+- f65 0 f63"/>
              <a:gd name="f68" fmla="+- f64 0 f63"/>
              <a:gd name="f69" fmla="*/ f66 1 f2"/>
              <a:gd name="f70" fmla="*/ f68 1 2296406"/>
              <a:gd name="f71" fmla="*/ f67 1 2354521"/>
              <a:gd name="f72" fmla="*/ 1495542 f68 1"/>
              <a:gd name="f73" fmla="*/ 909489 f68 1"/>
              <a:gd name="f74" fmla="*/ 414951 f68 1"/>
              <a:gd name="f75" fmla="*/ 293184 f68 1"/>
              <a:gd name="f76" fmla="*/ 520411 f68 1"/>
              <a:gd name="f77" fmla="*/ 11167 f68 1"/>
              <a:gd name="f78" fmla="*/ 771719 f68 1"/>
              <a:gd name="f79" fmla="*/ 2041440 f68 1"/>
              <a:gd name="f80" fmla="*/ 2296406 f68 1"/>
              <a:gd name="f81" fmla="*/ 1124906 f68 1"/>
              <a:gd name="f82" fmla="*/ 1676517 f68 1"/>
              <a:gd name="f83" fmla="*/ 2279640 f68 1"/>
              <a:gd name="f84" fmla="*/ 2094931 f68 1"/>
              <a:gd name="f85" fmla="*/ 1380482 f68 1"/>
              <a:gd name="f86" fmla="*/ 1747818 f67 1"/>
              <a:gd name="f87" fmla="*/ 1528613 f68 1"/>
              <a:gd name="f88" fmla="*/ 2354521 f67 1"/>
              <a:gd name="f89" fmla="*/ 2120816 f67 1"/>
              <a:gd name="f90" fmla="*/ 1788127 f67 1"/>
              <a:gd name="f91" fmla="*/ 1225390 f67 1"/>
              <a:gd name="f92" fmla="*/ 2322212 f67 1"/>
              <a:gd name="f93" fmla="*/ 2052845 f67 1"/>
              <a:gd name="f94" fmla="*/ 767428 f67 1"/>
              <a:gd name="f95" fmla="*/ 5505 f67 1"/>
              <a:gd name="f96" fmla="*/ 578452 f67 1"/>
              <a:gd name="f97" fmla="*/ 514597 f67 1"/>
              <a:gd name="f98" fmla="*/ 662729 f67 1"/>
              <a:gd name="f99" fmla="*/ 1004182 f67 1"/>
              <a:gd name="f100" fmla="*/ 1608523 f67 1"/>
              <a:gd name="f101" fmla="*/ 1557316 f67 1"/>
              <a:gd name="f102" fmla="*/ 1682537 f68 1"/>
              <a:gd name="f103" fmla="*/ 1962549 f67 1"/>
              <a:gd name="f104" fmla="*/ 1955104 f68 1"/>
              <a:gd name="f105" fmla="*/ 2095900 f67 1"/>
              <a:gd name="f106" fmla="*/ 1827546 f68 1"/>
              <a:gd name="f107" fmla="*/ 1826304 f67 1"/>
              <a:gd name="f108" fmla="+- f69 0 f1"/>
              <a:gd name="f109" fmla="*/ f72 1 2296406"/>
              <a:gd name="f110" fmla="*/ f73 1 2296406"/>
              <a:gd name="f111" fmla="*/ f74 1 2296406"/>
              <a:gd name="f112" fmla="*/ f75 1 2296406"/>
              <a:gd name="f113" fmla="*/ f76 1 2296406"/>
              <a:gd name="f114" fmla="*/ f77 1 2296406"/>
              <a:gd name="f115" fmla="*/ f78 1 2296406"/>
              <a:gd name="f116" fmla="*/ f79 1 2296406"/>
              <a:gd name="f117" fmla="*/ f80 1 2296406"/>
              <a:gd name="f118" fmla="*/ f81 1 2296406"/>
              <a:gd name="f119" fmla="*/ f82 1 2296406"/>
              <a:gd name="f120" fmla="*/ f83 1 2296406"/>
              <a:gd name="f121" fmla="*/ f84 1 2296406"/>
              <a:gd name="f122" fmla="*/ f85 1 2296406"/>
              <a:gd name="f123" fmla="*/ f86 1 2354521"/>
              <a:gd name="f124" fmla="*/ f87 1 2296406"/>
              <a:gd name="f125" fmla="*/ f88 1 2354521"/>
              <a:gd name="f126" fmla="*/ f89 1 2354521"/>
              <a:gd name="f127" fmla="*/ f90 1 2354521"/>
              <a:gd name="f128" fmla="*/ f91 1 2354521"/>
              <a:gd name="f129" fmla="*/ f92 1 2354521"/>
              <a:gd name="f130" fmla="*/ f93 1 2354521"/>
              <a:gd name="f131" fmla="*/ f94 1 2354521"/>
              <a:gd name="f132" fmla="*/ f95 1 2354521"/>
              <a:gd name="f133" fmla="*/ f96 1 2354521"/>
              <a:gd name="f134" fmla="*/ f97 1 2354521"/>
              <a:gd name="f135" fmla="*/ f98 1 2354521"/>
              <a:gd name="f136" fmla="*/ f99 1 2354521"/>
              <a:gd name="f137" fmla="*/ f100 1 2354521"/>
              <a:gd name="f138" fmla="*/ f101 1 2354521"/>
              <a:gd name="f139" fmla="*/ f102 1 2296406"/>
              <a:gd name="f140" fmla="*/ f103 1 2354521"/>
              <a:gd name="f141" fmla="*/ f104 1 2296406"/>
              <a:gd name="f142" fmla="*/ f105 1 2354521"/>
              <a:gd name="f143" fmla="*/ f106 1 2296406"/>
              <a:gd name="f144" fmla="*/ f107 1 2354521"/>
              <a:gd name="f145" fmla="*/ f63 1 f70"/>
              <a:gd name="f146" fmla="*/ f64 1 f70"/>
              <a:gd name="f147" fmla="*/ f63 1 f71"/>
              <a:gd name="f148" fmla="*/ f65 1 f71"/>
              <a:gd name="f149" fmla="*/ f120 1 f70"/>
              <a:gd name="f150" fmla="*/ f123 1 f71"/>
              <a:gd name="f151" fmla="*/ f143 1 f70"/>
              <a:gd name="f152" fmla="*/ f144 1 f71"/>
              <a:gd name="f153" fmla="*/ f141 1 f70"/>
              <a:gd name="f154" fmla="*/ f142 1 f71"/>
              <a:gd name="f155" fmla="*/ f139 1 f70"/>
              <a:gd name="f156" fmla="*/ f140 1 f71"/>
              <a:gd name="f157" fmla="*/ f124 1 f70"/>
              <a:gd name="f158" fmla="*/ f125 1 f71"/>
              <a:gd name="f159" fmla="*/ f122 1 f70"/>
              <a:gd name="f160" fmla="*/ f126 1 f71"/>
              <a:gd name="f161" fmla="*/ f109 1 f70"/>
              <a:gd name="f162" fmla="*/ f127 1 f71"/>
              <a:gd name="f163" fmla="*/ f110 1 f70"/>
              <a:gd name="f164" fmla="*/ f128 1 f71"/>
              <a:gd name="f165" fmla="*/ f111 1 f70"/>
              <a:gd name="f166" fmla="*/ f129 1 f71"/>
              <a:gd name="f167" fmla="*/ f112 1 f70"/>
              <a:gd name="f168" fmla="*/ f130 1 f71"/>
              <a:gd name="f169" fmla="*/ f113 1 f70"/>
              <a:gd name="f170" fmla="*/ f131 1 f71"/>
              <a:gd name="f171" fmla="*/ f114 1 f70"/>
              <a:gd name="f172" fmla="*/ f132 1 f71"/>
              <a:gd name="f173" fmla="*/ f115 1 f70"/>
              <a:gd name="f174" fmla="*/ f133 1 f71"/>
              <a:gd name="f175" fmla="*/ f116 1 f70"/>
              <a:gd name="f176" fmla="*/ f134 1 f71"/>
              <a:gd name="f177" fmla="*/ f117 1 f70"/>
              <a:gd name="f178" fmla="*/ f135 1 f71"/>
              <a:gd name="f179" fmla="*/ f118 1 f70"/>
              <a:gd name="f180" fmla="*/ f136 1 f71"/>
              <a:gd name="f181" fmla="*/ f119 1 f70"/>
              <a:gd name="f182" fmla="*/ f137 1 f71"/>
              <a:gd name="f183" fmla="*/ f121 1 f70"/>
              <a:gd name="f184" fmla="*/ f138 1 f71"/>
              <a:gd name="f185" fmla="*/ f145 f61 1"/>
              <a:gd name="f186" fmla="*/ f146 f61 1"/>
              <a:gd name="f187" fmla="*/ f148 f62 1"/>
              <a:gd name="f188" fmla="*/ f147 f62 1"/>
              <a:gd name="f189" fmla="*/ f149 f61 1"/>
              <a:gd name="f190" fmla="*/ f150 f62 1"/>
              <a:gd name="f191" fmla="*/ f151 f61 1"/>
              <a:gd name="f192" fmla="*/ f152 f62 1"/>
              <a:gd name="f193" fmla="*/ f153 f61 1"/>
              <a:gd name="f194" fmla="*/ f154 f62 1"/>
              <a:gd name="f195" fmla="*/ f155 f61 1"/>
              <a:gd name="f196" fmla="*/ f156 f62 1"/>
              <a:gd name="f197" fmla="*/ f157 f61 1"/>
              <a:gd name="f198" fmla="*/ f158 f62 1"/>
              <a:gd name="f199" fmla="*/ f159 f61 1"/>
              <a:gd name="f200" fmla="*/ f160 f62 1"/>
              <a:gd name="f201" fmla="*/ f161 f61 1"/>
              <a:gd name="f202" fmla="*/ f162 f62 1"/>
              <a:gd name="f203" fmla="*/ f163 f61 1"/>
              <a:gd name="f204" fmla="*/ f164 f62 1"/>
              <a:gd name="f205" fmla="*/ f165 f61 1"/>
              <a:gd name="f206" fmla="*/ f166 f62 1"/>
              <a:gd name="f207" fmla="*/ f167 f61 1"/>
              <a:gd name="f208" fmla="*/ f168 f62 1"/>
              <a:gd name="f209" fmla="*/ f169 f61 1"/>
              <a:gd name="f210" fmla="*/ f170 f62 1"/>
              <a:gd name="f211" fmla="*/ f171 f61 1"/>
              <a:gd name="f212" fmla="*/ f172 f62 1"/>
              <a:gd name="f213" fmla="*/ f173 f61 1"/>
              <a:gd name="f214" fmla="*/ f174 f62 1"/>
              <a:gd name="f215" fmla="*/ f175 f61 1"/>
              <a:gd name="f216" fmla="*/ f176 f62 1"/>
              <a:gd name="f217" fmla="*/ f177 f61 1"/>
              <a:gd name="f218" fmla="*/ f178 f62 1"/>
              <a:gd name="f219" fmla="*/ f179 f61 1"/>
              <a:gd name="f220" fmla="*/ f180 f62 1"/>
              <a:gd name="f221" fmla="*/ f181 f61 1"/>
              <a:gd name="f222" fmla="*/ f182 f62 1"/>
              <a:gd name="f223" fmla="*/ f183 f61 1"/>
              <a:gd name="f224" fmla="*/ f184 f62 1"/>
            </a:gdLst>
            <a:ahLst/>
            <a:cxnLst>
              <a:cxn ang="3cd4">
                <a:pos x="hc" y="t"/>
              </a:cxn>
              <a:cxn ang="0">
                <a:pos x="r" y="vc"/>
              </a:cxn>
              <a:cxn ang="cd4">
                <a:pos x="hc" y="b"/>
              </a:cxn>
              <a:cxn ang="cd2">
                <a:pos x="l" y="vc"/>
              </a:cxn>
              <a:cxn ang="f108">
                <a:pos x="f189" y="f190"/>
              </a:cxn>
              <a:cxn ang="f108">
                <a:pos x="f191" y="f192"/>
              </a:cxn>
              <a:cxn ang="f108">
                <a:pos x="f193" y="f194"/>
              </a:cxn>
              <a:cxn ang="f108">
                <a:pos x="f195" y="f196"/>
              </a:cxn>
              <a:cxn ang="f108">
                <a:pos x="f197" y="f198"/>
              </a:cxn>
              <a:cxn ang="f108">
                <a:pos x="f199" y="f200"/>
              </a:cxn>
              <a:cxn ang="f108">
                <a:pos x="f201" y="f202"/>
              </a:cxn>
              <a:cxn ang="f108">
                <a:pos x="f203" y="f204"/>
              </a:cxn>
              <a:cxn ang="f108">
                <a:pos x="f205" y="f206"/>
              </a:cxn>
              <a:cxn ang="f108">
                <a:pos x="f207" y="f208"/>
              </a:cxn>
              <a:cxn ang="f108">
                <a:pos x="f209" y="f210"/>
              </a:cxn>
              <a:cxn ang="f108">
                <a:pos x="f211" y="f212"/>
              </a:cxn>
              <a:cxn ang="f108">
                <a:pos x="f213" y="f214"/>
              </a:cxn>
              <a:cxn ang="f108">
                <a:pos x="f215" y="f216"/>
              </a:cxn>
              <a:cxn ang="f108">
                <a:pos x="f217" y="f218"/>
              </a:cxn>
              <a:cxn ang="f108">
                <a:pos x="f219" y="f220"/>
              </a:cxn>
              <a:cxn ang="f108">
                <a:pos x="f221" y="f222"/>
              </a:cxn>
              <a:cxn ang="f108">
                <a:pos x="f223" y="f224"/>
              </a:cxn>
            </a:cxnLst>
            <a:rect l="f185" t="f188" r="f186" b="f187"/>
            <a:pathLst>
              <a:path w="2296406" h="2354521">
                <a:moveTo>
                  <a:pt x="f8" y="f9"/>
                </a:moveTo>
                <a:lnTo>
                  <a:pt x="f10" y="f11"/>
                </a:lnTo>
                <a:cubicBezTo>
                  <a:pt x="f12" y="f13"/>
                  <a:pt x="f14" y="f15"/>
                  <a:pt x="f16" y="f17"/>
                </a:cubicBezTo>
                <a:cubicBezTo>
                  <a:pt x="f18" y="f19"/>
                  <a:pt x="f20" y="f21"/>
                  <a:pt x="f22" y="f23"/>
                </a:cubicBezTo>
                <a:lnTo>
                  <a:pt x="f24" y="f7"/>
                </a:lnTo>
                <a:lnTo>
                  <a:pt x="f25" y="f26"/>
                </a:lnTo>
                <a:lnTo>
                  <a:pt x="f27" y="f28"/>
                </a:lnTo>
                <a:lnTo>
                  <a:pt x="f29" y="f30"/>
                </a:lnTo>
                <a:lnTo>
                  <a:pt x="f31" y="f32"/>
                </a:lnTo>
                <a:lnTo>
                  <a:pt x="f33" y="f34"/>
                </a:lnTo>
                <a:lnTo>
                  <a:pt x="f35" y="f36"/>
                </a:lnTo>
                <a:cubicBezTo>
                  <a:pt x="f37" y="f38"/>
                  <a:pt x="f39" y="f40"/>
                  <a:pt x="f41" y="f42"/>
                </a:cubicBezTo>
                <a:cubicBezTo>
                  <a:pt x="f43" y="f44"/>
                  <a:pt x="f45" y="f46"/>
                  <a:pt x="f47" y="f48"/>
                </a:cubicBezTo>
                <a:lnTo>
                  <a:pt x="f49" y="f50"/>
                </a:lnTo>
                <a:lnTo>
                  <a:pt x="f6" y="f51"/>
                </a:lnTo>
                <a:lnTo>
                  <a:pt x="f52" y="f53"/>
                </a:lnTo>
                <a:lnTo>
                  <a:pt x="f54" y="f55"/>
                </a:lnTo>
                <a:cubicBezTo>
                  <a:pt x="f56" y="f57"/>
                  <a:pt x="f58" y="f59"/>
                  <a:pt x="f58" y="f59"/>
                </a:cubicBezTo>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2" name="Block Arc 10">
            <a:extLst>
              <a:ext uri="{FF2B5EF4-FFF2-40B4-BE49-F238E27FC236}">
                <a16:creationId xmlns:a16="http://schemas.microsoft.com/office/drawing/2014/main" id="{310A98C3-4B5A-3891-4819-D51E0A9F84B6}"/>
              </a:ext>
            </a:extLst>
          </p:cNvPr>
          <p:cNvSpPr/>
          <p:nvPr/>
        </p:nvSpPr>
        <p:spPr>
          <a:xfrm>
            <a:off x="2429509" y="3514835"/>
            <a:ext cx="521464" cy="353214"/>
          </a:xfrm>
          <a:custGeom>
            <a:avLst/>
            <a:gdLst>
              <a:gd name="f0" fmla="val w"/>
              <a:gd name="f1" fmla="val h"/>
              <a:gd name="f2" fmla="val 0"/>
              <a:gd name="f3" fmla="val 3219104"/>
              <a:gd name="f4" fmla="val 2180445"/>
              <a:gd name="f5" fmla="val 631935"/>
              <a:gd name="f6" fmla="val 660566"/>
              <a:gd name="f7" fmla="val 582229"/>
              <a:gd name="f8" fmla="val 541935"/>
              <a:gd name="f9" fmla="val 700860"/>
              <a:gd name="f10" fmla="val 750566"/>
              <a:gd name="f11" fmla="val 800272"/>
              <a:gd name="f12" fmla="val 840566"/>
              <a:gd name="f13" fmla="val 681641"/>
              <a:gd name="f14" fmla="val 721935"/>
              <a:gd name="f15" fmla="val 2920524"/>
              <a:gd name="f16" fmla="val 132986"/>
              <a:gd name="f17" fmla="val 2884582"/>
              <a:gd name="f18" fmla="val 2855445"/>
              <a:gd name="f19" fmla="val 171564"/>
              <a:gd name="f20" fmla="val 219152"/>
              <a:gd name="f21" fmla="val 266740"/>
              <a:gd name="f22" fmla="val 305318"/>
              <a:gd name="f23" fmla="val 2956466"/>
              <a:gd name="f24" fmla="val 2985603"/>
              <a:gd name="f25" fmla="val 1840097"/>
              <a:gd name="f26" fmla="val 123357"/>
              <a:gd name="f27" fmla="val 1690593"/>
              <a:gd name="f28" fmla="val 125267"/>
              <a:gd name="f29" fmla="val 1541569"/>
              <a:gd name="f30" fmla="val 163386"/>
              <a:gd name="f31" fmla="val 1407089"/>
              <a:gd name="f32" fmla="val 237534"/>
              <a:gd name="f33" fmla="val 1442443"/>
              <a:gd name="f34" fmla="val 299445"/>
              <a:gd name="f35" fmla="val 1690026"/>
              <a:gd name="f36" fmla="val 162934"/>
              <a:gd name="f37" fmla="val 1991162"/>
              <a:gd name="f38" fmla="val 159087"/>
              <a:gd name="f39" fmla="val 2242273"/>
              <a:gd name="f40" fmla="val 289227"/>
              <a:gd name="f41" fmla="val 2275978"/>
              <a:gd name="f42" fmla="val 226435"/>
              <a:gd name="f43" fmla="val 2139582"/>
              <a:gd name="f44" fmla="val 155746"/>
              <a:gd name="f45" fmla="val 1989600"/>
              <a:gd name="f46" fmla="val 121447"/>
              <a:gd name="f47" fmla="val 1808744"/>
              <a:gd name="f48" fmla="val 1233"/>
              <a:gd name="f49" fmla="val 2156106"/>
              <a:gd name="f50" fmla="val -14520"/>
              <a:gd name="f51" fmla="val 2554236"/>
              <a:gd name="f52" fmla="val 122009"/>
              <a:gd name="f53" fmla="val 2727916"/>
              <a:gd name="f54" fmla="val 332053"/>
              <a:gd name="f55" fmla="val 2797407"/>
              <a:gd name="f56" fmla="val 426906"/>
              <a:gd name="f57" fmla="val 2816730"/>
              <a:gd name="f58" fmla="val 407744"/>
              <a:gd name="f59" fmla="val 2822914"/>
              <a:gd name="f60" fmla="val 396798"/>
              <a:gd name="f61" fmla="val 2848347"/>
              <a:gd name="f62" fmla="val 374270"/>
              <a:gd name="f63" fmla="val 2789714"/>
              <a:gd name="f64" fmla="val 335227"/>
              <a:gd name="f65" fmla="val 2770554"/>
              <a:gd name="f66" fmla="val 301522"/>
              <a:gd name="f67" fmla="val 211287"/>
              <a:gd name="f68" fmla="val 109060"/>
              <a:gd name="f69" fmla="val 2826850"/>
              <a:gd name="f70" fmla="val 34523"/>
              <a:gd name="f71" fmla="val 2918697"/>
              <a:gd name="f72" fmla="val 33333"/>
              <a:gd name="f73" fmla="val 3010544"/>
              <a:gd name="f74" fmla="val 32143"/>
              <a:gd name="f75" fmla="val 3068737"/>
              <a:gd name="f76" fmla="val 122977"/>
              <a:gd name="f77" fmla="val 3064459"/>
              <a:gd name="f78" fmla="val 218431"/>
              <a:gd name="f79" fmla="val 3062319"/>
              <a:gd name="f80" fmla="val 266188"/>
              <a:gd name="f81" fmla="val 3063213"/>
              <a:gd name="f82" fmla="val 242475"/>
              <a:gd name="f83" fmla="val 3054577"/>
              <a:gd name="f84" fmla="val 285936"/>
              <a:gd name="f85" fmla="val 3088600"/>
              <a:gd name="f86" fmla="val 260795"/>
              <a:gd name="f87" fmla="val 3146396"/>
              <a:gd name="f88" fmla="val 297212"/>
              <a:gd name="f89" fmla="val 3198377"/>
              <a:gd name="f90" fmla="val 27802"/>
              <a:gd name="f91" fmla="val 3270974"/>
              <a:gd name="f92" fmla="val 270322"/>
              <a:gd name="f93" fmla="val 3142267"/>
              <a:gd name="f94" fmla="val 378871"/>
              <a:gd name="f95" fmla="val 2977023"/>
              <a:gd name="f96" fmla="val 405424"/>
              <a:gd name="f97" fmla="val 2937650"/>
              <a:gd name="f98" fmla="val 455263"/>
              <a:gd name="f99" fmla="val 2906651"/>
              <a:gd name="f100" fmla="val 507366"/>
              <a:gd name="f101" fmla="val 2854455"/>
              <a:gd name="f102" fmla="val 531728"/>
              <a:gd name="f103" fmla="val 2854593"/>
              <a:gd name="f104" fmla="val 531917"/>
              <a:gd name="f105" fmla="val 2854687"/>
              <a:gd name="f106" fmla="val 532126"/>
              <a:gd name="f107" fmla="val 2854781"/>
              <a:gd name="f108" fmla="val 532336"/>
              <a:gd name="f109" fmla="val 2914835"/>
              <a:gd name="f110" fmla="val 719911"/>
              <a:gd name="f111" fmla="val 2982387"/>
              <a:gd name="f112" fmla="val 1030651"/>
              <a:gd name="f113" fmla="val 2875068"/>
              <a:gd name="f114" fmla="val 1334999"/>
              <a:gd name="f115" fmla="val 2751965"/>
              <a:gd name="f116" fmla="val 1458417"/>
              <a:gd name="f117" fmla="val 2718119"/>
              <a:gd name="f118" fmla="val 1752479"/>
              <a:gd name="f119" fmla="val 2636178"/>
              <a:gd name="f120" fmla="val 1904762"/>
              <a:gd name="f121" fmla="val 2564924"/>
              <a:gd name="f122" fmla="val 2133185"/>
              <a:gd name="f123" fmla="val 2548001"/>
              <a:gd name="f124" fmla="val 2174319"/>
              <a:gd name="f125" fmla="val 2290597"/>
              <a:gd name="f126" fmla="val 2162941"/>
              <a:gd name="f127" fmla="val 2284362"/>
              <a:gd name="f128" fmla="val 2130560"/>
              <a:gd name="f129" fmla="val 2253189"/>
              <a:gd name="f130" fmla="val 1989654"/>
              <a:gd name="f131" fmla="val 2205984"/>
              <a:gd name="f132" fmla="val 1832997"/>
              <a:gd name="f133" fmla="val 2190842"/>
              <a:gd name="f134" fmla="val 1681589"/>
              <a:gd name="f135" fmla="val 1937891"/>
              <a:gd name="f136" fmla="val 1727975"/>
              <a:gd name="f137" fmla="val 1628829"/>
              <a:gd name="f138" fmla="val 1727099"/>
              <a:gd name="f139" fmla="val 1429318"/>
              <a:gd name="f140" fmla="val 1710471"/>
              <a:gd name="f141" fmla="val 1387456"/>
              <a:gd name="f142" fmla="val 1891634"/>
              <a:gd name="f143" fmla="val 1268107"/>
              <a:gd name="f144" fmla="val 2057044"/>
              <a:gd name="f145" fmla="val 1143413"/>
              <a:gd name="f146" fmla="val 943012"/>
              <a:gd name="f147" fmla="val 894916"/>
              <a:gd name="f148" fmla="val 2170818"/>
              <a:gd name="f149" fmla="val 902932"/>
              <a:gd name="f150" fmla="val 1825120"/>
              <a:gd name="f151" fmla="val 910948"/>
              <a:gd name="f152" fmla="val 1650083"/>
              <a:gd name="f153" fmla="val 600994"/>
              <a:gd name="f154" fmla="val 1508303"/>
              <a:gd name="f155" fmla="val -80369"/>
              <a:gd name="f156" fmla="val 1319263"/>
              <a:gd name="f157" fmla="val 7807"/>
              <a:gd name="f158" fmla="val 838786"/>
              <a:gd name="f159" fmla="val 13151"/>
              <a:gd name="f160" fmla="val 796777"/>
              <a:gd name="f161" fmla="val 184160"/>
              <a:gd name="f162" fmla="val 802028"/>
              <a:gd name="f163" fmla="val 275009"/>
              <a:gd name="f164" fmla="val 799402"/>
              <a:gd name="f165" fmla="val 369419"/>
              <a:gd name="f166" fmla="val 659373"/>
              <a:gd name="f167" fmla="val 418407"/>
              <a:gd name="f168" fmla="val 582356"/>
              <a:gd name="f169" fmla="val 555570"/>
              <a:gd name="f170" fmla="val 465957"/>
              <a:gd name="f171" fmla="val 547554"/>
              <a:gd name="f172" fmla="val 374062"/>
              <a:gd name="f173" fmla="val 496786"/>
              <a:gd name="f174" fmla="val 206026"/>
              <a:gd name="f175" fmla="val 531522"/>
              <a:gd name="f176" fmla="val 190273"/>
              <a:gd name="f177" fmla="val 764877"/>
              <a:gd name="f178" fmla="val 64246"/>
              <a:gd name="f179" fmla="val 803177"/>
              <a:gd name="f180" fmla="val 250661"/>
              <a:gd name="f181" fmla="val 924308"/>
              <a:gd name="f182" fmla="val 355683"/>
              <a:gd name="f183" fmla="val 1130053"/>
              <a:gd name="f184" fmla="val 143013"/>
              <a:gd name="f185" fmla="val 1554903"/>
              <a:gd name="f186" fmla="val 11735"/>
              <a:gd name="f187" fmla="*/ f0 1 3219104"/>
              <a:gd name="f188" fmla="*/ f1 1 2180445"/>
              <a:gd name="f189" fmla="val f2"/>
              <a:gd name="f190" fmla="val f3"/>
              <a:gd name="f191" fmla="val f4"/>
              <a:gd name="f192" fmla="+- f191 0 f189"/>
              <a:gd name="f193" fmla="+- f190 0 f189"/>
              <a:gd name="f194" fmla="*/ f193 1 3219104"/>
              <a:gd name="f195" fmla="*/ f192 1 2180445"/>
              <a:gd name="f196" fmla="*/ f189 1 f194"/>
              <a:gd name="f197" fmla="*/ f190 1 f194"/>
              <a:gd name="f198" fmla="*/ f189 1 f195"/>
              <a:gd name="f199" fmla="*/ f191 1 f195"/>
              <a:gd name="f200" fmla="*/ f196 f187 1"/>
              <a:gd name="f201" fmla="*/ f197 f187 1"/>
              <a:gd name="f202" fmla="*/ f199 f188 1"/>
              <a:gd name="f203" fmla="*/ f198 f188 1"/>
            </a:gdLst>
            <a:ahLst/>
            <a:cxnLst>
              <a:cxn ang="3cd4">
                <a:pos x="hc" y="t"/>
              </a:cxn>
              <a:cxn ang="0">
                <a:pos x="r" y="vc"/>
              </a:cxn>
              <a:cxn ang="cd4">
                <a:pos x="hc" y="b"/>
              </a:cxn>
              <a:cxn ang="cd2">
                <a:pos x="l" y="vc"/>
              </a:cxn>
            </a:cxnLst>
            <a:rect l="f200" t="f203" r="f201" b="f202"/>
            <a:pathLst>
              <a:path w="3219104" h="2180445">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8"/>
                  <a:pt x="f29" y="f30"/>
                  <a:pt x="f31" y="f32"/>
                </a:cubicBezTo>
                <a:lnTo>
                  <a:pt x="f33" y="f34"/>
                </a:lnTo>
                <a:cubicBezTo>
                  <a:pt x="f35" y="f36"/>
                  <a:pt x="f37" y="f38"/>
                  <a:pt x="f39" y="f40"/>
                </a:cubicBezTo>
                <a:lnTo>
                  <a:pt x="f41" y="f42"/>
                </a:lnTo>
                <a:cubicBezTo>
                  <a:pt x="f43" y="f44"/>
                  <a:pt x="f45" y="f46"/>
                  <a:pt x="f25" y="f26"/>
                </a:cubicBezTo>
                <a:close/>
                <a:moveTo>
                  <a:pt x="f47" y="f48"/>
                </a:moveTo>
                <a:cubicBezTo>
                  <a:pt x="f49" y="f50"/>
                  <a:pt x="f51" y="f52"/>
                  <a:pt x="f53" y="f54"/>
                </a:cubicBezTo>
                <a:lnTo>
                  <a:pt x="f55" y="f56"/>
                </a:lnTo>
                <a:cubicBezTo>
                  <a:pt x="f57" y="f58"/>
                  <a:pt x="f59" y="f60"/>
                  <a:pt x="f61" y="f62"/>
                </a:cubicBezTo>
                <a:cubicBezTo>
                  <a:pt x="f63" y="f64"/>
                  <a:pt x="f65" y="f66"/>
                  <a:pt x="f65" y="f67"/>
                </a:cubicBezTo>
                <a:cubicBezTo>
                  <a:pt x="f65"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4"/>
                </a:cubicBezTo>
                <a:lnTo>
                  <a:pt x="f146" y="f4"/>
                </a:lnTo>
                <a:cubicBezTo>
                  <a:pt x="f147" y="f148"/>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ubicBezTo>
                  <a:pt x="f177" y="f178"/>
                  <a:pt x="f179" y="f180"/>
                  <a:pt x="f181" y="f182"/>
                </a:cubicBezTo>
                <a:cubicBezTo>
                  <a:pt x="f183" y="f184"/>
                  <a:pt x="f185" y="f186"/>
                  <a:pt x="f47" y="f48"/>
                </a:cubicBezTo>
                <a:close/>
              </a:path>
            </a:pathLst>
          </a:custGeom>
          <a:solidFill>
            <a:schemeClr val="bg2"/>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3" name="Freeform 55">
            <a:extLst>
              <a:ext uri="{FF2B5EF4-FFF2-40B4-BE49-F238E27FC236}">
                <a16:creationId xmlns:a16="http://schemas.microsoft.com/office/drawing/2014/main" id="{4437A8AC-5761-38E3-47F0-91B85EA6CA0C}"/>
              </a:ext>
            </a:extLst>
          </p:cNvPr>
          <p:cNvSpPr/>
          <p:nvPr/>
        </p:nvSpPr>
        <p:spPr>
          <a:xfrm>
            <a:off x="1971705" y="4161207"/>
            <a:ext cx="268284" cy="657389"/>
          </a:xfrm>
          <a:custGeom>
            <a:avLst/>
            <a:gdLst>
              <a:gd name="f0" fmla="val w"/>
              <a:gd name="f1" fmla="val h"/>
              <a:gd name="f2" fmla="val 0"/>
              <a:gd name="f3" fmla="val 1060423"/>
              <a:gd name="f4" fmla="val 2598393"/>
              <a:gd name="f5" fmla="val 511607"/>
              <a:gd name="f6" fmla="val 1989888"/>
              <a:gd name="f7" fmla="val 421916"/>
              <a:gd name="f8" fmla="val 2038892"/>
              <a:gd name="f9" fmla="val 392123"/>
              <a:gd name="f10" fmla="val 2248491"/>
              <a:gd name="f11" fmla="val 577615"/>
              <a:gd name="f12" fmla="val 2379095"/>
              <a:gd name="f13" fmla="val 531205"/>
              <a:gd name="f14" fmla="val 2257454"/>
              <a:gd name="f15" fmla="val 562054"/>
              <a:gd name="f16" fmla="val 2197447"/>
              <a:gd name="f17" fmla="val 592034"/>
              <a:gd name="f18" fmla="val 2136572"/>
              <a:gd name="f19" fmla="val 592534"/>
              <a:gd name="f20" fmla="val 2167519"/>
              <a:gd name="f21" fmla="val 560915"/>
              <a:gd name="f22" fmla="val 2234057"/>
              <a:gd name="f23" fmla="val 638675"/>
              <a:gd name="f24" fmla="val 2272816"/>
              <a:gd name="f25" fmla="val 602283"/>
              <a:gd name="f26" fmla="val 2156226"/>
              <a:gd name="f27" fmla="val 756001"/>
              <a:gd name="f28" fmla="val 2119500"/>
              <a:gd name="f29" fmla="val 594605"/>
              <a:gd name="f30" fmla="val 1990756"/>
              <a:gd name="f31" fmla="val 828052"/>
              <a:gd name="f32" fmla="val 2024484"/>
              <a:gd name="f33" fmla="val 759407"/>
              <a:gd name="f34" fmla="val 2143283"/>
              <a:gd name="f35" fmla="val 814896"/>
              <a:gd name="f36" fmla="val 2262952"/>
              <a:gd name="f37" fmla="val 774295"/>
              <a:gd name="f38" fmla="val 2270013"/>
              <a:gd name="f39" fmla="val 715464"/>
              <a:gd name="f40" fmla="val 2161619"/>
              <a:gd name="f41" fmla="val 728685"/>
              <a:gd name="f42" fmla="val 2212952"/>
              <a:gd name="f43" fmla="val 798068"/>
              <a:gd name="f44" fmla="val 2415798"/>
              <a:gd name="f45" fmla="val 590532"/>
              <a:gd name="f46" fmla="val 2421590"/>
              <a:gd name="f47" fmla="val 656442"/>
              <a:gd name="f48" fmla="val 451592"/>
              <a:gd name="f49" fmla="val 2586815"/>
              <a:gd name="f50" fmla="val 511509"/>
              <a:gd name="f51" fmla="val 2396411"/>
              <a:gd name="f52" fmla="val 415171"/>
              <a:gd name="f53" fmla="val 2350110"/>
              <a:gd name="f54" fmla="val 389023"/>
              <a:gd name="f55" fmla="val 2345435"/>
              <a:gd name="f56" fmla="val 357666"/>
              <a:gd name="f57" fmla="val 2366802"/>
              <a:gd name="f58" fmla="val 415723"/>
              <a:gd name="f59" fmla="val 2461957"/>
              <a:gd name="f60" fmla="val 77590"/>
              <a:gd name="f61" fmla="val 2209980"/>
              <a:gd name="f62" fmla="val 314998"/>
              <a:gd name="f63" fmla="val 2004011"/>
              <a:gd name="f64" fmla="val 344786"/>
              <a:gd name="f65" fmla="val 1884983"/>
              <a:gd name="f66" fmla="val 722598"/>
              <a:gd name="f67" fmla="val 716460"/>
              <a:gd name="f68" fmla="val 1906965"/>
              <a:gd name="f69" fmla="val 711917"/>
              <a:gd name="f70" fmla="val 1928321"/>
              <a:gd name="f71" fmla="val 707988"/>
              <a:gd name="f72" fmla="val 1948728"/>
              <a:gd name="f73" fmla="val 357819"/>
              <a:gd name="f74" fmla="val 1948059"/>
              <a:gd name="f75" fmla="val 530212"/>
              <a:gd name="f76" fmla="val 651224"/>
              <a:gd name="f77" fmla="val 585486"/>
              <a:gd name="f78" fmla="val 630294"/>
              <a:gd name="f79" fmla="val 696033"/>
              <a:gd name="f80" fmla="val 751307"/>
              <a:gd name="f81" fmla="val 806581"/>
              <a:gd name="f82" fmla="val 851389"/>
              <a:gd name="f83" fmla="val 474938"/>
              <a:gd name="f84" fmla="val 430129"/>
              <a:gd name="f85" fmla="val 551141"/>
              <a:gd name="f86" fmla="val 419664"/>
              <a:gd name="f87" fmla="val 330046"/>
              <a:gd name="f88" fmla="val 640759"/>
              <a:gd name="f89" fmla="val 861855"/>
              <a:gd name="f90" fmla="val 951472"/>
              <a:gd name="f91" fmla="val 640760"/>
              <a:gd name="f92" fmla="val 730377"/>
              <a:gd name="f93" fmla="val 286245"/>
              <a:gd name="f94" fmla="val 353827"/>
              <a:gd name="f95" fmla="val 438132"/>
              <a:gd name="f96" fmla="val 439406"/>
              <a:gd name="f97" fmla="val 623290"/>
              <a:gd name="f98" fmla="val 440561"/>
              <a:gd name="f99" fmla="val 776100"/>
              <a:gd name="f100" fmla="val 356932"/>
              <a:gd name="f101" fmla="val 941305"/>
              <a:gd name="f102" fmla="val 720175"/>
              <a:gd name="f103" fmla="val 898096"/>
              <a:gd name="f104" fmla="val 1115325"/>
              <a:gd name="f105" fmla="val 825241"/>
              <a:gd name="f106" fmla="val 1447764"/>
              <a:gd name="f107" fmla="val 1673413"/>
              <a:gd name="f108" fmla="val 1021935"/>
              <a:gd name="f109" fmla="val 1978110"/>
              <a:gd name="f110" fmla="val 745125"/>
              <a:gd name="f111" fmla="val 1786699"/>
              <a:gd name="f112" fmla="val 734250"/>
              <a:gd name="f113" fmla="val 1834148"/>
              <a:gd name="f114" fmla="val 332991"/>
              <a:gd name="f115" fmla="val 330005"/>
              <a:gd name="f116" fmla="val 1820736"/>
              <a:gd name="f117" fmla="val 326662"/>
              <a:gd name="f118" fmla="val 1807037"/>
              <a:gd name="f119" fmla="val 323192"/>
              <a:gd name="f120" fmla="val 1793020"/>
              <a:gd name="f121" fmla="val 38489"/>
              <a:gd name="f122" fmla="val 1685191"/>
              <a:gd name="f123" fmla="val 237343"/>
              <a:gd name="f124" fmla="val 1457469"/>
              <a:gd name="f125" fmla="val 238009"/>
              <a:gd name="f126" fmla="val 1459571"/>
              <a:gd name="f127" fmla="val 242012"/>
              <a:gd name="f128" fmla="val 1446515"/>
              <a:gd name="f129" fmla="val 171205"/>
              <a:gd name="f130" fmla="val 1115067"/>
              <a:gd name="f131" fmla="val 127758"/>
              <a:gd name="f132" fmla="val 714059"/>
              <a:gd name="f133" fmla="val 527942"/>
              <a:gd name="f134" fmla="val 622760"/>
              <a:gd name="f135" fmla="val 95693"/>
              <a:gd name="f136" fmla="val 695048"/>
              <a:gd name="f137" fmla="val 196745"/>
              <a:gd name="f138" fmla="val 748164"/>
              <a:gd name="f139" fmla="val 301374"/>
              <a:gd name="f140" fmla="val 612692"/>
              <a:gd name="f141" fmla="val 376844"/>
              <a:gd name="f142" fmla="val 447588"/>
              <a:gd name="f143" fmla="val 375495"/>
              <a:gd name="f144" fmla="val 312997"/>
              <a:gd name="f145" fmla="val 298024"/>
              <a:gd name="f146" fmla="val 364591"/>
              <a:gd name="f147" fmla="val 193505"/>
              <a:gd name="f148" fmla="val 435080"/>
              <a:gd name="f149" fmla="val 93397"/>
              <a:gd name="f150" fmla="*/ f0 1 1060423"/>
              <a:gd name="f151" fmla="*/ f1 1 2598393"/>
              <a:gd name="f152" fmla="val f2"/>
              <a:gd name="f153" fmla="val f3"/>
              <a:gd name="f154" fmla="val f4"/>
              <a:gd name="f155" fmla="+- f154 0 f152"/>
              <a:gd name="f156" fmla="+- f153 0 f152"/>
              <a:gd name="f157" fmla="*/ f156 1 1060423"/>
              <a:gd name="f158" fmla="*/ f155 1 2598393"/>
              <a:gd name="f159" fmla="*/ f152 1 f157"/>
              <a:gd name="f160" fmla="*/ f153 1 f157"/>
              <a:gd name="f161" fmla="*/ f152 1 f158"/>
              <a:gd name="f162" fmla="*/ f154 1 f158"/>
              <a:gd name="f163" fmla="*/ f159 f150 1"/>
              <a:gd name="f164" fmla="*/ f160 f150 1"/>
              <a:gd name="f165" fmla="*/ f162 f151 1"/>
              <a:gd name="f166" fmla="*/ f161 f151 1"/>
            </a:gdLst>
            <a:ahLst/>
            <a:cxnLst>
              <a:cxn ang="3cd4">
                <a:pos x="hc" y="t"/>
              </a:cxn>
              <a:cxn ang="0">
                <a:pos x="r" y="vc"/>
              </a:cxn>
              <a:cxn ang="cd4">
                <a:pos x="hc" y="b"/>
              </a:cxn>
              <a:cxn ang="cd2">
                <a:pos x="l" y="vc"/>
              </a:cxn>
            </a:cxnLst>
            <a:rect l="f163" t="f166" r="f164" b="f165"/>
            <a:pathLst>
              <a:path w="1060423" h="2598393">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
                </a:cubicBezTo>
                <a:cubicBezTo>
                  <a:pt x="f48" y="f49"/>
                  <a:pt x="f50" y="f51"/>
                  <a:pt x="f52" y="f53"/>
                </a:cubicBezTo>
                <a:cubicBezTo>
                  <a:pt x="f54" y="f55"/>
                  <a:pt x="f56" y="f57"/>
                  <a:pt x="f58" y="f59"/>
                </a:cubicBezTo>
                <a:cubicBezTo>
                  <a:pt x="f60" y="f61"/>
                  <a:pt x="f62" y="f63"/>
                  <a:pt x="f5" y="f6"/>
                </a:cubicBezTo>
                <a:close/>
                <a:moveTo>
                  <a:pt x="f64" y="f65"/>
                </a:moveTo>
                <a:lnTo>
                  <a:pt x="f66" y="f65"/>
                </a:lnTo>
                <a:cubicBezTo>
                  <a:pt x="f67" y="f68"/>
                  <a:pt x="f69" y="f70"/>
                  <a:pt x="f71" y="f72"/>
                </a:cubicBezTo>
                <a:lnTo>
                  <a:pt x="f73" y="f74"/>
                </a:lnTo>
                <a:close/>
                <a:moveTo>
                  <a:pt x="f75" y="f76"/>
                </a:moveTo>
                <a:cubicBezTo>
                  <a:pt x="f77" y="f76"/>
                  <a:pt x="f78" y="f79"/>
                  <a:pt x="f78" y="f80"/>
                </a:cubicBezTo>
                <a:cubicBezTo>
                  <a:pt x="f78" y="f81"/>
                  <a:pt x="f77" y="f82"/>
                  <a:pt x="f75" y="f82"/>
                </a:cubicBezTo>
                <a:cubicBezTo>
                  <a:pt x="f83" y="f82"/>
                  <a:pt x="f84" y="f81"/>
                  <a:pt x="f84" y="f80"/>
                </a:cubicBezTo>
                <a:cubicBezTo>
                  <a:pt x="f84" y="f79"/>
                  <a:pt x="f83" y="f76"/>
                  <a:pt x="f75" y="f76"/>
                </a:cubicBezTo>
                <a:close/>
                <a:moveTo>
                  <a:pt x="f75" y="f85"/>
                </a:moveTo>
                <a:cubicBezTo>
                  <a:pt x="f86" y="f85"/>
                  <a:pt x="f87" y="f88"/>
                  <a:pt x="f87" y="f80"/>
                </a:cubicBezTo>
                <a:cubicBezTo>
                  <a:pt x="f87" y="f89"/>
                  <a:pt x="f86" y="f90"/>
                  <a:pt x="f75" y="f90"/>
                </a:cubicBezTo>
                <a:cubicBezTo>
                  <a:pt x="f91" y="f90"/>
                  <a:pt x="f92" y="f89"/>
                  <a:pt x="f92" y="f80"/>
                </a:cubicBezTo>
                <a:cubicBezTo>
                  <a:pt x="f92" y="f88"/>
                  <a:pt x="f91" y="f85"/>
                  <a:pt x="f75" y="f85"/>
                </a:cubicBezTo>
                <a:close/>
                <a:moveTo>
                  <a:pt x="f93" y="f94"/>
                </a:moveTo>
                <a:cubicBezTo>
                  <a:pt x="f95" y="f96"/>
                  <a:pt x="f97" y="f98"/>
                  <a:pt x="f99" y="f100"/>
                </a:cubicBezTo>
                <a:cubicBezTo>
                  <a:pt x="f101" y="f102"/>
                  <a:pt x="f103" y="f104"/>
                  <a:pt x="f105" y="f106"/>
                </a:cubicBezTo>
                <a:lnTo>
                  <a:pt x="f3" y="f107"/>
                </a:lnTo>
                <a:lnTo>
                  <a:pt x="f108" y="f109"/>
                </a:lnTo>
                <a:lnTo>
                  <a:pt x="f110" y="f111"/>
                </a:lnTo>
                <a:lnTo>
                  <a:pt x="f112" y="f113"/>
                </a:lnTo>
                <a:lnTo>
                  <a:pt x="f114" y="f113"/>
                </a:lnTo>
                <a:cubicBezTo>
                  <a:pt x="f115" y="f116"/>
                  <a:pt x="f117" y="f118"/>
                  <a:pt x="f119" y="f120"/>
                </a:cubicBezTo>
                <a:lnTo>
                  <a:pt x="f121" y="f6"/>
                </a:lnTo>
                <a:lnTo>
                  <a:pt x="f2" y="f122"/>
                </a:lnTo>
                <a:lnTo>
                  <a:pt x="f123" y="f124"/>
                </a:lnTo>
                <a:lnTo>
                  <a:pt x="f125" y="f126"/>
                </a:lnTo>
                <a:lnTo>
                  <a:pt x="f127" y="f128"/>
                </a:lnTo>
                <a:cubicBezTo>
                  <a:pt x="f129" y="f130"/>
                  <a:pt x="f131" y="f132"/>
                  <a:pt x="f93" y="f94"/>
                </a:cubicBezTo>
                <a:close/>
                <a:moveTo>
                  <a:pt x="f133" y="f2"/>
                </a:moveTo>
                <a:cubicBezTo>
                  <a:pt x="f134" y="f135"/>
                  <a:pt x="f136" y="f137"/>
                  <a:pt x="f138" y="f139"/>
                </a:cubicBezTo>
                <a:cubicBezTo>
                  <a:pt x="f140" y="f141"/>
                  <a:pt x="f142" y="f143"/>
                  <a:pt x="f144" y="f145"/>
                </a:cubicBezTo>
                <a:cubicBezTo>
                  <a:pt x="f146" y="f147"/>
                  <a:pt x="f148" y="f149"/>
                  <a:pt x="f133"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4" name="Round Same Side Corner Rectangle 36">
            <a:extLst>
              <a:ext uri="{FF2B5EF4-FFF2-40B4-BE49-F238E27FC236}">
                <a16:creationId xmlns:a16="http://schemas.microsoft.com/office/drawing/2014/main" id="{18A72741-EF0E-0215-991A-F31891842AC9}"/>
              </a:ext>
            </a:extLst>
          </p:cNvPr>
          <p:cNvSpPr/>
          <p:nvPr/>
        </p:nvSpPr>
        <p:spPr>
          <a:xfrm>
            <a:off x="5503257" y="4333709"/>
            <a:ext cx="491581" cy="388647"/>
          </a:xfrm>
          <a:custGeom>
            <a:avLst/>
            <a:gdLst>
              <a:gd name="f0" fmla="val w"/>
              <a:gd name="f1" fmla="val h"/>
              <a:gd name="f2" fmla="val 0"/>
              <a:gd name="f3" fmla="val 3219104"/>
              <a:gd name="f4" fmla="val 2545072"/>
              <a:gd name="f5" fmla="val 2779672"/>
              <a:gd name="f6" fmla="val 457200"/>
              <a:gd name="f7" fmla="val 2975888"/>
              <a:gd name="f8" fmla="val 3110212"/>
              <a:gd name="f9" fmla="val 566092"/>
              <a:gd name="f10" fmla="val 700416"/>
              <a:gd name="f11" fmla="val 2301856"/>
              <a:gd name="f12" fmla="val 2436180"/>
              <a:gd name="f13" fmla="val 243216"/>
              <a:gd name="f14" fmla="val 439432"/>
              <a:gd name="f15" fmla="val 108892"/>
              <a:gd name="f16" fmla="val 1428476"/>
              <a:gd name="f17" fmla="val 174246"/>
              <a:gd name="f18" fmla="val 1372210"/>
              <a:gd name="f19" fmla="val 1326598"/>
              <a:gd name="f20" fmla="val 219858"/>
              <a:gd name="f21" fmla="val 276124"/>
              <a:gd name="f22" fmla="val 1892506"/>
              <a:gd name="f23" fmla="val 1846894"/>
              <a:gd name="f24" fmla="val 1790628"/>
              <a:gd name="f25" fmla="val 1285704"/>
              <a:gd name="f26" fmla="val 1933400"/>
              <a:gd name="f27" fmla="val 2007048"/>
              <a:gd name="f28" fmla="val 2066752"/>
              <a:gd name="f29" fmla="val 59704"/>
              <a:gd name="f30" fmla="val 133352"/>
              <a:gd name="f31" fmla="val 2599672"/>
              <a:gd name="f32" fmla="val 619432"/>
              <a:gd name="f33" fmla="val 1152352"/>
              <a:gd name="f34" fmla="val 1212056"/>
              <a:gd name="f35" fmla="*/ f0 1 3219104"/>
              <a:gd name="f36" fmla="*/ f1 1 2545072"/>
              <a:gd name="f37" fmla="val f2"/>
              <a:gd name="f38" fmla="val f3"/>
              <a:gd name="f39" fmla="val f4"/>
              <a:gd name="f40" fmla="+- f39 0 f37"/>
              <a:gd name="f41" fmla="+- f38 0 f37"/>
              <a:gd name="f42" fmla="*/ f41 1 3219104"/>
              <a:gd name="f43" fmla="*/ f40 1 2545072"/>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3219104" h="2545072">
                <a:moveTo>
                  <a:pt x="f5" y="f6"/>
                </a:moveTo>
                <a:lnTo>
                  <a:pt x="f7" y="f6"/>
                </a:lnTo>
                <a:cubicBezTo>
                  <a:pt x="f8" y="f6"/>
                  <a:pt x="f3" y="f9"/>
                  <a:pt x="f3" y="f10"/>
                </a:cubicBezTo>
                <a:lnTo>
                  <a:pt x="f3" y="f11"/>
                </a:lnTo>
                <a:cubicBezTo>
                  <a:pt x="f3" y="f12"/>
                  <a:pt x="f8" y="f4"/>
                  <a:pt x="f7" y="f4"/>
                </a:cubicBezTo>
                <a:lnTo>
                  <a:pt x="f5" y="f4"/>
                </a:lnTo>
                <a:close/>
                <a:moveTo>
                  <a:pt x="f13" y="f6"/>
                </a:moveTo>
                <a:lnTo>
                  <a:pt x="f14" y="f6"/>
                </a:lnTo>
                <a:lnTo>
                  <a:pt x="f14" y="f4"/>
                </a:lnTo>
                <a:lnTo>
                  <a:pt x="f13" y="f4"/>
                </a:lnTo>
                <a:cubicBezTo>
                  <a:pt x="f15" y="f4"/>
                  <a:pt x="f2" y="f12"/>
                  <a:pt x="f2" y="f11"/>
                </a:cubicBezTo>
                <a:lnTo>
                  <a:pt x="f2" y="f10"/>
                </a:lnTo>
                <a:cubicBezTo>
                  <a:pt x="f2" y="f9"/>
                  <a:pt x="f15" y="f6"/>
                  <a:pt x="f13" y="f6"/>
                </a:cubicBezTo>
                <a:close/>
                <a:moveTo>
                  <a:pt x="f16" y="f17"/>
                </a:moveTo>
                <a:cubicBezTo>
                  <a:pt x="f18" y="f17"/>
                  <a:pt x="f19" y="f20"/>
                  <a:pt x="f19" y="f21"/>
                </a:cubicBezTo>
                <a:lnTo>
                  <a:pt x="f19" y="f6"/>
                </a:lnTo>
                <a:lnTo>
                  <a:pt x="f22" y="f6"/>
                </a:lnTo>
                <a:lnTo>
                  <a:pt x="f22" y="f21"/>
                </a:lnTo>
                <a:cubicBezTo>
                  <a:pt x="f22" y="f20"/>
                  <a:pt x="f23" y="f17"/>
                  <a:pt x="f24" y="f17"/>
                </a:cubicBezTo>
                <a:close/>
                <a:moveTo>
                  <a:pt x="f25" y="f2"/>
                </a:moveTo>
                <a:lnTo>
                  <a:pt x="f26" y="f2"/>
                </a:lnTo>
                <a:cubicBezTo>
                  <a:pt x="f27" y="f2"/>
                  <a:pt x="f28" y="f29"/>
                  <a:pt x="f28" y="f30"/>
                </a:cubicBezTo>
                <a:lnTo>
                  <a:pt x="f28" y="f6"/>
                </a:lnTo>
                <a:lnTo>
                  <a:pt x="f31" y="f6"/>
                </a:lnTo>
                <a:lnTo>
                  <a:pt x="f31" y="f4"/>
                </a:lnTo>
                <a:lnTo>
                  <a:pt x="f32" y="f4"/>
                </a:lnTo>
                <a:lnTo>
                  <a:pt x="f32" y="f6"/>
                </a:lnTo>
                <a:lnTo>
                  <a:pt x="f33" y="f6"/>
                </a:lnTo>
                <a:lnTo>
                  <a:pt x="f33" y="f30"/>
                </a:lnTo>
                <a:cubicBezTo>
                  <a:pt x="f33" y="f29"/>
                  <a:pt x="f34" y="f2"/>
                  <a:pt x="f25"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5" name="Oval 21">
            <a:extLst>
              <a:ext uri="{FF2B5EF4-FFF2-40B4-BE49-F238E27FC236}">
                <a16:creationId xmlns:a16="http://schemas.microsoft.com/office/drawing/2014/main" id="{044E040A-F6E1-3026-ECDE-4203274DFC50}"/>
              </a:ext>
            </a:extLst>
          </p:cNvPr>
          <p:cNvSpPr/>
          <p:nvPr/>
        </p:nvSpPr>
        <p:spPr>
          <a:xfrm>
            <a:off x="3107162" y="4314278"/>
            <a:ext cx="404704" cy="408087"/>
          </a:xfrm>
          <a:custGeom>
            <a:avLst/>
            <a:gdLst>
              <a:gd name="f0" fmla="val w"/>
              <a:gd name="f1" fmla="val h"/>
              <a:gd name="f2" fmla="val 0"/>
              <a:gd name="f3" fmla="val 1652142"/>
              <a:gd name="f4" fmla="val 1665940"/>
              <a:gd name="f5" fmla="val 898689"/>
              <a:gd name="f6" fmla="val 548008"/>
              <a:gd name="f7" fmla="val 737950"/>
              <a:gd name="f8" fmla="val 504938"/>
              <a:gd name="f9" fmla="val 572731"/>
              <a:gd name="f10" fmla="val 600328"/>
              <a:gd name="f11" fmla="val 529661"/>
              <a:gd name="f12" fmla="val 761066"/>
              <a:gd name="f13" fmla="val 486591"/>
              <a:gd name="f14" fmla="val 921805"/>
              <a:gd name="f15" fmla="val 581980"/>
              <a:gd name="f16" fmla="val 1087025"/>
              <a:gd name="f17" fmla="val 742719"/>
              <a:gd name="f18" fmla="val 1130094"/>
              <a:gd name="f19" fmla="val 903458"/>
              <a:gd name="f20" fmla="val 1173164"/>
              <a:gd name="f21" fmla="val 1068677"/>
              <a:gd name="f22" fmla="val 1077775"/>
              <a:gd name="f23" fmla="val 1111747"/>
              <a:gd name="f24" fmla="val 917036"/>
              <a:gd name="f25" fmla="val 1154817"/>
              <a:gd name="f26" fmla="val 756297"/>
              <a:gd name="f27" fmla="val 1059428"/>
              <a:gd name="f28" fmla="val 591077"/>
              <a:gd name="f29" fmla="val 952303"/>
              <a:gd name="f30" fmla="val 347916"/>
              <a:gd name="f31" fmla="val 1223549"/>
              <a:gd name="f32" fmla="val 420596"/>
              <a:gd name="f33" fmla="val 1384519"/>
              <a:gd name="f34" fmla="val 699404"/>
              <a:gd name="f35" fmla="val 1311839"/>
              <a:gd name="f36" fmla="val 970650"/>
              <a:gd name="f37" fmla="val 1239159"/>
              <a:gd name="f38" fmla="val 1241896"/>
              <a:gd name="f39" fmla="val 960351"/>
              <a:gd name="f40" fmla="val 1402866"/>
              <a:gd name="f41" fmla="val 689105"/>
              <a:gd name="f42" fmla="val 1330186"/>
              <a:gd name="f43" fmla="val 417859"/>
              <a:gd name="f44" fmla="val 1257506"/>
              <a:gd name="f45" fmla="val 256889"/>
              <a:gd name="f46" fmla="val 978698"/>
              <a:gd name="f47" fmla="val 329569"/>
              <a:gd name="f48" fmla="val 707451"/>
              <a:gd name="f49" fmla="val 402249"/>
              <a:gd name="f50" fmla="val 436205"/>
              <a:gd name="f51" fmla="val 681057"/>
              <a:gd name="f52" fmla="val 275235"/>
              <a:gd name="f53" fmla="val 971799"/>
              <a:gd name="f54" fmla="val 275155"/>
              <a:gd name="f55" fmla="val 660368"/>
              <a:gd name="f56" fmla="val 191707"/>
              <a:gd name="f57" fmla="val 340256"/>
              <a:gd name="f58" fmla="val 376524"/>
              <a:gd name="f59" fmla="val 256808"/>
              <a:gd name="f60" fmla="val 687955"/>
              <a:gd name="f61" fmla="val 173361"/>
              <a:gd name="f62" fmla="val 999387"/>
              <a:gd name="f63" fmla="val 358178"/>
              <a:gd name="f64" fmla="val 1319499"/>
              <a:gd name="f65" fmla="val 669609"/>
              <a:gd name="f66" fmla="val 1402947"/>
              <a:gd name="f67" fmla="val 981040"/>
              <a:gd name="f68" fmla="val 1486395"/>
              <a:gd name="f69" fmla="val 1301152"/>
              <a:gd name="f70" fmla="val 1301577"/>
              <a:gd name="f71" fmla="val 1384600"/>
              <a:gd name="f72" fmla="val 990146"/>
              <a:gd name="f73" fmla="val 1468047"/>
              <a:gd name="f74" fmla="val 678715"/>
              <a:gd name="f75" fmla="val 1283230"/>
              <a:gd name="f76" fmla="val 358603"/>
              <a:gd name="f77" fmla="val 394531"/>
              <a:gd name="f78" fmla="val 1649662"/>
              <a:gd name="f79" fmla="val 403784"/>
              <a:gd name="f80" fmla="val 1647140"/>
              <a:gd name="f81" fmla="val 399895"/>
              <a:gd name="f82" fmla="val 1158157"/>
              <a:gd name="f83" fmla="val 65026"/>
              <a:gd name="f84" fmla="val 1154679"/>
              <a:gd name="f85" fmla="val 271718"/>
              <a:gd name="f86" fmla="val 1148331"/>
              <a:gd name="f87" fmla="val 270017"/>
              <a:gd name="f88" fmla="val 1200055"/>
              <a:gd name="f89" fmla="val 299127"/>
              <a:gd name="f90" fmla="val 1246804"/>
              <a:gd name="f91" fmla="val 334821"/>
              <a:gd name="f92" fmla="val 1286346"/>
              <a:gd name="f93" fmla="val 377149"/>
              <a:gd name="f94" fmla="val 1470353"/>
              <a:gd name="f95" fmla="val 331395"/>
              <a:gd name="f96" fmla="val 1588305"/>
              <a:gd name="f97" fmla="val 553229"/>
              <a:gd name="f98" fmla="val 1457194"/>
              <a:gd name="f99" fmla="val 671432"/>
              <a:gd name="f100" fmla="val 1473630"/>
              <a:gd name="f101" fmla="val 731297"/>
              <a:gd name="f102" fmla="val 1481376"/>
              <a:gd name="f103" fmla="val 793983"/>
              <a:gd name="f104" fmla="val 1478595"/>
              <a:gd name="f105" fmla="val 857704"/>
              <a:gd name="f106" fmla="val 1642362"/>
              <a:gd name="f107" fmla="val 948616"/>
              <a:gd name="f108" fmla="val 1577335"/>
              <a:gd name="f109" fmla="val 1191298"/>
              <a:gd name="f110" fmla="val 1378614"/>
              <a:gd name="f111" fmla="val 1187955"/>
              <a:gd name="f112" fmla="val 1353489"/>
              <a:gd name="f113" fmla="val 1229936"/>
              <a:gd name="f114" fmla="val 1323048"/>
              <a:gd name="f115" fmla="val 1267799"/>
              <a:gd name="f116" fmla="val 1288939"/>
              <a:gd name="f117" fmla="val 1301599"/>
              <a:gd name="f118" fmla="val 1354201"/>
              <a:gd name="f119" fmla="val 1471932"/>
              <a:gd name="f120" fmla="val 1148396"/>
              <a:gd name="f121" fmla="val 1616039"/>
              <a:gd name="f122" fmla="val 992294"/>
              <a:gd name="f123" fmla="val 1480516"/>
              <a:gd name="f124" fmla="val 1011291"/>
              <a:gd name="f125" fmla="val 1467215"/>
              <a:gd name="f126" fmla="val 951500"/>
              <a:gd name="f127" fmla="val 1486565"/>
              <a:gd name="f128" fmla="val 888271"/>
              <a:gd name="f129" fmla="val 1495869"/>
              <a:gd name="f130" fmla="val 823805"/>
              <a:gd name="f131" fmla="val 1495510"/>
              <a:gd name="f132" fmla="val 729193"/>
              <a:gd name="f133" fmla="val 486511"/>
              <a:gd name="f134" fmla="val 1600914"/>
              <a:gd name="f135" fmla="val 489790"/>
              <a:gd name="f136" fmla="val 1406012"/>
              <a:gd name="f137" fmla="val 438364"/>
              <a:gd name="f138" fmla="val 1376702"/>
              <a:gd name="f139" fmla="val 391917"/>
              <a:gd name="f140" fmla="val 1340859"/>
              <a:gd name="f141" fmla="val 352658"/>
              <a:gd name="f142" fmla="val 1298452"/>
              <a:gd name="f143" fmla="val 355803"/>
              <a:gd name="f144" fmla="val 1305197"/>
              <a:gd name="f145" fmla="val 152856"/>
              <a:gd name="f146" fmla="val 1344512"/>
              <a:gd name="f147" fmla="val 46675"/>
              <a:gd name="f148" fmla="val 1116809"/>
              <a:gd name="f149" fmla="val 183929"/>
              <a:gd name="f150" fmla="val 1005520"/>
              <a:gd name="f151" fmla="val 169279"/>
              <a:gd name="f152" fmla="val 951824"/>
              <a:gd name="f153" fmla="val 161626"/>
              <a:gd name="f154" fmla="val 895865"/>
              <a:gd name="f155" fmla="val 161615"/>
              <a:gd name="f156" fmla="val 838915"/>
              <a:gd name="f157" fmla="val 749197"/>
              <a:gd name="f158" fmla="val 506515"/>
              <a:gd name="f159" fmla="val 250227"/>
              <a:gd name="f160" fmla="val 509630"/>
              <a:gd name="f161" fmla="val 275353"/>
              <a:gd name="f162" fmla="val 465291"/>
              <a:gd name="f163" fmla="val 305693"/>
              <a:gd name="f164" fmla="val 424864"/>
              <a:gd name="f165" fmla="val 340015"/>
              <a:gd name="f166" fmla="val 388679"/>
              <a:gd name="f167" fmla="val 277984"/>
              <a:gd name="f168" fmla="val 197357"/>
              <a:gd name="f169" fmla="val 491050"/>
              <a:gd name="f170" fmla="val 64219"/>
              <a:gd name="f171" fmla="val 639843"/>
              <a:gd name="f172" fmla="val 207726"/>
              <a:gd name="f173" fmla="val 638348"/>
              <a:gd name="f174" fmla="val 208660"/>
              <a:gd name="f175" fmla="val 696840"/>
              <a:gd name="f176" fmla="val 190256"/>
              <a:gd name="f177" fmla="val 758594"/>
              <a:gd name="f178" fmla="val 181748"/>
              <a:gd name="f179" fmla="val 821488"/>
              <a:gd name="f180" fmla="val 182440"/>
              <a:gd name="f181" fmla="val 815140"/>
              <a:gd name="f182" fmla="val 180739"/>
              <a:gd name="f183" fmla="val 915476"/>
              <a:gd name="f184" fmla="*/ f0 1 1652142"/>
              <a:gd name="f185" fmla="*/ f1 1 1665940"/>
              <a:gd name="f186" fmla="val f2"/>
              <a:gd name="f187" fmla="val f3"/>
              <a:gd name="f188" fmla="val f4"/>
              <a:gd name="f189" fmla="+- f188 0 f186"/>
              <a:gd name="f190" fmla="+- f187 0 f186"/>
              <a:gd name="f191" fmla="*/ f190 1 1652142"/>
              <a:gd name="f192" fmla="*/ f189 1 1665940"/>
              <a:gd name="f193" fmla="*/ f186 1 f191"/>
              <a:gd name="f194" fmla="*/ f187 1 f191"/>
              <a:gd name="f195" fmla="*/ f186 1 f192"/>
              <a:gd name="f196" fmla="*/ f188 1 f192"/>
              <a:gd name="f197" fmla="*/ f193 f184 1"/>
              <a:gd name="f198" fmla="*/ f194 f184 1"/>
              <a:gd name="f199" fmla="*/ f196 f185 1"/>
              <a:gd name="f200" fmla="*/ f195 f185 1"/>
            </a:gdLst>
            <a:ahLst/>
            <a:cxnLst>
              <a:cxn ang="3cd4">
                <a:pos x="hc" y="t"/>
              </a:cxn>
              <a:cxn ang="0">
                <a:pos x="r" y="vc"/>
              </a:cxn>
              <a:cxn ang="cd4">
                <a:pos x="hc" y="b"/>
              </a:cxn>
              <a:cxn ang="cd2">
                <a:pos x="l" y="vc"/>
              </a:cxn>
            </a:cxnLst>
            <a:rect l="f197" t="f200" r="f198" b="f199"/>
            <a:pathLst>
              <a:path w="1652142" h="1665940">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cubicBezTo>
                  <a:pt x="f31" y="f32"/>
                  <a:pt x="f33" y="f34"/>
                  <a:pt x="f35" y="f36"/>
                </a:cubicBezTo>
                <a:cubicBezTo>
                  <a:pt x="f37" y="f38"/>
                  <a:pt x="f39" y="f40"/>
                  <a:pt x="f41" y="f42"/>
                </a:cubicBezTo>
                <a:cubicBezTo>
                  <a:pt x="f43" y="f44"/>
                  <a:pt x="f45" y="f46"/>
                  <a:pt x="f47" y="f48"/>
                </a:cubicBezTo>
                <a:cubicBezTo>
                  <a:pt x="f49" y="f50"/>
                  <a:pt x="f51" y="f52"/>
                  <a:pt x="f29" y="f30"/>
                </a:cubicBezTo>
                <a:close/>
                <a:moveTo>
                  <a:pt x="f53" y="f54"/>
                </a:moveTo>
                <a:cubicBezTo>
                  <a:pt x="f55" y="f56"/>
                  <a:pt x="f57" y="f58"/>
                  <a:pt x="f59" y="f60"/>
                </a:cubicBezTo>
                <a:cubicBezTo>
                  <a:pt x="f61" y="f62"/>
                  <a:pt x="f63" y="f64"/>
                  <a:pt x="f65" y="f66"/>
                </a:cubicBezTo>
                <a:cubicBezTo>
                  <a:pt x="f67" y="f68"/>
                  <a:pt x="f69" y="f70"/>
                  <a:pt x="f71" y="f72"/>
                </a:cubicBezTo>
                <a:cubicBezTo>
                  <a:pt x="f73" y="f74"/>
                  <a:pt x="f75" y="f76"/>
                  <a:pt x="f53" y="f54"/>
                </a:cubicBezTo>
                <a:close/>
                <a:moveTo>
                  <a:pt x="f3" y="f77"/>
                </a:moveTo>
                <a:lnTo>
                  <a:pt x="f78" y="f79"/>
                </a:lnTo>
                <a:lnTo>
                  <a:pt x="f80" y="f81"/>
                </a:lnTo>
                <a:close/>
                <a:moveTo>
                  <a:pt x="f82" y="f83"/>
                </a:moveTo>
                <a:lnTo>
                  <a:pt x="f84" y="f85"/>
                </a:lnTo>
                <a:lnTo>
                  <a:pt x="f86" y="f87"/>
                </a:lnTo>
                <a:cubicBezTo>
                  <a:pt x="f88" y="f89"/>
                  <a:pt x="f90" y="f91"/>
                  <a:pt x="f92" y="f93"/>
                </a:cubicBezTo>
                <a:lnTo>
                  <a:pt x="f94" y="f95"/>
                </a:lnTo>
                <a:lnTo>
                  <a:pt x="f96" y="f97"/>
                </a:lnTo>
                <a:lnTo>
                  <a:pt x="f98" y="f99"/>
                </a:lnTo>
                <a:cubicBezTo>
                  <a:pt x="f100" y="f101"/>
                  <a:pt x="f102" y="f103"/>
                  <a:pt x="f104" y="f105"/>
                </a:cubicBezTo>
                <a:lnTo>
                  <a:pt x="f106" y="f107"/>
                </a:lnTo>
                <a:lnTo>
                  <a:pt x="f108" y="f109"/>
                </a:lnTo>
                <a:lnTo>
                  <a:pt x="f110" y="f111"/>
                </a:lnTo>
                <a:cubicBezTo>
                  <a:pt x="f112" y="f113"/>
                  <a:pt x="f114" y="f115"/>
                  <a:pt x="f116" y="f117"/>
                </a:cubicBezTo>
                <a:lnTo>
                  <a:pt x="f118" y="f119"/>
                </a:lnTo>
                <a:lnTo>
                  <a:pt x="f120" y="f121"/>
                </a:lnTo>
                <a:lnTo>
                  <a:pt x="f122" y="f123"/>
                </a:lnTo>
                <a:lnTo>
                  <a:pt x="f124" y="f125"/>
                </a:lnTo>
                <a:cubicBezTo>
                  <a:pt x="f126" y="f127"/>
                  <a:pt x="f128" y="f129"/>
                  <a:pt x="f130" y="f131"/>
                </a:cubicBezTo>
                <a:lnTo>
                  <a:pt x="f132" y="f4"/>
                </a:lnTo>
                <a:lnTo>
                  <a:pt x="f133" y="f134"/>
                </a:lnTo>
                <a:lnTo>
                  <a:pt x="f135" y="f136"/>
                </a:lnTo>
                <a:cubicBezTo>
                  <a:pt x="f137" y="f138"/>
                  <a:pt x="f139" y="f140"/>
                  <a:pt x="f141" y="f142"/>
                </a:cubicBezTo>
                <a:lnTo>
                  <a:pt x="f143" y="f144"/>
                </a:lnTo>
                <a:lnTo>
                  <a:pt x="f145" y="f146"/>
                </a:lnTo>
                <a:lnTo>
                  <a:pt x="f147" y="f148"/>
                </a:lnTo>
                <a:lnTo>
                  <a:pt x="f149" y="f150"/>
                </a:lnTo>
                <a:cubicBezTo>
                  <a:pt x="f151" y="f152"/>
                  <a:pt x="f153" y="f154"/>
                  <a:pt x="f155" y="f156"/>
                </a:cubicBezTo>
                <a:lnTo>
                  <a:pt x="f2" y="f157"/>
                </a:lnTo>
                <a:lnTo>
                  <a:pt x="f83" y="f158"/>
                </a:lnTo>
                <a:lnTo>
                  <a:pt x="f159" y="f160"/>
                </a:lnTo>
                <a:cubicBezTo>
                  <a:pt x="f161" y="f162"/>
                  <a:pt x="f163" y="f164"/>
                  <a:pt x="f165" y="f166"/>
                </a:cubicBezTo>
                <a:lnTo>
                  <a:pt x="f167" y="f168"/>
                </a:lnTo>
                <a:lnTo>
                  <a:pt x="f169" y="f170"/>
                </a:lnTo>
                <a:lnTo>
                  <a:pt x="f171" y="f172"/>
                </a:lnTo>
                <a:lnTo>
                  <a:pt x="f173" y="f174"/>
                </a:lnTo>
                <a:cubicBezTo>
                  <a:pt x="f175" y="f176"/>
                  <a:pt x="f177" y="f178"/>
                  <a:pt x="f179" y="f180"/>
                </a:cubicBezTo>
                <a:lnTo>
                  <a:pt x="f181" y="f182"/>
                </a:lnTo>
                <a:lnTo>
                  <a:pt x="f183" y="f2"/>
                </a:ln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sp>
        <p:nvSpPr>
          <p:cNvPr id="16" name="Oval 32">
            <a:extLst>
              <a:ext uri="{FF2B5EF4-FFF2-40B4-BE49-F238E27FC236}">
                <a16:creationId xmlns:a16="http://schemas.microsoft.com/office/drawing/2014/main" id="{E12D0035-1C6A-DEE8-8798-ED02EA63D697}"/>
              </a:ext>
            </a:extLst>
          </p:cNvPr>
          <p:cNvSpPr/>
          <p:nvPr/>
        </p:nvSpPr>
        <p:spPr>
          <a:xfrm>
            <a:off x="6196865" y="3429340"/>
            <a:ext cx="385355" cy="463591"/>
          </a:xfrm>
          <a:custGeom>
            <a:avLst/>
            <a:gdLst>
              <a:gd name="f0" fmla="val w"/>
              <a:gd name="f1" fmla="val h"/>
              <a:gd name="f2" fmla="val 0"/>
              <a:gd name="f3" fmla="val 2671236"/>
              <a:gd name="f4" fmla="val 3213546"/>
              <a:gd name="f5" fmla="val 1336943"/>
              <a:gd name="f6" fmla="val 151152"/>
              <a:gd name="f7" fmla="val 1223677"/>
              <a:gd name="f8" fmla="val 1131857"/>
              <a:gd name="f9" fmla="val 242973"/>
              <a:gd name="f10" fmla="val 356239"/>
              <a:gd name="f11" fmla="val 469506"/>
              <a:gd name="f12" fmla="val 561326"/>
              <a:gd name="f13" fmla="val 1450210"/>
              <a:gd name="f14" fmla="val 1542030"/>
              <a:gd name="f15" fmla="val 1533689"/>
              <a:gd name="f16" fmla="val 1693182"/>
              <a:gd name="f17" fmla="val 159493"/>
              <a:gd name="f18" fmla="val 499348"/>
              <a:gd name="f19" fmla="val 1608797"/>
              <a:gd name="f20" fmla="val 622748"/>
              <a:gd name="f21" fmla="val 1486649"/>
              <a:gd name="f22" fmla="val 678491"/>
              <a:gd name="f23" fmla="val 1504985"/>
              <a:gd name="f24" fmla="val 861628"/>
              <a:gd name="f25" fmla="val 2050955"/>
              <a:gd name="f26" fmla="val 2073924"/>
              <a:gd name="f27" fmla="val 808095"/>
              <a:gd name="f28" fmla="val 2127168"/>
              <a:gd name="f29" fmla="val 770742"/>
              <a:gd name="f30" fmla="val 2189136"/>
              <a:gd name="f31" fmla="val 2272476"/>
              <a:gd name="f32" fmla="val 2340037"/>
              <a:gd name="f33" fmla="val 838303"/>
              <a:gd name="f34" fmla="val 921643"/>
              <a:gd name="f35" fmla="val 1004983"/>
              <a:gd name="f36" fmla="val 1072544"/>
              <a:gd name="f37" fmla="val 1035191"/>
              <a:gd name="f38" fmla="val 981658"/>
              <a:gd name="f39" fmla="val 1517002"/>
              <a:gd name="f40" fmla="val 1678124"/>
              <a:gd name="f41" fmla="val 2590970"/>
              <a:gd name="f42" fmla="val 2063444"/>
              <a:gd name="f43" fmla="val 2451708"/>
              <a:gd name="f44" fmla="val 2360829"/>
              <a:gd name="f45" fmla="val 2287813"/>
              <a:gd name="f46" fmla="val 2381761"/>
              <a:gd name="f47" fmla="val 1860600"/>
              <a:gd name="f48" fmla="val 2329006"/>
              <a:gd name="f49" fmla="val 1862811"/>
              <a:gd name="f50" fmla="val 2276981"/>
              <a:gd name="f51" fmla="val 1871755"/>
              <a:gd name="f52" fmla="val 2228094"/>
              <a:gd name="f53" fmla="val 1886075"/>
              <a:gd name="f54" fmla="val 2324645"/>
              <a:gd name="f55" fmla="val 1771974"/>
              <a:gd name="f56" fmla="val 2415523"/>
              <a:gd name="f57" fmla="val 1665436"/>
              <a:gd name="f58" fmla="val 2449665"/>
              <a:gd name="f59" fmla="val 1504055"/>
              <a:gd name="f60" fmla="val 2485699"/>
              <a:gd name="f61" fmla="val 1663545"/>
              <a:gd name="f62" fmla="val 2574685"/>
              <a:gd name="f63" fmla="val 1764408"/>
              <a:gd name="f64" fmla="val 2622475"/>
              <a:gd name="f65" fmla="val 1872164"/>
              <a:gd name="f66" fmla="val 2568855"/>
              <a:gd name="f67" fmla="val 1862858"/>
              <a:gd name="f68" fmla="val 2513341"/>
              <a:gd name="f69" fmla="val 1860541"/>
              <a:gd name="f70" fmla="val 2486075"/>
              <a:gd name="f71" fmla="val 2436981"/>
              <a:gd name="f72" fmla="val 2151724"/>
              <a:gd name="f73" fmla="val 2992040"/>
              <a:gd name="f74" fmla="val 1522375"/>
              <a:gd name="f75" fmla="val 3040581"/>
              <a:gd name="f76" fmla="val 1427529"/>
              <a:gd name="f77" fmla="val 3119259"/>
              <a:gd name="f78" fmla="val 1392747"/>
              <a:gd name="f79" fmla="val 3155891"/>
              <a:gd name="f80" fmla="val 1284048"/>
              <a:gd name="f81" fmla="val 3153728"/>
              <a:gd name="f82" fmla="val 1252174"/>
              <a:gd name="f83" fmla="val 3120936"/>
              <a:gd name="f84" fmla="val 1157234"/>
              <a:gd name="f85" fmla="val 3046101"/>
              <a:gd name="f86" fmla="val 592479"/>
              <a:gd name="f87" fmla="val 2980043"/>
              <a:gd name="f88" fmla="val 187829"/>
              <a:gd name="f89" fmla="val 2438320"/>
              <a:gd name="f90" fmla="val 160409"/>
              <a:gd name="f91" fmla="val 1860193"/>
              <a:gd name="f92" fmla="val 105366"/>
              <a:gd name="f93" fmla="val 1862056"/>
              <a:gd name="f94" fmla="val 50978"/>
              <a:gd name="f95" fmla="val 1871143"/>
              <a:gd name="f96" fmla="val 96552"/>
              <a:gd name="f97" fmla="val 187429"/>
              <a:gd name="f98" fmla="val 221571"/>
              <a:gd name="f99" fmla="val 257605"/>
              <a:gd name="f100" fmla="val 346591"/>
              <a:gd name="f101" fmla="val 443143"/>
              <a:gd name="f102" fmla="val 396276"/>
              <a:gd name="f103" fmla="val 1872705"/>
              <a:gd name="f104" fmla="val 344922"/>
              <a:gd name="f105" fmla="val 1863589"/>
              <a:gd name="f106" fmla="val 291687"/>
              <a:gd name="f107" fmla="val 1860996"/>
              <a:gd name="f108" fmla="val 313360"/>
              <a:gd name="f109" fmla="val 2289054"/>
              <a:gd name="f110" fmla="val 617325"/>
              <a:gd name="f111" fmla="val 2454996"/>
              <a:gd name="f112" fmla="val 1001768"/>
              <a:gd name="f113" fmla="val 2593980"/>
              <a:gd name="f114" fmla="val 1157883"/>
              <a:gd name="f115" fmla="val 666108"/>
              <a:gd name="f116" fmla="val 643139"/>
              <a:gd name="f117" fmla="val 589896"/>
              <a:gd name="f118" fmla="val 1072543"/>
              <a:gd name="f119" fmla="val 527928"/>
              <a:gd name="f120" fmla="val 444588"/>
              <a:gd name="f121" fmla="val 377027"/>
              <a:gd name="f122" fmla="val 1004982"/>
              <a:gd name="f123" fmla="val 921642"/>
              <a:gd name="f124" fmla="val 838302"/>
              <a:gd name="f125" fmla="val 770741"/>
              <a:gd name="f126" fmla="val 643141"/>
              <a:gd name="f127" fmla="val 666110"/>
              <a:gd name="f128" fmla="val 1169505"/>
              <a:gd name="f129" fmla="val 1187237"/>
              <a:gd name="f130" fmla="val 1065090"/>
              <a:gd name="f131" fmla="val 980704"/>
              <a:gd name="f132" fmla="val 1140198"/>
              <a:gd name="f133" fmla="*/ f0 1 2671236"/>
              <a:gd name="f134" fmla="*/ f1 1 3213546"/>
              <a:gd name="f135" fmla="val f2"/>
              <a:gd name="f136" fmla="val f3"/>
              <a:gd name="f137" fmla="val f4"/>
              <a:gd name="f138" fmla="+- f137 0 f135"/>
              <a:gd name="f139" fmla="+- f136 0 f135"/>
              <a:gd name="f140" fmla="*/ f139 1 2671236"/>
              <a:gd name="f141" fmla="*/ f138 1 3213546"/>
              <a:gd name="f142" fmla="*/ f135 1 f140"/>
              <a:gd name="f143" fmla="*/ f136 1 f140"/>
              <a:gd name="f144" fmla="*/ f135 1 f141"/>
              <a:gd name="f145" fmla="*/ f137 1 f141"/>
              <a:gd name="f146" fmla="*/ f142 f133 1"/>
              <a:gd name="f147" fmla="*/ f143 f133 1"/>
              <a:gd name="f148" fmla="*/ f145 f134 1"/>
              <a:gd name="f149" fmla="*/ f144 f134 1"/>
            </a:gdLst>
            <a:ahLst/>
            <a:cxnLst>
              <a:cxn ang="3cd4">
                <a:pos x="hc" y="t"/>
              </a:cxn>
              <a:cxn ang="0">
                <a:pos x="r" y="vc"/>
              </a:cxn>
              <a:cxn ang="cd4">
                <a:pos x="hc" y="b"/>
              </a:cxn>
              <a:cxn ang="cd2">
                <a:pos x="l" y="vc"/>
              </a:cxn>
            </a:cxnLst>
            <a:rect l="f146" t="f149" r="f147" b="f148"/>
            <a:pathLst>
              <a:path w="2671236" h="3213546">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2"/>
                </a:moveTo>
                <a:cubicBezTo>
                  <a:pt x="f15" y="f2"/>
                  <a:pt x="f16" y="f17"/>
                  <a:pt x="f16" y="f10"/>
                </a:cubicBezTo>
                <a:cubicBezTo>
                  <a:pt x="f16" y="f18"/>
                  <a:pt x="f19" y="f20"/>
                  <a:pt x="f21" y="f22"/>
                </a:cubicBezTo>
                <a:lnTo>
                  <a:pt x="f23" y="f24"/>
                </a:lnTo>
                <a:lnTo>
                  <a:pt x="f25" y="f24"/>
                </a:lnTo>
                <a:cubicBezTo>
                  <a:pt x="f26" y="f27"/>
                  <a:pt x="f28" y="f29"/>
                  <a:pt x="f30" y="f29"/>
                </a:cubicBezTo>
                <a:cubicBezTo>
                  <a:pt x="f31" y="f29"/>
                  <a:pt x="f32" y="f33"/>
                  <a:pt x="f32" y="f34"/>
                </a:cubicBezTo>
                <a:cubicBezTo>
                  <a:pt x="f32" y="f35"/>
                  <a:pt x="f31" y="f36"/>
                  <a:pt x="f30" y="f36"/>
                </a:cubicBezTo>
                <a:cubicBezTo>
                  <a:pt x="f28" y="f36"/>
                  <a:pt x="f26" y="f37"/>
                  <a:pt x="f25" y="f38"/>
                </a:cubicBezTo>
                <a:lnTo>
                  <a:pt x="f39" y="f38"/>
                </a:lnTo>
                <a:lnTo>
                  <a:pt x="f40" y="f41"/>
                </a:lnTo>
                <a:cubicBezTo>
                  <a:pt x="f42" y="f43"/>
                  <a:pt x="f44" y="f45"/>
                  <a:pt x="f46" y="f47"/>
                </a:cubicBezTo>
                <a:cubicBezTo>
                  <a:pt x="f48" y="f49"/>
                  <a:pt x="f50" y="f51"/>
                  <a:pt x="f52" y="f53"/>
                </a:cubicBezTo>
                <a:cubicBezTo>
                  <a:pt x="f54" y="f55"/>
                  <a:pt x="f56" y="f57"/>
                  <a:pt x="f58" y="f59"/>
                </a:cubicBezTo>
                <a:cubicBezTo>
                  <a:pt x="f60" y="f61"/>
                  <a:pt x="f62" y="f63"/>
                  <a:pt x="f3" y="f53"/>
                </a:cubicBezTo>
                <a:cubicBezTo>
                  <a:pt x="f64" y="f65"/>
                  <a:pt x="f66" y="f67"/>
                  <a:pt x="f68" y="f69"/>
                </a:cubicBezTo>
                <a:cubicBezTo>
                  <a:pt x="f70" y="f71"/>
                  <a:pt x="f72" y="f73"/>
                  <a:pt x="f74" y="f75"/>
                </a:cubicBezTo>
                <a:cubicBezTo>
                  <a:pt x="f76" y="f77"/>
                  <a:pt x="f78" y="f79"/>
                  <a:pt x="f5" y="f4"/>
                </a:cubicBezTo>
                <a:cubicBezTo>
                  <a:pt x="f80" y="f81"/>
                  <a:pt x="f82" y="f83"/>
                  <a:pt x="f84" y="f85"/>
                </a:cubicBezTo>
                <a:cubicBezTo>
                  <a:pt x="f86" y="f87"/>
                  <a:pt x="f88" y="f89"/>
                  <a:pt x="f90" y="f91"/>
                </a:cubicBezTo>
                <a:cubicBezTo>
                  <a:pt x="f92" y="f93"/>
                  <a:pt x="f94" y="f95"/>
                  <a:pt x="f2" y="f53"/>
                </a:cubicBezTo>
                <a:cubicBezTo>
                  <a:pt x="f96" y="f55"/>
                  <a:pt x="f97" y="f57"/>
                  <a:pt x="f98" y="f59"/>
                </a:cubicBezTo>
                <a:cubicBezTo>
                  <a:pt x="f99" y="f61"/>
                  <a:pt x="f100" y="f63"/>
                  <a:pt x="f101" y="f53"/>
                </a:cubicBezTo>
                <a:cubicBezTo>
                  <a:pt x="f102" y="f103"/>
                  <a:pt x="f104" y="f105"/>
                  <a:pt x="f106" y="f107"/>
                </a:cubicBezTo>
                <a:cubicBezTo>
                  <a:pt x="f108" y="f109"/>
                  <a:pt x="f110" y="f111"/>
                  <a:pt x="f112" y="f113"/>
                </a:cubicBezTo>
                <a:lnTo>
                  <a:pt x="f114" y="f38"/>
                </a:lnTo>
                <a:lnTo>
                  <a:pt x="f115" y="f38"/>
                </a:lnTo>
                <a:cubicBezTo>
                  <a:pt x="f116" y="f37"/>
                  <a:pt x="f117" y="f118"/>
                  <a:pt x="f119" y="f118"/>
                </a:cubicBezTo>
                <a:cubicBezTo>
                  <a:pt x="f120" y="f118"/>
                  <a:pt x="f121" y="f122"/>
                  <a:pt x="f121" y="f123"/>
                </a:cubicBezTo>
                <a:cubicBezTo>
                  <a:pt x="f121" y="f124"/>
                  <a:pt x="f120" y="f125"/>
                  <a:pt x="f119" y="f125"/>
                </a:cubicBezTo>
                <a:cubicBezTo>
                  <a:pt x="f117" y="f125"/>
                  <a:pt x="f126" y="f27"/>
                  <a:pt x="f127" y="f24"/>
                </a:cubicBezTo>
                <a:lnTo>
                  <a:pt x="f128" y="f24"/>
                </a:lnTo>
                <a:lnTo>
                  <a:pt x="f129" y="f22"/>
                </a:lnTo>
                <a:cubicBezTo>
                  <a:pt x="f130" y="f20"/>
                  <a:pt x="f131" y="f18"/>
                  <a:pt x="f131" y="f10"/>
                </a:cubicBezTo>
                <a:cubicBezTo>
                  <a:pt x="f131" y="f17"/>
                  <a:pt x="f132" y="f2"/>
                  <a:pt x="f5" y="f2"/>
                </a:cubicBezTo>
                <a:close/>
              </a:path>
            </a:pathLst>
          </a:custGeom>
          <a:solidFill>
            <a:schemeClr val="bg2"/>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tx1"/>
              </a:solidFill>
              <a:ea typeface="맑은 고딕" pitchFamily="34"/>
              <a:cs typeface="B Nazanin" panose="00000700000000000000" pitchFamily="2" charset="-78"/>
            </a:endParaRPr>
          </a:p>
        </p:txBody>
      </p:sp>
      <p:grpSp>
        <p:nvGrpSpPr>
          <p:cNvPr id="17" name="Google Shape;6783;p88">
            <a:extLst>
              <a:ext uri="{FF2B5EF4-FFF2-40B4-BE49-F238E27FC236}">
                <a16:creationId xmlns:a16="http://schemas.microsoft.com/office/drawing/2014/main" id="{36C240F8-B88F-B148-07B9-FFA8AC9562A7}"/>
              </a:ext>
            </a:extLst>
          </p:cNvPr>
          <p:cNvGrpSpPr/>
          <p:nvPr/>
        </p:nvGrpSpPr>
        <p:grpSpPr>
          <a:xfrm>
            <a:off x="6893884" y="926489"/>
            <a:ext cx="425141" cy="424848"/>
            <a:chOff x="8211055" y="926488"/>
            <a:chExt cx="425141" cy="424848"/>
          </a:xfrm>
          <a:solidFill>
            <a:schemeClr val="bg2"/>
          </a:solidFill>
        </p:grpSpPr>
        <p:sp>
          <p:nvSpPr>
            <p:cNvPr id="18" name="Google Shape;6784;p88">
              <a:extLst>
                <a:ext uri="{FF2B5EF4-FFF2-40B4-BE49-F238E27FC236}">
                  <a16:creationId xmlns:a16="http://schemas.microsoft.com/office/drawing/2014/main" id="{0D97596B-1A23-8DC5-D19F-7891541C9289}"/>
                </a:ext>
              </a:extLst>
            </p:cNvPr>
            <p:cNvSpPr/>
            <p:nvPr/>
          </p:nvSpPr>
          <p:spPr>
            <a:xfrm>
              <a:off x="8461976" y="926488"/>
              <a:ext cx="150144" cy="224338"/>
            </a:xfrm>
            <a:custGeom>
              <a:avLst/>
              <a:gdLst>
                <a:gd name="f0" fmla="val w"/>
                <a:gd name="f1" fmla="val h"/>
                <a:gd name="f2" fmla="val 0"/>
                <a:gd name="f3" fmla="val 4128"/>
                <a:gd name="f4" fmla="val 6168"/>
                <a:gd name="f5" fmla="val 2426"/>
                <a:gd name="f6" fmla="val 1"/>
                <a:gd name="f7" fmla="val 2286"/>
                <a:gd name="f8" fmla="val 2136"/>
                <a:gd name="f9" fmla="val 77"/>
                <a:gd name="f10" fmla="val 2112"/>
                <a:gd name="f11" fmla="val 244"/>
                <a:gd name="f12" fmla="val 64"/>
                <a:gd name="f13" fmla="val 5064"/>
                <a:gd name="f14" fmla="val 5222"/>
                <a:gd name="f15" fmla="val 5474"/>
                <a:gd name="f16" fmla="val 253"/>
                <a:gd name="f17" fmla="val 5506"/>
                <a:gd name="f18" fmla="val 295"/>
                <a:gd name="f19" fmla="val 5531"/>
                <a:gd name="f20" fmla="val 342"/>
                <a:gd name="f21" fmla="val 5543"/>
                <a:gd name="f22" fmla="val 389"/>
                <a:gd name="f23" fmla="val 517"/>
                <a:gd name="f24" fmla="val 648"/>
                <a:gd name="f25" fmla="val 5455"/>
                <a:gd name="f26" fmla="val 694"/>
                <a:gd name="f27" fmla="val 5317"/>
                <a:gd name="f28" fmla="val 1261"/>
                <a:gd name="f29" fmla="val 4025"/>
                <a:gd name="f30" fmla="val 1419"/>
                <a:gd name="f31" fmla="val 4088"/>
                <a:gd name="f32" fmla="val 1576"/>
                <a:gd name="f33" fmla="val 4119"/>
                <a:gd name="f34" fmla="val 1765"/>
                <a:gd name="f35" fmla="val 1891"/>
                <a:gd name="f36" fmla="val 1986"/>
                <a:gd name="f37" fmla="val 4056"/>
                <a:gd name="f38" fmla="val 4844"/>
                <a:gd name="f39" fmla="val 1450"/>
                <a:gd name="f40" fmla="val 4970"/>
                <a:gd name="f41" fmla="val 946"/>
                <a:gd name="f42" fmla="val 789"/>
                <a:gd name="f43" fmla="val 6167"/>
                <a:gd name="f44" fmla="val 4002"/>
                <a:gd name="f45" fmla="val 3466"/>
                <a:gd name="f46" fmla="val 5001"/>
                <a:gd name="f47" fmla="val 2773"/>
                <a:gd name="f48" fmla="val 3143"/>
                <a:gd name="f49" fmla="val 2670"/>
                <a:gd name="f50" fmla="val 2458"/>
                <a:gd name="f51" fmla="val 2324"/>
                <a:gd name="f52" fmla="val 2080"/>
                <a:gd name="f53" fmla="val 2166"/>
                <a:gd name="f54" fmla="val 496"/>
                <a:gd name="f55" fmla="val 307"/>
                <a:gd name="f56" fmla="val 2710"/>
                <a:gd name="f57" fmla="val 118"/>
                <a:gd name="f58" fmla="val 2553"/>
                <a:gd name="f59" fmla="val 24"/>
                <a:gd name="f60" fmla="val 2515"/>
                <a:gd name="f61" fmla="val 8"/>
                <a:gd name="f62" fmla="val 2471"/>
                <a:gd name="f63" fmla="*/ f0 1 4128"/>
                <a:gd name="f64" fmla="*/ f1 1 6168"/>
                <a:gd name="f65" fmla="val f2"/>
                <a:gd name="f66" fmla="val f3"/>
                <a:gd name="f67" fmla="val f4"/>
                <a:gd name="f68" fmla="+- f67 0 f65"/>
                <a:gd name="f69" fmla="+- f66 0 f65"/>
                <a:gd name="f70" fmla="*/ f69 1 4128"/>
                <a:gd name="f71" fmla="*/ f68 1 6168"/>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4128" h="6168">
                  <a:moveTo>
                    <a:pt x="f5" y="f6"/>
                  </a:moveTo>
                  <a:cubicBezTo>
                    <a:pt x="f7" y="f6"/>
                    <a:pt x="f8" y="f9"/>
                    <a:pt x="f10" y="f11"/>
                  </a:cubicBezTo>
                  <a:lnTo>
                    <a:pt x="f12" y="f13"/>
                  </a:lnTo>
                  <a:cubicBezTo>
                    <a:pt x="f6" y="f14"/>
                    <a:pt x="f12" y="f15"/>
                    <a:pt x="f16" y="f17"/>
                  </a:cubicBezTo>
                  <a:cubicBezTo>
                    <a:pt x="f18" y="f19"/>
                    <a:pt x="f20" y="f21"/>
                    <a:pt x="f22" y="f21"/>
                  </a:cubicBezTo>
                  <a:cubicBezTo>
                    <a:pt x="f23" y="f21"/>
                    <a:pt x="f24" y="f25"/>
                    <a:pt x="f26" y="f27"/>
                  </a:cubicBezTo>
                  <a:lnTo>
                    <a:pt x="f28" y="f29"/>
                  </a:lnTo>
                  <a:cubicBezTo>
                    <a:pt x="f30" y="f31"/>
                    <a:pt x="f32" y="f33"/>
                    <a:pt x="f34" y="f33"/>
                  </a:cubicBezTo>
                  <a:cubicBezTo>
                    <a:pt x="f35" y="f33"/>
                    <a:pt x="f36" y="f31"/>
                    <a:pt x="f10" y="f37"/>
                  </a:cubicBezTo>
                  <a:lnTo>
                    <a:pt x="f10" y="f38"/>
                  </a:lnTo>
                  <a:cubicBezTo>
                    <a:pt x="f39" y="f40"/>
                    <a:pt x="f41" y="f17"/>
                    <a:pt x="f42" y="f43"/>
                  </a:cubicBezTo>
                  <a:lnTo>
                    <a:pt x="f3" y="f43"/>
                  </a:lnTo>
                  <a:cubicBezTo>
                    <a:pt x="f44" y="f17"/>
                    <a:pt x="f45" y="f46"/>
                    <a:pt x="f47" y="f38"/>
                  </a:cubicBezTo>
                  <a:lnTo>
                    <a:pt x="f47" y="f48"/>
                  </a:lnTo>
                  <a:cubicBezTo>
                    <a:pt x="f47" y="f49"/>
                    <a:pt x="f50" y="f51"/>
                    <a:pt x="f52" y="f53"/>
                  </a:cubicBezTo>
                  <a:lnTo>
                    <a:pt x="f47" y="f54"/>
                  </a:lnTo>
                  <a:cubicBezTo>
                    <a:pt x="f47" y="f55"/>
                    <a:pt x="f56" y="f57"/>
                    <a:pt x="f58" y="f59"/>
                  </a:cubicBezTo>
                  <a:cubicBezTo>
                    <a:pt x="f60" y="f61"/>
                    <a:pt x="f6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9" name="Google Shape;6785;p88">
              <a:extLst>
                <a:ext uri="{FF2B5EF4-FFF2-40B4-BE49-F238E27FC236}">
                  <a16:creationId xmlns:a16="http://schemas.microsoft.com/office/drawing/2014/main" id="{43489967-C920-864B-4E1F-37B1A33CCEB9}"/>
                </a:ext>
              </a:extLst>
            </p:cNvPr>
            <p:cNvSpPr/>
            <p:nvPr/>
          </p:nvSpPr>
          <p:spPr>
            <a:xfrm>
              <a:off x="8211055" y="1078589"/>
              <a:ext cx="225756" cy="272747"/>
            </a:xfrm>
            <a:custGeom>
              <a:avLst/>
              <a:gdLst>
                <a:gd name="f0" fmla="val w"/>
                <a:gd name="f1" fmla="val h"/>
                <a:gd name="f2" fmla="val 0"/>
                <a:gd name="f3" fmla="val 6207"/>
                <a:gd name="f4" fmla="val 7499"/>
                <a:gd name="f5" fmla="val 693"/>
                <a:gd name="f6" fmla="val 315"/>
                <a:gd name="f7" fmla="val 662"/>
                <a:gd name="f8" fmla="val 6490"/>
                <a:gd name="f9" fmla="val 32"/>
                <a:gd name="f10" fmla="val 7026"/>
                <a:gd name="f11" fmla="val 504"/>
                <a:gd name="f12" fmla="val 7498"/>
                <a:gd name="f13" fmla="val 1103"/>
                <a:gd name="f14" fmla="val 5797"/>
                <a:gd name="f15" fmla="val 5608"/>
                <a:gd name="f16" fmla="val 6049"/>
                <a:gd name="f17" fmla="val 5451"/>
                <a:gd name="f18" fmla="val 5860"/>
                <a:gd name="f19" fmla="val 1765"/>
                <a:gd name="f20" fmla="val 1576"/>
                <a:gd name="f21" fmla="val 1418"/>
                <a:gd name="f22" fmla="val 5293"/>
                <a:gd name="f23" fmla="val 5104"/>
                <a:gd name="f24" fmla="val 252"/>
                <a:gd name="f25" fmla="*/ f0 1 6207"/>
                <a:gd name="f26" fmla="*/ f1 1 7499"/>
                <a:gd name="f27" fmla="val f2"/>
                <a:gd name="f28" fmla="val f3"/>
                <a:gd name="f29" fmla="val f4"/>
                <a:gd name="f30" fmla="+- f29 0 f27"/>
                <a:gd name="f31" fmla="+- f28 0 f27"/>
                <a:gd name="f32" fmla="*/ f31 1 6207"/>
                <a:gd name="f33" fmla="*/ f30 1 749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207" h="7499">
                  <a:moveTo>
                    <a:pt x="f5" y="f2"/>
                  </a:moveTo>
                  <a:cubicBezTo>
                    <a:pt x="f6" y="f2"/>
                    <a:pt x="f2" y="f6"/>
                    <a:pt x="f2" y="f7"/>
                  </a:cubicBezTo>
                  <a:lnTo>
                    <a:pt x="f2" y="f8"/>
                  </a:lnTo>
                  <a:cubicBezTo>
                    <a:pt x="f9" y="f10"/>
                    <a:pt x="f11" y="f12"/>
                    <a:pt x="f13" y="f12"/>
                  </a:cubicBezTo>
                  <a:lnTo>
                    <a:pt x="f3" y="f12"/>
                  </a:lnTo>
                  <a:lnTo>
                    <a:pt x="f3" y="f14"/>
                  </a:lnTo>
                  <a:cubicBezTo>
                    <a:pt x="f3" y="f15"/>
                    <a:pt x="f16" y="f17"/>
                    <a:pt x="f18" y="f17"/>
                  </a:cubicBezTo>
                  <a:lnTo>
                    <a:pt x="f19" y="f17"/>
                  </a:lnTo>
                  <a:cubicBezTo>
                    <a:pt x="f20" y="f17"/>
                    <a:pt x="f21" y="f22"/>
                    <a:pt x="f21" y="f23"/>
                  </a:cubicBezTo>
                  <a:lnTo>
                    <a:pt x="f21" y="f7"/>
                  </a:lnTo>
                  <a:cubicBezTo>
                    <a:pt x="f21" y="f24"/>
                    <a:pt x="f1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0" name="Google Shape;6786;p88">
              <a:extLst>
                <a:ext uri="{FF2B5EF4-FFF2-40B4-BE49-F238E27FC236}">
                  <a16:creationId xmlns:a16="http://schemas.microsoft.com/office/drawing/2014/main" id="{56B0345B-85C3-566D-7A3E-464B71A8EE46}"/>
                </a:ext>
              </a:extLst>
            </p:cNvPr>
            <p:cNvSpPr/>
            <p:nvPr/>
          </p:nvSpPr>
          <p:spPr>
            <a:xfrm>
              <a:off x="8310743" y="977731"/>
              <a:ext cx="74487" cy="74523"/>
            </a:xfrm>
            <a:custGeom>
              <a:avLst/>
              <a:gdLst>
                <a:gd name="f0" fmla="val w"/>
                <a:gd name="f1" fmla="val h"/>
                <a:gd name="f2" fmla="val 0"/>
                <a:gd name="f3" fmla="val 2048"/>
                <a:gd name="f4" fmla="val 2049"/>
                <a:gd name="f5" fmla="val 1040"/>
                <a:gd name="f6" fmla="val 1"/>
                <a:gd name="f7" fmla="val 473"/>
                <a:gd name="f8" fmla="val 1041"/>
                <a:gd name="f9" fmla="val 1576"/>
                <a:gd name="f10" fmla="val 1607"/>
                <a:gd name="f11" fmla="*/ f0 1 2048"/>
                <a:gd name="f12" fmla="*/ f1 1 2049"/>
                <a:gd name="f13" fmla="val f2"/>
                <a:gd name="f14" fmla="val f3"/>
                <a:gd name="f15" fmla="val f4"/>
                <a:gd name="f16" fmla="+- f15 0 f13"/>
                <a:gd name="f17" fmla="+- f14 0 f13"/>
                <a:gd name="f18" fmla="*/ f17 1 2048"/>
                <a:gd name="f19" fmla="*/ f16 1 204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048" h="2049">
                  <a:moveTo>
                    <a:pt x="f5" y="f6"/>
                  </a:moveTo>
                  <a:cubicBezTo>
                    <a:pt x="f7" y="f6"/>
                    <a:pt x="f2" y="f7"/>
                    <a:pt x="f2" y="f8"/>
                  </a:cubicBezTo>
                  <a:cubicBezTo>
                    <a:pt x="f2" y="f9"/>
                    <a:pt x="f7" y="f4"/>
                    <a:pt x="f5" y="f4"/>
                  </a:cubicBezTo>
                  <a:cubicBezTo>
                    <a:pt x="f9" y="f4"/>
                    <a:pt x="f3" y="f9"/>
                    <a:pt x="f3" y="f8"/>
                  </a:cubicBezTo>
                  <a:cubicBezTo>
                    <a:pt x="f3"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1" name="Google Shape;6787;p88">
              <a:extLst>
                <a:ext uri="{FF2B5EF4-FFF2-40B4-BE49-F238E27FC236}">
                  <a16:creationId xmlns:a16="http://schemas.microsoft.com/office/drawing/2014/main" id="{775F1AF6-BB8A-F93C-81CB-8233D0C2FD6F}"/>
                </a:ext>
              </a:extLst>
            </p:cNvPr>
            <p:cNvSpPr/>
            <p:nvPr/>
          </p:nvSpPr>
          <p:spPr>
            <a:xfrm>
              <a:off x="8286667" y="1078187"/>
              <a:ext cx="226917" cy="271979"/>
            </a:xfrm>
            <a:custGeom>
              <a:avLst/>
              <a:gdLst>
                <a:gd name="f0" fmla="val w"/>
                <a:gd name="f1" fmla="val h"/>
                <a:gd name="f2" fmla="val 0"/>
                <a:gd name="f3" fmla="val 6239"/>
                <a:gd name="f4" fmla="val 7478"/>
                <a:gd name="f5" fmla="val 1641"/>
                <a:gd name="f6" fmla="val 1"/>
                <a:gd name="f7" fmla="val 1242"/>
                <a:gd name="f8" fmla="val 819"/>
                <a:gd name="f9" fmla="val 205"/>
                <a:gd name="f10" fmla="val 568"/>
                <a:gd name="f11" fmla="val 484"/>
                <a:gd name="f12" fmla="val 190"/>
                <a:gd name="f13" fmla="val 799"/>
                <a:gd name="f14" fmla="val 1209"/>
                <a:gd name="f15" fmla="val 1681"/>
                <a:gd name="f16" fmla="val 4769"/>
                <a:gd name="f17" fmla="val 2679"/>
                <a:gd name="f18" fmla="val 2521"/>
                <a:gd name="f19" fmla="val 4359"/>
                <a:gd name="f20" fmla="val 2175"/>
                <a:gd name="f21" fmla="val 4107"/>
                <a:gd name="f22" fmla="val 1702"/>
                <a:gd name="f23" fmla="val 1040"/>
                <a:gd name="f24" fmla="val 820"/>
                <a:gd name="f25" fmla="val 662"/>
                <a:gd name="f26" fmla="val 3949"/>
                <a:gd name="f27" fmla="val 3729"/>
                <a:gd name="f28" fmla="val 2374"/>
                <a:gd name="f29" fmla="val 2154"/>
                <a:gd name="f30" fmla="val 1996"/>
                <a:gd name="f31" fmla="val 1229"/>
                <a:gd name="f32" fmla="val 1387"/>
                <a:gd name="f33" fmla="val 3382"/>
                <a:gd name="f34" fmla="val 1733"/>
                <a:gd name="f35" fmla="val 2553"/>
                <a:gd name="f36" fmla="val 3277"/>
                <a:gd name="f37" fmla="val 3981"/>
                <a:gd name="f38" fmla="val 3435"/>
                <a:gd name="f39" fmla="val 3813"/>
                <a:gd name="f40" fmla="val 4380"/>
                <a:gd name="f41" fmla="val 4852"/>
                <a:gd name="f42" fmla="val 5241"/>
                <a:gd name="f43" fmla="val 5777"/>
                <a:gd name="f44" fmla="val 5084"/>
                <a:gd name="f45" fmla="val 6176"/>
                <a:gd name="f46" fmla="val 4580"/>
                <a:gd name="f47" fmla="val 5703"/>
                <a:gd name="f48" fmla="val 5168"/>
                <a:gd name="f49" fmla="val 3781"/>
                <a:gd name="f50" fmla="val 3592"/>
                <a:gd name="f51" fmla="val 1807"/>
                <a:gd name="f52" fmla="val 862"/>
                <a:gd name="f53" fmla="val 2710"/>
                <a:gd name="f54" fmla="val 43"/>
                <a:gd name="f55" fmla="val 1796"/>
                <a:gd name="f56" fmla="val 11"/>
                <a:gd name="f57" fmla="val 1745"/>
                <a:gd name="f58" fmla="val 4"/>
                <a:gd name="f59" fmla="val 1694"/>
                <a:gd name="f60" fmla="*/ f0 1 6239"/>
                <a:gd name="f61" fmla="*/ f1 1 7478"/>
                <a:gd name="f62" fmla="val f2"/>
                <a:gd name="f63" fmla="val f3"/>
                <a:gd name="f64" fmla="val f4"/>
                <a:gd name="f65" fmla="+- f64 0 f62"/>
                <a:gd name="f66" fmla="+- f63 0 f62"/>
                <a:gd name="f67" fmla="*/ f66 1 6239"/>
                <a:gd name="f68" fmla="*/ f65 1 7478"/>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6239" h="7478">
                  <a:moveTo>
                    <a:pt x="f5" y="f6"/>
                  </a:moveTo>
                  <a:cubicBezTo>
                    <a:pt x="f7" y="f6"/>
                    <a:pt x="f8" y="f9"/>
                    <a:pt x="f10" y="f11"/>
                  </a:cubicBezTo>
                  <a:cubicBezTo>
                    <a:pt x="f12" y="f13"/>
                    <a:pt x="f6" y="f14"/>
                    <a:pt x="f6" y="f15"/>
                  </a:cubicBezTo>
                  <a:lnTo>
                    <a:pt x="f6" y="f16"/>
                  </a:lnTo>
                  <a:lnTo>
                    <a:pt x="f17" y="f16"/>
                  </a:lnTo>
                  <a:cubicBezTo>
                    <a:pt x="f18" y="f19"/>
                    <a:pt x="f20" y="f21"/>
                    <a:pt x="f22" y="f21"/>
                  </a:cubicBezTo>
                  <a:lnTo>
                    <a:pt x="f23" y="f21"/>
                  </a:lnTo>
                  <a:cubicBezTo>
                    <a:pt x="f24" y="f21"/>
                    <a:pt x="f25" y="f26"/>
                    <a:pt x="f25" y="f27"/>
                  </a:cubicBezTo>
                  <a:lnTo>
                    <a:pt x="f25" y="f28"/>
                  </a:lnTo>
                  <a:cubicBezTo>
                    <a:pt x="f25" y="f29"/>
                    <a:pt x="f24" y="f30"/>
                    <a:pt x="f23" y="f30"/>
                  </a:cubicBezTo>
                  <a:cubicBezTo>
                    <a:pt x="f31" y="f30"/>
                    <a:pt x="f32" y="f29"/>
                    <a:pt x="f32" y="f28"/>
                  </a:cubicBezTo>
                  <a:lnTo>
                    <a:pt x="f32" y="f33"/>
                  </a:lnTo>
                  <a:lnTo>
                    <a:pt x="f34" y="f33"/>
                  </a:lnTo>
                  <a:cubicBezTo>
                    <a:pt x="f35" y="f33"/>
                    <a:pt x="f36" y="f37"/>
                    <a:pt x="f38" y="f16"/>
                  </a:cubicBezTo>
                  <a:lnTo>
                    <a:pt x="f39" y="f16"/>
                  </a:lnTo>
                  <a:cubicBezTo>
                    <a:pt x="f40" y="f16"/>
                    <a:pt x="f41" y="f42"/>
                    <a:pt x="f41" y="f43"/>
                  </a:cubicBezTo>
                  <a:lnTo>
                    <a:pt x="f41" y="f4"/>
                  </a:lnTo>
                  <a:lnTo>
                    <a:pt x="f3" y="f4"/>
                  </a:lnTo>
                  <a:lnTo>
                    <a:pt x="f3" y="f44"/>
                  </a:lnTo>
                  <a:cubicBezTo>
                    <a:pt x="f45" y="f46"/>
                    <a:pt x="f47" y="f21"/>
                    <a:pt x="f48" y="f21"/>
                  </a:cubicBezTo>
                  <a:lnTo>
                    <a:pt x="f49" y="f21"/>
                  </a:lnTo>
                  <a:cubicBezTo>
                    <a:pt x="f50" y="f21"/>
                    <a:pt x="f38" y="f26"/>
                    <a:pt x="f38" y="f27"/>
                  </a:cubicBezTo>
                  <a:lnTo>
                    <a:pt x="f38" y="f51"/>
                  </a:lnTo>
                  <a:cubicBezTo>
                    <a:pt x="f38" y="f52"/>
                    <a:pt x="f53" y="f54"/>
                    <a:pt x="f55" y="f56"/>
                  </a:cubicBezTo>
                  <a:cubicBezTo>
                    <a:pt x="f57" y="f58"/>
                    <a:pt x="f5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2" name="Google Shape;6788;p88">
              <a:extLst>
                <a:ext uri="{FF2B5EF4-FFF2-40B4-BE49-F238E27FC236}">
                  <a16:creationId xmlns:a16="http://schemas.microsoft.com/office/drawing/2014/main" id="{13D0E431-D3DC-A3F4-B340-B5B579FD146D}"/>
                </a:ext>
              </a:extLst>
            </p:cNvPr>
            <p:cNvSpPr/>
            <p:nvPr/>
          </p:nvSpPr>
          <p:spPr>
            <a:xfrm>
              <a:off x="8436775" y="1177116"/>
              <a:ext cx="199421" cy="48152"/>
            </a:xfrm>
            <a:custGeom>
              <a:avLst/>
              <a:gdLst>
                <a:gd name="f0" fmla="val w"/>
                <a:gd name="f1" fmla="val h"/>
                <a:gd name="f2" fmla="val 0"/>
                <a:gd name="f3" fmla="val 5483"/>
                <a:gd name="f4" fmla="val 1324"/>
                <a:gd name="f5" fmla="val 1"/>
                <a:gd name="f6" fmla="val 662"/>
                <a:gd name="f7" fmla="val 1041"/>
                <a:gd name="f8" fmla="val 1576"/>
                <a:gd name="f9" fmla="val 2080"/>
                <a:gd name="f10" fmla="val 946"/>
                <a:gd name="f11" fmla="val 2395"/>
                <a:gd name="f12" fmla="val 5136"/>
                <a:gd name="f13" fmla="val 5325"/>
                <a:gd name="f14" fmla="val 1166"/>
                <a:gd name="f15" fmla="val 977"/>
                <a:gd name="f16" fmla="val 316"/>
                <a:gd name="f17" fmla="val 158"/>
                <a:gd name="f18" fmla="*/ f0 1 5483"/>
                <a:gd name="f19" fmla="*/ f1 1 1324"/>
                <a:gd name="f20" fmla="val f2"/>
                <a:gd name="f21" fmla="val f3"/>
                <a:gd name="f22" fmla="val f4"/>
                <a:gd name="f23" fmla="+- f22 0 f20"/>
                <a:gd name="f24" fmla="+- f21 0 f20"/>
                <a:gd name="f25" fmla="*/ f24 1 5483"/>
                <a:gd name="f26" fmla="*/ f23 1 1324"/>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5483" h="1324">
                  <a:moveTo>
                    <a:pt x="f5" y="f5"/>
                  </a:moveTo>
                  <a:lnTo>
                    <a:pt x="f5" y="f6"/>
                  </a:lnTo>
                  <a:lnTo>
                    <a:pt x="f7" y="f6"/>
                  </a:lnTo>
                  <a:cubicBezTo>
                    <a:pt x="f8" y="f6"/>
                    <a:pt x="f9" y="f10"/>
                    <a:pt x="f11" y="f4"/>
                  </a:cubicBezTo>
                  <a:lnTo>
                    <a:pt x="f12" y="f4"/>
                  </a:lnTo>
                  <a:cubicBezTo>
                    <a:pt x="f13" y="f4"/>
                    <a:pt x="f3" y="f14"/>
                    <a:pt x="f3" y="f15"/>
                  </a:cubicBezTo>
                  <a:lnTo>
                    <a:pt x="f3" y="f16"/>
                  </a:lnTo>
                  <a:cubicBezTo>
                    <a:pt x="f3" y="f17"/>
                    <a:pt x="f13" y="f5"/>
                    <a:pt x="f12"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23" name="Google Shape;6800;p88">
            <a:extLst>
              <a:ext uri="{FF2B5EF4-FFF2-40B4-BE49-F238E27FC236}">
                <a16:creationId xmlns:a16="http://schemas.microsoft.com/office/drawing/2014/main" id="{EC805267-ED73-1C95-F4C9-2921232BEF52}"/>
              </a:ext>
            </a:extLst>
          </p:cNvPr>
          <p:cNvGrpSpPr/>
          <p:nvPr/>
        </p:nvGrpSpPr>
        <p:grpSpPr>
          <a:xfrm>
            <a:off x="6178001" y="1728547"/>
            <a:ext cx="414057" cy="412961"/>
            <a:chOff x="7495172" y="1728545"/>
            <a:chExt cx="414057" cy="412961"/>
          </a:xfrm>
          <a:solidFill>
            <a:schemeClr val="bg2"/>
          </a:solidFill>
        </p:grpSpPr>
        <p:sp>
          <p:nvSpPr>
            <p:cNvPr id="24" name="Google Shape;6801;p88">
              <a:extLst>
                <a:ext uri="{FF2B5EF4-FFF2-40B4-BE49-F238E27FC236}">
                  <a16:creationId xmlns:a16="http://schemas.microsoft.com/office/drawing/2014/main" id="{0D27348E-62C0-757A-D713-E80D2D0E2863}"/>
                </a:ext>
              </a:extLst>
            </p:cNvPr>
            <p:cNvSpPr/>
            <p:nvPr/>
          </p:nvSpPr>
          <p:spPr>
            <a:xfrm>
              <a:off x="7519714" y="1728545"/>
              <a:ext cx="366098" cy="171376"/>
            </a:xfrm>
            <a:custGeom>
              <a:avLst/>
              <a:gdLst>
                <a:gd name="f0" fmla="val w"/>
                <a:gd name="f1" fmla="val h"/>
                <a:gd name="f2" fmla="val 0"/>
                <a:gd name="f3" fmla="val 10335"/>
                <a:gd name="f4" fmla="val 4838"/>
                <a:gd name="f5" fmla="val 1040"/>
                <a:gd name="f6" fmla="val 473"/>
                <a:gd name="f7" fmla="val 1"/>
                <a:gd name="f8" fmla="val 1071"/>
                <a:gd name="f9" fmla="val 2458"/>
                <a:gd name="f10" fmla="val 2993"/>
                <a:gd name="f11" fmla="val 3466"/>
                <a:gd name="f12" fmla="val 2048"/>
                <a:gd name="f13" fmla="val 4505"/>
                <a:gd name="f14" fmla="val 4663"/>
                <a:gd name="f15" fmla="val 2143"/>
                <a:gd name="f16" fmla="val 4757"/>
                <a:gd name="f17" fmla="val 2269"/>
                <a:gd name="f18" fmla="val 4820"/>
                <a:gd name="f19" fmla="val 2300"/>
                <a:gd name="f20" fmla="val 4831"/>
                <a:gd name="f21" fmla="val 2339"/>
                <a:gd name="f22" fmla="val 2380"/>
                <a:gd name="f23" fmla="val 2461"/>
                <a:gd name="f24" fmla="val 2552"/>
                <a:gd name="f25" fmla="val 4810"/>
                <a:gd name="f26" fmla="val 2615"/>
                <a:gd name="f27" fmla="val 4726"/>
                <a:gd name="f28" fmla="val 3876"/>
                <a:gd name="f29" fmla="val 6365"/>
                <a:gd name="f30" fmla="val 7625"/>
                <a:gd name="f31" fmla="val 7688"/>
                <a:gd name="f32" fmla="val 7765"/>
                <a:gd name="f33" fmla="val 7846"/>
                <a:gd name="f34" fmla="val 7887"/>
                <a:gd name="f35" fmla="val 7929"/>
                <a:gd name="f36" fmla="val 7971"/>
                <a:gd name="f37" fmla="val 8097"/>
                <a:gd name="f38" fmla="val 4789"/>
                <a:gd name="f39" fmla="val 8160"/>
                <a:gd name="f40" fmla="val 4631"/>
                <a:gd name="f41" fmla="val 9231"/>
                <a:gd name="f42" fmla="val 9862"/>
                <a:gd name="f43" fmla="val 10334"/>
                <a:gd name="f44" fmla="val 536"/>
                <a:gd name="f45" fmla="val 9294"/>
                <a:gd name="f46" fmla="*/ f0 1 10335"/>
                <a:gd name="f47" fmla="*/ f1 1 4838"/>
                <a:gd name="f48" fmla="val f2"/>
                <a:gd name="f49" fmla="val f3"/>
                <a:gd name="f50" fmla="val f4"/>
                <a:gd name="f51" fmla="+- f50 0 f48"/>
                <a:gd name="f52" fmla="+- f49 0 f48"/>
                <a:gd name="f53" fmla="*/ f52 1 10335"/>
                <a:gd name="f54" fmla="*/ f51 1 4838"/>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10335" h="4838">
                  <a:moveTo>
                    <a:pt x="f5" y="f2"/>
                  </a:moveTo>
                  <a:cubicBezTo>
                    <a:pt x="f6" y="f2"/>
                    <a:pt x="f7" y="f6"/>
                    <a:pt x="f7" y="f8"/>
                  </a:cubicBezTo>
                  <a:lnTo>
                    <a:pt x="f7" y="f9"/>
                  </a:lnTo>
                  <a:cubicBezTo>
                    <a:pt x="f7" y="f10"/>
                    <a:pt x="f6" y="f11"/>
                    <a:pt x="f5" y="f11"/>
                  </a:cubicBezTo>
                  <a:lnTo>
                    <a:pt x="f12" y="f11"/>
                  </a:lnTo>
                  <a:lnTo>
                    <a:pt x="f12" y="f13"/>
                  </a:lnTo>
                  <a:cubicBezTo>
                    <a:pt x="f12" y="f14"/>
                    <a:pt x="f15" y="f16"/>
                    <a:pt x="f17" y="f18"/>
                  </a:cubicBezTo>
                  <a:cubicBezTo>
                    <a:pt x="f19" y="f20"/>
                    <a:pt x="f21" y="f4"/>
                    <a:pt x="f22" y="f4"/>
                  </a:cubicBezTo>
                  <a:cubicBezTo>
                    <a:pt x="f23" y="f4"/>
                    <a:pt x="f24" y="f25"/>
                    <a:pt x="f26" y="f27"/>
                  </a:cubicBezTo>
                  <a:lnTo>
                    <a:pt x="f28" y="f11"/>
                  </a:lnTo>
                  <a:lnTo>
                    <a:pt x="f29" y="f11"/>
                  </a:lnTo>
                  <a:lnTo>
                    <a:pt x="f30" y="f27"/>
                  </a:lnTo>
                  <a:cubicBezTo>
                    <a:pt x="f31" y="f25"/>
                    <a:pt x="f32" y="f4"/>
                    <a:pt x="f33" y="f4"/>
                  </a:cubicBezTo>
                  <a:cubicBezTo>
                    <a:pt x="f34" y="f4"/>
                    <a:pt x="f35" y="f20"/>
                    <a:pt x="f36" y="f18"/>
                  </a:cubicBezTo>
                  <a:cubicBezTo>
                    <a:pt x="f37" y="f38"/>
                    <a:pt x="f39" y="f40"/>
                    <a:pt x="f39" y="f13"/>
                  </a:cubicBezTo>
                  <a:lnTo>
                    <a:pt x="f39" y="f11"/>
                  </a:lnTo>
                  <a:lnTo>
                    <a:pt x="f41" y="f11"/>
                  </a:lnTo>
                  <a:cubicBezTo>
                    <a:pt x="f42" y="f11"/>
                    <a:pt x="f43" y="f10"/>
                    <a:pt x="f43" y="f9"/>
                  </a:cubicBezTo>
                  <a:lnTo>
                    <a:pt x="f43" y="f8"/>
                  </a:lnTo>
                  <a:cubicBezTo>
                    <a:pt x="f43" y="f44"/>
                    <a:pt x="f42" y="f2"/>
                    <a:pt x="f4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5" name="Google Shape;6802;p88">
              <a:extLst>
                <a:ext uri="{FF2B5EF4-FFF2-40B4-BE49-F238E27FC236}">
                  <a16:creationId xmlns:a16="http://schemas.microsoft.com/office/drawing/2014/main" id="{362B4927-0E8F-6450-5CE8-7FF62D0008D1}"/>
                </a:ext>
              </a:extLst>
            </p:cNvPr>
            <p:cNvSpPr/>
            <p:nvPr/>
          </p:nvSpPr>
          <p:spPr>
            <a:xfrm>
              <a:off x="7544266" y="1923833"/>
              <a:ext cx="97127" cy="98261"/>
            </a:xfrm>
            <a:custGeom>
              <a:avLst/>
              <a:gdLst>
                <a:gd name="f0" fmla="val w"/>
                <a:gd name="f1" fmla="val h"/>
                <a:gd name="f2" fmla="val 0"/>
                <a:gd name="f3" fmla="val 2742"/>
                <a:gd name="f4" fmla="val 2774"/>
                <a:gd name="f5" fmla="val 1387"/>
                <a:gd name="f6" fmla="val 1"/>
                <a:gd name="f7" fmla="val 599"/>
                <a:gd name="f8" fmla="val 631"/>
                <a:gd name="f9" fmla="val 2143"/>
                <a:gd name="f10" fmla="val 2773"/>
                <a:gd name="f11" fmla="*/ f0 1 2742"/>
                <a:gd name="f12" fmla="*/ f1 1 2774"/>
                <a:gd name="f13" fmla="val f2"/>
                <a:gd name="f14" fmla="val f3"/>
                <a:gd name="f15" fmla="val f4"/>
                <a:gd name="f16" fmla="+- f15 0 f13"/>
                <a:gd name="f17" fmla="+- f14 0 f13"/>
                <a:gd name="f18" fmla="*/ f17 1 2742"/>
                <a:gd name="f19" fmla="*/ f16 1 277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2" h="2774">
                  <a:moveTo>
                    <a:pt x="f5" y="f6"/>
                  </a:moveTo>
                  <a:cubicBezTo>
                    <a:pt x="f7" y="f6"/>
                    <a:pt x="f6" y="f8"/>
                    <a:pt x="f6" y="f5"/>
                  </a:cubicBezTo>
                  <a:cubicBezTo>
                    <a:pt x="f6" y="f9"/>
                    <a:pt x="f7" y="f10"/>
                    <a:pt x="f5" y="f10"/>
                  </a:cubicBezTo>
                  <a:cubicBezTo>
                    <a:pt x="f9" y="f10"/>
                    <a:pt x="f3" y="f9"/>
                    <a:pt x="f3" y="f5"/>
                  </a:cubicBezTo>
                  <a:cubicBezTo>
                    <a:pt x="f3" y="f8"/>
                    <a:pt x="f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6" name="Google Shape;6803;p88">
              <a:extLst>
                <a:ext uri="{FF2B5EF4-FFF2-40B4-BE49-F238E27FC236}">
                  <a16:creationId xmlns:a16="http://schemas.microsoft.com/office/drawing/2014/main" id="{16BE89E1-55D6-BA05-9AC0-2F4080052F9A}"/>
                </a:ext>
              </a:extLst>
            </p:cNvPr>
            <p:cNvSpPr/>
            <p:nvPr/>
          </p:nvSpPr>
          <p:spPr>
            <a:xfrm>
              <a:off x="7495172" y="2045476"/>
              <a:ext cx="194227" cy="96030"/>
            </a:xfrm>
            <a:custGeom>
              <a:avLst/>
              <a:gdLst>
                <a:gd name="f0" fmla="val w"/>
                <a:gd name="f1" fmla="val h"/>
                <a:gd name="f2" fmla="val 0"/>
                <a:gd name="f3" fmla="val 5483"/>
                <a:gd name="f4" fmla="val 2711"/>
                <a:gd name="f5" fmla="val 2741"/>
                <a:gd name="f6" fmla="val 1"/>
                <a:gd name="f7" fmla="val 1387"/>
                <a:gd name="f8" fmla="val 221"/>
                <a:gd name="f9" fmla="val 1040"/>
                <a:gd name="f10" fmla="val 32"/>
                <a:gd name="f11" fmla="val 2332"/>
                <a:gd name="f12" fmla="val 2521"/>
                <a:gd name="f13" fmla="val 158"/>
                <a:gd name="f14" fmla="val 2710"/>
                <a:gd name="f15" fmla="val 378"/>
                <a:gd name="f16" fmla="val 5104"/>
                <a:gd name="f17" fmla="val 5325"/>
                <a:gd name="f18" fmla="val 5482"/>
                <a:gd name="f19" fmla="val 5262"/>
                <a:gd name="f20" fmla="val 977"/>
                <a:gd name="f21" fmla="val 4128"/>
                <a:gd name="f22" fmla="*/ f0 1 5483"/>
                <a:gd name="f23" fmla="*/ f1 1 2711"/>
                <a:gd name="f24" fmla="val f2"/>
                <a:gd name="f25" fmla="val f3"/>
                <a:gd name="f26" fmla="val f4"/>
                <a:gd name="f27" fmla="+- f26 0 f24"/>
                <a:gd name="f28" fmla="+- f25 0 f24"/>
                <a:gd name="f29" fmla="*/ f28 1 5483"/>
                <a:gd name="f30" fmla="*/ f27 1 2711"/>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483" h="2711">
                  <a:moveTo>
                    <a:pt x="f5" y="f6"/>
                  </a:moveTo>
                  <a:cubicBezTo>
                    <a:pt x="f7" y="f6"/>
                    <a:pt x="f8" y="f9"/>
                    <a:pt x="f10" y="f11"/>
                  </a:cubicBezTo>
                  <a:cubicBezTo>
                    <a:pt x="f2" y="f12"/>
                    <a:pt x="f13" y="f14"/>
                    <a:pt x="f15" y="f14"/>
                  </a:cubicBezTo>
                  <a:lnTo>
                    <a:pt x="f16" y="f14"/>
                  </a:lnTo>
                  <a:cubicBezTo>
                    <a:pt x="f17" y="f14"/>
                    <a:pt x="f18" y="f12"/>
                    <a:pt x="f18" y="f11"/>
                  </a:cubicBezTo>
                  <a:cubicBezTo>
                    <a:pt x="f19" y="f20"/>
                    <a:pt x="f2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7" name="Google Shape;6804;p88">
              <a:extLst>
                <a:ext uri="{FF2B5EF4-FFF2-40B4-BE49-F238E27FC236}">
                  <a16:creationId xmlns:a16="http://schemas.microsoft.com/office/drawing/2014/main" id="{89FDEB93-3DE4-F106-0092-0579B9E0F32A}"/>
                </a:ext>
              </a:extLst>
            </p:cNvPr>
            <p:cNvSpPr/>
            <p:nvPr/>
          </p:nvSpPr>
          <p:spPr>
            <a:xfrm>
              <a:off x="7763009" y="1923833"/>
              <a:ext cx="97127" cy="98261"/>
            </a:xfrm>
            <a:custGeom>
              <a:avLst/>
              <a:gdLst>
                <a:gd name="f0" fmla="val w"/>
                <a:gd name="f1" fmla="val h"/>
                <a:gd name="f2" fmla="val 0"/>
                <a:gd name="f3" fmla="val 2742"/>
                <a:gd name="f4" fmla="val 2774"/>
                <a:gd name="f5" fmla="val 1387"/>
                <a:gd name="f6" fmla="val 1"/>
                <a:gd name="f7" fmla="val 631"/>
                <a:gd name="f8" fmla="val 2143"/>
                <a:gd name="f9" fmla="val 2773"/>
                <a:gd name="f10" fmla="val 2111"/>
                <a:gd name="f11" fmla="*/ f0 1 2742"/>
                <a:gd name="f12" fmla="*/ f1 1 2774"/>
                <a:gd name="f13" fmla="val f2"/>
                <a:gd name="f14" fmla="val f3"/>
                <a:gd name="f15" fmla="val f4"/>
                <a:gd name="f16" fmla="+- f15 0 f13"/>
                <a:gd name="f17" fmla="+- f14 0 f13"/>
                <a:gd name="f18" fmla="*/ f17 1 2742"/>
                <a:gd name="f19" fmla="*/ f16 1 277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2" h="2774">
                  <a:moveTo>
                    <a:pt x="f5" y="f6"/>
                  </a:moveTo>
                  <a:cubicBezTo>
                    <a:pt x="f7" y="f6"/>
                    <a:pt x="f6" y="f7"/>
                    <a:pt x="f6" y="f5"/>
                  </a:cubicBezTo>
                  <a:cubicBezTo>
                    <a:pt x="f6" y="f8"/>
                    <a:pt x="f7" y="f9"/>
                    <a:pt x="f5" y="f9"/>
                  </a:cubicBezTo>
                  <a:cubicBezTo>
                    <a:pt x="f10" y="f9"/>
                    <a:pt x="f3" y="f8"/>
                    <a:pt x="f3" y="f5"/>
                  </a:cubicBezTo>
                  <a:cubicBezTo>
                    <a:pt x="f3"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28" name="Google Shape;6805;p88">
              <a:extLst>
                <a:ext uri="{FF2B5EF4-FFF2-40B4-BE49-F238E27FC236}">
                  <a16:creationId xmlns:a16="http://schemas.microsoft.com/office/drawing/2014/main" id="{5B6ED26A-474B-1E9C-BAFE-112BBE7E89F1}"/>
                </a:ext>
              </a:extLst>
            </p:cNvPr>
            <p:cNvSpPr/>
            <p:nvPr/>
          </p:nvSpPr>
          <p:spPr>
            <a:xfrm>
              <a:off x="7713905" y="2045476"/>
              <a:ext cx="195324" cy="96030"/>
            </a:xfrm>
            <a:custGeom>
              <a:avLst/>
              <a:gdLst>
                <a:gd name="f0" fmla="val w"/>
                <a:gd name="f1" fmla="val h"/>
                <a:gd name="f2" fmla="val 0"/>
                <a:gd name="f3" fmla="val 5514"/>
                <a:gd name="f4" fmla="val 2711"/>
                <a:gd name="f5" fmla="val 2773"/>
                <a:gd name="f6" fmla="val 1"/>
                <a:gd name="f7" fmla="val 1387"/>
                <a:gd name="f8" fmla="val 252"/>
                <a:gd name="f9" fmla="val 1040"/>
                <a:gd name="f10" fmla="val 32"/>
                <a:gd name="f11" fmla="val 2332"/>
                <a:gd name="f12" fmla="val 2521"/>
                <a:gd name="f13" fmla="val 158"/>
                <a:gd name="f14" fmla="val 2710"/>
                <a:gd name="f15" fmla="val 410"/>
                <a:gd name="f16" fmla="val 5167"/>
                <a:gd name="f17" fmla="val 5356"/>
                <a:gd name="f18" fmla="val 5293"/>
                <a:gd name="f19" fmla="val 977"/>
                <a:gd name="f20" fmla="val 4128"/>
                <a:gd name="f21" fmla="*/ f0 1 5514"/>
                <a:gd name="f22" fmla="*/ f1 1 2711"/>
                <a:gd name="f23" fmla="val f2"/>
                <a:gd name="f24" fmla="val f3"/>
                <a:gd name="f25" fmla="val f4"/>
                <a:gd name="f26" fmla="+- f25 0 f23"/>
                <a:gd name="f27" fmla="+- f24 0 f23"/>
                <a:gd name="f28" fmla="*/ f27 1 5514"/>
                <a:gd name="f29" fmla="*/ f26 1 2711"/>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514" h="2711">
                  <a:moveTo>
                    <a:pt x="f5" y="f6"/>
                  </a:moveTo>
                  <a:cubicBezTo>
                    <a:pt x="f7" y="f6"/>
                    <a:pt x="f8" y="f9"/>
                    <a:pt x="f10" y="f11"/>
                  </a:cubicBezTo>
                  <a:cubicBezTo>
                    <a:pt x="f2" y="f12"/>
                    <a:pt x="f13" y="f14"/>
                    <a:pt x="f15" y="f14"/>
                  </a:cubicBezTo>
                  <a:lnTo>
                    <a:pt x="f16" y="f14"/>
                  </a:lnTo>
                  <a:cubicBezTo>
                    <a:pt x="f17" y="f14"/>
                    <a:pt x="f3" y="f12"/>
                    <a:pt x="f3" y="f11"/>
                  </a:cubicBezTo>
                  <a:cubicBezTo>
                    <a:pt x="f18" y="f19"/>
                    <a:pt x="f2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29" name="Google Shape;6866;p88">
            <a:extLst>
              <a:ext uri="{FF2B5EF4-FFF2-40B4-BE49-F238E27FC236}">
                <a16:creationId xmlns:a16="http://schemas.microsoft.com/office/drawing/2014/main" id="{36900384-EB15-106A-1E25-3F34212B8B7A}"/>
              </a:ext>
            </a:extLst>
          </p:cNvPr>
          <p:cNvGrpSpPr/>
          <p:nvPr/>
        </p:nvGrpSpPr>
        <p:grpSpPr>
          <a:xfrm>
            <a:off x="3118016" y="3483023"/>
            <a:ext cx="381642" cy="422306"/>
            <a:chOff x="4435187" y="3483022"/>
            <a:chExt cx="381642" cy="422306"/>
          </a:xfrm>
          <a:solidFill>
            <a:schemeClr val="bg2"/>
          </a:solidFill>
        </p:grpSpPr>
        <p:sp>
          <p:nvSpPr>
            <p:cNvPr id="30" name="Google Shape;6867;p88">
              <a:extLst>
                <a:ext uri="{FF2B5EF4-FFF2-40B4-BE49-F238E27FC236}">
                  <a16:creationId xmlns:a16="http://schemas.microsoft.com/office/drawing/2014/main" id="{34C0FACF-4FFE-C1A4-C5F0-47C4E6364562}"/>
                </a:ext>
              </a:extLst>
            </p:cNvPr>
            <p:cNvSpPr/>
            <p:nvPr/>
          </p:nvSpPr>
          <p:spPr>
            <a:xfrm>
              <a:off x="4435187" y="3534256"/>
              <a:ext cx="180045" cy="369947"/>
            </a:xfrm>
            <a:custGeom>
              <a:avLst/>
              <a:gdLst>
                <a:gd name="f0" fmla="val w"/>
                <a:gd name="f1" fmla="val h"/>
                <a:gd name="f2" fmla="val 0"/>
                <a:gd name="f3" fmla="val 5515"/>
                <a:gd name="f4" fmla="val 10240"/>
                <a:gd name="f5" fmla="val 662"/>
                <a:gd name="f6" fmla="val 284"/>
                <a:gd name="f7" fmla="val 1"/>
                <a:gd name="f8" fmla="val 315"/>
                <a:gd name="f9" fmla="val 4411"/>
                <a:gd name="f10" fmla="val 4632"/>
                <a:gd name="f11" fmla="val 64"/>
                <a:gd name="f12" fmla="val 4884"/>
                <a:gd name="f13" fmla="val 190"/>
                <a:gd name="f14" fmla="val 5073"/>
                <a:gd name="f15" fmla="val 1639"/>
                <a:gd name="f16" fmla="val 7467"/>
                <a:gd name="f17" fmla="val 1891"/>
                <a:gd name="f18" fmla="val 7877"/>
                <a:gd name="f19" fmla="val 2049"/>
                <a:gd name="f20" fmla="val 8097"/>
                <a:gd name="f21" fmla="val 8538"/>
                <a:gd name="f22" fmla="val 9861"/>
                <a:gd name="f23" fmla="val 10082"/>
                <a:gd name="f24" fmla="val 2206"/>
                <a:gd name="f25" fmla="val 10239"/>
                <a:gd name="f26" fmla="val 2395"/>
                <a:gd name="f27" fmla="val 5514"/>
                <a:gd name="f28" fmla="val 6364"/>
                <a:gd name="f29" fmla="val 5986"/>
                <a:gd name="f30" fmla="val 5357"/>
                <a:gd name="f31" fmla="val 5671"/>
                <a:gd name="f32" fmla="val 5168"/>
                <a:gd name="f33" fmla="val 5419"/>
                <a:gd name="f34" fmla="val 5167"/>
                <a:gd name="f35" fmla="val 5420"/>
                <a:gd name="f36" fmla="val 5165"/>
                <a:gd name="f37" fmla="val 5421"/>
                <a:gd name="f38" fmla="val 5163"/>
                <a:gd name="f39" fmla="val 5042"/>
                <a:gd name="f40" fmla="val 3214"/>
                <a:gd name="f41" fmla="val 3623"/>
                <a:gd name="f42" fmla="val 3183"/>
                <a:gd name="f43" fmla="val 3592"/>
                <a:gd name="f44" fmla="val 3041"/>
                <a:gd name="f45" fmla="val 3432"/>
                <a:gd name="f46" fmla="val 2828"/>
                <a:gd name="f47" fmla="val 3332"/>
                <a:gd name="f48" fmla="val 2613"/>
                <a:gd name="f49" fmla="val 2448"/>
                <a:gd name="f50" fmla="val 2280"/>
                <a:gd name="f51" fmla="val 3392"/>
                <a:gd name="f52" fmla="val 2143"/>
                <a:gd name="f53" fmla="val 3529"/>
                <a:gd name="f54" fmla="val 3812"/>
                <a:gd name="f55" fmla="val 1923"/>
                <a:gd name="f56" fmla="val 4285"/>
                <a:gd name="f57" fmla="val 2112"/>
                <a:gd name="f58" fmla="val 4442"/>
                <a:gd name="f59" fmla="val 3970"/>
                <a:gd name="f60" fmla="val 6301"/>
                <a:gd name="f61" fmla="val 4097"/>
                <a:gd name="f62" fmla="val 6427"/>
                <a:gd name="f63" fmla="val 6648"/>
                <a:gd name="f64" fmla="val 6774"/>
                <a:gd name="f65" fmla="val 3907"/>
                <a:gd name="f66" fmla="val 6821"/>
                <a:gd name="f67" fmla="val 3821"/>
                <a:gd name="f68" fmla="val 6845"/>
                <a:gd name="f69" fmla="val 3734"/>
                <a:gd name="f70" fmla="val 3648"/>
                <a:gd name="f71" fmla="val 3561"/>
                <a:gd name="f72" fmla="val 3498"/>
                <a:gd name="f73" fmla="val 4915"/>
                <a:gd name="f74" fmla="val 1450"/>
                <a:gd name="f75" fmla="val 4726"/>
                <a:gd name="f76" fmla="val 1324"/>
                <a:gd name="f77" fmla="val 4190"/>
                <a:gd name="f78" fmla="val 252"/>
                <a:gd name="f79" fmla="val 1009"/>
                <a:gd name="f80" fmla="*/ f0 1 5515"/>
                <a:gd name="f81" fmla="*/ f1 1 10240"/>
                <a:gd name="f82" fmla="val f2"/>
                <a:gd name="f83" fmla="val f3"/>
                <a:gd name="f84" fmla="val f4"/>
                <a:gd name="f85" fmla="+- f84 0 f82"/>
                <a:gd name="f86" fmla="+- f83 0 f82"/>
                <a:gd name="f87" fmla="*/ f86 1 5515"/>
                <a:gd name="f88" fmla="*/ f85 1 10240"/>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5515" h="10240">
                  <a:moveTo>
                    <a:pt x="f5" y="f2"/>
                  </a:moveTo>
                  <a:cubicBezTo>
                    <a:pt x="f6" y="f2"/>
                    <a:pt x="f7" y="f8"/>
                    <a:pt x="f7" y="f5"/>
                  </a:cubicBezTo>
                  <a:lnTo>
                    <a:pt x="f7" y="f9"/>
                  </a:lnTo>
                  <a:cubicBezTo>
                    <a:pt x="f7" y="f10"/>
                    <a:pt x="f11" y="f12"/>
                    <a:pt x="f13" y="f14"/>
                  </a:cubicBezTo>
                  <a:lnTo>
                    <a:pt x="f15" y="f16"/>
                  </a:lnTo>
                  <a:cubicBezTo>
                    <a:pt x="f17" y="f18"/>
                    <a:pt x="f19" y="f20"/>
                    <a:pt x="f19" y="f21"/>
                  </a:cubicBezTo>
                  <a:lnTo>
                    <a:pt x="f19" y="f22"/>
                  </a:lnTo>
                  <a:cubicBezTo>
                    <a:pt x="f19" y="f23"/>
                    <a:pt x="f24" y="f25"/>
                    <a:pt x="f26" y="f25"/>
                  </a:cubicBezTo>
                  <a:lnTo>
                    <a:pt x="f27" y="f25"/>
                  </a:lnTo>
                  <a:lnTo>
                    <a:pt x="f27" y="f28"/>
                  </a:lnTo>
                  <a:cubicBezTo>
                    <a:pt x="f27" y="f29"/>
                    <a:pt x="f30" y="f31"/>
                    <a:pt x="f32" y="f33"/>
                  </a:cubicBezTo>
                  <a:cubicBezTo>
                    <a:pt x="f34" y="f35"/>
                    <a:pt x="f36" y="f37"/>
                    <a:pt x="f38" y="f37"/>
                  </a:cubicBezTo>
                  <a:cubicBezTo>
                    <a:pt x="f39" y="f37"/>
                    <a:pt x="f40" y="f41"/>
                    <a:pt x="f42" y="f43"/>
                  </a:cubicBezTo>
                  <a:cubicBezTo>
                    <a:pt x="f44" y="f45"/>
                    <a:pt x="f46" y="f47"/>
                    <a:pt x="f48" y="f47"/>
                  </a:cubicBezTo>
                  <a:cubicBezTo>
                    <a:pt x="f49" y="f47"/>
                    <a:pt x="f50" y="f51"/>
                    <a:pt x="f52" y="f53"/>
                  </a:cubicBezTo>
                  <a:cubicBezTo>
                    <a:pt x="f17" y="f54"/>
                    <a:pt x="f55" y="f56"/>
                    <a:pt x="f57" y="f58"/>
                  </a:cubicBezTo>
                  <a:lnTo>
                    <a:pt x="f59" y="f60"/>
                  </a:lnTo>
                  <a:cubicBezTo>
                    <a:pt x="f61" y="f62"/>
                    <a:pt x="f61" y="f63"/>
                    <a:pt x="f59" y="f64"/>
                  </a:cubicBezTo>
                  <a:cubicBezTo>
                    <a:pt x="f65" y="f66"/>
                    <a:pt x="f67" y="f68"/>
                    <a:pt x="f69" y="f68"/>
                  </a:cubicBezTo>
                  <a:cubicBezTo>
                    <a:pt x="f70" y="f68"/>
                    <a:pt x="f71" y="f66"/>
                    <a:pt x="f72" y="f64"/>
                  </a:cubicBezTo>
                  <a:lnTo>
                    <a:pt x="f15" y="f73"/>
                  </a:lnTo>
                  <a:cubicBezTo>
                    <a:pt x="f74" y="f75"/>
                    <a:pt x="f76" y="f58"/>
                    <a:pt x="f76" y="f77"/>
                  </a:cubicBezTo>
                  <a:lnTo>
                    <a:pt x="f76" y="f5"/>
                  </a:lnTo>
                  <a:cubicBezTo>
                    <a:pt x="f76" y="f78"/>
                    <a:pt x="f7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1" name="Google Shape;6868;p88">
              <a:extLst>
                <a:ext uri="{FF2B5EF4-FFF2-40B4-BE49-F238E27FC236}">
                  <a16:creationId xmlns:a16="http://schemas.microsoft.com/office/drawing/2014/main" id="{256D0DFA-9B4E-74A0-7F99-E195ED956B55}"/>
                </a:ext>
              </a:extLst>
            </p:cNvPr>
            <p:cNvSpPr/>
            <p:nvPr/>
          </p:nvSpPr>
          <p:spPr>
            <a:xfrm>
              <a:off x="4637827" y="3534256"/>
              <a:ext cx="179002" cy="371072"/>
            </a:xfrm>
            <a:custGeom>
              <a:avLst/>
              <a:gdLst>
                <a:gd name="f0" fmla="val w"/>
                <a:gd name="f1" fmla="val h"/>
                <a:gd name="f2" fmla="val 0"/>
                <a:gd name="f3" fmla="val 5483"/>
                <a:gd name="f4" fmla="val 10271"/>
                <a:gd name="f5" fmla="val 4758"/>
                <a:gd name="f6" fmla="val 4380"/>
                <a:gd name="f7" fmla="val 4096"/>
                <a:gd name="f8" fmla="val 315"/>
                <a:gd name="f9" fmla="val 662"/>
                <a:gd name="f10" fmla="val 4190"/>
                <a:gd name="f11" fmla="val 4474"/>
                <a:gd name="f12" fmla="val 3970"/>
                <a:gd name="f13" fmla="val 3781"/>
                <a:gd name="f14" fmla="val 4915"/>
                <a:gd name="f15" fmla="val 1922"/>
                <a:gd name="f16" fmla="val 6774"/>
                <a:gd name="f17" fmla="val 1875"/>
                <a:gd name="f18" fmla="val 6821"/>
                <a:gd name="f19" fmla="val 1788"/>
                <a:gd name="f20" fmla="val 6845"/>
                <a:gd name="f21" fmla="val 1698"/>
                <a:gd name="f22" fmla="val 1607"/>
                <a:gd name="f23" fmla="val 1513"/>
                <a:gd name="f24" fmla="val 1450"/>
                <a:gd name="f25" fmla="val 1355"/>
                <a:gd name="f26" fmla="val 6648"/>
                <a:gd name="f27" fmla="val 6427"/>
                <a:gd name="f28" fmla="val 6301"/>
                <a:gd name="f29" fmla="val 3308"/>
                <a:gd name="f30" fmla="val 4442"/>
                <a:gd name="f31" fmla="val 3497"/>
                <a:gd name="f32" fmla="val 4285"/>
                <a:gd name="f33" fmla="val 3560"/>
                <a:gd name="f34" fmla="val 3812"/>
                <a:gd name="f35" fmla="val 3277"/>
                <a:gd name="f36" fmla="val 3529"/>
                <a:gd name="f37" fmla="val 3140"/>
                <a:gd name="f38" fmla="val 3392"/>
                <a:gd name="f39" fmla="val 2972"/>
                <a:gd name="f40" fmla="val 3332"/>
                <a:gd name="f41" fmla="val 2807"/>
                <a:gd name="f42" fmla="val 2592"/>
                <a:gd name="f43" fmla="val 2379"/>
                <a:gd name="f44" fmla="val 3432"/>
                <a:gd name="f45" fmla="val 2237"/>
                <a:gd name="f46" fmla="val 3592"/>
                <a:gd name="f47" fmla="val 347"/>
                <a:gd name="f48" fmla="val 5419"/>
                <a:gd name="f49" fmla="val 5482"/>
                <a:gd name="f50" fmla="val 158"/>
                <a:gd name="f51" fmla="val 5671"/>
                <a:gd name="f52" fmla="val 6018"/>
                <a:gd name="f53" fmla="val 8129"/>
                <a:gd name="f54" fmla="val 8412"/>
                <a:gd name="f55" fmla="val 3088"/>
                <a:gd name="f56" fmla="val 3434"/>
                <a:gd name="f57" fmla="val 10113"/>
                <a:gd name="f58" fmla="val 9924"/>
                <a:gd name="f59" fmla="val 8570"/>
                <a:gd name="f60" fmla="val 3623"/>
                <a:gd name="f61" fmla="val 7908"/>
                <a:gd name="f62" fmla="val 7530"/>
                <a:gd name="f63" fmla="val 5293"/>
                <a:gd name="f64" fmla="val 5104"/>
                <a:gd name="f65" fmla="val 5388"/>
                <a:gd name="f66" fmla="val 4663"/>
                <a:gd name="f67" fmla="val 4411"/>
                <a:gd name="f68" fmla="val 5451"/>
                <a:gd name="f69" fmla="val 284"/>
                <a:gd name="f70" fmla="val 5136"/>
                <a:gd name="f71" fmla="*/ f0 1 5483"/>
                <a:gd name="f72" fmla="*/ f1 1 10271"/>
                <a:gd name="f73" fmla="val f2"/>
                <a:gd name="f74" fmla="val f3"/>
                <a:gd name="f75" fmla="val f4"/>
                <a:gd name="f76" fmla="+- f75 0 f73"/>
                <a:gd name="f77" fmla="+- f74 0 f73"/>
                <a:gd name="f78" fmla="*/ f77 1 5483"/>
                <a:gd name="f79" fmla="*/ f76 1 10271"/>
                <a:gd name="f80" fmla="*/ f73 1 f78"/>
                <a:gd name="f81" fmla="*/ f74 1 f78"/>
                <a:gd name="f82" fmla="*/ f73 1 f79"/>
                <a:gd name="f83" fmla="*/ f75 1 f79"/>
                <a:gd name="f84" fmla="*/ f80 f71 1"/>
                <a:gd name="f85" fmla="*/ f81 f71 1"/>
                <a:gd name="f86" fmla="*/ f83 f72 1"/>
                <a:gd name="f87" fmla="*/ f82 f72 1"/>
              </a:gdLst>
              <a:ahLst/>
              <a:cxnLst>
                <a:cxn ang="3cd4">
                  <a:pos x="hc" y="t"/>
                </a:cxn>
                <a:cxn ang="0">
                  <a:pos x="r" y="vc"/>
                </a:cxn>
                <a:cxn ang="cd4">
                  <a:pos x="hc" y="b"/>
                </a:cxn>
                <a:cxn ang="cd2">
                  <a:pos x="l" y="vc"/>
                </a:cxn>
              </a:cxnLst>
              <a:rect l="f84" t="f87" r="f85" b="f86"/>
              <a:pathLst>
                <a:path w="5483" h="10271">
                  <a:moveTo>
                    <a:pt x="f5" y="f2"/>
                  </a:moveTo>
                  <a:cubicBezTo>
                    <a:pt x="f6" y="f2"/>
                    <a:pt x="f7" y="f8"/>
                    <a:pt x="f7" y="f9"/>
                  </a:cubicBezTo>
                  <a:lnTo>
                    <a:pt x="f7" y="f10"/>
                  </a:lnTo>
                  <a:cubicBezTo>
                    <a:pt x="f7" y="f11"/>
                    <a:pt x="f12" y="f5"/>
                    <a:pt x="f13" y="f14"/>
                  </a:cubicBezTo>
                  <a:lnTo>
                    <a:pt x="f15" y="f16"/>
                  </a:lnTo>
                  <a:cubicBezTo>
                    <a:pt x="f17" y="f18"/>
                    <a:pt x="f19" y="f20"/>
                    <a:pt x="f21" y="f20"/>
                  </a:cubicBezTo>
                  <a:cubicBezTo>
                    <a:pt x="f22" y="f20"/>
                    <a:pt x="f23" y="f18"/>
                    <a:pt x="f24" y="f16"/>
                  </a:cubicBezTo>
                  <a:cubicBezTo>
                    <a:pt x="f25" y="f26"/>
                    <a:pt x="f25" y="f27"/>
                    <a:pt x="f24" y="f28"/>
                  </a:cubicBezTo>
                  <a:lnTo>
                    <a:pt x="f29" y="f30"/>
                  </a:lnTo>
                  <a:cubicBezTo>
                    <a:pt x="f31" y="f32"/>
                    <a:pt x="f33" y="f34"/>
                    <a:pt x="f35" y="f36"/>
                  </a:cubicBezTo>
                  <a:cubicBezTo>
                    <a:pt x="f37" y="f38"/>
                    <a:pt x="f39" y="f40"/>
                    <a:pt x="f41" y="f40"/>
                  </a:cubicBezTo>
                  <a:cubicBezTo>
                    <a:pt x="f42" y="f40"/>
                    <a:pt x="f43" y="f44"/>
                    <a:pt x="f45" y="f46"/>
                  </a:cubicBezTo>
                  <a:cubicBezTo>
                    <a:pt x="f45" y="f46"/>
                    <a:pt x="f47" y="f48"/>
                    <a:pt x="f47" y="f49"/>
                  </a:cubicBezTo>
                  <a:cubicBezTo>
                    <a:pt x="f50" y="f51"/>
                    <a:pt x="f2" y="f52"/>
                    <a:pt x="f2" y="f27"/>
                  </a:cubicBezTo>
                  <a:lnTo>
                    <a:pt x="f2" y="f53"/>
                  </a:lnTo>
                  <a:lnTo>
                    <a:pt x="f2" y="f54"/>
                  </a:lnTo>
                  <a:lnTo>
                    <a:pt x="f2" y="f4"/>
                  </a:lnTo>
                  <a:lnTo>
                    <a:pt x="f55" y="f4"/>
                  </a:lnTo>
                  <a:cubicBezTo>
                    <a:pt x="f35" y="f4"/>
                    <a:pt x="f56" y="f57"/>
                    <a:pt x="f56" y="f58"/>
                  </a:cubicBezTo>
                  <a:lnTo>
                    <a:pt x="f56" y="f59"/>
                  </a:lnTo>
                  <a:cubicBezTo>
                    <a:pt x="f56" y="f53"/>
                    <a:pt x="f60" y="f61"/>
                    <a:pt x="f34" y="f62"/>
                  </a:cubicBezTo>
                  <a:lnTo>
                    <a:pt x="f63" y="f64"/>
                  </a:lnTo>
                  <a:cubicBezTo>
                    <a:pt x="f65" y="f14"/>
                    <a:pt x="f49" y="f66"/>
                    <a:pt x="f49" y="f67"/>
                  </a:cubicBezTo>
                  <a:lnTo>
                    <a:pt x="f49" y="f9"/>
                  </a:lnTo>
                  <a:cubicBezTo>
                    <a:pt x="f68" y="f69"/>
                    <a:pt x="f7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2" name="Google Shape;6869;p88">
              <a:extLst>
                <a:ext uri="{FF2B5EF4-FFF2-40B4-BE49-F238E27FC236}">
                  <a16:creationId xmlns:a16="http://schemas.microsoft.com/office/drawing/2014/main" id="{DD0F546F-F334-0434-EF81-68EB9111D954}"/>
                </a:ext>
              </a:extLst>
            </p:cNvPr>
            <p:cNvSpPr/>
            <p:nvPr/>
          </p:nvSpPr>
          <p:spPr>
            <a:xfrm>
              <a:off x="4714966" y="3580927"/>
              <a:ext cx="33951" cy="54662"/>
            </a:xfrm>
            <a:custGeom>
              <a:avLst/>
              <a:gdLst>
                <a:gd name="f0" fmla="val w"/>
                <a:gd name="f1" fmla="val h"/>
                <a:gd name="f2" fmla="val 0"/>
                <a:gd name="f3" fmla="val 1040"/>
                <a:gd name="f4" fmla="val 1513"/>
                <a:gd name="f5" fmla="val 504"/>
                <a:gd name="f6" fmla="val 252"/>
                <a:gd name="f7" fmla="val 32"/>
                <a:gd name="f8" fmla="val 284"/>
                <a:gd name="f9" fmla="val 567"/>
                <a:gd name="f10" fmla="val 1418"/>
                <a:gd name="f11" fmla="val 126"/>
                <a:gd name="f12" fmla="val 1386"/>
                <a:gd name="f13" fmla="val 1355"/>
                <a:gd name="f14" fmla="val 410"/>
                <a:gd name="f15" fmla="val 630"/>
                <a:gd name="f16" fmla="val 819"/>
                <a:gd name="f17" fmla="val 1512"/>
                <a:gd name="f18" fmla="val 788"/>
                <a:gd name="f19" fmla="*/ f0 1 1040"/>
                <a:gd name="f20" fmla="*/ f1 1 1513"/>
                <a:gd name="f21" fmla="val f2"/>
                <a:gd name="f22" fmla="val f3"/>
                <a:gd name="f23" fmla="val f4"/>
                <a:gd name="f24" fmla="+- f23 0 f21"/>
                <a:gd name="f25" fmla="+- f22 0 f21"/>
                <a:gd name="f26" fmla="*/ f25 1 1040"/>
                <a:gd name="f27" fmla="*/ f24 1 1513"/>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040" h="1513">
                  <a:moveTo>
                    <a:pt x="f5" y="f2"/>
                  </a:moveTo>
                  <a:cubicBezTo>
                    <a:pt x="f6" y="f7"/>
                    <a:pt x="f2" y="f8"/>
                    <a:pt x="f2" y="f9"/>
                  </a:cubicBezTo>
                  <a:lnTo>
                    <a:pt x="f2" y="f10"/>
                  </a:lnTo>
                  <a:cubicBezTo>
                    <a:pt x="f11" y="f12"/>
                    <a:pt x="f6" y="f13"/>
                    <a:pt x="f14" y="f13"/>
                  </a:cubicBezTo>
                  <a:cubicBezTo>
                    <a:pt x="f15" y="f13"/>
                    <a:pt x="f16" y="f12"/>
                    <a:pt x="f3" y="f17"/>
                  </a:cubicBezTo>
                  <a:lnTo>
                    <a:pt x="f3" y="f5"/>
                  </a:lnTo>
                  <a:cubicBezTo>
                    <a:pt x="f3" y="f6"/>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3" name="Google Shape;6870;p88">
              <a:extLst>
                <a:ext uri="{FF2B5EF4-FFF2-40B4-BE49-F238E27FC236}">
                  <a16:creationId xmlns:a16="http://schemas.microsoft.com/office/drawing/2014/main" id="{2DD7738D-FDA3-0D64-CF41-0D98CDEA52A3}"/>
                </a:ext>
              </a:extLst>
            </p:cNvPr>
            <p:cNvSpPr/>
            <p:nvPr/>
          </p:nvSpPr>
          <p:spPr>
            <a:xfrm>
              <a:off x="4502048" y="3583963"/>
              <a:ext cx="32936" cy="52742"/>
            </a:xfrm>
            <a:custGeom>
              <a:avLst/>
              <a:gdLst>
                <a:gd name="f0" fmla="val w"/>
                <a:gd name="f1" fmla="val h"/>
                <a:gd name="f2" fmla="val 0"/>
                <a:gd name="f3" fmla="val 1009"/>
                <a:gd name="f4" fmla="val 1460"/>
                <a:gd name="f5" fmla="val 418"/>
                <a:gd name="f6" fmla="val 1"/>
                <a:gd name="f7" fmla="val 177"/>
                <a:gd name="f8" fmla="val 229"/>
                <a:gd name="f9" fmla="val 483"/>
                <a:gd name="f10" fmla="val 190"/>
                <a:gd name="f11" fmla="val 1334"/>
                <a:gd name="f12" fmla="val 379"/>
                <a:gd name="f13" fmla="val 1302"/>
                <a:gd name="f14" fmla="val 631"/>
                <a:gd name="f15" fmla="val 725"/>
                <a:gd name="f16" fmla="val 883"/>
                <a:gd name="f17" fmla="val 1365"/>
                <a:gd name="f18" fmla="val 515"/>
                <a:gd name="f19" fmla="val 231"/>
                <a:gd name="f20" fmla="val 788"/>
                <a:gd name="f21" fmla="val 11"/>
                <a:gd name="f22" fmla="val 505"/>
                <a:gd name="f23" fmla="val 475"/>
                <a:gd name="f24" fmla="val 4"/>
                <a:gd name="f25" fmla="val 446"/>
                <a:gd name="f26" fmla="*/ f0 1 1009"/>
                <a:gd name="f27" fmla="*/ f1 1 1460"/>
                <a:gd name="f28" fmla="val f2"/>
                <a:gd name="f29" fmla="val f3"/>
                <a:gd name="f30" fmla="val f4"/>
                <a:gd name="f31" fmla="+- f30 0 f28"/>
                <a:gd name="f32" fmla="+- f29 0 f28"/>
                <a:gd name="f33" fmla="*/ f32 1 1009"/>
                <a:gd name="f34" fmla="*/ f31 1 1460"/>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1009" h="1460">
                  <a:moveTo>
                    <a:pt x="f5" y="f6"/>
                  </a:moveTo>
                  <a:cubicBezTo>
                    <a:pt x="f7" y="f6"/>
                    <a:pt x="f6" y="f8"/>
                    <a:pt x="f6" y="f9"/>
                  </a:cubicBezTo>
                  <a:lnTo>
                    <a:pt x="f6" y="f4"/>
                  </a:lnTo>
                  <a:cubicBezTo>
                    <a:pt x="f10" y="f11"/>
                    <a:pt x="f12" y="f13"/>
                    <a:pt x="f14" y="f13"/>
                  </a:cubicBezTo>
                  <a:cubicBezTo>
                    <a:pt x="f15" y="f13"/>
                    <a:pt x="f16" y="f11"/>
                    <a:pt x="f3" y="f17"/>
                  </a:cubicBezTo>
                  <a:lnTo>
                    <a:pt x="f3" y="f18"/>
                  </a:lnTo>
                  <a:cubicBezTo>
                    <a:pt x="f3" y="f19"/>
                    <a:pt x="f20" y="f21"/>
                    <a:pt x="f22" y="f21"/>
                  </a:cubicBezTo>
                  <a:cubicBezTo>
                    <a:pt x="f23" y="f24"/>
                    <a:pt x="f25"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4" name="Google Shape;6871;p88">
              <a:extLst>
                <a:ext uri="{FF2B5EF4-FFF2-40B4-BE49-F238E27FC236}">
                  <a16:creationId xmlns:a16="http://schemas.microsoft.com/office/drawing/2014/main" id="{257D7E9E-DDAC-57FE-D1F8-7A79B2074609}"/>
                </a:ext>
              </a:extLst>
            </p:cNvPr>
            <p:cNvSpPr/>
            <p:nvPr/>
          </p:nvSpPr>
          <p:spPr>
            <a:xfrm>
              <a:off x="4580238" y="3483022"/>
              <a:ext cx="89483" cy="99066"/>
            </a:xfrm>
            <a:custGeom>
              <a:avLst/>
              <a:gdLst>
                <a:gd name="f0" fmla="val w"/>
                <a:gd name="f1" fmla="val h"/>
                <a:gd name="f2" fmla="val 0"/>
                <a:gd name="f3" fmla="val 2741"/>
                <a:gd name="f4" fmla="val 2742"/>
                <a:gd name="f5" fmla="val 1386"/>
                <a:gd name="f6" fmla="val 1"/>
                <a:gd name="f7" fmla="val 630"/>
                <a:gd name="f8" fmla="val 631"/>
                <a:gd name="f9" fmla="val 1387"/>
                <a:gd name="f10" fmla="val 2174"/>
                <a:gd name="f11" fmla="val 2111"/>
                <a:gd name="f12" fmla="*/ f0 1 2741"/>
                <a:gd name="f13" fmla="*/ f1 1 2742"/>
                <a:gd name="f14" fmla="val f2"/>
                <a:gd name="f15" fmla="val f3"/>
                <a:gd name="f16" fmla="val f4"/>
                <a:gd name="f17" fmla="+- f16 0 f14"/>
                <a:gd name="f18" fmla="+- f15 0 f14"/>
                <a:gd name="f19" fmla="*/ f18 1 2741"/>
                <a:gd name="f20" fmla="*/ f17 1 2742"/>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741" h="2742">
                  <a:moveTo>
                    <a:pt x="f5" y="f6"/>
                  </a:moveTo>
                  <a:cubicBezTo>
                    <a:pt x="f7" y="f6"/>
                    <a:pt x="f2" y="f8"/>
                    <a:pt x="f2" y="f9"/>
                  </a:cubicBezTo>
                  <a:cubicBezTo>
                    <a:pt x="f2" y="f10"/>
                    <a:pt x="f7" y="f4"/>
                    <a:pt x="f5" y="f4"/>
                  </a:cubicBezTo>
                  <a:cubicBezTo>
                    <a:pt x="f11" y="f4"/>
                    <a:pt x="f3" y="f11"/>
                    <a:pt x="f3" y="f9"/>
                  </a:cubicBezTo>
                  <a:cubicBezTo>
                    <a:pt x="f3" y="f8"/>
                    <a:pt x="f1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5" name="Google Shape;6872;p88">
              <a:extLst>
                <a:ext uri="{FF2B5EF4-FFF2-40B4-BE49-F238E27FC236}">
                  <a16:creationId xmlns:a16="http://schemas.microsoft.com/office/drawing/2014/main" id="{97520D90-66C7-EF08-7C77-67E71FECB529}"/>
                </a:ext>
              </a:extLst>
            </p:cNvPr>
            <p:cNvSpPr/>
            <p:nvPr/>
          </p:nvSpPr>
          <p:spPr>
            <a:xfrm>
              <a:off x="4554507" y="3607088"/>
              <a:ext cx="140936" cy="99066"/>
            </a:xfrm>
            <a:custGeom>
              <a:avLst/>
              <a:gdLst>
                <a:gd name="f0" fmla="val w"/>
                <a:gd name="f1" fmla="val h"/>
                <a:gd name="f2" fmla="val 0"/>
                <a:gd name="f3" fmla="val 4317"/>
                <a:gd name="f4" fmla="val 2742"/>
                <a:gd name="f5" fmla="val 2174"/>
                <a:gd name="f6" fmla="val 1"/>
                <a:gd name="f7" fmla="val 1292"/>
                <a:gd name="f8" fmla="val 505"/>
                <a:gd name="f9" fmla="val 379"/>
                <a:gd name="f10" fmla="val 1040"/>
                <a:gd name="f11" fmla="val 32"/>
                <a:gd name="f12" fmla="val 1103"/>
                <a:gd name="f13" fmla="val 946"/>
                <a:gd name="f14" fmla="val 1985"/>
                <a:gd name="f15" fmla="val 1450"/>
                <a:gd name="f16" fmla="val 2458"/>
                <a:gd name="f17" fmla="val 1702"/>
                <a:gd name="f18" fmla="val 2647"/>
                <a:gd name="f19" fmla="val 4254"/>
                <a:gd name="f20" fmla="val 1135"/>
                <a:gd name="f21" fmla="val 3813"/>
                <a:gd name="f22" fmla="val 410"/>
                <a:gd name="f23" fmla="val 3025"/>
                <a:gd name="f24" fmla="*/ f0 1 4317"/>
                <a:gd name="f25" fmla="*/ f1 1 2742"/>
                <a:gd name="f26" fmla="val f2"/>
                <a:gd name="f27" fmla="val f3"/>
                <a:gd name="f28" fmla="val f4"/>
                <a:gd name="f29" fmla="+- f28 0 f26"/>
                <a:gd name="f30" fmla="+- f27 0 f26"/>
                <a:gd name="f31" fmla="*/ f30 1 4317"/>
                <a:gd name="f32" fmla="*/ f29 1 2742"/>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317" h="2742">
                  <a:moveTo>
                    <a:pt x="f5" y="f6"/>
                  </a:moveTo>
                  <a:cubicBezTo>
                    <a:pt x="f7" y="f6"/>
                    <a:pt x="f8" y="f9"/>
                    <a:pt x="f2" y="f10"/>
                  </a:cubicBezTo>
                  <a:lnTo>
                    <a:pt x="f11" y="f12"/>
                  </a:lnTo>
                  <a:cubicBezTo>
                    <a:pt x="f13" y="f14"/>
                    <a:pt x="f15" y="f16"/>
                    <a:pt x="f17" y="f4"/>
                  </a:cubicBezTo>
                  <a:lnTo>
                    <a:pt x="f18" y="f4"/>
                  </a:lnTo>
                  <a:lnTo>
                    <a:pt x="f19" y="f20"/>
                  </a:lnTo>
                  <a:lnTo>
                    <a:pt x="f3" y="f10"/>
                  </a:lnTo>
                  <a:cubicBezTo>
                    <a:pt x="f21" y="f22"/>
                    <a:pt x="f2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36" name="Google Shape;6957;p88">
            <a:extLst>
              <a:ext uri="{FF2B5EF4-FFF2-40B4-BE49-F238E27FC236}">
                <a16:creationId xmlns:a16="http://schemas.microsoft.com/office/drawing/2014/main" id="{C5DF5525-89F5-78B4-4838-5C2ACCF9A71F}"/>
              </a:ext>
            </a:extLst>
          </p:cNvPr>
          <p:cNvGrpSpPr/>
          <p:nvPr/>
        </p:nvGrpSpPr>
        <p:grpSpPr>
          <a:xfrm>
            <a:off x="2413774" y="986054"/>
            <a:ext cx="373559" cy="372837"/>
            <a:chOff x="3730944" y="986052"/>
            <a:chExt cx="373559" cy="372837"/>
          </a:xfrm>
          <a:solidFill>
            <a:schemeClr val="bg2"/>
          </a:solidFill>
        </p:grpSpPr>
        <p:sp>
          <p:nvSpPr>
            <p:cNvPr id="37" name="Google Shape;6958;p88">
              <a:extLst>
                <a:ext uri="{FF2B5EF4-FFF2-40B4-BE49-F238E27FC236}">
                  <a16:creationId xmlns:a16="http://schemas.microsoft.com/office/drawing/2014/main" id="{20FC4DC3-F22F-3D64-6F48-A4D921A86F98}"/>
                </a:ext>
              </a:extLst>
            </p:cNvPr>
            <p:cNvSpPr/>
            <p:nvPr/>
          </p:nvSpPr>
          <p:spPr>
            <a:xfrm>
              <a:off x="3808475" y="986052"/>
              <a:ext cx="131929" cy="43589"/>
            </a:xfrm>
            <a:custGeom>
              <a:avLst/>
              <a:gdLst>
                <a:gd name="f0" fmla="val w"/>
                <a:gd name="f1" fmla="val h"/>
                <a:gd name="f2" fmla="val 0"/>
                <a:gd name="f3" fmla="val 4128"/>
                <a:gd name="f4" fmla="val 1364"/>
                <a:gd name="f5" fmla="val 645"/>
                <a:gd name="f6" fmla="val 263"/>
                <a:gd name="f7" fmla="val 296"/>
                <a:gd name="f8" fmla="val 670"/>
                <a:gd name="f9" fmla="val 1016"/>
                <a:gd name="f10" fmla="val 1205"/>
                <a:gd name="f11" fmla="val 158"/>
                <a:gd name="f12" fmla="val 1363"/>
                <a:gd name="f13" fmla="val 347"/>
                <a:gd name="f14" fmla="val 3781"/>
                <a:gd name="f15" fmla="val 3970"/>
                <a:gd name="f16" fmla="val 4127"/>
                <a:gd name="f17" fmla="val 260"/>
                <a:gd name="f18" fmla="val 3812"/>
                <a:gd name="f19" fmla="val 8"/>
                <a:gd name="f20" fmla="val 3466"/>
                <a:gd name="f21" fmla="val 756"/>
                <a:gd name="f22" fmla="val 718"/>
                <a:gd name="f23" fmla="val 3"/>
                <a:gd name="f24" fmla="val 681"/>
                <a:gd name="f25" fmla="*/ f0 1 4128"/>
                <a:gd name="f26" fmla="*/ f1 1 1364"/>
                <a:gd name="f27" fmla="val f2"/>
                <a:gd name="f28" fmla="val f3"/>
                <a:gd name="f29" fmla="val f4"/>
                <a:gd name="f30" fmla="+- f29 0 f27"/>
                <a:gd name="f31" fmla="+- f28 0 f27"/>
                <a:gd name="f32" fmla="*/ f31 1 4128"/>
                <a:gd name="f33" fmla="*/ f30 1 1364"/>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4128" h="1364">
                  <a:moveTo>
                    <a:pt x="f5" y="f2"/>
                  </a:moveTo>
                  <a:cubicBezTo>
                    <a:pt x="f6" y="f2"/>
                    <a:pt x="f2" y="f7"/>
                    <a:pt x="f2" y="f8"/>
                  </a:cubicBezTo>
                  <a:lnTo>
                    <a:pt x="f2" y="f9"/>
                  </a:lnTo>
                  <a:cubicBezTo>
                    <a:pt x="f2" y="f10"/>
                    <a:pt x="f11" y="f12"/>
                    <a:pt x="f13" y="f12"/>
                  </a:cubicBezTo>
                  <a:lnTo>
                    <a:pt x="f14" y="f12"/>
                  </a:lnTo>
                  <a:cubicBezTo>
                    <a:pt x="f15" y="f12"/>
                    <a:pt x="f16" y="f10"/>
                    <a:pt x="f16" y="f9"/>
                  </a:cubicBezTo>
                  <a:lnTo>
                    <a:pt x="f16" y="f8"/>
                  </a:lnTo>
                  <a:cubicBezTo>
                    <a:pt x="f16" y="f17"/>
                    <a:pt x="f18" y="f19"/>
                    <a:pt x="f20" y="f19"/>
                  </a:cubicBezTo>
                  <a:lnTo>
                    <a:pt x="f21" y="f19"/>
                  </a:lnTo>
                  <a:cubicBezTo>
                    <a:pt x="f22" y="f23"/>
                    <a:pt x="f2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8" name="Google Shape;6959;p88">
              <a:extLst>
                <a:ext uri="{FF2B5EF4-FFF2-40B4-BE49-F238E27FC236}">
                  <a16:creationId xmlns:a16="http://schemas.microsoft.com/office/drawing/2014/main" id="{BB6ECC99-5320-6477-EBCE-7929ECCEA119}"/>
                </a:ext>
              </a:extLst>
            </p:cNvPr>
            <p:cNvSpPr/>
            <p:nvPr/>
          </p:nvSpPr>
          <p:spPr>
            <a:xfrm>
              <a:off x="3797384" y="1180618"/>
              <a:ext cx="21159" cy="23198"/>
            </a:xfrm>
            <a:custGeom>
              <a:avLst/>
              <a:gdLst>
                <a:gd name="f0" fmla="val w"/>
                <a:gd name="f1" fmla="val h"/>
                <a:gd name="f2" fmla="val 0"/>
                <a:gd name="f3" fmla="val 662"/>
                <a:gd name="f4" fmla="val 726"/>
                <a:gd name="f5" fmla="val 1"/>
                <a:gd name="f6" fmla="val 725"/>
                <a:gd name="f7" fmla="*/ f0 1 662"/>
                <a:gd name="f8" fmla="*/ f1 1 726"/>
                <a:gd name="f9" fmla="val f2"/>
                <a:gd name="f10" fmla="val f3"/>
                <a:gd name="f11" fmla="val f4"/>
                <a:gd name="f12" fmla="+- f11 0 f9"/>
                <a:gd name="f13" fmla="+- f10 0 f9"/>
                <a:gd name="f14" fmla="*/ f13 1 662"/>
                <a:gd name="f15" fmla="*/ f12 1 726"/>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62" h="726">
                  <a:moveTo>
                    <a:pt x="f5" y="f5"/>
                  </a:moveTo>
                  <a:lnTo>
                    <a:pt x="f5" y="f6"/>
                  </a:lnTo>
                  <a:lnTo>
                    <a:pt x="f3" y="f6"/>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39" name="Google Shape;6960;p88">
              <a:extLst>
                <a:ext uri="{FF2B5EF4-FFF2-40B4-BE49-F238E27FC236}">
                  <a16:creationId xmlns:a16="http://schemas.microsoft.com/office/drawing/2014/main" id="{CBC5393C-7C83-3062-F09B-A8236CE7547A}"/>
                </a:ext>
              </a:extLst>
            </p:cNvPr>
            <p:cNvSpPr/>
            <p:nvPr/>
          </p:nvSpPr>
          <p:spPr>
            <a:xfrm>
              <a:off x="3797384" y="1094043"/>
              <a:ext cx="21159" cy="21159"/>
            </a:xfrm>
            <a:custGeom>
              <a:avLst/>
              <a:gdLst>
                <a:gd name="f0" fmla="val w"/>
                <a:gd name="f1" fmla="val h"/>
                <a:gd name="f2" fmla="val 0"/>
                <a:gd name="f3" fmla="val 662"/>
                <a:gd name="f4" fmla="val 1"/>
                <a:gd name="f5" fmla="*/ f0 1 662"/>
                <a:gd name="f6" fmla="*/ f1 1 662"/>
                <a:gd name="f7" fmla="val f2"/>
                <a:gd name="f8" fmla="val f3"/>
                <a:gd name="f9" fmla="+- f8 0 f7"/>
                <a:gd name="f10" fmla="*/ f9 1 662"/>
                <a:gd name="f11" fmla="*/ f7 1 f10"/>
                <a:gd name="f12" fmla="*/ f8 1 f10"/>
                <a:gd name="f13" fmla="*/ f11 f5 1"/>
                <a:gd name="f14" fmla="*/ f12 f5 1"/>
                <a:gd name="f15" fmla="*/ f12 f6 1"/>
                <a:gd name="f16" fmla="*/ f11 f6 1"/>
              </a:gdLst>
              <a:ahLst/>
              <a:cxnLst>
                <a:cxn ang="3cd4">
                  <a:pos x="hc" y="t"/>
                </a:cxn>
                <a:cxn ang="0">
                  <a:pos x="r" y="vc"/>
                </a:cxn>
                <a:cxn ang="cd4">
                  <a:pos x="hc" y="b"/>
                </a:cxn>
                <a:cxn ang="cd2">
                  <a:pos x="l" y="vc"/>
                </a:cxn>
              </a:cxnLst>
              <a:rect l="f13" t="f16" r="f14" b="f15"/>
              <a:pathLst>
                <a:path w="662" h="662">
                  <a:moveTo>
                    <a:pt x="f4" y="f2"/>
                  </a:moveTo>
                  <a:lnTo>
                    <a:pt x="f4" y="f3"/>
                  </a:lnTo>
                  <a:lnTo>
                    <a:pt x="f3" y="f3"/>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0" name="Google Shape;6961;p88">
              <a:extLst>
                <a:ext uri="{FF2B5EF4-FFF2-40B4-BE49-F238E27FC236}">
                  <a16:creationId xmlns:a16="http://schemas.microsoft.com/office/drawing/2014/main" id="{530E1F0C-B090-C2DE-6010-66E9ABE95F25}"/>
                </a:ext>
              </a:extLst>
            </p:cNvPr>
            <p:cNvSpPr/>
            <p:nvPr/>
          </p:nvSpPr>
          <p:spPr>
            <a:xfrm>
              <a:off x="3797384" y="1270229"/>
              <a:ext cx="21159" cy="21186"/>
            </a:xfrm>
            <a:custGeom>
              <a:avLst/>
              <a:gdLst>
                <a:gd name="f0" fmla="val w"/>
                <a:gd name="f1" fmla="val h"/>
                <a:gd name="f2" fmla="val 0"/>
                <a:gd name="f3" fmla="val 662"/>
                <a:gd name="f4" fmla="val 663"/>
                <a:gd name="f5" fmla="val 1"/>
                <a:gd name="f6" fmla="*/ f0 1 662"/>
                <a:gd name="f7" fmla="*/ f1 1 663"/>
                <a:gd name="f8" fmla="val f2"/>
                <a:gd name="f9" fmla="val f3"/>
                <a:gd name="f10" fmla="val f4"/>
                <a:gd name="f11" fmla="+- f10 0 f8"/>
                <a:gd name="f12" fmla="+- f9 0 f8"/>
                <a:gd name="f13" fmla="*/ f12 1 662"/>
                <a:gd name="f14" fmla="*/ f11 1 663"/>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662" h="663">
                  <a:moveTo>
                    <a:pt x="f5" y="f5"/>
                  </a:moveTo>
                  <a:lnTo>
                    <a:pt x="f5" y="f3"/>
                  </a:lnTo>
                  <a:lnTo>
                    <a:pt x="f3" y="f3"/>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1" name="Google Shape;6962;p88">
              <a:extLst>
                <a:ext uri="{FF2B5EF4-FFF2-40B4-BE49-F238E27FC236}">
                  <a16:creationId xmlns:a16="http://schemas.microsoft.com/office/drawing/2014/main" id="{379E4D91-4F68-728C-56BB-3EB132E3F771}"/>
                </a:ext>
              </a:extLst>
            </p:cNvPr>
            <p:cNvSpPr/>
            <p:nvPr/>
          </p:nvSpPr>
          <p:spPr>
            <a:xfrm>
              <a:off x="3730944" y="1007440"/>
              <a:ext cx="284945" cy="351449"/>
            </a:xfrm>
            <a:custGeom>
              <a:avLst/>
              <a:gdLst>
                <a:gd name="f0" fmla="val w"/>
                <a:gd name="f1" fmla="val h"/>
                <a:gd name="f2" fmla="val 0"/>
                <a:gd name="f3" fmla="val 8916"/>
                <a:gd name="f4" fmla="val 10997"/>
                <a:gd name="f5" fmla="val 7183"/>
                <a:gd name="f6" fmla="val 2049"/>
                <a:gd name="f7" fmla="val 7404"/>
                <a:gd name="f8" fmla="val 7561"/>
                <a:gd name="f9" fmla="val 2206"/>
                <a:gd name="f10" fmla="val 2395"/>
                <a:gd name="f11" fmla="val 2584"/>
                <a:gd name="f12" fmla="val 2742"/>
                <a:gd name="f13" fmla="val 4474"/>
                <a:gd name="f14" fmla="val 4285"/>
                <a:gd name="f15" fmla="val 4127"/>
                <a:gd name="f16" fmla="val 3151"/>
                <a:gd name="f17" fmla="val 2017"/>
                <a:gd name="f18" fmla="val 3340"/>
                <a:gd name="f19" fmla="val 3497"/>
                <a:gd name="f20" fmla="val 2175"/>
                <a:gd name="f21" fmla="val 2364"/>
                <a:gd name="f22" fmla="val 3750"/>
                <a:gd name="f23" fmla="val 3939"/>
                <a:gd name="f24" fmla="val 4097"/>
                <a:gd name="f25" fmla="val 1764"/>
                <a:gd name="f26" fmla="val 1575"/>
                <a:gd name="f27" fmla="val 1418"/>
                <a:gd name="f28" fmla="val 5860"/>
                <a:gd name="f29" fmla="val 3372"/>
                <a:gd name="f30" fmla="val 6049"/>
                <a:gd name="f31" fmla="val 6207"/>
                <a:gd name="f32" fmla="val 3529"/>
                <a:gd name="f33" fmla="val 4758"/>
                <a:gd name="f34" fmla="val 4916"/>
                <a:gd name="f35" fmla="val 5105"/>
                <a:gd name="f36" fmla="val 5325"/>
                <a:gd name="f37" fmla="val 5483"/>
                <a:gd name="f38" fmla="val 6491"/>
                <a:gd name="f39" fmla="val 6680"/>
                <a:gd name="f40" fmla="val 6837"/>
                <a:gd name="f41" fmla="val 6144"/>
                <a:gd name="f42" fmla="val 6302"/>
                <a:gd name="f43" fmla="val 7562"/>
                <a:gd name="f44" fmla="val 7720"/>
                <a:gd name="f45" fmla="val 7909"/>
                <a:gd name="f46" fmla="val 8098"/>
                <a:gd name="f47" fmla="val 8255"/>
                <a:gd name="f48" fmla="val 7531"/>
                <a:gd name="f49" fmla="val 7657"/>
                <a:gd name="f50" fmla="val 7877"/>
                <a:gd name="f51" fmla="val 9232"/>
                <a:gd name="f52" fmla="val 9452"/>
                <a:gd name="f53" fmla="val 9610"/>
                <a:gd name="f54" fmla="val 8885"/>
                <a:gd name="f55" fmla="val 9043"/>
                <a:gd name="f56" fmla="val 1040"/>
                <a:gd name="f57" fmla="val 1"/>
                <a:gd name="f58" fmla="val 504"/>
                <a:gd name="f59" fmla="val 473"/>
                <a:gd name="f60" fmla="val 1009"/>
                <a:gd name="f61" fmla="val 9956"/>
                <a:gd name="f62" fmla="val 32"/>
                <a:gd name="f63" fmla="val 10524"/>
                <a:gd name="f64" fmla="val 10996"/>
                <a:gd name="f65" fmla="val 7908"/>
                <a:gd name="f66" fmla="val 8444"/>
                <a:gd name="f67" fmla="val 347"/>
                <a:gd name="f68" fmla="val 915"/>
                <a:gd name="f69" fmla="val 6711"/>
                <a:gd name="f70" fmla="val 1387"/>
                <a:gd name="f71" fmla="val 6175"/>
                <a:gd name="f72" fmla="val 2741"/>
                <a:gd name="f73" fmla="val 1733"/>
                <a:gd name="f74" fmla="*/ f0 1 8916"/>
                <a:gd name="f75" fmla="*/ f1 1 10997"/>
                <a:gd name="f76" fmla="val f2"/>
                <a:gd name="f77" fmla="val f3"/>
                <a:gd name="f78" fmla="val f4"/>
                <a:gd name="f79" fmla="+- f78 0 f76"/>
                <a:gd name="f80" fmla="+- f77 0 f76"/>
                <a:gd name="f81" fmla="*/ f80 1 8916"/>
                <a:gd name="f82" fmla="*/ f79 1 10997"/>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8916" h="10997">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lnTo>
                    <a:pt x="f19" y="f22"/>
                  </a:lnTo>
                  <a:cubicBezTo>
                    <a:pt x="f19" y="f23"/>
                    <a:pt x="f18" y="f24"/>
                    <a:pt x="f16" y="f24"/>
                  </a:cubicBezTo>
                  <a:lnTo>
                    <a:pt x="f25" y="f24"/>
                  </a:lnTo>
                  <a:cubicBezTo>
                    <a:pt x="f26" y="f24"/>
                    <a:pt x="f27" y="f23"/>
                    <a:pt x="f27" y="f22"/>
                  </a:cubicBezTo>
                  <a:lnTo>
                    <a:pt x="f27" y="f21"/>
                  </a:lnTo>
                  <a:cubicBezTo>
                    <a:pt x="f27" y="f20"/>
                    <a:pt x="f26" y="f17"/>
                    <a:pt x="f25" y="f17"/>
                  </a:cubicBezTo>
                  <a:close/>
                  <a:moveTo>
                    <a:pt x="f28" y="f29"/>
                  </a:moveTo>
                  <a:cubicBezTo>
                    <a:pt x="f30" y="f29"/>
                    <a:pt x="f31" y="f32"/>
                    <a:pt x="f31" y="f22"/>
                  </a:cubicBezTo>
                  <a:cubicBezTo>
                    <a:pt x="f31" y="f23"/>
                    <a:pt x="f30" y="f24"/>
                    <a:pt x="f28" y="f24"/>
                  </a:cubicBezTo>
                  <a:lnTo>
                    <a:pt x="f13" y="f24"/>
                  </a:lnTo>
                  <a:cubicBezTo>
                    <a:pt x="f14" y="f24"/>
                    <a:pt x="f15" y="f23"/>
                    <a:pt x="f15" y="f22"/>
                  </a:cubicBezTo>
                  <a:cubicBezTo>
                    <a:pt x="f15" y="f32"/>
                    <a:pt x="f14" y="f29"/>
                    <a:pt x="f13" y="f29"/>
                  </a:cubicBezTo>
                  <a:close/>
                  <a:moveTo>
                    <a:pt x="f5" y="f33"/>
                  </a:moveTo>
                  <a:cubicBezTo>
                    <a:pt x="f7" y="f33"/>
                    <a:pt x="f8" y="f34"/>
                    <a:pt x="f8" y="f35"/>
                  </a:cubicBezTo>
                  <a:cubicBezTo>
                    <a:pt x="f8" y="f36"/>
                    <a:pt x="f7" y="f37"/>
                    <a:pt x="f5" y="f37"/>
                  </a:cubicBezTo>
                  <a:lnTo>
                    <a:pt x="f13" y="f37"/>
                  </a:lnTo>
                  <a:cubicBezTo>
                    <a:pt x="f14" y="f37"/>
                    <a:pt x="f15" y="f36"/>
                    <a:pt x="f15" y="f35"/>
                  </a:cubicBezTo>
                  <a:cubicBezTo>
                    <a:pt x="f15" y="f34"/>
                    <a:pt x="f14" y="f33"/>
                    <a:pt x="f13" y="f33"/>
                  </a:cubicBezTo>
                  <a:close/>
                  <a:moveTo>
                    <a:pt x="f16" y="f33"/>
                  </a:moveTo>
                  <a:cubicBezTo>
                    <a:pt x="f18" y="f33"/>
                    <a:pt x="f19" y="f34"/>
                    <a:pt x="f19" y="f35"/>
                  </a:cubicBezTo>
                  <a:lnTo>
                    <a:pt x="f19" y="f38"/>
                  </a:lnTo>
                  <a:cubicBezTo>
                    <a:pt x="f19" y="f39"/>
                    <a:pt x="f18" y="f40"/>
                    <a:pt x="f16" y="f40"/>
                  </a:cubicBezTo>
                  <a:lnTo>
                    <a:pt x="f25" y="f40"/>
                  </a:lnTo>
                  <a:cubicBezTo>
                    <a:pt x="f26" y="f40"/>
                    <a:pt x="f27" y="f39"/>
                    <a:pt x="f27" y="f38"/>
                  </a:cubicBezTo>
                  <a:lnTo>
                    <a:pt x="f27" y="f35"/>
                  </a:lnTo>
                  <a:cubicBezTo>
                    <a:pt x="f27" y="f34"/>
                    <a:pt x="f26" y="f33"/>
                    <a:pt x="f25" y="f33"/>
                  </a:cubicBezTo>
                  <a:close/>
                  <a:moveTo>
                    <a:pt x="f28" y="f41"/>
                  </a:moveTo>
                  <a:cubicBezTo>
                    <a:pt x="f30" y="f41"/>
                    <a:pt x="f31" y="f42"/>
                    <a:pt x="f31" y="f38"/>
                  </a:cubicBezTo>
                  <a:cubicBezTo>
                    <a:pt x="f31" y="f39"/>
                    <a:pt x="f30" y="f40"/>
                    <a:pt x="f28" y="f40"/>
                  </a:cubicBezTo>
                  <a:lnTo>
                    <a:pt x="f13" y="f40"/>
                  </a:lnTo>
                  <a:cubicBezTo>
                    <a:pt x="f14" y="f40"/>
                    <a:pt x="f15" y="f39"/>
                    <a:pt x="f15" y="f38"/>
                  </a:cubicBezTo>
                  <a:cubicBezTo>
                    <a:pt x="f15" y="f42"/>
                    <a:pt x="f14" y="f41"/>
                    <a:pt x="f13" y="f41"/>
                  </a:cubicBezTo>
                  <a:close/>
                  <a:moveTo>
                    <a:pt x="f5" y="f43"/>
                  </a:moveTo>
                  <a:cubicBezTo>
                    <a:pt x="f7" y="f43"/>
                    <a:pt x="f8" y="f44"/>
                    <a:pt x="f8" y="f45"/>
                  </a:cubicBezTo>
                  <a:cubicBezTo>
                    <a:pt x="f8" y="f46"/>
                    <a:pt x="f7" y="f47"/>
                    <a:pt x="f5" y="f47"/>
                  </a:cubicBezTo>
                  <a:lnTo>
                    <a:pt x="f13" y="f47"/>
                  </a:lnTo>
                  <a:cubicBezTo>
                    <a:pt x="f14" y="f47"/>
                    <a:pt x="f15" y="f46"/>
                    <a:pt x="f15" y="f45"/>
                  </a:cubicBezTo>
                  <a:cubicBezTo>
                    <a:pt x="f15" y="f44"/>
                    <a:pt x="f14" y="f43"/>
                    <a:pt x="f13" y="f43"/>
                  </a:cubicBezTo>
                  <a:close/>
                  <a:moveTo>
                    <a:pt x="f16" y="f48"/>
                  </a:moveTo>
                  <a:cubicBezTo>
                    <a:pt x="f18" y="f48"/>
                    <a:pt x="f19" y="f49"/>
                    <a:pt x="f19" y="f50"/>
                  </a:cubicBezTo>
                  <a:lnTo>
                    <a:pt x="f19" y="f51"/>
                  </a:lnTo>
                  <a:cubicBezTo>
                    <a:pt x="f19" y="f52"/>
                    <a:pt x="f18" y="f53"/>
                    <a:pt x="f16" y="f53"/>
                  </a:cubicBezTo>
                  <a:lnTo>
                    <a:pt x="f25" y="f53"/>
                  </a:lnTo>
                  <a:cubicBezTo>
                    <a:pt x="f26" y="f53"/>
                    <a:pt x="f27" y="f52"/>
                    <a:pt x="f27" y="f51"/>
                  </a:cubicBezTo>
                  <a:lnTo>
                    <a:pt x="f27" y="f50"/>
                  </a:lnTo>
                  <a:cubicBezTo>
                    <a:pt x="f27" y="f49"/>
                    <a:pt x="f26" y="f48"/>
                    <a:pt x="f25" y="f48"/>
                  </a:cubicBezTo>
                  <a:close/>
                  <a:moveTo>
                    <a:pt x="f28" y="f54"/>
                  </a:moveTo>
                  <a:cubicBezTo>
                    <a:pt x="f30" y="f54"/>
                    <a:pt x="f31" y="f55"/>
                    <a:pt x="f31" y="f51"/>
                  </a:cubicBezTo>
                  <a:cubicBezTo>
                    <a:pt x="f31" y="f52"/>
                    <a:pt x="f30" y="f53"/>
                    <a:pt x="f28" y="f53"/>
                  </a:cubicBezTo>
                  <a:lnTo>
                    <a:pt x="f13" y="f53"/>
                  </a:lnTo>
                  <a:cubicBezTo>
                    <a:pt x="f14" y="f53"/>
                    <a:pt x="f15" y="f52"/>
                    <a:pt x="f15" y="f51"/>
                  </a:cubicBezTo>
                  <a:cubicBezTo>
                    <a:pt x="f15" y="f55"/>
                    <a:pt x="f14" y="f54"/>
                    <a:pt x="f13" y="f54"/>
                  </a:cubicBezTo>
                  <a:close/>
                  <a:moveTo>
                    <a:pt x="f56" y="f57"/>
                  </a:moveTo>
                  <a:cubicBezTo>
                    <a:pt x="f58" y="f57"/>
                    <a:pt x="f2" y="f59"/>
                    <a:pt x="f2" y="f60"/>
                  </a:cubicBezTo>
                  <a:lnTo>
                    <a:pt x="f2" y="f61"/>
                  </a:lnTo>
                  <a:cubicBezTo>
                    <a:pt x="f62" y="f63"/>
                    <a:pt x="f58" y="f64"/>
                    <a:pt x="f56" y="f64"/>
                  </a:cubicBezTo>
                  <a:lnTo>
                    <a:pt x="f65" y="f64"/>
                  </a:lnTo>
                  <a:cubicBezTo>
                    <a:pt x="f66" y="f64"/>
                    <a:pt x="f3" y="f63"/>
                    <a:pt x="f3" y="f61"/>
                  </a:cubicBezTo>
                  <a:lnTo>
                    <a:pt x="f3" y="f60"/>
                  </a:lnTo>
                  <a:cubicBezTo>
                    <a:pt x="f3" y="f59"/>
                    <a:pt x="f66" y="f57"/>
                    <a:pt x="f65" y="f57"/>
                  </a:cubicBezTo>
                  <a:lnTo>
                    <a:pt x="f5" y="f57"/>
                  </a:lnTo>
                  <a:lnTo>
                    <a:pt x="f5" y="f67"/>
                  </a:lnTo>
                  <a:cubicBezTo>
                    <a:pt x="f5" y="f68"/>
                    <a:pt x="f69" y="f70"/>
                    <a:pt x="f71" y="f70"/>
                  </a:cubicBezTo>
                  <a:lnTo>
                    <a:pt x="f72" y="f70"/>
                  </a:lnTo>
                  <a:cubicBezTo>
                    <a:pt x="f9" y="f70"/>
                    <a:pt x="f73" y="f68"/>
                    <a:pt x="f73" y="f67"/>
                  </a:cubicBezTo>
                  <a:lnTo>
                    <a:pt x="f73" y="f57"/>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2" name="Google Shape;6963;p88">
              <a:extLst>
                <a:ext uri="{FF2B5EF4-FFF2-40B4-BE49-F238E27FC236}">
                  <a16:creationId xmlns:a16="http://schemas.microsoft.com/office/drawing/2014/main" id="{5A6D0B79-6D7E-A7CB-D5E5-C0E5AD0618E6}"/>
                </a:ext>
              </a:extLst>
            </p:cNvPr>
            <p:cNvSpPr/>
            <p:nvPr/>
          </p:nvSpPr>
          <p:spPr>
            <a:xfrm>
              <a:off x="4039023" y="1115165"/>
              <a:ext cx="65480" cy="132944"/>
            </a:xfrm>
            <a:custGeom>
              <a:avLst/>
              <a:gdLst>
                <a:gd name="f0" fmla="val w"/>
                <a:gd name="f1" fmla="val h"/>
                <a:gd name="f2" fmla="val 0"/>
                <a:gd name="f3" fmla="val 2049"/>
                <a:gd name="f4" fmla="val 4160"/>
                <a:gd name="f5" fmla="val 1"/>
                <a:gd name="f6" fmla="*/ f0 1 2049"/>
                <a:gd name="f7" fmla="*/ f1 1 4160"/>
                <a:gd name="f8" fmla="val f2"/>
                <a:gd name="f9" fmla="val f3"/>
                <a:gd name="f10" fmla="val f4"/>
                <a:gd name="f11" fmla="+- f10 0 f8"/>
                <a:gd name="f12" fmla="+- f9 0 f8"/>
                <a:gd name="f13" fmla="*/ f12 1 2049"/>
                <a:gd name="f14" fmla="*/ f11 1 41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049" h="4160">
                  <a:moveTo>
                    <a:pt x="f5" y="f5"/>
                  </a:moveTo>
                  <a:lnTo>
                    <a:pt x="f5" y="f4"/>
                  </a:lnTo>
                  <a:lnTo>
                    <a:pt x="f3" y="f4"/>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3" name="Google Shape;6964;p88">
              <a:extLst>
                <a:ext uri="{FF2B5EF4-FFF2-40B4-BE49-F238E27FC236}">
                  <a16:creationId xmlns:a16="http://schemas.microsoft.com/office/drawing/2014/main" id="{90A0A656-8E43-F6A5-1275-52579011D307}"/>
                </a:ext>
              </a:extLst>
            </p:cNvPr>
            <p:cNvSpPr/>
            <p:nvPr/>
          </p:nvSpPr>
          <p:spPr>
            <a:xfrm>
              <a:off x="4039023" y="1028590"/>
              <a:ext cx="65480" cy="65480"/>
            </a:xfrm>
            <a:custGeom>
              <a:avLst/>
              <a:gdLst>
                <a:gd name="f0" fmla="val w"/>
                <a:gd name="f1" fmla="val h"/>
                <a:gd name="f2" fmla="val 0"/>
                <a:gd name="f3" fmla="val 2049"/>
                <a:gd name="f4" fmla="val 1009"/>
                <a:gd name="f5" fmla="val 1"/>
                <a:gd name="f6" fmla="val 473"/>
                <a:gd name="f7" fmla="val 1040"/>
                <a:gd name="f8" fmla="val 2048"/>
                <a:gd name="f9" fmla="val 1576"/>
                <a:gd name="f10" fmla="*/ f0 1 2049"/>
                <a:gd name="f11" fmla="*/ f1 1 2049"/>
                <a:gd name="f12" fmla="val f2"/>
                <a:gd name="f13" fmla="val f3"/>
                <a:gd name="f14" fmla="+- f13 0 f12"/>
                <a:gd name="f15" fmla="*/ f14 1 204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2049" h="2049">
                  <a:moveTo>
                    <a:pt x="f4" y="f5"/>
                  </a:moveTo>
                  <a:cubicBezTo>
                    <a:pt x="f6" y="f5"/>
                    <a:pt x="f5" y="f6"/>
                    <a:pt x="f5" y="f7"/>
                  </a:cubicBezTo>
                  <a:lnTo>
                    <a:pt x="f5" y="f8"/>
                  </a:lnTo>
                  <a:lnTo>
                    <a:pt x="f3" y="f8"/>
                  </a:lnTo>
                  <a:lnTo>
                    <a:pt x="f3" y="f7"/>
                  </a:lnTo>
                  <a:cubicBezTo>
                    <a:pt x="f3"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4" name="Google Shape;6965;p88">
              <a:extLst>
                <a:ext uri="{FF2B5EF4-FFF2-40B4-BE49-F238E27FC236}">
                  <a16:creationId xmlns:a16="http://schemas.microsoft.com/office/drawing/2014/main" id="{B0297F3E-0355-D92C-EF2E-07330E5C83FA}"/>
                </a:ext>
              </a:extLst>
            </p:cNvPr>
            <p:cNvSpPr/>
            <p:nvPr/>
          </p:nvSpPr>
          <p:spPr>
            <a:xfrm>
              <a:off x="4041044" y="1270229"/>
              <a:ext cx="59445" cy="65480"/>
            </a:xfrm>
            <a:custGeom>
              <a:avLst/>
              <a:gdLst>
                <a:gd name="f0" fmla="val w"/>
                <a:gd name="f1" fmla="val h"/>
                <a:gd name="f2" fmla="val 0"/>
                <a:gd name="f3" fmla="val 1860"/>
                <a:gd name="f4" fmla="val 2049"/>
                <a:gd name="f5" fmla="val 1"/>
                <a:gd name="f6" fmla="val 599"/>
                <a:gd name="f7" fmla="val 1796"/>
                <a:gd name="f8" fmla="val 694"/>
                <a:gd name="f9" fmla="val 1985"/>
                <a:gd name="f10" fmla="val 788"/>
                <a:gd name="f11" fmla="val 2048"/>
                <a:gd name="f12" fmla="val 946"/>
                <a:gd name="f13" fmla="val 1103"/>
                <a:gd name="f14" fmla="val 1229"/>
                <a:gd name="f15" fmla="val 1261"/>
                <a:gd name="f16" fmla="*/ f0 1 1860"/>
                <a:gd name="f17" fmla="*/ f1 1 2049"/>
                <a:gd name="f18" fmla="val f2"/>
                <a:gd name="f19" fmla="val f3"/>
                <a:gd name="f20" fmla="val f4"/>
                <a:gd name="f21" fmla="+- f20 0 f18"/>
                <a:gd name="f22" fmla="+- f19 0 f18"/>
                <a:gd name="f23" fmla="*/ f22 1 1860"/>
                <a:gd name="f24" fmla="*/ f21 1 204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860" h="2049">
                  <a:moveTo>
                    <a:pt x="f5" y="f5"/>
                  </a:moveTo>
                  <a:lnTo>
                    <a:pt x="f6" y="f7"/>
                  </a:lnTo>
                  <a:cubicBezTo>
                    <a:pt x="f8" y="f9"/>
                    <a:pt x="f10" y="f11"/>
                    <a:pt x="f12" y="f11"/>
                  </a:cubicBezTo>
                  <a:cubicBezTo>
                    <a:pt x="f13" y="f11"/>
                    <a:pt x="f14" y="f9"/>
                    <a:pt x="f15" y="f7"/>
                  </a:cubicBez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45" name="Google Shape;6966;p88">
            <a:extLst>
              <a:ext uri="{FF2B5EF4-FFF2-40B4-BE49-F238E27FC236}">
                <a16:creationId xmlns:a16="http://schemas.microsoft.com/office/drawing/2014/main" id="{912E0CDD-1515-D6AC-E2A2-E2A8982B31DF}"/>
              </a:ext>
            </a:extLst>
          </p:cNvPr>
          <p:cNvGrpSpPr/>
          <p:nvPr/>
        </p:nvGrpSpPr>
        <p:grpSpPr>
          <a:xfrm>
            <a:off x="6872469" y="2558382"/>
            <a:ext cx="453661" cy="454365"/>
            <a:chOff x="8189640" y="2558381"/>
            <a:chExt cx="453661" cy="454365"/>
          </a:xfrm>
          <a:solidFill>
            <a:schemeClr val="bg2"/>
          </a:solidFill>
        </p:grpSpPr>
        <p:sp>
          <p:nvSpPr>
            <p:cNvPr id="46" name="Google Shape;6967;p88">
              <a:extLst>
                <a:ext uri="{FF2B5EF4-FFF2-40B4-BE49-F238E27FC236}">
                  <a16:creationId xmlns:a16="http://schemas.microsoft.com/office/drawing/2014/main" id="{4D4BC596-ACBF-B6EF-27FB-D006BFDBEA96}"/>
                </a:ext>
              </a:extLst>
            </p:cNvPr>
            <p:cNvSpPr/>
            <p:nvPr/>
          </p:nvSpPr>
          <p:spPr>
            <a:xfrm>
              <a:off x="8317162" y="2858761"/>
              <a:ext cx="12298" cy="19650"/>
            </a:xfrm>
            <a:custGeom>
              <a:avLst/>
              <a:gdLst>
                <a:gd name="f0" fmla="val w"/>
                <a:gd name="f1" fmla="val h"/>
                <a:gd name="f2" fmla="val 0"/>
                <a:gd name="f3" fmla="val 316"/>
                <a:gd name="f4" fmla="val 505"/>
                <a:gd name="f5" fmla="val 158"/>
                <a:gd name="f6" fmla="val 1"/>
                <a:gd name="f7" fmla="val 315"/>
                <a:gd name="f8" fmla="*/ f0 1 316"/>
                <a:gd name="f9" fmla="*/ f1 1 505"/>
                <a:gd name="f10" fmla="val f2"/>
                <a:gd name="f11" fmla="val f3"/>
                <a:gd name="f12" fmla="val f4"/>
                <a:gd name="f13" fmla="+- f12 0 f10"/>
                <a:gd name="f14" fmla="+- f11 0 f10"/>
                <a:gd name="f15" fmla="*/ f14 1 316"/>
                <a:gd name="f16" fmla="*/ f13 1 50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316" h="505">
                  <a:moveTo>
                    <a:pt x="f5" y="f6"/>
                  </a:moveTo>
                  <a:lnTo>
                    <a:pt x="f2" y="f4"/>
                  </a:lnTo>
                  <a:lnTo>
                    <a:pt x="f7" y="f4"/>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7" name="Google Shape;6968;p88">
              <a:extLst>
                <a:ext uri="{FF2B5EF4-FFF2-40B4-BE49-F238E27FC236}">
                  <a16:creationId xmlns:a16="http://schemas.microsoft.com/office/drawing/2014/main" id="{00BB422D-F3F7-C175-7F90-26DE8576605D}"/>
                </a:ext>
              </a:extLst>
            </p:cNvPr>
            <p:cNvSpPr/>
            <p:nvPr/>
          </p:nvSpPr>
          <p:spPr>
            <a:xfrm>
              <a:off x="8189640" y="2743538"/>
              <a:ext cx="267297" cy="269208"/>
            </a:xfrm>
            <a:custGeom>
              <a:avLst/>
              <a:gdLst>
                <a:gd name="f0" fmla="val w"/>
                <a:gd name="f1" fmla="val h"/>
                <a:gd name="f2" fmla="val 0"/>
                <a:gd name="f3" fmla="val 6869"/>
                <a:gd name="f4" fmla="val 6918"/>
                <a:gd name="f5" fmla="val 3427"/>
                <a:gd name="f6" fmla="val 1449"/>
                <a:gd name="f7" fmla="val 3569"/>
                <a:gd name="f8" fmla="val 3718"/>
                <a:gd name="f9" fmla="val 1512"/>
                <a:gd name="f10" fmla="val 3781"/>
                <a:gd name="f11" fmla="val 1638"/>
                <a:gd name="f12" fmla="val 4317"/>
                <a:gd name="f13" fmla="val 3466"/>
                <a:gd name="f14" fmla="val 4474"/>
                <a:gd name="f15" fmla="val 4695"/>
                <a:gd name="f16" fmla="val 4852"/>
                <a:gd name="f17" fmla="val 3623"/>
                <a:gd name="f18" fmla="val 3812"/>
                <a:gd name="f19" fmla="val 3970"/>
                <a:gd name="f20" fmla="val 4726"/>
                <a:gd name="f21" fmla="val 4127"/>
                <a:gd name="f22" fmla="val 4537"/>
                <a:gd name="f23" fmla="val 4789"/>
                <a:gd name="f24" fmla="val 5072"/>
                <a:gd name="f25" fmla="val 5262"/>
                <a:gd name="f26" fmla="val 4758"/>
                <a:gd name="f27" fmla="val 5419"/>
                <a:gd name="f28" fmla="val 4569"/>
                <a:gd name="f29" fmla="val 5514"/>
                <a:gd name="f30" fmla="val 4545"/>
                <a:gd name="f31" fmla="val 5518"/>
                <a:gd name="f32" fmla="val 4521"/>
                <a:gd name="f33" fmla="val 5520"/>
                <a:gd name="f34" fmla="val 4498"/>
                <a:gd name="f35" fmla="val 4341"/>
                <a:gd name="f36" fmla="val 4210"/>
                <a:gd name="f37" fmla="val 5427"/>
                <a:gd name="f38" fmla="val 4128"/>
                <a:gd name="f39" fmla="val 3057"/>
                <a:gd name="f40" fmla="val 2710"/>
                <a:gd name="f41" fmla="val 2683"/>
                <a:gd name="f42" fmla="val 2535"/>
                <a:gd name="f43" fmla="val 2351"/>
                <a:gd name="f44" fmla="val 2325"/>
                <a:gd name="f45" fmla="val 2297"/>
                <a:gd name="f46" fmla="val 2269"/>
                <a:gd name="f47" fmla="val 2080"/>
                <a:gd name="f48" fmla="val 5451"/>
                <a:gd name="f49" fmla="val 2017"/>
                <a:gd name="f50" fmla="val 2049"/>
                <a:gd name="f51" fmla="val 2332"/>
                <a:gd name="f52" fmla="val 2175"/>
                <a:gd name="f53" fmla="val 4096"/>
                <a:gd name="f54" fmla="val 2206"/>
                <a:gd name="f55" fmla="val 2395"/>
                <a:gd name="f56" fmla="val 2553"/>
                <a:gd name="f57" fmla="val 3120"/>
                <a:gd name="f58" fmla="val 3151"/>
                <a:gd name="f59" fmla="val 3285"/>
                <a:gd name="f60" fmla="val 3435"/>
                <a:gd name="f61" fmla="val 1544"/>
                <a:gd name="f62" fmla="val 1"/>
                <a:gd name="f63" fmla="val 3434"/>
                <a:gd name="f64" fmla="val 5356"/>
                <a:gd name="f65" fmla="val 6900"/>
                <a:gd name="f66" fmla="val 4065"/>
                <a:gd name="f67" fmla="val 4632"/>
                <a:gd name="f68" fmla="val 6742"/>
                <a:gd name="f69" fmla="val 5168"/>
                <a:gd name="f70" fmla="val 6427"/>
                <a:gd name="f71" fmla="val 6365"/>
                <a:gd name="f72" fmla="val 6407"/>
                <a:gd name="f73" fmla="val 6910"/>
                <a:gd name="f74" fmla="val 6449"/>
                <a:gd name="f75" fmla="val 6917"/>
                <a:gd name="f76" fmla="val 6491"/>
                <a:gd name="f77" fmla="val 6575"/>
                <a:gd name="f78" fmla="val 6659"/>
                <a:gd name="f79" fmla="val 6889"/>
                <a:gd name="f80" fmla="val 6743"/>
                <a:gd name="f81" fmla="val 6805"/>
                <a:gd name="f82" fmla="val 6806"/>
                <a:gd name="f83" fmla="val 6616"/>
                <a:gd name="f84" fmla="val 6459"/>
                <a:gd name="f85" fmla="val 5009"/>
                <a:gd name="f86" fmla="val 4001"/>
                <a:gd name="f87" fmla="val 3119"/>
                <a:gd name="f88" fmla="val 6774"/>
                <a:gd name="f89" fmla="val 2804"/>
                <a:gd name="f90" fmla="val 6711"/>
                <a:gd name="f91" fmla="val 2489"/>
                <a:gd name="f92" fmla="val 6617"/>
                <a:gd name="f93" fmla="val 2426"/>
                <a:gd name="f94" fmla="val 6428"/>
                <a:gd name="f95" fmla="val 2363"/>
                <a:gd name="f96" fmla="val 5389"/>
                <a:gd name="f97" fmla="val 2755"/>
                <a:gd name="f98" fmla="val 5256"/>
                <a:gd name="f99" fmla="val 2780"/>
                <a:gd name="f100" fmla="val 5125"/>
                <a:gd name="f101" fmla="val 4892"/>
                <a:gd name="f102" fmla="val 4667"/>
                <a:gd name="f103" fmla="val 2702"/>
                <a:gd name="f104" fmla="val 4506"/>
                <a:gd name="f105" fmla="val 2521"/>
                <a:gd name="f106" fmla="val 4222"/>
                <a:gd name="f107" fmla="val 1891"/>
                <a:gd name="f108" fmla="val 4159"/>
                <a:gd name="f109" fmla="val 1481"/>
                <a:gd name="f110" fmla="val 4443"/>
                <a:gd name="f111" fmla="val 221"/>
                <a:gd name="f112" fmla="val 189"/>
                <a:gd name="f113" fmla="val 4411"/>
                <a:gd name="f114" fmla="val 158"/>
                <a:gd name="f115" fmla="val 63"/>
                <a:gd name="f116" fmla="*/ f0 1 6869"/>
                <a:gd name="f117" fmla="*/ f1 1 6918"/>
                <a:gd name="f118" fmla="val f2"/>
                <a:gd name="f119" fmla="val f3"/>
                <a:gd name="f120" fmla="val f4"/>
                <a:gd name="f121" fmla="+- f120 0 f118"/>
                <a:gd name="f122" fmla="+- f119 0 f118"/>
                <a:gd name="f123" fmla="*/ f122 1 6869"/>
                <a:gd name="f124" fmla="*/ f121 1 6918"/>
                <a:gd name="f125" fmla="*/ f118 1 f123"/>
                <a:gd name="f126" fmla="*/ f119 1 f123"/>
                <a:gd name="f127" fmla="*/ f118 1 f124"/>
                <a:gd name="f128" fmla="*/ f120 1 f124"/>
                <a:gd name="f129" fmla="*/ f125 f116 1"/>
                <a:gd name="f130" fmla="*/ f126 f116 1"/>
                <a:gd name="f131" fmla="*/ f128 f117 1"/>
                <a:gd name="f132" fmla="*/ f127 f117 1"/>
              </a:gdLst>
              <a:ahLst/>
              <a:cxnLst>
                <a:cxn ang="3cd4">
                  <a:pos x="hc" y="t"/>
                </a:cxn>
                <a:cxn ang="0">
                  <a:pos x="r" y="vc"/>
                </a:cxn>
                <a:cxn ang="cd4">
                  <a:pos x="hc" y="b"/>
                </a:cxn>
                <a:cxn ang="cd2">
                  <a:pos x="l" y="vc"/>
                </a:cxn>
              </a:cxnLst>
              <a:rect l="f129" t="f132" r="f130" b="f131"/>
              <a:pathLst>
                <a:path w="6869" h="6918">
                  <a:moveTo>
                    <a:pt x="f5" y="f6"/>
                  </a:moveTo>
                  <a:cubicBezTo>
                    <a:pt x="f7" y="f6"/>
                    <a:pt x="f8" y="f9"/>
                    <a:pt x="f10" y="f11"/>
                  </a:cubicBezTo>
                  <a:lnTo>
                    <a:pt x="f12" y="f13"/>
                  </a:lnTo>
                  <a:lnTo>
                    <a:pt x="f14" y="f13"/>
                  </a:lnTo>
                  <a:cubicBezTo>
                    <a:pt x="f15" y="f13"/>
                    <a:pt x="f16" y="f17"/>
                    <a:pt x="f16" y="f18"/>
                  </a:cubicBezTo>
                  <a:cubicBezTo>
                    <a:pt x="f16" y="f19"/>
                    <a:pt x="f20" y="f21"/>
                    <a:pt x="f22" y="f21"/>
                  </a:cubicBezTo>
                  <a:lnTo>
                    <a:pt x="f23" y="f24"/>
                  </a:lnTo>
                  <a:cubicBezTo>
                    <a:pt x="f16" y="f25"/>
                    <a:pt x="f26" y="f27"/>
                    <a:pt x="f28" y="f29"/>
                  </a:cubicBezTo>
                  <a:cubicBezTo>
                    <a:pt x="f30" y="f31"/>
                    <a:pt x="f32" y="f33"/>
                    <a:pt x="f34" y="f33"/>
                  </a:cubicBezTo>
                  <a:cubicBezTo>
                    <a:pt x="f35" y="f33"/>
                    <a:pt x="f36" y="f37"/>
                    <a:pt x="f38" y="f25"/>
                  </a:cubicBezTo>
                  <a:lnTo>
                    <a:pt x="f10" y="f21"/>
                  </a:lnTo>
                  <a:lnTo>
                    <a:pt x="f39" y="f21"/>
                  </a:lnTo>
                  <a:lnTo>
                    <a:pt x="f40" y="f25"/>
                  </a:lnTo>
                  <a:cubicBezTo>
                    <a:pt x="f41" y="f37"/>
                    <a:pt x="f42" y="f33"/>
                    <a:pt x="f43" y="f33"/>
                  </a:cubicBezTo>
                  <a:cubicBezTo>
                    <a:pt x="f44" y="f33"/>
                    <a:pt x="f45" y="f31"/>
                    <a:pt x="f46" y="f29"/>
                  </a:cubicBezTo>
                  <a:cubicBezTo>
                    <a:pt x="f47" y="f48"/>
                    <a:pt x="f49" y="f25"/>
                    <a:pt x="f50" y="f24"/>
                  </a:cubicBezTo>
                  <a:lnTo>
                    <a:pt x="f51" y="f21"/>
                  </a:lnTo>
                  <a:cubicBezTo>
                    <a:pt x="f52" y="f53"/>
                    <a:pt x="f49" y="f19"/>
                    <a:pt x="f49" y="f18"/>
                  </a:cubicBezTo>
                  <a:cubicBezTo>
                    <a:pt x="f50" y="f17"/>
                    <a:pt x="f54" y="f13"/>
                    <a:pt x="f55" y="f13"/>
                  </a:cubicBezTo>
                  <a:lnTo>
                    <a:pt x="f56" y="f13"/>
                  </a:lnTo>
                  <a:lnTo>
                    <a:pt x="f57" y="f11"/>
                  </a:lnTo>
                  <a:cubicBezTo>
                    <a:pt x="f58" y="f9"/>
                    <a:pt x="f59" y="f6"/>
                    <a:pt x="f5" y="f6"/>
                  </a:cubicBezTo>
                  <a:close/>
                  <a:moveTo>
                    <a:pt x="f60" y="f2"/>
                  </a:moveTo>
                  <a:cubicBezTo>
                    <a:pt x="f61" y="f2"/>
                    <a:pt x="f62" y="f61"/>
                    <a:pt x="f62" y="f63"/>
                  </a:cubicBezTo>
                  <a:cubicBezTo>
                    <a:pt x="f62" y="f64"/>
                    <a:pt x="f61" y="f65"/>
                    <a:pt x="f60" y="f65"/>
                  </a:cubicBezTo>
                  <a:cubicBezTo>
                    <a:pt x="f66" y="f65"/>
                    <a:pt x="f67" y="f68"/>
                    <a:pt x="f69" y="f70"/>
                  </a:cubicBezTo>
                  <a:lnTo>
                    <a:pt x="f71" y="f65"/>
                  </a:lnTo>
                  <a:cubicBezTo>
                    <a:pt x="f72" y="f73"/>
                    <a:pt x="f74" y="f75"/>
                    <a:pt x="f76" y="f75"/>
                  </a:cubicBezTo>
                  <a:cubicBezTo>
                    <a:pt x="f77" y="f75"/>
                    <a:pt x="f78" y="f79"/>
                    <a:pt x="f80" y="f81"/>
                  </a:cubicBezTo>
                  <a:cubicBezTo>
                    <a:pt x="f82" y="f68"/>
                    <a:pt x="f3" y="f83"/>
                    <a:pt x="f3" y="f84"/>
                  </a:cubicBezTo>
                  <a:lnTo>
                    <a:pt x="f76" y="f85"/>
                  </a:lnTo>
                  <a:cubicBezTo>
                    <a:pt x="f80" y="f22"/>
                    <a:pt x="f3" y="f86"/>
                    <a:pt x="f3" y="f13"/>
                  </a:cubicBezTo>
                  <a:cubicBezTo>
                    <a:pt x="f3" y="f87"/>
                    <a:pt x="f88" y="f89"/>
                    <a:pt x="f90" y="f91"/>
                  </a:cubicBezTo>
                  <a:cubicBezTo>
                    <a:pt x="f92" y="f93"/>
                    <a:pt x="f76" y="f55"/>
                    <a:pt x="f94" y="f95"/>
                  </a:cubicBezTo>
                  <a:lnTo>
                    <a:pt x="f29" y="f40"/>
                  </a:lnTo>
                  <a:cubicBezTo>
                    <a:pt x="f96" y="f97"/>
                    <a:pt x="f98" y="f99"/>
                    <a:pt x="f100" y="f99"/>
                  </a:cubicBezTo>
                  <a:cubicBezTo>
                    <a:pt x="f101" y="f99"/>
                    <a:pt x="f102" y="f103"/>
                    <a:pt x="f104" y="f105"/>
                  </a:cubicBezTo>
                  <a:cubicBezTo>
                    <a:pt x="f106" y="f46"/>
                    <a:pt x="f53" y="f107"/>
                    <a:pt x="f108" y="f109"/>
                  </a:cubicBezTo>
                  <a:lnTo>
                    <a:pt x="f110" y="f111"/>
                  </a:lnTo>
                  <a:cubicBezTo>
                    <a:pt x="f110" y="f112"/>
                    <a:pt x="f110" y="f112"/>
                    <a:pt x="f113" y="f114"/>
                  </a:cubicBezTo>
                  <a:cubicBezTo>
                    <a:pt x="f53" y="f115"/>
                    <a:pt x="f10" y="f2"/>
                    <a:pt x="f60"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8" name="Google Shape;6969;p88">
              <a:extLst>
                <a:ext uri="{FF2B5EF4-FFF2-40B4-BE49-F238E27FC236}">
                  <a16:creationId xmlns:a16="http://schemas.microsoft.com/office/drawing/2014/main" id="{A4E2CE31-25CB-3B1D-B61E-7705CA4415FB}"/>
                </a:ext>
              </a:extLst>
            </p:cNvPr>
            <p:cNvSpPr/>
            <p:nvPr/>
          </p:nvSpPr>
          <p:spPr>
            <a:xfrm>
              <a:off x="8497372" y="2665046"/>
              <a:ext cx="24551" cy="40507"/>
            </a:xfrm>
            <a:custGeom>
              <a:avLst/>
              <a:gdLst>
                <a:gd name="f0" fmla="val w"/>
                <a:gd name="f1" fmla="val h"/>
                <a:gd name="f2" fmla="val 0"/>
                <a:gd name="f3" fmla="val 631"/>
                <a:gd name="f4" fmla="val 1041"/>
                <a:gd name="f5" fmla="val 1"/>
                <a:gd name="f6" fmla="val 32"/>
                <a:gd name="f7" fmla="val 410"/>
                <a:gd name="f8" fmla="val 126"/>
                <a:gd name="f9" fmla="val 694"/>
                <a:gd name="f10" fmla="val 315"/>
                <a:gd name="f11" fmla="val 473"/>
                <a:gd name="f12" fmla="val 599"/>
                <a:gd name="f13" fmla="val 347"/>
                <a:gd name="f14" fmla="*/ f0 1 631"/>
                <a:gd name="f15" fmla="*/ f1 1 1041"/>
                <a:gd name="f16" fmla="val f2"/>
                <a:gd name="f17" fmla="val f3"/>
                <a:gd name="f18" fmla="val f4"/>
                <a:gd name="f19" fmla="+- f18 0 f16"/>
                <a:gd name="f20" fmla="+- f17 0 f16"/>
                <a:gd name="f21" fmla="*/ f20 1 631"/>
                <a:gd name="f22" fmla="*/ f19 1 1041"/>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631" h="1041">
                  <a:moveTo>
                    <a:pt x="f2" y="f5"/>
                  </a:moveTo>
                  <a:cubicBezTo>
                    <a:pt x="f6" y="f7"/>
                    <a:pt x="f8" y="f9"/>
                    <a:pt x="f10" y="f4"/>
                  </a:cubicBezTo>
                  <a:cubicBezTo>
                    <a:pt x="f11" y="f9"/>
                    <a:pt x="f12" y="f13"/>
                    <a:pt x="f3"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49" name="Google Shape;6970;p88">
              <a:extLst>
                <a:ext uri="{FF2B5EF4-FFF2-40B4-BE49-F238E27FC236}">
                  <a16:creationId xmlns:a16="http://schemas.microsoft.com/office/drawing/2014/main" id="{844A63FA-585F-62CB-F156-5F00258EE3BD}"/>
                </a:ext>
              </a:extLst>
            </p:cNvPr>
            <p:cNvSpPr/>
            <p:nvPr/>
          </p:nvSpPr>
          <p:spPr>
            <a:xfrm>
              <a:off x="8374751" y="2558381"/>
              <a:ext cx="268550" cy="268348"/>
            </a:xfrm>
            <a:custGeom>
              <a:avLst/>
              <a:gdLst>
                <a:gd name="f0" fmla="val w"/>
                <a:gd name="f1" fmla="val h"/>
                <a:gd name="f2" fmla="val 0"/>
                <a:gd name="f3" fmla="val 6901"/>
                <a:gd name="f4" fmla="val 6896"/>
                <a:gd name="f5" fmla="val 3435"/>
                <a:gd name="f6" fmla="val 1356"/>
                <a:gd name="f7" fmla="val 3624"/>
                <a:gd name="f8" fmla="val 3782"/>
                <a:gd name="f9" fmla="val 1513"/>
                <a:gd name="f10" fmla="val 1734"/>
                <a:gd name="f11" fmla="val 2080"/>
                <a:gd name="f12" fmla="val 4821"/>
                <a:gd name="f13" fmla="val 5010"/>
                <a:gd name="f14" fmla="val 5168"/>
                <a:gd name="f15" fmla="val 2238"/>
                <a:gd name="f16" fmla="val 2427"/>
                <a:gd name="f17" fmla="val 2616"/>
                <a:gd name="f18" fmla="val 2742"/>
                <a:gd name="f19" fmla="val 4412"/>
                <a:gd name="f20" fmla="val 4380"/>
                <a:gd name="f21" fmla="val 3341"/>
                <a:gd name="f22" fmla="val 4191"/>
                <a:gd name="f23" fmla="val 3876"/>
                <a:gd name="f24" fmla="val 3908"/>
                <a:gd name="f25" fmla="val 4443"/>
                <a:gd name="f26" fmla="val 4475"/>
                <a:gd name="f27" fmla="val 3939"/>
                <a:gd name="f28" fmla="val 4506"/>
                <a:gd name="f29" fmla="val 4349"/>
                <a:gd name="f30" fmla="val 4916"/>
                <a:gd name="f31" fmla="val 5042"/>
                <a:gd name="f32" fmla="val 5262"/>
                <a:gd name="f33" fmla="val 5388"/>
                <a:gd name="f34" fmla="val 4286"/>
                <a:gd name="f35" fmla="val 5451"/>
                <a:gd name="f36" fmla="val 5483"/>
                <a:gd name="f37" fmla="val 4101"/>
                <a:gd name="f38" fmla="val 4010"/>
                <a:gd name="f39" fmla="val 3923"/>
                <a:gd name="f40" fmla="val 3466"/>
                <a:gd name="f41" fmla="val 4979"/>
                <a:gd name="f42" fmla="val 4947"/>
                <a:gd name="f43" fmla="val 3403"/>
                <a:gd name="f44" fmla="val 2994"/>
                <a:gd name="f45" fmla="val 2931"/>
                <a:gd name="f46" fmla="val 2844"/>
                <a:gd name="f47" fmla="val 2758"/>
                <a:gd name="f48" fmla="val 2671"/>
                <a:gd name="f49" fmla="val 2584"/>
                <a:gd name="f50" fmla="val 2521"/>
                <a:gd name="f51" fmla="val 2395"/>
                <a:gd name="f52" fmla="val 2962"/>
                <a:gd name="f53" fmla="val 2679"/>
                <a:gd name="f54" fmla="val 2490"/>
                <a:gd name="f55" fmla="val 2458"/>
                <a:gd name="f56" fmla="val 2049"/>
                <a:gd name="f57" fmla="val 1860"/>
                <a:gd name="f58" fmla="val 1702"/>
                <a:gd name="f59" fmla="val 2206"/>
                <a:gd name="f60" fmla="val 3088"/>
                <a:gd name="f61" fmla="val 3246"/>
                <a:gd name="f62" fmla="val 1"/>
                <a:gd name="f63" fmla="val 1576"/>
                <a:gd name="f64" fmla="val 32"/>
                <a:gd name="f65" fmla="val 3467"/>
                <a:gd name="f66" fmla="val 3971"/>
                <a:gd name="f67" fmla="val 158"/>
                <a:gd name="f68" fmla="val 411"/>
                <a:gd name="f69" fmla="val 6459"/>
                <a:gd name="f70" fmla="val 6554"/>
                <a:gd name="f71" fmla="val 6680"/>
                <a:gd name="f72" fmla="val 6806"/>
                <a:gd name="f73" fmla="val 225"/>
                <a:gd name="f74" fmla="val 6851"/>
                <a:gd name="f75" fmla="val 324"/>
                <a:gd name="f76" fmla="val 6895"/>
                <a:gd name="f77" fmla="val 420"/>
                <a:gd name="f78" fmla="val 460"/>
                <a:gd name="f79" fmla="val 500"/>
                <a:gd name="f80" fmla="val 6887"/>
                <a:gd name="f81" fmla="val 537"/>
                <a:gd name="f82" fmla="val 6869"/>
                <a:gd name="f83" fmla="val 6396"/>
                <a:gd name="f84" fmla="val 2269"/>
                <a:gd name="f85" fmla="val 6712"/>
                <a:gd name="f86" fmla="val 2899"/>
                <a:gd name="f87" fmla="val 5357"/>
                <a:gd name="f88" fmla="val 5325"/>
                <a:gd name="f89" fmla="*/ f0 1 6901"/>
                <a:gd name="f90" fmla="*/ f1 1 6896"/>
                <a:gd name="f91" fmla="val f2"/>
                <a:gd name="f92" fmla="val f3"/>
                <a:gd name="f93" fmla="val f4"/>
                <a:gd name="f94" fmla="+- f93 0 f91"/>
                <a:gd name="f95" fmla="+- f92 0 f91"/>
                <a:gd name="f96" fmla="*/ f95 1 6901"/>
                <a:gd name="f97" fmla="*/ f94 1 6896"/>
                <a:gd name="f98" fmla="*/ f91 1 f96"/>
                <a:gd name="f99" fmla="*/ f92 1 f96"/>
                <a:gd name="f100" fmla="*/ f91 1 f97"/>
                <a:gd name="f101" fmla="*/ f93 1 f97"/>
                <a:gd name="f102" fmla="*/ f98 f89 1"/>
                <a:gd name="f103" fmla="*/ f99 f89 1"/>
                <a:gd name="f104" fmla="*/ f101 f90 1"/>
                <a:gd name="f105" fmla="*/ f100 f90 1"/>
              </a:gdLst>
              <a:ahLst/>
              <a:cxnLst>
                <a:cxn ang="3cd4">
                  <a:pos x="hc" y="t"/>
                </a:cxn>
                <a:cxn ang="0">
                  <a:pos x="r" y="vc"/>
                </a:cxn>
                <a:cxn ang="cd4">
                  <a:pos x="hc" y="b"/>
                </a:cxn>
                <a:cxn ang="cd2">
                  <a:pos x="l" y="vc"/>
                </a:cxn>
              </a:cxnLst>
              <a:rect l="f102" t="f105" r="f103" b="f104"/>
              <a:pathLst>
                <a:path w="6901" h="6896">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cubicBezTo>
                    <a:pt x="f20" y="f21"/>
                    <a:pt x="f22" y="f23"/>
                    <a:pt x="f23" y="f19"/>
                  </a:cubicBezTo>
                  <a:cubicBezTo>
                    <a:pt x="f24" y="f25"/>
                    <a:pt x="f24" y="f26"/>
                    <a:pt x="f27" y="f28"/>
                  </a:cubicBezTo>
                  <a:lnTo>
                    <a:pt x="f29" y="f30"/>
                  </a:lnTo>
                  <a:cubicBezTo>
                    <a:pt x="f25" y="f31"/>
                    <a:pt x="f25" y="f32"/>
                    <a:pt x="f29" y="f33"/>
                  </a:cubicBezTo>
                  <a:cubicBezTo>
                    <a:pt x="f34" y="f35"/>
                    <a:pt x="f22" y="f36"/>
                    <a:pt x="f37" y="f36"/>
                  </a:cubicBezTo>
                  <a:cubicBezTo>
                    <a:pt x="f38" y="f36"/>
                    <a:pt x="f39" y="f35"/>
                    <a:pt x="f23" y="f33"/>
                  </a:cubicBezTo>
                  <a:lnTo>
                    <a:pt x="f40" y="f41"/>
                  </a:lnTo>
                  <a:lnTo>
                    <a:pt x="f5" y="f42"/>
                  </a:lnTo>
                  <a:lnTo>
                    <a:pt x="f43" y="f41"/>
                  </a:lnTo>
                  <a:lnTo>
                    <a:pt x="f44" y="f33"/>
                  </a:lnTo>
                  <a:cubicBezTo>
                    <a:pt x="f45" y="f35"/>
                    <a:pt x="f46" y="f36"/>
                    <a:pt x="f47" y="f36"/>
                  </a:cubicBezTo>
                  <a:cubicBezTo>
                    <a:pt x="f48" y="f36"/>
                    <a:pt x="f49" y="f35"/>
                    <a:pt x="f50" y="f33"/>
                  </a:cubicBezTo>
                  <a:cubicBezTo>
                    <a:pt x="f51" y="f32"/>
                    <a:pt x="f51" y="f31"/>
                    <a:pt x="f50" y="f30"/>
                  </a:cubicBezTo>
                  <a:lnTo>
                    <a:pt x="f45" y="f28"/>
                  </a:lnTo>
                  <a:cubicBezTo>
                    <a:pt x="f52" y="f26"/>
                    <a:pt x="f52" y="f25"/>
                    <a:pt x="f44" y="f19"/>
                  </a:cubicBezTo>
                  <a:cubicBezTo>
                    <a:pt x="f53" y="f27"/>
                    <a:pt x="f54" y="f21"/>
                    <a:pt x="f55" y="f18"/>
                  </a:cubicBezTo>
                  <a:lnTo>
                    <a:pt x="f56" y="f18"/>
                  </a:lnTo>
                  <a:cubicBezTo>
                    <a:pt x="f57" y="f18"/>
                    <a:pt x="f58" y="f49"/>
                    <a:pt x="f58" y="f51"/>
                  </a:cubicBezTo>
                  <a:cubicBezTo>
                    <a:pt x="f58" y="f59"/>
                    <a:pt x="f57" y="f56"/>
                    <a:pt x="f56" y="f56"/>
                  </a:cubicBezTo>
                  <a:lnTo>
                    <a:pt x="f60" y="f56"/>
                  </a:lnTo>
                  <a:lnTo>
                    <a:pt x="f60" y="f10"/>
                  </a:lnTo>
                  <a:cubicBezTo>
                    <a:pt x="f60" y="f9"/>
                    <a:pt x="f61" y="f6"/>
                    <a:pt x="f5" y="f6"/>
                  </a:cubicBezTo>
                  <a:close/>
                  <a:moveTo>
                    <a:pt x="f40" y="f62"/>
                  </a:moveTo>
                  <a:cubicBezTo>
                    <a:pt x="f63" y="f62"/>
                    <a:pt x="f64" y="f63"/>
                    <a:pt x="f64" y="f65"/>
                  </a:cubicBezTo>
                  <a:cubicBezTo>
                    <a:pt x="f64" y="f66"/>
                    <a:pt x="f67" y="f28"/>
                    <a:pt x="f68" y="f41"/>
                  </a:cubicBezTo>
                  <a:lnTo>
                    <a:pt x="f64" y="f69"/>
                  </a:lnTo>
                  <a:cubicBezTo>
                    <a:pt x="f62" y="f70"/>
                    <a:pt x="f64" y="f71"/>
                    <a:pt x="f67" y="f72"/>
                  </a:cubicBezTo>
                  <a:cubicBezTo>
                    <a:pt x="f73" y="f74"/>
                    <a:pt x="f75" y="f76"/>
                    <a:pt x="f77" y="f76"/>
                  </a:cubicBezTo>
                  <a:cubicBezTo>
                    <a:pt x="f78" y="f76"/>
                    <a:pt x="f79" y="f80"/>
                    <a:pt x="f81" y="f82"/>
                  </a:cubicBezTo>
                  <a:lnTo>
                    <a:pt x="f10" y="f83"/>
                  </a:lnTo>
                  <a:cubicBezTo>
                    <a:pt x="f84" y="f85"/>
                    <a:pt x="f86" y="f82"/>
                    <a:pt x="f40" y="f82"/>
                  </a:cubicBezTo>
                  <a:cubicBezTo>
                    <a:pt x="f87" y="f82"/>
                    <a:pt x="f3" y="f87"/>
                    <a:pt x="f3" y="f5"/>
                  </a:cubicBezTo>
                  <a:cubicBezTo>
                    <a:pt x="f3" y="f63"/>
                    <a:pt x="f88" y="f62"/>
                    <a:pt x="f40" y="f6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50" name="Google Shape;6760;p88">
            <a:extLst>
              <a:ext uri="{FF2B5EF4-FFF2-40B4-BE49-F238E27FC236}">
                <a16:creationId xmlns:a16="http://schemas.microsoft.com/office/drawing/2014/main" id="{A36DC3E2-4520-BEA1-2642-EDAB6C101EC3}"/>
              </a:ext>
            </a:extLst>
          </p:cNvPr>
          <p:cNvGrpSpPr/>
          <p:nvPr/>
        </p:nvGrpSpPr>
        <p:grpSpPr>
          <a:xfrm>
            <a:off x="1834994" y="935259"/>
            <a:ext cx="374968" cy="450424"/>
            <a:chOff x="3152165" y="935257"/>
            <a:chExt cx="374968" cy="450424"/>
          </a:xfrm>
          <a:solidFill>
            <a:schemeClr val="bg2"/>
          </a:solidFill>
        </p:grpSpPr>
        <p:sp>
          <p:nvSpPr>
            <p:cNvPr id="51" name="Google Shape;6761;p88">
              <a:extLst>
                <a:ext uri="{FF2B5EF4-FFF2-40B4-BE49-F238E27FC236}">
                  <a16:creationId xmlns:a16="http://schemas.microsoft.com/office/drawing/2014/main" id="{1DF52CC3-B2D9-FD83-72C7-EC1D0CFD2BB9}"/>
                </a:ext>
              </a:extLst>
            </p:cNvPr>
            <p:cNvSpPr/>
            <p:nvPr/>
          </p:nvSpPr>
          <p:spPr>
            <a:xfrm>
              <a:off x="3152165" y="935257"/>
              <a:ext cx="79168" cy="312880"/>
            </a:xfrm>
            <a:custGeom>
              <a:avLst/>
              <a:gdLst>
                <a:gd name="f0" fmla="val w"/>
                <a:gd name="f1" fmla="val h"/>
                <a:gd name="f2" fmla="val 0"/>
                <a:gd name="f3" fmla="val 2049"/>
                <a:gd name="f4" fmla="val 8098"/>
                <a:gd name="f5" fmla="val 1702"/>
                <a:gd name="f6" fmla="val 757"/>
                <a:gd name="f7" fmla="val 1"/>
                <a:gd name="f8" fmla="val 788"/>
                <a:gd name="f9" fmla="val 1733"/>
                <a:gd name="f10" fmla="val 8097"/>
                <a:gd name="f11" fmla="val 348"/>
                <a:gd name="f12" fmla="val 7782"/>
                <a:gd name="f13" fmla="val 820"/>
                <a:gd name="f14" fmla="val 7562"/>
                <a:gd name="f15" fmla="val 1387"/>
                <a:gd name="f16" fmla="*/ f0 1 2049"/>
                <a:gd name="f17" fmla="*/ f1 1 8098"/>
                <a:gd name="f18" fmla="val f2"/>
                <a:gd name="f19" fmla="val f3"/>
                <a:gd name="f20" fmla="val f4"/>
                <a:gd name="f21" fmla="+- f20 0 f18"/>
                <a:gd name="f22" fmla="+- f19 0 f18"/>
                <a:gd name="f23" fmla="*/ f22 1 2049"/>
                <a:gd name="f24" fmla="*/ f21 1 8098"/>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049" h="8098">
                  <a:moveTo>
                    <a:pt x="f5" y="f2"/>
                  </a:moveTo>
                  <a:cubicBezTo>
                    <a:pt x="f6" y="f2"/>
                    <a:pt x="f7" y="f8"/>
                    <a:pt x="f7" y="f9"/>
                  </a:cubicBezTo>
                  <a:lnTo>
                    <a:pt x="f7" y="f10"/>
                  </a:lnTo>
                  <a:cubicBezTo>
                    <a:pt x="f11" y="f12"/>
                    <a:pt x="f13" y="f14"/>
                    <a:pt x="f15" y="f14"/>
                  </a:cubicBezTo>
                  <a:lnTo>
                    <a:pt x="f3" y="f14"/>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2" name="Google Shape;6762;p88">
              <a:extLst>
                <a:ext uri="{FF2B5EF4-FFF2-40B4-BE49-F238E27FC236}">
                  <a16:creationId xmlns:a16="http://schemas.microsoft.com/office/drawing/2014/main" id="{3FA453F4-B2E6-EE04-07C0-BA91187CBE5E}"/>
                </a:ext>
              </a:extLst>
            </p:cNvPr>
            <p:cNvSpPr/>
            <p:nvPr/>
          </p:nvSpPr>
          <p:spPr>
            <a:xfrm>
              <a:off x="3152165" y="1252965"/>
              <a:ext cx="374968" cy="105942"/>
            </a:xfrm>
            <a:custGeom>
              <a:avLst/>
              <a:gdLst>
                <a:gd name="f0" fmla="val w"/>
                <a:gd name="f1" fmla="val h"/>
                <a:gd name="f2" fmla="val 0"/>
                <a:gd name="f3" fmla="val 9705"/>
                <a:gd name="f4" fmla="val 2742"/>
                <a:gd name="f5" fmla="val 1387"/>
                <a:gd name="f6" fmla="val 631"/>
                <a:gd name="f7" fmla="val 1"/>
                <a:gd name="f8" fmla="val 630"/>
                <a:gd name="f9" fmla="val 1386"/>
                <a:gd name="f10" fmla="val 2111"/>
                <a:gd name="f11" fmla="val 600"/>
                <a:gd name="f12" fmla="val 2741"/>
                <a:gd name="f13" fmla="val 1356"/>
                <a:gd name="f14" fmla="val 4758"/>
                <a:gd name="f15" fmla="val 1733"/>
                <a:gd name="f16" fmla="val 1702"/>
                <a:gd name="f17" fmla="val 1513"/>
                <a:gd name="f18" fmla="val 1575"/>
                <a:gd name="f19" fmla="val 1355"/>
                <a:gd name="f20" fmla="val 1166"/>
                <a:gd name="f21" fmla="val 1008"/>
                <a:gd name="f22" fmla="val 9232"/>
                <a:gd name="f23" fmla="val 9263"/>
                <a:gd name="f24" fmla="val 851"/>
                <a:gd name="f25" fmla="val 9326"/>
                <a:gd name="f26" fmla="val 662"/>
                <a:gd name="f27" fmla="val 9452"/>
                <a:gd name="f28" fmla="val 536"/>
                <a:gd name="f29" fmla="val 9704"/>
                <a:gd name="f30" fmla="val 221"/>
                <a:gd name="f31" fmla="val 9484"/>
                <a:gd name="f32" fmla="*/ f0 1 9705"/>
                <a:gd name="f33" fmla="*/ f1 1 2742"/>
                <a:gd name="f34" fmla="val f2"/>
                <a:gd name="f35" fmla="val f3"/>
                <a:gd name="f36" fmla="val f4"/>
                <a:gd name="f37" fmla="+- f36 0 f34"/>
                <a:gd name="f38" fmla="+- f35 0 f34"/>
                <a:gd name="f39" fmla="*/ f38 1 9705"/>
                <a:gd name="f40" fmla="*/ f37 1 2742"/>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9705" h="2742">
                  <a:moveTo>
                    <a:pt x="f5" y="f2"/>
                  </a:moveTo>
                  <a:cubicBezTo>
                    <a:pt x="f6" y="f2"/>
                    <a:pt x="f7" y="f8"/>
                    <a:pt x="f7" y="f9"/>
                  </a:cubicBezTo>
                  <a:cubicBezTo>
                    <a:pt x="f7" y="f10"/>
                    <a:pt x="f11" y="f12"/>
                    <a:pt x="f13" y="f12"/>
                  </a:cubicBezTo>
                  <a:lnTo>
                    <a:pt x="f14" y="f12"/>
                  </a:lnTo>
                  <a:lnTo>
                    <a:pt x="f14" y="f15"/>
                  </a:lnTo>
                  <a:lnTo>
                    <a:pt x="f16" y="f15"/>
                  </a:lnTo>
                  <a:cubicBezTo>
                    <a:pt x="f17" y="f15"/>
                    <a:pt x="f13" y="f18"/>
                    <a:pt x="f13" y="f19"/>
                  </a:cubicBezTo>
                  <a:cubicBezTo>
                    <a:pt x="f13" y="f20"/>
                    <a:pt x="f17" y="f21"/>
                    <a:pt x="f16" y="f21"/>
                  </a:cubicBezTo>
                  <a:lnTo>
                    <a:pt x="f22" y="f21"/>
                  </a:lnTo>
                  <a:cubicBezTo>
                    <a:pt x="f23" y="f24"/>
                    <a:pt x="f25" y="f26"/>
                    <a:pt x="f27" y="f28"/>
                  </a:cubicBezTo>
                  <a:cubicBezTo>
                    <a:pt x="f29" y="f30"/>
                    <a:pt x="f31" y="f2"/>
                    <a:pt x="f2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3" name="Google Shape;6763;p88">
              <a:extLst>
                <a:ext uri="{FF2B5EF4-FFF2-40B4-BE49-F238E27FC236}">
                  <a16:creationId xmlns:a16="http://schemas.microsoft.com/office/drawing/2014/main" id="{D9C0BF82-F28C-2537-15BB-EB7A174FDFA8}"/>
                </a:ext>
              </a:extLst>
            </p:cNvPr>
            <p:cNvSpPr/>
            <p:nvPr/>
          </p:nvSpPr>
          <p:spPr>
            <a:xfrm>
              <a:off x="3441902" y="1319881"/>
              <a:ext cx="85231" cy="39026"/>
            </a:xfrm>
            <a:custGeom>
              <a:avLst/>
              <a:gdLst>
                <a:gd name="f0" fmla="val w"/>
                <a:gd name="f1" fmla="val h"/>
                <a:gd name="f2" fmla="val 0"/>
                <a:gd name="f3" fmla="val 2206"/>
                <a:gd name="f4" fmla="val 1010"/>
                <a:gd name="f5" fmla="val 1"/>
                <a:gd name="f6" fmla="val 1009"/>
                <a:gd name="f7" fmla="val 1670"/>
                <a:gd name="f8" fmla="val 1953"/>
                <a:gd name="f9" fmla="val 2205"/>
                <a:gd name="f10" fmla="val 788"/>
                <a:gd name="f11" fmla="val 505"/>
                <a:gd name="f12" fmla="val 1827"/>
                <a:gd name="f13" fmla="val 347"/>
                <a:gd name="f14" fmla="val 1764"/>
                <a:gd name="f15" fmla="val 190"/>
                <a:gd name="f16" fmla="*/ f0 1 2206"/>
                <a:gd name="f17" fmla="*/ f1 1 1010"/>
                <a:gd name="f18" fmla="val f2"/>
                <a:gd name="f19" fmla="val f3"/>
                <a:gd name="f20" fmla="val f4"/>
                <a:gd name="f21" fmla="+- f20 0 f18"/>
                <a:gd name="f22" fmla="+- f19 0 f18"/>
                <a:gd name="f23" fmla="*/ f22 1 2206"/>
                <a:gd name="f24" fmla="*/ f21 1 101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206" h="1010">
                  <a:moveTo>
                    <a:pt x="f2" y="f5"/>
                  </a:moveTo>
                  <a:lnTo>
                    <a:pt x="f2" y="f6"/>
                  </a:lnTo>
                  <a:lnTo>
                    <a:pt x="f7" y="f6"/>
                  </a:lnTo>
                  <a:cubicBezTo>
                    <a:pt x="f8" y="f6"/>
                    <a:pt x="f9" y="f10"/>
                    <a:pt x="f8" y="f11"/>
                  </a:cubicBezTo>
                  <a:cubicBezTo>
                    <a:pt x="f12" y="f13"/>
                    <a:pt x="f14" y="f1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4" name="Google Shape;6764;p88">
              <a:extLst>
                <a:ext uri="{FF2B5EF4-FFF2-40B4-BE49-F238E27FC236}">
                  <a16:creationId xmlns:a16="http://schemas.microsoft.com/office/drawing/2014/main" id="{540908FF-401D-296C-228B-89D85BA6263F}"/>
                </a:ext>
              </a:extLst>
            </p:cNvPr>
            <p:cNvSpPr/>
            <p:nvPr/>
          </p:nvSpPr>
          <p:spPr>
            <a:xfrm>
              <a:off x="3323825" y="1094710"/>
              <a:ext cx="130283" cy="53592"/>
            </a:xfrm>
            <a:custGeom>
              <a:avLst/>
              <a:gdLst>
                <a:gd name="f0" fmla="val w"/>
                <a:gd name="f1" fmla="val h"/>
                <a:gd name="f2" fmla="val 0"/>
                <a:gd name="f3" fmla="val 3372"/>
                <a:gd name="f4" fmla="val 1387"/>
                <a:gd name="f5" fmla="val 1701"/>
                <a:gd name="f6" fmla="val 882"/>
                <a:gd name="f7" fmla="val 221"/>
                <a:gd name="f8" fmla="val 599"/>
                <a:gd name="f9" fmla="val 3371"/>
                <a:gd name="f10" fmla="val 3214"/>
                <a:gd name="f11" fmla="val 2521"/>
                <a:gd name="f12" fmla="*/ f0 1 3372"/>
                <a:gd name="f13" fmla="*/ f1 1 1387"/>
                <a:gd name="f14" fmla="val f2"/>
                <a:gd name="f15" fmla="val f3"/>
                <a:gd name="f16" fmla="val f4"/>
                <a:gd name="f17" fmla="+- f16 0 f14"/>
                <a:gd name="f18" fmla="+- f15 0 f14"/>
                <a:gd name="f19" fmla="*/ f18 1 3372"/>
                <a:gd name="f20" fmla="*/ f17 1 1387"/>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372" h="1387">
                  <a:moveTo>
                    <a:pt x="f5" y="f2"/>
                  </a:moveTo>
                  <a:cubicBezTo>
                    <a:pt x="f6" y="f2"/>
                    <a:pt x="f7" y="f8"/>
                    <a:pt x="f2" y="f4"/>
                  </a:cubicBezTo>
                  <a:lnTo>
                    <a:pt x="f9" y="f4"/>
                  </a:lnTo>
                  <a:cubicBezTo>
                    <a:pt x="f10" y="f8"/>
                    <a:pt x="f1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5" name="Google Shape;6765;p88">
              <a:extLst>
                <a:ext uri="{FF2B5EF4-FFF2-40B4-BE49-F238E27FC236}">
                  <a16:creationId xmlns:a16="http://schemas.microsoft.com/office/drawing/2014/main" id="{2B5BB670-7352-640B-231E-AC08B10EB453}"/>
                </a:ext>
              </a:extLst>
            </p:cNvPr>
            <p:cNvSpPr/>
            <p:nvPr/>
          </p:nvSpPr>
          <p:spPr>
            <a:xfrm>
              <a:off x="3363967" y="1015578"/>
              <a:ext cx="51151" cy="51151"/>
            </a:xfrm>
            <a:custGeom>
              <a:avLst/>
              <a:gdLst>
                <a:gd name="f0" fmla="val w"/>
                <a:gd name="f1" fmla="val h"/>
                <a:gd name="f2" fmla="val 0"/>
                <a:gd name="f3" fmla="val 1324"/>
                <a:gd name="f4" fmla="val 662"/>
                <a:gd name="f5" fmla="val 1"/>
                <a:gd name="f6" fmla="val 316"/>
                <a:gd name="f7" fmla="val 284"/>
                <a:gd name="f8" fmla="val 1040"/>
                <a:gd name="f9" fmla="*/ f0 1 1324"/>
                <a:gd name="f10" fmla="*/ f1 1 1324"/>
                <a:gd name="f11" fmla="val f2"/>
                <a:gd name="f12" fmla="val f3"/>
                <a:gd name="f13" fmla="+- f12 0 f11"/>
                <a:gd name="f14" fmla="*/ f13 1 1324"/>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1324" h="1324">
                  <a:moveTo>
                    <a:pt x="f4" y="f5"/>
                  </a:moveTo>
                  <a:cubicBezTo>
                    <a:pt x="f6" y="f5"/>
                    <a:pt x="f5" y="f7"/>
                    <a:pt x="f5" y="f4"/>
                  </a:cubicBezTo>
                  <a:cubicBezTo>
                    <a:pt x="f5" y="f8"/>
                    <a:pt x="f6" y="f3"/>
                    <a:pt x="f4" y="f3"/>
                  </a:cubicBezTo>
                  <a:cubicBezTo>
                    <a:pt x="f8" y="f3"/>
                    <a:pt x="f3" y="f8"/>
                    <a:pt x="f3" y="f4"/>
                  </a:cubicBezTo>
                  <a:cubicBezTo>
                    <a:pt x="f3" y="f7"/>
                    <a:pt x="f8"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6" name="Google Shape;6766;p88">
              <a:extLst>
                <a:ext uri="{FF2B5EF4-FFF2-40B4-BE49-F238E27FC236}">
                  <a16:creationId xmlns:a16="http://schemas.microsoft.com/office/drawing/2014/main" id="{95BADB65-9E00-7E68-F79E-9CC105907CD2}"/>
                </a:ext>
              </a:extLst>
            </p:cNvPr>
            <p:cNvSpPr/>
            <p:nvPr/>
          </p:nvSpPr>
          <p:spPr>
            <a:xfrm>
              <a:off x="3256873" y="935257"/>
              <a:ext cx="265395" cy="292169"/>
            </a:xfrm>
            <a:custGeom>
              <a:avLst/>
              <a:gdLst>
                <a:gd name="f0" fmla="val w"/>
                <a:gd name="f1" fmla="val h"/>
                <a:gd name="f2" fmla="val 0"/>
                <a:gd name="f3" fmla="val 6869"/>
                <a:gd name="f4" fmla="val 7562"/>
                <a:gd name="f5" fmla="val 3434"/>
                <a:gd name="f6" fmla="val 1355"/>
                <a:gd name="f7" fmla="val 4191"/>
                <a:gd name="f8" fmla="val 4821"/>
                <a:gd name="f9" fmla="val 1985"/>
                <a:gd name="f10" fmla="val 2741"/>
                <a:gd name="f11" fmla="val 3088"/>
                <a:gd name="f12" fmla="val 4663"/>
                <a:gd name="f13" fmla="val 3403"/>
                <a:gd name="f14" fmla="val 4474"/>
                <a:gd name="f15" fmla="val 3655"/>
                <a:gd name="f16" fmla="val 5293"/>
                <a:gd name="f17" fmla="val 4033"/>
                <a:gd name="f18" fmla="val 5829"/>
                <a:gd name="f19" fmla="val 4852"/>
                <a:gd name="f20" fmla="val 6018"/>
                <a:gd name="f21" fmla="val 5671"/>
                <a:gd name="f22" fmla="val 6175"/>
                <a:gd name="f23" fmla="val 5482"/>
                <a:gd name="f24" fmla="val 1387"/>
                <a:gd name="f25" fmla="val 1198"/>
                <a:gd name="f26" fmla="val 1040"/>
                <a:gd name="f27" fmla="val 1576"/>
                <a:gd name="f28" fmla="val 2426"/>
                <a:gd name="f29" fmla="val 2174"/>
                <a:gd name="f30" fmla="val 2048"/>
                <a:gd name="f31" fmla="val 2678"/>
                <a:gd name="f32" fmla="val 6868"/>
                <a:gd name="f33" fmla="val 1009"/>
                <a:gd name="f34" fmla="val 473"/>
                <a:gd name="f35" fmla="val 6396"/>
                <a:gd name="f36" fmla="*/ f0 1 6869"/>
                <a:gd name="f37" fmla="*/ f1 1 7562"/>
                <a:gd name="f38" fmla="val f2"/>
                <a:gd name="f39" fmla="val f3"/>
                <a:gd name="f40" fmla="val f4"/>
                <a:gd name="f41" fmla="+- f40 0 f38"/>
                <a:gd name="f42" fmla="+- f39 0 f38"/>
                <a:gd name="f43" fmla="*/ f42 1 6869"/>
                <a:gd name="f44" fmla="*/ f41 1 7562"/>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6869" h="7562">
                  <a:moveTo>
                    <a:pt x="f5" y="f6"/>
                  </a:moveTo>
                  <a:cubicBezTo>
                    <a:pt x="f7" y="f6"/>
                    <a:pt x="f8" y="f9"/>
                    <a:pt x="f8" y="f10"/>
                  </a:cubicBezTo>
                  <a:cubicBezTo>
                    <a:pt x="f8" y="f11"/>
                    <a:pt x="f12" y="f13"/>
                    <a:pt x="f14" y="f15"/>
                  </a:cubicBezTo>
                  <a:cubicBezTo>
                    <a:pt x="f16" y="f17"/>
                    <a:pt x="f18" y="f19"/>
                    <a:pt x="f18" y="f18"/>
                  </a:cubicBezTo>
                  <a:cubicBezTo>
                    <a:pt x="f18" y="f20"/>
                    <a:pt x="f21" y="f22"/>
                    <a:pt x="f23" y="f22"/>
                  </a:cubicBezTo>
                  <a:lnTo>
                    <a:pt x="f24" y="f22"/>
                  </a:lnTo>
                  <a:cubicBezTo>
                    <a:pt x="f25" y="f22"/>
                    <a:pt x="f26" y="f20"/>
                    <a:pt x="f26" y="f18"/>
                  </a:cubicBezTo>
                  <a:cubicBezTo>
                    <a:pt x="f26" y="f19"/>
                    <a:pt x="f27" y="f17"/>
                    <a:pt x="f28" y="f15"/>
                  </a:cubicBezTo>
                  <a:cubicBezTo>
                    <a:pt x="f29" y="f13"/>
                    <a:pt x="f30" y="f11"/>
                    <a:pt x="f30" y="f10"/>
                  </a:cubicBezTo>
                  <a:cubicBezTo>
                    <a:pt x="f30" y="f9"/>
                    <a:pt x="f31" y="f6"/>
                    <a:pt x="f5" y="f6"/>
                  </a:cubicBezTo>
                  <a:close/>
                  <a:moveTo>
                    <a:pt x="f2" y="f2"/>
                  </a:moveTo>
                  <a:lnTo>
                    <a:pt x="f2" y="f4"/>
                  </a:lnTo>
                  <a:lnTo>
                    <a:pt x="f32" y="f4"/>
                  </a:lnTo>
                  <a:lnTo>
                    <a:pt x="f32" y="f33"/>
                  </a:lnTo>
                  <a:cubicBezTo>
                    <a:pt x="f32" y="f34"/>
                    <a:pt x="f35" y="f2"/>
                    <a:pt x="f18"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57" name="Google Shape;6767;p88">
              <a:extLst>
                <a:ext uri="{FF2B5EF4-FFF2-40B4-BE49-F238E27FC236}">
                  <a16:creationId xmlns:a16="http://schemas.microsoft.com/office/drawing/2014/main" id="{484098D1-CF19-874A-4577-E999309BC31E}"/>
                </a:ext>
              </a:extLst>
            </p:cNvPr>
            <p:cNvSpPr/>
            <p:nvPr/>
          </p:nvSpPr>
          <p:spPr>
            <a:xfrm>
              <a:off x="3363967" y="1319881"/>
              <a:ext cx="53592" cy="65800"/>
            </a:xfrm>
            <a:custGeom>
              <a:avLst/>
              <a:gdLst>
                <a:gd name="f0" fmla="val w"/>
                <a:gd name="f1" fmla="val h"/>
                <a:gd name="f2" fmla="val 0"/>
                <a:gd name="f3" fmla="val 1387"/>
                <a:gd name="f4" fmla="val 1703"/>
                <a:gd name="f5" fmla="val 1"/>
                <a:gd name="f6" fmla="val 1702"/>
                <a:gd name="f7" fmla="val 505"/>
                <a:gd name="f8" fmla="val 536"/>
                <a:gd name="f9" fmla="val 1324"/>
                <a:gd name="f10" fmla="val 631"/>
                <a:gd name="f11" fmla="val 694"/>
                <a:gd name="f12" fmla="val 711"/>
                <a:gd name="f13" fmla="val 1316"/>
                <a:gd name="f14" fmla="val 725"/>
                <a:gd name="f15" fmla="val 1312"/>
                <a:gd name="f16" fmla="val 739"/>
                <a:gd name="f17" fmla="val 776"/>
                <a:gd name="f18" fmla="val 805"/>
                <a:gd name="f19" fmla="val 1341"/>
                <a:gd name="f20" fmla="val 851"/>
                <a:gd name="f21" fmla="*/ f0 1 1387"/>
                <a:gd name="f22" fmla="*/ f1 1 1703"/>
                <a:gd name="f23" fmla="val f2"/>
                <a:gd name="f24" fmla="val f3"/>
                <a:gd name="f25" fmla="val f4"/>
                <a:gd name="f26" fmla="+- f25 0 f23"/>
                <a:gd name="f27" fmla="+- f24 0 f23"/>
                <a:gd name="f28" fmla="*/ f27 1 1387"/>
                <a:gd name="f29" fmla="*/ f26 1 1703"/>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387" h="1703">
                  <a:moveTo>
                    <a:pt x="f5" y="f5"/>
                  </a:moveTo>
                  <a:lnTo>
                    <a:pt x="f5" y="f6"/>
                  </a:lnTo>
                  <a:lnTo>
                    <a:pt x="f7" y="f3"/>
                  </a:lnTo>
                  <a:cubicBezTo>
                    <a:pt x="f8" y="f9"/>
                    <a:pt x="f10" y="f9"/>
                    <a:pt x="f11" y="f9"/>
                  </a:cubicBezTo>
                  <a:cubicBezTo>
                    <a:pt x="f12" y="f13"/>
                    <a:pt x="f14" y="f15"/>
                    <a:pt x="f16" y="f15"/>
                  </a:cubicBezTo>
                  <a:cubicBezTo>
                    <a:pt x="f17" y="f15"/>
                    <a:pt x="f18" y="f19"/>
                    <a:pt x="f20" y="f3"/>
                  </a:cubicBezTo>
                  <a:lnTo>
                    <a:pt x="f3" y="f6"/>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58" name="Google Shape;6777;p88">
            <a:extLst>
              <a:ext uri="{FF2B5EF4-FFF2-40B4-BE49-F238E27FC236}">
                <a16:creationId xmlns:a16="http://schemas.microsoft.com/office/drawing/2014/main" id="{2FE61DFB-462B-C3A2-A95D-498849B8362B}"/>
              </a:ext>
            </a:extLst>
          </p:cNvPr>
          <p:cNvGrpSpPr/>
          <p:nvPr/>
        </p:nvGrpSpPr>
        <p:grpSpPr>
          <a:xfrm>
            <a:off x="4810552" y="908466"/>
            <a:ext cx="450424" cy="450423"/>
            <a:chOff x="6127723" y="908465"/>
            <a:chExt cx="450424" cy="450423"/>
          </a:xfrm>
          <a:solidFill>
            <a:schemeClr val="bg2"/>
          </a:solidFill>
        </p:grpSpPr>
        <p:sp>
          <p:nvSpPr>
            <p:cNvPr id="59" name="Google Shape;6778;p88">
              <a:extLst>
                <a:ext uri="{FF2B5EF4-FFF2-40B4-BE49-F238E27FC236}">
                  <a16:creationId xmlns:a16="http://schemas.microsoft.com/office/drawing/2014/main" id="{FBD216FE-5664-BD78-B1BD-8D89D9F91273}"/>
                </a:ext>
              </a:extLst>
            </p:cNvPr>
            <p:cNvSpPr/>
            <p:nvPr/>
          </p:nvSpPr>
          <p:spPr>
            <a:xfrm>
              <a:off x="6361435" y="1042379"/>
              <a:ext cx="198470" cy="76690"/>
            </a:xfrm>
            <a:custGeom>
              <a:avLst/>
              <a:gdLst>
                <a:gd name="f0" fmla="val w"/>
                <a:gd name="f1" fmla="val h"/>
                <a:gd name="f2" fmla="val 0"/>
                <a:gd name="f3" fmla="val 5137"/>
                <a:gd name="f4" fmla="val 1985"/>
                <a:gd name="f5" fmla="val 473"/>
                <a:gd name="f6" fmla="val 316"/>
                <a:gd name="f7" fmla="val 158"/>
                <a:gd name="f8" fmla="val 32"/>
                <a:gd name="f9" fmla="val 1"/>
                <a:gd name="f10" fmla="val 126"/>
                <a:gd name="f11" fmla="val 2521"/>
                <a:gd name="f12" fmla="val 5136"/>
                <a:gd name="f13" fmla="val 4979"/>
                <a:gd name="f14" fmla="val 4790"/>
                <a:gd name="f15" fmla="val 4569"/>
                <a:gd name="f16" fmla="*/ f0 1 5137"/>
                <a:gd name="f17" fmla="*/ f1 1 1985"/>
                <a:gd name="f18" fmla="val f2"/>
                <a:gd name="f19" fmla="val f3"/>
                <a:gd name="f20" fmla="val f4"/>
                <a:gd name="f21" fmla="+- f20 0 f18"/>
                <a:gd name="f22" fmla="+- f19 0 f18"/>
                <a:gd name="f23" fmla="*/ f22 1 5137"/>
                <a:gd name="f24" fmla="*/ f21 1 1985"/>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137" h="1985">
                  <a:moveTo>
                    <a:pt x="f5" y="f2"/>
                  </a:moveTo>
                  <a:cubicBezTo>
                    <a:pt x="f6" y="f2"/>
                    <a:pt x="f7" y="f8"/>
                    <a:pt x="f9" y="f10"/>
                  </a:cubicBezTo>
                  <a:lnTo>
                    <a:pt x="f11" y="f4"/>
                  </a:lnTo>
                  <a:lnTo>
                    <a:pt x="f12" y="f7"/>
                  </a:lnTo>
                  <a:cubicBezTo>
                    <a:pt x="f13" y="f8"/>
                    <a:pt x="f14" y="f2"/>
                    <a:pt x="f1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0" name="Google Shape;6779;p88">
              <a:extLst>
                <a:ext uri="{FF2B5EF4-FFF2-40B4-BE49-F238E27FC236}">
                  <a16:creationId xmlns:a16="http://schemas.microsoft.com/office/drawing/2014/main" id="{5532E547-8DFD-A99D-DE0C-B08C854338BB}"/>
                </a:ext>
              </a:extLst>
            </p:cNvPr>
            <p:cNvSpPr/>
            <p:nvPr/>
          </p:nvSpPr>
          <p:spPr>
            <a:xfrm>
              <a:off x="6340769" y="1065486"/>
              <a:ext cx="237378" cy="159489"/>
            </a:xfrm>
            <a:custGeom>
              <a:avLst/>
              <a:gdLst>
                <a:gd name="f0" fmla="val w"/>
                <a:gd name="f1" fmla="val h"/>
                <a:gd name="f2" fmla="val 0"/>
                <a:gd name="f3" fmla="val 6144"/>
                <a:gd name="f4" fmla="val 4128"/>
                <a:gd name="f5" fmla="val 63"/>
                <a:gd name="f6" fmla="val 1"/>
                <a:gd name="f7" fmla="val 32"/>
                <a:gd name="f8" fmla="val 127"/>
                <a:gd name="f9" fmla="val 284"/>
                <a:gd name="f10" fmla="val 379"/>
                <a:gd name="f11" fmla="val 3120"/>
                <a:gd name="f12" fmla="val 3655"/>
                <a:gd name="f13" fmla="val 473"/>
                <a:gd name="f14" fmla="val 1040"/>
                <a:gd name="f15" fmla="val 5136"/>
                <a:gd name="f16" fmla="val 5671"/>
                <a:gd name="f17" fmla="val 6112"/>
                <a:gd name="f18" fmla="val 190"/>
                <a:gd name="f19" fmla="val 64"/>
                <a:gd name="f20" fmla="val 3277"/>
                <a:gd name="f21" fmla="val 2048"/>
                <a:gd name="f22" fmla="val 3214"/>
                <a:gd name="f23" fmla="val 2080"/>
                <a:gd name="f24" fmla="val 3151"/>
                <a:gd name="f25" fmla="val 3056"/>
                <a:gd name="f26" fmla="val 2993"/>
                <a:gd name="f27" fmla="val 2962"/>
                <a:gd name="f28" fmla="val 2867"/>
                <a:gd name="f29" fmla="*/ f0 1 6144"/>
                <a:gd name="f30" fmla="*/ f1 1 4128"/>
                <a:gd name="f31" fmla="val f2"/>
                <a:gd name="f32" fmla="val f3"/>
                <a:gd name="f33" fmla="val f4"/>
                <a:gd name="f34" fmla="+- f33 0 f31"/>
                <a:gd name="f35" fmla="+- f32 0 f31"/>
                <a:gd name="f36" fmla="*/ f35 1 6144"/>
                <a:gd name="f37" fmla="*/ f34 1 4128"/>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6144" h="4128">
                  <a:moveTo>
                    <a:pt x="f5" y="f6"/>
                  </a:moveTo>
                  <a:cubicBezTo>
                    <a:pt x="f7" y="f8"/>
                    <a:pt x="f2" y="f9"/>
                    <a:pt x="f2" y="f10"/>
                  </a:cubicBezTo>
                  <a:lnTo>
                    <a:pt x="f2" y="f11"/>
                  </a:lnTo>
                  <a:cubicBezTo>
                    <a:pt x="f2" y="f12"/>
                    <a:pt x="f13" y="f4"/>
                    <a:pt x="f14" y="f4"/>
                  </a:cubicBezTo>
                  <a:lnTo>
                    <a:pt x="f15" y="f4"/>
                  </a:lnTo>
                  <a:cubicBezTo>
                    <a:pt x="f16" y="f4"/>
                    <a:pt x="f3" y="f12"/>
                    <a:pt x="f3" y="f11"/>
                  </a:cubicBezTo>
                  <a:lnTo>
                    <a:pt x="f3" y="f10"/>
                  </a:lnTo>
                  <a:cubicBezTo>
                    <a:pt x="f3" y="f9"/>
                    <a:pt x="f17" y="f18"/>
                    <a:pt x="f17" y="f19"/>
                  </a:cubicBezTo>
                  <a:lnTo>
                    <a:pt x="f20" y="f21"/>
                  </a:lnTo>
                  <a:cubicBezTo>
                    <a:pt x="f22" y="f23"/>
                    <a:pt x="f24" y="f23"/>
                    <a:pt x="f25" y="f23"/>
                  </a:cubicBezTo>
                  <a:cubicBezTo>
                    <a:pt x="f26" y="f23"/>
                    <a:pt x="f27" y="f23"/>
                    <a:pt x="f28" y="f21"/>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1" name="Google Shape;6780;p88">
              <a:extLst>
                <a:ext uri="{FF2B5EF4-FFF2-40B4-BE49-F238E27FC236}">
                  <a16:creationId xmlns:a16="http://schemas.microsoft.com/office/drawing/2014/main" id="{CD364EAB-2597-B143-DA32-164EE9BC4FCC}"/>
                </a:ext>
              </a:extLst>
            </p:cNvPr>
            <p:cNvSpPr/>
            <p:nvPr/>
          </p:nvSpPr>
          <p:spPr>
            <a:xfrm>
              <a:off x="6127723" y="988786"/>
              <a:ext cx="292169" cy="290971"/>
            </a:xfrm>
            <a:custGeom>
              <a:avLst/>
              <a:gdLst>
                <a:gd name="f0" fmla="val w"/>
                <a:gd name="f1" fmla="val h"/>
                <a:gd name="f2" fmla="val 0"/>
                <a:gd name="f3" fmla="val 7562"/>
                <a:gd name="f4" fmla="val 7531"/>
                <a:gd name="f5" fmla="val 3781"/>
                <a:gd name="f6" fmla="val 2017"/>
                <a:gd name="f7" fmla="val 3970"/>
                <a:gd name="f8" fmla="val 4128"/>
                <a:gd name="f9" fmla="val 2175"/>
                <a:gd name="f10" fmla="val 2364"/>
                <a:gd name="f11" fmla="val 2584"/>
                <a:gd name="f12" fmla="val 2742"/>
                <a:gd name="f13" fmla="val 1702"/>
                <a:gd name="f14" fmla="val 1482"/>
                <a:gd name="f15" fmla="val 1324"/>
                <a:gd name="f16" fmla="val 3057"/>
                <a:gd name="f17" fmla="val 3403"/>
                <a:gd name="f18" fmla="val 3277"/>
                <a:gd name="f19" fmla="val 3435"/>
                <a:gd name="f20" fmla="val 3561"/>
                <a:gd name="f21" fmla="val 3750"/>
                <a:gd name="f22" fmla="val 3466"/>
                <a:gd name="f23" fmla="val 3939"/>
                <a:gd name="f24" fmla="val 4096"/>
                <a:gd name="f25" fmla="val 2395"/>
                <a:gd name="f26" fmla="val 4790"/>
                <a:gd name="f27" fmla="val 4947"/>
                <a:gd name="f28" fmla="val 5136"/>
                <a:gd name="f29" fmla="val 5325"/>
                <a:gd name="f30" fmla="val 5483"/>
                <a:gd name="f31" fmla="val 1"/>
                <a:gd name="f32" fmla="val 7530"/>
                <a:gd name="f33" fmla="val 6837"/>
                <a:gd name="f34" fmla="val 6522"/>
                <a:gd name="f35" fmla="val 5577"/>
                <a:gd name="f36" fmla="val 4853"/>
                <a:gd name="f37" fmla="val 6081"/>
                <a:gd name="f38" fmla="val 1450"/>
                <a:gd name="f39" fmla="val 725"/>
                <a:gd name="f40" fmla="*/ f0 1 7562"/>
                <a:gd name="f41" fmla="*/ f1 1 7531"/>
                <a:gd name="f42" fmla="val f2"/>
                <a:gd name="f43" fmla="val f3"/>
                <a:gd name="f44" fmla="val f4"/>
                <a:gd name="f45" fmla="+- f44 0 f42"/>
                <a:gd name="f46" fmla="+- f43 0 f42"/>
                <a:gd name="f47" fmla="*/ f46 1 7562"/>
                <a:gd name="f48" fmla="*/ f45 1 7531"/>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7562" h="7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cubicBezTo>
                    <a:pt x="f22" y="f23"/>
                    <a:pt x="f18" y="f24"/>
                    <a:pt x="f16" y="f24"/>
                  </a:cubicBezTo>
                  <a:lnTo>
                    <a:pt x="f13" y="f24"/>
                  </a:lnTo>
                  <a:cubicBezTo>
                    <a:pt x="f14" y="f24"/>
                    <a:pt x="f15" y="f23"/>
                    <a:pt x="f15" y="f21"/>
                  </a:cubicBezTo>
                  <a:cubicBezTo>
                    <a:pt x="f15" y="f20"/>
                    <a:pt x="f14" y="f17"/>
                    <a:pt x="f13" y="f17"/>
                  </a:cubicBezTo>
                  <a:close/>
                  <a:moveTo>
                    <a:pt x="f25" y="f26"/>
                  </a:moveTo>
                  <a:cubicBezTo>
                    <a:pt x="f11" y="f26"/>
                    <a:pt x="f12" y="f27"/>
                    <a:pt x="f12" y="f28"/>
                  </a:cubicBezTo>
                  <a:cubicBezTo>
                    <a:pt x="f12" y="f29"/>
                    <a:pt x="f11" y="f30"/>
                    <a:pt x="f25" y="f30"/>
                  </a:cubicBezTo>
                  <a:lnTo>
                    <a:pt x="f13" y="f30"/>
                  </a:lnTo>
                  <a:cubicBezTo>
                    <a:pt x="f14" y="f30"/>
                    <a:pt x="f15" y="f29"/>
                    <a:pt x="f15" y="f28"/>
                  </a:cubicBezTo>
                  <a:cubicBezTo>
                    <a:pt x="f15" y="f27"/>
                    <a:pt x="f14" y="f26"/>
                    <a:pt x="f13" y="f26"/>
                  </a:cubicBezTo>
                  <a:close/>
                  <a:moveTo>
                    <a:pt x="f31" y="f31"/>
                  </a:moveTo>
                  <a:lnTo>
                    <a:pt x="f31" y="f32"/>
                  </a:lnTo>
                  <a:lnTo>
                    <a:pt x="f3" y="f32"/>
                  </a:lnTo>
                  <a:lnTo>
                    <a:pt x="f3" y="f33"/>
                  </a:lnTo>
                  <a:lnTo>
                    <a:pt x="f34" y="f33"/>
                  </a:lnTo>
                  <a:cubicBezTo>
                    <a:pt x="f35" y="f33"/>
                    <a:pt x="f36" y="f37"/>
                    <a:pt x="f36" y="f28"/>
                  </a:cubicBezTo>
                  <a:lnTo>
                    <a:pt x="f36" y="f25"/>
                  </a:lnTo>
                  <a:cubicBezTo>
                    <a:pt x="f36" y="f38"/>
                    <a:pt x="f35" y="f39"/>
                    <a:pt x="f34" y="f39"/>
                  </a:cubicBezTo>
                  <a:lnTo>
                    <a:pt x="f3" y="f39"/>
                  </a:lnTo>
                  <a:lnTo>
                    <a:pt x="f3" y="f31"/>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2" name="Google Shape;6781;p88">
              <a:extLst>
                <a:ext uri="{FF2B5EF4-FFF2-40B4-BE49-F238E27FC236}">
                  <a16:creationId xmlns:a16="http://schemas.microsoft.com/office/drawing/2014/main" id="{352174E8-EE46-166A-A4B6-758BA6AAEA24}"/>
                </a:ext>
              </a:extLst>
            </p:cNvPr>
            <p:cNvSpPr/>
            <p:nvPr/>
          </p:nvSpPr>
          <p:spPr>
            <a:xfrm>
              <a:off x="6127723" y="908465"/>
              <a:ext cx="292169" cy="53592"/>
            </a:xfrm>
            <a:custGeom>
              <a:avLst/>
              <a:gdLst>
                <a:gd name="f0" fmla="val w"/>
                <a:gd name="f1" fmla="val h"/>
                <a:gd name="f2" fmla="val 0"/>
                <a:gd name="f3" fmla="val 7562"/>
                <a:gd name="f4" fmla="val 1387"/>
                <a:gd name="f5" fmla="val 1009"/>
                <a:gd name="f6" fmla="val 1"/>
                <a:gd name="f7" fmla="val 473"/>
                <a:gd name="f8" fmla="val 1040"/>
                <a:gd name="f9" fmla="val 7089"/>
                <a:gd name="f10" fmla="val 6522"/>
                <a:gd name="f11" fmla="*/ f0 1 7562"/>
                <a:gd name="f12" fmla="*/ f1 1 1387"/>
                <a:gd name="f13" fmla="val f2"/>
                <a:gd name="f14" fmla="val f3"/>
                <a:gd name="f15" fmla="val f4"/>
                <a:gd name="f16" fmla="+- f15 0 f13"/>
                <a:gd name="f17" fmla="+- f14 0 f13"/>
                <a:gd name="f18" fmla="*/ f17 1 7562"/>
                <a:gd name="f19" fmla="*/ f16 1 1387"/>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7562" h="1387">
                  <a:moveTo>
                    <a:pt x="f5" y="f6"/>
                  </a:moveTo>
                  <a:cubicBezTo>
                    <a:pt x="f7" y="f6"/>
                    <a:pt x="f6" y="f7"/>
                    <a:pt x="f6" y="f8"/>
                  </a:cubicBezTo>
                  <a:lnTo>
                    <a:pt x="f6" y="f4"/>
                  </a:lnTo>
                  <a:lnTo>
                    <a:pt x="f3" y="f4"/>
                  </a:lnTo>
                  <a:lnTo>
                    <a:pt x="f3" y="f8"/>
                  </a:lnTo>
                  <a:cubicBezTo>
                    <a:pt x="f3" y="f7"/>
                    <a:pt x="f9"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3" name="Google Shape;6782;p88">
              <a:extLst>
                <a:ext uri="{FF2B5EF4-FFF2-40B4-BE49-F238E27FC236}">
                  <a16:creationId xmlns:a16="http://schemas.microsoft.com/office/drawing/2014/main" id="{555574FF-167C-0439-51CD-91AA9360AD94}"/>
                </a:ext>
              </a:extLst>
            </p:cNvPr>
            <p:cNvSpPr/>
            <p:nvPr/>
          </p:nvSpPr>
          <p:spPr>
            <a:xfrm>
              <a:off x="6127723" y="1305296"/>
              <a:ext cx="292169" cy="53592"/>
            </a:xfrm>
            <a:custGeom>
              <a:avLst/>
              <a:gdLst>
                <a:gd name="f0" fmla="val w"/>
                <a:gd name="f1" fmla="val h"/>
                <a:gd name="f2" fmla="val 0"/>
                <a:gd name="f3" fmla="val 7562"/>
                <a:gd name="f4" fmla="val 1387"/>
                <a:gd name="f5" fmla="val 1"/>
                <a:gd name="f6" fmla="val 347"/>
                <a:gd name="f7" fmla="val 945"/>
                <a:gd name="f8" fmla="val 442"/>
                <a:gd name="f9" fmla="val 1386"/>
                <a:gd name="f10" fmla="val 1009"/>
                <a:gd name="f11" fmla="val 6522"/>
                <a:gd name="f12" fmla="val 7089"/>
                <a:gd name="f13" fmla="val 914"/>
                <a:gd name="f14" fmla="*/ f0 1 7562"/>
                <a:gd name="f15" fmla="*/ f1 1 1387"/>
                <a:gd name="f16" fmla="val f2"/>
                <a:gd name="f17" fmla="val f3"/>
                <a:gd name="f18" fmla="val f4"/>
                <a:gd name="f19" fmla="+- f18 0 f16"/>
                <a:gd name="f20" fmla="+- f17 0 f16"/>
                <a:gd name="f21" fmla="*/ f20 1 7562"/>
                <a:gd name="f22" fmla="*/ f19 1 1387"/>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562" h="1387">
                  <a:moveTo>
                    <a:pt x="f5" y="f2"/>
                  </a:moveTo>
                  <a:lnTo>
                    <a:pt x="f5" y="f6"/>
                  </a:lnTo>
                  <a:cubicBezTo>
                    <a:pt x="f5" y="f7"/>
                    <a:pt x="f8" y="f9"/>
                    <a:pt x="f10" y="f9"/>
                  </a:cubicBezTo>
                  <a:lnTo>
                    <a:pt x="f11" y="f9"/>
                  </a:lnTo>
                  <a:cubicBezTo>
                    <a:pt x="f12" y="f9"/>
                    <a:pt x="f3" y="f13"/>
                    <a:pt x="f3" y="f6"/>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64" name="Google Shape;6827;p88">
            <a:extLst>
              <a:ext uri="{FF2B5EF4-FFF2-40B4-BE49-F238E27FC236}">
                <a16:creationId xmlns:a16="http://schemas.microsoft.com/office/drawing/2014/main" id="{73AC6D41-3DDC-B136-447A-60AEC5F52B1B}"/>
              </a:ext>
            </a:extLst>
          </p:cNvPr>
          <p:cNvGrpSpPr/>
          <p:nvPr/>
        </p:nvGrpSpPr>
        <p:grpSpPr>
          <a:xfrm>
            <a:off x="5377773" y="916357"/>
            <a:ext cx="455278" cy="449190"/>
            <a:chOff x="6694944" y="916356"/>
            <a:chExt cx="455278" cy="449190"/>
          </a:xfrm>
          <a:solidFill>
            <a:schemeClr val="bg2"/>
          </a:solidFill>
        </p:grpSpPr>
        <p:sp>
          <p:nvSpPr>
            <p:cNvPr id="65" name="Google Shape;6828;p88">
              <a:extLst>
                <a:ext uri="{FF2B5EF4-FFF2-40B4-BE49-F238E27FC236}">
                  <a16:creationId xmlns:a16="http://schemas.microsoft.com/office/drawing/2014/main" id="{5FD0B2FE-9CB9-749D-12A7-28983D888E6F}"/>
                </a:ext>
              </a:extLst>
            </p:cNvPr>
            <p:cNvSpPr/>
            <p:nvPr/>
          </p:nvSpPr>
          <p:spPr>
            <a:xfrm>
              <a:off x="6987067" y="968669"/>
              <a:ext cx="130283" cy="131518"/>
            </a:xfrm>
            <a:custGeom>
              <a:avLst/>
              <a:gdLst>
                <a:gd name="f0" fmla="val w"/>
                <a:gd name="f1" fmla="val h"/>
                <a:gd name="f2" fmla="val 0"/>
                <a:gd name="f3" fmla="val 3372"/>
                <a:gd name="f4" fmla="val 3404"/>
                <a:gd name="f5" fmla="val 347"/>
                <a:gd name="f6" fmla="val 1"/>
                <a:gd name="f7" fmla="val 158"/>
                <a:gd name="f8" fmla="val 536"/>
                <a:gd name="f9" fmla="val 694"/>
                <a:gd name="f10" fmla="val 1009"/>
                <a:gd name="f11" fmla="val 1576"/>
                <a:gd name="f12" fmla="val 2049"/>
                <a:gd name="f13" fmla="val 1166"/>
                <a:gd name="f14" fmla="val 1733"/>
                <a:gd name="f15" fmla="val 2269"/>
                <a:gd name="f16" fmla="val 1923"/>
                <a:gd name="f17" fmla="val 2175"/>
                <a:gd name="f18" fmla="val 1860"/>
                <a:gd name="f19" fmla="val 2112"/>
                <a:gd name="f20" fmla="val 1773"/>
                <a:gd name="f21" fmla="val 2080"/>
                <a:gd name="f22" fmla="val 1686"/>
                <a:gd name="f23" fmla="val 1600"/>
                <a:gd name="f24" fmla="val 1513"/>
                <a:gd name="f25" fmla="val 1450"/>
                <a:gd name="f26" fmla="val 1324"/>
                <a:gd name="f27" fmla="val 2521"/>
                <a:gd name="f28" fmla="val 2647"/>
                <a:gd name="f29" fmla="val 3309"/>
                <a:gd name="f30" fmla="val 3403"/>
                <a:gd name="f31" fmla="val 2360"/>
                <a:gd name="f32" fmla="val 2450"/>
                <a:gd name="f33" fmla="val 2537"/>
                <a:gd name="f34" fmla="val 2584"/>
                <a:gd name="f35" fmla="val 3277"/>
                <a:gd name="f36" fmla="val 3214"/>
                <a:gd name="f37" fmla="val 3120"/>
                <a:gd name="f38" fmla="val 3029"/>
                <a:gd name="f39" fmla="val 2939"/>
                <a:gd name="f40" fmla="val 2852"/>
                <a:gd name="f41" fmla="val 2805"/>
                <a:gd name="f42" fmla="val 2679"/>
                <a:gd name="f43" fmla="val 2742"/>
                <a:gd name="f44" fmla="val 788"/>
                <a:gd name="f45" fmla="val 1954"/>
                <a:gd name="f46" fmla="*/ f0 1 3372"/>
                <a:gd name="f47" fmla="*/ f1 1 3404"/>
                <a:gd name="f48" fmla="val f2"/>
                <a:gd name="f49" fmla="val f3"/>
                <a:gd name="f50" fmla="val f4"/>
                <a:gd name="f51" fmla="+- f50 0 f48"/>
                <a:gd name="f52" fmla="+- f49 0 f48"/>
                <a:gd name="f53" fmla="*/ f52 1 3372"/>
                <a:gd name="f54" fmla="*/ f51 1 3404"/>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3372" h="3404">
                  <a:moveTo>
                    <a:pt x="f5" y="f6"/>
                  </a:moveTo>
                  <a:cubicBezTo>
                    <a:pt x="f7" y="f6"/>
                    <a:pt x="f6" y="f7"/>
                    <a:pt x="f6" y="f5"/>
                  </a:cubicBezTo>
                  <a:cubicBezTo>
                    <a:pt x="f6" y="f8"/>
                    <a:pt x="f7" y="f9"/>
                    <a:pt x="f5" y="f9"/>
                  </a:cubicBezTo>
                  <a:lnTo>
                    <a:pt x="f10" y="f9"/>
                  </a:lnTo>
                  <a:cubicBezTo>
                    <a:pt x="f11" y="f9"/>
                    <a:pt x="f12" y="f13"/>
                    <a:pt x="f12" y="f14"/>
                  </a:cubicBezTo>
                  <a:lnTo>
                    <a:pt x="f12" y="f15"/>
                  </a:lnTo>
                  <a:lnTo>
                    <a:pt x="f16" y="f17"/>
                  </a:lnTo>
                  <a:cubicBezTo>
                    <a:pt x="f18" y="f19"/>
                    <a:pt x="f20" y="f21"/>
                    <a:pt x="f22" y="f21"/>
                  </a:cubicBezTo>
                  <a:cubicBezTo>
                    <a:pt x="f23" y="f21"/>
                    <a:pt x="f24" y="f19"/>
                    <a:pt x="f25" y="f17"/>
                  </a:cubicBezTo>
                  <a:cubicBezTo>
                    <a:pt x="f26" y="f15"/>
                    <a:pt x="f26" y="f27"/>
                    <a:pt x="f25" y="f28"/>
                  </a:cubicBezTo>
                  <a:lnTo>
                    <a:pt x="f19" y="f29"/>
                  </a:lnTo>
                  <a:cubicBezTo>
                    <a:pt x="f17" y="f3"/>
                    <a:pt x="f15" y="f30"/>
                    <a:pt x="f31" y="f30"/>
                  </a:cubicBezTo>
                  <a:cubicBezTo>
                    <a:pt x="f32" y="f30"/>
                    <a:pt x="f33" y="f3"/>
                    <a:pt x="f34" y="f29"/>
                  </a:cubicBezTo>
                  <a:lnTo>
                    <a:pt x="f35" y="f28"/>
                  </a:lnTo>
                  <a:cubicBezTo>
                    <a:pt x="f3" y="f27"/>
                    <a:pt x="f3" y="f15"/>
                    <a:pt x="f35" y="f17"/>
                  </a:cubicBezTo>
                  <a:cubicBezTo>
                    <a:pt x="f36" y="f19"/>
                    <a:pt x="f37" y="f21"/>
                    <a:pt x="f38" y="f21"/>
                  </a:cubicBezTo>
                  <a:cubicBezTo>
                    <a:pt x="f39" y="f21"/>
                    <a:pt x="f40" y="f19"/>
                    <a:pt x="f41" y="f17"/>
                  </a:cubicBezTo>
                  <a:lnTo>
                    <a:pt x="f42" y="f15"/>
                  </a:lnTo>
                  <a:lnTo>
                    <a:pt x="f42" y="f14"/>
                  </a:lnTo>
                  <a:cubicBezTo>
                    <a:pt x="f43" y="f44"/>
                    <a:pt x="f45"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6" name="Google Shape;6829;p88">
              <a:extLst>
                <a:ext uri="{FF2B5EF4-FFF2-40B4-BE49-F238E27FC236}">
                  <a16:creationId xmlns:a16="http://schemas.microsoft.com/office/drawing/2014/main" id="{ED0BC22C-4FA3-B914-EFF4-E3E624FE0374}"/>
                </a:ext>
              </a:extLst>
            </p:cNvPr>
            <p:cNvSpPr/>
            <p:nvPr/>
          </p:nvSpPr>
          <p:spPr>
            <a:xfrm>
              <a:off x="6803273" y="1234028"/>
              <a:ext cx="131481" cy="131518"/>
            </a:xfrm>
            <a:custGeom>
              <a:avLst/>
              <a:gdLst>
                <a:gd name="f0" fmla="val w"/>
                <a:gd name="f1" fmla="val h"/>
                <a:gd name="f2" fmla="val 0"/>
                <a:gd name="f3" fmla="val 3403"/>
                <a:gd name="f4" fmla="val 3404"/>
                <a:gd name="f5" fmla="val 1013"/>
                <a:gd name="f6" fmla="val 1"/>
                <a:gd name="f7" fmla="val 922"/>
                <a:gd name="f8" fmla="val 835"/>
                <a:gd name="f9" fmla="val 32"/>
                <a:gd name="f10" fmla="val 788"/>
                <a:gd name="f11" fmla="val 95"/>
                <a:gd name="f12" fmla="val 127"/>
                <a:gd name="f13" fmla="val 757"/>
                <a:gd name="f14" fmla="val 883"/>
                <a:gd name="f15" fmla="val 1135"/>
                <a:gd name="f16" fmla="val 1229"/>
                <a:gd name="f17" fmla="val 174"/>
                <a:gd name="f18" fmla="val 1292"/>
                <a:gd name="f19" fmla="val 260"/>
                <a:gd name="f20" fmla="val 1324"/>
                <a:gd name="f21" fmla="val 351"/>
                <a:gd name="f22" fmla="val 442"/>
                <a:gd name="f23" fmla="val 536"/>
                <a:gd name="f24" fmla="val 599"/>
                <a:gd name="f25" fmla="val 694"/>
                <a:gd name="f26" fmla="val 1671"/>
                <a:gd name="f27" fmla="val 2616"/>
                <a:gd name="f28" fmla="val 1450"/>
                <a:gd name="f29" fmla="val 3372"/>
                <a:gd name="f30" fmla="val 2395"/>
                <a:gd name="f31" fmla="val 3057"/>
                <a:gd name="f32" fmla="val 3246"/>
                <a:gd name="f33" fmla="val 2868"/>
                <a:gd name="f34" fmla="val 2710"/>
                <a:gd name="f35" fmla="val 2363"/>
                <a:gd name="f36" fmla="val 1796"/>
                <a:gd name="f37" fmla="val 2238"/>
                <a:gd name="f38" fmla="val 1513"/>
                <a:gd name="f39" fmla="val 1599"/>
                <a:gd name="f40" fmla="val 1686"/>
                <a:gd name="f41" fmla="val 1773"/>
                <a:gd name="f42" fmla="val 1859"/>
                <a:gd name="f43" fmla="val 1922"/>
                <a:gd name="f44" fmla="val 2048"/>
                <a:gd name="f45" fmla="val 1261"/>
                <a:gd name="f46" fmla="val 1198"/>
                <a:gd name="f47" fmla="val 1103"/>
                <a:gd name="f48" fmla="*/ f0 1 3403"/>
                <a:gd name="f49" fmla="*/ f1 1 3404"/>
                <a:gd name="f50" fmla="val f2"/>
                <a:gd name="f51" fmla="val f3"/>
                <a:gd name="f52" fmla="val f4"/>
                <a:gd name="f53" fmla="+- f52 0 f50"/>
                <a:gd name="f54" fmla="+- f51 0 f50"/>
                <a:gd name="f55" fmla="*/ f54 1 3403"/>
                <a:gd name="f56" fmla="*/ f53 1 3404"/>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3403" h="3404">
                  <a:moveTo>
                    <a:pt x="f5" y="f6"/>
                  </a:moveTo>
                  <a:cubicBezTo>
                    <a:pt x="f7" y="f6"/>
                    <a:pt x="f8" y="f9"/>
                    <a:pt x="f10" y="f11"/>
                  </a:cubicBezTo>
                  <a:lnTo>
                    <a:pt x="f12" y="f13"/>
                  </a:lnTo>
                  <a:cubicBezTo>
                    <a:pt x="f6" y="f14"/>
                    <a:pt x="f6" y="f15"/>
                    <a:pt x="f12"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lnTo>
                    <a:pt x="f31" y="f3"/>
                  </a:lnTo>
                  <a:cubicBezTo>
                    <a:pt x="f32" y="f3"/>
                    <a:pt x="f3" y="f32"/>
                    <a:pt x="f3" y="f31"/>
                  </a:cubicBezTo>
                  <a:cubicBezTo>
                    <a:pt x="f3" y="f33"/>
                    <a:pt x="f32" y="f34"/>
                    <a:pt x="f31" y="f34"/>
                  </a:cubicBezTo>
                  <a:lnTo>
                    <a:pt x="f35" y="f34"/>
                  </a:lnTo>
                  <a:cubicBezTo>
                    <a:pt x="f36" y="f34"/>
                    <a:pt x="f20" y="f37"/>
                    <a:pt x="f20" y="f26"/>
                  </a:cubicBezTo>
                  <a:lnTo>
                    <a:pt x="f20" y="f15"/>
                  </a:lnTo>
                  <a:lnTo>
                    <a:pt x="f28" y="f16"/>
                  </a:lnTo>
                  <a:cubicBezTo>
                    <a:pt x="f38" y="f18"/>
                    <a:pt x="f39" y="f20"/>
                    <a:pt x="f40" y="f20"/>
                  </a:cubicBezTo>
                  <a:cubicBezTo>
                    <a:pt x="f41" y="f20"/>
                    <a:pt x="f42" y="f18"/>
                    <a:pt x="f43" y="f16"/>
                  </a:cubicBezTo>
                  <a:cubicBezTo>
                    <a:pt x="f44" y="f15"/>
                    <a:pt x="f44" y="f14"/>
                    <a:pt x="f43" y="f13"/>
                  </a:cubicBezTo>
                  <a:lnTo>
                    <a:pt x="f45" y="f11"/>
                  </a:lnTo>
                  <a:cubicBezTo>
                    <a:pt x="f46" y="f9"/>
                    <a:pt x="f47"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7" name="Google Shape;6830;p88">
              <a:extLst>
                <a:ext uri="{FF2B5EF4-FFF2-40B4-BE49-F238E27FC236}">
                  <a16:creationId xmlns:a16="http://schemas.microsoft.com/office/drawing/2014/main" id="{BF63FBC7-A82D-02B1-2D26-FD59C15DB8A3}"/>
                </a:ext>
              </a:extLst>
            </p:cNvPr>
            <p:cNvSpPr/>
            <p:nvPr/>
          </p:nvSpPr>
          <p:spPr>
            <a:xfrm>
              <a:off x="6694944" y="916356"/>
              <a:ext cx="318942" cy="237378"/>
            </a:xfrm>
            <a:custGeom>
              <a:avLst/>
              <a:gdLst>
                <a:gd name="f0" fmla="val w"/>
                <a:gd name="f1" fmla="val h"/>
                <a:gd name="f2" fmla="val 0"/>
                <a:gd name="f3" fmla="val 8255"/>
                <a:gd name="f4" fmla="val 6144"/>
                <a:gd name="f5" fmla="val 4191"/>
                <a:gd name="f6" fmla="val 2300"/>
                <a:gd name="f7" fmla="val 757"/>
                <a:gd name="f8" fmla="val 1544"/>
                <a:gd name="f9" fmla="val 3434"/>
                <a:gd name="f10" fmla="val 3529"/>
                <a:gd name="f11" fmla="val 347"/>
                <a:gd name="f12" fmla="val 3686"/>
                <a:gd name="f13" fmla="val 95"/>
                <a:gd name="f14" fmla="val 4033"/>
                <a:gd name="f15" fmla="val 4474"/>
                <a:gd name="f16" fmla="val 5135"/>
                <a:gd name="f17" fmla="val 1"/>
                <a:gd name="f18" fmla="val 5671"/>
                <a:gd name="f19" fmla="val 473"/>
                <a:gd name="f20" fmla="val 6143"/>
                <a:gd name="f21" fmla="val 1009"/>
                <a:gd name="f22" fmla="val 1135"/>
                <a:gd name="f23" fmla="val 1261"/>
                <a:gd name="f24" fmla="val 6112"/>
                <a:gd name="f25" fmla="val 1387"/>
                <a:gd name="f26" fmla="val 6080"/>
                <a:gd name="f27" fmla="val 3403"/>
                <a:gd name="f28" fmla="val 1890"/>
                <a:gd name="f29" fmla="val 2647"/>
                <a:gd name="f30" fmla="val 630"/>
                <a:gd name="f31" fmla="val 4128"/>
                <a:gd name="f32" fmla="val 5640"/>
                <a:gd name="f33" fmla="val 6900"/>
                <a:gd name="f34" fmla="val 6995"/>
                <a:gd name="f35" fmla="val 7121"/>
                <a:gd name="f36" fmla="val 7247"/>
                <a:gd name="f37" fmla="val 7782"/>
                <a:gd name="f38" fmla="val 8003"/>
                <a:gd name="f39" fmla="val 3623"/>
                <a:gd name="f40" fmla="val 7593"/>
                <a:gd name="f41" fmla="val 6050"/>
                <a:gd name="f42" fmla="*/ f0 1 8255"/>
                <a:gd name="f43" fmla="*/ f1 1 6144"/>
                <a:gd name="f44" fmla="val f2"/>
                <a:gd name="f45" fmla="val f3"/>
                <a:gd name="f46" fmla="val f4"/>
                <a:gd name="f47" fmla="+- f46 0 f44"/>
                <a:gd name="f48" fmla="+- f45 0 f44"/>
                <a:gd name="f49" fmla="*/ f48 1 8255"/>
                <a:gd name="f50" fmla="*/ f47 1 6144"/>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8255" h="6144">
                  <a:moveTo>
                    <a:pt x="f5" y="f2"/>
                  </a:moveTo>
                  <a:cubicBezTo>
                    <a:pt x="f6" y="f2"/>
                    <a:pt x="f7" y="f8"/>
                    <a:pt x="f7" y="f9"/>
                  </a:cubicBezTo>
                  <a:lnTo>
                    <a:pt x="f7" y="f10"/>
                  </a:lnTo>
                  <a:cubicBezTo>
                    <a:pt x="f11" y="f12"/>
                    <a:pt x="f13" y="f14"/>
                    <a:pt x="f13" y="f15"/>
                  </a:cubicBezTo>
                  <a:lnTo>
                    <a:pt x="f13" y="f16"/>
                  </a:lnTo>
                  <a:cubicBezTo>
                    <a:pt x="f17" y="f18"/>
                    <a:pt x="f19" y="f20"/>
                    <a:pt x="f21" y="f20"/>
                  </a:cubicBezTo>
                  <a:cubicBezTo>
                    <a:pt x="f22" y="f20"/>
                    <a:pt x="f23" y="f24"/>
                    <a:pt x="f25" y="f26"/>
                  </a:cubicBezTo>
                  <a:lnTo>
                    <a:pt x="f25" y="f27"/>
                  </a:lnTo>
                  <a:cubicBezTo>
                    <a:pt x="f25" y="f28"/>
                    <a:pt x="f29" y="f30"/>
                    <a:pt x="f31" y="f30"/>
                  </a:cubicBezTo>
                  <a:cubicBezTo>
                    <a:pt x="f32" y="f30"/>
                    <a:pt x="f33" y="f28"/>
                    <a:pt x="f33" y="f27"/>
                  </a:cubicBezTo>
                  <a:lnTo>
                    <a:pt x="f33" y="f26"/>
                  </a:lnTo>
                  <a:cubicBezTo>
                    <a:pt x="f34" y="f24"/>
                    <a:pt x="f35" y="f20"/>
                    <a:pt x="f36" y="f20"/>
                  </a:cubicBezTo>
                  <a:cubicBezTo>
                    <a:pt x="f37" y="f20"/>
                    <a:pt x="f3" y="f18"/>
                    <a:pt x="f3" y="f16"/>
                  </a:cubicBezTo>
                  <a:lnTo>
                    <a:pt x="f3" y="f15"/>
                  </a:lnTo>
                  <a:cubicBezTo>
                    <a:pt x="f3" y="f14"/>
                    <a:pt x="f38" y="f39"/>
                    <a:pt x="f40" y="f10"/>
                  </a:cubicBezTo>
                  <a:lnTo>
                    <a:pt x="f40" y="f9"/>
                  </a:lnTo>
                  <a:cubicBezTo>
                    <a:pt x="f40" y="f8"/>
                    <a:pt x="f4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8" name="Google Shape;6831;p88">
              <a:extLst>
                <a:ext uri="{FF2B5EF4-FFF2-40B4-BE49-F238E27FC236}">
                  <a16:creationId xmlns:a16="http://schemas.microsoft.com/office/drawing/2014/main" id="{2B9922DA-8521-600F-19EB-AA4B67A178B5}"/>
                </a:ext>
              </a:extLst>
            </p:cNvPr>
            <p:cNvSpPr/>
            <p:nvPr/>
          </p:nvSpPr>
          <p:spPr>
            <a:xfrm>
              <a:off x="6775265" y="995443"/>
              <a:ext cx="161921" cy="80787"/>
            </a:xfrm>
            <a:custGeom>
              <a:avLst/>
              <a:gdLst>
                <a:gd name="f0" fmla="val w"/>
                <a:gd name="f1" fmla="val h"/>
                <a:gd name="f2" fmla="val 0"/>
                <a:gd name="f3" fmla="val 4191"/>
                <a:gd name="f4" fmla="val 2091"/>
                <a:gd name="f5" fmla="val 1734"/>
                <a:gd name="f6" fmla="val 1"/>
                <a:gd name="f7" fmla="val 789"/>
                <a:gd name="f8" fmla="val 757"/>
                <a:gd name="f9" fmla="val 1702"/>
                <a:gd name="f10" fmla="val 2049"/>
                <a:gd name="f11" fmla="val 1230"/>
                <a:gd name="f12" fmla="val 1545"/>
                <a:gd name="f13" fmla="val 1891"/>
                <a:gd name="f14" fmla="val 2017"/>
                <a:gd name="f15" fmla="val 1986"/>
                <a:gd name="f16" fmla="val 1954"/>
                <a:gd name="f17" fmla="val 2080"/>
                <a:gd name="f18" fmla="val 1828"/>
                <a:gd name="f19" fmla="val 2238"/>
                <a:gd name="f20" fmla="val 1387"/>
                <a:gd name="f21" fmla="val 2458"/>
                <a:gd name="f22" fmla="val 2647"/>
                <a:gd name="f23" fmla="val 2805"/>
                <a:gd name="f24" fmla="val 2868"/>
                <a:gd name="f25" fmla="val 2942"/>
                <a:gd name="f26" fmla="val 2059"/>
                <a:gd name="f27" fmla="val 3091"/>
                <a:gd name="f28" fmla="val 2090"/>
                <a:gd name="f29" fmla="val 3266"/>
                <a:gd name="f30" fmla="val 3389"/>
                <a:gd name="f31" fmla="val 3525"/>
                <a:gd name="f32" fmla="val 2075"/>
                <a:gd name="f33" fmla="val 3656"/>
                <a:gd name="f34" fmla="val 4128"/>
                <a:gd name="f35" fmla="val 3340"/>
                <a:gd name="f36" fmla="val 2395"/>
                <a:gd name="f37" fmla="*/ f0 1 4191"/>
                <a:gd name="f38" fmla="*/ f1 1 2091"/>
                <a:gd name="f39" fmla="val f2"/>
                <a:gd name="f40" fmla="val f3"/>
                <a:gd name="f41" fmla="val f4"/>
                <a:gd name="f42" fmla="+- f41 0 f39"/>
                <a:gd name="f43" fmla="+- f40 0 f39"/>
                <a:gd name="f44" fmla="*/ f43 1 4191"/>
                <a:gd name="f45" fmla="*/ f42 1 2091"/>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191" h="2091">
                  <a:moveTo>
                    <a:pt x="f5" y="f6"/>
                  </a:moveTo>
                  <a:cubicBezTo>
                    <a:pt x="f7" y="f6"/>
                    <a:pt x="f6" y="f8"/>
                    <a:pt x="f6" y="f9"/>
                  </a:cubicBezTo>
                  <a:lnTo>
                    <a:pt x="f6" y="f10"/>
                  </a:lnTo>
                  <a:lnTo>
                    <a:pt x="f11" y="f10"/>
                  </a:lnTo>
                  <a:cubicBezTo>
                    <a:pt x="f12" y="f10"/>
                    <a:pt x="f13" y="f10"/>
                    <a:pt x="f14" y="f15"/>
                  </a:cubicBezTo>
                  <a:cubicBezTo>
                    <a:pt x="f10" y="f16"/>
                    <a:pt x="f17" y="f18"/>
                    <a:pt x="f17" y="f5"/>
                  </a:cubicBezTo>
                  <a:cubicBezTo>
                    <a:pt x="f17" y="f12"/>
                    <a:pt x="f19" y="f20"/>
                    <a:pt x="f21" y="f20"/>
                  </a:cubicBezTo>
                  <a:cubicBezTo>
                    <a:pt x="f22" y="f20"/>
                    <a:pt x="f23" y="f12"/>
                    <a:pt x="f23" y="f5"/>
                  </a:cubicBezTo>
                  <a:cubicBezTo>
                    <a:pt x="f23" y="f18"/>
                    <a:pt x="f23" y="f16"/>
                    <a:pt x="f24" y="f15"/>
                  </a:cubicBezTo>
                  <a:cubicBezTo>
                    <a:pt x="f25" y="f26"/>
                    <a:pt x="f27" y="f28"/>
                    <a:pt x="f29" y="f28"/>
                  </a:cubicBezTo>
                  <a:cubicBezTo>
                    <a:pt x="f30" y="f28"/>
                    <a:pt x="f31" y="f32"/>
                    <a:pt x="f33" y="f10"/>
                  </a:cubicBezTo>
                  <a:lnTo>
                    <a:pt x="f3" y="f10"/>
                  </a:lnTo>
                  <a:lnTo>
                    <a:pt x="f3" y="f9"/>
                  </a:lnTo>
                  <a:lnTo>
                    <a:pt x="f34" y="f9"/>
                  </a:lnTo>
                  <a:cubicBezTo>
                    <a:pt x="f34" y="f8"/>
                    <a:pt x="f35" y="f6"/>
                    <a:pt x="f36"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69" name="Google Shape;6832;p88">
              <a:extLst>
                <a:ext uri="{FF2B5EF4-FFF2-40B4-BE49-F238E27FC236}">
                  <a16:creationId xmlns:a16="http://schemas.microsoft.com/office/drawing/2014/main" id="{631BA8A3-0037-D3E4-42B0-41A22DC65AB0}"/>
                </a:ext>
              </a:extLst>
            </p:cNvPr>
            <p:cNvSpPr/>
            <p:nvPr/>
          </p:nvSpPr>
          <p:spPr>
            <a:xfrm>
              <a:off x="6775265" y="1091610"/>
              <a:ext cx="161921" cy="114482"/>
            </a:xfrm>
            <a:custGeom>
              <a:avLst/>
              <a:gdLst>
                <a:gd name="f0" fmla="val w"/>
                <a:gd name="f1" fmla="val h"/>
                <a:gd name="f2" fmla="val 0"/>
                <a:gd name="f3" fmla="val 4191"/>
                <a:gd name="f4" fmla="val 2963"/>
                <a:gd name="f5" fmla="val 2395"/>
                <a:gd name="f6" fmla="val 1"/>
                <a:gd name="f7" fmla="val 2080"/>
                <a:gd name="f8" fmla="val 253"/>
                <a:gd name="f9" fmla="val 1671"/>
                <a:gd name="f10" fmla="val 1230"/>
                <a:gd name="f11" fmla="val 914"/>
                <a:gd name="f12" fmla="val 2049"/>
                <a:gd name="f13" fmla="val 946"/>
                <a:gd name="f14" fmla="val 2962"/>
                <a:gd name="f15" fmla="val 2112"/>
                <a:gd name="f16" fmla="val 3246"/>
                <a:gd name="f17" fmla="val 3466"/>
                <a:gd name="f18" fmla="val 3088"/>
                <a:gd name="f19" fmla="val 2679"/>
                <a:gd name="f20" fmla="val 190"/>
                <a:gd name="f21" fmla="*/ f0 1 4191"/>
                <a:gd name="f22" fmla="*/ f1 1 2963"/>
                <a:gd name="f23" fmla="val f2"/>
                <a:gd name="f24" fmla="val f3"/>
                <a:gd name="f25" fmla="val f4"/>
                <a:gd name="f26" fmla="+- f25 0 f23"/>
                <a:gd name="f27" fmla="+- f24 0 f23"/>
                <a:gd name="f28" fmla="*/ f27 1 4191"/>
                <a:gd name="f29" fmla="*/ f26 1 2963"/>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191" h="2963">
                  <a:moveTo>
                    <a:pt x="f5" y="f6"/>
                  </a:moveTo>
                  <a:cubicBezTo>
                    <a:pt x="f7" y="f8"/>
                    <a:pt x="f9" y="f8"/>
                    <a:pt x="f10" y="f8"/>
                  </a:cubicBezTo>
                  <a:lnTo>
                    <a:pt x="f6" y="f8"/>
                  </a:lnTo>
                  <a:lnTo>
                    <a:pt x="f6" y="f11"/>
                  </a:lnTo>
                  <a:cubicBezTo>
                    <a:pt x="f6" y="f12"/>
                    <a:pt x="f13" y="f14"/>
                    <a:pt x="f15" y="f14"/>
                  </a:cubicBezTo>
                  <a:cubicBezTo>
                    <a:pt x="f16" y="f14"/>
                    <a:pt x="f3" y="f12"/>
                    <a:pt x="f3" y="f11"/>
                  </a:cubicBezTo>
                  <a:lnTo>
                    <a:pt x="f3" y="f8"/>
                  </a:lnTo>
                  <a:lnTo>
                    <a:pt x="f17" y="f8"/>
                  </a:lnTo>
                  <a:cubicBezTo>
                    <a:pt x="f18" y="f8"/>
                    <a:pt x="f19" y="f20"/>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0" name="Google Shape;6833;p88">
              <a:extLst>
                <a:ext uri="{FF2B5EF4-FFF2-40B4-BE49-F238E27FC236}">
                  <a16:creationId xmlns:a16="http://schemas.microsoft.com/office/drawing/2014/main" id="{73CAC5D1-D4C2-EB08-6627-74AE0EAE3E70}"/>
                </a:ext>
              </a:extLst>
            </p:cNvPr>
            <p:cNvSpPr/>
            <p:nvPr/>
          </p:nvSpPr>
          <p:spPr>
            <a:xfrm>
              <a:off x="6988301" y="1153698"/>
              <a:ext cx="161921" cy="80750"/>
            </a:xfrm>
            <a:custGeom>
              <a:avLst/>
              <a:gdLst>
                <a:gd name="f0" fmla="val w"/>
                <a:gd name="f1" fmla="val h"/>
                <a:gd name="f2" fmla="val 0"/>
                <a:gd name="f3" fmla="val 4191"/>
                <a:gd name="f4" fmla="val 2090"/>
                <a:gd name="f5" fmla="val 1702"/>
                <a:gd name="f6" fmla="val 756"/>
                <a:gd name="f7" fmla="val 757"/>
                <a:gd name="f8" fmla="val 2048"/>
                <a:gd name="f9" fmla="val 1229"/>
                <a:gd name="f10" fmla="val 1544"/>
                <a:gd name="f11" fmla="val 1891"/>
                <a:gd name="f12" fmla="val 2017"/>
                <a:gd name="f13" fmla="val 1985"/>
                <a:gd name="f14" fmla="val 1954"/>
                <a:gd name="f15" fmla="val 2080"/>
                <a:gd name="f16" fmla="val 1828"/>
                <a:gd name="f17" fmla="val 1733"/>
                <a:gd name="f18" fmla="val 2237"/>
                <a:gd name="f19" fmla="val 1387"/>
                <a:gd name="f20" fmla="val 2458"/>
                <a:gd name="f21" fmla="val 2647"/>
                <a:gd name="f22" fmla="val 2804"/>
                <a:gd name="f23" fmla="val 2867"/>
                <a:gd name="f24" fmla="val 2941"/>
                <a:gd name="f25" fmla="val 2059"/>
                <a:gd name="f26" fmla="val 3091"/>
                <a:gd name="f27" fmla="val 3265"/>
                <a:gd name="f28" fmla="val 3388"/>
                <a:gd name="f29" fmla="val 3524"/>
                <a:gd name="f30" fmla="val 2074"/>
                <a:gd name="f31" fmla="val 3655"/>
                <a:gd name="f32" fmla="val 4190"/>
                <a:gd name="f33" fmla="val 4096"/>
                <a:gd name="f34" fmla="val 3308"/>
                <a:gd name="f35" fmla="val 2363"/>
                <a:gd name="f36" fmla="*/ f0 1 4191"/>
                <a:gd name="f37" fmla="*/ f1 1 2090"/>
                <a:gd name="f38" fmla="val f2"/>
                <a:gd name="f39" fmla="val f3"/>
                <a:gd name="f40" fmla="val f4"/>
                <a:gd name="f41" fmla="+- f40 0 f38"/>
                <a:gd name="f42" fmla="+- f39 0 f38"/>
                <a:gd name="f43" fmla="*/ f42 1 4191"/>
                <a:gd name="f44" fmla="*/ f41 1 2090"/>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4191" h="2090">
                  <a:moveTo>
                    <a:pt x="f5" y="f2"/>
                  </a:moveTo>
                  <a:cubicBezTo>
                    <a:pt x="f6" y="f2"/>
                    <a:pt x="f2" y="f7"/>
                    <a:pt x="f2" y="f5"/>
                  </a:cubicBezTo>
                  <a:lnTo>
                    <a:pt x="f2" y="f8"/>
                  </a:lnTo>
                  <a:lnTo>
                    <a:pt x="f9" y="f8"/>
                  </a:lnTo>
                  <a:cubicBezTo>
                    <a:pt x="f10" y="f8"/>
                    <a:pt x="f11" y="f8"/>
                    <a:pt x="f12" y="f13"/>
                  </a:cubicBezTo>
                  <a:cubicBezTo>
                    <a:pt x="f8" y="f14"/>
                    <a:pt x="f15" y="f16"/>
                    <a:pt x="f15" y="f17"/>
                  </a:cubicBezTo>
                  <a:cubicBezTo>
                    <a:pt x="f15" y="f10"/>
                    <a:pt x="f18" y="f19"/>
                    <a:pt x="f20" y="f19"/>
                  </a:cubicBezTo>
                  <a:cubicBezTo>
                    <a:pt x="f21" y="f19"/>
                    <a:pt x="f22" y="f10"/>
                    <a:pt x="f22" y="f17"/>
                  </a:cubicBezTo>
                  <a:cubicBezTo>
                    <a:pt x="f22" y="f16"/>
                    <a:pt x="f22" y="f14"/>
                    <a:pt x="f23" y="f13"/>
                  </a:cubicBezTo>
                  <a:cubicBezTo>
                    <a:pt x="f24" y="f25"/>
                    <a:pt x="f26" y="f4"/>
                    <a:pt x="f27" y="f4"/>
                  </a:cubicBezTo>
                  <a:cubicBezTo>
                    <a:pt x="f28" y="f4"/>
                    <a:pt x="f29" y="f30"/>
                    <a:pt x="f31" y="f8"/>
                  </a:cubicBezTo>
                  <a:lnTo>
                    <a:pt x="f32" y="f8"/>
                  </a:lnTo>
                  <a:lnTo>
                    <a:pt x="f32" y="f5"/>
                  </a:lnTo>
                  <a:cubicBezTo>
                    <a:pt x="f33" y="f7"/>
                    <a:pt x="f34" y="f2"/>
                    <a:pt x="f3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1" name="Google Shape;6834;p88">
              <a:extLst>
                <a:ext uri="{FF2B5EF4-FFF2-40B4-BE49-F238E27FC236}">
                  <a16:creationId xmlns:a16="http://schemas.microsoft.com/office/drawing/2014/main" id="{CA856E26-751B-CC96-E3C9-998868CEBBD7}"/>
                </a:ext>
              </a:extLst>
            </p:cNvPr>
            <p:cNvSpPr/>
            <p:nvPr/>
          </p:nvSpPr>
          <p:spPr>
            <a:xfrm>
              <a:off x="6987067" y="1249865"/>
              <a:ext cx="158291" cy="115680"/>
            </a:xfrm>
            <a:custGeom>
              <a:avLst/>
              <a:gdLst>
                <a:gd name="f0" fmla="val w"/>
                <a:gd name="f1" fmla="val h"/>
                <a:gd name="f2" fmla="val 0"/>
                <a:gd name="f3" fmla="val 4097"/>
                <a:gd name="f4" fmla="val 2994"/>
                <a:gd name="f5" fmla="val 2395"/>
                <a:gd name="f6" fmla="val 2080"/>
                <a:gd name="f7" fmla="val 252"/>
                <a:gd name="f8" fmla="val 1639"/>
                <a:gd name="f9" fmla="val 1230"/>
                <a:gd name="f10" fmla="val 1"/>
                <a:gd name="f11" fmla="val 914"/>
                <a:gd name="f12" fmla="val 2048"/>
                <a:gd name="f13" fmla="val 2993"/>
                <a:gd name="f14" fmla="val 2049"/>
                <a:gd name="f15" fmla="val 3183"/>
                <a:gd name="f16" fmla="val 4096"/>
                <a:gd name="f17" fmla="val 3435"/>
                <a:gd name="f18" fmla="val 3025"/>
                <a:gd name="f19" fmla="val 2679"/>
                <a:gd name="f20" fmla="val 189"/>
                <a:gd name="f21" fmla="*/ f0 1 4097"/>
                <a:gd name="f22" fmla="*/ f1 1 2994"/>
                <a:gd name="f23" fmla="val f2"/>
                <a:gd name="f24" fmla="val f3"/>
                <a:gd name="f25" fmla="val f4"/>
                <a:gd name="f26" fmla="+- f25 0 f23"/>
                <a:gd name="f27" fmla="+- f24 0 f23"/>
                <a:gd name="f28" fmla="*/ f27 1 4097"/>
                <a:gd name="f29" fmla="*/ f26 1 29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097" h="2994">
                  <a:moveTo>
                    <a:pt x="f5" y="f2"/>
                  </a:moveTo>
                  <a:cubicBezTo>
                    <a:pt x="f6" y="f7"/>
                    <a:pt x="f8" y="f7"/>
                    <a:pt x="f9" y="f7"/>
                  </a:cubicBezTo>
                  <a:lnTo>
                    <a:pt x="f10" y="f7"/>
                  </a:lnTo>
                  <a:lnTo>
                    <a:pt x="f10" y="f11"/>
                  </a:lnTo>
                  <a:cubicBezTo>
                    <a:pt x="f10" y="f12"/>
                    <a:pt x="f11" y="f13"/>
                    <a:pt x="f14" y="f13"/>
                  </a:cubicBezTo>
                  <a:cubicBezTo>
                    <a:pt x="f15" y="f13"/>
                    <a:pt x="f16" y="f12"/>
                    <a:pt x="f16" y="f11"/>
                  </a:cubicBezTo>
                  <a:lnTo>
                    <a:pt x="f16" y="f7"/>
                  </a:lnTo>
                  <a:lnTo>
                    <a:pt x="f17" y="f7"/>
                  </a:lnTo>
                  <a:cubicBezTo>
                    <a:pt x="f18" y="f7"/>
                    <a:pt x="f19" y="f20"/>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72" name="Google Shape;6873;p88">
            <a:extLst>
              <a:ext uri="{FF2B5EF4-FFF2-40B4-BE49-F238E27FC236}">
                <a16:creationId xmlns:a16="http://schemas.microsoft.com/office/drawing/2014/main" id="{6CDD445E-586B-91FC-EAC2-07BF9B9D9A70}"/>
              </a:ext>
            </a:extLst>
          </p:cNvPr>
          <p:cNvGrpSpPr/>
          <p:nvPr/>
        </p:nvGrpSpPr>
        <p:grpSpPr>
          <a:xfrm>
            <a:off x="3077947" y="916889"/>
            <a:ext cx="435775" cy="450423"/>
            <a:chOff x="4395118" y="916887"/>
            <a:chExt cx="435775" cy="450423"/>
          </a:xfrm>
          <a:solidFill>
            <a:schemeClr val="bg2"/>
          </a:solidFill>
        </p:grpSpPr>
        <p:sp>
          <p:nvSpPr>
            <p:cNvPr id="73" name="Google Shape;6874;p88">
              <a:extLst>
                <a:ext uri="{FF2B5EF4-FFF2-40B4-BE49-F238E27FC236}">
                  <a16:creationId xmlns:a16="http://schemas.microsoft.com/office/drawing/2014/main" id="{66021850-4E7A-D5F9-8A46-854D8458AAD1}"/>
                </a:ext>
              </a:extLst>
            </p:cNvPr>
            <p:cNvSpPr/>
            <p:nvPr/>
          </p:nvSpPr>
          <p:spPr>
            <a:xfrm>
              <a:off x="4565544" y="916887"/>
              <a:ext cx="265349" cy="264654"/>
            </a:xfrm>
            <a:custGeom>
              <a:avLst/>
              <a:gdLst>
                <a:gd name="f0" fmla="val w"/>
                <a:gd name="f1" fmla="val h"/>
                <a:gd name="f2" fmla="val 0"/>
                <a:gd name="f3" fmla="val 6868"/>
                <a:gd name="f4" fmla="val 6850"/>
                <a:gd name="f5" fmla="val 3466"/>
                <a:gd name="f6" fmla="val 1355"/>
                <a:gd name="f7" fmla="val 4222"/>
                <a:gd name="f8" fmla="val 4852"/>
                <a:gd name="f9" fmla="val 1985"/>
                <a:gd name="f10" fmla="val 2741"/>
                <a:gd name="f11" fmla="val 4127"/>
                <a:gd name="f12" fmla="val 4348"/>
                <a:gd name="f13" fmla="val 4757"/>
                <a:gd name="f14" fmla="val 4600"/>
                <a:gd name="f15" fmla="val 4631"/>
                <a:gd name="f16" fmla="val 4821"/>
                <a:gd name="f17" fmla="val 4726"/>
                <a:gd name="f18" fmla="val 4915"/>
                <a:gd name="f19" fmla="val 5041"/>
                <a:gd name="f20" fmla="val 5262"/>
                <a:gd name="f21" fmla="val 5388"/>
                <a:gd name="f22" fmla="val 4663"/>
                <a:gd name="f23" fmla="val 5451"/>
                <a:gd name="f24" fmla="val 4576"/>
                <a:gd name="f25" fmla="val 5482"/>
                <a:gd name="f26" fmla="val 4489"/>
                <a:gd name="f27" fmla="val 4403"/>
                <a:gd name="f28" fmla="val 4316"/>
                <a:gd name="f29" fmla="val 4253"/>
                <a:gd name="f30" fmla="val 4190"/>
                <a:gd name="f31" fmla="val 5293"/>
                <a:gd name="f32" fmla="val 3970"/>
                <a:gd name="f33" fmla="val 5419"/>
                <a:gd name="f34" fmla="val 3749"/>
                <a:gd name="f35" fmla="val 5514"/>
                <a:gd name="f36" fmla="val 2709"/>
                <a:gd name="f37" fmla="val 2079"/>
                <a:gd name="f38" fmla="val 4884"/>
                <a:gd name="f39" fmla="val 1575"/>
                <a:gd name="f40" fmla="val 32"/>
                <a:gd name="f41" fmla="val 1576"/>
                <a:gd name="f42" fmla="val 3403"/>
                <a:gd name="f43" fmla="val 4001"/>
                <a:gd name="f44" fmla="val 189"/>
                <a:gd name="f45" fmla="val 4569"/>
                <a:gd name="f46" fmla="val 473"/>
                <a:gd name="f47" fmla="val 5104"/>
                <a:gd name="f48" fmla="val 6396"/>
                <a:gd name="f49" fmla="val 6522"/>
                <a:gd name="f50" fmla="val 6679"/>
                <a:gd name="f51" fmla="val 126"/>
                <a:gd name="f52" fmla="val 6774"/>
                <a:gd name="f53" fmla="val 172"/>
                <a:gd name="f54" fmla="val 6820"/>
                <a:gd name="f55" fmla="val 269"/>
                <a:gd name="f56" fmla="val 6849"/>
                <a:gd name="f57" fmla="val 367"/>
                <a:gd name="f58" fmla="val 403"/>
                <a:gd name="f59" fmla="val 439"/>
                <a:gd name="f60" fmla="val 6845"/>
                <a:gd name="f61" fmla="val 6837"/>
                <a:gd name="f62" fmla="val 1764"/>
                <a:gd name="f63" fmla="val 2300"/>
                <a:gd name="f64" fmla="val 2867"/>
                <a:gd name="f65" fmla="val 5356"/>
                <a:gd name="f66" fmla="val 1513"/>
                <a:gd name="f67" fmla="*/ f0 1 6868"/>
                <a:gd name="f68" fmla="*/ f1 1 6850"/>
                <a:gd name="f69" fmla="val f2"/>
                <a:gd name="f70" fmla="val f3"/>
                <a:gd name="f71" fmla="val f4"/>
                <a:gd name="f72" fmla="+- f71 0 f69"/>
                <a:gd name="f73" fmla="+- f70 0 f69"/>
                <a:gd name="f74" fmla="*/ f73 1 6868"/>
                <a:gd name="f75" fmla="*/ f72 1 6850"/>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6868" h="6850">
                  <a:moveTo>
                    <a:pt x="f5" y="f6"/>
                  </a:moveTo>
                  <a:cubicBezTo>
                    <a:pt x="f7" y="f6"/>
                    <a:pt x="f8" y="f9"/>
                    <a:pt x="f8" y="f10"/>
                  </a:cubicBezTo>
                  <a:lnTo>
                    <a:pt x="f8" y="f11"/>
                  </a:lnTo>
                  <a:cubicBezTo>
                    <a:pt x="f8" y="f12"/>
                    <a:pt x="f13" y="f14"/>
                    <a:pt x="f15" y="f16"/>
                  </a:cubicBezTo>
                  <a:lnTo>
                    <a:pt x="f17" y="f18"/>
                  </a:lnTo>
                  <a:cubicBezTo>
                    <a:pt x="f8" y="f19"/>
                    <a:pt x="f8" y="f20"/>
                    <a:pt x="f17" y="f21"/>
                  </a:cubicBezTo>
                  <a:cubicBezTo>
                    <a:pt x="f22" y="f23"/>
                    <a:pt x="f24" y="f25"/>
                    <a:pt x="f26" y="f25"/>
                  </a:cubicBezTo>
                  <a:cubicBezTo>
                    <a:pt x="f27" y="f25"/>
                    <a:pt x="f28" y="f23"/>
                    <a:pt x="f29" y="f21"/>
                  </a:cubicBezTo>
                  <a:lnTo>
                    <a:pt x="f30" y="f31"/>
                  </a:lnTo>
                  <a:cubicBezTo>
                    <a:pt x="f32" y="f33"/>
                    <a:pt x="f34" y="f35"/>
                    <a:pt x="f5" y="f35"/>
                  </a:cubicBezTo>
                  <a:cubicBezTo>
                    <a:pt x="f36" y="f35"/>
                    <a:pt x="f37" y="f38"/>
                    <a:pt x="f37" y="f11"/>
                  </a:cubicBezTo>
                  <a:lnTo>
                    <a:pt x="f37" y="f10"/>
                  </a:lnTo>
                  <a:cubicBezTo>
                    <a:pt x="f37" y="f9"/>
                    <a:pt x="f36" y="f6"/>
                    <a:pt x="f5" y="f6"/>
                  </a:cubicBezTo>
                  <a:close/>
                  <a:moveTo>
                    <a:pt x="f5" y="f2"/>
                  </a:moveTo>
                  <a:cubicBezTo>
                    <a:pt x="f39" y="f2"/>
                    <a:pt x="f40" y="f41"/>
                    <a:pt x="f40" y="f42"/>
                  </a:cubicBezTo>
                  <a:cubicBezTo>
                    <a:pt x="f40" y="f43"/>
                    <a:pt x="f44" y="f45"/>
                    <a:pt x="f46" y="f47"/>
                  </a:cubicBezTo>
                  <a:lnTo>
                    <a:pt x="f40" y="f48"/>
                  </a:lnTo>
                  <a:cubicBezTo>
                    <a:pt x="f2" y="f49"/>
                    <a:pt x="f40" y="f50"/>
                    <a:pt x="f51" y="f52"/>
                  </a:cubicBezTo>
                  <a:cubicBezTo>
                    <a:pt x="f53" y="f54"/>
                    <a:pt x="f55" y="f56"/>
                    <a:pt x="f57" y="f56"/>
                  </a:cubicBezTo>
                  <a:cubicBezTo>
                    <a:pt x="f58" y="f56"/>
                    <a:pt x="f59" y="f60"/>
                    <a:pt x="f46" y="f61"/>
                  </a:cubicBezTo>
                  <a:lnTo>
                    <a:pt x="f62" y="f48"/>
                  </a:lnTo>
                  <a:cubicBezTo>
                    <a:pt x="f63" y="f50"/>
                    <a:pt x="f64" y="f61"/>
                    <a:pt x="f5" y="f61"/>
                  </a:cubicBezTo>
                  <a:cubicBezTo>
                    <a:pt x="f65" y="f61"/>
                    <a:pt x="f3" y="f31"/>
                    <a:pt x="f3" y="f42"/>
                  </a:cubicBezTo>
                  <a:cubicBezTo>
                    <a:pt x="f3" y="f66"/>
                    <a:pt x="f6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4" name="Google Shape;6875;p88">
              <a:extLst>
                <a:ext uri="{FF2B5EF4-FFF2-40B4-BE49-F238E27FC236}">
                  <a16:creationId xmlns:a16="http://schemas.microsoft.com/office/drawing/2014/main" id="{6979CC92-5B1D-284F-4F1F-982AEBCEAA37}"/>
                </a:ext>
              </a:extLst>
            </p:cNvPr>
            <p:cNvSpPr/>
            <p:nvPr/>
          </p:nvSpPr>
          <p:spPr>
            <a:xfrm>
              <a:off x="4673845" y="997217"/>
              <a:ext cx="51197" cy="104744"/>
            </a:xfrm>
            <a:custGeom>
              <a:avLst/>
              <a:gdLst>
                <a:gd name="f0" fmla="val w"/>
                <a:gd name="f1" fmla="val h"/>
                <a:gd name="f2" fmla="val 0"/>
                <a:gd name="f3" fmla="val 1325"/>
                <a:gd name="f4" fmla="val 2711"/>
                <a:gd name="f5" fmla="val 663"/>
                <a:gd name="f6" fmla="val 1"/>
                <a:gd name="f7" fmla="val 253"/>
                <a:gd name="f8" fmla="val 316"/>
                <a:gd name="f9" fmla="val 662"/>
                <a:gd name="f10" fmla="val 2048"/>
                <a:gd name="f11" fmla="val 2427"/>
                <a:gd name="f12" fmla="val 2710"/>
                <a:gd name="f13" fmla="val 694"/>
                <a:gd name="f14" fmla="val 789"/>
                <a:gd name="f15" fmla="val 820"/>
                <a:gd name="f16" fmla="val 2679"/>
                <a:gd name="f17" fmla="val 757"/>
                <a:gd name="f18" fmla="val 2584"/>
                <a:gd name="f19" fmla="val 631"/>
                <a:gd name="f20" fmla="val 2490"/>
                <a:gd name="f21" fmla="val 2238"/>
                <a:gd name="f22" fmla="val 2111"/>
                <a:gd name="f23" fmla="val 804"/>
                <a:gd name="f24" fmla="val 2064"/>
                <a:gd name="f25" fmla="val 891"/>
                <a:gd name="f26" fmla="val 2041"/>
                <a:gd name="f27" fmla="val 978"/>
                <a:gd name="f28" fmla="val 1064"/>
                <a:gd name="f29" fmla="val 1151"/>
                <a:gd name="f30" fmla="val 1198"/>
                <a:gd name="f31" fmla="val 1293"/>
                <a:gd name="f32" fmla="val 2206"/>
                <a:gd name="f33" fmla="val 2175"/>
                <a:gd name="f34" fmla="val 1324"/>
                <a:gd name="f35" fmla="val 2080"/>
                <a:gd name="f36" fmla="val 284"/>
                <a:gd name="f37" fmla="val 1041"/>
                <a:gd name="f38" fmla="*/ f0 1 1325"/>
                <a:gd name="f39" fmla="*/ f1 1 2711"/>
                <a:gd name="f40" fmla="val f2"/>
                <a:gd name="f41" fmla="val f3"/>
                <a:gd name="f42" fmla="val f4"/>
                <a:gd name="f43" fmla="+- f42 0 f40"/>
                <a:gd name="f44" fmla="+- f41 0 f40"/>
                <a:gd name="f45" fmla="*/ f44 1 1325"/>
                <a:gd name="f46" fmla="*/ f43 1 2711"/>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1325" h="2711">
                  <a:moveTo>
                    <a:pt x="f5" y="f6"/>
                  </a:moveTo>
                  <a:cubicBezTo>
                    <a:pt x="f7" y="f6"/>
                    <a:pt x="f6" y="f8"/>
                    <a:pt x="f6" y="f9"/>
                  </a:cubicBezTo>
                  <a:lnTo>
                    <a:pt x="f6" y="f10"/>
                  </a:lnTo>
                  <a:cubicBezTo>
                    <a:pt x="f6" y="f11"/>
                    <a:pt x="f8" y="f12"/>
                    <a:pt x="f5" y="f12"/>
                  </a:cubicBezTo>
                  <a:cubicBezTo>
                    <a:pt x="f13" y="f12"/>
                    <a:pt x="f14" y="f12"/>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1" y="f33"/>
                    <a:pt x="f34" y="f35"/>
                    <a:pt x="f34" y="f10"/>
                  </a:cubicBezTo>
                  <a:lnTo>
                    <a:pt x="f34" y="f9"/>
                  </a:lnTo>
                  <a:cubicBezTo>
                    <a:pt x="f34" y="f36"/>
                    <a:pt x="f37"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5" name="Google Shape;6876;p88">
              <a:extLst>
                <a:ext uri="{FF2B5EF4-FFF2-40B4-BE49-F238E27FC236}">
                  <a16:creationId xmlns:a16="http://schemas.microsoft.com/office/drawing/2014/main" id="{485F6613-3D08-18B4-3B08-F309EEDB0BCB}"/>
                </a:ext>
              </a:extLst>
            </p:cNvPr>
            <p:cNvSpPr/>
            <p:nvPr/>
          </p:nvSpPr>
          <p:spPr>
            <a:xfrm>
              <a:off x="4446233" y="1127455"/>
              <a:ext cx="107140" cy="107176"/>
            </a:xfrm>
            <a:custGeom>
              <a:avLst/>
              <a:gdLst>
                <a:gd name="f0" fmla="val w"/>
                <a:gd name="f1" fmla="val h"/>
                <a:gd name="f2" fmla="val 0"/>
                <a:gd name="f3" fmla="val 2773"/>
                <a:gd name="f4" fmla="val 2774"/>
                <a:gd name="f5" fmla="val 1387"/>
                <a:gd name="f6" fmla="val 1"/>
                <a:gd name="f7" fmla="val 631"/>
                <a:gd name="f8" fmla="val 64"/>
                <a:gd name="f9" fmla="val 2143"/>
                <a:gd name="f10" fmla="*/ f0 1 2773"/>
                <a:gd name="f11" fmla="*/ f1 1 2774"/>
                <a:gd name="f12" fmla="val f2"/>
                <a:gd name="f13" fmla="val f3"/>
                <a:gd name="f14" fmla="val f4"/>
                <a:gd name="f15" fmla="+- f14 0 f12"/>
                <a:gd name="f16" fmla="+- f13 0 f12"/>
                <a:gd name="f17" fmla="*/ f16 1 2773"/>
                <a:gd name="f18" fmla="*/ f15 1 277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773" h="2774">
                  <a:moveTo>
                    <a:pt x="f5" y="f6"/>
                  </a:moveTo>
                  <a:cubicBezTo>
                    <a:pt x="f7" y="f6"/>
                    <a:pt x="f6" y="f7"/>
                    <a:pt x="f6" y="f5"/>
                  </a:cubicBezTo>
                  <a:cubicBezTo>
                    <a:pt x="f8" y="f9"/>
                    <a:pt x="f7" y="f3"/>
                    <a:pt x="f5" y="f3"/>
                  </a:cubicBezTo>
                  <a:cubicBezTo>
                    <a:pt x="f9" y="f3"/>
                    <a:pt x="f3" y="f9"/>
                    <a:pt x="f3" y="f5"/>
                  </a:cubicBezTo>
                  <a:cubicBezTo>
                    <a:pt x="f3" y="f7"/>
                    <a:pt x="f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6" name="Google Shape;6877;p88">
              <a:extLst>
                <a:ext uri="{FF2B5EF4-FFF2-40B4-BE49-F238E27FC236}">
                  <a16:creationId xmlns:a16="http://schemas.microsoft.com/office/drawing/2014/main" id="{2CBBF055-6E51-040A-029F-235DF3481C6F}"/>
                </a:ext>
              </a:extLst>
            </p:cNvPr>
            <p:cNvSpPr/>
            <p:nvPr/>
          </p:nvSpPr>
          <p:spPr>
            <a:xfrm>
              <a:off x="4395118" y="1260134"/>
              <a:ext cx="211839" cy="107176"/>
            </a:xfrm>
            <a:custGeom>
              <a:avLst/>
              <a:gdLst>
                <a:gd name="f0" fmla="val w"/>
                <a:gd name="f1" fmla="val h"/>
                <a:gd name="f2" fmla="val 0"/>
                <a:gd name="f3" fmla="val 5483"/>
                <a:gd name="f4" fmla="val 2774"/>
                <a:gd name="f5" fmla="val 2741"/>
                <a:gd name="f6" fmla="val 1"/>
                <a:gd name="f7" fmla="val 1387"/>
                <a:gd name="f8" fmla="val 221"/>
                <a:gd name="f9" fmla="val 1040"/>
                <a:gd name="f10" fmla="val 32"/>
                <a:gd name="f11" fmla="val 2364"/>
                <a:gd name="f12" fmla="val 2553"/>
                <a:gd name="f13" fmla="val 158"/>
                <a:gd name="f14" fmla="val 2773"/>
                <a:gd name="f15" fmla="val 347"/>
                <a:gd name="f16" fmla="val 5104"/>
                <a:gd name="f17" fmla="val 5325"/>
                <a:gd name="f18" fmla="val 5482"/>
                <a:gd name="f19" fmla="val 5262"/>
                <a:gd name="f20" fmla="val 4127"/>
                <a:gd name="f21" fmla="*/ f0 1 5483"/>
                <a:gd name="f22" fmla="*/ f1 1 2774"/>
                <a:gd name="f23" fmla="val f2"/>
                <a:gd name="f24" fmla="val f3"/>
                <a:gd name="f25" fmla="val f4"/>
                <a:gd name="f26" fmla="+- f25 0 f23"/>
                <a:gd name="f27" fmla="+- f24 0 f23"/>
                <a:gd name="f28" fmla="*/ f27 1 5483"/>
                <a:gd name="f29" fmla="*/ f26 1 277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483" h="2774">
                  <a:moveTo>
                    <a:pt x="f5" y="f6"/>
                  </a:moveTo>
                  <a:cubicBezTo>
                    <a:pt x="f7" y="f6"/>
                    <a:pt x="f8" y="f9"/>
                    <a:pt x="f10" y="f11"/>
                  </a:cubicBezTo>
                  <a:cubicBezTo>
                    <a:pt x="f2" y="f12"/>
                    <a:pt x="f13" y="f14"/>
                    <a:pt x="f15" y="f14"/>
                  </a:cubicBezTo>
                  <a:lnTo>
                    <a:pt x="f16" y="f14"/>
                  </a:lnTo>
                  <a:cubicBezTo>
                    <a:pt x="f17" y="f14"/>
                    <a:pt x="f18" y="f12"/>
                    <a:pt x="f18" y="f11"/>
                  </a:cubicBezTo>
                  <a:cubicBezTo>
                    <a:pt x="f19" y="f9"/>
                    <a:pt x="f2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77" name="Google Shape;6884;p88">
            <a:extLst>
              <a:ext uri="{FF2B5EF4-FFF2-40B4-BE49-F238E27FC236}">
                <a16:creationId xmlns:a16="http://schemas.microsoft.com/office/drawing/2014/main" id="{356E9A71-E683-8A77-F5EF-62426A610934}"/>
              </a:ext>
            </a:extLst>
          </p:cNvPr>
          <p:cNvGrpSpPr/>
          <p:nvPr/>
        </p:nvGrpSpPr>
        <p:grpSpPr>
          <a:xfrm>
            <a:off x="6177993" y="916357"/>
            <a:ext cx="428515" cy="451036"/>
            <a:chOff x="7495163" y="916356"/>
            <a:chExt cx="428515" cy="451036"/>
          </a:xfrm>
          <a:solidFill>
            <a:schemeClr val="bg2"/>
          </a:solidFill>
        </p:grpSpPr>
        <p:sp>
          <p:nvSpPr>
            <p:cNvPr id="78" name="Google Shape;6885;p88">
              <a:extLst>
                <a:ext uri="{FF2B5EF4-FFF2-40B4-BE49-F238E27FC236}">
                  <a16:creationId xmlns:a16="http://schemas.microsoft.com/office/drawing/2014/main" id="{A162E623-3D0F-2111-190A-046E8ED73694}"/>
                </a:ext>
              </a:extLst>
            </p:cNvPr>
            <p:cNvSpPr/>
            <p:nvPr/>
          </p:nvSpPr>
          <p:spPr>
            <a:xfrm>
              <a:off x="7814069" y="1246848"/>
              <a:ext cx="51151" cy="52395"/>
            </a:xfrm>
            <a:custGeom>
              <a:avLst/>
              <a:gdLst>
                <a:gd name="f0" fmla="val w"/>
                <a:gd name="f1" fmla="val h"/>
                <a:gd name="f2" fmla="val 0"/>
                <a:gd name="f3" fmla="val 1324"/>
                <a:gd name="f4" fmla="val 1356"/>
                <a:gd name="f5" fmla="val 662"/>
                <a:gd name="f6" fmla="val 284"/>
                <a:gd name="f7" fmla="val 1"/>
                <a:gd name="f8" fmla="val 315"/>
                <a:gd name="f9" fmla="val 693"/>
                <a:gd name="f10" fmla="val 1040"/>
                <a:gd name="f11" fmla="val 1355"/>
                <a:gd name="f12" fmla="*/ f0 1 1324"/>
                <a:gd name="f13" fmla="*/ f1 1 1356"/>
                <a:gd name="f14" fmla="val f2"/>
                <a:gd name="f15" fmla="val f3"/>
                <a:gd name="f16" fmla="val f4"/>
                <a:gd name="f17" fmla="+- f16 0 f14"/>
                <a:gd name="f18" fmla="+- f15 0 f14"/>
                <a:gd name="f19" fmla="*/ f18 1 1324"/>
                <a:gd name="f20" fmla="*/ f17 1 135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324" h="1356">
                  <a:moveTo>
                    <a:pt x="f5" y="f2"/>
                  </a:moveTo>
                  <a:cubicBezTo>
                    <a:pt x="f6" y="f2"/>
                    <a:pt x="f7" y="f8"/>
                    <a:pt x="f7" y="f9"/>
                  </a:cubicBezTo>
                  <a:cubicBezTo>
                    <a:pt x="f7" y="f10"/>
                    <a:pt x="f6" y="f11"/>
                    <a:pt x="f5" y="f11"/>
                  </a:cubicBezTo>
                  <a:cubicBezTo>
                    <a:pt x="f10" y="f11"/>
                    <a:pt x="f3" y="f10"/>
                    <a:pt x="f3" y="f9"/>
                  </a:cubicBezTo>
                  <a:cubicBezTo>
                    <a:pt x="f3" y="f8"/>
                    <a:pt x="f1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79" name="Google Shape;6886;p88">
              <a:extLst>
                <a:ext uri="{FF2B5EF4-FFF2-40B4-BE49-F238E27FC236}">
                  <a16:creationId xmlns:a16="http://schemas.microsoft.com/office/drawing/2014/main" id="{71A9E660-DF1E-54E9-7042-CD399C01F6E7}"/>
                </a:ext>
              </a:extLst>
            </p:cNvPr>
            <p:cNvSpPr/>
            <p:nvPr/>
          </p:nvSpPr>
          <p:spPr>
            <a:xfrm>
              <a:off x="7680191" y="916978"/>
              <a:ext cx="26810" cy="159489"/>
            </a:xfrm>
            <a:custGeom>
              <a:avLst/>
              <a:gdLst>
                <a:gd name="f0" fmla="val w"/>
                <a:gd name="f1" fmla="val h"/>
                <a:gd name="f2" fmla="val 0"/>
                <a:gd name="f3" fmla="val 694"/>
                <a:gd name="f4" fmla="val 4128"/>
                <a:gd name="f5" fmla="val 347"/>
                <a:gd name="f6" fmla="val 1"/>
                <a:gd name="f7" fmla="val 158"/>
                <a:gd name="f8" fmla="val 95"/>
                <a:gd name="f9" fmla="val 4096"/>
                <a:gd name="f10" fmla="val 221"/>
                <a:gd name="f11" fmla="val 473"/>
                <a:gd name="f12" fmla="val 567"/>
                <a:gd name="f13" fmla="val 693"/>
                <a:gd name="f14" fmla="val 536"/>
                <a:gd name="f15" fmla="*/ f0 1 694"/>
                <a:gd name="f16" fmla="*/ f1 1 4128"/>
                <a:gd name="f17" fmla="val f2"/>
                <a:gd name="f18" fmla="val f3"/>
                <a:gd name="f19" fmla="val f4"/>
                <a:gd name="f20" fmla="+- f19 0 f17"/>
                <a:gd name="f21" fmla="+- f18 0 f17"/>
                <a:gd name="f22" fmla="*/ f21 1 694"/>
                <a:gd name="f23" fmla="*/ f20 1 4128"/>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94" h="4128">
                  <a:moveTo>
                    <a:pt x="f5" y="f6"/>
                  </a:moveTo>
                  <a:cubicBezTo>
                    <a:pt x="f7" y="f6"/>
                    <a:pt x="f2" y="f7"/>
                    <a:pt x="f2" y="f5"/>
                  </a:cubicBezTo>
                  <a:lnTo>
                    <a:pt x="f2" y="f4"/>
                  </a:lnTo>
                  <a:cubicBezTo>
                    <a:pt x="f8" y="f9"/>
                    <a:pt x="f10" y="f9"/>
                    <a:pt x="f5" y="f9"/>
                  </a:cubicBezTo>
                  <a:cubicBezTo>
                    <a:pt x="f11" y="f9"/>
                    <a:pt x="f12" y="f9"/>
                    <a:pt x="f13" y="f4"/>
                  </a:cubicBezTo>
                  <a:lnTo>
                    <a:pt x="f13" y="f5"/>
                  </a:lnTo>
                  <a:cubicBezTo>
                    <a:pt x="f13" y="f7"/>
                    <a:pt x="f14"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0" name="Google Shape;6887;p88">
              <a:extLst>
                <a:ext uri="{FF2B5EF4-FFF2-40B4-BE49-F238E27FC236}">
                  <a16:creationId xmlns:a16="http://schemas.microsoft.com/office/drawing/2014/main" id="{154979DF-F0F4-BA66-CAD4-8FA792923347}"/>
                </a:ext>
              </a:extLst>
            </p:cNvPr>
            <p:cNvSpPr/>
            <p:nvPr/>
          </p:nvSpPr>
          <p:spPr>
            <a:xfrm>
              <a:off x="7653418" y="1103013"/>
              <a:ext cx="79123" cy="79360"/>
            </a:xfrm>
            <a:custGeom>
              <a:avLst/>
              <a:gdLst>
                <a:gd name="f0" fmla="val w"/>
                <a:gd name="f1" fmla="val h"/>
                <a:gd name="f2" fmla="val 0"/>
                <a:gd name="f3" fmla="val 2048"/>
                <a:gd name="f4" fmla="val 2054"/>
                <a:gd name="f5" fmla="val 938"/>
                <a:gd name="f6" fmla="val 417"/>
                <a:gd name="f7" fmla="val 451"/>
                <a:gd name="f8" fmla="val 1014"/>
                <a:gd name="f9" fmla="val 1549"/>
                <a:gd name="f10" fmla="val 473"/>
                <a:gd name="f11" fmla="val 1040"/>
                <a:gd name="f12" fmla="val 1575"/>
                <a:gd name="f13" fmla="val 1581"/>
                <a:gd name="f14" fmla="val 447"/>
                <a:gd name="f15" fmla="val 6"/>
                <a:gd name="f16" fmla="val 1006"/>
                <a:gd name="f17" fmla="val 2"/>
                <a:gd name="f18" fmla="val 972"/>
                <a:gd name="f19" fmla="*/ f0 1 2048"/>
                <a:gd name="f20" fmla="*/ f1 1 2054"/>
                <a:gd name="f21" fmla="val f2"/>
                <a:gd name="f22" fmla="val f3"/>
                <a:gd name="f23" fmla="val f4"/>
                <a:gd name="f24" fmla="+- f23 0 f21"/>
                <a:gd name="f25" fmla="+- f22 0 f21"/>
                <a:gd name="f26" fmla="*/ f25 1 2048"/>
                <a:gd name="f27" fmla="*/ f24 1 205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048" h="2054">
                  <a:moveTo>
                    <a:pt x="f5" y="f2"/>
                  </a:moveTo>
                  <a:cubicBezTo>
                    <a:pt x="f6" y="f2"/>
                    <a:pt x="f2" y="f7"/>
                    <a:pt x="f2" y="f8"/>
                  </a:cubicBezTo>
                  <a:cubicBezTo>
                    <a:pt x="f2" y="f9"/>
                    <a:pt x="f10" y="f4"/>
                    <a:pt x="f11" y="f4"/>
                  </a:cubicBezTo>
                  <a:cubicBezTo>
                    <a:pt x="f12" y="f4"/>
                    <a:pt x="f3" y="f13"/>
                    <a:pt x="f3" y="f8"/>
                  </a:cubicBezTo>
                  <a:cubicBezTo>
                    <a:pt x="f3" y="f14"/>
                    <a:pt x="f12" y="f15"/>
                    <a:pt x="f11" y="f15"/>
                  </a:cubicBezTo>
                  <a:cubicBezTo>
                    <a:pt x="f16" y="f17"/>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1" name="Google Shape;6888;p88">
              <a:extLst>
                <a:ext uri="{FF2B5EF4-FFF2-40B4-BE49-F238E27FC236}">
                  <a16:creationId xmlns:a16="http://schemas.microsoft.com/office/drawing/2014/main" id="{7AF3FF99-605C-61AD-9774-E7230AF78EBC}"/>
                </a:ext>
              </a:extLst>
            </p:cNvPr>
            <p:cNvSpPr/>
            <p:nvPr/>
          </p:nvSpPr>
          <p:spPr>
            <a:xfrm>
              <a:off x="7576727" y="1190868"/>
              <a:ext cx="247116" cy="176524"/>
            </a:xfrm>
            <a:custGeom>
              <a:avLst/>
              <a:gdLst>
                <a:gd name="f0" fmla="val w"/>
                <a:gd name="f1" fmla="val h"/>
                <a:gd name="f2" fmla="val 0"/>
                <a:gd name="f3" fmla="val 6396"/>
                <a:gd name="f4" fmla="val 4569"/>
                <a:gd name="f5" fmla="val 1954"/>
                <a:gd name="f6" fmla="val 2520"/>
                <a:gd name="f7" fmla="val 4222"/>
                <a:gd name="f8" fmla="val 4411"/>
                <a:gd name="f9" fmla="val 158"/>
                <a:gd name="f10" fmla="val 4568"/>
                <a:gd name="f11" fmla="val 347"/>
                <a:gd name="f12" fmla="val 3781"/>
                <a:gd name="f13" fmla="val 3970"/>
                <a:gd name="f14" fmla="val 4127"/>
                <a:gd name="f15" fmla="val 3875"/>
                <a:gd name="f16" fmla="val 5136"/>
                <a:gd name="f17" fmla="val 5577"/>
                <a:gd name="f18" fmla="val 3844"/>
                <a:gd name="f19" fmla="val 6018"/>
                <a:gd name="f20" fmla="val 3718"/>
                <a:gd name="f21" fmla="val 3434"/>
                <a:gd name="f22" fmla="val 5986"/>
                <a:gd name="f23" fmla="val 3277"/>
                <a:gd name="f24" fmla="val 5608"/>
                <a:gd name="f25" fmla="val 2930"/>
                <a:gd name="f26" fmla="val 5514"/>
                <a:gd name="f27" fmla="val 2489"/>
                <a:gd name="f28" fmla="val 4442"/>
                <a:gd name="f29" fmla="val 3497"/>
                <a:gd name="f30" fmla="val 2741"/>
                <a:gd name="f31" fmla="val 1733"/>
                <a:gd name="f32" fmla="val 788"/>
                <a:gd name="f33" fmla="val 410"/>
                <a:gd name="f34" fmla="val 2426"/>
                <a:gd name="f35" fmla="val 315"/>
                <a:gd name="f36" fmla="val 2206"/>
                <a:gd name="f37" fmla="val 189"/>
                <a:gd name="f38" fmla="*/ f0 1 6396"/>
                <a:gd name="f39" fmla="*/ f1 1 4569"/>
                <a:gd name="f40" fmla="val f2"/>
                <a:gd name="f41" fmla="val f3"/>
                <a:gd name="f42" fmla="val f4"/>
                <a:gd name="f43" fmla="+- f42 0 f40"/>
                <a:gd name="f44" fmla="+- f41 0 f40"/>
                <a:gd name="f45" fmla="*/ f44 1 6396"/>
                <a:gd name="f46" fmla="*/ f43 1 4569"/>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6396" h="4569">
                  <a:moveTo>
                    <a:pt x="f5" y="f2"/>
                  </a:moveTo>
                  <a:lnTo>
                    <a:pt x="f2" y="f6"/>
                  </a:lnTo>
                  <a:lnTo>
                    <a:pt x="f2" y="f7"/>
                  </a:lnTo>
                  <a:cubicBezTo>
                    <a:pt x="f2" y="f8"/>
                    <a:pt x="f9" y="f10"/>
                    <a:pt x="f11" y="f10"/>
                  </a:cubicBezTo>
                  <a:lnTo>
                    <a:pt x="f12" y="f10"/>
                  </a:lnTo>
                  <a:cubicBezTo>
                    <a:pt x="f13" y="f10"/>
                    <a:pt x="f14" y="f8"/>
                    <a:pt x="f14" y="f7"/>
                  </a:cubicBezTo>
                  <a:lnTo>
                    <a:pt x="f14" y="f15"/>
                  </a:lnTo>
                  <a:lnTo>
                    <a:pt x="f16" y="f15"/>
                  </a:lnTo>
                  <a:cubicBezTo>
                    <a:pt x="f17" y="f18"/>
                    <a:pt x="f19" y="f20"/>
                    <a:pt x="f3" y="f21"/>
                  </a:cubicBezTo>
                  <a:cubicBezTo>
                    <a:pt x="f22" y="f23"/>
                    <a:pt x="f24" y="f25"/>
                    <a:pt x="f26" y="f27"/>
                  </a:cubicBezTo>
                  <a:lnTo>
                    <a:pt x="f28" y="f27"/>
                  </a:lnTo>
                  <a:cubicBezTo>
                    <a:pt x="f29" y="f27"/>
                    <a:pt x="f30" y="f31"/>
                    <a:pt x="f30" y="f32"/>
                  </a:cubicBezTo>
                  <a:lnTo>
                    <a:pt x="f30" y="f33"/>
                  </a:lnTo>
                  <a:cubicBezTo>
                    <a:pt x="f34" y="f35"/>
                    <a:pt x="f36" y="f37"/>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2" name="Google Shape;6889;p88">
              <a:extLst>
                <a:ext uri="{FF2B5EF4-FFF2-40B4-BE49-F238E27FC236}">
                  <a16:creationId xmlns:a16="http://schemas.microsoft.com/office/drawing/2014/main" id="{83E67681-7986-DB93-2C20-9A559C6559A7}"/>
                </a:ext>
              </a:extLst>
            </p:cNvPr>
            <p:cNvSpPr/>
            <p:nvPr/>
          </p:nvSpPr>
          <p:spPr>
            <a:xfrm>
              <a:off x="7705731" y="1048451"/>
              <a:ext cx="197236" cy="214234"/>
            </a:xfrm>
            <a:custGeom>
              <a:avLst/>
              <a:gdLst>
                <a:gd name="f0" fmla="val w"/>
                <a:gd name="f1" fmla="val h"/>
                <a:gd name="f2" fmla="val 0"/>
                <a:gd name="f3" fmla="val 5105"/>
                <a:gd name="f4" fmla="val 5545"/>
                <a:gd name="f5" fmla="val 4128"/>
                <a:gd name="f6" fmla="val 694"/>
                <a:gd name="f7" fmla="val 662"/>
                <a:gd name="f8" fmla="val 1040"/>
                <a:gd name="f9" fmla="val 1103"/>
                <a:gd name="f10" fmla="val 1355"/>
                <a:gd name="f11" fmla="val 1387"/>
                <a:gd name="f12" fmla="val 1827"/>
                <a:gd name="f13" fmla="val 2426"/>
                <a:gd name="f14" fmla="val 3245"/>
                <a:gd name="f15" fmla="val 788"/>
                <a:gd name="f16" fmla="val 3938"/>
                <a:gd name="f17" fmla="val 1"/>
                <a:gd name="f18" fmla="val 4127"/>
                <a:gd name="f19" fmla="val 4505"/>
                <a:gd name="f20" fmla="val 5072"/>
                <a:gd name="f21" fmla="val 473"/>
                <a:gd name="f22" fmla="val 1009"/>
                <a:gd name="f23" fmla="val 2080"/>
                <a:gd name="f24" fmla="val 2238"/>
                <a:gd name="f25" fmla="val 4946"/>
                <a:gd name="f26" fmla="val 2742"/>
                <a:gd name="f27" fmla="val 3372"/>
                <a:gd name="f28" fmla="val 3624"/>
                <a:gd name="f29" fmla="val 3844"/>
                <a:gd name="f30" fmla="val 4600"/>
                <a:gd name="f31" fmla="val 4065"/>
                <a:gd name="f32" fmla="val 4726"/>
                <a:gd name="f33" fmla="val 4443"/>
                <a:gd name="f34" fmla="val 4064"/>
                <a:gd name="f35" fmla="val 4758"/>
                <a:gd name="f36" fmla="val 4916"/>
                <a:gd name="f37" fmla="val 3655"/>
                <a:gd name="f38" fmla="val 3340"/>
                <a:gd name="f39" fmla="val 2993"/>
                <a:gd name="f40" fmla="val 4947"/>
                <a:gd name="f41" fmla="val 2678"/>
                <a:gd name="f42" fmla="val 1008"/>
                <a:gd name="f43" fmla="*/ f0 1 5105"/>
                <a:gd name="f44" fmla="*/ f1 1 5545"/>
                <a:gd name="f45" fmla="val f2"/>
                <a:gd name="f46" fmla="val f3"/>
                <a:gd name="f47" fmla="val f4"/>
                <a:gd name="f48" fmla="+- f47 0 f45"/>
                <a:gd name="f49" fmla="+- f46 0 f45"/>
                <a:gd name="f50" fmla="*/ f49 1 5105"/>
                <a:gd name="f51" fmla="*/ f48 1 5545"/>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5105" h="5545">
                  <a:moveTo>
                    <a:pt x="f5" y="f2"/>
                  </a:moveTo>
                  <a:lnTo>
                    <a:pt x="f6" y="f7"/>
                  </a:lnTo>
                  <a:lnTo>
                    <a:pt x="f6" y="f8"/>
                  </a:lnTo>
                  <a:cubicBezTo>
                    <a:pt x="f9" y="f10"/>
                    <a:pt x="f11" y="f12"/>
                    <a:pt x="f11" y="f13"/>
                  </a:cubicBezTo>
                  <a:cubicBezTo>
                    <a:pt x="f11" y="f14"/>
                    <a:pt x="f15" y="f16"/>
                    <a:pt x="f17" y="f18"/>
                  </a:cubicBezTo>
                  <a:lnTo>
                    <a:pt x="f17" y="f19"/>
                  </a:lnTo>
                  <a:cubicBezTo>
                    <a:pt x="f17" y="f20"/>
                    <a:pt x="f21" y="f4"/>
                    <a:pt x="f22" y="f4"/>
                  </a:cubicBezTo>
                  <a:lnTo>
                    <a:pt x="f23" y="f4"/>
                  </a:lnTo>
                  <a:cubicBezTo>
                    <a:pt x="f24" y="f25"/>
                    <a:pt x="f26" y="f19"/>
                    <a:pt x="f27" y="f19"/>
                  </a:cubicBezTo>
                  <a:cubicBezTo>
                    <a:pt x="f28" y="f19"/>
                    <a:pt x="f29" y="f30"/>
                    <a:pt x="f31" y="f32"/>
                  </a:cubicBezTo>
                  <a:lnTo>
                    <a:pt x="f31" y="f18"/>
                  </a:lnTo>
                  <a:lnTo>
                    <a:pt x="f5" y="f18"/>
                  </a:lnTo>
                  <a:cubicBezTo>
                    <a:pt x="f33" y="f34"/>
                    <a:pt x="f35" y="f16"/>
                    <a:pt x="f36" y="f37"/>
                  </a:cubicBezTo>
                  <a:cubicBezTo>
                    <a:pt x="f3" y="f38"/>
                    <a:pt x="f3" y="f39"/>
                    <a:pt x="f40" y="f41"/>
                  </a:cubicBezTo>
                  <a:lnTo>
                    <a:pt x="f5" y="f42"/>
                  </a:ln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3" name="Google Shape;6890;p88">
              <a:extLst>
                <a:ext uri="{FF2B5EF4-FFF2-40B4-BE49-F238E27FC236}">
                  <a16:creationId xmlns:a16="http://schemas.microsoft.com/office/drawing/2014/main" id="{7DFEC4C2-8D19-A994-468B-947E225B8140}"/>
                </a:ext>
              </a:extLst>
            </p:cNvPr>
            <p:cNvSpPr/>
            <p:nvPr/>
          </p:nvSpPr>
          <p:spPr>
            <a:xfrm>
              <a:off x="7734937" y="916356"/>
              <a:ext cx="188741" cy="129698"/>
            </a:xfrm>
            <a:custGeom>
              <a:avLst/>
              <a:gdLst>
                <a:gd name="f0" fmla="val w"/>
                <a:gd name="f1" fmla="val h"/>
                <a:gd name="f2" fmla="val 0"/>
                <a:gd name="f3" fmla="val 4885"/>
                <a:gd name="f4" fmla="val 3357"/>
                <a:gd name="f5" fmla="val 3376"/>
                <a:gd name="f6" fmla="val 1"/>
                <a:gd name="f7" fmla="val 3025"/>
                <a:gd name="f8" fmla="val 2679"/>
                <a:gd name="f9" fmla="val 143"/>
                <a:gd name="f10" fmla="val 2427"/>
                <a:gd name="f11" fmla="val 426"/>
                <a:gd name="f12" fmla="val 2143"/>
                <a:gd name="f13" fmla="val 678"/>
                <a:gd name="f14" fmla="val 3356"/>
                <a:gd name="f15" fmla="val 4191"/>
                <a:gd name="f16" fmla="val 2537"/>
                <a:gd name="f17" fmla="val 4349"/>
                <a:gd name="f18" fmla="val 2379"/>
                <a:gd name="f19" fmla="val 4884"/>
                <a:gd name="f20" fmla="val 1844"/>
                <a:gd name="f21" fmla="val 962"/>
                <a:gd name="f22" fmla="val 4081"/>
                <a:gd name="f23" fmla="val 3726"/>
                <a:gd name="f24" fmla="*/ f0 1 4885"/>
                <a:gd name="f25" fmla="*/ f1 1 3357"/>
                <a:gd name="f26" fmla="val f2"/>
                <a:gd name="f27" fmla="val f3"/>
                <a:gd name="f28" fmla="val f4"/>
                <a:gd name="f29" fmla="+- f28 0 f26"/>
                <a:gd name="f30" fmla="+- f27 0 f26"/>
                <a:gd name="f31" fmla="*/ f30 1 4885"/>
                <a:gd name="f32" fmla="*/ f29 1 335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885" h="3357">
                  <a:moveTo>
                    <a:pt x="f5" y="f6"/>
                  </a:moveTo>
                  <a:cubicBezTo>
                    <a:pt x="f7" y="f6"/>
                    <a:pt x="f8" y="f9"/>
                    <a:pt x="f10" y="f11"/>
                  </a:cubicBezTo>
                  <a:lnTo>
                    <a:pt x="f12" y="f13"/>
                  </a:lnTo>
                  <a:lnTo>
                    <a:pt x="f6" y="f13"/>
                  </a:lnTo>
                  <a:lnTo>
                    <a:pt x="f6" y="f14"/>
                  </a:lnTo>
                  <a:lnTo>
                    <a:pt x="f15" y="f16"/>
                  </a:lnTo>
                  <a:lnTo>
                    <a:pt x="f17" y="f18"/>
                  </a:lnTo>
                  <a:cubicBezTo>
                    <a:pt x="f19" y="f20"/>
                    <a:pt x="f19" y="f21"/>
                    <a:pt x="f17" y="f11"/>
                  </a:cubicBezTo>
                  <a:cubicBezTo>
                    <a:pt x="f22" y="f9"/>
                    <a:pt x="f2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4" name="Google Shape;6891;p88">
              <a:extLst>
                <a:ext uri="{FF2B5EF4-FFF2-40B4-BE49-F238E27FC236}">
                  <a16:creationId xmlns:a16="http://schemas.microsoft.com/office/drawing/2014/main" id="{D6ACAC3E-B812-85BB-2498-61FB85E3D8CB}"/>
                </a:ext>
              </a:extLst>
            </p:cNvPr>
            <p:cNvSpPr/>
            <p:nvPr/>
          </p:nvSpPr>
          <p:spPr>
            <a:xfrm>
              <a:off x="7495163" y="944986"/>
              <a:ext cx="158255" cy="306772"/>
            </a:xfrm>
            <a:custGeom>
              <a:avLst/>
              <a:gdLst>
                <a:gd name="f0" fmla="val w"/>
                <a:gd name="f1" fmla="val h"/>
                <a:gd name="f2" fmla="val 0"/>
                <a:gd name="f3" fmla="val 4096"/>
                <a:gd name="f4" fmla="val 7940"/>
                <a:gd name="f5" fmla="val 1828"/>
                <a:gd name="f6" fmla="val 95"/>
                <a:gd name="f7" fmla="val 1985"/>
                <a:gd name="f8" fmla="val 4316"/>
                <a:gd name="f9" fmla="val 5766"/>
                <a:gd name="f10" fmla="val 757"/>
                <a:gd name="f11" fmla="val 7120"/>
                <a:gd name="f12" fmla="val 1954"/>
                <a:gd name="f13" fmla="val 7939"/>
                <a:gd name="f14" fmla="val 3592"/>
                <a:gd name="f15" fmla="val 5829"/>
                <a:gd name="f16" fmla="val 3466"/>
                <a:gd name="f17" fmla="val 5576"/>
                <a:gd name="f18" fmla="val 3434"/>
                <a:gd name="f19" fmla="val 5356"/>
                <a:gd name="f20" fmla="val 5104"/>
                <a:gd name="f21" fmla="val 4568"/>
                <a:gd name="f22" fmla="val 3718"/>
                <a:gd name="f23" fmla="val 4033"/>
                <a:gd name="f24" fmla="*/ f0 1 4096"/>
                <a:gd name="f25" fmla="*/ f1 1 7940"/>
                <a:gd name="f26" fmla="val f2"/>
                <a:gd name="f27" fmla="val f3"/>
                <a:gd name="f28" fmla="val f4"/>
                <a:gd name="f29" fmla="+- f28 0 f26"/>
                <a:gd name="f30" fmla="+- f27 0 f26"/>
                <a:gd name="f31" fmla="*/ f30 1 4096"/>
                <a:gd name="f32" fmla="*/ f29 1 7940"/>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096" h="7940">
                  <a:moveTo>
                    <a:pt x="f3" y="f2"/>
                  </a:moveTo>
                  <a:cubicBezTo>
                    <a:pt x="f5" y="f6"/>
                    <a:pt x="f2" y="f7"/>
                    <a:pt x="f2" y="f8"/>
                  </a:cubicBezTo>
                  <a:cubicBezTo>
                    <a:pt x="f2" y="f9"/>
                    <a:pt x="f10" y="f11"/>
                    <a:pt x="f12" y="f13"/>
                  </a:cubicBezTo>
                  <a:lnTo>
                    <a:pt x="f14" y="f15"/>
                  </a:lnTo>
                  <a:cubicBezTo>
                    <a:pt x="f16" y="f17"/>
                    <a:pt x="f18" y="f19"/>
                    <a:pt x="f18" y="f20"/>
                  </a:cubicBezTo>
                  <a:cubicBezTo>
                    <a:pt x="f18" y="f21"/>
                    <a:pt x="f22" y="f23"/>
                    <a:pt x="f3" y="f22"/>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85" name="Google Shape;6922;p88">
            <a:extLst>
              <a:ext uri="{FF2B5EF4-FFF2-40B4-BE49-F238E27FC236}">
                <a16:creationId xmlns:a16="http://schemas.microsoft.com/office/drawing/2014/main" id="{5AF5529C-F448-7F1C-BD6A-4D090548DBD5}"/>
              </a:ext>
            </a:extLst>
          </p:cNvPr>
          <p:cNvGrpSpPr/>
          <p:nvPr/>
        </p:nvGrpSpPr>
        <p:grpSpPr>
          <a:xfrm>
            <a:off x="3653516" y="916888"/>
            <a:ext cx="423596" cy="450424"/>
            <a:chOff x="4970687" y="916887"/>
            <a:chExt cx="423596" cy="450424"/>
          </a:xfrm>
          <a:solidFill>
            <a:schemeClr val="bg2"/>
          </a:solidFill>
        </p:grpSpPr>
        <p:sp>
          <p:nvSpPr>
            <p:cNvPr id="86" name="Google Shape;6923;p88">
              <a:extLst>
                <a:ext uri="{FF2B5EF4-FFF2-40B4-BE49-F238E27FC236}">
                  <a16:creationId xmlns:a16="http://schemas.microsoft.com/office/drawing/2014/main" id="{BA2F67F1-83E8-9BC9-085D-E1E93EB5FB60}"/>
                </a:ext>
              </a:extLst>
            </p:cNvPr>
            <p:cNvSpPr/>
            <p:nvPr/>
          </p:nvSpPr>
          <p:spPr>
            <a:xfrm>
              <a:off x="5051008" y="1206587"/>
              <a:ext cx="130283" cy="53592"/>
            </a:xfrm>
            <a:custGeom>
              <a:avLst/>
              <a:gdLst>
                <a:gd name="f0" fmla="val w"/>
                <a:gd name="f1" fmla="val h"/>
                <a:gd name="f2" fmla="val 0"/>
                <a:gd name="f3" fmla="val 3372"/>
                <a:gd name="f4" fmla="val 1387"/>
                <a:gd name="f5" fmla="val 1670"/>
                <a:gd name="f6" fmla="val 1"/>
                <a:gd name="f7" fmla="val 883"/>
                <a:gd name="f8" fmla="val 158"/>
                <a:gd name="f9" fmla="val 599"/>
                <a:gd name="f10" fmla="val 3371"/>
                <a:gd name="f11" fmla="val 3214"/>
                <a:gd name="f12" fmla="val 2489"/>
                <a:gd name="f13" fmla="*/ f0 1 3372"/>
                <a:gd name="f14" fmla="*/ f1 1 1387"/>
                <a:gd name="f15" fmla="val f2"/>
                <a:gd name="f16" fmla="val f3"/>
                <a:gd name="f17" fmla="val f4"/>
                <a:gd name="f18" fmla="+- f17 0 f15"/>
                <a:gd name="f19" fmla="+- f16 0 f15"/>
                <a:gd name="f20" fmla="*/ f19 1 3372"/>
                <a:gd name="f21" fmla="*/ f18 1 1387"/>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3372" h="1387">
                  <a:moveTo>
                    <a:pt x="f5" y="f6"/>
                  </a:moveTo>
                  <a:cubicBezTo>
                    <a:pt x="f7" y="f6"/>
                    <a:pt x="f8" y="f9"/>
                    <a:pt x="f2" y="f4"/>
                  </a:cubicBezTo>
                  <a:lnTo>
                    <a:pt x="f10" y="f4"/>
                  </a:lnTo>
                  <a:cubicBezTo>
                    <a:pt x="f11" y="f9"/>
                    <a:pt x="f1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7" name="Google Shape;6924;p88">
              <a:extLst>
                <a:ext uri="{FF2B5EF4-FFF2-40B4-BE49-F238E27FC236}">
                  <a16:creationId xmlns:a16="http://schemas.microsoft.com/office/drawing/2014/main" id="{2F2BB62D-BDB9-FFE2-3AA4-275D87AD8EFD}"/>
                </a:ext>
              </a:extLst>
            </p:cNvPr>
            <p:cNvSpPr/>
            <p:nvPr/>
          </p:nvSpPr>
          <p:spPr>
            <a:xfrm>
              <a:off x="5154472" y="1143301"/>
              <a:ext cx="107140" cy="116878"/>
            </a:xfrm>
            <a:custGeom>
              <a:avLst/>
              <a:gdLst>
                <a:gd name="f0" fmla="val w"/>
                <a:gd name="f1" fmla="val h"/>
                <a:gd name="f2" fmla="val 0"/>
                <a:gd name="f3" fmla="val 2773"/>
                <a:gd name="f4" fmla="val 3025"/>
                <a:gd name="f5" fmla="val 2111"/>
                <a:gd name="f6" fmla="val 1387"/>
                <a:gd name="f7" fmla="val 221"/>
                <a:gd name="f8" fmla="val 1298"/>
                <a:gd name="f9" fmla="val 265"/>
                <a:gd name="f10" fmla="val 1179"/>
                <a:gd name="f11" fmla="val 290"/>
                <a:gd name="f12" fmla="val 1049"/>
                <a:gd name="f13" fmla="val 808"/>
                <a:gd name="f14" fmla="val 531"/>
                <a:gd name="f15" fmla="val 205"/>
                <a:gd name="f16" fmla="val 347"/>
                <a:gd name="f17" fmla="val 378"/>
                <a:gd name="f18" fmla="val 63"/>
                <a:gd name="f19" fmla="val 189"/>
                <a:gd name="f20" fmla="val 315"/>
                <a:gd name="f21" fmla="val 662"/>
                <a:gd name="f22" fmla="val 977"/>
                <a:gd name="f23" fmla="val 1229"/>
                <a:gd name="f24" fmla="val 725"/>
                <a:gd name="f25" fmla="val 1575"/>
                <a:gd name="f26" fmla="val 2237"/>
                <a:gd name="f27" fmla="val 1355"/>
                <a:gd name="f28" fmla="val 2521"/>
                <a:gd name="f29" fmla="val 2300"/>
                <a:gd name="f30" fmla="val 126"/>
                <a:gd name="f31" fmla="*/ f0 1 2773"/>
                <a:gd name="f32" fmla="*/ f1 1 3025"/>
                <a:gd name="f33" fmla="val f2"/>
                <a:gd name="f34" fmla="val f3"/>
                <a:gd name="f35" fmla="val f4"/>
                <a:gd name="f36" fmla="+- f35 0 f33"/>
                <a:gd name="f37" fmla="+- f34 0 f33"/>
                <a:gd name="f38" fmla="*/ f37 1 2773"/>
                <a:gd name="f39" fmla="*/ f36 1 3025"/>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2773" h="3025">
                  <a:moveTo>
                    <a:pt x="f5" y="f2"/>
                  </a:moveTo>
                  <a:lnTo>
                    <a:pt x="f6" y="f7"/>
                  </a:lnTo>
                  <a:cubicBezTo>
                    <a:pt x="f8" y="f9"/>
                    <a:pt x="f10" y="f11"/>
                    <a:pt x="f12" y="f11"/>
                  </a:cubicBezTo>
                  <a:cubicBezTo>
                    <a:pt x="f13" y="f11"/>
                    <a:pt x="f14" y="f15"/>
                    <a:pt x="f16" y="f2"/>
                  </a:cubicBezTo>
                  <a:lnTo>
                    <a:pt x="f16" y="f2"/>
                  </a:lnTo>
                  <a:cubicBezTo>
                    <a:pt x="f17" y="f18"/>
                    <a:pt x="f17" y="f19"/>
                    <a:pt x="f17" y="f20"/>
                  </a:cubicBezTo>
                  <a:cubicBezTo>
                    <a:pt x="f17" y="f21"/>
                    <a:pt x="f7" y="f22"/>
                    <a:pt x="f2" y="f23"/>
                  </a:cubicBezTo>
                  <a:cubicBezTo>
                    <a:pt x="f24" y="f25"/>
                    <a:pt x="f23" y="f26"/>
                    <a:pt x="f27" y="f4"/>
                  </a:cubicBezTo>
                  <a:lnTo>
                    <a:pt x="f3" y="f4"/>
                  </a:lnTo>
                  <a:lnTo>
                    <a:pt x="f3" y="f7"/>
                  </a:lnTo>
                  <a:cubicBezTo>
                    <a:pt x="f28" y="f19"/>
                    <a:pt x="f29" y="f30"/>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8" name="Google Shape;6925;p88">
              <a:extLst>
                <a:ext uri="{FF2B5EF4-FFF2-40B4-BE49-F238E27FC236}">
                  <a16:creationId xmlns:a16="http://schemas.microsoft.com/office/drawing/2014/main" id="{ED861DD3-B255-84C5-F338-26F5E237C0F6}"/>
                </a:ext>
              </a:extLst>
            </p:cNvPr>
            <p:cNvSpPr/>
            <p:nvPr/>
          </p:nvSpPr>
          <p:spPr>
            <a:xfrm>
              <a:off x="4974317" y="996019"/>
              <a:ext cx="194803" cy="264151"/>
            </a:xfrm>
            <a:custGeom>
              <a:avLst/>
              <a:gdLst>
                <a:gd name="f0" fmla="val w"/>
                <a:gd name="f1" fmla="val h"/>
                <a:gd name="f2" fmla="val 0"/>
                <a:gd name="f3" fmla="val 5042"/>
                <a:gd name="f4" fmla="val 6837"/>
                <a:gd name="f5" fmla="val 1"/>
                <a:gd name="f6" fmla="val 1418"/>
                <a:gd name="f7" fmla="val 1450"/>
                <a:gd name="f8" fmla="val 6018"/>
                <a:gd name="f9" fmla="val 1954"/>
                <a:gd name="f10" fmla="val 5356"/>
                <a:gd name="f11" fmla="val 2679"/>
                <a:gd name="f12" fmla="val 4978"/>
                <a:gd name="f13" fmla="val 2427"/>
                <a:gd name="f14" fmla="val 4757"/>
                <a:gd name="f15" fmla="val 2301"/>
                <a:gd name="f16" fmla="val 4442"/>
                <a:gd name="f17" fmla="val 4064"/>
                <a:gd name="f18" fmla="val 3340"/>
                <a:gd name="f19" fmla="val 2931"/>
                <a:gd name="f20" fmla="val 2710"/>
                <a:gd name="f21" fmla="val 3687"/>
                <a:gd name="f22" fmla="val 4128"/>
                <a:gd name="f23" fmla="val 4474"/>
                <a:gd name="f24" fmla="val 2899"/>
                <a:gd name="f25" fmla="val 4758"/>
                <a:gd name="f26" fmla="val 3214"/>
                <a:gd name="f27" fmla="val 4726"/>
                <a:gd name="f28" fmla="val 3056"/>
                <a:gd name="f29" fmla="val 4789"/>
                <a:gd name="f30" fmla="val 2741"/>
                <a:gd name="f31" fmla="val 5041"/>
                <a:gd name="f32" fmla="val 2016"/>
                <a:gd name="f33" fmla="val 4821"/>
                <a:gd name="f34" fmla="val 1607"/>
                <a:gd name="f35" fmla="val 1134"/>
                <a:gd name="f36" fmla="val 662"/>
                <a:gd name="f37" fmla="val 410"/>
                <a:gd name="f38" fmla="val 189"/>
                <a:gd name="f39" fmla="*/ f0 1 5042"/>
                <a:gd name="f40" fmla="*/ f1 1 6837"/>
                <a:gd name="f41" fmla="val f2"/>
                <a:gd name="f42" fmla="val f3"/>
                <a:gd name="f43" fmla="val f4"/>
                <a:gd name="f44" fmla="+- f43 0 f41"/>
                <a:gd name="f45" fmla="+- f42 0 f41"/>
                <a:gd name="f46" fmla="*/ f45 1 5042"/>
                <a:gd name="f47" fmla="*/ f44 1 6837"/>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5042" h="6837">
                  <a:moveTo>
                    <a:pt x="f5" y="f2"/>
                  </a:moveTo>
                  <a:lnTo>
                    <a:pt x="f5" y="f4"/>
                  </a:lnTo>
                  <a:lnTo>
                    <a:pt x="f6" y="f4"/>
                  </a:lnTo>
                  <a:cubicBezTo>
                    <a:pt x="f7" y="f8"/>
                    <a:pt x="f9" y="f10"/>
                    <a:pt x="f11" y="f12"/>
                  </a:cubicBezTo>
                  <a:cubicBezTo>
                    <a:pt x="f13" y="f14"/>
                    <a:pt x="f15" y="f16"/>
                    <a:pt x="f15" y="f17"/>
                  </a:cubicBezTo>
                  <a:cubicBezTo>
                    <a:pt x="f15" y="f18"/>
                    <a:pt x="f19" y="f20"/>
                    <a:pt x="f21" y="f20"/>
                  </a:cubicBezTo>
                  <a:cubicBezTo>
                    <a:pt x="f22" y="f20"/>
                    <a:pt x="f23" y="f24"/>
                    <a:pt x="f25" y="f26"/>
                  </a:cubicBezTo>
                  <a:cubicBezTo>
                    <a:pt x="f27" y="f28"/>
                    <a:pt x="f25" y="f24"/>
                    <a:pt x="f29" y="f30"/>
                  </a:cubicBezTo>
                  <a:lnTo>
                    <a:pt x="f31" y="f32"/>
                  </a:lnTo>
                  <a:cubicBezTo>
                    <a:pt x="f33" y="f34"/>
                    <a:pt x="f25" y="f35"/>
                    <a:pt x="f25" y="f36"/>
                  </a:cubicBezTo>
                  <a:cubicBezTo>
                    <a:pt x="f25" y="f37"/>
                    <a:pt x="f29" y="f38"/>
                    <a:pt x="f3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89" name="Google Shape;6926;p88">
              <a:extLst>
                <a:ext uri="{FF2B5EF4-FFF2-40B4-BE49-F238E27FC236}">
                  <a16:creationId xmlns:a16="http://schemas.microsoft.com/office/drawing/2014/main" id="{682AEFBC-D1AB-EB87-9086-9194F992A029}"/>
                </a:ext>
              </a:extLst>
            </p:cNvPr>
            <p:cNvSpPr/>
            <p:nvPr/>
          </p:nvSpPr>
          <p:spPr>
            <a:xfrm>
              <a:off x="5091187" y="1127455"/>
              <a:ext cx="52349" cy="52395"/>
            </a:xfrm>
            <a:custGeom>
              <a:avLst/>
              <a:gdLst>
                <a:gd name="f0" fmla="val w"/>
                <a:gd name="f1" fmla="val h"/>
                <a:gd name="f2" fmla="val 0"/>
                <a:gd name="f3" fmla="val 1355"/>
                <a:gd name="f4" fmla="val 1356"/>
                <a:gd name="f5" fmla="val 662"/>
                <a:gd name="f6" fmla="val 1"/>
                <a:gd name="f7" fmla="val 315"/>
                <a:gd name="f8" fmla="val 316"/>
                <a:gd name="f9" fmla="val 694"/>
                <a:gd name="f10" fmla="val 1040"/>
                <a:gd name="f11" fmla="*/ f0 1 1355"/>
                <a:gd name="f12" fmla="*/ f1 1 1356"/>
                <a:gd name="f13" fmla="val f2"/>
                <a:gd name="f14" fmla="val f3"/>
                <a:gd name="f15" fmla="val f4"/>
                <a:gd name="f16" fmla="+- f15 0 f13"/>
                <a:gd name="f17" fmla="+- f14 0 f13"/>
                <a:gd name="f18" fmla="*/ f17 1 1355"/>
                <a:gd name="f19" fmla="*/ f16 1 1356"/>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355" h="1356">
                  <a:moveTo>
                    <a:pt x="f5" y="f6"/>
                  </a:moveTo>
                  <a:cubicBezTo>
                    <a:pt x="f7" y="f6"/>
                    <a:pt x="f2" y="f8"/>
                    <a:pt x="f2" y="f9"/>
                  </a:cubicBezTo>
                  <a:cubicBezTo>
                    <a:pt x="f2" y="f10"/>
                    <a:pt x="f7" y="f3"/>
                    <a:pt x="f5" y="f3"/>
                  </a:cubicBezTo>
                  <a:cubicBezTo>
                    <a:pt x="f10" y="f3"/>
                    <a:pt x="f3" y="f10"/>
                    <a:pt x="f3" y="f9"/>
                  </a:cubicBezTo>
                  <a:cubicBezTo>
                    <a:pt x="f3" y="f8"/>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0" name="Google Shape;6927;p88">
              <a:extLst>
                <a:ext uri="{FF2B5EF4-FFF2-40B4-BE49-F238E27FC236}">
                  <a16:creationId xmlns:a16="http://schemas.microsoft.com/office/drawing/2014/main" id="{BED37412-F314-B467-C73E-FBA9A529882C}"/>
                </a:ext>
              </a:extLst>
            </p:cNvPr>
            <p:cNvSpPr/>
            <p:nvPr/>
          </p:nvSpPr>
          <p:spPr>
            <a:xfrm>
              <a:off x="5182444" y="917545"/>
              <a:ext cx="211839" cy="209946"/>
            </a:xfrm>
            <a:custGeom>
              <a:avLst/>
              <a:gdLst>
                <a:gd name="f0" fmla="val w"/>
                <a:gd name="f1" fmla="val h"/>
                <a:gd name="f2" fmla="val 0"/>
                <a:gd name="f3" fmla="val 5483"/>
                <a:gd name="f4" fmla="val 5434"/>
                <a:gd name="f5" fmla="val 2710"/>
                <a:gd name="f6" fmla="val 992"/>
                <a:gd name="f7" fmla="val 2899"/>
                <a:gd name="f8" fmla="val 3057"/>
                <a:gd name="f9" fmla="val 1149"/>
                <a:gd name="f10" fmla="val 1338"/>
                <a:gd name="f11" fmla="val 1559"/>
                <a:gd name="f12" fmla="val 1716"/>
                <a:gd name="f13" fmla="val 2521"/>
                <a:gd name="f14" fmla="val 2364"/>
                <a:gd name="f15" fmla="val 2395"/>
                <a:gd name="f16" fmla="val 2553"/>
                <a:gd name="f17" fmla="val 2742"/>
                <a:gd name="f18" fmla="val 2346"/>
                <a:gd name="f19" fmla="val 2962"/>
                <a:gd name="f20" fmla="val 3120"/>
                <a:gd name="f21" fmla="val 2504"/>
                <a:gd name="f22" fmla="val 2693"/>
                <a:gd name="f23" fmla="val 4079"/>
                <a:gd name="f24" fmla="val 4268"/>
                <a:gd name="f25" fmla="val 4426"/>
                <a:gd name="f26" fmla="val 2646"/>
                <a:gd name="f27" fmla="val 1359"/>
                <a:gd name="f28" fmla="val 1"/>
                <a:gd name="f29" fmla="val 1099"/>
                <a:gd name="f30" fmla="val 2724"/>
                <a:gd name="f31" fmla="val 3197"/>
                <a:gd name="f32" fmla="val 127"/>
                <a:gd name="f33" fmla="val 3638"/>
                <a:gd name="f34" fmla="val 348"/>
                <a:gd name="f35" fmla="val 4016"/>
                <a:gd name="f36" fmla="val 33"/>
                <a:gd name="f37" fmla="val 4961"/>
                <a:gd name="f38" fmla="val 5087"/>
                <a:gd name="f39" fmla="val 5245"/>
                <a:gd name="f40" fmla="val 5339"/>
                <a:gd name="f41" fmla="val 167"/>
                <a:gd name="f42" fmla="val 5399"/>
                <a:gd name="f43" fmla="val 245"/>
                <a:gd name="f44" fmla="val 5421"/>
                <a:gd name="f45" fmla="val 329"/>
                <a:gd name="f46" fmla="val 377"/>
                <a:gd name="f47" fmla="val 427"/>
                <a:gd name="f48" fmla="val 5414"/>
                <a:gd name="f49" fmla="val 474"/>
                <a:gd name="f50" fmla="val 5402"/>
                <a:gd name="f51" fmla="val 1419"/>
                <a:gd name="f52" fmla="val 1797"/>
                <a:gd name="f53" fmla="val 2238"/>
                <a:gd name="f54" fmla="val 4254"/>
                <a:gd name="f55" fmla="val 4237"/>
                <a:gd name="f56" fmla="val 1275"/>
                <a:gd name="f57" fmla="val 4317"/>
                <a:gd name="f58" fmla="val 78"/>
                <a:gd name="f59" fmla="val 15"/>
                <a:gd name="f60" fmla="val 2815"/>
                <a:gd name="f61" fmla="val 5"/>
                <a:gd name="f62" fmla="val 2731"/>
                <a:gd name="f63" fmla="*/ f0 1 5483"/>
                <a:gd name="f64" fmla="*/ f1 1 5434"/>
                <a:gd name="f65" fmla="val f2"/>
                <a:gd name="f66" fmla="val f3"/>
                <a:gd name="f67" fmla="val f4"/>
                <a:gd name="f68" fmla="+- f67 0 f65"/>
                <a:gd name="f69" fmla="+- f66 0 f65"/>
                <a:gd name="f70" fmla="*/ f69 1 5483"/>
                <a:gd name="f71" fmla="*/ f68 1 5434"/>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5483" h="5434">
                  <a:moveTo>
                    <a:pt x="f5" y="f6"/>
                  </a:moveTo>
                  <a:cubicBezTo>
                    <a:pt x="f7" y="f6"/>
                    <a:pt x="f8" y="f9"/>
                    <a:pt x="f8" y="f10"/>
                  </a:cubicBezTo>
                  <a:cubicBezTo>
                    <a:pt x="f8" y="f11"/>
                    <a:pt x="f7" y="f12"/>
                    <a:pt x="f5" y="f12"/>
                  </a:cubicBezTo>
                  <a:cubicBezTo>
                    <a:pt x="f13" y="f12"/>
                    <a:pt x="f14" y="f11"/>
                    <a:pt x="f14" y="f10"/>
                  </a:cubicBezTo>
                  <a:cubicBezTo>
                    <a:pt x="f15" y="f9"/>
                    <a:pt x="f16" y="f6"/>
                    <a:pt x="f5" y="f6"/>
                  </a:cubicBezTo>
                  <a:close/>
                  <a:moveTo>
                    <a:pt x="f17" y="f18"/>
                  </a:moveTo>
                  <a:cubicBezTo>
                    <a:pt x="f19" y="f18"/>
                    <a:pt x="f20" y="f21"/>
                    <a:pt x="f20" y="f22"/>
                  </a:cubicBezTo>
                  <a:lnTo>
                    <a:pt x="f20" y="f23"/>
                  </a:lnTo>
                  <a:cubicBezTo>
                    <a:pt x="f20" y="f24"/>
                    <a:pt x="f19" y="f25"/>
                    <a:pt x="f17" y="f25"/>
                  </a:cubicBezTo>
                  <a:cubicBezTo>
                    <a:pt x="f16" y="f25"/>
                    <a:pt x="f15" y="f24"/>
                    <a:pt x="f15" y="f23"/>
                  </a:cubicBezTo>
                  <a:lnTo>
                    <a:pt x="f15" y="f22"/>
                  </a:lnTo>
                  <a:cubicBezTo>
                    <a:pt x="f15" y="f21"/>
                    <a:pt x="f16" y="f18"/>
                    <a:pt x="f17" y="f18"/>
                  </a:cubicBezTo>
                  <a:close/>
                  <a:moveTo>
                    <a:pt x="f26" y="f2"/>
                  </a:moveTo>
                  <a:cubicBezTo>
                    <a:pt x="f27" y="f2"/>
                    <a:pt x="f28" y="f29"/>
                    <a:pt x="f28" y="f30"/>
                  </a:cubicBezTo>
                  <a:cubicBezTo>
                    <a:pt x="f28" y="f31"/>
                    <a:pt x="f32" y="f33"/>
                    <a:pt x="f34" y="f35"/>
                  </a:cubicBezTo>
                  <a:lnTo>
                    <a:pt x="f36" y="f37"/>
                  </a:lnTo>
                  <a:cubicBezTo>
                    <a:pt x="f28" y="f38"/>
                    <a:pt x="f36" y="f39"/>
                    <a:pt x="f32" y="f40"/>
                  </a:cubicBezTo>
                  <a:cubicBezTo>
                    <a:pt x="f41" y="f42"/>
                    <a:pt x="f43" y="f44"/>
                    <a:pt x="f45" y="f44"/>
                  </a:cubicBezTo>
                  <a:cubicBezTo>
                    <a:pt x="f46" y="f44"/>
                    <a:pt x="f47" y="f48"/>
                    <a:pt x="f49" y="f50"/>
                  </a:cubicBezTo>
                  <a:lnTo>
                    <a:pt x="f51" y="f38"/>
                  </a:lnTo>
                  <a:cubicBezTo>
                    <a:pt x="f52" y="f40"/>
                    <a:pt x="f53" y="f4"/>
                    <a:pt x="f17" y="f4"/>
                  </a:cubicBezTo>
                  <a:cubicBezTo>
                    <a:pt x="f54" y="f4"/>
                    <a:pt x="f3" y="f55"/>
                    <a:pt x="f3" y="f30"/>
                  </a:cubicBezTo>
                  <a:cubicBezTo>
                    <a:pt x="f3" y="f56"/>
                    <a:pt x="f57" y="f58"/>
                    <a:pt x="f7" y="f59"/>
                  </a:cubicBezTo>
                  <a:cubicBezTo>
                    <a:pt x="f60" y="f61"/>
                    <a:pt x="f62" y="f2"/>
                    <a:pt x="f2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1" name="Google Shape;6928;p88">
              <a:extLst>
                <a:ext uri="{FF2B5EF4-FFF2-40B4-BE49-F238E27FC236}">
                  <a16:creationId xmlns:a16="http://schemas.microsoft.com/office/drawing/2014/main" id="{DE8F1210-5392-53BC-0F3A-409B585C1376}"/>
                </a:ext>
              </a:extLst>
            </p:cNvPr>
            <p:cNvSpPr/>
            <p:nvPr/>
          </p:nvSpPr>
          <p:spPr>
            <a:xfrm>
              <a:off x="4970687" y="1285710"/>
              <a:ext cx="290934" cy="81601"/>
            </a:xfrm>
            <a:custGeom>
              <a:avLst/>
              <a:gdLst>
                <a:gd name="f0" fmla="val w"/>
                <a:gd name="f1" fmla="val h"/>
                <a:gd name="f2" fmla="val 0"/>
                <a:gd name="f3" fmla="val 7530"/>
                <a:gd name="f4" fmla="val 2112"/>
                <a:gd name="f5" fmla="val 1071"/>
                <a:gd name="f6" fmla="val 1670"/>
                <a:gd name="f7" fmla="val 473"/>
                <a:gd name="f8" fmla="val 2111"/>
                <a:gd name="f9" fmla="val 1040"/>
                <a:gd name="f10" fmla="val 6490"/>
                <a:gd name="f11" fmla="val 7057"/>
                <a:gd name="f12" fmla="val 1639"/>
                <a:gd name="f13" fmla="*/ f0 1 7530"/>
                <a:gd name="f14" fmla="*/ f1 1 2112"/>
                <a:gd name="f15" fmla="val f2"/>
                <a:gd name="f16" fmla="val f3"/>
                <a:gd name="f17" fmla="val f4"/>
                <a:gd name="f18" fmla="+- f17 0 f15"/>
                <a:gd name="f19" fmla="+- f16 0 f15"/>
                <a:gd name="f20" fmla="*/ f19 1 7530"/>
                <a:gd name="f21" fmla="*/ f18 1 2112"/>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7530" h="2112">
                  <a:moveTo>
                    <a:pt x="f2" y="f2"/>
                  </a:moveTo>
                  <a:lnTo>
                    <a:pt x="f2" y="f5"/>
                  </a:lnTo>
                  <a:cubicBezTo>
                    <a:pt x="f2" y="f6"/>
                    <a:pt x="f7" y="f8"/>
                    <a:pt x="f9" y="f8"/>
                  </a:cubicBezTo>
                  <a:lnTo>
                    <a:pt x="f10" y="f8"/>
                  </a:lnTo>
                  <a:cubicBezTo>
                    <a:pt x="f11" y="f8"/>
                    <a:pt x="f3" y="f12"/>
                    <a:pt x="f3" y="f5"/>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2" name="Google Shape;6929;p88">
              <a:extLst>
                <a:ext uri="{FF2B5EF4-FFF2-40B4-BE49-F238E27FC236}">
                  <a16:creationId xmlns:a16="http://schemas.microsoft.com/office/drawing/2014/main" id="{9A27BB18-DCA6-CFF1-D45C-FF33F2D3B3DD}"/>
                </a:ext>
              </a:extLst>
            </p:cNvPr>
            <p:cNvSpPr/>
            <p:nvPr/>
          </p:nvSpPr>
          <p:spPr>
            <a:xfrm>
              <a:off x="4971885" y="916887"/>
              <a:ext cx="237378" cy="52395"/>
            </a:xfrm>
            <a:custGeom>
              <a:avLst/>
              <a:gdLst>
                <a:gd name="f0" fmla="val w"/>
                <a:gd name="f1" fmla="val h"/>
                <a:gd name="f2" fmla="val 0"/>
                <a:gd name="f3" fmla="val 6144"/>
                <a:gd name="f4" fmla="val 1356"/>
                <a:gd name="f5" fmla="val 1040"/>
                <a:gd name="f6" fmla="val 473"/>
                <a:gd name="f7" fmla="val 1"/>
                <a:gd name="f8" fmla="val 1009"/>
                <a:gd name="f9" fmla="val 1355"/>
                <a:gd name="f10" fmla="val 5104"/>
                <a:gd name="f11" fmla="val 5293"/>
                <a:gd name="f12" fmla="val 819"/>
                <a:gd name="f13" fmla="val 5672"/>
                <a:gd name="f14" fmla="val 347"/>
                <a:gd name="f15" fmla="*/ f0 1 6144"/>
                <a:gd name="f16" fmla="*/ f1 1 1356"/>
                <a:gd name="f17" fmla="val f2"/>
                <a:gd name="f18" fmla="val f3"/>
                <a:gd name="f19" fmla="val f4"/>
                <a:gd name="f20" fmla="+- f19 0 f17"/>
                <a:gd name="f21" fmla="+- f18 0 f17"/>
                <a:gd name="f22" fmla="*/ f21 1 6144"/>
                <a:gd name="f23" fmla="*/ f20 1 135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144" h="1356">
                  <a:moveTo>
                    <a:pt x="f5" y="f2"/>
                  </a:moveTo>
                  <a:cubicBezTo>
                    <a:pt x="f6" y="f2"/>
                    <a:pt x="f7" y="f6"/>
                    <a:pt x="f7" y="f8"/>
                  </a:cubicBezTo>
                  <a:lnTo>
                    <a:pt x="f7" y="f9"/>
                  </a:lnTo>
                  <a:lnTo>
                    <a:pt x="f10" y="f9"/>
                  </a:lnTo>
                  <a:cubicBezTo>
                    <a:pt x="f11" y="f12"/>
                    <a:pt x="f13" y="f14"/>
                    <a:pt x="f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93" name="Google Shape;6981;p88">
            <a:extLst>
              <a:ext uri="{FF2B5EF4-FFF2-40B4-BE49-F238E27FC236}">
                <a16:creationId xmlns:a16="http://schemas.microsoft.com/office/drawing/2014/main" id="{1D5142E6-A328-6DC9-9105-FC88A6A3E932}"/>
              </a:ext>
            </a:extLst>
          </p:cNvPr>
          <p:cNvGrpSpPr/>
          <p:nvPr/>
        </p:nvGrpSpPr>
        <p:grpSpPr>
          <a:xfrm>
            <a:off x="4198113" y="916568"/>
            <a:ext cx="456486" cy="451082"/>
            <a:chOff x="5515285" y="916567"/>
            <a:chExt cx="456486" cy="451082"/>
          </a:xfrm>
          <a:solidFill>
            <a:schemeClr val="bg2"/>
          </a:solidFill>
        </p:grpSpPr>
        <p:sp>
          <p:nvSpPr>
            <p:cNvPr id="94" name="Google Shape;6982;p88">
              <a:extLst>
                <a:ext uri="{FF2B5EF4-FFF2-40B4-BE49-F238E27FC236}">
                  <a16:creationId xmlns:a16="http://schemas.microsoft.com/office/drawing/2014/main" id="{F7EF0BFD-E652-F1A7-41A2-32CEF423FEE2}"/>
                </a:ext>
              </a:extLst>
            </p:cNvPr>
            <p:cNvSpPr/>
            <p:nvPr/>
          </p:nvSpPr>
          <p:spPr>
            <a:xfrm>
              <a:off x="5722223" y="916567"/>
              <a:ext cx="249548" cy="249548"/>
            </a:xfrm>
            <a:custGeom>
              <a:avLst/>
              <a:gdLst>
                <a:gd name="f0" fmla="val w"/>
                <a:gd name="f1" fmla="val h"/>
                <a:gd name="f2" fmla="val 0"/>
                <a:gd name="f3" fmla="val 6459"/>
                <a:gd name="f4" fmla="val 3718"/>
                <a:gd name="f5" fmla="val 3560"/>
                <a:gd name="f6" fmla="val 3434"/>
                <a:gd name="f7" fmla="val 63"/>
                <a:gd name="f8" fmla="val 3403"/>
                <a:gd name="f9" fmla="val 189"/>
                <a:gd name="f10" fmla="val 3340"/>
                <a:gd name="f11" fmla="val 315"/>
                <a:gd name="f12" fmla="val 473"/>
                <a:gd name="f13" fmla="val 3466"/>
                <a:gd name="f14" fmla="val 536"/>
                <a:gd name="f15" fmla="val 4190"/>
                <a:gd name="f16" fmla="val 1261"/>
                <a:gd name="f17" fmla="val 1260"/>
                <a:gd name="f18" fmla="val 4159"/>
                <a:gd name="f19" fmla="val 567"/>
                <a:gd name="f20" fmla="val 496"/>
                <a:gd name="f21" fmla="val 3395"/>
                <a:gd name="f22" fmla="val 390"/>
                <a:gd name="f23" fmla="val 3360"/>
                <a:gd name="f24" fmla="val 288"/>
                <a:gd name="f25" fmla="val 254"/>
                <a:gd name="f26" fmla="val 221"/>
                <a:gd name="f27" fmla="val 3363"/>
                <a:gd name="f28" fmla="val 3371"/>
                <a:gd name="f29" fmla="val 95"/>
                <a:gd name="f30" fmla="val 3686"/>
                <a:gd name="f31" fmla="val 6081"/>
                <a:gd name="f32" fmla="val 6301"/>
                <a:gd name="f33" fmla="val 158"/>
                <a:gd name="f34" fmla="val 347"/>
                <a:gd name="f35" fmla="val 2773"/>
                <a:gd name="f36" fmla="val 2930"/>
                <a:gd name="f37" fmla="val 3025"/>
                <a:gd name="f38" fmla="val 6364"/>
                <a:gd name="f39" fmla="val 3088"/>
                <a:gd name="f40" fmla="val 6238"/>
                <a:gd name="f41" fmla="val 3119"/>
                <a:gd name="f42" fmla="val 6144"/>
                <a:gd name="f43" fmla="val 5986"/>
                <a:gd name="f44" fmla="val 2993"/>
                <a:gd name="f45" fmla="val 5892"/>
                <a:gd name="f46" fmla="val 2300"/>
                <a:gd name="f47" fmla="val 5199"/>
                <a:gd name="f48" fmla="val 5198"/>
                <a:gd name="f49" fmla="val 2269"/>
                <a:gd name="f50" fmla="val 5923"/>
                <a:gd name="f51" fmla="val 5969"/>
                <a:gd name="f52" fmla="val 3039"/>
                <a:gd name="f53" fmla="val 6066"/>
                <a:gd name="f54" fmla="val 3069"/>
                <a:gd name="f55" fmla="val 6164"/>
                <a:gd name="f56" fmla="val 6200"/>
                <a:gd name="f57" fmla="val 6236"/>
                <a:gd name="f58" fmla="val 3065"/>
                <a:gd name="f59" fmla="val 6270"/>
                <a:gd name="f60" fmla="val 3056"/>
                <a:gd name="f61" fmla="val 6396"/>
                <a:gd name="f62" fmla="val 2867"/>
                <a:gd name="f63" fmla="val 2741"/>
                <a:gd name="f64" fmla="val 6112"/>
                <a:gd name="f65" fmla="*/ f0 1 6459"/>
                <a:gd name="f66" fmla="*/ f1 1 6459"/>
                <a:gd name="f67" fmla="val f2"/>
                <a:gd name="f68" fmla="val f3"/>
                <a:gd name="f69" fmla="+- f68 0 f67"/>
                <a:gd name="f70" fmla="*/ f69 1 6459"/>
                <a:gd name="f71" fmla="*/ f67 1 f70"/>
                <a:gd name="f72" fmla="*/ f68 1 f70"/>
                <a:gd name="f73" fmla="*/ f71 f65 1"/>
                <a:gd name="f74" fmla="*/ f72 f65 1"/>
                <a:gd name="f75" fmla="*/ f72 f66 1"/>
                <a:gd name="f76" fmla="*/ f71 f66 1"/>
              </a:gdLst>
              <a:ahLst/>
              <a:cxnLst>
                <a:cxn ang="3cd4">
                  <a:pos x="hc" y="t"/>
                </a:cxn>
                <a:cxn ang="0">
                  <a:pos x="r" y="vc"/>
                </a:cxn>
                <a:cxn ang="cd4">
                  <a:pos x="hc" y="b"/>
                </a:cxn>
                <a:cxn ang="cd2">
                  <a:pos x="l" y="vc"/>
                </a:cxn>
              </a:cxnLst>
              <a:rect l="f73" t="f76" r="f74" b="f75"/>
              <a:pathLst>
                <a:path w="6459" h="6459">
                  <a:moveTo>
                    <a:pt x="f4" y="f2"/>
                  </a:moveTo>
                  <a:cubicBezTo>
                    <a:pt x="f5" y="f2"/>
                    <a:pt x="f6" y="f7"/>
                    <a:pt x="f8" y="f9"/>
                  </a:cubicBezTo>
                  <a:cubicBezTo>
                    <a:pt x="f10" y="f11"/>
                    <a:pt x="f10" y="f12"/>
                    <a:pt x="f13" y="f14"/>
                  </a:cubicBezTo>
                  <a:lnTo>
                    <a:pt x="f15" y="f16"/>
                  </a:lnTo>
                  <a:lnTo>
                    <a:pt x="f17" y="f18"/>
                  </a:lnTo>
                  <a:lnTo>
                    <a:pt x="f19" y="f13"/>
                  </a:lnTo>
                  <a:cubicBezTo>
                    <a:pt x="f20" y="f21"/>
                    <a:pt x="f22" y="f23"/>
                    <a:pt x="f24" y="f23"/>
                  </a:cubicBezTo>
                  <a:cubicBezTo>
                    <a:pt x="f25" y="f23"/>
                    <a:pt x="f26" y="f27"/>
                    <a:pt x="f9" y="f28"/>
                  </a:cubicBezTo>
                  <a:cubicBezTo>
                    <a:pt x="f29" y="f8"/>
                    <a:pt x="f2" y="f5"/>
                    <a:pt x="f2" y="f30"/>
                  </a:cubicBezTo>
                  <a:lnTo>
                    <a:pt x="f2" y="f31"/>
                  </a:lnTo>
                  <a:cubicBezTo>
                    <a:pt x="f2" y="f32"/>
                    <a:pt x="f33" y="f3"/>
                    <a:pt x="f34" y="f3"/>
                  </a:cubicBezTo>
                  <a:lnTo>
                    <a:pt x="f35" y="f3"/>
                  </a:lnTo>
                  <a:cubicBezTo>
                    <a:pt x="f36" y="f3"/>
                    <a:pt x="f37" y="f38"/>
                    <a:pt x="f39" y="f40"/>
                  </a:cubicBezTo>
                  <a:cubicBezTo>
                    <a:pt x="f41" y="f42"/>
                    <a:pt x="f41" y="f43"/>
                    <a:pt x="f44" y="f45"/>
                  </a:cubicBezTo>
                  <a:lnTo>
                    <a:pt x="f46" y="f47"/>
                  </a:lnTo>
                  <a:lnTo>
                    <a:pt x="f48" y="f49"/>
                  </a:lnTo>
                  <a:lnTo>
                    <a:pt x="f50" y="f44"/>
                  </a:lnTo>
                  <a:cubicBezTo>
                    <a:pt x="f51" y="f52"/>
                    <a:pt x="f53" y="f54"/>
                    <a:pt x="f55" y="f54"/>
                  </a:cubicBezTo>
                  <a:cubicBezTo>
                    <a:pt x="f56" y="f54"/>
                    <a:pt x="f57" y="f58"/>
                    <a:pt x="f59" y="f60"/>
                  </a:cubicBezTo>
                  <a:cubicBezTo>
                    <a:pt x="f61" y="f37"/>
                    <a:pt x="f3" y="f62"/>
                    <a:pt x="f3" y="f63"/>
                  </a:cubicBezTo>
                  <a:lnTo>
                    <a:pt x="f3" y="f34"/>
                  </a:lnTo>
                  <a:cubicBezTo>
                    <a:pt x="f3" y="f33"/>
                    <a:pt x="f32" y="f2"/>
                    <a:pt x="f6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5" name="Google Shape;6983;p88">
              <a:extLst>
                <a:ext uri="{FF2B5EF4-FFF2-40B4-BE49-F238E27FC236}">
                  <a16:creationId xmlns:a16="http://schemas.microsoft.com/office/drawing/2014/main" id="{71B96033-043B-206E-1A04-13E66784CEAC}"/>
                </a:ext>
              </a:extLst>
            </p:cNvPr>
            <p:cNvSpPr/>
            <p:nvPr/>
          </p:nvSpPr>
          <p:spPr>
            <a:xfrm>
              <a:off x="5561536" y="1010997"/>
              <a:ext cx="118113" cy="113742"/>
            </a:xfrm>
            <a:custGeom>
              <a:avLst/>
              <a:gdLst>
                <a:gd name="f0" fmla="val w"/>
                <a:gd name="f1" fmla="val h"/>
                <a:gd name="f2" fmla="val 0"/>
                <a:gd name="f3" fmla="val 3057"/>
                <a:gd name="f4" fmla="val 2944"/>
                <a:gd name="f5" fmla="val 970"/>
                <a:gd name="f6" fmla="val 1"/>
                <a:gd name="f7" fmla="val 685"/>
                <a:gd name="f8" fmla="val 405"/>
                <a:gd name="f9" fmla="val 114"/>
                <a:gd name="f10" fmla="val 221"/>
                <a:gd name="f11" fmla="val 297"/>
                <a:gd name="f12" fmla="val 549"/>
                <a:gd name="f13" fmla="val 2395"/>
                <a:gd name="f14" fmla="val 2678"/>
                <a:gd name="f15" fmla="val 2755"/>
                <a:gd name="f16" fmla="val 3056"/>
                <a:gd name="f17" fmla="val 2345"/>
                <a:gd name="f18" fmla="val 1683"/>
                <a:gd name="f19" fmla="val 1274"/>
                <a:gd name="f20" fmla="val 1670"/>
                <a:gd name="f21" fmla="val 1478"/>
                <a:gd name="f22" fmla="val 90"/>
                <a:gd name="f23" fmla="val 1222"/>
                <a:gd name="f24" fmla="*/ f0 1 3057"/>
                <a:gd name="f25" fmla="*/ f1 1 2944"/>
                <a:gd name="f26" fmla="val f2"/>
                <a:gd name="f27" fmla="val f3"/>
                <a:gd name="f28" fmla="val f4"/>
                <a:gd name="f29" fmla="+- f28 0 f26"/>
                <a:gd name="f30" fmla="+- f27 0 f26"/>
                <a:gd name="f31" fmla="*/ f30 1 3057"/>
                <a:gd name="f32" fmla="*/ f29 1 2944"/>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057" h="2944">
                  <a:moveTo>
                    <a:pt x="f5" y="f6"/>
                  </a:moveTo>
                  <a:cubicBezTo>
                    <a:pt x="f7" y="f6"/>
                    <a:pt x="f8" y="f9"/>
                    <a:pt x="f10" y="f11"/>
                  </a:cubicBezTo>
                  <a:lnTo>
                    <a:pt x="f6" y="f12"/>
                  </a:lnTo>
                  <a:lnTo>
                    <a:pt x="f13" y="f4"/>
                  </a:lnTo>
                  <a:lnTo>
                    <a:pt x="f14" y="f15"/>
                  </a:lnTo>
                  <a:cubicBezTo>
                    <a:pt x="f16" y="f17"/>
                    <a:pt x="f16" y="f18"/>
                    <a:pt x="f14" y="f19"/>
                  </a:cubicBezTo>
                  <a:lnTo>
                    <a:pt x="f20" y="f11"/>
                  </a:lnTo>
                  <a:cubicBezTo>
                    <a:pt x="f21" y="f22"/>
                    <a:pt x="f2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6" name="Google Shape;6984;p88">
              <a:extLst>
                <a:ext uri="{FF2B5EF4-FFF2-40B4-BE49-F238E27FC236}">
                  <a16:creationId xmlns:a16="http://schemas.microsoft.com/office/drawing/2014/main" id="{68F62C38-81AE-F2F1-0D07-5F460349D286}"/>
                </a:ext>
              </a:extLst>
            </p:cNvPr>
            <p:cNvSpPr/>
            <p:nvPr/>
          </p:nvSpPr>
          <p:spPr>
            <a:xfrm>
              <a:off x="5759933" y="1210555"/>
              <a:ext cx="119347" cy="115022"/>
            </a:xfrm>
            <a:custGeom>
              <a:avLst/>
              <a:gdLst>
                <a:gd name="f0" fmla="val w"/>
                <a:gd name="f1" fmla="val h"/>
                <a:gd name="f2" fmla="val 0"/>
                <a:gd name="f3" fmla="val 3089"/>
                <a:gd name="f4" fmla="val 2977"/>
                <a:gd name="f5" fmla="val 999"/>
                <a:gd name="f6" fmla="val 787"/>
                <a:gd name="f7" fmla="val 577"/>
                <a:gd name="f8" fmla="val 66"/>
                <a:gd name="f9" fmla="val 410"/>
                <a:gd name="f10" fmla="val 205"/>
                <a:gd name="f11" fmla="val 379"/>
                <a:gd name="f12" fmla="val 316"/>
                <a:gd name="f13" fmla="val 268"/>
                <a:gd name="f14" fmla="val 284"/>
                <a:gd name="f15" fmla="val 299"/>
                <a:gd name="f16" fmla="val 1"/>
                <a:gd name="f17" fmla="val 583"/>
                <a:gd name="f18" fmla="val 2427"/>
                <a:gd name="f19" fmla="val 2679"/>
                <a:gd name="f20" fmla="val 2693"/>
                <a:gd name="f21" fmla="val 3088"/>
                <a:gd name="f22" fmla="val 2315"/>
                <a:gd name="f23" fmla="val 1622"/>
                <a:gd name="f24" fmla="val 1244"/>
                <a:gd name="f25" fmla="val 1734"/>
                <a:gd name="f26" fmla="val 1540"/>
                <a:gd name="f27" fmla="val 105"/>
                <a:gd name="f28" fmla="val 1267"/>
                <a:gd name="f29" fmla="*/ f0 1 3089"/>
                <a:gd name="f30" fmla="*/ f1 1 2977"/>
                <a:gd name="f31" fmla="val f2"/>
                <a:gd name="f32" fmla="val f3"/>
                <a:gd name="f33" fmla="val f4"/>
                <a:gd name="f34" fmla="+- f33 0 f31"/>
                <a:gd name="f35" fmla="+- f32 0 f31"/>
                <a:gd name="f36" fmla="*/ f35 1 3089"/>
                <a:gd name="f37" fmla="*/ f34 1 2977"/>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3089" h="2977">
                  <a:moveTo>
                    <a:pt x="f5" y="f2"/>
                  </a:moveTo>
                  <a:cubicBezTo>
                    <a:pt x="f6" y="f2"/>
                    <a:pt x="f7" y="f8"/>
                    <a:pt x="f9" y="f10"/>
                  </a:cubicBezTo>
                  <a:cubicBezTo>
                    <a:pt x="f11" y="f10"/>
                    <a:pt x="f12" y="f13"/>
                    <a:pt x="f14" y="f15"/>
                  </a:cubicBezTo>
                  <a:lnTo>
                    <a:pt x="f16" y="f17"/>
                  </a:lnTo>
                  <a:lnTo>
                    <a:pt x="f18" y="f4"/>
                  </a:lnTo>
                  <a:lnTo>
                    <a:pt x="f19" y="f20"/>
                  </a:lnTo>
                  <a:cubicBezTo>
                    <a:pt x="f21" y="f22"/>
                    <a:pt x="f21" y="f23"/>
                    <a:pt x="f19" y="f24"/>
                  </a:cubicBezTo>
                  <a:lnTo>
                    <a:pt x="f25" y="f15"/>
                  </a:lnTo>
                  <a:cubicBezTo>
                    <a:pt x="f26" y="f27"/>
                    <a:pt x="f2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97" name="Google Shape;6985;p88">
              <a:extLst>
                <a:ext uri="{FF2B5EF4-FFF2-40B4-BE49-F238E27FC236}">
                  <a16:creationId xmlns:a16="http://schemas.microsoft.com/office/drawing/2014/main" id="{407D5B57-1A4D-0892-0815-A004D9BFBDE7}"/>
                </a:ext>
              </a:extLst>
            </p:cNvPr>
            <p:cNvSpPr/>
            <p:nvPr/>
          </p:nvSpPr>
          <p:spPr>
            <a:xfrm>
              <a:off x="5515285" y="1052876"/>
              <a:ext cx="320140" cy="314773"/>
            </a:xfrm>
            <a:custGeom>
              <a:avLst/>
              <a:gdLst>
                <a:gd name="f0" fmla="val w"/>
                <a:gd name="f1" fmla="val h"/>
                <a:gd name="f2" fmla="val 0"/>
                <a:gd name="f3" fmla="val 8286"/>
                <a:gd name="f4" fmla="val 8147"/>
                <a:gd name="f5" fmla="val 725"/>
                <a:gd name="f6" fmla="val 1"/>
                <a:gd name="f7" fmla="val 95"/>
                <a:gd name="f8" fmla="val 631"/>
                <a:gd name="f9" fmla="val 1387"/>
                <a:gd name="f10" fmla="val 284"/>
                <a:gd name="f11" fmla="val 2017"/>
                <a:gd name="f12" fmla="val 4223"/>
                <a:gd name="f13" fmla="val 3938"/>
                <a:gd name="f14" fmla="val 6774"/>
                <a:gd name="f15" fmla="val 6270"/>
                <a:gd name="f16" fmla="val 7972"/>
                <a:gd name="f17" fmla="val 6499"/>
                <a:gd name="f18" fmla="val 8086"/>
                <a:gd name="f19" fmla="val 6745"/>
                <a:gd name="f20" fmla="val 6996"/>
                <a:gd name="f21" fmla="val 7434"/>
                <a:gd name="f22" fmla="val 7886"/>
                <a:gd name="f23" fmla="val 7963"/>
                <a:gd name="f24" fmla="val 7562"/>
                <a:gd name="f25" fmla="*/ f0 1 8286"/>
                <a:gd name="f26" fmla="*/ f1 1 8147"/>
                <a:gd name="f27" fmla="val f2"/>
                <a:gd name="f28" fmla="val f3"/>
                <a:gd name="f29" fmla="val f4"/>
                <a:gd name="f30" fmla="+- f29 0 f27"/>
                <a:gd name="f31" fmla="+- f28 0 f27"/>
                <a:gd name="f32" fmla="*/ f31 1 8286"/>
                <a:gd name="f33" fmla="*/ f30 1 8147"/>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8286" h="8147">
                  <a:moveTo>
                    <a:pt x="f5" y="f6"/>
                  </a:moveTo>
                  <a:cubicBezTo>
                    <a:pt x="f7" y="f8"/>
                    <a:pt x="f2" y="f9"/>
                    <a:pt x="f10" y="f11"/>
                  </a:cubicBezTo>
                  <a:cubicBezTo>
                    <a:pt x="f9" y="f12"/>
                    <a:pt x="f13" y="f14"/>
                    <a:pt x="f15" y="f16"/>
                  </a:cubicBezTo>
                  <a:cubicBezTo>
                    <a:pt x="f17" y="f18"/>
                    <a:pt x="f19" y="f4"/>
                    <a:pt x="f20" y="f4"/>
                  </a:cubicBezTo>
                  <a:cubicBezTo>
                    <a:pt x="f21" y="f4"/>
                    <a:pt x="f22" y="f23"/>
                    <a:pt x="f3" y="f24"/>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98" name="Google Shape;7015;p88">
            <a:extLst>
              <a:ext uri="{FF2B5EF4-FFF2-40B4-BE49-F238E27FC236}">
                <a16:creationId xmlns:a16="http://schemas.microsoft.com/office/drawing/2014/main" id="{7F3D0A24-4939-0D2B-5440-6C598F941FC9}"/>
              </a:ext>
            </a:extLst>
          </p:cNvPr>
          <p:cNvGrpSpPr/>
          <p:nvPr/>
        </p:nvGrpSpPr>
        <p:grpSpPr>
          <a:xfrm>
            <a:off x="6853633" y="1679599"/>
            <a:ext cx="498603" cy="496391"/>
            <a:chOff x="8170804" y="1679597"/>
            <a:chExt cx="498603" cy="496391"/>
          </a:xfrm>
          <a:solidFill>
            <a:schemeClr val="bg2"/>
          </a:solidFill>
        </p:grpSpPr>
        <p:sp>
          <p:nvSpPr>
            <p:cNvPr id="99" name="Google Shape;7016;p88">
              <a:extLst>
                <a:ext uri="{FF2B5EF4-FFF2-40B4-BE49-F238E27FC236}">
                  <a16:creationId xmlns:a16="http://schemas.microsoft.com/office/drawing/2014/main" id="{B275324E-0A84-DF8C-B573-631487F6B874}"/>
                </a:ext>
              </a:extLst>
            </p:cNvPr>
            <p:cNvSpPr/>
            <p:nvPr/>
          </p:nvSpPr>
          <p:spPr>
            <a:xfrm>
              <a:off x="8377769" y="1855683"/>
              <a:ext cx="291638" cy="320305"/>
            </a:xfrm>
            <a:custGeom>
              <a:avLst/>
              <a:gdLst>
                <a:gd name="f0" fmla="val w"/>
                <a:gd name="f1" fmla="val h"/>
                <a:gd name="f2" fmla="val 0"/>
                <a:gd name="f3" fmla="val 6837"/>
                <a:gd name="f4" fmla="val 7509"/>
                <a:gd name="f5" fmla="val 5120"/>
                <a:gd name="f6" fmla="val 2079"/>
                <a:gd name="f7" fmla="val 5206"/>
                <a:gd name="f8" fmla="val 5293"/>
                <a:gd name="f9" fmla="val 2111"/>
                <a:gd name="f10" fmla="val 5356"/>
                <a:gd name="f11" fmla="val 2174"/>
                <a:gd name="f12" fmla="val 5451"/>
                <a:gd name="f13" fmla="val 2268"/>
                <a:gd name="f14" fmla="val 2458"/>
                <a:gd name="f15" fmla="val 2647"/>
                <a:gd name="f16" fmla="val 3308"/>
                <a:gd name="f17" fmla="val 4694"/>
                <a:gd name="f18" fmla="val 3214"/>
                <a:gd name="f19" fmla="val 4757"/>
                <a:gd name="f20" fmla="val 3151"/>
                <a:gd name="f21" fmla="val 4789"/>
                <a:gd name="f22" fmla="val 3056"/>
                <a:gd name="f23" fmla="val 2993"/>
                <a:gd name="f24" fmla="val 2899"/>
                <a:gd name="f25" fmla="val 2836"/>
                <a:gd name="f26" fmla="val 4001"/>
                <a:gd name="f27" fmla="val 2048"/>
                <a:gd name="f28" fmla="val 3907"/>
                <a:gd name="f29" fmla="val 3655"/>
                <a:gd name="f30" fmla="val 3529"/>
                <a:gd name="f31" fmla="val 2221"/>
                <a:gd name="f32" fmla="val 3481"/>
                <a:gd name="f33" fmla="val 2308"/>
                <a:gd name="f34" fmla="val 3458"/>
                <a:gd name="f35" fmla="val 2399"/>
                <a:gd name="f36" fmla="val 2489"/>
                <a:gd name="f37" fmla="val 2584"/>
                <a:gd name="f38" fmla="val 3970"/>
                <a:gd name="f39" fmla="val 4883"/>
                <a:gd name="f40" fmla="val 4946"/>
                <a:gd name="f41" fmla="val 5033"/>
                <a:gd name="f42" fmla="val 1701"/>
                <a:gd name="f43" fmla="val 725"/>
                <a:gd name="f44" fmla="val 756"/>
                <a:gd name="f45" fmla="val 4411"/>
                <a:gd name="f46" fmla="val 6112"/>
                <a:gd name="f47" fmla="val 7152"/>
                <a:gd name="f48" fmla="val 7309"/>
                <a:gd name="f49" fmla="val 7435"/>
                <a:gd name="f50" fmla="val 2237"/>
                <a:gd name="f51" fmla="val 7467"/>
                <a:gd name="f52" fmla="val 2289"/>
                <a:gd name="f53" fmla="val 7493"/>
                <a:gd name="f54" fmla="val 2347"/>
                <a:gd name="f55" fmla="val 7508"/>
                <a:gd name="f56" fmla="val 2401"/>
                <a:gd name="f57" fmla="val 2477"/>
                <a:gd name="f58" fmla="val 2547"/>
                <a:gd name="f59" fmla="val 7478"/>
                <a:gd name="f60" fmla="val 7404"/>
                <a:gd name="f61" fmla="val 3844"/>
                <a:gd name="f62" fmla="val 5073"/>
                <a:gd name="f63" fmla="val 6018"/>
                <a:gd name="f64" fmla="val 6805"/>
                <a:gd name="f65" fmla="val 6049"/>
                <a:gd name="f66" fmla="val 5104"/>
                <a:gd name="f67" fmla="*/ f0 1 6837"/>
                <a:gd name="f68" fmla="*/ f1 1 7509"/>
                <a:gd name="f69" fmla="val f2"/>
                <a:gd name="f70" fmla="val f3"/>
                <a:gd name="f71" fmla="val f4"/>
                <a:gd name="f72" fmla="+- f71 0 f69"/>
                <a:gd name="f73" fmla="+- f70 0 f69"/>
                <a:gd name="f74" fmla="*/ f73 1 6837"/>
                <a:gd name="f75" fmla="*/ f72 1 7509"/>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6837" h="7509">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lnTo>
                    <a:pt x="f11" y="f26"/>
                  </a:lnTo>
                  <a:cubicBezTo>
                    <a:pt x="f27" y="f28"/>
                    <a:pt x="f27" y="f29"/>
                    <a:pt x="f11" y="f30"/>
                  </a:cubicBezTo>
                  <a:cubicBezTo>
                    <a:pt x="f31" y="f32"/>
                    <a:pt x="f33" y="f34"/>
                    <a:pt x="f35" y="f34"/>
                  </a:cubicBezTo>
                  <a:cubicBezTo>
                    <a:pt x="f36" y="f34"/>
                    <a:pt x="f37" y="f32"/>
                    <a:pt x="f15" y="f30"/>
                  </a:cubicBezTo>
                  <a:lnTo>
                    <a:pt x="f22" y="f38"/>
                  </a:lnTo>
                  <a:lnTo>
                    <a:pt x="f39" y="f11"/>
                  </a:lnTo>
                  <a:cubicBezTo>
                    <a:pt x="f40" y="f9"/>
                    <a:pt x="f41" y="f6"/>
                    <a:pt x="f5" y="f6"/>
                  </a:cubicBezTo>
                  <a:close/>
                  <a:moveTo>
                    <a:pt x="f42" y="f2"/>
                  </a:moveTo>
                  <a:cubicBezTo>
                    <a:pt x="f43" y="f2"/>
                    <a:pt x="f2" y="f44"/>
                    <a:pt x="f2" y="f42"/>
                  </a:cubicBezTo>
                  <a:lnTo>
                    <a:pt x="f2" y="f45"/>
                  </a:lnTo>
                  <a:cubicBezTo>
                    <a:pt x="f2" y="f10"/>
                    <a:pt x="f43" y="f46"/>
                    <a:pt x="f42" y="f46"/>
                  </a:cubicBezTo>
                  <a:lnTo>
                    <a:pt x="f27" y="f46"/>
                  </a:lnTo>
                  <a:lnTo>
                    <a:pt x="f27" y="f47"/>
                  </a:lnTo>
                  <a:cubicBezTo>
                    <a:pt x="f27" y="f48"/>
                    <a:pt x="f9" y="f49"/>
                    <a:pt x="f50" y="f51"/>
                  </a:cubicBezTo>
                  <a:cubicBezTo>
                    <a:pt x="f52" y="f53"/>
                    <a:pt x="f54" y="f55"/>
                    <a:pt x="f56" y="f55"/>
                  </a:cubicBezTo>
                  <a:cubicBezTo>
                    <a:pt x="f57" y="f55"/>
                    <a:pt x="f58" y="f59"/>
                    <a:pt x="f37" y="f60"/>
                  </a:cubicBezTo>
                  <a:lnTo>
                    <a:pt x="f61" y="f46"/>
                  </a:lnTo>
                  <a:lnTo>
                    <a:pt x="f62" y="f46"/>
                  </a:lnTo>
                  <a:cubicBezTo>
                    <a:pt x="f63" y="f46"/>
                    <a:pt x="f64" y="f10"/>
                    <a:pt x="f64" y="f45"/>
                  </a:cubicBezTo>
                  <a:lnTo>
                    <a:pt x="f64" y="f42"/>
                  </a:lnTo>
                  <a:cubicBezTo>
                    <a:pt x="f3" y="f44"/>
                    <a:pt x="f65" y="f2"/>
                    <a:pt x="f6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0" name="Google Shape;7017;p88">
              <a:extLst>
                <a:ext uri="{FF2B5EF4-FFF2-40B4-BE49-F238E27FC236}">
                  <a16:creationId xmlns:a16="http://schemas.microsoft.com/office/drawing/2014/main" id="{9256B9D0-5EC2-B04C-083C-803DD03B53FD}"/>
                </a:ext>
              </a:extLst>
            </p:cNvPr>
            <p:cNvSpPr/>
            <p:nvPr/>
          </p:nvSpPr>
          <p:spPr>
            <a:xfrm>
              <a:off x="8170804" y="1679597"/>
              <a:ext cx="321247" cy="349913"/>
            </a:xfrm>
            <a:custGeom>
              <a:avLst/>
              <a:gdLst>
                <a:gd name="f0" fmla="val w"/>
                <a:gd name="f1" fmla="val h"/>
                <a:gd name="f2" fmla="val 0"/>
                <a:gd name="f3" fmla="val 7531"/>
                <a:gd name="f4" fmla="val 8203"/>
                <a:gd name="f5" fmla="val 3781"/>
                <a:gd name="f6" fmla="val 1356"/>
                <a:gd name="f7" fmla="val 4317"/>
                <a:gd name="f8" fmla="val 4789"/>
                <a:gd name="f9" fmla="val 1828"/>
                <a:gd name="f10" fmla="val 2395"/>
                <a:gd name="f11" fmla="val 2710"/>
                <a:gd name="f12" fmla="val 4632"/>
                <a:gd name="f13" fmla="val 3025"/>
                <a:gd name="f14" fmla="val 4411"/>
                <a:gd name="f15" fmla="val 3214"/>
                <a:gd name="f16" fmla="val 4254"/>
                <a:gd name="f17" fmla="val 3341"/>
                <a:gd name="f18" fmla="val 4128"/>
                <a:gd name="f19" fmla="val 3530"/>
                <a:gd name="f20" fmla="val 3782"/>
                <a:gd name="f21" fmla="val 3971"/>
                <a:gd name="f22" fmla="val 3970"/>
                <a:gd name="f23" fmla="val 3592"/>
                <a:gd name="f24" fmla="val 3434"/>
                <a:gd name="f25" fmla="val 3624"/>
                <a:gd name="f26" fmla="val 2931"/>
                <a:gd name="f27" fmla="val 2679"/>
                <a:gd name="f28" fmla="val 4065"/>
                <a:gd name="f29" fmla="val 2584"/>
                <a:gd name="f30" fmla="val 4096"/>
                <a:gd name="f31" fmla="val 2521"/>
                <a:gd name="f32" fmla="val 2206"/>
                <a:gd name="f33" fmla="val 3939"/>
                <a:gd name="f34" fmla="val 2049"/>
                <a:gd name="f35" fmla="val 3750"/>
                <a:gd name="f36" fmla="val 3529"/>
                <a:gd name="f37" fmla="val 3371"/>
                <a:gd name="f38" fmla="val 2742"/>
                <a:gd name="f39" fmla="val 2836"/>
                <a:gd name="f40" fmla="val 2678"/>
                <a:gd name="f41" fmla="val 2741"/>
                <a:gd name="f42" fmla="val 4758"/>
                <a:gd name="f43" fmla="val 4916"/>
                <a:gd name="f44" fmla="val 5105"/>
                <a:gd name="f45" fmla="val 5294"/>
                <a:gd name="f46" fmla="val 5451"/>
                <a:gd name="f47" fmla="val 1733"/>
                <a:gd name="f48" fmla="val 1"/>
                <a:gd name="f49" fmla="val 788"/>
                <a:gd name="f50" fmla="val 789"/>
                <a:gd name="f51" fmla="val 1734"/>
                <a:gd name="f52" fmla="val 5136"/>
                <a:gd name="f53" fmla="val 5987"/>
                <a:gd name="f54" fmla="val 631"/>
                <a:gd name="f55" fmla="val 6649"/>
                <a:gd name="f56" fmla="val 1418"/>
                <a:gd name="f57" fmla="val 6806"/>
                <a:gd name="f58" fmla="val 7846"/>
                <a:gd name="f59" fmla="val 8003"/>
                <a:gd name="f60" fmla="val 1481"/>
                <a:gd name="f61" fmla="val 8129"/>
                <a:gd name="f62" fmla="val 1607"/>
                <a:gd name="f63" fmla="val 8161"/>
                <a:gd name="f64" fmla="val 1659"/>
                <a:gd name="f65" fmla="val 8187"/>
                <a:gd name="f66" fmla="val 1717"/>
                <a:gd name="f67" fmla="val 8202"/>
                <a:gd name="f68" fmla="val 1771"/>
                <a:gd name="f69" fmla="val 1848"/>
                <a:gd name="f70" fmla="val 1917"/>
                <a:gd name="f71" fmla="val 8172"/>
                <a:gd name="f72" fmla="val 1954"/>
                <a:gd name="f73" fmla="val 8098"/>
                <a:gd name="f74" fmla="val 6838"/>
                <a:gd name="f75" fmla="val 5798"/>
                <a:gd name="f76" fmla="val 4475"/>
                <a:gd name="f77" fmla="val 5167"/>
                <a:gd name="f78" fmla="val 3404"/>
                <a:gd name="f79" fmla="val 6490"/>
                <a:gd name="f80" fmla="val 7530"/>
                <a:gd name="f81" fmla="val 6774"/>
                <a:gd name="f82" fmla="val 5829"/>
                <a:gd name="f83" fmla="*/ f0 1 7531"/>
                <a:gd name="f84" fmla="*/ f1 1 8203"/>
                <a:gd name="f85" fmla="val f2"/>
                <a:gd name="f86" fmla="val f3"/>
                <a:gd name="f87" fmla="val f4"/>
                <a:gd name="f88" fmla="+- f87 0 f85"/>
                <a:gd name="f89" fmla="+- f86 0 f85"/>
                <a:gd name="f90" fmla="*/ f89 1 7531"/>
                <a:gd name="f91" fmla="*/ f88 1 8203"/>
                <a:gd name="f92" fmla="*/ f85 1 f90"/>
                <a:gd name="f93" fmla="*/ f86 1 f90"/>
                <a:gd name="f94" fmla="*/ f85 1 f91"/>
                <a:gd name="f95" fmla="*/ f87 1 f91"/>
                <a:gd name="f96" fmla="*/ f92 f83 1"/>
                <a:gd name="f97" fmla="*/ f93 f83 1"/>
                <a:gd name="f98" fmla="*/ f95 f84 1"/>
                <a:gd name="f99" fmla="*/ f94 f84 1"/>
              </a:gdLst>
              <a:ahLst/>
              <a:cxnLst>
                <a:cxn ang="3cd4">
                  <a:pos x="hc" y="t"/>
                </a:cxn>
                <a:cxn ang="0">
                  <a:pos x="r" y="vc"/>
                </a:cxn>
                <a:cxn ang="cd4">
                  <a:pos x="hc" y="b"/>
                </a:cxn>
                <a:cxn ang="cd2">
                  <a:pos x="l" y="vc"/>
                </a:cxn>
              </a:cxnLst>
              <a:rect l="f96" t="f99" r="f97" b="f98"/>
              <a:pathLst>
                <a:path w="7531" h="8203">
                  <a:moveTo>
                    <a:pt x="f5" y="f6"/>
                  </a:moveTo>
                  <a:cubicBezTo>
                    <a:pt x="f7" y="f6"/>
                    <a:pt x="f8" y="f9"/>
                    <a:pt x="f8" y="f10"/>
                  </a:cubicBezTo>
                  <a:cubicBezTo>
                    <a:pt x="f8" y="f11"/>
                    <a:pt x="f12" y="f13"/>
                    <a:pt x="f14" y="f15"/>
                  </a:cubicBezTo>
                  <a:cubicBezTo>
                    <a:pt x="f16" y="f17"/>
                    <a:pt x="f18" y="f19"/>
                    <a:pt x="f18" y="f20"/>
                  </a:cubicBezTo>
                  <a:cubicBezTo>
                    <a:pt x="f18" y="f21"/>
                    <a:pt x="f22" y="f18"/>
                    <a:pt x="f5" y="f18"/>
                  </a:cubicBezTo>
                  <a:cubicBezTo>
                    <a:pt x="f23" y="f18"/>
                    <a:pt x="f24" y="f21"/>
                    <a:pt x="f24" y="f20"/>
                  </a:cubicBezTo>
                  <a:cubicBezTo>
                    <a:pt x="f24" y="f17"/>
                    <a:pt x="f25" y="f26"/>
                    <a:pt x="f22" y="f27"/>
                  </a:cubicBezTo>
                  <a:cubicBezTo>
                    <a:pt x="f28" y="f29"/>
                    <a:pt x="f30" y="f31"/>
                    <a:pt x="f30" y="f10"/>
                  </a:cubicBezTo>
                  <a:cubicBezTo>
                    <a:pt x="f30" y="f32"/>
                    <a:pt x="f33" y="f34"/>
                    <a:pt x="f35" y="f34"/>
                  </a:cubicBezTo>
                  <a:cubicBezTo>
                    <a:pt x="f36" y="f34"/>
                    <a:pt x="f37" y="f32"/>
                    <a:pt x="f37" y="f10"/>
                  </a:cubicBezTo>
                  <a:cubicBezTo>
                    <a:pt x="f37" y="f29"/>
                    <a:pt x="f15" y="f38"/>
                    <a:pt x="f13" y="f38"/>
                  </a:cubicBezTo>
                  <a:cubicBezTo>
                    <a:pt x="f39" y="f38"/>
                    <a:pt x="f40" y="f29"/>
                    <a:pt x="f40" y="f10"/>
                  </a:cubicBezTo>
                  <a:cubicBezTo>
                    <a:pt x="f41" y="f9"/>
                    <a:pt x="f15" y="f6"/>
                    <a:pt x="f5" y="f6"/>
                  </a:cubicBezTo>
                  <a:close/>
                  <a:moveTo>
                    <a:pt x="f5" y="f42"/>
                  </a:moveTo>
                  <a:cubicBezTo>
                    <a:pt x="f22" y="f42"/>
                    <a:pt x="f18" y="f43"/>
                    <a:pt x="f18" y="f44"/>
                  </a:cubicBezTo>
                  <a:cubicBezTo>
                    <a:pt x="f18" y="f45"/>
                    <a:pt x="f22" y="f46"/>
                    <a:pt x="f5" y="f46"/>
                  </a:cubicBezTo>
                  <a:cubicBezTo>
                    <a:pt x="f23" y="f46"/>
                    <a:pt x="f24" y="f45"/>
                    <a:pt x="f24" y="f44"/>
                  </a:cubicBezTo>
                  <a:cubicBezTo>
                    <a:pt x="f24" y="f43"/>
                    <a:pt x="f23" y="f42"/>
                    <a:pt x="f5" y="f42"/>
                  </a:cubicBezTo>
                  <a:close/>
                  <a:moveTo>
                    <a:pt x="f47" y="f48"/>
                  </a:moveTo>
                  <a:cubicBezTo>
                    <a:pt x="f49" y="f48"/>
                    <a:pt x="f2" y="f50"/>
                    <a:pt x="f2" y="f51"/>
                  </a:cubicBezTo>
                  <a:lnTo>
                    <a:pt x="f2" y="f52"/>
                  </a:lnTo>
                  <a:cubicBezTo>
                    <a:pt x="f2" y="f53"/>
                    <a:pt x="f54" y="f55"/>
                    <a:pt x="f56" y="f57"/>
                  </a:cubicBezTo>
                  <a:lnTo>
                    <a:pt x="f56" y="f58"/>
                  </a:lnTo>
                  <a:cubicBezTo>
                    <a:pt x="f56" y="f59"/>
                    <a:pt x="f60" y="f61"/>
                    <a:pt x="f62" y="f63"/>
                  </a:cubicBezTo>
                  <a:cubicBezTo>
                    <a:pt x="f64" y="f65"/>
                    <a:pt x="f66" y="f67"/>
                    <a:pt x="f68" y="f67"/>
                  </a:cubicBezTo>
                  <a:cubicBezTo>
                    <a:pt x="f69" y="f67"/>
                    <a:pt x="f70" y="f71"/>
                    <a:pt x="f72" y="f73"/>
                  </a:cubicBezTo>
                  <a:lnTo>
                    <a:pt x="f15" y="f74"/>
                  </a:lnTo>
                  <a:lnTo>
                    <a:pt x="f30" y="f74"/>
                  </a:lnTo>
                  <a:lnTo>
                    <a:pt x="f30" y="f75"/>
                  </a:lnTo>
                  <a:cubicBezTo>
                    <a:pt x="f30" y="f76"/>
                    <a:pt x="f77" y="f78"/>
                    <a:pt x="f79" y="f78"/>
                  </a:cubicBezTo>
                  <a:lnTo>
                    <a:pt x="f80" y="f78"/>
                  </a:lnTo>
                  <a:lnTo>
                    <a:pt x="f80" y="f51"/>
                  </a:lnTo>
                  <a:cubicBezTo>
                    <a:pt x="f80" y="f50"/>
                    <a:pt x="f81" y="f48"/>
                    <a:pt x="f82" y="f48"/>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sp>
        <p:nvSpPr>
          <p:cNvPr id="101" name="Google Shape;6799;p88">
            <a:extLst>
              <a:ext uri="{FF2B5EF4-FFF2-40B4-BE49-F238E27FC236}">
                <a16:creationId xmlns:a16="http://schemas.microsoft.com/office/drawing/2014/main" id="{0485B2DB-8565-A1D8-64E6-1C06B5D1A1F7}"/>
              </a:ext>
            </a:extLst>
          </p:cNvPr>
          <p:cNvSpPr/>
          <p:nvPr/>
        </p:nvSpPr>
        <p:spPr>
          <a:xfrm>
            <a:off x="3029429" y="1707908"/>
            <a:ext cx="445212" cy="446400"/>
          </a:xfrm>
          <a:custGeom>
            <a:avLst/>
            <a:gdLst>
              <a:gd name="f0" fmla="val w"/>
              <a:gd name="f1" fmla="val h"/>
              <a:gd name="f2" fmla="val 0"/>
              <a:gd name="f3" fmla="val 11658"/>
              <a:gd name="f4" fmla="val 11689"/>
              <a:gd name="f5" fmla="val 7877"/>
              <a:gd name="f6" fmla="val 1386"/>
              <a:gd name="f7" fmla="val 9232"/>
              <a:gd name="f8" fmla="val 10303"/>
              <a:gd name="f9" fmla="val 2458"/>
              <a:gd name="f10" fmla="val 3781"/>
              <a:gd name="f11" fmla="val 4883"/>
              <a:gd name="f12" fmla="val 10240"/>
              <a:gd name="f13" fmla="val 10209"/>
              <a:gd name="f14" fmla="val 4946"/>
              <a:gd name="f15" fmla="val 10177"/>
              <a:gd name="f16" fmla="val 10019"/>
              <a:gd name="f17" fmla="val 4190"/>
              <a:gd name="f18" fmla="val 9704"/>
              <a:gd name="f19" fmla="val 3529"/>
              <a:gd name="f20" fmla="val 9200"/>
              <a:gd name="f21" fmla="val 2962"/>
              <a:gd name="f22" fmla="val 7720"/>
              <a:gd name="f23" fmla="val 4442"/>
              <a:gd name="f24" fmla="val 8192"/>
              <a:gd name="f25" fmla="val 5072"/>
              <a:gd name="f26" fmla="val 8318"/>
              <a:gd name="f27" fmla="val 5860"/>
              <a:gd name="f28" fmla="val 8098"/>
              <a:gd name="f29" fmla="val 6648"/>
              <a:gd name="f30" fmla="val 8003"/>
              <a:gd name="f31" fmla="val 6868"/>
              <a:gd name="f32" fmla="val 7057"/>
              <a:gd name="f33" fmla="val 7278"/>
              <a:gd name="f34" fmla="val 8727"/>
              <a:gd name="f35" fmla="val 9673"/>
              <a:gd name="f36" fmla="val 8160"/>
              <a:gd name="f37" fmla="val 7498"/>
              <a:gd name="f38" fmla="val 6742"/>
              <a:gd name="f39" fmla="val 6805"/>
              <a:gd name="f40" fmla="val 7908"/>
              <a:gd name="f41" fmla="val 9231"/>
              <a:gd name="f42" fmla="val 10302"/>
              <a:gd name="f43" fmla="val 6774"/>
              <a:gd name="f44" fmla="val 10271"/>
              <a:gd name="f45" fmla="val 6743"/>
              <a:gd name="f46" fmla="val 10208"/>
              <a:gd name="f47" fmla="val 10176"/>
              <a:gd name="f48" fmla="val 7499"/>
              <a:gd name="f49" fmla="val 8161"/>
              <a:gd name="f50" fmla="val 8728"/>
              <a:gd name="f51" fmla="val 7279"/>
              <a:gd name="f52" fmla="val 7750"/>
              <a:gd name="f53" fmla="val 7058"/>
              <a:gd name="f54" fmla="val 6869"/>
              <a:gd name="f55" fmla="val 8002"/>
              <a:gd name="f56" fmla="val 8097"/>
              <a:gd name="f57" fmla="val 6365"/>
              <a:gd name="f58" fmla="val 6081"/>
              <a:gd name="f59" fmla="val 8223"/>
              <a:gd name="f60" fmla="val 5861"/>
              <a:gd name="f61" fmla="val 5325"/>
              <a:gd name="f62" fmla="val 4821"/>
              <a:gd name="f63" fmla="val 8065"/>
              <a:gd name="f64" fmla="val 4443"/>
              <a:gd name="f65" fmla="val 9672"/>
              <a:gd name="f66" fmla="val 4191"/>
              <a:gd name="f67" fmla="val 4947"/>
              <a:gd name="f68" fmla="val 4916"/>
              <a:gd name="f69" fmla="val 3813"/>
              <a:gd name="f70" fmla="val 1387"/>
              <a:gd name="f71" fmla="val 1450"/>
              <a:gd name="f72" fmla="val 1482"/>
              <a:gd name="f73" fmla="val 1513"/>
              <a:gd name="f74" fmla="val 1671"/>
              <a:gd name="f75" fmla="val 1986"/>
              <a:gd name="f76" fmla="val 2490"/>
              <a:gd name="f77" fmla="val 3971"/>
              <a:gd name="f78" fmla="val 3498"/>
              <a:gd name="f79" fmla="val 3372"/>
              <a:gd name="f80" fmla="val 3592"/>
              <a:gd name="f81" fmla="val 3687"/>
              <a:gd name="f82" fmla="val 4820"/>
              <a:gd name="f83" fmla="val 4631"/>
              <a:gd name="f84" fmla="val 2017"/>
              <a:gd name="f85" fmla="val 1418"/>
              <a:gd name="f86" fmla="val 1481"/>
              <a:gd name="f87" fmla="val 1512"/>
              <a:gd name="f88" fmla="val 1670"/>
              <a:gd name="f89" fmla="val 1985"/>
              <a:gd name="f90" fmla="val 2489"/>
              <a:gd name="f91" fmla="val 3938"/>
              <a:gd name="f92" fmla="val 4632"/>
              <a:gd name="f93" fmla="val 3686"/>
              <a:gd name="f94" fmla="val 5073"/>
              <a:gd name="f95" fmla="val 5339"/>
              <a:gd name="f96" fmla="val 3496"/>
              <a:gd name="f97" fmla="val 5605"/>
              <a:gd name="f98" fmla="val 3451"/>
              <a:gd name="f99" fmla="val 5865"/>
              <a:gd name="f100" fmla="val 6375"/>
              <a:gd name="f101" fmla="val 6861"/>
              <a:gd name="f102" fmla="val 3625"/>
              <a:gd name="f103" fmla="val 2016"/>
              <a:gd name="f104" fmla="val 5829"/>
              <a:gd name="f105" fmla="val 5420"/>
              <a:gd name="f106" fmla="val 5010"/>
              <a:gd name="f107" fmla="val 315"/>
              <a:gd name="f108" fmla="val 4884"/>
              <a:gd name="f109" fmla="val 725"/>
              <a:gd name="f110" fmla="val 3782"/>
              <a:gd name="f111" fmla="val 2112"/>
              <a:gd name="f112" fmla="val 726"/>
              <a:gd name="f113" fmla="val 2111"/>
              <a:gd name="f114" fmla="val 316"/>
              <a:gd name="f115" fmla="val 5041"/>
              <a:gd name="f116" fmla="val 1"/>
              <a:gd name="f117" fmla="val 5419"/>
              <a:gd name="f118" fmla="val 6270"/>
              <a:gd name="f119" fmla="val 6679"/>
              <a:gd name="f120" fmla="val 7876"/>
              <a:gd name="f121" fmla="val 9578"/>
              <a:gd name="f122" fmla="val 10964"/>
              <a:gd name="f123" fmla="val 5042"/>
              <a:gd name="f124" fmla="val 11342"/>
              <a:gd name="f125" fmla="val 11688"/>
              <a:gd name="f126" fmla="val 6680"/>
              <a:gd name="f127" fmla="val 10965"/>
              <a:gd name="f128" fmla="val 11343"/>
              <a:gd name="f129" fmla="val 6616"/>
              <a:gd name="f130" fmla="val 6617"/>
              <a:gd name="f131" fmla="*/ f0 1 11658"/>
              <a:gd name="f132" fmla="*/ f1 1 11689"/>
              <a:gd name="f133" fmla="val f2"/>
              <a:gd name="f134" fmla="val f3"/>
              <a:gd name="f135" fmla="val f4"/>
              <a:gd name="f136" fmla="+- f135 0 f133"/>
              <a:gd name="f137" fmla="+- f134 0 f133"/>
              <a:gd name="f138" fmla="*/ f137 1 11658"/>
              <a:gd name="f139" fmla="*/ f136 1 11689"/>
              <a:gd name="f140" fmla="*/ f133 1 f138"/>
              <a:gd name="f141" fmla="*/ f134 1 f138"/>
              <a:gd name="f142" fmla="*/ f133 1 f139"/>
              <a:gd name="f143" fmla="*/ f135 1 f139"/>
              <a:gd name="f144" fmla="*/ f140 f131 1"/>
              <a:gd name="f145" fmla="*/ f141 f131 1"/>
              <a:gd name="f146" fmla="*/ f143 f132 1"/>
              <a:gd name="f147" fmla="*/ f142 f132 1"/>
            </a:gdLst>
            <a:ahLst/>
            <a:cxnLst>
              <a:cxn ang="3cd4">
                <a:pos x="hc" y="t"/>
              </a:cxn>
              <a:cxn ang="0">
                <a:pos x="r" y="vc"/>
              </a:cxn>
              <a:cxn ang="cd4">
                <a:pos x="hc" y="b"/>
              </a:cxn>
              <a:cxn ang="cd2">
                <a:pos x="l" y="vc"/>
              </a:cxn>
            </a:cxnLst>
            <a:rect l="f144" t="f147" r="f145" b="f146"/>
            <a:pathLst>
              <a:path w="11658" h="11689">
                <a:moveTo>
                  <a:pt x="f5" y="f6"/>
                </a:moveTo>
                <a:cubicBezTo>
                  <a:pt x="f7" y="f6"/>
                  <a:pt x="f8" y="f9"/>
                  <a:pt x="f8" y="f10"/>
                </a:cubicBezTo>
                <a:lnTo>
                  <a:pt x="f8" y="f11"/>
                </a:lnTo>
                <a:cubicBezTo>
                  <a:pt x="f12" y="f11"/>
                  <a:pt x="f13" y="f14"/>
                  <a:pt x="f15" y="f14"/>
                </a:cubicBezTo>
                <a:cubicBezTo>
                  <a:pt x="f16" y="f17"/>
                  <a:pt x="f18" y="f19"/>
                  <a:pt x="f20" y="f21"/>
                </a:cubicBezTo>
                <a:lnTo>
                  <a:pt x="f22" y="f23"/>
                </a:lnTo>
                <a:cubicBezTo>
                  <a:pt x="f24" y="f25"/>
                  <a:pt x="f26" y="f27"/>
                  <a:pt x="f28" y="f29"/>
                </a:cubicBezTo>
                <a:cubicBezTo>
                  <a:pt x="f30" y="f31"/>
                  <a:pt x="f5" y="f32"/>
                  <a:pt x="f22" y="f33"/>
                </a:cubicBezTo>
                <a:lnTo>
                  <a:pt x="f20" y="f34"/>
                </a:lnTo>
                <a:cubicBezTo>
                  <a:pt x="f35" y="f36"/>
                  <a:pt x="f16" y="f37"/>
                  <a:pt x="f15" y="f38"/>
                </a:cubicBezTo>
                <a:cubicBezTo>
                  <a:pt x="f13" y="f38"/>
                  <a:pt x="f12" y="f39"/>
                  <a:pt x="f8" y="f39"/>
                </a:cubicBezTo>
                <a:lnTo>
                  <a:pt x="f8" y="f40"/>
                </a:lnTo>
                <a:cubicBezTo>
                  <a:pt x="f8" y="f41"/>
                  <a:pt x="f7" y="f42"/>
                  <a:pt x="f5" y="f42"/>
                </a:cubicBezTo>
                <a:lnTo>
                  <a:pt x="f43" y="f42"/>
                </a:lnTo>
                <a:cubicBezTo>
                  <a:pt x="f43" y="f44"/>
                  <a:pt x="f45" y="f46"/>
                  <a:pt x="f45" y="f47"/>
                </a:cubicBezTo>
                <a:cubicBezTo>
                  <a:pt x="f48" y="f16"/>
                  <a:pt x="f49" y="f18"/>
                  <a:pt x="f50" y="f20"/>
                </a:cubicBezTo>
                <a:lnTo>
                  <a:pt x="f51" y="f52"/>
                </a:lnTo>
                <a:cubicBezTo>
                  <a:pt x="f53" y="f40"/>
                  <a:pt x="f54" y="f55"/>
                  <a:pt x="f29" y="f56"/>
                </a:cubicBezTo>
                <a:cubicBezTo>
                  <a:pt x="f57" y="f36"/>
                  <a:pt x="f58" y="f59"/>
                  <a:pt x="f60" y="f59"/>
                </a:cubicBezTo>
                <a:cubicBezTo>
                  <a:pt x="f61" y="f59"/>
                  <a:pt x="f62" y="f63"/>
                  <a:pt x="f64" y="f52"/>
                </a:cubicBezTo>
                <a:lnTo>
                  <a:pt x="f21" y="f20"/>
                </a:lnTo>
                <a:cubicBezTo>
                  <a:pt x="f19" y="f65"/>
                  <a:pt x="f66" y="f16"/>
                  <a:pt x="f67" y="f47"/>
                </a:cubicBezTo>
                <a:cubicBezTo>
                  <a:pt x="f67" y="f46"/>
                  <a:pt x="f68" y="f44"/>
                  <a:pt x="f68" y="f42"/>
                </a:cubicBezTo>
                <a:lnTo>
                  <a:pt x="f69" y="f42"/>
                </a:lnTo>
                <a:cubicBezTo>
                  <a:pt x="f9" y="f42"/>
                  <a:pt x="f70" y="f41"/>
                  <a:pt x="f70" y="f40"/>
                </a:cubicBezTo>
                <a:lnTo>
                  <a:pt x="f70" y="f39"/>
                </a:lnTo>
                <a:cubicBezTo>
                  <a:pt x="f71" y="f39"/>
                  <a:pt x="f72" y="f38"/>
                  <a:pt x="f73" y="f38"/>
                </a:cubicBezTo>
                <a:cubicBezTo>
                  <a:pt x="f74" y="f37"/>
                  <a:pt x="f75" y="f36"/>
                  <a:pt x="f76" y="f34"/>
                </a:cubicBezTo>
                <a:lnTo>
                  <a:pt x="f77" y="f33"/>
                </a:lnTo>
                <a:cubicBezTo>
                  <a:pt x="f78" y="f29"/>
                  <a:pt x="f79" y="f27"/>
                  <a:pt x="f80" y="f25"/>
                </a:cubicBezTo>
                <a:cubicBezTo>
                  <a:pt x="f81" y="f82"/>
                  <a:pt x="f69" y="f83"/>
                  <a:pt x="f77" y="f23"/>
                </a:cubicBezTo>
                <a:lnTo>
                  <a:pt x="f76" y="f21"/>
                </a:lnTo>
                <a:cubicBezTo>
                  <a:pt x="f84" y="f19"/>
                  <a:pt x="f74" y="f17"/>
                  <a:pt x="f73" y="f14"/>
                </a:cubicBezTo>
                <a:cubicBezTo>
                  <a:pt x="f72" y="f14"/>
                  <a:pt x="f71" y="f11"/>
                  <a:pt x="f70" y="f11"/>
                </a:cubicBezTo>
                <a:lnTo>
                  <a:pt x="f70" y="f10"/>
                </a:lnTo>
                <a:cubicBezTo>
                  <a:pt x="f70" y="f9"/>
                  <a:pt x="f9" y="f6"/>
                  <a:pt x="f69" y="f6"/>
                </a:cubicBezTo>
                <a:lnTo>
                  <a:pt x="f68" y="f6"/>
                </a:lnTo>
                <a:cubicBezTo>
                  <a:pt x="f68" y="f85"/>
                  <a:pt x="f67" y="f86"/>
                  <a:pt x="f67" y="f87"/>
                </a:cubicBezTo>
                <a:cubicBezTo>
                  <a:pt x="f66" y="f88"/>
                  <a:pt x="f19" y="f89"/>
                  <a:pt x="f21" y="f90"/>
                </a:cubicBezTo>
                <a:lnTo>
                  <a:pt x="f64" y="f91"/>
                </a:lnTo>
                <a:cubicBezTo>
                  <a:pt x="f92" y="f10"/>
                  <a:pt x="f62" y="f93"/>
                  <a:pt x="f94" y="f80"/>
                </a:cubicBezTo>
                <a:cubicBezTo>
                  <a:pt x="f95" y="f96"/>
                  <a:pt x="f97" y="f98"/>
                  <a:pt x="f99" y="f98"/>
                </a:cubicBezTo>
                <a:cubicBezTo>
                  <a:pt x="f100" y="f98"/>
                  <a:pt x="f101" y="f102"/>
                  <a:pt x="f51" y="f91"/>
                </a:cubicBezTo>
                <a:lnTo>
                  <a:pt x="f50" y="f90"/>
                </a:lnTo>
                <a:cubicBezTo>
                  <a:pt x="f49" y="f103"/>
                  <a:pt x="f48" y="f88"/>
                  <a:pt x="f45" y="f87"/>
                </a:cubicBezTo>
                <a:cubicBezTo>
                  <a:pt x="f45" y="f86"/>
                  <a:pt x="f43" y="f85"/>
                  <a:pt x="f43" y="f6"/>
                </a:cubicBezTo>
                <a:close/>
                <a:moveTo>
                  <a:pt x="f104" y="f2"/>
                </a:moveTo>
                <a:cubicBezTo>
                  <a:pt x="f105" y="f2"/>
                  <a:pt x="f106" y="f107"/>
                  <a:pt x="f108" y="f109"/>
                </a:cubicBezTo>
                <a:lnTo>
                  <a:pt x="f110" y="f109"/>
                </a:lnTo>
                <a:cubicBezTo>
                  <a:pt x="f111" y="f109"/>
                  <a:pt x="f112" y="f113"/>
                  <a:pt x="f112" y="f10"/>
                </a:cubicBezTo>
                <a:lnTo>
                  <a:pt x="f112" y="f11"/>
                </a:lnTo>
                <a:cubicBezTo>
                  <a:pt x="f114" y="f115"/>
                  <a:pt x="f116" y="f117"/>
                  <a:pt x="f116" y="f104"/>
                </a:cubicBezTo>
                <a:cubicBezTo>
                  <a:pt x="f116" y="f118"/>
                  <a:pt x="f114" y="f119"/>
                  <a:pt x="f112" y="f43"/>
                </a:cubicBezTo>
                <a:lnTo>
                  <a:pt x="f112" y="f120"/>
                </a:lnTo>
                <a:cubicBezTo>
                  <a:pt x="f112" y="f121"/>
                  <a:pt x="f111" y="f122"/>
                  <a:pt x="f110" y="f122"/>
                </a:cubicBezTo>
                <a:lnTo>
                  <a:pt x="f108" y="f122"/>
                </a:lnTo>
                <a:cubicBezTo>
                  <a:pt x="f123" y="f124"/>
                  <a:pt x="f105" y="f125"/>
                  <a:pt x="f104" y="f125"/>
                </a:cubicBezTo>
                <a:cubicBezTo>
                  <a:pt x="f118" y="f125"/>
                  <a:pt x="f126" y="f124"/>
                  <a:pt x="f43" y="f122"/>
                </a:cubicBezTo>
                <a:lnTo>
                  <a:pt x="f5" y="f122"/>
                </a:lnTo>
                <a:cubicBezTo>
                  <a:pt x="f121" y="f122"/>
                  <a:pt x="f127" y="f121"/>
                  <a:pt x="f127" y="f120"/>
                </a:cubicBezTo>
                <a:lnTo>
                  <a:pt x="f127" y="f43"/>
                </a:lnTo>
                <a:cubicBezTo>
                  <a:pt x="f128" y="f129"/>
                  <a:pt x="f3" y="f118"/>
                  <a:pt x="f3" y="f104"/>
                </a:cubicBezTo>
                <a:cubicBezTo>
                  <a:pt x="f3" y="f117"/>
                  <a:pt x="f128" y="f25"/>
                  <a:pt x="f127" y="f11"/>
                </a:cubicBezTo>
                <a:lnTo>
                  <a:pt x="f127" y="f10"/>
                </a:lnTo>
                <a:cubicBezTo>
                  <a:pt x="f127" y="f113"/>
                  <a:pt x="f121" y="f109"/>
                  <a:pt x="f5" y="f109"/>
                </a:cubicBezTo>
                <a:lnTo>
                  <a:pt x="f43" y="f109"/>
                </a:lnTo>
                <a:cubicBezTo>
                  <a:pt x="f130" y="f107"/>
                  <a:pt x="f118" y="f2"/>
                  <a:pt x="f104" y="f2"/>
                </a:cubicBezTo>
                <a:close/>
              </a:path>
            </a:pathLst>
          </a:custGeom>
          <a:solidFill>
            <a:schemeClr val="bg2"/>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nvGrpSpPr>
          <p:cNvPr id="102" name="Google Shape;6862;p88">
            <a:extLst>
              <a:ext uri="{FF2B5EF4-FFF2-40B4-BE49-F238E27FC236}">
                <a16:creationId xmlns:a16="http://schemas.microsoft.com/office/drawing/2014/main" id="{DB15583F-262C-2613-38FE-B82A1633DCCD}"/>
              </a:ext>
            </a:extLst>
          </p:cNvPr>
          <p:cNvGrpSpPr/>
          <p:nvPr/>
        </p:nvGrpSpPr>
        <p:grpSpPr>
          <a:xfrm>
            <a:off x="3590513" y="1706391"/>
            <a:ext cx="460830" cy="449225"/>
            <a:chOff x="4907685" y="1706389"/>
            <a:chExt cx="460830" cy="449225"/>
          </a:xfrm>
          <a:solidFill>
            <a:schemeClr val="bg2"/>
          </a:solidFill>
        </p:grpSpPr>
        <p:sp>
          <p:nvSpPr>
            <p:cNvPr id="103" name="Google Shape;6863;p88">
              <a:extLst>
                <a:ext uri="{FF2B5EF4-FFF2-40B4-BE49-F238E27FC236}">
                  <a16:creationId xmlns:a16="http://schemas.microsoft.com/office/drawing/2014/main" id="{666E509D-A48C-CC23-F7E5-9D73691AEFDB}"/>
                </a:ext>
              </a:extLst>
            </p:cNvPr>
            <p:cNvSpPr/>
            <p:nvPr/>
          </p:nvSpPr>
          <p:spPr>
            <a:xfrm>
              <a:off x="4907685" y="1708720"/>
              <a:ext cx="460830" cy="446894"/>
            </a:xfrm>
            <a:custGeom>
              <a:avLst/>
              <a:gdLst>
                <a:gd name="f0" fmla="val w"/>
                <a:gd name="f1" fmla="val h"/>
                <a:gd name="f2" fmla="val 0"/>
                <a:gd name="f3" fmla="val 12067"/>
                <a:gd name="f4" fmla="val 11702"/>
                <a:gd name="f5" fmla="val 2558"/>
                <a:gd name="f6" fmla="val 2357"/>
                <a:gd name="f7" fmla="val 2155"/>
                <a:gd name="f8" fmla="val 24"/>
                <a:gd name="f9" fmla="val 1954"/>
                <a:gd name="f10" fmla="val 70"/>
                <a:gd name="f11" fmla="val 1828"/>
                <a:gd name="f12" fmla="val 102"/>
                <a:gd name="f13" fmla="val 1733"/>
                <a:gd name="f14" fmla="val 196"/>
                <a:gd name="f15" fmla="val 1702"/>
                <a:gd name="f16" fmla="val 322"/>
                <a:gd name="f17" fmla="val 1670"/>
                <a:gd name="f18" fmla="val 448"/>
                <a:gd name="f19" fmla="val 543"/>
                <a:gd name="f20" fmla="val 1796"/>
                <a:gd name="f21" fmla="val 637"/>
                <a:gd name="f22" fmla="val 2679"/>
                <a:gd name="f23" fmla="val 1551"/>
                <a:gd name="f24" fmla="val 2962"/>
                <a:gd name="f25" fmla="val 1803"/>
                <a:gd name="f26" fmla="val 2244"/>
                <a:gd name="f27" fmla="val 2528"/>
                <a:gd name="f28" fmla="val 2553"/>
                <a:gd name="f29" fmla="val 2669"/>
                <a:gd name="f30" fmla="val 2379"/>
                <a:gd name="f31" fmla="val 2740"/>
                <a:gd name="f32" fmla="val 2202"/>
                <a:gd name="f33" fmla="val 2025"/>
                <a:gd name="f34" fmla="val 1844"/>
                <a:gd name="f35" fmla="val 788"/>
                <a:gd name="f36" fmla="val 1614"/>
                <a:gd name="f37" fmla="val 744"/>
                <a:gd name="f38" fmla="val 1569"/>
                <a:gd name="f39" fmla="val 668"/>
                <a:gd name="f40" fmla="val 1525"/>
                <a:gd name="f41" fmla="val 582"/>
                <a:gd name="f42" fmla="val 547"/>
                <a:gd name="f43" fmla="val 510"/>
                <a:gd name="f44" fmla="val 1532"/>
                <a:gd name="f45" fmla="val 473"/>
                <a:gd name="f46" fmla="val 347"/>
                <a:gd name="f47" fmla="val 1582"/>
                <a:gd name="f48" fmla="val 284"/>
                <a:gd name="f49" fmla="val 1645"/>
                <a:gd name="f50" fmla="val 253"/>
                <a:gd name="f51" fmla="val 1771"/>
                <a:gd name="f52" fmla="val 1"/>
                <a:gd name="f53" fmla="val 2591"/>
                <a:gd name="f54" fmla="val 3473"/>
                <a:gd name="f55" fmla="val 883"/>
                <a:gd name="f56" fmla="val 4103"/>
                <a:gd name="f57" fmla="val 1366"/>
                <a:gd name="f58" fmla="val 4494"/>
                <a:gd name="f59" fmla="val 1932"/>
                <a:gd name="f60" fmla="val 4750"/>
                <a:gd name="f61" fmla="val 2619"/>
                <a:gd name="f62" fmla="val 2874"/>
                <a:gd name="f63" fmla="val 3145"/>
                <a:gd name="f64" fmla="val 4715"/>
                <a:gd name="f65" fmla="val 3435"/>
                <a:gd name="f66" fmla="val 4638"/>
                <a:gd name="f67" fmla="val 7247"/>
                <a:gd name="f68" fmla="val 8482"/>
                <a:gd name="f69" fmla="val 6963"/>
                <a:gd name="f70" fmla="val 9522"/>
                <a:gd name="f71" fmla="val 7215"/>
                <a:gd name="f72" fmla="val 10372"/>
                <a:gd name="f73" fmla="val 7814"/>
                <a:gd name="f74" fmla="val 10971"/>
                <a:gd name="f75" fmla="val 8291"/>
                <a:gd name="f76" fmla="val 11472"/>
                <a:gd name="f77" fmla="val 8895"/>
                <a:gd name="f78" fmla="val 9516"/>
                <a:gd name="f79" fmla="val 9714"/>
                <a:gd name="f80" fmla="val 9915"/>
                <a:gd name="f81" fmla="val 11678"/>
                <a:gd name="f82" fmla="val 10114"/>
                <a:gd name="f83" fmla="val 11632"/>
                <a:gd name="f84" fmla="val 10240"/>
                <a:gd name="f85" fmla="val 11569"/>
                <a:gd name="f86" fmla="val 10334"/>
                <a:gd name="f87" fmla="val 11506"/>
                <a:gd name="f88" fmla="val 10366"/>
                <a:gd name="f89" fmla="val 11380"/>
                <a:gd name="f90" fmla="val 10397"/>
                <a:gd name="f91" fmla="val 11254"/>
                <a:gd name="f92" fmla="val 11128"/>
                <a:gd name="f93" fmla="val 10271"/>
                <a:gd name="f94" fmla="val 11065"/>
                <a:gd name="f95" fmla="val 9389"/>
                <a:gd name="f96" fmla="val 10152"/>
                <a:gd name="f97" fmla="val 9106"/>
                <a:gd name="f98" fmla="val 9868"/>
                <a:gd name="f99" fmla="val 9459"/>
                <a:gd name="f100" fmla="val 9175"/>
                <a:gd name="f101" fmla="val 9515"/>
                <a:gd name="f102" fmla="val 9033"/>
                <a:gd name="f103" fmla="val 9688"/>
                <a:gd name="f104" fmla="val 8962"/>
                <a:gd name="f105" fmla="val 9866"/>
                <a:gd name="f106" fmla="val 10043"/>
                <a:gd name="f107" fmla="val 10224"/>
                <a:gd name="f108" fmla="val 11279"/>
                <a:gd name="f109" fmla="val 10089"/>
                <a:gd name="f110" fmla="val 11326"/>
                <a:gd name="f111" fmla="val 10135"/>
                <a:gd name="f112" fmla="val 11405"/>
                <a:gd name="f113" fmla="val 10164"/>
                <a:gd name="f114" fmla="val 11494"/>
                <a:gd name="f115" fmla="val 11527"/>
                <a:gd name="f116" fmla="val 11561"/>
                <a:gd name="f117" fmla="val 10160"/>
                <a:gd name="f118" fmla="val 11594"/>
                <a:gd name="f119" fmla="val 11720"/>
                <a:gd name="f120" fmla="val 10120"/>
                <a:gd name="f121" fmla="val 11783"/>
                <a:gd name="f122" fmla="val 10026"/>
                <a:gd name="f123" fmla="val 11815"/>
                <a:gd name="f124" fmla="val 9931"/>
                <a:gd name="f125" fmla="val 9081"/>
                <a:gd name="f126" fmla="val 8230"/>
                <a:gd name="f127" fmla="val 11185"/>
                <a:gd name="f128" fmla="val 7600"/>
                <a:gd name="f129" fmla="val 10778"/>
                <a:gd name="f130" fmla="val 7170"/>
                <a:gd name="f131" fmla="val 6903"/>
                <a:gd name="f132" fmla="val 9537"/>
                <a:gd name="f133" fmla="val 9266"/>
                <a:gd name="f134" fmla="val 8975"/>
                <a:gd name="f135" fmla="val 6944"/>
                <a:gd name="f136" fmla="val 8665"/>
                <a:gd name="f137" fmla="val 7033"/>
                <a:gd name="f138" fmla="val 4852"/>
                <a:gd name="f139" fmla="val 3221"/>
                <a:gd name="f140" fmla="val 4884"/>
                <a:gd name="f141" fmla="val 3032"/>
                <a:gd name="f142" fmla="val 5136"/>
                <a:gd name="f143" fmla="val 2213"/>
                <a:gd name="f144" fmla="val 1330"/>
                <a:gd name="f145" fmla="val 4254"/>
                <a:gd name="f146" fmla="val 700"/>
                <a:gd name="f147" fmla="val 3778"/>
                <a:gd name="f148" fmla="val 225"/>
                <a:gd name="f149" fmla="val 3177"/>
                <a:gd name="f150" fmla="*/ f0 1 12067"/>
                <a:gd name="f151" fmla="*/ f1 1 11702"/>
                <a:gd name="f152" fmla="val f2"/>
                <a:gd name="f153" fmla="val f3"/>
                <a:gd name="f154" fmla="val f4"/>
                <a:gd name="f155" fmla="+- f154 0 f152"/>
                <a:gd name="f156" fmla="+- f153 0 f152"/>
                <a:gd name="f157" fmla="*/ f156 1 12067"/>
                <a:gd name="f158" fmla="*/ f155 1 11702"/>
                <a:gd name="f159" fmla="*/ f152 1 f157"/>
                <a:gd name="f160" fmla="*/ f153 1 f157"/>
                <a:gd name="f161" fmla="*/ f152 1 f158"/>
                <a:gd name="f162" fmla="*/ f154 1 f158"/>
                <a:gd name="f163" fmla="*/ f159 f150 1"/>
                <a:gd name="f164" fmla="*/ f160 f150 1"/>
                <a:gd name="f165" fmla="*/ f162 f151 1"/>
                <a:gd name="f166" fmla="*/ f161 f151 1"/>
              </a:gdLst>
              <a:ahLst/>
              <a:cxnLst>
                <a:cxn ang="3cd4">
                  <a:pos x="hc" y="t"/>
                </a:cxn>
                <a:cxn ang="0">
                  <a:pos x="r" y="vc"/>
                </a:cxn>
                <a:cxn ang="cd4">
                  <a:pos x="hc" y="b"/>
                </a:cxn>
                <a:cxn ang="cd2">
                  <a:pos x="l" y="vc"/>
                </a:cxn>
              </a:cxnLst>
              <a:rect l="f163" t="f166" r="f164" b="f165"/>
              <a:pathLst>
                <a:path w="12067" h="11702">
                  <a:moveTo>
                    <a:pt x="f5" y="f2"/>
                  </a:moveTo>
                  <a:cubicBezTo>
                    <a:pt x="f6" y="f2"/>
                    <a:pt x="f7" y="f8"/>
                    <a:pt x="f9" y="f10"/>
                  </a:cubicBezTo>
                  <a:cubicBezTo>
                    <a:pt x="f11" y="f12"/>
                    <a:pt x="f13" y="f14"/>
                    <a:pt x="f15" y="f16"/>
                  </a:cubicBezTo>
                  <a:cubicBezTo>
                    <a:pt x="f17" y="f18"/>
                    <a:pt x="f15" y="f19"/>
                    <a:pt x="f20" y="f21"/>
                  </a:cubicBezTo>
                  <a:lnTo>
                    <a:pt x="f22" y="f23"/>
                  </a:lnTo>
                  <a:cubicBezTo>
                    <a:pt x="f24" y="f25"/>
                    <a:pt x="f24" y="f26"/>
                    <a:pt x="f22" y="f27"/>
                  </a:cubicBezTo>
                  <a:cubicBezTo>
                    <a:pt x="f28" y="f29"/>
                    <a:pt x="f30" y="f31"/>
                    <a:pt x="f32" y="f31"/>
                  </a:cubicBezTo>
                  <a:cubicBezTo>
                    <a:pt x="f33" y="f31"/>
                    <a:pt x="f34" y="f29"/>
                    <a:pt x="f15" y="f27"/>
                  </a:cubicBezTo>
                  <a:lnTo>
                    <a:pt x="f35" y="f36"/>
                  </a:lnTo>
                  <a:cubicBezTo>
                    <a:pt x="f37" y="f38"/>
                    <a:pt x="f39" y="f40"/>
                    <a:pt x="f41" y="f40"/>
                  </a:cubicBezTo>
                  <a:cubicBezTo>
                    <a:pt x="f42" y="f40"/>
                    <a:pt x="f43" y="f44"/>
                    <a:pt x="f45" y="f23"/>
                  </a:cubicBezTo>
                  <a:cubicBezTo>
                    <a:pt x="f46" y="f47"/>
                    <a:pt x="f48" y="f49"/>
                    <a:pt x="f50" y="f51"/>
                  </a:cubicBezTo>
                  <a:cubicBezTo>
                    <a:pt x="f52" y="f53"/>
                    <a:pt x="f50" y="f54"/>
                    <a:pt x="f55" y="f56"/>
                  </a:cubicBezTo>
                  <a:cubicBezTo>
                    <a:pt x="f57" y="f58"/>
                    <a:pt x="f59" y="f60"/>
                    <a:pt x="f61" y="f60"/>
                  </a:cubicBezTo>
                  <a:cubicBezTo>
                    <a:pt x="f62" y="f60"/>
                    <a:pt x="f63" y="f64"/>
                    <a:pt x="f65" y="f66"/>
                  </a:cubicBezTo>
                  <a:lnTo>
                    <a:pt x="f67" y="f68"/>
                  </a:lnTo>
                  <a:cubicBezTo>
                    <a:pt x="f69" y="f70"/>
                    <a:pt x="f71" y="f72"/>
                    <a:pt x="f73" y="f74"/>
                  </a:cubicBezTo>
                  <a:cubicBezTo>
                    <a:pt x="f75" y="f76"/>
                    <a:pt x="f77" y="f4"/>
                    <a:pt x="f78" y="f4"/>
                  </a:cubicBezTo>
                  <a:cubicBezTo>
                    <a:pt x="f79" y="f4"/>
                    <a:pt x="f80" y="f81"/>
                    <a:pt x="f82" y="f83"/>
                  </a:cubicBezTo>
                  <a:cubicBezTo>
                    <a:pt x="f84" y="f85"/>
                    <a:pt x="f86" y="f87"/>
                    <a:pt x="f88" y="f89"/>
                  </a:cubicBezTo>
                  <a:cubicBezTo>
                    <a:pt x="f90" y="f91"/>
                    <a:pt x="f88" y="f92"/>
                    <a:pt x="f93" y="f94"/>
                  </a:cubicBezTo>
                  <a:lnTo>
                    <a:pt x="f95" y="f96"/>
                  </a:lnTo>
                  <a:cubicBezTo>
                    <a:pt x="f97" y="f98"/>
                    <a:pt x="f97" y="f99"/>
                    <a:pt x="f95" y="f100"/>
                  </a:cubicBezTo>
                  <a:cubicBezTo>
                    <a:pt x="f101" y="f102"/>
                    <a:pt x="f103" y="f104"/>
                    <a:pt x="f105" y="f104"/>
                  </a:cubicBezTo>
                  <a:cubicBezTo>
                    <a:pt x="f106" y="f104"/>
                    <a:pt x="f107" y="f102"/>
                    <a:pt x="f88" y="f100"/>
                  </a:cubicBezTo>
                  <a:lnTo>
                    <a:pt x="f108" y="f109"/>
                  </a:lnTo>
                  <a:cubicBezTo>
                    <a:pt x="f110" y="f111"/>
                    <a:pt x="f112" y="f113"/>
                    <a:pt x="f114" y="f113"/>
                  </a:cubicBezTo>
                  <a:cubicBezTo>
                    <a:pt x="f115" y="f113"/>
                    <a:pt x="f116" y="f117"/>
                    <a:pt x="f118" y="f96"/>
                  </a:cubicBezTo>
                  <a:cubicBezTo>
                    <a:pt x="f119" y="f120"/>
                    <a:pt x="f121" y="f122"/>
                    <a:pt x="f123" y="f124"/>
                  </a:cubicBezTo>
                  <a:cubicBezTo>
                    <a:pt x="f3" y="f125"/>
                    <a:pt x="f123" y="f126"/>
                    <a:pt x="f127" y="f128"/>
                  </a:cubicBezTo>
                  <a:cubicBezTo>
                    <a:pt x="f129" y="f130"/>
                    <a:pt x="f107" y="f131"/>
                    <a:pt x="f132" y="f131"/>
                  </a:cubicBezTo>
                  <a:cubicBezTo>
                    <a:pt x="f133" y="f131"/>
                    <a:pt x="f134" y="f135"/>
                    <a:pt x="f136" y="f137"/>
                  </a:cubicBezTo>
                  <a:lnTo>
                    <a:pt x="f138" y="f139"/>
                  </a:lnTo>
                  <a:lnTo>
                    <a:pt x="f140" y="f141"/>
                  </a:lnTo>
                  <a:cubicBezTo>
                    <a:pt x="f142" y="f143"/>
                    <a:pt x="f140" y="f144"/>
                    <a:pt x="f145" y="f146"/>
                  </a:cubicBezTo>
                  <a:cubicBezTo>
                    <a:pt x="f147" y="f148"/>
                    <a:pt x="f14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4" name="Google Shape;6864;p88">
              <a:extLst>
                <a:ext uri="{FF2B5EF4-FFF2-40B4-BE49-F238E27FC236}">
                  <a16:creationId xmlns:a16="http://schemas.microsoft.com/office/drawing/2014/main" id="{ADACCCCB-E82E-4914-6D34-FD50327A7238}"/>
                </a:ext>
              </a:extLst>
            </p:cNvPr>
            <p:cNvSpPr/>
            <p:nvPr/>
          </p:nvSpPr>
          <p:spPr>
            <a:xfrm>
              <a:off x="4908901" y="1940000"/>
              <a:ext cx="220196" cy="214783"/>
            </a:xfrm>
            <a:custGeom>
              <a:avLst/>
              <a:gdLst>
                <a:gd name="f0" fmla="val w"/>
                <a:gd name="f1" fmla="val h"/>
                <a:gd name="f2" fmla="val 0"/>
                <a:gd name="f3" fmla="val 5766"/>
                <a:gd name="f4" fmla="val 5624"/>
                <a:gd name="f5" fmla="val 4080"/>
                <a:gd name="f6" fmla="val 1504"/>
                <a:gd name="f7" fmla="val 4167"/>
                <a:gd name="f8" fmla="val 4253"/>
                <a:gd name="f9" fmla="val 1528"/>
                <a:gd name="f10" fmla="val 4316"/>
                <a:gd name="f11" fmla="val 1575"/>
                <a:gd name="f12" fmla="val 4442"/>
                <a:gd name="f13" fmla="val 1701"/>
                <a:gd name="f14" fmla="val 1953"/>
                <a:gd name="f15" fmla="val 2048"/>
                <a:gd name="f16" fmla="val 2205"/>
                <a:gd name="f17" fmla="val 4159"/>
                <a:gd name="f18" fmla="val 2158"/>
                <a:gd name="f19" fmla="val 4206"/>
                <a:gd name="f20" fmla="val 2072"/>
                <a:gd name="f21" fmla="val 4230"/>
                <a:gd name="f22" fmla="val 1985"/>
                <a:gd name="f23" fmla="val 1898"/>
                <a:gd name="f24" fmla="val 1812"/>
                <a:gd name="f25" fmla="val 1764"/>
                <a:gd name="f26" fmla="val 1638"/>
                <a:gd name="f27" fmla="val 4033"/>
                <a:gd name="f28" fmla="val 3781"/>
                <a:gd name="f29" fmla="val 3686"/>
                <a:gd name="f30" fmla="val 3844"/>
                <a:gd name="f31" fmla="val 3907"/>
                <a:gd name="f32" fmla="val 3993"/>
                <a:gd name="f33" fmla="val 567"/>
                <a:gd name="f34" fmla="val 3277"/>
                <a:gd name="f35" fmla="val 4694"/>
                <a:gd name="f36" fmla="val 5198"/>
                <a:gd name="f37" fmla="val 835"/>
                <a:gd name="f38" fmla="val 5482"/>
                <a:gd name="f39" fmla="val 1189"/>
                <a:gd name="f40" fmla="val 1540"/>
                <a:gd name="f41" fmla="val 1890"/>
                <a:gd name="f42" fmla="val 2237"/>
                <a:gd name="f43" fmla="val 2489"/>
                <a:gd name="f44" fmla="*/ f0 1 5766"/>
                <a:gd name="f45" fmla="*/ f1 1 5624"/>
                <a:gd name="f46" fmla="val f2"/>
                <a:gd name="f47" fmla="val f3"/>
                <a:gd name="f48" fmla="val f4"/>
                <a:gd name="f49" fmla="+- f48 0 f46"/>
                <a:gd name="f50" fmla="+- f47 0 f46"/>
                <a:gd name="f51" fmla="*/ f50 1 5766"/>
                <a:gd name="f52" fmla="*/ f49 1 562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5766" h="5624">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0" y="f2"/>
                  </a:moveTo>
                  <a:lnTo>
                    <a:pt x="f33" y="f34"/>
                  </a:lnTo>
                  <a:cubicBezTo>
                    <a:pt x="f2" y="f30"/>
                    <a:pt x="f2" y="f35"/>
                    <a:pt x="f33" y="f36"/>
                  </a:cubicBezTo>
                  <a:cubicBezTo>
                    <a:pt x="f37" y="f38"/>
                    <a:pt x="f39" y="f4"/>
                    <a:pt x="f40" y="f4"/>
                  </a:cubicBezTo>
                  <a:cubicBezTo>
                    <a:pt x="f41" y="f4"/>
                    <a:pt x="f42" y="f38"/>
                    <a:pt x="f43" y="f36"/>
                  </a:cubicBezTo>
                  <a:lnTo>
                    <a:pt x="f3" y="f14"/>
                  </a:lnTo>
                  <a:lnTo>
                    <a:pt x="f30"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5" name="Google Shape;6865;p88">
              <a:extLst>
                <a:ext uri="{FF2B5EF4-FFF2-40B4-BE49-F238E27FC236}">
                  <a16:creationId xmlns:a16="http://schemas.microsoft.com/office/drawing/2014/main" id="{E089596D-20A0-48AE-745D-9D27DEC23279}"/>
                </a:ext>
              </a:extLst>
            </p:cNvPr>
            <p:cNvSpPr/>
            <p:nvPr/>
          </p:nvSpPr>
          <p:spPr>
            <a:xfrm>
              <a:off x="5166378" y="1706389"/>
              <a:ext cx="197327" cy="195114"/>
            </a:xfrm>
            <a:custGeom>
              <a:avLst/>
              <a:gdLst>
                <a:gd name="f0" fmla="val w"/>
                <a:gd name="f1" fmla="val h"/>
                <a:gd name="f2" fmla="val 0"/>
                <a:gd name="f3" fmla="val 5167"/>
                <a:gd name="f4" fmla="val 5109"/>
                <a:gd name="f5" fmla="val 4249"/>
                <a:gd name="f6" fmla="val 1"/>
                <a:gd name="f7" fmla="val 4179"/>
                <a:gd name="f8" fmla="val 4106"/>
                <a:gd name="f9" fmla="val 24"/>
                <a:gd name="f10" fmla="val 4033"/>
                <a:gd name="f11" fmla="val 68"/>
                <a:gd name="f12" fmla="val 2206"/>
                <a:gd name="f13" fmla="val 1171"/>
                <a:gd name="f14" fmla="val 2017"/>
                <a:gd name="f15" fmla="val 1265"/>
                <a:gd name="f16" fmla="val 1985"/>
                <a:gd name="f17" fmla="val 1549"/>
                <a:gd name="f18" fmla="val 2143"/>
                <a:gd name="f19" fmla="val 1706"/>
                <a:gd name="f20" fmla="val 2300"/>
                <a:gd name="f21" fmla="val 1864"/>
                <a:gd name="f22" fmla="val 4164"/>
                <a:gd name="f23" fmla="val 945"/>
                <a:gd name="f24" fmla="val 3245"/>
                <a:gd name="f25" fmla="val 2809"/>
                <a:gd name="f26" fmla="val 3434"/>
                <a:gd name="f27" fmla="val 2998"/>
                <a:gd name="f28" fmla="val 3502"/>
                <a:gd name="f29" fmla="val 3066"/>
                <a:gd name="f30" fmla="val 3594"/>
                <a:gd name="f31" fmla="val 3099"/>
                <a:gd name="f32" fmla="val 3684"/>
                <a:gd name="f33" fmla="val 3802"/>
                <a:gd name="f34" fmla="val 3916"/>
                <a:gd name="f35" fmla="val 3042"/>
                <a:gd name="f36" fmla="val 3970"/>
                <a:gd name="f37" fmla="val 2935"/>
                <a:gd name="f38" fmla="val 5073"/>
                <a:gd name="f39" fmla="val 1108"/>
                <a:gd name="f40" fmla="val 1013"/>
                <a:gd name="f41" fmla="val 793"/>
                <a:gd name="f42" fmla="val 5041"/>
                <a:gd name="f43" fmla="val 698"/>
                <a:gd name="f44" fmla="val 4474"/>
                <a:gd name="f45" fmla="val 100"/>
                <a:gd name="f46" fmla="val 4406"/>
                <a:gd name="f47" fmla="val 32"/>
                <a:gd name="f48" fmla="val 4330"/>
                <a:gd name="f49" fmla="*/ f0 1 5167"/>
                <a:gd name="f50" fmla="*/ f1 1 5109"/>
                <a:gd name="f51" fmla="val f2"/>
                <a:gd name="f52" fmla="val f3"/>
                <a:gd name="f53" fmla="val f4"/>
                <a:gd name="f54" fmla="+- f53 0 f51"/>
                <a:gd name="f55" fmla="+- f52 0 f51"/>
                <a:gd name="f56" fmla="*/ f55 1 5167"/>
                <a:gd name="f57" fmla="*/ f54 1 5109"/>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5167" h="5109">
                  <a:moveTo>
                    <a:pt x="f5" y="f6"/>
                  </a:moveTo>
                  <a:cubicBezTo>
                    <a:pt x="f7" y="f6"/>
                    <a:pt x="f8" y="f9"/>
                    <a:pt x="f10" y="f11"/>
                  </a:cubicBezTo>
                  <a:lnTo>
                    <a:pt x="f12" y="f13"/>
                  </a:lnTo>
                  <a:cubicBezTo>
                    <a:pt x="f14" y="f15"/>
                    <a:pt x="f16" y="f17"/>
                    <a:pt x="f18" y="f19"/>
                  </a:cubicBezTo>
                  <a:lnTo>
                    <a:pt x="f20" y="f21"/>
                  </a:lnTo>
                  <a:lnTo>
                    <a:pt x="f2" y="f22"/>
                  </a:lnTo>
                  <a:lnTo>
                    <a:pt x="f23" y="f4"/>
                  </a:lnTo>
                  <a:lnTo>
                    <a:pt x="f24" y="f25"/>
                  </a:lnTo>
                  <a:lnTo>
                    <a:pt x="f26" y="f27"/>
                  </a:lnTo>
                  <a:cubicBezTo>
                    <a:pt x="f28" y="f29"/>
                    <a:pt x="f30" y="f31"/>
                    <a:pt x="f32" y="f31"/>
                  </a:cubicBezTo>
                  <a:cubicBezTo>
                    <a:pt x="f33" y="f31"/>
                    <a:pt x="f34" y="f35"/>
                    <a:pt x="f36" y="f37"/>
                  </a:cubicBezTo>
                  <a:lnTo>
                    <a:pt x="f38" y="f39"/>
                  </a:lnTo>
                  <a:cubicBezTo>
                    <a:pt x="f3" y="f40"/>
                    <a:pt x="f3" y="f41"/>
                    <a:pt x="f42" y="f43"/>
                  </a:cubicBezTo>
                  <a:lnTo>
                    <a:pt x="f44" y="f45"/>
                  </a:lnTo>
                  <a:cubicBezTo>
                    <a:pt x="f46" y="f47"/>
                    <a:pt x="f4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06" name="Google Shape;6913;p88">
            <a:extLst>
              <a:ext uri="{FF2B5EF4-FFF2-40B4-BE49-F238E27FC236}">
                <a16:creationId xmlns:a16="http://schemas.microsoft.com/office/drawing/2014/main" id="{CF3AD40F-EA8E-A9AA-8F62-CB40BBC14F3E}"/>
              </a:ext>
            </a:extLst>
          </p:cNvPr>
          <p:cNvGrpSpPr/>
          <p:nvPr/>
        </p:nvGrpSpPr>
        <p:grpSpPr>
          <a:xfrm>
            <a:off x="4158201" y="1706601"/>
            <a:ext cx="450021" cy="448805"/>
            <a:chOff x="5475372" y="1706599"/>
            <a:chExt cx="450021" cy="448805"/>
          </a:xfrm>
          <a:solidFill>
            <a:schemeClr val="bg2"/>
          </a:solidFill>
        </p:grpSpPr>
        <p:sp>
          <p:nvSpPr>
            <p:cNvPr id="107" name="Google Shape;6914;p88">
              <a:extLst>
                <a:ext uri="{FF2B5EF4-FFF2-40B4-BE49-F238E27FC236}">
                  <a16:creationId xmlns:a16="http://schemas.microsoft.com/office/drawing/2014/main" id="{899BB21F-3430-86A8-0A1A-328935E92947}"/>
                </a:ext>
              </a:extLst>
            </p:cNvPr>
            <p:cNvSpPr/>
            <p:nvPr/>
          </p:nvSpPr>
          <p:spPr>
            <a:xfrm>
              <a:off x="5475372" y="1706599"/>
              <a:ext cx="450021" cy="448805"/>
            </a:xfrm>
            <a:custGeom>
              <a:avLst/>
              <a:gdLst>
                <a:gd name="f0" fmla="val w"/>
                <a:gd name="f1" fmla="val h"/>
                <a:gd name="f2" fmla="val 0"/>
                <a:gd name="f3" fmla="val 11784"/>
                <a:gd name="f4" fmla="val 11752"/>
                <a:gd name="f5" fmla="val 5199"/>
                <a:gd name="f6" fmla="val 1"/>
                <a:gd name="f7" fmla="val 5042"/>
                <a:gd name="f8" fmla="val 4916"/>
                <a:gd name="f9" fmla="val 127"/>
                <a:gd name="f10" fmla="val 4884"/>
                <a:gd name="f11" fmla="val 284"/>
                <a:gd name="f12" fmla="val 4727"/>
                <a:gd name="f13" fmla="val 883"/>
                <a:gd name="f14" fmla="val 4191"/>
                <a:gd name="f15" fmla="val 977"/>
                <a:gd name="f16" fmla="val 3655"/>
                <a:gd name="f17" fmla="val 1229"/>
                <a:gd name="f18" fmla="val 3151"/>
                <a:gd name="f19" fmla="val 1513"/>
                <a:gd name="f20" fmla="val 2647"/>
                <a:gd name="f21" fmla="val 2599"/>
                <a:gd name="f22" fmla="val 1205"/>
                <a:gd name="f23" fmla="val 2542"/>
                <a:gd name="f24" fmla="val 1195"/>
                <a:gd name="f25" fmla="val 2482"/>
                <a:gd name="f26" fmla="val 2386"/>
                <a:gd name="f27" fmla="val 2284"/>
                <a:gd name="f28" fmla="val 1222"/>
                <a:gd name="f29" fmla="val 2206"/>
                <a:gd name="f30" fmla="val 1261"/>
                <a:gd name="f31" fmla="val 1135"/>
                <a:gd name="f32" fmla="val 2332"/>
                <a:gd name="f33" fmla="val 2490"/>
                <a:gd name="f34" fmla="val 1230"/>
                <a:gd name="f35" fmla="val 1198"/>
                <a:gd name="f36" fmla="val 3624"/>
                <a:gd name="f37" fmla="val 978"/>
                <a:gd name="f38" fmla="val 4726"/>
                <a:gd name="f39" fmla="val 4947"/>
                <a:gd name="f40" fmla="val 5041"/>
                <a:gd name="f41" fmla="val 6585"/>
                <a:gd name="f42" fmla="val 6743"/>
                <a:gd name="f43" fmla="val 6869"/>
                <a:gd name="f44" fmla="val 6900"/>
                <a:gd name="f45" fmla="val 7058"/>
                <a:gd name="f46" fmla="val 946"/>
                <a:gd name="f47" fmla="val 7404"/>
                <a:gd name="f48" fmla="val 1072"/>
                <a:gd name="f49" fmla="val 7782"/>
                <a:gd name="f50" fmla="val 8129"/>
                <a:gd name="f51" fmla="val 1504"/>
                <a:gd name="f52" fmla="val 7854"/>
                <a:gd name="f53" fmla="val 2843"/>
                <a:gd name="f54" fmla="val 6486"/>
                <a:gd name="f55" fmla="val 2841"/>
                <a:gd name="f56" fmla="val 2839"/>
                <a:gd name="f57" fmla="val 6488"/>
                <a:gd name="f58" fmla="val 2836"/>
                <a:gd name="f59" fmla="val 6491"/>
                <a:gd name="f60" fmla="val 6459"/>
                <a:gd name="f61" fmla="val 2805"/>
                <a:gd name="f62" fmla="val 6050"/>
                <a:gd name="f63" fmla="val 5955"/>
                <a:gd name="f64" fmla="val 2773"/>
                <a:gd name="f65" fmla="val 4222"/>
                <a:gd name="f66" fmla="val 5861"/>
                <a:gd name="f67" fmla="val 7562"/>
                <a:gd name="f68" fmla="val 8948"/>
                <a:gd name="f69" fmla="val 5924"/>
                <a:gd name="f70" fmla="val 7499"/>
                <a:gd name="f71" fmla="val 7751"/>
                <a:gd name="f72" fmla="val 8822"/>
                <a:gd name="f73" fmla="val 6113"/>
                <a:gd name="f74" fmla="val 6066"/>
                <a:gd name="f75" fmla="val 5963"/>
                <a:gd name="f76" fmla="val 8956"/>
                <a:gd name="f77" fmla="val 5821"/>
                <a:gd name="f78" fmla="val 5680"/>
                <a:gd name="f79" fmla="val 5499"/>
                <a:gd name="f80" fmla="val 5294"/>
                <a:gd name="f81" fmla="val 8917"/>
                <a:gd name="f82" fmla="val 10523"/>
                <a:gd name="f83" fmla="val 4034"/>
                <a:gd name="f84" fmla="val 10681"/>
                <a:gd name="f85" fmla="val 4349"/>
                <a:gd name="f86" fmla="val 10807"/>
                <a:gd name="f87" fmla="val 10870"/>
                <a:gd name="f88" fmla="val 11468"/>
                <a:gd name="f89" fmla="val 11626"/>
                <a:gd name="f90" fmla="val 6901"/>
                <a:gd name="f91" fmla="val 7594"/>
                <a:gd name="f92" fmla="val 10775"/>
                <a:gd name="f93" fmla="val 8633"/>
                <a:gd name="f94" fmla="val 10240"/>
                <a:gd name="f95" fmla="val 9137"/>
                <a:gd name="f96" fmla="val 9185"/>
                <a:gd name="f97" fmla="val 10547"/>
                <a:gd name="f98" fmla="val 9243"/>
                <a:gd name="f99" fmla="val 10558"/>
                <a:gd name="f100" fmla="val 9302"/>
                <a:gd name="f101" fmla="val 9399"/>
                <a:gd name="f102" fmla="val 9501"/>
                <a:gd name="f103" fmla="val 10531"/>
                <a:gd name="f104" fmla="val 9578"/>
                <a:gd name="f105" fmla="val 10492"/>
                <a:gd name="f106" fmla="val 10524"/>
                <a:gd name="f107" fmla="val 9547"/>
                <a:gd name="f108" fmla="val 10650"/>
                <a:gd name="f109" fmla="val 9421"/>
                <a:gd name="f110" fmla="val 9263"/>
                <a:gd name="f111" fmla="val 10555"/>
                <a:gd name="f112" fmla="val 9106"/>
                <a:gd name="f113" fmla="val 10303"/>
                <a:gd name="f114" fmla="val 8601"/>
                <a:gd name="f115" fmla="val 10618"/>
                <a:gd name="f116" fmla="val 10933"/>
                <a:gd name="f117" fmla="val 7026"/>
                <a:gd name="f118" fmla="val 11500"/>
                <a:gd name="f119" fmla="val 11658"/>
                <a:gd name="f120" fmla="val 6806"/>
                <a:gd name="f121" fmla="val 6711"/>
                <a:gd name="f122" fmla="val 6554"/>
                <a:gd name="f123" fmla="val 5167"/>
                <a:gd name="f124" fmla="val 4915"/>
                <a:gd name="f125" fmla="val 10902"/>
                <a:gd name="f126" fmla="val 3687"/>
                <a:gd name="f127" fmla="val 10272"/>
                <a:gd name="f128" fmla="val 2521"/>
                <a:gd name="f129" fmla="val 10587"/>
                <a:gd name="f130" fmla="val 9509"/>
                <a:gd name="f131" fmla="val 1209"/>
                <a:gd name="f132" fmla="val 9430"/>
                <a:gd name="f133" fmla="val 1185"/>
                <a:gd name="f134" fmla="val 9347"/>
                <a:gd name="f135" fmla="val 9279"/>
                <a:gd name="f136" fmla="val 9208"/>
                <a:gd name="f137" fmla="val 1201"/>
                <a:gd name="f138" fmla="val 8161"/>
                <a:gd name="f139" fmla="*/ f0 1 11784"/>
                <a:gd name="f140" fmla="*/ f1 1 11752"/>
                <a:gd name="f141" fmla="val f2"/>
                <a:gd name="f142" fmla="val f3"/>
                <a:gd name="f143" fmla="val f4"/>
                <a:gd name="f144" fmla="+- f143 0 f141"/>
                <a:gd name="f145" fmla="+- f142 0 f141"/>
                <a:gd name="f146" fmla="*/ f145 1 11784"/>
                <a:gd name="f147" fmla="*/ f144 1 11752"/>
                <a:gd name="f148" fmla="*/ f141 1 f146"/>
                <a:gd name="f149" fmla="*/ f142 1 f146"/>
                <a:gd name="f150" fmla="*/ f141 1 f147"/>
                <a:gd name="f151" fmla="*/ f143 1 f147"/>
                <a:gd name="f152" fmla="*/ f148 f139 1"/>
                <a:gd name="f153" fmla="*/ f149 f139 1"/>
                <a:gd name="f154" fmla="*/ f151 f140 1"/>
                <a:gd name="f155" fmla="*/ f150 f140 1"/>
              </a:gdLst>
              <a:ahLst/>
              <a:cxnLst>
                <a:cxn ang="3cd4">
                  <a:pos x="hc" y="t"/>
                </a:cxn>
                <a:cxn ang="0">
                  <a:pos x="r" y="vc"/>
                </a:cxn>
                <a:cxn ang="cd4">
                  <a:pos x="hc" y="b"/>
                </a:cxn>
                <a:cxn ang="cd2">
                  <a:pos x="l" y="vc"/>
                </a:cxn>
              </a:cxnLst>
              <a:rect l="f152" t="f155" r="f153" b="f154"/>
              <a:pathLst>
                <a:path w="11784" h="11752">
                  <a:moveTo>
                    <a:pt x="f5" y="f6"/>
                  </a:moveTo>
                  <a:cubicBezTo>
                    <a:pt x="f7" y="f6"/>
                    <a:pt x="f8" y="f9"/>
                    <a:pt x="f10" y="f11"/>
                  </a:cubicBezTo>
                  <a:lnTo>
                    <a:pt x="f12" y="f13"/>
                  </a:lnTo>
                  <a:cubicBezTo>
                    <a:pt x="f14" y="f15"/>
                    <a:pt x="f16" y="f17"/>
                    <a:pt x="f18" y="f19"/>
                  </a:cubicBezTo>
                  <a:lnTo>
                    <a:pt x="f20" y="f17"/>
                  </a:lnTo>
                  <a:cubicBezTo>
                    <a:pt x="f21" y="f22"/>
                    <a:pt x="f23" y="f24"/>
                    <a:pt x="f25" y="f24"/>
                  </a:cubicBezTo>
                  <a:cubicBezTo>
                    <a:pt x="f26" y="f24"/>
                    <a:pt x="f27" y="f28"/>
                    <a:pt x="f29" y="f30"/>
                  </a:cubicBezTo>
                  <a:lnTo>
                    <a:pt x="f30" y="f29"/>
                  </a:lnTo>
                  <a:cubicBezTo>
                    <a:pt x="f31" y="f32"/>
                    <a:pt x="f31" y="f33"/>
                    <a:pt x="f34" y="f20"/>
                  </a:cubicBezTo>
                  <a:lnTo>
                    <a:pt x="f19" y="f18"/>
                  </a:lnTo>
                  <a:cubicBezTo>
                    <a:pt x="f35" y="f36"/>
                    <a:pt x="f37" y="f14"/>
                    <a:pt x="f13" y="f38"/>
                  </a:cubicBezTo>
                  <a:lnTo>
                    <a:pt x="f11" y="f10"/>
                  </a:lnTo>
                  <a:cubicBezTo>
                    <a:pt x="f9" y="f39"/>
                    <a:pt x="f6" y="f40"/>
                    <a:pt x="f6" y="f5"/>
                  </a:cubicBezTo>
                  <a:lnTo>
                    <a:pt x="f6" y="f41"/>
                  </a:lnTo>
                  <a:cubicBezTo>
                    <a:pt x="f6" y="f42"/>
                    <a:pt x="f9" y="f43"/>
                    <a:pt x="f11" y="f44"/>
                  </a:cubicBezTo>
                  <a:lnTo>
                    <a:pt x="f13" y="f45"/>
                  </a:lnTo>
                  <a:cubicBezTo>
                    <a:pt x="f46" y="f47"/>
                    <a:pt x="f48" y="f49"/>
                    <a:pt x="f34" y="f50"/>
                  </a:cubicBezTo>
                  <a:cubicBezTo>
                    <a:pt x="f51" y="f52"/>
                    <a:pt x="f53" y="f54"/>
                    <a:pt x="f55" y="f54"/>
                  </a:cubicBezTo>
                  <a:lnTo>
                    <a:pt x="f55" y="f54"/>
                  </a:lnTo>
                  <a:cubicBezTo>
                    <a:pt x="f55" y="f54"/>
                    <a:pt x="f56" y="f57"/>
                    <a:pt x="f58" y="f59"/>
                  </a:cubicBezTo>
                  <a:cubicBezTo>
                    <a:pt x="f58" y="f60"/>
                    <a:pt x="f61" y="f62"/>
                    <a:pt x="f61" y="f63"/>
                  </a:cubicBezTo>
                  <a:cubicBezTo>
                    <a:pt x="f64" y="f65"/>
                    <a:pt x="f14" y="f58"/>
                    <a:pt x="f66" y="f58"/>
                  </a:cubicBezTo>
                  <a:cubicBezTo>
                    <a:pt x="f67" y="f58"/>
                    <a:pt x="f68" y="f65"/>
                    <a:pt x="f68" y="f69"/>
                  </a:cubicBezTo>
                  <a:cubicBezTo>
                    <a:pt x="f68" y="f70"/>
                    <a:pt x="f71" y="f72"/>
                    <a:pt x="f73" y="f68"/>
                  </a:cubicBezTo>
                  <a:cubicBezTo>
                    <a:pt x="f74" y="f68"/>
                    <a:pt x="f75" y="f76"/>
                    <a:pt x="f77" y="f76"/>
                  </a:cubicBezTo>
                  <a:cubicBezTo>
                    <a:pt x="f78" y="f76"/>
                    <a:pt x="f79" y="f68"/>
                    <a:pt x="f80" y="f81"/>
                  </a:cubicBezTo>
                  <a:lnTo>
                    <a:pt x="f16" y="f82"/>
                  </a:lnTo>
                  <a:cubicBezTo>
                    <a:pt x="f83" y="f84"/>
                    <a:pt x="f85" y="f86"/>
                    <a:pt x="f12" y="f87"/>
                  </a:cubicBezTo>
                  <a:lnTo>
                    <a:pt x="f10" y="f88"/>
                  </a:lnTo>
                  <a:cubicBezTo>
                    <a:pt x="f8" y="f89"/>
                    <a:pt x="f7" y="f4"/>
                    <a:pt x="f5" y="f4"/>
                  </a:cubicBezTo>
                  <a:lnTo>
                    <a:pt x="f41" y="f4"/>
                  </a:lnTo>
                  <a:cubicBezTo>
                    <a:pt x="f42" y="f4"/>
                    <a:pt x="f43" y="f89"/>
                    <a:pt x="f90" y="f88"/>
                  </a:cubicBezTo>
                  <a:lnTo>
                    <a:pt x="f45" y="f87"/>
                  </a:lnTo>
                  <a:cubicBezTo>
                    <a:pt x="f91" y="f92"/>
                    <a:pt x="f50" y="f82"/>
                    <a:pt x="f93" y="f94"/>
                  </a:cubicBezTo>
                  <a:lnTo>
                    <a:pt x="f95" y="f82"/>
                  </a:lnTo>
                  <a:cubicBezTo>
                    <a:pt x="f96" y="f97"/>
                    <a:pt x="f98" y="f99"/>
                    <a:pt x="f100" y="f99"/>
                  </a:cubicBezTo>
                  <a:cubicBezTo>
                    <a:pt x="f101" y="f99"/>
                    <a:pt x="f102" y="f103"/>
                    <a:pt x="f104" y="f105"/>
                  </a:cubicBezTo>
                  <a:lnTo>
                    <a:pt x="f106" y="f107"/>
                  </a:lnTo>
                  <a:cubicBezTo>
                    <a:pt x="f108" y="f109"/>
                    <a:pt x="f108" y="f110"/>
                    <a:pt x="f111" y="f112"/>
                  </a:cubicBezTo>
                  <a:lnTo>
                    <a:pt x="f113" y="f114"/>
                  </a:lnTo>
                  <a:cubicBezTo>
                    <a:pt x="f115" y="f50"/>
                    <a:pt x="f86" y="f67"/>
                    <a:pt x="f116" y="f117"/>
                  </a:cubicBezTo>
                  <a:lnTo>
                    <a:pt x="f118" y="f43"/>
                  </a:lnTo>
                  <a:cubicBezTo>
                    <a:pt x="f119" y="f120"/>
                    <a:pt x="f3" y="f121"/>
                    <a:pt x="f3" y="f122"/>
                  </a:cubicBezTo>
                  <a:lnTo>
                    <a:pt x="f3" y="f123"/>
                  </a:lnTo>
                  <a:cubicBezTo>
                    <a:pt x="f4" y="f40"/>
                    <a:pt x="f119" y="f124"/>
                    <a:pt x="f118" y="f10"/>
                  </a:cubicBezTo>
                  <a:lnTo>
                    <a:pt x="f125" y="f38"/>
                  </a:lnTo>
                  <a:cubicBezTo>
                    <a:pt x="f86" y="f14"/>
                    <a:pt x="f111" y="f126"/>
                    <a:pt x="f127" y="f18"/>
                  </a:cubicBezTo>
                  <a:lnTo>
                    <a:pt x="f111" y="f20"/>
                  </a:lnTo>
                  <a:cubicBezTo>
                    <a:pt x="f108" y="f128"/>
                    <a:pt x="f129" y="f32"/>
                    <a:pt x="f106" y="f29"/>
                  </a:cubicBezTo>
                  <a:lnTo>
                    <a:pt x="f104" y="f30"/>
                  </a:lnTo>
                  <a:cubicBezTo>
                    <a:pt x="f130" y="f131"/>
                    <a:pt x="f132" y="f133"/>
                    <a:pt x="f134" y="f133"/>
                  </a:cubicBezTo>
                  <a:cubicBezTo>
                    <a:pt x="f135" y="f133"/>
                    <a:pt x="f136" y="f137"/>
                    <a:pt x="f95" y="f17"/>
                  </a:cubicBezTo>
                  <a:lnTo>
                    <a:pt x="f93" y="f19"/>
                  </a:lnTo>
                  <a:cubicBezTo>
                    <a:pt x="f138" y="f35"/>
                    <a:pt x="f91" y="f15"/>
                    <a:pt x="f45" y="f13"/>
                  </a:cubicBezTo>
                  <a:lnTo>
                    <a:pt x="f90" y="f11"/>
                  </a:lnTo>
                  <a:cubicBezTo>
                    <a:pt x="f43" y="f9"/>
                    <a:pt x="f42" y="f6"/>
                    <a:pt x="f4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08" name="Google Shape;6915;p88">
              <a:extLst>
                <a:ext uri="{FF2B5EF4-FFF2-40B4-BE49-F238E27FC236}">
                  <a16:creationId xmlns:a16="http://schemas.microsoft.com/office/drawing/2014/main" id="{1240680D-6068-DF61-A08C-8120AC931F9F}"/>
                </a:ext>
              </a:extLst>
            </p:cNvPr>
            <p:cNvSpPr/>
            <p:nvPr/>
          </p:nvSpPr>
          <p:spPr>
            <a:xfrm>
              <a:off x="5475372" y="1841025"/>
              <a:ext cx="328507" cy="313191"/>
            </a:xfrm>
            <a:custGeom>
              <a:avLst/>
              <a:gdLst>
                <a:gd name="f0" fmla="val w"/>
                <a:gd name="f1" fmla="val h"/>
                <a:gd name="f2" fmla="val 0"/>
                <a:gd name="f3" fmla="val 8602"/>
                <a:gd name="f4" fmla="val 8201"/>
                <a:gd name="f5" fmla="val 5939"/>
                <a:gd name="f6" fmla="val 4729"/>
                <a:gd name="f7" fmla="val 3750"/>
                <a:gd name="f8" fmla="val 854"/>
                <a:gd name="f9" fmla="val 3561"/>
                <a:gd name="f10" fmla="val 1963"/>
                <a:gd name="f11" fmla="val 3466"/>
                <a:gd name="f12" fmla="val 2404"/>
                <a:gd name="f13" fmla="val 3498"/>
                <a:gd name="f14" fmla="val 2813"/>
                <a:gd name="f15" fmla="val 3624"/>
                <a:gd name="f16" fmla="val 3223"/>
                <a:gd name="f17" fmla="val 410"/>
                <a:gd name="f18" fmla="val 6468"/>
                <a:gd name="f19" fmla="val 1"/>
                <a:gd name="f20" fmla="val 6846"/>
                <a:gd name="f21" fmla="val 7507"/>
                <a:gd name="f22" fmla="val 7917"/>
                <a:gd name="f23" fmla="val 600"/>
                <a:gd name="f24" fmla="val 8106"/>
                <a:gd name="f25" fmla="val 852"/>
                <a:gd name="f26" fmla="val 8200"/>
                <a:gd name="f27" fmla="val 1111"/>
                <a:gd name="f28" fmla="val 1371"/>
                <a:gd name="f29" fmla="val 1639"/>
                <a:gd name="f30" fmla="val 1860"/>
                <a:gd name="f31" fmla="val 5136"/>
                <a:gd name="f32" fmla="val 4640"/>
                <a:gd name="f33" fmla="val 5388"/>
                <a:gd name="f34" fmla="val 4735"/>
                <a:gd name="f35" fmla="val 5664"/>
                <a:gd name="f36" fmla="val 4782"/>
                <a:gd name="f37" fmla="val 5947"/>
                <a:gd name="f38" fmla="val 6231"/>
                <a:gd name="f39" fmla="val 6522"/>
                <a:gd name="f40" fmla="val 6806"/>
                <a:gd name="f41" fmla="val 7846"/>
                <a:gd name="f42" fmla="val 4294"/>
                <a:gd name="f43" fmla="val 3065"/>
                <a:gd name="f44" fmla="val 8224"/>
                <a:gd name="f45" fmla="val 1773"/>
                <a:gd name="f46" fmla="val 8192"/>
                <a:gd name="f47" fmla="val 1647"/>
                <a:gd name="f48" fmla="val 8129"/>
                <a:gd name="f49" fmla="val 1553"/>
                <a:gd name="f50" fmla="val 8003"/>
                <a:gd name="f51" fmla="val 1521"/>
                <a:gd name="f52" fmla="val 7972"/>
                <a:gd name="f53" fmla="val 1514"/>
                <a:gd name="f54" fmla="val 7942"/>
                <a:gd name="f55" fmla="val 1510"/>
                <a:gd name="f56" fmla="val 7914"/>
                <a:gd name="f57" fmla="val 7830"/>
                <a:gd name="f58" fmla="val 7759"/>
                <a:gd name="f59" fmla="val 1545"/>
                <a:gd name="f60" fmla="val 7688"/>
                <a:gd name="f61" fmla="val 1616"/>
                <a:gd name="f62" fmla="val 6901"/>
                <a:gd name="f63" fmla="val 6759"/>
                <a:gd name="f64" fmla="val 2530"/>
                <a:gd name="f65" fmla="val 6578"/>
                <a:gd name="f66" fmla="val 2593"/>
                <a:gd name="f67" fmla="val 6400"/>
                <a:gd name="f68" fmla="val 6223"/>
                <a:gd name="f69" fmla="val 6050"/>
                <a:gd name="f70" fmla="val 5924"/>
                <a:gd name="f71" fmla="val 5640"/>
                <a:gd name="f72" fmla="val 2120"/>
                <a:gd name="f73" fmla="val 1679"/>
                <a:gd name="f74" fmla="val 1395"/>
                <a:gd name="f75" fmla="val 6711"/>
                <a:gd name="f76" fmla="val 608"/>
                <a:gd name="f77" fmla="val 6774"/>
                <a:gd name="f78" fmla="val 545"/>
                <a:gd name="f79" fmla="val 419"/>
                <a:gd name="f80" fmla="val 293"/>
                <a:gd name="f81" fmla="val 6743"/>
                <a:gd name="f82" fmla="val 198"/>
                <a:gd name="f83" fmla="val 6648"/>
                <a:gd name="f84" fmla="val 104"/>
                <a:gd name="f85" fmla="val 6554"/>
                <a:gd name="f86" fmla="val 72"/>
                <a:gd name="f87" fmla="val 6344"/>
                <a:gd name="f88" fmla="val 23"/>
                <a:gd name="f89" fmla="val 6139"/>
                <a:gd name="f90" fmla="*/ f0 1 8602"/>
                <a:gd name="f91" fmla="*/ f1 1 8201"/>
                <a:gd name="f92" fmla="val f2"/>
                <a:gd name="f93" fmla="val f3"/>
                <a:gd name="f94" fmla="val f4"/>
                <a:gd name="f95" fmla="+- f94 0 f92"/>
                <a:gd name="f96" fmla="+- f93 0 f92"/>
                <a:gd name="f97" fmla="*/ f96 1 8602"/>
                <a:gd name="f98" fmla="*/ f95 1 8201"/>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8602" h="8201">
                  <a:moveTo>
                    <a:pt x="f5" y="f2"/>
                  </a:moveTo>
                  <a:cubicBezTo>
                    <a:pt x="f6" y="f2"/>
                    <a:pt x="f7" y="f8"/>
                    <a:pt x="f9" y="f10"/>
                  </a:cubicBezTo>
                  <a:cubicBezTo>
                    <a:pt x="f11" y="f12"/>
                    <a:pt x="f13" y="f14"/>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3" y="f34"/>
                    <a:pt x="f35" y="f36"/>
                    <a:pt x="f37" y="f36"/>
                  </a:cubicBezTo>
                  <a:cubicBezTo>
                    <a:pt x="f38" y="f36"/>
                    <a:pt x="f39" y="f34"/>
                    <a:pt x="f40" y="f32"/>
                  </a:cubicBezTo>
                  <a:cubicBezTo>
                    <a:pt x="f41" y="f42"/>
                    <a:pt x="f3" y="f43"/>
                    <a:pt x="f44" y="f45"/>
                  </a:cubicBezTo>
                  <a:cubicBezTo>
                    <a:pt x="f46" y="f47"/>
                    <a:pt x="f48" y="f49"/>
                    <a:pt x="f50" y="f51"/>
                  </a:cubicBezTo>
                  <a:cubicBezTo>
                    <a:pt x="f52" y="f53"/>
                    <a:pt x="f54" y="f55"/>
                    <a:pt x="f56" y="f55"/>
                  </a:cubicBezTo>
                  <a:cubicBezTo>
                    <a:pt x="f57" y="f55"/>
                    <a:pt x="f58" y="f59"/>
                    <a:pt x="f60" y="f61"/>
                  </a:cubicBezTo>
                  <a:lnTo>
                    <a:pt x="f62" y="f12"/>
                  </a:lnTo>
                  <a:cubicBezTo>
                    <a:pt x="f63" y="f64"/>
                    <a:pt x="f65" y="f66"/>
                    <a:pt x="f67" y="f66"/>
                  </a:cubicBezTo>
                  <a:cubicBezTo>
                    <a:pt x="f68" y="f66"/>
                    <a:pt x="f69" y="f64"/>
                    <a:pt x="f70" y="f12"/>
                  </a:cubicBezTo>
                  <a:cubicBezTo>
                    <a:pt x="f71" y="f72"/>
                    <a:pt x="f71" y="f73"/>
                    <a:pt x="f70" y="f74"/>
                  </a:cubicBezTo>
                  <a:lnTo>
                    <a:pt x="f75" y="f76"/>
                  </a:lnTo>
                  <a:cubicBezTo>
                    <a:pt x="f77" y="f78"/>
                    <a:pt x="f40" y="f79"/>
                    <a:pt x="f77" y="f80"/>
                  </a:cubicBezTo>
                  <a:cubicBezTo>
                    <a:pt x="f81" y="f82"/>
                    <a:pt x="f83" y="f84"/>
                    <a:pt x="f85" y="f86"/>
                  </a:cubicBezTo>
                  <a:cubicBezTo>
                    <a:pt x="f87" y="f88"/>
                    <a:pt x="f8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09" name="Google Shape;6947;p88">
            <a:extLst>
              <a:ext uri="{FF2B5EF4-FFF2-40B4-BE49-F238E27FC236}">
                <a16:creationId xmlns:a16="http://schemas.microsoft.com/office/drawing/2014/main" id="{FF7DDA40-65ED-3876-562D-91A1B805F667}"/>
              </a:ext>
            </a:extLst>
          </p:cNvPr>
          <p:cNvGrpSpPr/>
          <p:nvPr/>
        </p:nvGrpSpPr>
        <p:grpSpPr>
          <a:xfrm>
            <a:off x="1830678" y="1725785"/>
            <a:ext cx="446391" cy="447617"/>
            <a:chOff x="3147849" y="1725783"/>
            <a:chExt cx="446391" cy="447617"/>
          </a:xfrm>
          <a:solidFill>
            <a:schemeClr val="bg2"/>
          </a:solidFill>
        </p:grpSpPr>
        <p:sp>
          <p:nvSpPr>
            <p:cNvPr id="110" name="Google Shape;6948;p88">
              <a:extLst>
                <a:ext uri="{FF2B5EF4-FFF2-40B4-BE49-F238E27FC236}">
                  <a16:creationId xmlns:a16="http://schemas.microsoft.com/office/drawing/2014/main" id="{34592157-4E7D-84DC-C784-5E0B0F39001B}"/>
                </a:ext>
              </a:extLst>
            </p:cNvPr>
            <p:cNvSpPr/>
            <p:nvPr/>
          </p:nvSpPr>
          <p:spPr>
            <a:xfrm>
              <a:off x="3147849" y="1725783"/>
              <a:ext cx="105896" cy="446400"/>
            </a:xfrm>
            <a:custGeom>
              <a:avLst/>
              <a:gdLst>
                <a:gd name="f0" fmla="val w"/>
                <a:gd name="f1" fmla="val h"/>
                <a:gd name="f2" fmla="val 0"/>
                <a:gd name="f3" fmla="val 2773"/>
                <a:gd name="f4" fmla="val 11689"/>
                <a:gd name="f5" fmla="val 1418"/>
                <a:gd name="f6" fmla="val 1072"/>
                <a:gd name="f7" fmla="val 757"/>
                <a:gd name="f8" fmla="val 315"/>
                <a:gd name="f9" fmla="val 662"/>
                <a:gd name="f10" fmla="val 9578"/>
                <a:gd name="f11" fmla="val 9830"/>
                <a:gd name="f12" fmla="val 914"/>
                <a:gd name="f13" fmla="val 10050"/>
                <a:gd name="f14" fmla="val 1103"/>
                <a:gd name="f15" fmla="val 10176"/>
                <a:gd name="f16" fmla="val 10996"/>
                <a:gd name="f17" fmla="val 347"/>
                <a:gd name="f18" fmla="val 158"/>
                <a:gd name="f19" fmla="val 1"/>
                <a:gd name="f20" fmla="val 11153"/>
                <a:gd name="f21" fmla="val 11342"/>
                <a:gd name="f22" fmla="val 11531"/>
                <a:gd name="f23" fmla="val 2395"/>
                <a:gd name="f24" fmla="val 2616"/>
                <a:gd name="f25" fmla="val 1733"/>
                <a:gd name="f26" fmla="val 1922"/>
                <a:gd name="f27" fmla="val 2080"/>
                <a:gd name="f28" fmla="val 9861"/>
                <a:gd name="f29" fmla="val 284"/>
                <a:gd name="f30" fmla="val 1765"/>
                <a:gd name="f31" fmla="*/ f0 1 2773"/>
                <a:gd name="f32" fmla="*/ f1 1 11689"/>
                <a:gd name="f33" fmla="val f2"/>
                <a:gd name="f34" fmla="val f3"/>
                <a:gd name="f35" fmla="val f4"/>
                <a:gd name="f36" fmla="+- f35 0 f33"/>
                <a:gd name="f37" fmla="+- f34 0 f33"/>
                <a:gd name="f38" fmla="*/ f37 1 2773"/>
                <a:gd name="f39" fmla="*/ f36 1 11689"/>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2773" h="11689">
                  <a:moveTo>
                    <a:pt x="f5" y="f2"/>
                  </a:moveTo>
                  <a:cubicBezTo>
                    <a:pt x="f6" y="f2"/>
                    <a:pt x="f7" y="f8"/>
                    <a:pt x="f7" y="f9"/>
                  </a:cubicBezTo>
                  <a:lnTo>
                    <a:pt x="f7" y="f10"/>
                  </a:lnTo>
                  <a:cubicBezTo>
                    <a:pt x="f7" y="f11"/>
                    <a:pt x="f12" y="f13"/>
                    <a:pt x="f14" y="f15"/>
                  </a:cubicBezTo>
                  <a:lnTo>
                    <a:pt x="f14" y="f16"/>
                  </a:lnTo>
                  <a:lnTo>
                    <a:pt x="f17" y="f16"/>
                  </a:lnTo>
                  <a:cubicBezTo>
                    <a:pt x="f18" y="f16"/>
                    <a:pt x="f19" y="f20"/>
                    <a:pt x="f19" y="f21"/>
                  </a:cubicBezTo>
                  <a:cubicBezTo>
                    <a:pt x="f19" y="f22"/>
                    <a:pt x="f18" y="f4"/>
                    <a:pt x="f17" y="f4"/>
                  </a:cubicBezTo>
                  <a:lnTo>
                    <a:pt x="f23" y="f4"/>
                  </a:lnTo>
                  <a:cubicBezTo>
                    <a:pt x="f24" y="f4"/>
                    <a:pt x="f3" y="f22"/>
                    <a:pt x="f3" y="f21"/>
                  </a:cubicBezTo>
                  <a:cubicBezTo>
                    <a:pt x="f3" y="f20"/>
                    <a:pt x="f24" y="f16"/>
                    <a:pt x="f23" y="f16"/>
                  </a:cubicBezTo>
                  <a:lnTo>
                    <a:pt x="f25" y="f16"/>
                  </a:lnTo>
                  <a:lnTo>
                    <a:pt x="f25" y="f15"/>
                  </a:lnTo>
                  <a:cubicBezTo>
                    <a:pt x="f26" y="f13"/>
                    <a:pt x="f27" y="f28"/>
                    <a:pt x="f27" y="f10"/>
                  </a:cubicBezTo>
                  <a:lnTo>
                    <a:pt x="f27" y="f9"/>
                  </a:lnTo>
                  <a:cubicBezTo>
                    <a:pt x="f27" y="f29"/>
                    <a:pt x="f3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1" name="Google Shape;6949;p88">
              <a:extLst>
                <a:ext uri="{FF2B5EF4-FFF2-40B4-BE49-F238E27FC236}">
                  <a16:creationId xmlns:a16="http://schemas.microsoft.com/office/drawing/2014/main" id="{B590D756-14A6-57D0-9771-6C3D52A33072}"/>
                </a:ext>
              </a:extLst>
            </p:cNvPr>
            <p:cNvSpPr/>
            <p:nvPr/>
          </p:nvSpPr>
          <p:spPr>
            <a:xfrm>
              <a:off x="3464286" y="1897828"/>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val 190"/>
                <a:gd name="f12" fmla="*/ f0 1 3403"/>
                <a:gd name="f13" fmla="*/ f1 1 1009"/>
                <a:gd name="f14" fmla="val f2"/>
                <a:gd name="f15" fmla="val f3"/>
                <a:gd name="f16" fmla="val f4"/>
                <a:gd name="f17" fmla="+- f16 0 f14"/>
                <a:gd name="f18" fmla="+- f15 0 f14"/>
                <a:gd name="f19" fmla="*/ f18 1 3403"/>
                <a:gd name="f20" fmla="*/ f17 1 100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11"/>
                    <a:pt x="f10" y="f6"/>
                    <a:pt x="f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2" name="Google Shape;6950;p88">
              <a:extLst>
                <a:ext uri="{FF2B5EF4-FFF2-40B4-BE49-F238E27FC236}">
                  <a16:creationId xmlns:a16="http://schemas.microsoft.com/office/drawing/2014/main" id="{E4CD7997-759D-3094-573D-A399D0E80C0B}"/>
                </a:ext>
              </a:extLst>
            </p:cNvPr>
            <p:cNvSpPr/>
            <p:nvPr/>
          </p:nvSpPr>
          <p:spPr>
            <a:xfrm>
              <a:off x="3464286" y="1962787"/>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 f0 1 3403"/>
                <a:gd name="f12" fmla="*/ f1 1 1009"/>
                <a:gd name="f13" fmla="val f2"/>
                <a:gd name="f14" fmla="val f3"/>
                <a:gd name="f15" fmla="val f4"/>
                <a:gd name="f16" fmla="+- f15 0 f13"/>
                <a:gd name="f17" fmla="+- f14 0 f13"/>
                <a:gd name="f18" fmla="*/ f17 1 3403"/>
                <a:gd name="f19" fmla="*/ f16 1 100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3" name="Google Shape;6951;p88">
              <a:extLst>
                <a:ext uri="{FF2B5EF4-FFF2-40B4-BE49-F238E27FC236}">
                  <a16:creationId xmlns:a16="http://schemas.microsoft.com/office/drawing/2014/main" id="{7AC14CE2-6C7C-31B8-771C-9A5ADF6DD59B}"/>
                </a:ext>
              </a:extLst>
            </p:cNvPr>
            <p:cNvSpPr/>
            <p:nvPr/>
          </p:nvSpPr>
          <p:spPr>
            <a:xfrm>
              <a:off x="3464286" y="2026566"/>
              <a:ext cx="103491" cy="39758"/>
            </a:xfrm>
            <a:custGeom>
              <a:avLst/>
              <a:gdLst>
                <a:gd name="f0" fmla="val w"/>
                <a:gd name="f1" fmla="val h"/>
                <a:gd name="f2" fmla="val 0"/>
                <a:gd name="f3" fmla="val 2710"/>
                <a:gd name="f4" fmla="val 1041"/>
                <a:gd name="f5" fmla="val 505"/>
                <a:gd name="f6" fmla="val 1"/>
                <a:gd name="f7" fmla="val 221"/>
                <a:gd name="f8" fmla="val 253"/>
                <a:gd name="f9" fmla="val 536"/>
                <a:gd name="f10" fmla="val 788"/>
                <a:gd name="f11" fmla="val 1040"/>
                <a:gd name="f12" fmla="val 2206"/>
                <a:gd name="f13" fmla="val 2458"/>
                <a:gd name="f14" fmla="val 2521"/>
                <a:gd name="f15" fmla="*/ f0 1 2710"/>
                <a:gd name="f16" fmla="*/ f1 1 1041"/>
                <a:gd name="f17" fmla="val f2"/>
                <a:gd name="f18" fmla="val f3"/>
                <a:gd name="f19" fmla="val f4"/>
                <a:gd name="f20" fmla="+- f19 0 f17"/>
                <a:gd name="f21" fmla="+- f18 0 f17"/>
                <a:gd name="f22" fmla="*/ f21 1 2710"/>
                <a:gd name="f23" fmla="*/ f20 1 1041"/>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2710" h="1041">
                  <a:moveTo>
                    <a:pt x="f5" y="f6"/>
                  </a:moveTo>
                  <a:cubicBezTo>
                    <a:pt x="f7" y="f6"/>
                    <a:pt x="f2" y="f8"/>
                    <a:pt x="f2" y="f9"/>
                  </a:cubicBezTo>
                  <a:cubicBezTo>
                    <a:pt x="f2" y="f10"/>
                    <a:pt x="f7" y="f11"/>
                    <a:pt x="f5" y="f11"/>
                  </a:cubicBezTo>
                  <a:lnTo>
                    <a:pt x="f12" y="f11"/>
                  </a:lnTo>
                  <a:cubicBezTo>
                    <a:pt x="f13" y="f11"/>
                    <a:pt x="f3" y="f10"/>
                    <a:pt x="f3" y="f9"/>
                  </a:cubicBezTo>
                  <a:cubicBezTo>
                    <a:pt x="f3" y="f8"/>
                    <a:pt x="f14" y="f6"/>
                    <a:pt x="f12"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4" name="Google Shape;6952;p88">
              <a:extLst>
                <a:ext uri="{FF2B5EF4-FFF2-40B4-BE49-F238E27FC236}">
                  <a16:creationId xmlns:a16="http://schemas.microsoft.com/office/drawing/2014/main" id="{4309DC8E-500F-D381-BC8D-E9680887ACE6}"/>
                </a:ext>
              </a:extLst>
            </p:cNvPr>
            <p:cNvSpPr/>
            <p:nvPr/>
          </p:nvSpPr>
          <p:spPr>
            <a:xfrm>
              <a:off x="3412540" y="1725783"/>
              <a:ext cx="78254" cy="79433"/>
            </a:xfrm>
            <a:custGeom>
              <a:avLst/>
              <a:gdLst>
                <a:gd name="f0" fmla="val w"/>
                <a:gd name="f1" fmla="val h"/>
                <a:gd name="f2" fmla="val 0"/>
                <a:gd name="f3" fmla="val 2049"/>
                <a:gd name="f4" fmla="val 2080"/>
                <a:gd name="f5" fmla="val 1702"/>
                <a:gd name="f6" fmla="val 757"/>
                <a:gd name="f7" fmla="val 1"/>
                <a:gd name="f8" fmla="val 788"/>
                <a:gd name="f9" fmla="val 1733"/>
                <a:gd name="f10" fmla="*/ f0 1 2049"/>
                <a:gd name="f11" fmla="*/ f1 1 2080"/>
                <a:gd name="f12" fmla="val f2"/>
                <a:gd name="f13" fmla="val f3"/>
                <a:gd name="f14" fmla="val f4"/>
                <a:gd name="f15" fmla="+- f14 0 f12"/>
                <a:gd name="f16" fmla="+- f13 0 f12"/>
                <a:gd name="f17" fmla="*/ f16 1 2049"/>
                <a:gd name="f18" fmla="*/ f15 1 208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049" h="2080">
                  <a:moveTo>
                    <a:pt x="f5" y="f2"/>
                  </a:moveTo>
                  <a:cubicBezTo>
                    <a:pt x="f6" y="f2"/>
                    <a:pt x="f7" y="f8"/>
                    <a:pt x="f7" y="f9"/>
                  </a:cubicBezTo>
                  <a:lnTo>
                    <a:pt x="f7" y="f4"/>
                  </a:lnTo>
                  <a:lnTo>
                    <a:pt x="f3" y="f4"/>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5" name="Google Shape;6953;p88">
              <a:extLst>
                <a:ext uri="{FF2B5EF4-FFF2-40B4-BE49-F238E27FC236}">
                  <a16:creationId xmlns:a16="http://schemas.microsoft.com/office/drawing/2014/main" id="{CA357093-6453-2402-CCBC-02EACFB89C7C}"/>
                </a:ext>
              </a:extLst>
            </p:cNvPr>
            <p:cNvSpPr/>
            <p:nvPr/>
          </p:nvSpPr>
          <p:spPr>
            <a:xfrm>
              <a:off x="3514816" y="1725783"/>
              <a:ext cx="52971" cy="84243"/>
            </a:xfrm>
            <a:custGeom>
              <a:avLst/>
              <a:gdLst>
                <a:gd name="f0" fmla="val w"/>
                <a:gd name="f1" fmla="val h"/>
                <a:gd name="f2" fmla="val 0"/>
                <a:gd name="f3" fmla="val 1387"/>
                <a:gd name="f4" fmla="val 2206"/>
                <a:gd name="f5" fmla="val 1"/>
                <a:gd name="f6" fmla="val 2111"/>
                <a:gd name="f7" fmla="val 883"/>
                <a:gd name="f8" fmla="val 1072"/>
                <a:gd name="f9" fmla="val 1261"/>
                <a:gd name="f10" fmla="val 2143"/>
                <a:gd name="f11" fmla="val 1040"/>
                <a:gd name="f12" fmla="val 473"/>
                <a:gd name="f13" fmla="val 914"/>
                <a:gd name="f14" fmla="val 347"/>
                <a:gd name="f15" fmla="*/ f0 1 1387"/>
                <a:gd name="f16" fmla="*/ f1 1 2206"/>
                <a:gd name="f17" fmla="val f2"/>
                <a:gd name="f18" fmla="val f3"/>
                <a:gd name="f19" fmla="val f4"/>
                <a:gd name="f20" fmla="+- f19 0 f17"/>
                <a:gd name="f21" fmla="+- f18 0 f17"/>
                <a:gd name="f22" fmla="*/ f21 1 1387"/>
                <a:gd name="f23" fmla="*/ f20 1 220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2206">
                  <a:moveTo>
                    <a:pt x="f5" y="f2"/>
                  </a:moveTo>
                  <a:lnTo>
                    <a:pt x="f5" y="f6"/>
                  </a:lnTo>
                  <a:lnTo>
                    <a:pt x="f7" y="f6"/>
                  </a:lnTo>
                  <a:cubicBezTo>
                    <a:pt x="f8" y="f6"/>
                    <a:pt x="f9" y="f10"/>
                    <a:pt x="f3" y="f4"/>
                  </a:cubicBezTo>
                  <a:lnTo>
                    <a:pt x="f3" y="f11"/>
                  </a:lnTo>
                  <a:cubicBezTo>
                    <a:pt x="f3" y="f12"/>
                    <a:pt x="f13" y="f2"/>
                    <a:pt x="f1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6" name="Google Shape;6954;p88">
              <a:extLst>
                <a:ext uri="{FF2B5EF4-FFF2-40B4-BE49-F238E27FC236}">
                  <a16:creationId xmlns:a16="http://schemas.microsoft.com/office/drawing/2014/main" id="{F620744D-42D6-65CA-390A-C106FEDA513F}"/>
                </a:ext>
              </a:extLst>
            </p:cNvPr>
            <p:cNvSpPr/>
            <p:nvPr/>
          </p:nvSpPr>
          <p:spPr>
            <a:xfrm>
              <a:off x="3251350" y="1831643"/>
              <a:ext cx="316437" cy="234671"/>
            </a:xfrm>
            <a:custGeom>
              <a:avLst/>
              <a:gdLst>
                <a:gd name="f0" fmla="val w"/>
                <a:gd name="f1" fmla="val h"/>
                <a:gd name="f2" fmla="val 0"/>
                <a:gd name="f3" fmla="val 8286"/>
                <a:gd name="f4" fmla="val 6145"/>
                <a:gd name="f5" fmla="val 1"/>
                <a:gd name="f6" fmla="val 6144"/>
                <a:gd name="f7" fmla="val 378"/>
                <a:gd name="f8" fmla="val 756"/>
                <a:gd name="f9" fmla="val 1071"/>
                <a:gd name="f10" fmla="val 5892"/>
                <a:gd name="f11" fmla="val 1260"/>
                <a:gd name="f12" fmla="val 5577"/>
                <a:gd name="f13" fmla="val 2016"/>
                <a:gd name="f14" fmla="val 5955"/>
                <a:gd name="f15" fmla="val 2268"/>
                <a:gd name="f16" fmla="val 6050"/>
                <a:gd name="f17" fmla="val 2552"/>
                <a:gd name="f18" fmla="val 2773"/>
                <a:gd name="f19" fmla="val 3497"/>
                <a:gd name="f20" fmla="val 3057"/>
                <a:gd name="f21" fmla="val 3214"/>
                <a:gd name="f22" fmla="val 3309"/>
                <a:gd name="f23" fmla="val 2867"/>
                <a:gd name="f24" fmla="val 3435"/>
                <a:gd name="f25" fmla="val 2457"/>
                <a:gd name="f26" fmla="val 2111"/>
                <a:gd name="f27" fmla="val 3277"/>
                <a:gd name="f28" fmla="val 2868"/>
                <a:gd name="f29" fmla="val 2710"/>
                <a:gd name="f30" fmla="val 3025"/>
                <a:gd name="f31" fmla="val 2238"/>
                <a:gd name="f32" fmla="val 1702"/>
                <a:gd name="f33" fmla="val 1009"/>
                <a:gd name="f34" fmla="val 7782"/>
                <a:gd name="f35" fmla="val 8065"/>
                <a:gd name="f36" fmla="val 788"/>
                <a:gd name="f37" fmla="val 505"/>
                <a:gd name="f38" fmla="val 221"/>
                <a:gd name="f39" fmla="val 3560"/>
                <a:gd name="f40" fmla="val 3308"/>
                <a:gd name="f41" fmla="val 2899"/>
                <a:gd name="f42" fmla="val 158"/>
                <a:gd name="f43" fmla="val 2583"/>
                <a:gd name="f44" fmla="val 442"/>
                <a:gd name="f45" fmla="val 2426"/>
                <a:gd name="f46" fmla="val 599"/>
                <a:gd name="f47" fmla="val 2205"/>
                <a:gd name="f48" fmla="val 662"/>
                <a:gd name="f49" fmla="val 1985"/>
                <a:gd name="f50" fmla="val 1323"/>
                <a:gd name="f51" fmla="val 1166"/>
                <a:gd name="f52" fmla="val 284"/>
                <a:gd name="f53" fmla="*/ f0 1 8286"/>
                <a:gd name="f54" fmla="*/ f1 1 6145"/>
                <a:gd name="f55" fmla="val f2"/>
                <a:gd name="f56" fmla="val f3"/>
                <a:gd name="f57" fmla="val f4"/>
                <a:gd name="f58" fmla="+- f57 0 f55"/>
                <a:gd name="f59" fmla="+- f56 0 f55"/>
                <a:gd name="f60" fmla="*/ f59 1 8286"/>
                <a:gd name="f61" fmla="*/ f58 1 6145"/>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8286" h="6145">
                  <a:moveTo>
                    <a:pt x="f2" y="f5"/>
                  </a:moveTo>
                  <a:lnTo>
                    <a:pt x="f2" y="f6"/>
                  </a:lnTo>
                  <a:lnTo>
                    <a:pt x="f7" y="f6"/>
                  </a:lnTo>
                  <a:cubicBezTo>
                    <a:pt x="f8" y="f6"/>
                    <a:pt x="f9" y="f10"/>
                    <a:pt x="f11" y="f12"/>
                  </a:cubicBezTo>
                  <a:lnTo>
                    <a:pt x="f13" y="f14"/>
                  </a:lnTo>
                  <a:cubicBezTo>
                    <a:pt x="f15" y="f16"/>
                    <a:pt x="f17" y="f6"/>
                    <a:pt x="f18" y="f6"/>
                  </a:cubicBezTo>
                  <a:lnTo>
                    <a:pt x="f19" y="f6"/>
                  </a:lnTo>
                  <a:lnTo>
                    <a:pt x="f19" y="f20"/>
                  </a:lnTo>
                  <a:cubicBezTo>
                    <a:pt x="f21" y="f22"/>
                    <a:pt x="f23" y="f24"/>
                    <a:pt x="f25" y="f24"/>
                  </a:cubicBezTo>
                  <a:cubicBezTo>
                    <a:pt x="f15" y="f24"/>
                    <a:pt x="f26" y="f27"/>
                    <a:pt x="f26" y="f20"/>
                  </a:cubicBezTo>
                  <a:cubicBezTo>
                    <a:pt x="f26" y="f28"/>
                    <a:pt x="f15" y="f29"/>
                    <a:pt x="f25" y="f29"/>
                  </a:cubicBezTo>
                  <a:cubicBezTo>
                    <a:pt x="f30" y="f29"/>
                    <a:pt x="f19" y="f31"/>
                    <a:pt x="f19" y="f32"/>
                  </a:cubicBezTo>
                  <a:lnTo>
                    <a:pt x="f19" y="f33"/>
                  </a:lnTo>
                  <a:lnTo>
                    <a:pt x="f34" y="f33"/>
                  </a:lnTo>
                  <a:cubicBezTo>
                    <a:pt x="f35" y="f33"/>
                    <a:pt x="f3" y="f36"/>
                    <a:pt x="f3" y="f37"/>
                  </a:cubicBezTo>
                  <a:cubicBezTo>
                    <a:pt x="f3" y="f38"/>
                    <a:pt x="f35" y="f5"/>
                    <a:pt x="f34" y="f5"/>
                  </a:cubicBezTo>
                  <a:lnTo>
                    <a:pt x="f39" y="f5"/>
                  </a:lnTo>
                  <a:cubicBezTo>
                    <a:pt x="f40" y="f5"/>
                    <a:pt x="f41" y="f42"/>
                    <a:pt x="f43" y="f44"/>
                  </a:cubicBezTo>
                  <a:cubicBezTo>
                    <a:pt x="f45" y="f46"/>
                    <a:pt x="f47" y="f48"/>
                    <a:pt x="f49" y="f48"/>
                  </a:cubicBezTo>
                  <a:lnTo>
                    <a:pt x="f50" y="f48"/>
                  </a:lnTo>
                  <a:cubicBezTo>
                    <a:pt x="f51" y="f52"/>
                    <a:pt x="f36" y="f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7" name="Google Shape;6955;p88">
              <a:extLst>
                <a:ext uri="{FF2B5EF4-FFF2-40B4-BE49-F238E27FC236}">
                  <a16:creationId xmlns:a16="http://schemas.microsoft.com/office/drawing/2014/main" id="{EBE83A48-9915-FA20-E360-F9CA91C66E59}"/>
                </a:ext>
              </a:extLst>
            </p:cNvPr>
            <p:cNvSpPr/>
            <p:nvPr/>
          </p:nvSpPr>
          <p:spPr>
            <a:xfrm>
              <a:off x="3411361" y="1895423"/>
              <a:ext cx="78208" cy="276761"/>
            </a:xfrm>
            <a:custGeom>
              <a:avLst/>
              <a:gdLst>
                <a:gd name="f0" fmla="val w"/>
                <a:gd name="f1" fmla="val h"/>
                <a:gd name="f2" fmla="val 0"/>
                <a:gd name="f3" fmla="val 2048"/>
                <a:gd name="f4" fmla="val 7247"/>
                <a:gd name="f5" fmla="val 1"/>
                <a:gd name="f6" fmla="val 64"/>
                <a:gd name="f7" fmla="val 5514"/>
                <a:gd name="f8" fmla="val 6459"/>
                <a:gd name="f9" fmla="val 756"/>
                <a:gd name="f10" fmla="val 1701"/>
                <a:gd name="f11" fmla="val 5167"/>
                <a:gd name="f12" fmla="val 1891"/>
                <a:gd name="f13" fmla="val 1229"/>
                <a:gd name="f14" fmla="val 725"/>
                <a:gd name="f15" fmla="val 4632"/>
                <a:gd name="f16" fmla="val 4002"/>
                <a:gd name="f17" fmla="val 3624"/>
                <a:gd name="f18" fmla="val 882"/>
                <a:gd name="f19" fmla="val 3372"/>
                <a:gd name="f20" fmla="val 1071"/>
                <a:gd name="f21" fmla="val 3120"/>
                <a:gd name="f22" fmla="val 819"/>
                <a:gd name="f23" fmla="val 2899"/>
                <a:gd name="f24" fmla="val 2615"/>
                <a:gd name="f25" fmla="val 2269"/>
                <a:gd name="f26" fmla="val 1922"/>
                <a:gd name="f27" fmla="val 1639"/>
                <a:gd name="f28" fmla="val 1387"/>
                <a:gd name="f29" fmla="val 1166"/>
                <a:gd name="f30" fmla="val 883"/>
                <a:gd name="f31" fmla="val 536"/>
                <a:gd name="f32" fmla="val 316"/>
                <a:gd name="f33" fmla="val 190"/>
                <a:gd name="f34" fmla="*/ f0 1 2048"/>
                <a:gd name="f35" fmla="*/ f1 1 7247"/>
                <a:gd name="f36" fmla="val f2"/>
                <a:gd name="f37" fmla="val f3"/>
                <a:gd name="f38" fmla="val f4"/>
                <a:gd name="f39" fmla="+- f38 0 f36"/>
                <a:gd name="f40" fmla="+- f37 0 f36"/>
                <a:gd name="f41" fmla="*/ f40 1 2048"/>
                <a:gd name="f42" fmla="*/ f39 1 724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2048" h="7247">
                  <a:moveTo>
                    <a:pt x="f2" y="f5"/>
                  </a:moveTo>
                  <a:lnTo>
                    <a:pt x="f2" y="f6"/>
                  </a:lnTo>
                  <a:lnTo>
                    <a:pt x="f2" y="f7"/>
                  </a:lnTo>
                  <a:cubicBezTo>
                    <a:pt x="f2" y="f8"/>
                    <a:pt x="f9" y="f4"/>
                    <a:pt x="f10" y="f4"/>
                  </a:cubicBezTo>
                  <a:lnTo>
                    <a:pt x="f3" y="f4"/>
                  </a:lnTo>
                  <a:lnTo>
                    <a:pt x="f3" y="f11"/>
                  </a:lnTo>
                  <a:lnTo>
                    <a:pt x="f12" y="f11"/>
                  </a:lnTo>
                  <a:cubicBezTo>
                    <a:pt x="f13" y="f11"/>
                    <a:pt x="f14" y="f15"/>
                    <a:pt x="f14" y="f16"/>
                  </a:cubicBezTo>
                  <a:cubicBezTo>
                    <a:pt x="f14" y="f17"/>
                    <a:pt x="f18" y="f19"/>
                    <a:pt x="f20" y="f21"/>
                  </a:cubicBezTo>
                  <a:cubicBezTo>
                    <a:pt x="f22" y="f23"/>
                    <a:pt x="f14" y="f24"/>
                    <a:pt x="f14" y="f25"/>
                  </a:cubicBezTo>
                  <a:cubicBezTo>
                    <a:pt x="f14" y="f26"/>
                    <a:pt x="f18" y="f27"/>
                    <a:pt x="f20" y="f28"/>
                  </a:cubicBezTo>
                  <a:cubicBezTo>
                    <a:pt x="f22" y="f29"/>
                    <a:pt x="f14" y="f30"/>
                    <a:pt x="f14" y="f31"/>
                  </a:cubicBezTo>
                  <a:cubicBezTo>
                    <a:pt x="f14" y="f32"/>
                    <a:pt x="f9" y="f33"/>
                    <a:pt x="f22"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18" name="Google Shape;6956;p88">
              <a:extLst>
                <a:ext uri="{FF2B5EF4-FFF2-40B4-BE49-F238E27FC236}">
                  <a16:creationId xmlns:a16="http://schemas.microsoft.com/office/drawing/2014/main" id="{C7458D01-F7C0-2980-63AB-22A3DAC668B1}"/>
                </a:ext>
              </a:extLst>
            </p:cNvPr>
            <p:cNvSpPr/>
            <p:nvPr/>
          </p:nvSpPr>
          <p:spPr>
            <a:xfrm>
              <a:off x="3516041" y="2089120"/>
              <a:ext cx="52971" cy="84280"/>
            </a:xfrm>
            <a:custGeom>
              <a:avLst/>
              <a:gdLst>
                <a:gd name="f0" fmla="val w"/>
                <a:gd name="f1" fmla="val h"/>
                <a:gd name="f2" fmla="val 0"/>
                <a:gd name="f3" fmla="val 1387"/>
                <a:gd name="f4" fmla="val 2207"/>
                <a:gd name="f5" fmla="val 1386"/>
                <a:gd name="f6" fmla="val 1"/>
                <a:gd name="f7" fmla="val 1229"/>
                <a:gd name="f8" fmla="val 64"/>
                <a:gd name="f9" fmla="val 1071"/>
                <a:gd name="f10" fmla="val 95"/>
                <a:gd name="f11" fmla="val 882"/>
                <a:gd name="f12" fmla="val 2206"/>
                <a:gd name="f13" fmla="val 378"/>
                <a:gd name="f14" fmla="val 914"/>
                <a:gd name="f15" fmla="val 1734"/>
                <a:gd name="f16" fmla="val 1167"/>
                <a:gd name="f17" fmla="*/ f0 1 1387"/>
                <a:gd name="f18" fmla="*/ f1 1 2207"/>
                <a:gd name="f19" fmla="val f2"/>
                <a:gd name="f20" fmla="val f3"/>
                <a:gd name="f21" fmla="val f4"/>
                <a:gd name="f22" fmla="+- f21 0 f19"/>
                <a:gd name="f23" fmla="+- f20 0 f19"/>
                <a:gd name="f24" fmla="*/ f23 1 1387"/>
                <a:gd name="f25" fmla="*/ f22 1 2207"/>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387" h="2207">
                  <a:moveTo>
                    <a:pt x="f5" y="f6"/>
                  </a:moveTo>
                  <a:cubicBezTo>
                    <a:pt x="f7" y="f8"/>
                    <a:pt x="f9" y="f10"/>
                    <a:pt x="f11" y="f10"/>
                  </a:cubicBezTo>
                  <a:lnTo>
                    <a:pt x="f2" y="f10"/>
                  </a:lnTo>
                  <a:lnTo>
                    <a:pt x="f2" y="f12"/>
                  </a:lnTo>
                  <a:lnTo>
                    <a:pt x="f13" y="f12"/>
                  </a:lnTo>
                  <a:cubicBezTo>
                    <a:pt x="f14" y="f12"/>
                    <a:pt x="f5" y="f15"/>
                    <a:pt x="f5" y="f16"/>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19" name="Google Shape;6971;p88">
            <a:extLst>
              <a:ext uri="{FF2B5EF4-FFF2-40B4-BE49-F238E27FC236}">
                <a16:creationId xmlns:a16="http://schemas.microsoft.com/office/drawing/2014/main" id="{573FEC7D-225C-4B67-26A8-5B45E1BE5F8F}"/>
              </a:ext>
            </a:extLst>
          </p:cNvPr>
          <p:cNvGrpSpPr/>
          <p:nvPr/>
        </p:nvGrpSpPr>
        <p:grpSpPr>
          <a:xfrm>
            <a:off x="4790582" y="1700219"/>
            <a:ext cx="445212" cy="445175"/>
            <a:chOff x="6107753" y="1700217"/>
            <a:chExt cx="445212" cy="445175"/>
          </a:xfrm>
          <a:solidFill>
            <a:schemeClr val="bg2"/>
          </a:solidFill>
        </p:grpSpPr>
        <p:sp>
          <p:nvSpPr>
            <p:cNvPr id="120" name="Google Shape;6972;p88">
              <a:extLst>
                <a:ext uri="{FF2B5EF4-FFF2-40B4-BE49-F238E27FC236}">
                  <a16:creationId xmlns:a16="http://schemas.microsoft.com/office/drawing/2014/main" id="{37955411-57CA-59F6-50D3-31EEC189A9A7}"/>
                </a:ext>
              </a:extLst>
            </p:cNvPr>
            <p:cNvSpPr/>
            <p:nvPr/>
          </p:nvSpPr>
          <p:spPr>
            <a:xfrm>
              <a:off x="6107753" y="1700217"/>
              <a:ext cx="445212" cy="445175"/>
            </a:xfrm>
            <a:custGeom>
              <a:avLst/>
              <a:gdLst>
                <a:gd name="f0" fmla="val w"/>
                <a:gd name="f1" fmla="val h"/>
                <a:gd name="f2" fmla="val 0"/>
                <a:gd name="f3" fmla="val 11658"/>
                <a:gd name="f4" fmla="val 11657"/>
                <a:gd name="f5" fmla="val 5829"/>
                <a:gd name="f6" fmla="val 3372"/>
                <a:gd name="f7" fmla="val 1261"/>
                <a:gd name="f8" fmla="val 1796"/>
                <a:gd name="f9" fmla="val 788"/>
                <a:gd name="f10" fmla="val 4159"/>
                <a:gd name="f11" fmla="val 347"/>
                <a:gd name="f12" fmla="val 4285"/>
                <a:gd name="f13" fmla="val 1"/>
                <a:gd name="f14" fmla="val 4694"/>
                <a:gd name="f15" fmla="val 5167"/>
                <a:gd name="f16" fmla="val 7876"/>
                <a:gd name="f17" fmla="val 8412"/>
                <a:gd name="f18" fmla="val 473"/>
                <a:gd name="f19" fmla="val 8885"/>
                <a:gd name="f20" fmla="val 1009"/>
                <a:gd name="f21" fmla="val 1702"/>
                <a:gd name="f22" fmla="val 1891"/>
                <a:gd name="f23" fmla="val 2049"/>
                <a:gd name="f24" fmla="val 8727"/>
                <a:gd name="f25" fmla="val 8538"/>
                <a:gd name="f26" fmla="val 4442"/>
                <a:gd name="f27" fmla="val 4253"/>
                <a:gd name="f28" fmla="val 4096"/>
                <a:gd name="f29" fmla="val 1481"/>
                <a:gd name="f30" fmla="val 1954"/>
                <a:gd name="f31" fmla="val 2111"/>
                <a:gd name="f32" fmla="val 3781"/>
                <a:gd name="f33" fmla="val 630"/>
                <a:gd name="f34" fmla="val 7877"/>
                <a:gd name="f35" fmla="val 9673"/>
                <a:gd name="f36" fmla="val 10145"/>
                <a:gd name="f37" fmla="val 9956"/>
                <a:gd name="f38" fmla="val 9767"/>
                <a:gd name="f39" fmla="val 9610"/>
                <a:gd name="f40" fmla="val 10271"/>
                <a:gd name="f41" fmla="val 10114"/>
                <a:gd name="f42" fmla="val 9672"/>
                <a:gd name="f43" fmla="val 9421"/>
                <a:gd name="f44" fmla="val 8570"/>
                <a:gd name="f45" fmla="val 6774"/>
                <a:gd name="f46" fmla="val 6617"/>
                <a:gd name="f47" fmla="val 9893"/>
                <a:gd name="f48" fmla="val 6270"/>
                <a:gd name="f49" fmla="val 9609"/>
                <a:gd name="f50" fmla="val 5262"/>
                <a:gd name="f51" fmla="val 4789"/>
                <a:gd name="f52" fmla="val 10082"/>
                <a:gd name="f53" fmla="val 10617"/>
                <a:gd name="f54" fmla="val 11184"/>
                <a:gd name="f55" fmla="val 6648"/>
                <a:gd name="f56" fmla="val 11373"/>
                <a:gd name="f57" fmla="val 10995"/>
                <a:gd name="f58" fmla="val 9799"/>
                <a:gd name="f59" fmla="val 10775"/>
                <a:gd name="f60" fmla="val 10933"/>
                <a:gd name="f61" fmla="val 11342"/>
                <a:gd name="f62" fmla="val 8790"/>
                <a:gd name="f63" fmla="val 8380"/>
                <a:gd name="f64" fmla="val 7908"/>
                <a:gd name="f65" fmla="val 5198"/>
                <a:gd name="f66" fmla="val 11311"/>
                <a:gd name="f67" fmla="val 10870"/>
                <a:gd name="f68" fmla="val 10397"/>
                <a:gd name="f69" fmla="val 8255"/>
                <a:gd name="f70" fmla="*/ f0 1 11658"/>
                <a:gd name="f71" fmla="*/ f1 1 11657"/>
                <a:gd name="f72" fmla="val f2"/>
                <a:gd name="f73" fmla="val f3"/>
                <a:gd name="f74" fmla="val f4"/>
                <a:gd name="f75" fmla="+- f74 0 f72"/>
                <a:gd name="f76" fmla="+- f73 0 f72"/>
                <a:gd name="f77" fmla="*/ f76 1 11658"/>
                <a:gd name="f78" fmla="*/ f75 1 11657"/>
                <a:gd name="f79" fmla="*/ f72 1 f77"/>
                <a:gd name="f80" fmla="*/ f73 1 f77"/>
                <a:gd name="f81" fmla="*/ f72 1 f78"/>
                <a:gd name="f82" fmla="*/ f74 1 f78"/>
                <a:gd name="f83" fmla="*/ f79 f70 1"/>
                <a:gd name="f84" fmla="*/ f80 f70 1"/>
                <a:gd name="f85" fmla="*/ f82 f71 1"/>
                <a:gd name="f86" fmla="*/ f81 f71 1"/>
              </a:gdLst>
              <a:ahLst/>
              <a:cxnLst>
                <a:cxn ang="3cd4">
                  <a:pos x="hc" y="t"/>
                </a:cxn>
                <a:cxn ang="0">
                  <a:pos x="r" y="vc"/>
                </a:cxn>
                <a:cxn ang="cd4">
                  <a:pos x="hc" y="b"/>
                </a:cxn>
                <a:cxn ang="cd2">
                  <a:pos x="l" y="vc"/>
                </a:cxn>
              </a:cxnLst>
              <a:rect l="f83" t="f86" r="f84" b="f85"/>
              <a:pathLst>
                <a:path w="11658" h="11657">
                  <a:moveTo>
                    <a:pt x="f5" y="f2"/>
                  </a:moveTo>
                  <a:cubicBezTo>
                    <a:pt x="f6" y="f2"/>
                    <a:pt x="f7" y="f8"/>
                    <a:pt x="f9" y="f10"/>
                  </a:cubicBezTo>
                  <a:cubicBezTo>
                    <a:pt x="f11" y="f12"/>
                    <a:pt x="f13" y="f14"/>
                    <a:pt x="f13" y="f15"/>
                  </a:cubicBezTo>
                  <a:lnTo>
                    <a:pt x="f13" y="f16"/>
                  </a:lnTo>
                  <a:cubicBezTo>
                    <a:pt x="f13" y="f17"/>
                    <a:pt x="f18" y="f19"/>
                    <a:pt x="f20" y="f19"/>
                  </a:cubicBezTo>
                  <a:lnTo>
                    <a:pt x="f21" y="f19"/>
                  </a:lnTo>
                  <a:cubicBezTo>
                    <a:pt x="f22" y="f19"/>
                    <a:pt x="f23" y="f24"/>
                    <a:pt x="f23" y="f25"/>
                  </a:cubicBezTo>
                  <a:lnTo>
                    <a:pt x="f23" y="f26"/>
                  </a:lnTo>
                  <a:cubicBezTo>
                    <a:pt x="f23" y="f27"/>
                    <a:pt x="f22" y="f28"/>
                    <a:pt x="f21" y="f28"/>
                  </a:cubicBezTo>
                  <a:lnTo>
                    <a:pt x="f29" y="f28"/>
                  </a:lnTo>
                  <a:cubicBezTo>
                    <a:pt x="f30" y="f31"/>
                    <a:pt x="f32" y="f33"/>
                    <a:pt x="f5" y="f33"/>
                  </a:cubicBezTo>
                  <a:cubicBezTo>
                    <a:pt x="f34" y="f33"/>
                    <a:pt x="f35" y="f31"/>
                    <a:pt x="f36" y="f28"/>
                  </a:cubicBezTo>
                  <a:lnTo>
                    <a:pt x="f37" y="f28"/>
                  </a:lnTo>
                  <a:cubicBezTo>
                    <a:pt x="f38" y="f28"/>
                    <a:pt x="f39" y="f27"/>
                    <a:pt x="f39" y="f26"/>
                  </a:cubicBezTo>
                  <a:lnTo>
                    <a:pt x="f39" y="f25"/>
                  </a:lnTo>
                  <a:cubicBezTo>
                    <a:pt x="f39" y="f24"/>
                    <a:pt x="f38" y="f19"/>
                    <a:pt x="f37" y="f19"/>
                  </a:cubicBezTo>
                  <a:lnTo>
                    <a:pt x="f40" y="f19"/>
                  </a:lnTo>
                  <a:cubicBezTo>
                    <a:pt x="f41" y="f42"/>
                    <a:pt x="f43" y="f40"/>
                    <a:pt x="f44" y="f40"/>
                  </a:cubicBezTo>
                  <a:lnTo>
                    <a:pt x="f45" y="f40"/>
                  </a:lnTo>
                  <a:cubicBezTo>
                    <a:pt x="f46" y="f47"/>
                    <a:pt x="f48" y="f49"/>
                    <a:pt x="f5" y="f49"/>
                  </a:cubicBezTo>
                  <a:cubicBezTo>
                    <a:pt x="f50" y="f49"/>
                    <a:pt x="f51" y="f52"/>
                    <a:pt x="f51" y="f53"/>
                  </a:cubicBezTo>
                  <a:cubicBezTo>
                    <a:pt x="f51" y="f54"/>
                    <a:pt x="f50" y="f4"/>
                    <a:pt x="f5" y="f4"/>
                  </a:cubicBezTo>
                  <a:cubicBezTo>
                    <a:pt x="f48" y="f4"/>
                    <a:pt x="f55" y="f56"/>
                    <a:pt x="f45" y="f57"/>
                  </a:cubicBezTo>
                  <a:lnTo>
                    <a:pt x="f44" y="f57"/>
                  </a:lnTo>
                  <a:cubicBezTo>
                    <a:pt x="f58" y="f57"/>
                    <a:pt x="f59" y="f52"/>
                    <a:pt x="f60" y="f19"/>
                  </a:cubicBezTo>
                  <a:cubicBezTo>
                    <a:pt x="f61" y="f62"/>
                    <a:pt x="f3" y="f63"/>
                    <a:pt x="f3" y="f64"/>
                  </a:cubicBezTo>
                  <a:lnTo>
                    <a:pt x="f3" y="f65"/>
                  </a:lnTo>
                  <a:cubicBezTo>
                    <a:pt x="f3" y="f14"/>
                    <a:pt x="f66" y="f27"/>
                    <a:pt x="f67" y="f10"/>
                  </a:cubicBezTo>
                  <a:cubicBezTo>
                    <a:pt x="f68" y="f8"/>
                    <a:pt x="f6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21" name="Google Shape;6973;p88">
              <a:extLst>
                <a:ext uri="{FF2B5EF4-FFF2-40B4-BE49-F238E27FC236}">
                  <a16:creationId xmlns:a16="http://schemas.microsoft.com/office/drawing/2014/main" id="{BE5AA39F-9606-D2B3-A527-9211E3D71C04}"/>
                </a:ext>
              </a:extLst>
            </p:cNvPr>
            <p:cNvSpPr/>
            <p:nvPr/>
          </p:nvSpPr>
          <p:spPr>
            <a:xfrm>
              <a:off x="6211244" y="1804897"/>
              <a:ext cx="239444" cy="235631"/>
            </a:xfrm>
            <a:custGeom>
              <a:avLst/>
              <a:gdLst>
                <a:gd name="f0" fmla="val w"/>
                <a:gd name="f1" fmla="val h"/>
                <a:gd name="f2" fmla="val 0"/>
                <a:gd name="f3" fmla="val 6270"/>
                <a:gd name="f4" fmla="val 6170"/>
                <a:gd name="f5" fmla="val 3119"/>
                <a:gd name="f6" fmla="val 1386"/>
                <a:gd name="f7" fmla="val 3308"/>
                <a:gd name="f8" fmla="val 3466"/>
                <a:gd name="f9" fmla="val 1544"/>
                <a:gd name="f10" fmla="val 1733"/>
                <a:gd name="f11" fmla="val 1953"/>
                <a:gd name="f12" fmla="val 2079"/>
                <a:gd name="f13" fmla="val 2930"/>
                <a:gd name="f14" fmla="val 2773"/>
                <a:gd name="f15" fmla="val 2741"/>
                <a:gd name="f16" fmla="val 2867"/>
                <a:gd name="f17" fmla="val 3088"/>
                <a:gd name="f18" fmla="val 4474"/>
                <a:gd name="f19" fmla="val 4663"/>
                <a:gd name="f20" fmla="val 4820"/>
                <a:gd name="f21" fmla="val 3151"/>
                <a:gd name="f22" fmla="val 1449"/>
                <a:gd name="f23" fmla="val 63"/>
                <a:gd name="f24" fmla="val 3592"/>
                <a:gd name="f25" fmla="val 158"/>
                <a:gd name="f26" fmla="val 4096"/>
                <a:gd name="f27" fmla="val 441"/>
                <a:gd name="f28" fmla="val 4568"/>
                <a:gd name="f29" fmla="val 5734"/>
                <a:gd name="f30" fmla="val 5828"/>
                <a:gd name="f31" fmla="val 5955"/>
                <a:gd name="f32" fmla="val 126"/>
                <a:gd name="f33" fmla="val 6081"/>
                <a:gd name="f34" fmla="val 171"/>
                <a:gd name="f35" fmla="val 6125"/>
                <a:gd name="f36" fmla="val 263"/>
                <a:gd name="f37" fmla="val 357"/>
                <a:gd name="f38" fmla="val 396"/>
                <a:gd name="f39" fmla="val 436"/>
                <a:gd name="f40" fmla="val 6162"/>
                <a:gd name="f41" fmla="val 473"/>
                <a:gd name="f42" fmla="val 6144"/>
                <a:gd name="f43" fmla="val 1638"/>
                <a:gd name="f44" fmla="val 5765"/>
                <a:gd name="f45" fmla="val 6049"/>
                <a:gd name="f46" fmla="val 2615"/>
                <a:gd name="f47" fmla="val 4852"/>
                <a:gd name="f48" fmla="val 4789"/>
                <a:gd name="f49" fmla="*/ f0 1 6270"/>
                <a:gd name="f50" fmla="*/ f1 1 6170"/>
                <a:gd name="f51" fmla="val f2"/>
                <a:gd name="f52" fmla="val f3"/>
                <a:gd name="f53" fmla="val f4"/>
                <a:gd name="f54" fmla="+- f53 0 f51"/>
                <a:gd name="f55" fmla="+- f52 0 f51"/>
                <a:gd name="f56" fmla="*/ f55 1 6270"/>
                <a:gd name="f57" fmla="*/ f54 1 617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6270" h="6170">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21" y="f2"/>
                  </a:moveTo>
                  <a:cubicBezTo>
                    <a:pt x="f22" y="f2"/>
                    <a:pt x="f23" y="f6"/>
                    <a:pt x="f23" y="f17"/>
                  </a:cubicBezTo>
                  <a:cubicBezTo>
                    <a:pt x="f23" y="f24"/>
                    <a:pt x="f25" y="f26"/>
                    <a:pt x="f27" y="f28"/>
                  </a:cubicBezTo>
                  <a:lnTo>
                    <a:pt x="f23" y="f29"/>
                  </a:lnTo>
                  <a:cubicBezTo>
                    <a:pt x="f2" y="f30"/>
                    <a:pt x="f2" y="f31"/>
                    <a:pt x="f32" y="f33"/>
                  </a:cubicBezTo>
                  <a:cubicBezTo>
                    <a:pt x="f34" y="f35"/>
                    <a:pt x="f36" y="f4"/>
                    <a:pt x="f37" y="f4"/>
                  </a:cubicBezTo>
                  <a:cubicBezTo>
                    <a:pt x="f38" y="f4"/>
                    <a:pt x="f39" y="f40"/>
                    <a:pt x="f41" y="f42"/>
                  </a:cubicBezTo>
                  <a:lnTo>
                    <a:pt x="f43" y="f44"/>
                  </a:lnTo>
                  <a:cubicBezTo>
                    <a:pt x="f12" y="f45"/>
                    <a:pt x="f46" y="f42"/>
                    <a:pt x="f21" y="f42"/>
                  </a:cubicBezTo>
                  <a:cubicBezTo>
                    <a:pt x="f47" y="f42"/>
                    <a:pt x="f3" y="f48"/>
                    <a:pt x="f3" y="f17"/>
                  </a:cubicBezTo>
                  <a:cubicBezTo>
                    <a:pt x="f3" y="f6"/>
                    <a:pt x="f47" y="f2"/>
                    <a:pt x="f2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22" name="Google Shape;7004;p88">
            <a:extLst>
              <a:ext uri="{FF2B5EF4-FFF2-40B4-BE49-F238E27FC236}">
                <a16:creationId xmlns:a16="http://schemas.microsoft.com/office/drawing/2014/main" id="{9ADC5959-C660-360C-449B-DBA0ED80CA4A}"/>
              </a:ext>
            </a:extLst>
          </p:cNvPr>
          <p:cNvGrpSpPr/>
          <p:nvPr/>
        </p:nvGrpSpPr>
        <p:grpSpPr>
          <a:xfrm>
            <a:off x="2464366" y="1707954"/>
            <a:ext cx="469270" cy="446099"/>
            <a:chOff x="3781537" y="1707952"/>
            <a:chExt cx="469270" cy="446099"/>
          </a:xfrm>
          <a:solidFill>
            <a:schemeClr val="bg2"/>
          </a:solidFill>
        </p:grpSpPr>
        <p:sp>
          <p:nvSpPr>
            <p:cNvPr id="123" name="Google Shape;7005;p88">
              <a:extLst>
                <a:ext uri="{FF2B5EF4-FFF2-40B4-BE49-F238E27FC236}">
                  <a16:creationId xmlns:a16="http://schemas.microsoft.com/office/drawing/2014/main" id="{2A036D39-CFAD-C250-2C28-0A94F5979E0C}"/>
                </a:ext>
              </a:extLst>
            </p:cNvPr>
            <p:cNvSpPr/>
            <p:nvPr/>
          </p:nvSpPr>
          <p:spPr>
            <a:xfrm>
              <a:off x="3924705" y="1707952"/>
              <a:ext cx="326102" cy="327894"/>
            </a:xfrm>
            <a:custGeom>
              <a:avLst/>
              <a:gdLst>
                <a:gd name="f0" fmla="val w"/>
                <a:gd name="f1" fmla="val h"/>
                <a:gd name="f2" fmla="val 0"/>
                <a:gd name="f3" fmla="val 8539"/>
                <a:gd name="f4" fmla="val 8586"/>
                <a:gd name="f5" fmla="val 5156"/>
                <a:gd name="f6" fmla="val 1"/>
                <a:gd name="f7" fmla="val 4372"/>
                <a:gd name="f8" fmla="val 3593"/>
                <a:gd name="f9" fmla="val 308"/>
                <a:gd name="f10" fmla="val 2994"/>
                <a:gd name="f11" fmla="val 922"/>
                <a:gd name="f12" fmla="val 1450"/>
                <a:gd name="f13" fmla="val 2466"/>
                <a:gd name="f14" fmla="val 1681"/>
                <a:gd name="f15" fmla="val 2417"/>
                <a:gd name="f16" fmla="val 1916"/>
                <a:gd name="f17" fmla="val 2392"/>
                <a:gd name="f18" fmla="val 2152"/>
                <a:gd name="f19" fmla="val 2529"/>
                <a:gd name="f20" fmla="val 2909"/>
                <a:gd name="f21" fmla="val 2456"/>
                <a:gd name="f22" fmla="val 3277"/>
                <a:gd name="f23" fmla="val 2592"/>
                <a:gd name="f24" fmla="val 3939"/>
                <a:gd name="f25" fmla="val 1899"/>
                <a:gd name="f26" fmla="val 4270"/>
                <a:gd name="f27" fmla="val 1568"/>
                <a:gd name="f28" fmla="val 4703"/>
                <a:gd name="f29" fmla="val 1402"/>
                <a:gd name="f30" fmla="val 5136"/>
                <a:gd name="f31" fmla="val 5569"/>
                <a:gd name="f32" fmla="val 6003"/>
                <a:gd name="f33" fmla="val 6333"/>
                <a:gd name="f34" fmla="val 7027"/>
                <a:gd name="f35" fmla="val 3631"/>
                <a:gd name="f36" fmla="val 4325"/>
                <a:gd name="f37" fmla="val 6719"/>
                <a:gd name="f38" fmla="val 3608"/>
                <a:gd name="f39" fmla="val 7050"/>
                <a:gd name="f40" fmla="val 3175"/>
                <a:gd name="f41" fmla="val 7215"/>
                <a:gd name="f42" fmla="val 2742"/>
                <a:gd name="f43" fmla="val 2309"/>
                <a:gd name="f44" fmla="val 1875"/>
                <a:gd name="f45" fmla="val 1545"/>
                <a:gd name="f46" fmla="val 1261"/>
                <a:gd name="f47" fmla="val 6435"/>
                <a:gd name="f48" fmla="val 1104"/>
                <a:gd name="f49" fmla="val 6089"/>
                <a:gd name="f50" fmla="val 1072"/>
                <a:gd name="f51" fmla="val 5742"/>
                <a:gd name="f52" fmla="val 6782"/>
                <a:gd name="f53" fmla="val 158"/>
                <a:gd name="f54" fmla="val 7097"/>
                <a:gd name="f55" fmla="val 348"/>
                <a:gd name="f56" fmla="val 7381"/>
                <a:gd name="f57" fmla="val 600"/>
                <a:gd name="f58" fmla="val 7664"/>
                <a:gd name="f59" fmla="val 1214"/>
                <a:gd name="f60" fmla="val 8278"/>
                <a:gd name="f61" fmla="val 2002"/>
                <a:gd name="f62" fmla="val 2781"/>
                <a:gd name="f63" fmla="val 3561"/>
                <a:gd name="f64" fmla="val 4333"/>
                <a:gd name="f65" fmla="val 4916"/>
                <a:gd name="f66" fmla="val 7342"/>
                <a:gd name="f67" fmla="val 5270"/>
                <a:gd name="f68" fmla="val 4073"/>
                <a:gd name="f69" fmla="val 2151"/>
                <a:gd name="f70" fmla="val 6727"/>
                <a:gd name="f71" fmla="val 5940"/>
                <a:gd name="f72" fmla="*/ f0 1 8539"/>
                <a:gd name="f73" fmla="*/ f1 1 8586"/>
                <a:gd name="f74" fmla="val f2"/>
                <a:gd name="f75" fmla="val f3"/>
                <a:gd name="f76" fmla="val f4"/>
                <a:gd name="f77" fmla="+- f76 0 f74"/>
                <a:gd name="f78" fmla="+- f75 0 f74"/>
                <a:gd name="f79" fmla="*/ f78 1 8539"/>
                <a:gd name="f80" fmla="*/ f77 1 8586"/>
                <a:gd name="f81" fmla="*/ f74 1 f79"/>
                <a:gd name="f82" fmla="*/ f75 1 f79"/>
                <a:gd name="f83" fmla="*/ f74 1 f80"/>
                <a:gd name="f84" fmla="*/ f76 1 f80"/>
                <a:gd name="f85" fmla="*/ f81 f72 1"/>
                <a:gd name="f86" fmla="*/ f82 f72 1"/>
                <a:gd name="f87" fmla="*/ f84 f73 1"/>
                <a:gd name="f88" fmla="*/ f83 f73 1"/>
              </a:gdLst>
              <a:ahLst/>
              <a:cxnLst>
                <a:cxn ang="3cd4">
                  <a:pos x="hc" y="t"/>
                </a:cxn>
                <a:cxn ang="0">
                  <a:pos x="r" y="vc"/>
                </a:cxn>
                <a:cxn ang="cd4">
                  <a:pos x="hc" y="b"/>
                </a:cxn>
                <a:cxn ang="cd2">
                  <a:pos x="l" y="vc"/>
                </a:cxn>
              </a:cxnLst>
              <a:rect l="f85" t="f88" r="f86" b="f87"/>
              <a:pathLst>
                <a:path w="8539" h="8586">
                  <a:moveTo>
                    <a:pt x="f5" y="f6"/>
                  </a:moveTo>
                  <a:cubicBezTo>
                    <a:pt x="f7" y="f6"/>
                    <a:pt x="f8" y="f9"/>
                    <a:pt x="f10" y="f11"/>
                  </a:cubicBezTo>
                  <a:lnTo>
                    <a:pt x="f12" y="f13"/>
                  </a:lnTo>
                  <a:cubicBezTo>
                    <a:pt x="f14" y="f15"/>
                    <a:pt x="f16" y="f17"/>
                    <a:pt x="f18" y="f17"/>
                  </a:cubicBezTo>
                  <a:cubicBezTo>
                    <a:pt x="f19" y="f17"/>
                    <a:pt x="f20" y="f21"/>
                    <a:pt x="f22" y="f23"/>
                  </a:cubicBezTo>
                  <a:lnTo>
                    <a:pt x="f24" y="f25"/>
                  </a:lnTo>
                  <a:cubicBezTo>
                    <a:pt x="f26" y="f27"/>
                    <a:pt x="f28" y="f29"/>
                    <a:pt x="f30" y="f29"/>
                  </a:cubicBezTo>
                  <a:cubicBezTo>
                    <a:pt x="f31" y="f29"/>
                    <a:pt x="f32" y="f27"/>
                    <a:pt x="f33" y="f25"/>
                  </a:cubicBezTo>
                  <a:cubicBezTo>
                    <a:pt x="f34" y="f23"/>
                    <a:pt x="f34" y="f35"/>
                    <a:pt x="f33" y="f36"/>
                  </a:cubicBezTo>
                  <a:lnTo>
                    <a:pt x="f24" y="f37"/>
                  </a:lnTo>
                  <a:cubicBezTo>
                    <a:pt x="f38" y="f39"/>
                    <a:pt x="f40" y="f41"/>
                    <a:pt x="f42" y="f41"/>
                  </a:cubicBezTo>
                  <a:cubicBezTo>
                    <a:pt x="f43" y="f41"/>
                    <a:pt x="f44" y="f39"/>
                    <a:pt x="f45" y="f37"/>
                  </a:cubicBezTo>
                  <a:cubicBezTo>
                    <a:pt x="f46" y="f47"/>
                    <a:pt x="f48" y="f49"/>
                    <a:pt x="f50" y="f51"/>
                  </a:cubicBezTo>
                  <a:lnTo>
                    <a:pt x="f6" y="f52"/>
                  </a:lnTo>
                  <a:cubicBezTo>
                    <a:pt x="f53" y="f54"/>
                    <a:pt x="f55" y="f56"/>
                    <a:pt x="f57" y="f58"/>
                  </a:cubicBezTo>
                  <a:cubicBezTo>
                    <a:pt x="f59" y="f60"/>
                    <a:pt x="f61" y="f4"/>
                    <a:pt x="f62" y="f4"/>
                  </a:cubicBezTo>
                  <a:cubicBezTo>
                    <a:pt x="f63" y="f4"/>
                    <a:pt x="f64" y="f60"/>
                    <a:pt x="f65" y="f58"/>
                  </a:cubicBezTo>
                  <a:lnTo>
                    <a:pt x="f66" y="f67"/>
                  </a:lnTo>
                  <a:cubicBezTo>
                    <a:pt x="f3" y="f68"/>
                    <a:pt x="f3" y="f69"/>
                    <a:pt x="f66" y="f11"/>
                  </a:cubicBezTo>
                  <a:cubicBezTo>
                    <a:pt x="f70" y="f9"/>
                    <a:pt x="f7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24" name="Google Shape;7006;p88">
              <a:extLst>
                <a:ext uri="{FF2B5EF4-FFF2-40B4-BE49-F238E27FC236}">
                  <a16:creationId xmlns:a16="http://schemas.microsoft.com/office/drawing/2014/main" id="{20303F55-A9E5-7549-4481-3972677E8A93}"/>
                </a:ext>
              </a:extLst>
            </p:cNvPr>
            <p:cNvSpPr/>
            <p:nvPr/>
          </p:nvSpPr>
          <p:spPr>
            <a:xfrm>
              <a:off x="3781537" y="1823441"/>
              <a:ext cx="329723" cy="330610"/>
            </a:xfrm>
            <a:custGeom>
              <a:avLst/>
              <a:gdLst>
                <a:gd name="f0" fmla="val w"/>
                <a:gd name="f1" fmla="val h"/>
                <a:gd name="f2" fmla="val 0"/>
                <a:gd name="f3" fmla="val 8634"/>
                <a:gd name="f4" fmla="val 8657"/>
                <a:gd name="f5" fmla="val 5865"/>
                <a:gd name="f6" fmla="val 1"/>
                <a:gd name="f7" fmla="val 5081"/>
                <a:gd name="f8" fmla="val 4301"/>
                <a:gd name="f9" fmla="val 308"/>
                <a:gd name="f10" fmla="val 3718"/>
                <a:gd name="f11" fmla="val 922"/>
                <a:gd name="f12" fmla="val 1230"/>
                <a:gd name="f13" fmla="val 3411"/>
                <a:gd name="f14" fmla="val 4640"/>
                <a:gd name="f15" fmla="val 6562"/>
                <a:gd name="f16" fmla="val 7759"/>
                <a:gd name="f17" fmla="val 1844"/>
                <a:gd name="f18" fmla="val 8358"/>
                <a:gd name="f19" fmla="val 2632"/>
                <a:gd name="f20" fmla="val 3415"/>
                <a:gd name="f21" fmla="val 4199"/>
                <a:gd name="f22" fmla="val 4979"/>
                <a:gd name="f23" fmla="val 5577"/>
                <a:gd name="f24" fmla="val 7152"/>
                <a:gd name="f25" fmla="val 6184"/>
                <a:gd name="f26" fmla="val 6938"/>
                <a:gd name="f27" fmla="val 6218"/>
                <a:gd name="f28" fmla="val 6719"/>
                <a:gd name="f29" fmla="val 6235"/>
                <a:gd name="f30" fmla="val 6499"/>
                <a:gd name="f31" fmla="val 6106"/>
                <a:gd name="f32" fmla="val 5709"/>
                <a:gd name="f33" fmla="val 6179"/>
                <a:gd name="f34" fmla="val 5325"/>
                <a:gd name="f35" fmla="val 6058"/>
                <a:gd name="f36" fmla="val 4569"/>
                <a:gd name="f37" fmla="val 6814"/>
                <a:gd name="f38" fmla="val 4238"/>
                <a:gd name="f39" fmla="val 7145"/>
                <a:gd name="f40" fmla="val 3805"/>
                <a:gd name="f41" fmla="val 7310"/>
                <a:gd name="f42" fmla="val 3372"/>
                <a:gd name="f43" fmla="val 2939"/>
                <a:gd name="f44" fmla="val 2505"/>
                <a:gd name="f45" fmla="val 2175"/>
                <a:gd name="f46" fmla="val 1513"/>
                <a:gd name="f47" fmla="val 6121"/>
                <a:gd name="f48" fmla="val 4388"/>
                <a:gd name="f49" fmla="val 4664"/>
                <a:gd name="f50" fmla="val 1899"/>
                <a:gd name="f51" fmla="val 4994"/>
                <a:gd name="f52" fmla="val 1568"/>
                <a:gd name="f53" fmla="val 5428"/>
                <a:gd name="f54" fmla="val 1403"/>
                <a:gd name="f55" fmla="val 5861"/>
                <a:gd name="f56" fmla="val 6294"/>
                <a:gd name="f57" fmla="val 6727"/>
                <a:gd name="f58" fmla="val 7058"/>
                <a:gd name="f59" fmla="val 7342"/>
                <a:gd name="f60" fmla="val 2183"/>
                <a:gd name="f61" fmla="val 7499"/>
                <a:gd name="f62" fmla="val 2561"/>
                <a:gd name="f63" fmla="val 7531"/>
                <a:gd name="f64" fmla="val 2907"/>
                <a:gd name="f65" fmla="val 8287"/>
                <a:gd name="f66" fmla="val 2151"/>
                <a:gd name="f67" fmla="val 8633"/>
                <a:gd name="f68" fmla="val 1805"/>
                <a:gd name="f69" fmla="val 8476"/>
                <a:gd name="f70" fmla="val 1490"/>
                <a:gd name="f71" fmla="val 1206"/>
                <a:gd name="f72" fmla="val 8035"/>
                <a:gd name="f73" fmla="val 7436"/>
                <a:gd name="f74" fmla="val 6648"/>
                <a:gd name="f75" fmla="*/ f0 1 8634"/>
                <a:gd name="f76" fmla="*/ f1 1 8657"/>
                <a:gd name="f77" fmla="val f2"/>
                <a:gd name="f78" fmla="val f3"/>
                <a:gd name="f79" fmla="val f4"/>
                <a:gd name="f80" fmla="+- f79 0 f77"/>
                <a:gd name="f81" fmla="+- f78 0 f77"/>
                <a:gd name="f82" fmla="*/ f81 1 8634"/>
                <a:gd name="f83" fmla="*/ f80 1 8657"/>
                <a:gd name="f84" fmla="*/ f77 1 f82"/>
                <a:gd name="f85" fmla="*/ f78 1 f82"/>
                <a:gd name="f86" fmla="*/ f77 1 f83"/>
                <a:gd name="f87" fmla="*/ f79 1 f83"/>
                <a:gd name="f88" fmla="*/ f84 f75 1"/>
                <a:gd name="f89" fmla="*/ f85 f75 1"/>
                <a:gd name="f90" fmla="*/ f87 f76 1"/>
                <a:gd name="f91" fmla="*/ f86 f76 1"/>
              </a:gdLst>
              <a:ahLst/>
              <a:cxnLst>
                <a:cxn ang="3cd4">
                  <a:pos x="hc" y="t"/>
                </a:cxn>
                <a:cxn ang="0">
                  <a:pos x="r" y="vc"/>
                </a:cxn>
                <a:cxn ang="cd4">
                  <a:pos x="hc" y="b"/>
                </a:cxn>
                <a:cxn ang="cd2">
                  <a:pos x="l" y="vc"/>
                </a:cxn>
              </a:cxnLst>
              <a:rect l="f88" t="f91" r="f89" b="f90"/>
              <a:pathLst>
                <a:path w="8634" h="8657">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23" y="f16"/>
                  </a:cubicBezTo>
                  <a:lnTo>
                    <a:pt x="f24" y="f25"/>
                  </a:lnTo>
                  <a:lnTo>
                    <a:pt x="f24" y="f25"/>
                  </a:lnTo>
                  <a:cubicBezTo>
                    <a:pt x="f26" y="f27"/>
                    <a:pt x="f28" y="f29"/>
                    <a:pt x="f30" y="f29"/>
                  </a:cubicBezTo>
                  <a:cubicBezTo>
                    <a:pt x="f31" y="f29"/>
                    <a:pt x="f32" y="f33"/>
                    <a:pt x="f34" y="f35"/>
                  </a:cubicBezTo>
                  <a:lnTo>
                    <a:pt x="f36" y="f37"/>
                  </a:lnTo>
                  <a:cubicBezTo>
                    <a:pt x="f38" y="f39"/>
                    <a:pt x="f40" y="f41"/>
                    <a:pt x="f42" y="f41"/>
                  </a:cubicBezTo>
                  <a:cubicBezTo>
                    <a:pt x="f43" y="f41"/>
                    <a:pt x="f44" y="f39"/>
                    <a:pt x="f45" y="f37"/>
                  </a:cubicBezTo>
                  <a:cubicBezTo>
                    <a:pt x="f46" y="f47"/>
                    <a:pt x="f46" y="f7"/>
                    <a:pt x="f45" y="f48"/>
                  </a:cubicBezTo>
                  <a:lnTo>
                    <a:pt x="f49" y="f50"/>
                  </a:lnTo>
                  <a:cubicBezTo>
                    <a:pt x="f51" y="f52"/>
                    <a:pt x="f53" y="f54"/>
                    <a:pt x="f55" y="f54"/>
                  </a:cubicBezTo>
                  <a:cubicBezTo>
                    <a:pt x="f56" y="f54"/>
                    <a:pt x="f57" y="f52"/>
                    <a:pt x="f58" y="f50"/>
                  </a:cubicBezTo>
                  <a:cubicBezTo>
                    <a:pt x="f59" y="f60"/>
                    <a:pt x="f61" y="f62"/>
                    <a:pt x="f63" y="f64"/>
                  </a:cubicBezTo>
                  <a:lnTo>
                    <a:pt x="f65" y="f66"/>
                  </a:lnTo>
                  <a:lnTo>
                    <a:pt x="f67" y="f68"/>
                  </a:lnTo>
                  <a:cubicBezTo>
                    <a:pt x="f69" y="f70"/>
                    <a:pt x="f65" y="f71"/>
                    <a:pt x="f72" y="f11"/>
                  </a:cubicBezTo>
                  <a:cubicBezTo>
                    <a:pt x="f73" y="f9"/>
                    <a:pt x="f74"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25" name="Google Shape;7018;p88">
            <a:extLst>
              <a:ext uri="{FF2B5EF4-FFF2-40B4-BE49-F238E27FC236}">
                <a16:creationId xmlns:a16="http://schemas.microsoft.com/office/drawing/2014/main" id="{C7C5AD2B-B520-8741-5E4F-26A25A677CCF}"/>
              </a:ext>
            </a:extLst>
          </p:cNvPr>
          <p:cNvGrpSpPr/>
          <p:nvPr/>
        </p:nvGrpSpPr>
        <p:grpSpPr>
          <a:xfrm>
            <a:off x="5413178" y="1707240"/>
            <a:ext cx="446400" cy="445212"/>
            <a:chOff x="6730349" y="1707239"/>
            <a:chExt cx="446400" cy="445212"/>
          </a:xfrm>
          <a:solidFill>
            <a:schemeClr val="bg2"/>
          </a:solidFill>
        </p:grpSpPr>
        <p:sp>
          <p:nvSpPr>
            <p:cNvPr id="126" name="Google Shape;7019;p88">
              <a:extLst>
                <a:ext uri="{FF2B5EF4-FFF2-40B4-BE49-F238E27FC236}">
                  <a16:creationId xmlns:a16="http://schemas.microsoft.com/office/drawing/2014/main" id="{23A74C74-7072-A9B6-5AF0-093F2568263A}"/>
                </a:ext>
              </a:extLst>
            </p:cNvPr>
            <p:cNvSpPr/>
            <p:nvPr/>
          </p:nvSpPr>
          <p:spPr>
            <a:xfrm>
              <a:off x="6809747" y="1786637"/>
              <a:ext cx="287606" cy="285201"/>
            </a:xfrm>
            <a:custGeom>
              <a:avLst/>
              <a:gdLst>
                <a:gd name="f0" fmla="val w"/>
                <a:gd name="f1" fmla="val h"/>
                <a:gd name="f2" fmla="val 0"/>
                <a:gd name="f3" fmla="val 7531"/>
                <a:gd name="f4" fmla="val 7468"/>
                <a:gd name="f5" fmla="val 3750"/>
                <a:gd name="f6" fmla="val 663"/>
                <a:gd name="f7" fmla="val 3939"/>
                <a:gd name="f8" fmla="val 4096"/>
                <a:gd name="f9" fmla="val 820"/>
                <a:gd name="f10" fmla="val 1009"/>
                <a:gd name="f11" fmla="val 3624"/>
                <a:gd name="f12" fmla="val 5357"/>
                <a:gd name="f13" fmla="val 4884"/>
                <a:gd name="f14" fmla="val 5514"/>
                <a:gd name="f15" fmla="val 5042"/>
                <a:gd name="f16" fmla="val 5231"/>
                <a:gd name="f17" fmla="val 5294"/>
                <a:gd name="f18" fmla="val 5420"/>
                <a:gd name="f19" fmla="val 5207"/>
                <a:gd name="f20" fmla="val 5451"/>
                <a:gd name="f21" fmla="val 5120"/>
                <a:gd name="f22" fmla="val 5034"/>
                <a:gd name="f23" fmla="val 4947"/>
                <a:gd name="f24" fmla="val 3498"/>
                <a:gd name="f25" fmla="val 3971"/>
                <a:gd name="f26" fmla="val 3435"/>
                <a:gd name="f27" fmla="val 3908"/>
                <a:gd name="f28" fmla="val 3403"/>
                <a:gd name="f29" fmla="val 3813"/>
                <a:gd name="f30" fmla="val 3719"/>
                <a:gd name="f31" fmla="val 3561"/>
                <a:gd name="f32" fmla="val 1"/>
                <a:gd name="f33" fmla="val 1671"/>
                <a:gd name="f34" fmla="val 1702"/>
                <a:gd name="f35" fmla="val 5829"/>
                <a:gd name="f36" fmla="val 5798"/>
                <a:gd name="f37" fmla="val 7499"/>
                <a:gd name="f38" fmla="val 7530"/>
                <a:gd name="f39" fmla="*/ f0 1 7531"/>
                <a:gd name="f40" fmla="*/ f1 1 7468"/>
                <a:gd name="f41" fmla="val f2"/>
                <a:gd name="f42" fmla="val f3"/>
                <a:gd name="f43" fmla="val f4"/>
                <a:gd name="f44" fmla="+- f43 0 f41"/>
                <a:gd name="f45" fmla="+- f42 0 f41"/>
                <a:gd name="f46" fmla="*/ f45 1 7531"/>
                <a:gd name="f47" fmla="*/ f44 1 7468"/>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7531" h="7468">
                  <a:moveTo>
                    <a:pt x="f5" y="f6"/>
                  </a:moveTo>
                  <a:cubicBezTo>
                    <a:pt x="f7" y="f6"/>
                    <a:pt x="f8" y="f9"/>
                    <a:pt x="f8" y="f10"/>
                  </a:cubicBezTo>
                  <a:lnTo>
                    <a:pt x="f8" y="f11"/>
                  </a:lnTo>
                  <a:lnTo>
                    <a:pt x="f12" y="f13"/>
                  </a:lnTo>
                  <a:cubicBezTo>
                    <a:pt x="f14" y="f15"/>
                    <a:pt x="f14" y="f16"/>
                    <a:pt x="f12" y="f12"/>
                  </a:cubicBezTo>
                  <a:cubicBezTo>
                    <a:pt x="f17" y="f18"/>
                    <a:pt x="f19" y="f20"/>
                    <a:pt x="f21" y="f20"/>
                  </a:cubicBezTo>
                  <a:cubicBezTo>
                    <a:pt x="f22" y="f20"/>
                    <a:pt x="f23" y="f18"/>
                    <a:pt x="f13" y="f12"/>
                  </a:cubicBezTo>
                  <a:lnTo>
                    <a:pt x="f24" y="f25"/>
                  </a:lnTo>
                  <a:cubicBezTo>
                    <a:pt x="f26" y="f27"/>
                    <a:pt x="f28" y="f29"/>
                    <a:pt x="f28" y="f30"/>
                  </a:cubicBezTo>
                  <a:lnTo>
                    <a:pt x="f28" y="f10"/>
                  </a:lnTo>
                  <a:cubicBezTo>
                    <a:pt x="f28" y="f9"/>
                    <a:pt x="f31" y="f6"/>
                    <a:pt x="f5" y="f6"/>
                  </a:cubicBezTo>
                  <a:close/>
                  <a:moveTo>
                    <a:pt x="f5" y="f32"/>
                  </a:moveTo>
                  <a:cubicBezTo>
                    <a:pt x="f33" y="f32"/>
                    <a:pt x="f32" y="f34"/>
                    <a:pt x="f32" y="f5"/>
                  </a:cubicBezTo>
                  <a:cubicBezTo>
                    <a:pt x="f32" y="f35"/>
                    <a:pt x="f34" y="f4"/>
                    <a:pt x="f5" y="f4"/>
                  </a:cubicBezTo>
                  <a:cubicBezTo>
                    <a:pt x="f36" y="f4"/>
                    <a:pt x="f37" y="f36"/>
                    <a:pt x="f37" y="f5"/>
                  </a:cubicBezTo>
                  <a:cubicBezTo>
                    <a:pt x="f38" y="f34"/>
                    <a:pt x="f35" y="f32"/>
                    <a:pt x="f5" y="f3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27" name="Google Shape;7020;p88">
              <a:extLst>
                <a:ext uri="{FF2B5EF4-FFF2-40B4-BE49-F238E27FC236}">
                  <a16:creationId xmlns:a16="http://schemas.microsoft.com/office/drawing/2014/main" id="{A3D24D6D-9BCE-9BE4-F8EB-FA35579BE71C}"/>
                </a:ext>
              </a:extLst>
            </p:cNvPr>
            <p:cNvSpPr/>
            <p:nvPr/>
          </p:nvSpPr>
          <p:spPr>
            <a:xfrm>
              <a:off x="6730349" y="1707239"/>
              <a:ext cx="446400" cy="445212"/>
            </a:xfrm>
            <a:custGeom>
              <a:avLst/>
              <a:gdLst>
                <a:gd name="f0" fmla="val w"/>
                <a:gd name="f1" fmla="val h"/>
                <a:gd name="f2" fmla="val 0"/>
                <a:gd name="f3" fmla="val 11689"/>
                <a:gd name="f4" fmla="val 11658"/>
                <a:gd name="f5" fmla="val 5829"/>
                <a:gd name="f6" fmla="val 1355"/>
                <a:gd name="f7" fmla="val 8286"/>
                <a:gd name="f8" fmla="val 10271"/>
                <a:gd name="f9" fmla="val 3372"/>
                <a:gd name="f10" fmla="val 8318"/>
                <a:gd name="f11" fmla="val 3403"/>
                <a:gd name="f12" fmla="val 1387"/>
                <a:gd name="f13" fmla="val 8255"/>
                <a:gd name="f14" fmla="val 3371"/>
                <a:gd name="f15" fmla="val 1"/>
                <a:gd name="f16" fmla="val 2647"/>
                <a:gd name="f17" fmla="val 2616"/>
                <a:gd name="f18" fmla="val 9011"/>
                <a:gd name="f19" fmla="val 11657"/>
                <a:gd name="f20" fmla="val 9042"/>
                <a:gd name="f21" fmla="*/ f0 1 11689"/>
                <a:gd name="f22" fmla="*/ f1 1 11658"/>
                <a:gd name="f23" fmla="val f2"/>
                <a:gd name="f24" fmla="val f3"/>
                <a:gd name="f25" fmla="val f4"/>
                <a:gd name="f26" fmla="+- f25 0 f23"/>
                <a:gd name="f27" fmla="+- f24 0 f23"/>
                <a:gd name="f28" fmla="*/ f27 1 11689"/>
                <a:gd name="f29" fmla="*/ f26 1 11658"/>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1689" h="11658">
                  <a:moveTo>
                    <a:pt x="f5" y="f6"/>
                  </a:moveTo>
                  <a:cubicBezTo>
                    <a:pt x="f7" y="f6"/>
                    <a:pt x="f8" y="f9"/>
                    <a:pt x="f8" y="f5"/>
                  </a:cubicBezTo>
                  <a:cubicBezTo>
                    <a:pt x="f8" y="f7"/>
                    <a:pt x="f10" y="f8"/>
                    <a:pt x="f5" y="f8"/>
                  </a:cubicBezTo>
                  <a:cubicBezTo>
                    <a:pt x="f11" y="f8"/>
                    <a:pt x="f12" y="f13"/>
                    <a:pt x="f12" y="f5"/>
                  </a:cubicBezTo>
                  <a:cubicBezTo>
                    <a:pt x="f12" y="f9"/>
                    <a:pt x="f14" y="f6"/>
                    <a:pt x="f5" y="f6"/>
                  </a:cubicBezTo>
                  <a:close/>
                  <a:moveTo>
                    <a:pt x="f5" y="f15"/>
                  </a:moveTo>
                  <a:cubicBezTo>
                    <a:pt x="f16" y="f15"/>
                    <a:pt x="f2" y="f17"/>
                    <a:pt x="f2" y="f5"/>
                  </a:cubicBezTo>
                  <a:cubicBezTo>
                    <a:pt x="f2" y="f18"/>
                    <a:pt x="f16" y="f19"/>
                    <a:pt x="f5" y="f19"/>
                  </a:cubicBezTo>
                  <a:cubicBezTo>
                    <a:pt x="f18" y="f19"/>
                    <a:pt x="f19" y="f18"/>
                    <a:pt x="f19" y="f5"/>
                  </a:cubicBezTo>
                  <a:cubicBezTo>
                    <a:pt x="f3" y="f17"/>
                    <a:pt x="f20" y="f15"/>
                    <a:pt x="f5" y="f1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sp>
        <p:nvSpPr>
          <p:cNvPr id="128" name="Google Shape;5917;p86">
            <a:extLst>
              <a:ext uri="{FF2B5EF4-FFF2-40B4-BE49-F238E27FC236}">
                <a16:creationId xmlns:a16="http://schemas.microsoft.com/office/drawing/2014/main" id="{04B2DBC0-6173-E03D-00CD-C61F1E9E95B7}"/>
              </a:ext>
            </a:extLst>
          </p:cNvPr>
          <p:cNvSpPr/>
          <p:nvPr/>
        </p:nvSpPr>
        <p:spPr>
          <a:xfrm>
            <a:off x="3022607" y="2577101"/>
            <a:ext cx="451036" cy="463171"/>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val f2"/>
              <a:gd name="f77" fmla="val f3"/>
              <a:gd name="f78" fmla="val f4"/>
              <a:gd name="f79" fmla="+- f78 0 f76"/>
              <a:gd name="f80" fmla="+- f77 0 f76"/>
              <a:gd name="f81" fmla="*/ f80 1 12446"/>
              <a:gd name="f82" fmla="*/ f79 1 12698"/>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chemeClr val="bg2"/>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29" name="Google Shape;5955;p86">
            <a:extLst>
              <a:ext uri="{FF2B5EF4-FFF2-40B4-BE49-F238E27FC236}">
                <a16:creationId xmlns:a16="http://schemas.microsoft.com/office/drawing/2014/main" id="{9644E34A-06CA-0296-CD52-E56BE39F915C}"/>
              </a:ext>
            </a:extLst>
          </p:cNvPr>
          <p:cNvSpPr/>
          <p:nvPr/>
        </p:nvSpPr>
        <p:spPr>
          <a:xfrm>
            <a:off x="3562204" y="2649493"/>
            <a:ext cx="459001" cy="390768"/>
          </a:xfrm>
          <a:custGeom>
            <a:avLst/>
            <a:gdLst>
              <a:gd name="f0" fmla="val w"/>
              <a:gd name="f1" fmla="val h"/>
              <a:gd name="f2" fmla="val 0"/>
              <a:gd name="f3" fmla="val 12666"/>
              <a:gd name="f4" fmla="val 10713"/>
              <a:gd name="f5" fmla="val 1765"/>
              <a:gd name="f6" fmla="val 3309"/>
              <a:gd name="f7" fmla="val 7058"/>
              <a:gd name="f8" fmla="val 7278"/>
              <a:gd name="f9" fmla="val 1954"/>
              <a:gd name="f10" fmla="val 7436"/>
              <a:gd name="f11" fmla="val 2206"/>
              <a:gd name="f12" fmla="val 2615"/>
              <a:gd name="f13" fmla="val 9925"/>
              <a:gd name="f14" fmla="val 788"/>
              <a:gd name="f15" fmla="val 5073"/>
              <a:gd name="f16" fmla="val 5262"/>
              <a:gd name="f17" fmla="val 5514"/>
              <a:gd name="f18" fmla="val 5892"/>
              <a:gd name="f19" fmla="val 3403"/>
              <a:gd name="f20" fmla="val 3813"/>
              <a:gd name="f21" fmla="val 4033"/>
              <a:gd name="f22" fmla="val 4254"/>
              <a:gd name="f23" fmla="val 7247"/>
              <a:gd name="f24" fmla="val 8412"/>
              <a:gd name="f25" fmla="val 8601"/>
              <a:gd name="f26" fmla="val 8853"/>
              <a:gd name="f27" fmla="val 9294"/>
              <a:gd name="f28" fmla="val 6711"/>
              <a:gd name="f29" fmla="val 7152"/>
              <a:gd name="f30" fmla="val 7404"/>
              <a:gd name="f31" fmla="val 7593"/>
              <a:gd name="f32" fmla="val 11815"/>
              <a:gd name="f33" fmla="val 9988"/>
              <a:gd name="f34" fmla="val 10429"/>
              <a:gd name="f35" fmla="val 10649"/>
              <a:gd name="f36" fmla="val 10870"/>
              <a:gd name="f37" fmla="val 379"/>
              <a:gd name="f38" fmla="val 1"/>
              <a:gd name="f39" fmla="val 158"/>
              <a:gd name="f40" fmla="val 190"/>
              <a:gd name="f41" fmla="val 10334"/>
              <a:gd name="f42" fmla="val 10555"/>
              <a:gd name="f43" fmla="val 10712"/>
              <a:gd name="f44" fmla="val 12224"/>
              <a:gd name="f45" fmla="val 12476"/>
              <a:gd name="f46" fmla="val 12665"/>
              <a:gd name="f47" fmla="val 10523"/>
              <a:gd name="f48" fmla="val 12634"/>
              <a:gd name="f49" fmla="val 12445"/>
              <a:gd name="f50" fmla="*/ f0 1 12666"/>
              <a:gd name="f51" fmla="*/ f1 1 10713"/>
              <a:gd name="f52" fmla="val f2"/>
              <a:gd name="f53" fmla="val f3"/>
              <a:gd name="f54" fmla="val f4"/>
              <a:gd name="f55" fmla="+- f54 0 f52"/>
              <a:gd name="f56" fmla="+- f53 0 f52"/>
              <a:gd name="f57" fmla="*/ f56 1 12666"/>
              <a:gd name="f58" fmla="*/ f55 1 10713"/>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12666" h="10713">
                <a:moveTo>
                  <a:pt x="f5" y="f6"/>
                </a:moveTo>
                <a:lnTo>
                  <a:pt x="f5" y="f7"/>
                </a:lnTo>
                <a:cubicBezTo>
                  <a:pt x="f5" y="f8"/>
                  <a:pt x="f9" y="f10"/>
                  <a:pt x="f11" y="f10"/>
                </a:cubicBezTo>
                <a:lnTo>
                  <a:pt x="f12" y="f10"/>
                </a:lnTo>
                <a:lnTo>
                  <a:pt x="f12" y="f13"/>
                </a:lnTo>
                <a:lnTo>
                  <a:pt x="f14" y="f13"/>
                </a:lnTo>
                <a:lnTo>
                  <a:pt x="f14" y="f6"/>
                </a:lnTo>
                <a:close/>
                <a:moveTo>
                  <a:pt x="f15" y="f6"/>
                </a:moveTo>
                <a:lnTo>
                  <a:pt x="f15" y="f7"/>
                </a:lnTo>
                <a:cubicBezTo>
                  <a:pt x="f15" y="f8"/>
                  <a:pt x="f16" y="f10"/>
                  <a:pt x="f17" y="f10"/>
                </a:cubicBezTo>
                <a:lnTo>
                  <a:pt x="f18" y="f10"/>
                </a:lnTo>
                <a:lnTo>
                  <a:pt x="f18" y="f13"/>
                </a:lnTo>
                <a:lnTo>
                  <a:pt x="f19" y="f13"/>
                </a:lnTo>
                <a:lnTo>
                  <a:pt x="f19" y="f10"/>
                </a:lnTo>
                <a:lnTo>
                  <a:pt x="f20" y="f10"/>
                </a:lnTo>
                <a:cubicBezTo>
                  <a:pt x="f21" y="f10"/>
                  <a:pt x="f22" y="f23"/>
                  <a:pt x="f22" y="f7"/>
                </a:cubicBezTo>
                <a:lnTo>
                  <a:pt x="f22" y="f6"/>
                </a:lnTo>
                <a:close/>
                <a:moveTo>
                  <a:pt x="f24" y="f6"/>
                </a:moveTo>
                <a:lnTo>
                  <a:pt x="f24" y="f7"/>
                </a:lnTo>
                <a:cubicBezTo>
                  <a:pt x="f24" y="f8"/>
                  <a:pt x="f25" y="f10"/>
                  <a:pt x="f26" y="f10"/>
                </a:cubicBezTo>
                <a:lnTo>
                  <a:pt x="f27" y="f10"/>
                </a:lnTo>
                <a:lnTo>
                  <a:pt x="f27" y="f13"/>
                </a:lnTo>
                <a:lnTo>
                  <a:pt x="f28" y="f13"/>
                </a:lnTo>
                <a:lnTo>
                  <a:pt x="f28" y="f10"/>
                </a:lnTo>
                <a:lnTo>
                  <a:pt x="f29" y="f10"/>
                </a:lnTo>
                <a:cubicBezTo>
                  <a:pt x="f30" y="f10"/>
                  <a:pt x="f31" y="f23"/>
                  <a:pt x="f31" y="f7"/>
                </a:cubicBezTo>
                <a:lnTo>
                  <a:pt x="f31" y="f6"/>
                </a:lnTo>
                <a:close/>
                <a:moveTo>
                  <a:pt x="f32" y="f6"/>
                </a:moveTo>
                <a:lnTo>
                  <a:pt x="f32" y="f13"/>
                </a:lnTo>
                <a:lnTo>
                  <a:pt x="f33" y="f13"/>
                </a:lnTo>
                <a:lnTo>
                  <a:pt x="f33" y="f10"/>
                </a:lnTo>
                <a:lnTo>
                  <a:pt x="f34" y="f10"/>
                </a:lnTo>
                <a:cubicBezTo>
                  <a:pt x="f35" y="f10"/>
                  <a:pt x="f36" y="f23"/>
                  <a:pt x="f36" y="f7"/>
                </a:cubicBezTo>
                <a:lnTo>
                  <a:pt x="f36" y="f6"/>
                </a:lnTo>
                <a:close/>
                <a:moveTo>
                  <a:pt x="f37" y="f38"/>
                </a:moveTo>
                <a:cubicBezTo>
                  <a:pt x="f39" y="f38"/>
                  <a:pt x="f38" y="f40"/>
                  <a:pt x="f38" y="f37"/>
                </a:cubicBezTo>
                <a:lnTo>
                  <a:pt x="f38" y="f41"/>
                </a:lnTo>
                <a:cubicBezTo>
                  <a:pt x="f38" y="f42"/>
                  <a:pt x="f40" y="f43"/>
                  <a:pt x="f37" y="f43"/>
                </a:cubicBezTo>
                <a:lnTo>
                  <a:pt x="f44" y="f43"/>
                </a:lnTo>
                <a:cubicBezTo>
                  <a:pt x="f45" y="f43"/>
                  <a:pt x="f46" y="f47"/>
                  <a:pt x="f46" y="f41"/>
                </a:cubicBezTo>
                <a:lnTo>
                  <a:pt x="f46" y="f37"/>
                </a:lnTo>
                <a:cubicBezTo>
                  <a:pt x="f48" y="f40"/>
                  <a:pt x="f49" y="f38"/>
                  <a:pt x="f44" y="f38"/>
                </a:cubicBezTo>
                <a:close/>
              </a:path>
            </a:pathLst>
          </a:custGeom>
          <a:solidFill>
            <a:schemeClr val="bg2"/>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nvGrpSpPr>
          <p:cNvPr id="130" name="Google Shape;5983;p86">
            <a:extLst>
              <a:ext uri="{FF2B5EF4-FFF2-40B4-BE49-F238E27FC236}">
                <a16:creationId xmlns:a16="http://schemas.microsoft.com/office/drawing/2014/main" id="{753FA3AD-772B-5514-9358-E1B9DFAFB8F9}"/>
              </a:ext>
            </a:extLst>
          </p:cNvPr>
          <p:cNvGrpSpPr/>
          <p:nvPr/>
        </p:nvGrpSpPr>
        <p:grpSpPr>
          <a:xfrm>
            <a:off x="4209663" y="2589243"/>
            <a:ext cx="461287" cy="462000"/>
            <a:chOff x="5526834" y="2589242"/>
            <a:chExt cx="461287" cy="462000"/>
          </a:xfrm>
          <a:solidFill>
            <a:schemeClr val="bg2"/>
          </a:solidFill>
        </p:grpSpPr>
        <p:sp>
          <p:nvSpPr>
            <p:cNvPr id="131" name="Google Shape;5984;p86">
              <a:extLst>
                <a:ext uri="{FF2B5EF4-FFF2-40B4-BE49-F238E27FC236}">
                  <a16:creationId xmlns:a16="http://schemas.microsoft.com/office/drawing/2014/main" id="{F203BDFD-8A3E-153C-9CCF-9150B0F2C0EB}"/>
                </a:ext>
              </a:extLst>
            </p:cNvPr>
            <p:cNvSpPr/>
            <p:nvPr/>
          </p:nvSpPr>
          <p:spPr>
            <a:xfrm>
              <a:off x="5526834" y="2589242"/>
              <a:ext cx="368804" cy="370048"/>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val f2"/>
                <a:gd name="f25" fmla="val f3"/>
                <a:gd name="f26" fmla="val f4"/>
                <a:gd name="f27" fmla="+- f26 0 f24"/>
                <a:gd name="f28" fmla="+- f25 0 f24"/>
                <a:gd name="f29" fmla="*/ f28 1 10177"/>
                <a:gd name="f30" fmla="*/ f27 1 1014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32" name="Google Shape;5985;p86">
              <a:extLst>
                <a:ext uri="{FF2B5EF4-FFF2-40B4-BE49-F238E27FC236}">
                  <a16:creationId xmlns:a16="http://schemas.microsoft.com/office/drawing/2014/main" id="{871FCE81-A02B-CDB9-77E8-D949AFE6E6B5}"/>
                </a:ext>
              </a:extLst>
            </p:cNvPr>
            <p:cNvSpPr/>
            <p:nvPr/>
          </p:nvSpPr>
          <p:spPr>
            <a:xfrm>
              <a:off x="5588474" y="2775231"/>
              <a:ext cx="399647" cy="276011"/>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val f2"/>
                <a:gd name="f66" fmla="val f3"/>
                <a:gd name="f67" fmla="val f4"/>
                <a:gd name="f68" fmla="+- f67 0 f65"/>
                <a:gd name="f69" fmla="+- f66 0 f65"/>
                <a:gd name="f70" fmla="*/ f69 1 11028"/>
                <a:gd name="f71" fmla="*/ f68 1 7567"/>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33" name="Google Shape;5986;p86">
            <a:extLst>
              <a:ext uri="{FF2B5EF4-FFF2-40B4-BE49-F238E27FC236}">
                <a16:creationId xmlns:a16="http://schemas.microsoft.com/office/drawing/2014/main" id="{2F9A5532-B90A-9C41-2920-DC56D3865D52}"/>
              </a:ext>
            </a:extLst>
          </p:cNvPr>
          <p:cNvGrpSpPr/>
          <p:nvPr/>
        </p:nvGrpSpPr>
        <p:grpSpPr>
          <a:xfrm>
            <a:off x="6036681" y="2571614"/>
            <a:ext cx="465823" cy="464295"/>
            <a:chOff x="7353851" y="2571612"/>
            <a:chExt cx="465823" cy="464295"/>
          </a:xfrm>
          <a:solidFill>
            <a:schemeClr val="bg2"/>
          </a:solidFill>
        </p:grpSpPr>
        <p:sp>
          <p:nvSpPr>
            <p:cNvPr id="134" name="Google Shape;5987;p86">
              <a:extLst>
                <a:ext uri="{FF2B5EF4-FFF2-40B4-BE49-F238E27FC236}">
                  <a16:creationId xmlns:a16="http://schemas.microsoft.com/office/drawing/2014/main" id="{D25F9F50-05C6-10CD-8DCF-725B6316422F}"/>
                </a:ext>
              </a:extLst>
            </p:cNvPr>
            <p:cNvSpPr/>
            <p:nvPr/>
          </p:nvSpPr>
          <p:spPr>
            <a:xfrm>
              <a:off x="7635834" y="2856594"/>
              <a:ext cx="183840" cy="179313"/>
            </a:xfrm>
            <a:custGeom>
              <a:avLst/>
              <a:gdLst>
                <a:gd name="f0" fmla="val w"/>
                <a:gd name="f1" fmla="val h"/>
                <a:gd name="f2" fmla="val 0"/>
                <a:gd name="f3" fmla="val 5073"/>
                <a:gd name="f4" fmla="val 4916"/>
                <a:gd name="f5" fmla="val 2238"/>
                <a:gd name="f6" fmla="val 1"/>
                <a:gd name="f7" fmla="val 1986"/>
                <a:gd name="f8" fmla="val 442"/>
                <a:gd name="f9" fmla="val 1671"/>
                <a:gd name="f10" fmla="val 820"/>
                <a:gd name="f11" fmla="val 1324"/>
                <a:gd name="f12" fmla="val 1229"/>
                <a:gd name="f13" fmla="val 946"/>
                <a:gd name="f14" fmla="val 473"/>
                <a:gd name="f15" fmla="val 2206"/>
                <a:gd name="f16" fmla="val 4443"/>
                <a:gd name="f17" fmla="val 2521"/>
                <a:gd name="f18" fmla="val 4758"/>
                <a:gd name="f19" fmla="val 2923"/>
                <a:gd name="f20" fmla="val 3325"/>
                <a:gd name="f21" fmla="val 3726"/>
                <a:gd name="f22" fmla="val 4128"/>
                <a:gd name="f23" fmla="val 3813"/>
                <a:gd name="f24" fmla="val 2836"/>
                <a:gd name="f25" fmla="*/ f0 1 5073"/>
                <a:gd name="f26" fmla="*/ f1 1 4916"/>
                <a:gd name="f27" fmla="val f2"/>
                <a:gd name="f28" fmla="val f3"/>
                <a:gd name="f29" fmla="val f4"/>
                <a:gd name="f30" fmla="+- f29 0 f27"/>
                <a:gd name="f31" fmla="+- f28 0 f27"/>
                <a:gd name="f32" fmla="*/ f31 1 5073"/>
                <a:gd name="f33" fmla="*/ f30 1 4916"/>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5073" h="4916">
                  <a:moveTo>
                    <a:pt x="f5" y="f6"/>
                  </a:moveTo>
                  <a:cubicBezTo>
                    <a:pt x="f7" y="f8"/>
                    <a:pt x="f9" y="f10"/>
                    <a:pt x="f11" y="f12"/>
                  </a:cubicBezTo>
                  <a:cubicBezTo>
                    <a:pt x="f13" y="f9"/>
                    <a:pt x="f14" y="f7"/>
                    <a:pt x="f6" y="f5"/>
                  </a:cubicBezTo>
                  <a:lnTo>
                    <a:pt x="f15" y="f16"/>
                  </a:lnTo>
                  <a:cubicBezTo>
                    <a:pt x="f17" y="f18"/>
                    <a:pt x="f19" y="f4"/>
                    <a:pt x="f20" y="f4"/>
                  </a:cubicBezTo>
                  <a:cubicBezTo>
                    <a:pt x="f21" y="f4"/>
                    <a:pt x="f22" y="f18"/>
                    <a:pt x="f16" y="f16"/>
                  </a:cubicBezTo>
                  <a:cubicBezTo>
                    <a:pt x="f3" y="f23"/>
                    <a:pt x="f3" y="f24"/>
                    <a:pt x="f16" y="f15"/>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35" name="Google Shape;5988;p86">
              <a:extLst>
                <a:ext uri="{FF2B5EF4-FFF2-40B4-BE49-F238E27FC236}">
                  <a16:creationId xmlns:a16="http://schemas.microsoft.com/office/drawing/2014/main" id="{C7B444F9-F405-8797-78EE-E6185284985D}"/>
                </a:ext>
              </a:extLst>
            </p:cNvPr>
            <p:cNvSpPr/>
            <p:nvPr/>
          </p:nvSpPr>
          <p:spPr>
            <a:xfrm>
              <a:off x="7353851" y="2571612"/>
              <a:ext cx="359670" cy="363227"/>
            </a:xfrm>
            <a:custGeom>
              <a:avLst/>
              <a:gdLst>
                <a:gd name="f0" fmla="val w"/>
                <a:gd name="f1" fmla="val h"/>
                <a:gd name="f2" fmla="val 0"/>
                <a:gd name="f3" fmla="val 9925"/>
                <a:gd name="f4" fmla="val 9958"/>
                <a:gd name="f5" fmla="val 4978"/>
                <a:gd name="f6" fmla="val 1702"/>
                <a:gd name="f7" fmla="val 6774"/>
                <a:gd name="f8" fmla="val 8286"/>
                <a:gd name="f9" fmla="val 3214"/>
                <a:gd name="f10" fmla="val 5010"/>
                <a:gd name="f11" fmla="val 8254"/>
                <a:gd name="f12" fmla="val 5892"/>
                <a:gd name="f13" fmla="val 7939"/>
                <a:gd name="f14" fmla="val 6711"/>
                <a:gd name="f15" fmla="val 7341"/>
                <a:gd name="f16" fmla="val 7310"/>
                <a:gd name="f17" fmla="val 6742"/>
                <a:gd name="f18" fmla="val 7908"/>
                <a:gd name="f19" fmla="val 5923"/>
                <a:gd name="f20" fmla="val 8318"/>
                <a:gd name="f21" fmla="val 3151"/>
                <a:gd name="f22" fmla="val 1670"/>
                <a:gd name="f23" fmla="val 6837"/>
                <a:gd name="f24" fmla="val 1"/>
                <a:gd name="f25" fmla="val 2268"/>
                <a:gd name="f26" fmla="val 2269"/>
                <a:gd name="f27" fmla="val 7688"/>
                <a:gd name="f28" fmla="val 9956"/>
                <a:gd name="f29" fmla="val 5013"/>
                <a:gd name="f30" fmla="val 9957"/>
                <a:gd name="f31" fmla="val 5048"/>
                <a:gd name="f32" fmla="val 5083"/>
                <a:gd name="f33" fmla="val 6367"/>
                <a:gd name="f34" fmla="val 7586"/>
                <a:gd name="f35" fmla="val 9395"/>
                <a:gd name="f36" fmla="val 8506"/>
                <a:gd name="f37" fmla="val 8444"/>
                <a:gd name="f38" fmla="val 9420"/>
                <a:gd name="f39" fmla="val 7499"/>
                <a:gd name="f40" fmla="val 9924"/>
                <a:gd name="f41" fmla="val 6270"/>
                <a:gd name="f42" fmla="val 7687"/>
                <a:gd name="f43" fmla="*/ f0 1 9925"/>
                <a:gd name="f44" fmla="*/ f1 1 9958"/>
                <a:gd name="f45" fmla="val f2"/>
                <a:gd name="f46" fmla="val f3"/>
                <a:gd name="f47" fmla="val f4"/>
                <a:gd name="f48" fmla="+- f47 0 f45"/>
                <a:gd name="f49" fmla="+- f46 0 f45"/>
                <a:gd name="f50" fmla="*/ f49 1 9925"/>
                <a:gd name="f51" fmla="*/ f48 1 9958"/>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9925" h="9958">
                  <a:moveTo>
                    <a:pt x="f5" y="f6"/>
                  </a:moveTo>
                  <a:cubicBezTo>
                    <a:pt x="f7" y="f6"/>
                    <a:pt x="f8" y="f9"/>
                    <a:pt x="f8" y="f10"/>
                  </a:cubicBezTo>
                  <a:cubicBezTo>
                    <a:pt x="f11" y="f12"/>
                    <a:pt x="f13" y="f14"/>
                    <a:pt x="f15" y="f16"/>
                  </a:cubicBezTo>
                  <a:cubicBezTo>
                    <a:pt x="f17" y="f18"/>
                    <a:pt x="f19" y="f20"/>
                    <a:pt x="f5" y="f20"/>
                  </a:cubicBezTo>
                  <a:cubicBezTo>
                    <a:pt x="f21" y="f20"/>
                    <a:pt x="f22" y="f23"/>
                    <a:pt x="f22" y="f10"/>
                  </a:cubicBezTo>
                  <a:cubicBezTo>
                    <a:pt x="f22" y="f9"/>
                    <a:pt x="f21" y="f6"/>
                    <a:pt x="f5" y="f6"/>
                  </a:cubicBezTo>
                  <a:close/>
                  <a:moveTo>
                    <a:pt x="f5" y="f24"/>
                  </a:moveTo>
                  <a:cubicBezTo>
                    <a:pt x="f25" y="f24"/>
                    <a:pt x="f2" y="f26"/>
                    <a:pt x="f2" y="f5"/>
                  </a:cubicBezTo>
                  <a:cubicBezTo>
                    <a:pt x="f2" y="f27"/>
                    <a:pt x="f25" y="f28"/>
                    <a:pt x="f5" y="f28"/>
                  </a:cubicBezTo>
                  <a:cubicBezTo>
                    <a:pt x="f29" y="f30"/>
                    <a:pt x="f31" y="f30"/>
                    <a:pt x="f32" y="f30"/>
                  </a:cubicBezTo>
                  <a:cubicBezTo>
                    <a:pt x="f33" y="f30"/>
                    <a:pt x="f34" y="f35"/>
                    <a:pt x="f36" y="f37"/>
                  </a:cubicBezTo>
                  <a:cubicBezTo>
                    <a:pt x="f38" y="f39"/>
                    <a:pt x="f40" y="f41"/>
                    <a:pt x="f40" y="f5"/>
                  </a:cubicBezTo>
                  <a:cubicBezTo>
                    <a:pt x="f40" y="f26"/>
                    <a:pt x="f42" y="f24"/>
                    <a:pt x="f5" y="f24"/>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36" name="Google Shape;6005;p86">
            <a:extLst>
              <a:ext uri="{FF2B5EF4-FFF2-40B4-BE49-F238E27FC236}">
                <a16:creationId xmlns:a16="http://schemas.microsoft.com/office/drawing/2014/main" id="{646F3AF4-BE29-A550-C790-1F2EF8E0D593}"/>
              </a:ext>
            </a:extLst>
          </p:cNvPr>
          <p:cNvGrpSpPr/>
          <p:nvPr/>
        </p:nvGrpSpPr>
        <p:grpSpPr>
          <a:xfrm>
            <a:off x="3584177" y="3495295"/>
            <a:ext cx="406286" cy="408900"/>
            <a:chOff x="4901348" y="3495294"/>
            <a:chExt cx="406286" cy="408900"/>
          </a:xfrm>
          <a:solidFill>
            <a:schemeClr val="bg2"/>
          </a:solidFill>
        </p:grpSpPr>
        <p:sp>
          <p:nvSpPr>
            <p:cNvPr id="137" name="Google Shape;6006;p86">
              <a:extLst>
                <a:ext uri="{FF2B5EF4-FFF2-40B4-BE49-F238E27FC236}">
                  <a16:creationId xmlns:a16="http://schemas.microsoft.com/office/drawing/2014/main" id="{941ADE97-3C0E-CEEE-EBC9-513AB4E2E004}"/>
                </a:ext>
              </a:extLst>
            </p:cNvPr>
            <p:cNvSpPr/>
            <p:nvPr/>
          </p:nvSpPr>
          <p:spPr>
            <a:xfrm>
              <a:off x="4901348" y="3495294"/>
              <a:ext cx="406286" cy="300069"/>
            </a:xfrm>
            <a:custGeom>
              <a:avLst/>
              <a:gdLst>
                <a:gd name="f0" fmla="val w"/>
                <a:gd name="f1" fmla="val h"/>
                <a:gd name="f2" fmla="val 0"/>
                <a:gd name="f3" fmla="val 12666"/>
                <a:gd name="f4" fmla="val 9294"/>
                <a:gd name="f5" fmla="val 11405"/>
                <a:gd name="f6" fmla="val 1701"/>
                <a:gd name="f7" fmla="val 11626"/>
                <a:gd name="f8" fmla="val 11846"/>
                <a:gd name="f9" fmla="val 1890"/>
                <a:gd name="f10" fmla="val 2142"/>
                <a:gd name="f11" fmla="val 3749"/>
                <a:gd name="f12" fmla="val 11090"/>
                <a:gd name="f13" fmla="val 4663"/>
                <a:gd name="f14" fmla="val 9956"/>
                <a:gd name="f15" fmla="val 4978"/>
                <a:gd name="f16" fmla="val 10051"/>
                <a:gd name="f17" fmla="val 4631"/>
                <a:gd name="f18" fmla="val 10145"/>
                <a:gd name="f19" fmla="val 4222"/>
                <a:gd name="f20" fmla="val 3844"/>
                <a:gd name="f21" fmla="val 2584"/>
                <a:gd name="f22" fmla="val 3812"/>
                <a:gd name="f23" fmla="val 2647"/>
                <a:gd name="f24" fmla="val 4600"/>
                <a:gd name="f25" fmla="val 2773"/>
                <a:gd name="f26" fmla="val 5009"/>
                <a:gd name="f27" fmla="val 1639"/>
                <a:gd name="f28" fmla="val 4694"/>
                <a:gd name="f29" fmla="val 851"/>
                <a:gd name="f30" fmla="val 3781"/>
                <a:gd name="f31" fmla="val 1040"/>
                <a:gd name="f32" fmla="val 1292"/>
                <a:gd name="f33" fmla="val 4065"/>
                <a:gd name="f34" fmla="val 3655"/>
                <a:gd name="f35" fmla="val 4317"/>
                <a:gd name="f36" fmla="val 4506"/>
                <a:gd name="f37" fmla="val 3875"/>
                <a:gd name="f38" fmla="val 4096"/>
                <a:gd name="f39" fmla="val 4821"/>
                <a:gd name="f40" fmla="val 5041"/>
                <a:gd name="f41" fmla="val 5262"/>
                <a:gd name="f42" fmla="val 5261"/>
                <a:gd name="f43" fmla="val 5451"/>
                <a:gd name="f44" fmla="val 5324"/>
                <a:gd name="f45" fmla="val 5577"/>
                <a:gd name="f46" fmla="val 5608"/>
                <a:gd name="f47" fmla="val 5482"/>
                <a:gd name="f48" fmla="val 5797"/>
                <a:gd name="f49" fmla="val 5431"/>
                <a:gd name="f50" fmla="val 5952"/>
                <a:gd name="f51" fmla="val 5229"/>
                <a:gd name="f52" fmla="val 6065"/>
                <a:gd name="f53" fmla="val 5054"/>
                <a:gd name="f54" fmla="val 5017"/>
                <a:gd name="f55" fmla="val 4980"/>
                <a:gd name="f56" fmla="val 6060"/>
                <a:gd name="f57" fmla="val 4947"/>
                <a:gd name="f58" fmla="val 6049"/>
                <a:gd name="f59" fmla="val 4128"/>
                <a:gd name="f60" fmla="val 5734"/>
                <a:gd name="f61" fmla="val 4946"/>
                <a:gd name="f62" fmla="val 2993"/>
                <a:gd name="f63" fmla="val 2741"/>
                <a:gd name="f64" fmla="val 2552"/>
                <a:gd name="f65" fmla="val 189"/>
                <a:gd name="f66" fmla="val 441"/>
                <a:gd name="f67" fmla="val 882"/>
                <a:gd name="f68" fmla="val 1261"/>
                <a:gd name="f69" fmla="val 536"/>
                <a:gd name="f70" fmla="val 1"/>
                <a:gd name="f71" fmla="val 1418"/>
                <a:gd name="f72" fmla="val 4568"/>
                <a:gd name="f73" fmla="val 1513"/>
                <a:gd name="f74" fmla="val 3183"/>
                <a:gd name="f75" fmla="val 5923"/>
                <a:gd name="f76" fmla="val 4159"/>
                <a:gd name="f77" fmla="val 7372"/>
                <a:gd name="f78" fmla="val 5073"/>
                <a:gd name="f79" fmla="val 7089"/>
                <a:gd name="f80" fmla="val 7687"/>
                <a:gd name="f81" fmla="val 8286"/>
                <a:gd name="f82" fmla="val 8884"/>
                <a:gd name="f83" fmla="val 4443"/>
                <a:gd name="f84" fmla="val 8192"/>
                <a:gd name="f85" fmla="val 7782"/>
                <a:gd name="f86" fmla="val 7562"/>
                <a:gd name="f87" fmla="val 8507"/>
                <a:gd name="f88" fmla="val 9484"/>
                <a:gd name="f89" fmla="val 11216"/>
                <a:gd name="f90" fmla="val 4537"/>
                <a:gd name="f91" fmla="val 12098"/>
                <a:gd name="f92" fmla="val 9704"/>
                <a:gd name="f93" fmla="*/ f0 1 12666"/>
                <a:gd name="f94" fmla="*/ f1 1 9294"/>
                <a:gd name="f95" fmla="val f2"/>
                <a:gd name="f96" fmla="val f3"/>
                <a:gd name="f97" fmla="val f4"/>
                <a:gd name="f98" fmla="+- f97 0 f95"/>
                <a:gd name="f99" fmla="+- f96 0 f95"/>
                <a:gd name="f100" fmla="*/ f99 1 12666"/>
                <a:gd name="f101" fmla="*/ f98 1 9294"/>
                <a:gd name="f102" fmla="*/ f95 1 f100"/>
                <a:gd name="f103" fmla="*/ f96 1 f100"/>
                <a:gd name="f104" fmla="*/ f95 1 f101"/>
                <a:gd name="f105" fmla="*/ f97 1 f101"/>
                <a:gd name="f106" fmla="*/ f102 f93 1"/>
                <a:gd name="f107" fmla="*/ f103 f93 1"/>
                <a:gd name="f108" fmla="*/ f105 f94 1"/>
                <a:gd name="f109" fmla="*/ f104 f94 1"/>
              </a:gdLst>
              <a:ahLst/>
              <a:cxnLst>
                <a:cxn ang="3cd4">
                  <a:pos x="hc" y="t"/>
                </a:cxn>
                <a:cxn ang="0">
                  <a:pos x="r" y="vc"/>
                </a:cxn>
                <a:cxn ang="cd4">
                  <a:pos x="hc" y="b"/>
                </a:cxn>
                <a:cxn ang="cd2">
                  <a:pos x="l" y="vc"/>
                </a:cxn>
              </a:cxnLst>
              <a:rect l="f106" t="f109" r="f107" b="f108"/>
              <a:pathLst>
                <a:path w="12666" h="9294">
                  <a:moveTo>
                    <a:pt x="f5" y="f6"/>
                  </a:moveTo>
                  <a:cubicBezTo>
                    <a:pt x="f7" y="f6"/>
                    <a:pt x="f8" y="f9"/>
                    <a:pt x="f8" y="f10"/>
                  </a:cubicBezTo>
                  <a:cubicBezTo>
                    <a:pt x="f8" y="f11"/>
                    <a:pt x="f12" y="f13"/>
                    <a:pt x="f14" y="f15"/>
                  </a:cubicBezTo>
                  <a:cubicBezTo>
                    <a:pt x="f16" y="f17"/>
                    <a:pt x="f18" y="f19"/>
                    <a:pt x="f18" y="f20"/>
                  </a:cubicBezTo>
                  <a:lnTo>
                    <a:pt x="f18" y="f6"/>
                  </a:lnTo>
                  <a:close/>
                  <a:moveTo>
                    <a:pt x="f21" y="f6"/>
                  </a:moveTo>
                  <a:lnTo>
                    <a:pt x="f21" y="f22"/>
                  </a:lnTo>
                  <a:cubicBezTo>
                    <a:pt x="f21" y="f19"/>
                    <a:pt x="f23" y="f24"/>
                    <a:pt x="f25" y="f26"/>
                  </a:cubicBezTo>
                  <a:cubicBezTo>
                    <a:pt x="f27" y="f28"/>
                    <a:pt x="f29" y="f30"/>
                    <a:pt x="f29" y="f10"/>
                  </a:cubicBezTo>
                  <a:cubicBezTo>
                    <a:pt x="f29" y="f9"/>
                    <a:pt x="f31" y="f6"/>
                    <a:pt x="f32" y="f6"/>
                  </a:cubicBezTo>
                  <a:close/>
                  <a:moveTo>
                    <a:pt x="f33" y="f34"/>
                  </a:moveTo>
                  <a:cubicBezTo>
                    <a:pt x="f35" y="f34"/>
                    <a:pt x="f36" y="f37"/>
                    <a:pt x="f36" y="f38"/>
                  </a:cubicBezTo>
                  <a:cubicBezTo>
                    <a:pt x="f36" y="f17"/>
                    <a:pt x="f39" y="f40"/>
                    <a:pt x="f41" y="f42"/>
                  </a:cubicBezTo>
                  <a:cubicBezTo>
                    <a:pt x="f43" y="f44"/>
                    <a:pt x="f45" y="f46"/>
                    <a:pt x="f47" y="f48"/>
                  </a:cubicBezTo>
                  <a:cubicBezTo>
                    <a:pt x="f49" y="f50"/>
                    <a:pt x="f51" y="f52"/>
                    <a:pt x="f53" y="f52"/>
                  </a:cubicBezTo>
                  <a:cubicBezTo>
                    <a:pt x="f54" y="f52"/>
                    <a:pt x="f55" y="f56"/>
                    <a:pt x="f57" y="f58"/>
                  </a:cubicBezTo>
                  <a:cubicBezTo>
                    <a:pt x="f59" y="f60"/>
                    <a:pt x="f34" y="f61"/>
                    <a:pt x="f34" y="f38"/>
                  </a:cubicBezTo>
                  <a:cubicBezTo>
                    <a:pt x="f34" y="f37"/>
                    <a:pt x="f20" y="f34"/>
                    <a:pt x="f33" y="f34"/>
                  </a:cubicBezTo>
                  <a:close/>
                  <a:moveTo>
                    <a:pt x="f62" y="f2"/>
                  </a:moveTo>
                  <a:cubicBezTo>
                    <a:pt x="f63" y="f2"/>
                    <a:pt x="f64" y="f65"/>
                    <a:pt x="f64" y="f66"/>
                  </a:cubicBezTo>
                  <a:lnTo>
                    <a:pt x="f64" y="f67"/>
                  </a:lnTo>
                  <a:lnTo>
                    <a:pt x="f68" y="f67"/>
                  </a:lnTo>
                  <a:cubicBezTo>
                    <a:pt x="f69" y="f67"/>
                    <a:pt x="f70" y="f71"/>
                    <a:pt x="f70" y="f10"/>
                  </a:cubicBezTo>
                  <a:cubicBezTo>
                    <a:pt x="f70" y="f72"/>
                    <a:pt x="f73" y="f48"/>
                    <a:pt x="f74" y="f75"/>
                  </a:cubicBezTo>
                  <a:cubicBezTo>
                    <a:pt x="f76" y="f77"/>
                    <a:pt x="f78" y="f79"/>
                    <a:pt x="f78" y="f80"/>
                  </a:cubicBezTo>
                  <a:cubicBezTo>
                    <a:pt x="f78" y="f81"/>
                    <a:pt x="f39" y="f82"/>
                    <a:pt x="f83" y="f4"/>
                  </a:cubicBezTo>
                  <a:lnTo>
                    <a:pt x="f84" y="f4"/>
                  </a:lnTo>
                  <a:cubicBezTo>
                    <a:pt x="f85" y="f82"/>
                    <a:pt x="f86" y="f81"/>
                    <a:pt x="f86" y="f80"/>
                  </a:cubicBezTo>
                  <a:cubicBezTo>
                    <a:pt x="f86" y="f79"/>
                    <a:pt x="f87" y="f77"/>
                    <a:pt x="f88" y="f75"/>
                  </a:cubicBezTo>
                  <a:cubicBezTo>
                    <a:pt x="f89" y="f48"/>
                    <a:pt x="f3" y="f90"/>
                    <a:pt x="f3" y="f10"/>
                  </a:cubicBezTo>
                  <a:cubicBezTo>
                    <a:pt x="f3" y="f71"/>
                    <a:pt x="f91" y="f67"/>
                    <a:pt x="f5" y="f67"/>
                  </a:cubicBezTo>
                  <a:lnTo>
                    <a:pt x="f18" y="f67"/>
                  </a:lnTo>
                  <a:lnTo>
                    <a:pt x="f18" y="f66"/>
                  </a:lnTo>
                  <a:cubicBezTo>
                    <a:pt x="f18" y="f65"/>
                    <a:pt x="f14" y="f2"/>
                    <a:pt x="f9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38" name="Google Shape;6007;p86">
              <a:extLst>
                <a:ext uri="{FF2B5EF4-FFF2-40B4-BE49-F238E27FC236}">
                  <a16:creationId xmlns:a16="http://schemas.microsoft.com/office/drawing/2014/main" id="{DA0B80C2-2F0E-009A-C952-95D5CDC7920B}"/>
                </a:ext>
              </a:extLst>
            </p:cNvPr>
            <p:cNvSpPr/>
            <p:nvPr/>
          </p:nvSpPr>
          <p:spPr>
            <a:xfrm>
              <a:off x="4979173" y="3822804"/>
              <a:ext cx="249658" cy="81390"/>
            </a:xfrm>
            <a:custGeom>
              <a:avLst/>
              <a:gdLst>
                <a:gd name="f0" fmla="val w"/>
                <a:gd name="f1" fmla="val h"/>
                <a:gd name="f2" fmla="val 0"/>
                <a:gd name="f3" fmla="val 7783"/>
                <a:gd name="f4" fmla="val 2521"/>
                <a:gd name="f5" fmla="val 757"/>
                <a:gd name="f6" fmla="val 1"/>
                <a:gd name="f7" fmla="val 63"/>
                <a:gd name="f8" fmla="val 1954"/>
                <a:gd name="f9" fmla="val 2237"/>
                <a:gd name="f10" fmla="val 158"/>
                <a:gd name="f11" fmla="val 473"/>
                <a:gd name="f12" fmla="val 7278"/>
                <a:gd name="f13" fmla="val 7593"/>
                <a:gd name="f14" fmla="val 7782"/>
                <a:gd name="f15" fmla="val 7688"/>
                <a:gd name="f16" fmla="val 6995"/>
                <a:gd name="f17" fmla="*/ f0 1 7783"/>
                <a:gd name="f18" fmla="*/ f1 1 2521"/>
                <a:gd name="f19" fmla="val f2"/>
                <a:gd name="f20" fmla="val f3"/>
                <a:gd name="f21" fmla="val f4"/>
                <a:gd name="f22" fmla="+- f21 0 f19"/>
                <a:gd name="f23" fmla="+- f20 0 f19"/>
                <a:gd name="f24" fmla="*/ f23 1 7783"/>
                <a:gd name="f25" fmla="*/ f22 1 2521"/>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7783" h="2521">
                  <a:moveTo>
                    <a:pt x="f5" y="f6"/>
                  </a:moveTo>
                  <a:lnTo>
                    <a:pt x="f7" y="f8"/>
                  </a:lnTo>
                  <a:cubicBezTo>
                    <a:pt x="f2" y="f9"/>
                    <a:pt x="f10" y="f4"/>
                    <a:pt x="f11" y="f4"/>
                  </a:cubicBezTo>
                  <a:lnTo>
                    <a:pt x="f12" y="f4"/>
                  </a:lnTo>
                  <a:cubicBezTo>
                    <a:pt x="f13" y="f4"/>
                    <a:pt x="f14" y="f9"/>
                    <a:pt x="f15" y="f8"/>
                  </a:cubicBezTo>
                  <a:lnTo>
                    <a:pt x="f16"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39" name="Google Shape;6020;p86">
            <a:extLst>
              <a:ext uri="{FF2B5EF4-FFF2-40B4-BE49-F238E27FC236}">
                <a16:creationId xmlns:a16="http://schemas.microsoft.com/office/drawing/2014/main" id="{BD04068B-0941-E656-17E5-E65A330B6C6F}"/>
              </a:ext>
            </a:extLst>
          </p:cNvPr>
          <p:cNvGrpSpPr/>
          <p:nvPr/>
        </p:nvGrpSpPr>
        <p:grpSpPr>
          <a:xfrm>
            <a:off x="4831144" y="2583016"/>
            <a:ext cx="272920" cy="462000"/>
            <a:chOff x="6148315" y="2583015"/>
            <a:chExt cx="272920" cy="462000"/>
          </a:xfrm>
          <a:solidFill>
            <a:schemeClr val="bg2"/>
          </a:solidFill>
        </p:grpSpPr>
        <p:sp>
          <p:nvSpPr>
            <p:cNvPr id="140" name="Google Shape;6021;p86">
              <a:extLst>
                <a:ext uri="{FF2B5EF4-FFF2-40B4-BE49-F238E27FC236}">
                  <a16:creationId xmlns:a16="http://schemas.microsoft.com/office/drawing/2014/main" id="{3A59458A-64B0-2EAC-7251-2DB03D42CD57}"/>
                </a:ext>
              </a:extLst>
            </p:cNvPr>
            <p:cNvSpPr/>
            <p:nvPr/>
          </p:nvSpPr>
          <p:spPr>
            <a:xfrm>
              <a:off x="6148315" y="2583015"/>
              <a:ext cx="272920" cy="321832"/>
            </a:xfrm>
            <a:custGeom>
              <a:avLst/>
              <a:gdLst>
                <a:gd name="f0" fmla="val w"/>
                <a:gd name="f1" fmla="val h"/>
                <a:gd name="f2" fmla="val 0"/>
                <a:gd name="f3" fmla="val 7531"/>
                <a:gd name="f4" fmla="val 8823"/>
                <a:gd name="f5" fmla="val 3372"/>
                <a:gd name="f6" fmla="val 1"/>
                <a:gd name="f7" fmla="val 95"/>
                <a:gd name="f8" fmla="val 5703"/>
                <a:gd name="f9" fmla="val 5829"/>
                <a:gd name="f10" fmla="val 5987"/>
                <a:gd name="f11" fmla="val 6113"/>
                <a:gd name="f12" fmla="val 1418"/>
                <a:gd name="f13" fmla="val 8822"/>
                <a:gd name="f14" fmla="val 6081"/>
                <a:gd name="f15" fmla="val 7467"/>
                <a:gd name="f16" fmla="val 7530"/>
                <a:gd name="f17" fmla="val 7499"/>
                <a:gd name="f18" fmla="val 4191"/>
                <a:gd name="f19" fmla="val 4727"/>
                <a:gd name="f20" fmla="val 4663"/>
                <a:gd name="f21" fmla="val 4884"/>
                <a:gd name="f22" fmla="val 5010"/>
                <a:gd name="f23" fmla="val 5357"/>
                <a:gd name="f24" fmla="val 5892"/>
                <a:gd name="f25" fmla="val 6585"/>
                <a:gd name="f26" fmla="val 4474"/>
                <a:gd name="f27" fmla="val 7121"/>
                <a:gd name="f28" fmla="val 3750"/>
                <a:gd name="f29" fmla="val 3088"/>
                <a:gd name="f30" fmla="val 2521"/>
                <a:gd name="f31" fmla="val 2899"/>
                <a:gd name="f32" fmla="val 4916"/>
                <a:gd name="f33" fmla="*/ f0 1 7531"/>
                <a:gd name="f34" fmla="*/ f1 1 8823"/>
                <a:gd name="f35" fmla="val f2"/>
                <a:gd name="f36" fmla="val f3"/>
                <a:gd name="f37" fmla="val f4"/>
                <a:gd name="f38" fmla="+- f37 0 f35"/>
                <a:gd name="f39" fmla="+- f36 0 f35"/>
                <a:gd name="f40" fmla="*/ f39 1 7531"/>
                <a:gd name="f41" fmla="*/ f38 1 8823"/>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7531" h="8823">
                  <a:moveTo>
                    <a:pt x="f5" y="f6"/>
                  </a:moveTo>
                  <a:lnTo>
                    <a:pt x="f7" y="f8"/>
                  </a:lnTo>
                  <a:cubicBezTo>
                    <a:pt x="f6" y="f9"/>
                    <a:pt x="f6" y="f10"/>
                    <a:pt x="f7" y="f11"/>
                  </a:cubicBezTo>
                  <a:lnTo>
                    <a:pt x="f12" y="f13"/>
                  </a:lnTo>
                  <a:lnTo>
                    <a:pt x="f14" y="f13"/>
                  </a:lnTo>
                  <a:lnTo>
                    <a:pt x="f15" y="f11"/>
                  </a:lnTo>
                  <a:cubicBezTo>
                    <a:pt x="f16" y="f10"/>
                    <a:pt x="f17" y="f9"/>
                    <a:pt x="f15" y="f8"/>
                  </a:cubicBezTo>
                  <a:lnTo>
                    <a:pt x="f18" y="f6"/>
                  </a:lnTo>
                  <a:lnTo>
                    <a:pt x="f18" y="f19"/>
                  </a:lnTo>
                  <a:cubicBezTo>
                    <a:pt x="f20" y="f21"/>
                    <a:pt x="f22" y="f23"/>
                    <a:pt x="f22" y="f24"/>
                  </a:cubicBezTo>
                  <a:cubicBezTo>
                    <a:pt x="f22" y="f25"/>
                    <a:pt x="f26" y="f27"/>
                    <a:pt x="f28" y="f27"/>
                  </a:cubicBezTo>
                  <a:cubicBezTo>
                    <a:pt x="f29" y="f27"/>
                    <a:pt x="f30" y="f25"/>
                    <a:pt x="f30" y="f24"/>
                  </a:cubicBezTo>
                  <a:cubicBezTo>
                    <a:pt x="f30" y="f23"/>
                    <a:pt x="f31" y="f32"/>
                    <a:pt x="f5" y="f19"/>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1" name="Google Shape;6022;p86">
              <a:extLst>
                <a:ext uri="{FF2B5EF4-FFF2-40B4-BE49-F238E27FC236}">
                  <a16:creationId xmlns:a16="http://schemas.microsoft.com/office/drawing/2014/main" id="{322DC2E4-3E43-4863-47FC-5DA9675A14AB}"/>
                </a:ext>
              </a:extLst>
            </p:cNvPr>
            <p:cNvSpPr/>
            <p:nvPr/>
          </p:nvSpPr>
          <p:spPr>
            <a:xfrm>
              <a:off x="6209955" y="2934675"/>
              <a:ext cx="151881" cy="110340"/>
            </a:xfrm>
            <a:custGeom>
              <a:avLst/>
              <a:gdLst>
                <a:gd name="f0" fmla="val w"/>
                <a:gd name="f1" fmla="val h"/>
                <a:gd name="f2" fmla="val 0"/>
                <a:gd name="f3" fmla="val 4191"/>
                <a:gd name="f4" fmla="val 3025"/>
                <a:gd name="f5" fmla="val 32"/>
                <a:gd name="f6" fmla="val 2615"/>
                <a:gd name="f7" fmla="val 1"/>
                <a:gd name="f8" fmla="val 2836"/>
                <a:gd name="f9" fmla="val 190"/>
                <a:gd name="f10" fmla="val 442"/>
                <a:gd name="f11" fmla="val 3750"/>
                <a:gd name="f12" fmla="val 3970"/>
                <a:gd name="f13" fmla="*/ f0 1 4191"/>
                <a:gd name="f14" fmla="*/ f1 1 3025"/>
                <a:gd name="f15" fmla="val f2"/>
                <a:gd name="f16" fmla="val f3"/>
                <a:gd name="f17" fmla="val f4"/>
                <a:gd name="f18" fmla="+- f17 0 f15"/>
                <a:gd name="f19" fmla="+- f16 0 f15"/>
                <a:gd name="f20" fmla="*/ f19 1 4191"/>
                <a:gd name="f21" fmla="*/ f18 1 302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4191" h="3025">
                  <a:moveTo>
                    <a:pt x="f5" y="f2"/>
                  </a:moveTo>
                  <a:lnTo>
                    <a:pt x="f5" y="f6"/>
                  </a:lnTo>
                  <a:cubicBezTo>
                    <a:pt x="f7" y="f8"/>
                    <a:pt x="f9" y="f4"/>
                    <a:pt x="f10" y="f4"/>
                  </a:cubicBezTo>
                  <a:lnTo>
                    <a:pt x="f11" y="f4"/>
                  </a:lnTo>
                  <a:cubicBezTo>
                    <a:pt x="f12" y="f4"/>
                    <a:pt x="f3" y="f8"/>
                    <a:pt x="f3" y="f6"/>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42" name="Google Shape;6038;p86">
            <a:extLst>
              <a:ext uri="{FF2B5EF4-FFF2-40B4-BE49-F238E27FC236}">
                <a16:creationId xmlns:a16="http://schemas.microsoft.com/office/drawing/2014/main" id="{1BC62C47-C953-9339-2DE6-99A88EAA10FE}"/>
              </a:ext>
            </a:extLst>
          </p:cNvPr>
          <p:cNvGrpSpPr/>
          <p:nvPr/>
        </p:nvGrpSpPr>
        <p:grpSpPr>
          <a:xfrm>
            <a:off x="2478887" y="2604504"/>
            <a:ext cx="454438" cy="462586"/>
            <a:chOff x="3796058" y="2604503"/>
            <a:chExt cx="454438" cy="462586"/>
          </a:xfrm>
          <a:solidFill>
            <a:schemeClr val="bg2"/>
          </a:solidFill>
        </p:grpSpPr>
        <p:sp>
          <p:nvSpPr>
            <p:cNvPr id="143" name="Google Shape;6039;p86">
              <a:extLst>
                <a:ext uri="{FF2B5EF4-FFF2-40B4-BE49-F238E27FC236}">
                  <a16:creationId xmlns:a16="http://schemas.microsoft.com/office/drawing/2014/main" id="{4E7695E8-4147-3BCD-914E-F1758AC136B6}"/>
                </a:ext>
              </a:extLst>
            </p:cNvPr>
            <p:cNvSpPr/>
            <p:nvPr/>
          </p:nvSpPr>
          <p:spPr>
            <a:xfrm>
              <a:off x="3796058" y="2604503"/>
              <a:ext cx="138184" cy="224658"/>
            </a:xfrm>
            <a:custGeom>
              <a:avLst/>
              <a:gdLst>
                <a:gd name="f0" fmla="val w"/>
                <a:gd name="f1" fmla="val h"/>
                <a:gd name="f2" fmla="val 0"/>
                <a:gd name="f3" fmla="val 3813"/>
                <a:gd name="f4" fmla="val 6159"/>
                <a:gd name="f5" fmla="val 1698"/>
                <a:gd name="f6" fmla="val 1"/>
                <a:gd name="f7" fmla="val 1520"/>
                <a:gd name="f8" fmla="val 1373"/>
                <a:gd name="f9" fmla="val 138"/>
                <a:gd name="f10" fmla="val 1293"/>
                <a:gd name="f11" fmla="val 299"/>
                <a:gd name="f12" fmla="val 5119"/>
                <a:gd name="f13" fmla="val 5308"/>
                <a:gd name="f14" fmla="val 127"/>
                <a:gd name="f15" fmla="val 5528"/>
                <a:gd name="f16" fmla="val 316"/>
                <a:gd name="f17" fmla="val 5623"/>
                <a:gd name="f18" fmla="val 2332"/>
                <a:gd name="f19" fmla="val 6158"/>
                <a:gd name="f20" fmla="val 3277"/>
                <a:gd name="f21" fmla="val 2630"/>
                <a:gd name="f22" fmla="val 2868"/>
                <a:gd name="f23" fmla="val 4111"/>
                <a:gd name="f24" fmla="val 582"/>
                <a:gd name="f25" fmla="val 1797"/>
                <a:gd name="f26" fmla="val 15"/>
                <a:gd name="f27" fmla="val 1763"/>
                <a:gd name="f28" fmla="val 5"/>
                <a:gd name="f29" fmla="val 1730"/>
                <a:gd name="f30" fmla="*/ f0 1 3813"/>
                <a:gd name="f31" fmla="*/ f1 1 6159"/>
                <a:gd name="f32" fmla="val f2"/>
                <a:gd name="f33" fmla="val f3"/>
                <a:gd name="f34" fmla="val f4"/>
                <a:gd name="f35" fmla="+- f34 0 f32"/>
                <a:gd name="f36" fmla="+- f33 0 f32"/>
                <a:gd name="f37" fmla="*/ f36 1 3813"/>
                <a:gd name="f38" fmla="*/ f35 1 6159"/>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3813" h="6159">
                  <a:moveTo>
                    <a:pt x="f5" y="f6"/>
                  </a:moveTo>
                  <a:cubicBezTo>
                    <a:pt x="f7" y="f6"/>
                    <a:pt x="f8" y="f9"/>
                    <a:pt x="f10" y="f11"/>
                  </a:cubicBezTo>
                  <a:lnTo>
                    <a:pt x="f6" y="f12"/>
                  </a:lnTo>
                  <a:cubicBezTo>
                    <a:pt x="f6" y="f13"/>
                    <a:pt x="f14" y="f15"/>
                    <a:pt x="f16" y="f17"/>
                  </a:cubicBezTo>
                  <a:lnTo>
                    <a:pt x="f18" y="f19"/>
                  </a:lnTo>
                  <a:cubicBezTo>
                    <a:pt x="f20" y="f21"/>
                    <a:pt x="f22" y="f23"/>
                    <a:pt x="f3" y="f24"/>
                  </a:cubicBezTo>
                  <a:lnTo>
                    <a:pt x="f25" y="f26"/>
                  </a:lnTo>
                  <a:cubicBezTo>
                    <a:pt x="f27" y="f28"/>
                    <a:pt x="f2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4" name="Google Shape;6040;p86">
              <a:extLst>
                <a:ext uri="{FF2B5EF4-FFF2-40B4-BE49-F238E27FC236}">
                  <a16:creationId xmlns:a16="http://schemas.microsoft.com/office/drawing/2014/main" id="{A3813D48-9D03-D307-2FC9-F2880E90E9EC}"/>
                </a:ext>
              </a:extLst>
            </p:cNvPr>
            <p:cNvSpPr/>
            <p:nvPr/>
          </p:nvSpPr>
          <p:spPr>
            <a:xfrm>
              <a:off x="3880567" y="2662495"/>
              <a:ext cx="313977" cy="404594"/>
            </a:xfrm>
            <a:custGeom>
              <a:avLst/>
              <a:gdLst>
                <a:gd name="f0" fmla="val w"/>
                <a:gd name="f1" fmla="val h"/>
                <a:gd name="f2" fmla="val 0"/>
                <a:gd name="f3" fmla="val 8664"/>
                <a:gd name="f4" fmla="val 11092"/>
                <a:gd name="f5" fmla="val 4348"/>
                <a:gd name="f6" fmla="val 3466"/>
                <a:gd name="f7" fmla="val 4820"/>
                <a:gd name="f8" fmla="val 5199"/>
                <a:gd name="f9" fmla="val 3844"/>
                <a:gd name="f10" fmla="val 4316"/>
                <a:gd name="f11" fmla="val 4789"/>
                <a:gd name="f12" fmla="val 5136"/>
                <a:gd name="f13" fmla="val 3907"/>
                <a:gd name="f14" fmla="val 3529"/>
                <a:gd name="f15" fmla="val 3875"/>
                <a:gd name="f16" fmla="val 5104"/>
                <a:gd name="f17" fmla="val 5766"/>
                <a:gd name="f18" fmla="val 6081"/>
                <a:gd name="f19" fmla="val 7624"/>
                <a:gd name="f20" fmla="val 2615"/>
                <a:gd name="f21" fmla="val 3560"/>
                <a:gd name="f22" fmla="val 3812"/>
                <a:gd name="f23" fmla="val 5892"/>
                <a:gd name="f24" fmla="val 4096"/>
                <a:gd name="f25" fmla="val 5955"/>
                <a:gd name="f26" fmla="val 4631"/>
                <a:gd name="f27" fmla="val 4883"/>
                <a:gd name="f28" fmla="val 2048"/>
                <a:gd name="f29" fmla="val 1386"/>
                <a:gd name="f30" fmla="val 2458"/>
                <a:gd name="f31" fmla="val 1638"/>
                <a:gd name="f32" fmla="val 1544"/>
                <a:gd name="f33" fmla="val 977"/>
                <a:gd name="f34" fmla="val 4001"/>
                <a:gd name="f35" fmla="val 2678"/>
                <a:gd name="f36" fmla="val 4474"/>
                <a:gd name="f37" fmla="val 4726"/>
                <a:gd name="f38" fmla="val 2741"/>
                <a:gd name="f39" fmla="val 5010"/>
                <a:gd name="f40" fmla="val 2899"/>
                <a:gd name="f41" fmla="val 32"/>
                <a:gd name="f42" fmla="val 10523"/>
                <a:gd name="f43" fmla="val 10680"/>
                <a:gd name="f44" fmla="val 63"/>
                <a:gd name="f45" fmla="val 10964"/>
                <a:gd name="f46" fmla="val 252"/>
                <a:gd name="f47" fmla="val 11027"/>
                <a:gd name="f48" fmla="val 328"/>
                <a:gd name="f49" fmla="val 11070"/>
                <a:gd name="f50" fmla="val 404"/>
                <a:gd name="f51" fmla="val 11091"/>
                <a:gd name="f52" fmla="val 475"/>
                <a:gd name="f53" fmla="val 613"/>
                <a:gd name="f54" fmla="val 737"/>
                <a:gd name="f55" fmla="val 11014"/>
                <a:gd name="f56" fmla="val 819"/>
                <a:gd name="f57" fmla="val 10869"/>
                <a:gd name="f58" fmla="val 2143"/>
                <a:gd name="f59" fmla="val 8475"/>
                <a:gd name="f60" fmla="val 6490"/>
                <a:gd name="f61" fmla="val 7845"/>
                <a:gd name="f62" fmla="val 7907"/>
                <a:gd name="f63" fmla="val 8037"/>
                <a:gd name="f64" fmla="val 8173"/>
                <a:gd name="f65" fmla="val 8243"/>
                <a:gd name="f66" fmla="val 8316"/>
                <a:gd name="f67" fmla="val 8381"/>
                <a:gd name="f68" fmla="val 8570"/>
                <a:gd name="f69" fmla="val 10932"/>
                <a:gd name="f70" fmla="val 8538"/>
                <a:gd name="f71" fmla="val 10491"/>
                <a:gd name="f72" fmla="val 5734"/>
                <a:gd name="f73" fmla="val 5262"/>
                <a:gd name="f74" fmla="val 6585"/>
                <a:gd name="f75" fmla="val 5482"/>
                <a:gd name="f76" fmla="val 7120"/>
                <a:gd name="f77" fmla="val 3434"/>
                <a:gd name="f78" fmla="val 6931"/>
                <a:gd name="f79" fmla="val 4222"/>
                <a:gd name="f80" fmla="val 1513"/>
                <a:gd name="f81" fmla="*/ f0 1 8664"/>
                <a:gd name="f82" fmla="*/ f1 1 11092"/>
                <a:gd name="f83" fmla="val f2"/>
                <a:gd name="f84" fmla="val f3"/>
                <a:gd name="f85" fmla="val f4"/>
                <a:gd name="f86" fmla="+- f85 0 f83"/>
                <a:gd name="f87" fmla="+- f84 0 f83"/>
                <a:gd name="f88" fmla="*/ f87 1 8664"/>
                <a:gd name="f89" fmla="*/ f86 1 11092"/>
                <a:gd name="f90" fmla="*/ f83 1 f88"/>
                <a:gd name="f91" fmla="*/ f84 1 f88"/>
                <a:gd name="f92" fmla="*/ f83 1 f89"/>
                <a:gd name="f93" fmla="*/ f85 1 f89"/>
                <a:gd name="f94" fmla="*/ f90 f81 1"/>
                <a:gd name="f95" fmla="*/ f91 f81 1"/>
                <a:gd name="f96" fmla="*/ f93 f82 1"/>
                <a:gd name="f97" fmla="*/ f92 f82 1"/>
              </a:gdLst>
              <a:ahLst/>
              <a:cxnLst>
                <a:cxn ang="3cd4">
                  <a:pos x="hc" y="t"/>
                </a:cxn>
                <a:cxn ang="0">
                  <a:pos x="r" y="vc"/>
                </a:cxn>
                <a:cxn ang="cd4">
                  <a:pos x="hc" y="b"/>
                </a:cxn>
                <a:cxn ang="cd2">
                  <a:pos x="l" y="vc"/>
                </a:cxn>
              </a:cxnLst>
              <a:rect l="f94" t="f97" r="f95" b="f96"/>
              <a:pathLst>
                <a:path w="8664" h="11092">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16" y="f17"/>
                  </a:moveTo>
                  <a:lnTo>
                    <a:pt x="f18" y="f19"/>
                  </a:lnTo>
                  <a:lnTo>
                    <a:pt x="f20" y="f19"/>
                  </a:lnTo>
                  <a:lnTo>
                    <a:pt x="f21" y="f17"/>
                  </a:lnTo>
                  <a:cubicBezTo>
                    <a:pt x="f22" y="f23"/>
                    <a:pt x="f24" y="f25"/>
                    <a:pt x="f5" y="f25"/>
                  </a:cubicBezTo>
                  <a:cubicBezTo>
                    <a:pt x="f26" y="f25"/>
                    <a:pt x="f27" y="f23"/>
                    <a:pt x="f16" y="f17"/>
                  </a:cubicBezTo>
                  <a:close/>
                  <a:moveTo>
                    <a:pt x="f28" y="f2"/>
                  </a:moveTo>
                  <a:cubicBezTo>
                    <a:pt x="f29" y="f30"/>
                    <a:pt x="f31" y="f32"/>
                    <a:pt x="f33" y="f34"/>
                  </a:cubicBezTo>
                  <a:lnTo>
                    <a:pt x="f35" y="f36"/>
                  </a:lnTo>
                  <a:cubicBezTo>
                    <a:pt x="f35" y="f37"/>
                    <a:pt x="f38" y="f39"/>
                    <a:pt x="f40" y="f8"/>
                  </a:cubicBezTo>
                  <a:lnTo>
                    <a:pt x="f41" y="f42"/>
                  </a:lnTo>
                  <a:cubicBezTo>
                    <a:pt x="f2" y="f43"/>
                    <a:pt x="f44" y="f45"/>
                    <a:pt x="f46" y="f47"/>
                  </a:cubicBezTo>
                  <a:cubicBezTo>
                    <a:pt x="f48" y="f49"/>
                    <a:pt x="f50" y="f51"/>
                    <a:pt x="f52" y="f51"/>
                  </a:cubicBezTo>
                  <a:cubicBezTo>
                    <a:pt x="f53" y="f51"/>
                    <a:pt x="f54" y="f55"/>
                    <a:pt x="f56" y="f57"/>
                  </a:cubicBezTo>
                  <a:lnTo>
                    <a:pt x="f58" y="f59"/>
                  </a:lnTo>
                  <a:lnTo>
                    <a:pt x="f60" y="f59"/>
                  </a:lnTo>
                  <a:lnTo>
                    <a:pt x="f61" y="f57"/>
                  </a:lnTo>
                  <a:cubicBezTo>
                    <a:pt x="f62" y="f55"/>
                    <a:pt x="f63" y="f51"/>
                    <a:pt x="f64" y="f51"/>
                  </a:cubicBezTo>
                  <a:cubicBezTo>
                    <a:pt x="f65" y="f51"/>
                    <a:pt x="f66" y="f49"/>
                    <a:pt x="f67" y="f47"/>
                  </a:cubicBezTo>
                  <a:cubicBezTo>
                    <a:pt x="f68" y="f69"/>
                    <a:pt x="f3" y="f43"/>
                    <a:pt x="f70" y="f71"/>
                  </a:cubicBezTo>
                  <a:lnTo>
                    <a:pt x="f72" y="f73"/>
                  </a:lnTo>
                  <a:lnTo>
                    <a:pt x="f74" y="f75"/>
                  </a:lnTo>
                  <a:cubicBezTo>
                    <a:pt x="f76" y="f77"/>
                    <a:pt x="f78" y="f79"/>
                    <a:pt x="f19" y="f80"/>
                  </a:cubicBezTo>
                  <a:lnTo>
                    <a:pt x="f28"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5" name="Google Shape;6041;p86">
              <a:extLst>
                <a:ext uri="{FF2B5EF4-FFF2-40B4-BE49-F238E27FC236}">
                  <a16:creationId xmlns:a16="http://schemas.microsoft.com/office/drawing/2014/main" id="{6612A772-F491-E02D-8456-FD16464FEC64}"/>
                </a:ext>
              </a:extLst>
            </p:cNvPr>
            <p:cNvSpPr/>
            <p:nvPr/>
          </p:nvSpPr>
          <p:spPr>
            <a:xfrm>
              <a:off x="4156853" y="2753285"/>
              <a:ext cx="93643" cy="104470"/>
            </a:xfrm>
            <a:custGeom>
              <a:avLst/>
              <a:gdLst>
                <a:gd name="f0" fmla="val w"/>
                <a:gd name="f1" fmla="val h"/>
                <a:gd name="f2" fmla="val 0"/>
                <a:gd name="f3" fmla="val 2584"/>
                <a:gd name="f4" fmla="val 2864"/>
                <a:gd name="f5" fmla="val 630"/>
                <a:gd name="f6" fmla="val 252"/>
                <a:gd name="f7" fmla="val 1449"/>
                <a:gd name="f8" fmla="val 410"/>
                <a:gd name="f9" fmla="val 945"/>
                <a:gd name="f10" fmla="val 2395"/>
                <a:gd name="f11" fmla="val 1607"/>
                <a:gd name="f12" fmla="val 2836"/>
                <a:gd name="f13" fmla="val 1658"/>
                <a:gd name="f14" fmla="val 2855"/>
                <a:gd name="f15" fmla="val 1707"/>
                <a:gd name="f16" fmla="val 1753"/>
                <a:gd name="f17" fmla="val 1932"/>
                <a:gd name="f18" fmla="val 2067"/>
                <a:gd name="f19" fmla="val 2728"/>
                <a:gd name="f20" fmla="val 2143"/>
                <a:gd name="f21" fmla="val 2552"/>
                <a:gd name="f22" fmla="val 725"/>
                <a:gd name="f23" fmla="val 2458"/>
                <a:gd name="f24" fmla="val 473"/>
                <a:gd name="f25" fmla="val 2237"/>
                <a:gd name="f26" fmla="val 441"/>
                <a:gd name="f27" fmla="*/ f0 1 2584"/>
                <a:gd name="f28" fmla="*/ f1 1 2864"/>
                <a:gd name="f29" fmla="val f2"/>
                <a:gd name="f30" fmla="val f3"/>
                <a:gd name="f31" fmla="val f4"/>
                <a:gd name="f32" fmla="+- f31 0 f29"/>
                <a:gd name="f33" fmla="+- f30 0 f29"/>
                <a:gd name="f34" fmla="*/ f33 1 2584"/>
                <a:gd name="f35" fmla="*/ f32 1 2864"/>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2584" h="2864">
                  <a:moveTo>
                    <a:pt x="f5" y="f2"/>
                  </a:moveTo>
                  <a:cubicBezTo>
                    <a:pt x="f6" y="f7"/>
                    <a:pt x="f8" y="f9"/>
                    <a:pt x="f2" y="f10"/>
                  </a:cubicBezTo>
                  <a:lnTo>
                    <a:pt x="f11" y="f12"/>
                  </a:lnTo>
                  <a:cubicBezTo>
                    <a:pt x="f13" y="f14"/>
                    <a:pt x="f15" y="f4"/>
                    <a:pt x="f16" y="f4"/>
                  </a:cubicBezTo>
                  <a:cubicBezTo>
                    <a:pt x="f17" y="f4"/>
                    <a:pt x="f18" y="f19"/>
                    <a:pt x="f20" y="f21"/>
                  </a:cubicBezTo>
                  <a:lnTo>
                    <a:pt x="f3" y="f9"/>
                  </a:lnTo>
                  <a:cubicBezTo>
                    <a:pt x="f21" y="f22"/>
                    <a:pt x="f23" y="f24"/>
                    <a:pt x="f25" y="f26"/>
                  </a:cubicBez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46" name="Google Shape;6048;p86">
            <a:extLst>
              <a:ext uri="{FF2B5EF4-FFF2-40B4-BE49-F238E27FC236}">
                <a16:creationId xmlns:a16="http://schemas.microsoft.com/office/drawing/2014/main" id="{13A87405-C2F4-BE0E-B4B1-4756BF310ABC}"/>
              </a:ext>
            </a:extLst>
          </p:cNvPr>
          <p:cNvGrpSpPr/>
          <p:nvPr/>
        </p:nvGrpSpPr>
        <p:grpSpPr>
          <a:xfrm>
            <a:off x="5388115" y="2576277"/>
            <a:ext cx="456723" cy="464304"/>
            <a:chOff x="6705286" y="2576276"/>
            <a:chExt cx="456723" cy="464304"/>
          </a:xfrm>
          <a:solidFill>
            <a:schemeClr val="bg2"/>
          </a:solidFill>
        </p:grpSpPr>
        <p:sp>
          <p:nvSpPr>
            <p:cNvPr id="147" name="Google Shape;6049;p86">
              <a:extLst>
                <a:ext uri="{FF2B5EF4-FFF2-40B4-BE49-F238E27FC236}">
                  <a16:creationId xmlns:a16="http://schemas.microsoft.com/office/drawing/2014/main" id="{75CE7C28-237A-D05C-8E15-4007D438ED7E}"/>
                </a:ext>
              </a:extLst>
            </p:cNvPr>
            <p:cNvSpPr/>
            <p:nvPr/>
          </p:nvSpPr>
          <p:spPr>
            <a:xfrm>
              <a:off x="6981608" y="2578580"/>
              <a:ext cx="180401" cy="271677"/>
            </a:xfrm>
            <a:custGeom>
              <a:avLst/>
              <a:gdLst>
                <a:gd name="f0" fmla="val w"/>
                <a:gd name="f1" fmla="val h"/>
                <a:gd name="f2" fmla="val 0"/>
                <a:gd name="f3" fmla="val 4978"/>
                <a:gd name="f4" fmla="val 7448"/>
                <a:gd name="f5" fmla="val 2489"/>
                <a:gd name="f6" fmla="val 820"/>
                <a:gd name="f7" fmla="val 3403"/>
                <a:gd name="f8" fmla="val 4127"/>
                <a:gd name="f9" fmla="val 1576"/>
                <a:gd name="f10" fmla="val 2490"/>
                <a:gd name="f11" fmla="val 3372"/>
                <a:gd name="f12" fmla="val 4128"/>
                <a:gd name="f13" fmla="val 1575"/>
                <a:gd name="f14" fmla="val 819"/>
                <a:gd name="f15" fmla="val 1"/>
                <a:gd name="f16" fmla="val 1103"/>
                <a:gd name="f17" fmla="val 1104"/>
                <a:gd name="f18" fmla="val 3214"/>
                <a:gd name="f19" fmla="val 315"/>
                <a:gd name="f20" fmla="val 3845"/>
                <a:gd name="f21" fmla="val 4317"/>
                <a:gd name="f22" fmla="val 7058"/>
                <a:gd name="f23" fmla="val 7287"/>
                <a:gd name="f24" fmla="val 1012"/>
                <a:gd name="f25" fmla="val 1225"/>
                <a:gd name="f26" fmla="val 1334"/>
                <a:gd name="f27" fmla="val 1448"/>
                <a:gd name="f28" fmla="val 7406"/>
                <a:gd name="f29" fmla="val 1544"/>
                <a:gd name="f30" fmla="val 7310"/>
                <a:gd name="f31" fmla="val 6365"/>
                <a:gd name="f32" fmla="val 3434"/>
                <a:gd name="f33" fmla="val 3530"/>
                <a:gd name="f34" fmla="val 3640"/>
                <a:gd name="f35" fmla="val 3744"/>
                <a:gd name="f36" fmla="val 3948"/>
                <a:gd name="f37" fmla="val 4663"/>
                <a:gd name="f38" fmla="val 3875"/>
                <a:gd name="f39" fmla="*/ f0 1 4978"/>
                <a:gd name="f40" fmla="*/ f1 1 7448"/>
                <a:gd name="f41" fmla="val f2"/>
                <a:gd name="f42" fmla="val f3"/>
                <a:gd name="f43" fmla="val f4"/>
                <a:gd name="f44" fmla="+- f43 0 f41"/>
                <a:gd name="f45" fmla="+- f42 0 f41"/>
                <a:gd name="f46" fmla="*/ f45 1 4978"/>
                <a:gd name="f47" fmla="*/ f44 1 7448"/>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4978" h="7448">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16" y="f15"/>
                    <a:pt x="f2" y="f17"/>
                    <a:pt x="f2" y="f10"/>
                  </a:cubicBezTo>
                  <a:cubicBezTo>
                    <a:pt x="f2" y="f18"/>
                    <a:pt x="f19" y="f20"/>
                    <a:pt x="f14" y="f21"/>
                  </a:cubicBezTo>
                  <a:lnTo>
                    <a:pt x="f14" y="f22"/>
                  </a:lnTo>
                  <a:cubicBezTo>
                    <a:pt x="f14" y="f23"/>
                    <a:pt x="f24" y="f4"/>
                    <a:pt x="f25" y="f4"/>
                  </a:cubicBezTo>
                  <a:cubicBezTo>
                    <a:pt x="f26" y="f4"/>
                    <a:pt x="f27" y="f28"/>
                    <a:pt x="f29" y="f30"/>
                  </a:cubicBezTo>
                  <a:lnTo>
                    <a:pt x="f5" y="f31"/>
                  </a:lnTo>
                  <a:lnTo>
                    <a:pt x="f32" y="f30"/>
                  </a:lnTo>
                  <a:cubicBezTo>
                    <a:pt x="f33" y="f28"/>
                    <a:pt x="f34" y="f4"/>
                    <a:pt x="f35" y="f4"/>
                  </a:cubicBezTo>
                  <a:cubicBezTo>
                    <a:pt x="f36" y="f4"/>
                    <a:pt x="f8" y="f23"/>
                    <a:pt x="f8" y="f22"/>
                  </a:cubicBezTo>
                  <a:lnTo>
                    <a:pt x="f8" y="f21"/>
                  </a:lnTo>
                  <a:cubicBezTo>
                    <a:pt x="f37" y="f20"/>
                    <a:pt x="f3" y="f18"/>
                    <a:pt x="f3" y="f10"/>
                  </a:cubicBezTo>
                  <a:cubicBezTo>
                    <a:pt x="f3" y="f17"/>
                    <a:pt x="f38" y="f15"/>
                    <a:pt x="f5" y="f1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8" name="Google Shape;6050;p86">
              <a:extLst>
                <a:ext uri="{FF2B5EF4-FFF2-40B4-BE49-F238E27FC236}">
                  <a16:creationId xmlns:a16="http://schemas.microsoft.com/office/drawing/2014/main" id="{557A47E5-D70F-80FA-992B-AF3F2D015DF4}"/>
                </a:ext>
              </a:extLst>
            </p:cNvPr>
            <p:cNvSpPr/>
            <p:nvPr/>
          </p:nvSpPr>
          <p:spPr>
            <a:xfrm>
              <a:off x="6768087" y="2980797"/>
              <a:ext cx="391637" cy="59783"/>
            </a:xfrm>
            <a:custGeom>
              <a:avLst/>
              <a:gdLst>
                <a:gd name="f0" fmla="val w"/>
                <a:gd name="f1" fmla="val h"/>
                <a:gd name="f2" fmla="val 0"/>
                <a:gd name="f3" fmla="val 10807"/>
                <a:gd name="f4" fmla="val 1639"/>
                <a:gd name="f5" fmla="val 1450"/>
                <a:gd name="f6" fmla="val 1"/>
                <a:gd name="f7" fmla="val 1292"/>
                <a:gd name="f8" fmla="val 788"/>
                <a:gd name="f9" fmla="val 662"/>
                <a:gd name="f10" fmla="val 1387"/>
                <a:gd name="f11" fmla="val 8822"/>
                <a:gd name="f12" fmla="val 9799"/>
                <a:gd name="f13" fmla="val 10649"/>
                <a:gd name="f14" fmla="val 946"/>
                <a:gd name="f15" fmla="*/ f0 1 10807"/>
                <a:gd name="f16" fmla="*/ f1 1 1639"/>
                <a:gd name="f17" fmla="val f2"/>
                <a:gd name="f18" fmla="val f3"/>
                <a:gd name="f19" fmla="val f4"/>
                <a:gd name="f20" fmla="+- f19 0 f17"/>
                <a:gd name="f21" fmla="+- f18 0 f17"/>
                <a:gd name="f22" fmla="*/ f21 1 10807"/>
                <a:gd name="f23" fmla="*/ f20 1 16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07" h="1639">
                  <a:moveTo>
                    <a:pt x="f5" y="f6"/>
                  </a:moveTo>
                  <a:cubicBezTo>
                    <a:pt x="f7" y="f8"/>
                    <a:pt x="f9" y="f10"/>
                    <a:pt x="f6" y="f4"/>
                  </a:cubicBezTo>
                  <a:lnTo>
                    <a:pt x="f11" y="f4"/>
                  </a:lnTo>
                  <a:cubicBezTo>
                    <a:pt x="f12" y="f4"/>
                    <a:pt x="f13" y="f14"/>
                    <a:pt x="f3"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49" name="Google Shape;6051;p86">
              <a:extLst>
                <a:ext uri="{FF2B5EF4-FFF2-40B4-BE49-F238E27FC236}">
                  <a16:creationId xmlns:a16="http://schemas.microsoft.com/office/drawing/2014/main" id="{5785663D-6B53-BE65-D7C7-4C649400A50E}"/>
                </a:ext>
              </a:extLst>
            </p:cNvPr>
            <p:cNvSpPr/>
            <p:nvPr/>
          </p:nvSpPr>
          <p:spPr>
            <a:xfrm>
              <a:off x="6705286" y="2576276"/>
              <a:ext cx="397361" cy="431404"/>
            </a:xfrm>
            <a:custGeom>
              <a:avLst/>
              <a:gdLst>
                <a:gd name="f0" fmla="val w"/>
                <a:gd name="f1" fmla="val h"/>
                <a:gd name="f2" fmla="val 0"/>
                <a:gd name="f3" fmla="val 10965"/>
                <a:gd name="f4" fmla="val 11827"/>
                <a:gd name="f5" fmla="val 379"/>
                <a:gd name="f6" fmla="val 1"/>
                <a:gd name="f7" fmla="val 158"/>
                <a:gd name="f8" fmla="val 221"/>
                <a:gd name="f9" fmla="val 411"/>
                <a:gd name="f10" fmla="val 10618"/>
                <a:gd name="f11" fmla="val 11280"/>
                <a:gd name="f12" fmla="val 537"/>
                <a:gd name="f13" fmla="val 11815"/>
                <a:gd name="f14" fmla="val 1198"/>
                <a:gd name="f15" fmla="val 1247"/>
                <a:gd name="f16" fmla="val 11823"/>
                <a:gd name="f17" fmla="val 1295"/>
                <a:gd name="f18" fmla="val 11826"/>
                <a:gd name="f19" fmla="val 1342"/>
                <a:gd name="f20" fmla="val 1912"/>
                <a:gd name="f21" fmla="val 2395"/>
                <a:gd name="f22" fmla="val 11318"/>
                <a:gd name="f23" fmla="val 10650"/>
                <a:gd name="f24" fmla="val 10398"/>
                <a:gd name="f25" fmla="val 2584"/>
                <a:gd name="f26" fmla="val 10272"/>
                <a:gd name="f27" fmla="val 2836"/>
                <a:gd name="f28" fmla="val 8255"/>
                <a:gd name="f29" fmla="val 10807"/>
                <a:gd name="f30" fmla="val 8161"/>
                <a:gd name="f31" fmla="val 8098"/>
                <a:gd name="f32" fmla="val 10492"/>
                <a:gd name="f33" fmla="val 7972"/>
                <a:gd name="f34" fmla="val 10146"/>
                <a:gd name="f35" fmla="val 7625"/>
                <a:gd name="f36" fmla="val 9799"/>
                <a:gd name="f37" fmla="val 9547"/>
                <a:gd name="f38" fmla="val 8224"/>
                <a:gd name="f39" fmla="val 9232"/>
                <a:gd name="f40" fmla="val 8318"/>
                <a:gd name="f41" fmla="val 8917"/>
                <a:gd name="f42" fmla="val 7720"/>
                <a:gd name="f43" fmla="val 7783"/>
                <a:gd name="f44" fmla="val 7058"/>
                <a:gd name="f45" fmla="val 4664"/>
                <a:gd name="f46" fmla="val 7184"/>
                <a:gd name="f47" fmla="val 4065"/>
                <a:gd name="f48" fmla="val 6869"/>
                <a:gd name="f49" fmla="val 3309"/>
                <a:gd name="f50" fmla="val 2490"/>
                <a:gd name="f51" fmla="val 1513"/>
                <a:gd name="f52" fmla="val 7310"/>
                <a:gd name="f53" fmla="val 600"/>
                <a:gd name="f54" fmla="val 8035"/>
                <a:gd name="f55" fmla="*/ f0 1 10965"/>
                <a:gd name="f56" fmla="*/ f1 1 11827"/>
                <a:gd name="f57" fmla="val f2"/>
                <a:gd name="f58" fmla="val f3"/>
                <a:gd name="f59" fmla="val f4"/>
                <a:gd name="f60" fmla="+- f59 0 f57"/>
                <a:gd name="f61" fmla="+- f58 0 f57"/>
                <a:gd name="f62" fmla="*/ f61 1 10965"/>
                <a:gd name="f63" fmla="*/ f60 1 11827"/>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10965" h="11827">
                  <a:moveTo>
                    <a:pt x="f5" y="f6"/>
                  </a:moveTo>
                  <a:cubicBezTo>
                    <a:pt x="f7" y="f6"/>
                    <a:pt x="f6" y="f8"/>
                    <a:pt x="f6" y="f9"/>
                  </a:cubicBezTo>
                  <a:lnTo>
                    <a:pt x="f6" y="f10"/>
                  </a:lnTo>
                  <a:cubicBezTo>
                    <a:pt x="f6" y="f11"/>
                    <a:pt x="f12" y="f13"/>
                    <a:pt x="f14" y="f13"/>
                  </a:cubicBezTo>
                  <a:cubicBezTo>
                    <a:pt x="f15" y="f16"/>
                    <a:pt x="f17" y="f18"/>
                    <a:pt x="f19" y="f18"/>
                  </a:cubicBezTo>
                  <a:cubicBezTo>
                    <a:pt x="f20" y="f18"/>
                    <a:pt x="f21" y="f22"/>
                    <a:pt x="f21" y="f23"/>
                  </a:cubicBezTo>
                  <a:cubicBezTo>
                    <a:pt x="f21" y="f24"/>
                    <a:pt x="f25" y="f26"/>
                    <a:pt x="f27" y="f26"/>
                  </a:cubicBezTo>
                  <a:lnTo>
                    <a:pt x="f3" y="f26"/>
                  </a:lnTo>
                  <a:lnTo>
                    <a:pt x="f3" y="f28"/>
                  </a:lnTo>
                  <a:cubicBezTo>
                    <a:pt x="f29" y="f30"/>
                    <a:pt x="f23" y="f31"/>
                    <a:pt x="f32" y="f33"/>
                  </a:cubicBezTo>
                  <a:lnTo>
                    <a:pt x="f34" y="f35"/>
                  </a:lnTo>
                  <a:lnTo>
                    <a:pt x="f36" y="f33"/>
                  </a:lnTo>
                  <a:cubicBezTo>
                    <a:pt x="f37" y="f38"/>
                    <a:pt x="f39" y="f40"/>
                    <a:pt x="f41" y="f40"/>
                  </a:cubicBezTo>
                  <a:cubicBezTo>
                    <a:pt x="f28" y="f40"/>
                    <a:pt x="f42" y="f43"/>
                    <a:pt x="f42" y="f44"/>
                  </a:cubicBezTo>
                  <a:lnTo>
                    <a:pt x="f42" y="f45"/>
                  </a:lnTo>
                  <a:cubicBezTo>
                    <a:pt x="f46" y="f47"/>
                    <a:pt x="f48" y="f49"/>
                    <a:pt x="f48" y="f50"/>
                  </a:cubicBezTo>
                  <a:cubicBezTo>
                    <a:pt x="f48" y="f51"/>
                    <a:pt x="f52" y="f53"/>
                    <a:pt x="f54"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50" name="Google Shape;5717;p85">
            <a:extLst>
              <a:ext uri="{FF2B5EF4-FFF2-40B4-BE49-F238E27FC236}">
                <a16:creationId xmlns:a16="http://schemas.microsoft.com/office/drawing/2014/main" id="{CE5DD9E5-2EA1-0878-0223-DDE716E90D3B}"/>
              </a:ext>
            </a:extLst>
          </p:cNvPr>
          <p:cNvGrpSpPr/>
          <p:nvPr/>
        </p:nvGrpSpPr>
        <p:grpSpPr>
          <a:xfrm>
            <a:off x="4250665" y="3523549"/>
            <a:ext cx="492377" cy="387934"/>
            <a:chOff x="5567836" y="3523548"/>
            <a:chExt cx="492377" cy="387934"/>
          </a:xfrm>
          <a:solidFill>
            <a:schemeClr val="bg2"/>
          </a:solidFill>
        </p:grpSpPr>
        <p:sp>
          <p:nvSpPr>
            <p:cNvPr id="151" name="Google Shape;5718;p85">
              <a:extLst>
                <a:ext uri="{FF2B5EF4-FFF2-40B4-BE49-F238E27FC236}">
                  <a16:creationId xmlns:a16="http://schemas.microsoft.com/office/drawing/2014/main" id="{0C245FC4-37D1-E64B-5F1F-BCBB84E43101}"/>
                </a:ext>
              </a:extLst>
            </p:cNvPr>
            <p:cNvSpPr/>
            <p:nvPr/>
          </p:nvSpPr>
          <p:spPr>
            <a:xfrm>
              <a:off x="5691198"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3"/>
                <a:gd name="f13" fmla="val 5736"/>
                <a:gd name="f14" fmla="val 3506"/>
                <a:gd name="f15" fmla="val 3729"/>
                <a:gd name="f16" fmla="*/ f0 1 4518"/>
                <a:gd name="f17" fmla="*/ f1 1 5737"/>
                <a:gd name="f18" fmla="val f2"/>
                <a:gd name="f19" fmla="val f3"/>
                <a:gd name="f20" fmla="val f4"/>
                <a:gd name="f21" fmla="+- f20 0 f18"/>
                <a:gd name="f22" fmla="+- f19 0 f18"/>
                <a:gd name="f23" fmla="*/ f22 1 4518"/>
                <a:gd name="f24" fmla="*/ f21 1 573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4518" h="5737">
                  <a:moveTo>
                    <a:pt x="f5" y="f2"/>
                  </a:moveTo>
                  <a:cubicBezTo>
                    <a:pt x="f6" y="f2"/>
                    <a:pt x="f7" y="f8"/>
                    <a:pt x="f7" y="f9"/>
                  </a:cubicBezTo>
                  <a:cubicBezTo>
                    <a:pt x="f7" y="f10"/>
                    <a:pt x="f11" y="f12"/>
                    <a:pt x="f5" y="f13"/>
                  </a:cubicBezTo>
                  <a:cubicBezTo>
                    <a:pt x="f14" y="f12"/>
                    <a:pt x="f3" y="f10"/>
                    <a:pt x="f3" y="f9"/>
                  </a:cubicBezTo>
                  <a:cubicBezTo>
                    <a:pt x="f3" y="f8"/>
                    <a:pt x="f1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2" name="Google Shape;5719;p85">
              <a:extLst>
                <a:ext uri="{FF2B5EF4-FFF2-40B4-BE49-F238E27FC236}">
                  <a16:creationId xmlns:a16="http://schemas.microsoft.com/office/drawing/2014/main" id="{A6A9371D-4775-5EA1-3C21-AB4EC3D16F24}"/>
                </a:ext>
              </a:extLst>
            </p:cNvPr>
            <p:cNvSpPr/>
            <p:nvPr/>
          </p:nvSpPr>
          <p:spPr>
            <a:xfrm>
              <a:off x="5567836" y="3639321"/>
              <a:ext cx="137196" cy="132898"/>
            </a:xfrm>
            <a:custGeom>
              <a:avLst/>
              <a:gdLst>
                <a:gd name="f0" fmla="val w"/>
                <a:gd name="f1" fmla="val h"/>
                <a:gd name="f2" fmla="val 0"/>
                <a:gd name="f3" fmla="val 5623"/>
                <a:gd name="f4" fmla="val 5447"/>
                <a:gd name="f5" fmla="val 1951"/>
                <a:gd name="f6" fmla="val 1711"/>
                <a:gd name="f7" fmla="val 1480"/>
                <a:gd name="f8" fmla="val 53"/>
                <a:gd name="f9" fmla="val 1269"/>
                <a:gd name="f10" fmla="val 175"/>
                <a:gd name="f11" fmla="val 1"/>
                <a:gd name="f12" fmla="val 907"/>
                <a:gd name="f13" fmla="val 582"/>
                <a:gd name="f14" fmla="val 3443"/>
                <a:gd name="f15" fmla="val 1088"/>
                <a:gd name="f16" fmla="val 4316"/>
                <a:gd name="f17" fmla="val 1506"/>
                <a:gd name="f18" fmla="val 5041"/>
                <a:gd name="f19" fmla="val 2265"/>
                <a:gd name="f20" fmla="val 3045"/>
                <a:gd name="f21" fmla="val 3428"/>
                <a:gd name="f22" fmla="val 3816"/>
                <a:gd name="f23" fmla="val 5349"/>
                <a:gd name="f24" fmla="val 4172"/>
                <a:gd name="f25" fmla="val 5144"/>
                <a:gd name="f26" fmla="val 5253"/>
                <a:gd name="f27" fmla="val 4521"/>
                <a:gd name="f28" fmla="val 3138"/>
                <a:gd name="f29" fmla="val 5000"/>
                <a:gd name="f30" fmla="val 2057"/>
                <a:gd name="f31" fmla="val 4578"/>
                <a:gd name="f32" fmla="val 1330"/>
                <a:gd name="f33" fmla="val 3149"/>
                <a:gd name="f34" fmla="*/ f0 1 5623"/>
                <a:gd name="f35" fmla="*/ f1 1 5447"/>
                <a:gd name="f36" fmla="val f2"/>
                <a:gd name="f37" fmla="val f3"/>
                <a:gd name="f38" fmla="val f4"/>
                <a:gd name="f39" fmla="+- f38 0 f36"/>
                <a:gd name="f40" fmla="+- f37 0 f36"/>
                <a:gd name="f41" fmla="*/ f40 1 5623"/>
                <a:gd name="f42" fmla="*/ f39 1 544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5623" h="5447">
                  <a:moveTo>
                    <a:pt x="f5" y="f2"/>
                  </a:moveTo>
                  <a:cubicBezTo>
                    <a:pt x="f6" y="f2"/>
                    <a:pt x="f7" y="f8"/>
                    <a:pt x="f9" y="f10"/>
                  </a:cubicBezTo>
                  <a:cubicBezTo>
                    <a:pt x="f11" y="f12"/>
                    <a:pt x="f13" y="f14"/>
                    <a:pt x="f15" y="f16"/>
                  </a:cubicBezTo>
                  <a:cubicBezTo>
                    <a:pt x="f17" y="f18"/>
                    <a:pt x="f19" y="f4"/>
                    <a:pt x="f20" y="f4"/>
                  </a:cubicBezTo>
                  <a:cubicBezTo>
                    <a:pt x="f21" y="f4"/>
                    <a:pt x="f22" y="f23"/>
                    <a:pt x="f24" y="f25"/>
                  </a:cubicBezTo>
                  <a:cubicBezTo>
                    <a:pt x="f26" y="f27"/>
                    <a:pt x="f3" y="f28"/>
                    <a:pt x="f29" y="f30"/>
                  </a:cubicBezTo>
                  <a:cubicBezTo>
                    <a:pt x="f31" y="f32"/>
                    <a:pt x="f3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3" name="Google Shape;5720;p85">
              <a:extLst>
                <a:ext uri="{FF2B5EF4-FFF2-40B4-BE49-F238E27FC236}">
                  <a16:creationId xmlns:a16="http://schemas.microsoft.com/office/drawing/2014/main" id="{60889EA0-172F-1BC4-1E7F-AE277C890E8D}"/>
                </a:ext>
              </a:extLst>
            </p:cNvPr>
            <p:cNvSpPr/>
            <p:nvPr/>
          </p:nvSpPr>
          <p:spPr>
            <a:xfrm>
              <a:off x="5828952"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6"/>
                <a:gd name="f13" fmla="val 3506"/>
                <a:gd name="f14" fmla="val 3729"/>
                <a:gd name="f15" fmla="*/ f0 1 4518"/>
                <a:gd name="f16" fmla="*/ f1 1 5737"/>
                <a:gd name="f17" fmla="val f2"/>
                <a:gd name="f18" fmla="val f3"/>
                <a:gd name="f19" fmla="val f4"/>
                <a:gd name="f20" fmla="+- f19 0 f17"/>
                <a:gd name="f21" fmla="+- f18 0 f17"/>
                <a:gd name="f22" fmla="*/ f21 1 4518"/>
                <a:gd name="f23" fmla="*/ f20 1 5737"/>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518" h="5737">
                  <a:moveTo>
                    <a:pt x="f5" y="f2"/>
                  </a:moveTo>
                  <a:cubicBezTo>
                    <a:pt x="f6" y="f2"/>
                    <a:pt x="f7" y="f8"/>
                    <a:pt x="f7" y="f9"/>
                  </a:cubicBezTo>
                  <a:cubicBezTo>
                    <a:pt x="f7" y="f10"/>
                    <a:pt x="f11" y="f12"/>
                    <a:pt x="f5" y="f12"/>
                  </a:cubicBezTo>
                  <a:cubicBezTo>
                    <a:pt x="f13" y="f12"/>
                    <a:pt x="f3" y="f10"/>
                    <a:pt x="f3" y="f9"/>
                  </a:cubicBezTo>
                  <a:cubicBezTo>
                    <a:pt x="f3" y="f8"/>
                    <a:pt x="f1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4" name="Google Shape;5721;p85">
              <a:extLst>
                <a:ext uri="{FF2B5EF4-FFF2-40B4-BE49-F238E27FC236}">
                  <a16:creationId xmlns:a16="http://schemas.microsoft.com/office/drawing/2014/main" id="{7F542C4B-0A30-1507-E708-47AE3F1FFABA}"/>
                </a:ext>
              </a:extLst>
            </p:cNvPr>
            <p:cNvSpPr/>
            <p:nvPr/>
          </p:nvSpPr>
          <p:spPr>
            <a:xfrm>
              <a:off x="5925138" y="3638827"/>
              <a:ext cx="135075" cy="132926"/>
            </a:xfrm>
            <a:custGeom>
              <a:avLst/>
              <a:gdLst>
                <a:gd name="f0" fmla="val w"/>
                <a:gd name="f1" fmla="val h"/>
                <a:gd name="f2" fmla="val 0"/>
                <a:gd name="f3" fmla="val 5536"/>
                <a:gd name="f4" fmla="val 5448"/>
                <a:gd name="f5" fmla="val 3670"/>
                <a:gd name="f6" fmla="val 1"/>
                <a:gd name="f7" fmla="val 2471"/>
                <a:gd name="f8" fmla="val 1045"/>
                <a:gd name="f9" fmla="val 1330"/>
                <a:gd name="f10" fmla="val 624"/>
                <a:gd name="f11" fmla="val 2059"/>
                <a:gd name="f12" fmla="val 3137"/>
                <a:gd name="f13" fmla="val 371"/>
                <a:gd name="f14" fmla="val 4523"/>
                <a:gd name="f15" fmla="val 1452"/>
                <a:gd name="f16" fmla="val 5146"/>
                <a:gd name="f17" fmla="val 1808"/>
                <a:gd name="f18" fmla="val 5351"/>
                <a:gd name="f19" fmla="val 2199"/>
                <a:gd name="f20" fmla="val 2586"/>
                <a:gd name="f21" fmla="val 3381"/>
                <a:gd name="f22" fmla="val 4158"/>
                <a:gd name="f23" fmla="val 5039"/>
                <a:gd name="f24" fmla="val 4575"/>
                <a:gd name="f25" fmla="val 4318"/>
                <a:gd name="f26" fmla="val 5168"/>
                <a:gd name="f27" fmla="val 3288"/>
                <a:gd name="f28" fmla="val 5535"/>
                <a:gd name="f29" fmla="val 858"/>
                <a:gd name="f30" fmla="val 4355"/>
                <a:gd name="f31" fmla="val 177"/>
                <a:gd name="f32" fmla="val 4142"/>
                <a:gd name="f33" fmla="val 54"/>
                <a:gd name="f34" fmla="val 3911"/>
                <a:gd name="f35" fmla="*/ f0 1 5536"/>
                <a:gd name="f36" fmla="*/ f1 1 5448"/>
                <a:gd name="f37" fmla="val f2"/>
                <a:gd name="f38" fmla="val f3"/>
                <a:gd name="f39" fmla="val f4"/>
                <a:gd name="f40" fmla="+- f39 0 f37"/>
                <a:gd name="f41" fmla="+- f38 0 f37"/>
                <a:gd name="f42" fmla="*/ f41 1 5536"/>
                <a:gd name="f43" fmla="*/ f40 1 5448"/>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5536" h="5448">
                  <a:moveTo>
                    <a:pt x="f5" y="f6"/>
                  </a:moveTo>
                  <a:cubicBezTo>
                    <a:pt x="f7" y="f6"/>
                    <a:pt x="f8" y="f9"/>
                    <a:pt x="f10" y="f11"/>
                  </a:cubicBezTo>
                  <a:cubicBezTo>
                    <a:pt x="f6" y="f12"/>
                    <a:pt x="f13" y="f14"/>
                    <a:pt x="f15" y="f16"/>
                  </a:cubicBezTo>
                  <a:cubicBezTo>
                    <a:pt x="f17" y="f18"/>
                    <a:pt x="f19" y="f4"/>
                    <a:pt x="f20" y="f4"/>
                  </a:cubicBezTo>
                  <a:cubicBezTo>
                    <a:pt x="f21" y="f4"/>
                    <a:pt x="f22" y="f23"/>
                    <a:pt x="f24" y="f25"/>
                  </a:cubicBezTo>
                  <a:cubicBezTo>
                    <a:pt x="f26" y="f27"/>
                    <a:pt x="f28" y="f29"/>
                    <a:pt x="f30" y="f31"/>
                  </a:cubicBezTo>
                  <a:cubicBezTo>
                    <a:pt x="f32" y="f33"/>
                    <a:pt x="f34"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5" name="Google Shape;5722;p85">
              <a:extLst>
                <a:ext uri="{FF2B5EF4-FFF2-40B4-BE49-F238E27FC236}">
                  <a16:creationId xmlns:a16="http://schemas.microsoft.com/office/drawing/2014/main" id="{3B360340-2939-0A94-40FF-5386AC1810AD}"/>
                </a:ext>
              </a:extLst>
            </p:cNvPr>
            <p:cNvSpPr/>
            <p:nvPr/>
          </p:nvSpPr>
          <p:spPr>
            <a:xfrm>
              <a:off x="5663656" y="3691039"/>
              <a:ext cx="303105" cy="220443"/>
            </a:xfrm>
            <a:custGeom>
              <a:avLst/>
              <a:gdLst>
                <a:gd name="f0" fmla="val w"/>
                <a:gd name="f1" fmla="val h"/>
                <a:gd name="f2" fmla="val 0"/>
                <a:gd name="f3" fmla="val 12423"/>
                <a:gd name="f4" fmla="val 9035"/>
                <a:gd name="f5" fmla="val 6213"/>
                <a:gd name="f6" fmla="val 1"/>
                <a:gd name="f7" fmla="val 5234"/>
                <a:gd name="f8" fmla="val 2259"/>
                <a:gd name="f9" fmla="val 2822"/>
                <a:gd name="f10" fmla="val 3147"/>
                <a:gd name="f11" fmla="val 3376"/>
                <a:gd name="f12" fmla="val 2121"/>
                <a:gd name="f13" fmla="val 3584"/>
                <a:gd name="f14" fmla="val 1907"/>
                <a:gd name="f15" fmla="val 3671"/>
                <a:gd name="f16" fmla="val 750"/>
                <a:gd name="f17" fmla="val 4144"/>
                <a:gd name="f18" fmla="val 5141"/>
                <a:gd name="f19" fmla="val 6210"/>
                <a:gd name="f20" fmla="val 7767"/>
                <a:gd name="f21" fmla="val 1521"/>
                <a:gd name="f22" fmla="val 9034"/>
                <a:gd name="f23" fmla="val 3388"/>
                <a:gd name="f24" fmla="val 3400"/>
                <a:gd name="f25" fmla="val 3413"/>
                <a:gd name="f26" fmla="val 3425"/>
                <a:gd name="f27" fmla="val 3753"/>
                <a:gd name="f28" fmla="val 4081"/>
                <a:gd name="f29" fmla="val 8995"/>
                <a:gd name="f30" fmla="val 4400"/>
                <a:gd name="f31" fmla="val 8917"/>
                <a:gd name="f32" fmla="val 4995"/>
                <a:gd name="f33" fmla="val 8766"/>
                <a:gd name="f34" fmla="val 5604"/>
                <a:gd name="f35" fmla="val 8691"/>
                <a:gd name="f36" fmla="val 6823"/>
                <a:gd name="f37" fmla="val 7432"/>
                <a:gd name="f38" fmla="val 8029"/>
                <a:gd name="f39" fmla="val 8345"/>
                <a:gd name="f40" fmla="val 8670"/>
                <a:gd name="f41" fmla="val 8998"/>
                <a:gd name="f42" fmla="val 9010"/>
                <a:gd name="f43" fmla="val 9022"/>
                <a:gd name="f44" fmla="val 10901"/>
                <a:gd name="f45" fmla="val 12422"/>
                <a:gd name="f46" fmla="val 5138"/>
                <a:gd name="f47" fmla="val 11675"/>
                <a:gd name="f48" fmla="val 4141"/>
                <a:gd name="f49" fmla="val 10516"/>
                <a:gd name="f50" fmla="val 10302"/>
                <a:gd name="f51" fmla="val 10164"/>
                <a:gd name="f52" fmla="val 7191"/>
                <a:gd name="f53" fmla="*/ f0 1 12423"/>
                <a:gd name="f54" fmla="*/ f1 1 9035"/>
                <a:gd name="f55" fmla="val f2"/>
                <a:gd name="f56" fmla="val f3"/>
                <a:gd name="f57" fmla="val f4"/>
                <a:gd name="f58" fmla="+- f57 0 f55"/>
                <a:gd name="f59" fmla="+- f56 0 f55"/>
                <a:gd name="f60" fmla="*/ f59 1 12423"/>
                <a:gd name="f61" fmla="*/ f58 1 9035"/>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12423" h="9035">
                  <a:moveTo>
                    <a:pt x="f5" y="f6"/>
                  </a:moveTo>
                  <a:cubicBezTo>
                    <a:pt x="f7" y="f6"/>
                    <a:pt x="f8" y="f6"/>
                    <a:pt x="f8" y="f9"/>
                  </a:cubicBezTo>
                  <a:lnTo>
                    <a:pt x="f8" y="f10"/>
                  </a:lnTo>
                  <a:cubicBezTo>
                    <a:pt x="f8" y="f11"/>
                    <a:pt x="f12" y="f13"/>
                    <a:pt x="f14" y="f15"/>
                  </a:cubicBezTo>
                  <a:cubicBezTo>
                    <a:pt x="f16" y="f17"/>
                    <a:pt x="f6" y="f18"/>
                    <a:pt x="f6" y="f19"/>
                  </a:cubicBezTo>
                  <a:cubicBezTo>
                    <a:pt x="f6" y="f20"/>
                    <a:pt x="f21" y="f22"/>
                    <a:pt x="f23" y="f22"/>
                  </a:cubicBezTo>
                  <a:cubicBezTo>
                    <a:pt x="f24" y="f4"/>
                    <a:pt x="f25" y="f4"/>
                    <a:pt x="f26" y="f4"/>
                  </a:cubicBezTo>
                  <a:cubicBezTo>
                    <a:pt x="f27" y="f4"/>
                    <a:pt x="f28" y="f29"/>
                    <a:pt x="f30" y="f31"/>
                  </a:cubicBezTo>
                  <a:cubicBezTo>
                    <a:pt x="f32" y="f33"/>
                    <a:pt x="f34" y="f35"/>
                    <a:pt x="f5" y="f35"/>
                  </a:cubicBezTo>
                  <a:cubicBezTo>
                    <a:pt x="f36" y="f35"/>
                    <a:pt x="f37" y="f33"/>
                    <a:pt x="f38" y="f31"/>
                  </a:cubicBezTo>
                  <a:cubicBezTo>
                    <a:pt x="f39" y="f29"/>
                    <a:pt x="f40" y="f4"/>
                    <a:pt x="f41" y="f4"/>
                  </a:cubicBezTo>
                  <a:cubicBezTo>
                    <a:pt x="f42" y="f4"/>
                    <a:pt x="f43" y="f4"/>
                    <a:pt x="f22" y="f22"/>
                  </a:cubicBezTo>
                  <a:cubicBezTo>
                    <a:pt x="f44" y="f22"/>
                    <a:pt x="f45" y="f20"/>
                    <a:pt x="f45" y="f19"/>
                  </a:cubicBezTo>
                  <a:cubicBezTo>
                    <a:pt x="f45" y="f46"/>
                    <a:pt x="f47" y="f48"/>
                    <a:pt x="f49" y="f15"/>
                  </a:cubicBezTo>
                  <a:cubicBezTo>
                    <a:pt x="f50" y="f13"/>
                    <a:pt x="f51" y="f11"/>
                    <a:pt x="f51" y="f10"/>
                  </a:cubicBezTo>
                  <a:lnTo>
                    <a:pt x="f51" y="f9"/>
                  </a:lnTo>
                  <a:cubicBezTo>
                    <a:pt x="f51" y="f6"/>
                    <a:pt x="f5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grpSp>
        <p:nvGrpSpPr>
          <p:cNvPr id="156" name="Google Shape;5723;p85">
            <a:extLst>
              <a:ext uri="{FF2B5EF4-FFF2-40B4-BE49-F238E27FC236}">
                <a16:creationId xmlns:a16="http://schemas.microsoft.com/office/drawing/2014/main" id="{A4FE14E6-CAC5-24AE-077F-A43AE998D81B}"/>
              </a:ext>
            </a:extLst>
          </p:cNvPr>
          <p:cNvGrpSpPr/>
          <p:nvPr/>
        </p:nvGrpSpPr>
        <p:grpSpPr>
          <a:xfrm>
            <a:off x="1760780" y="2595846"/>
            <a:ext cx="556458" cy="457373"/>
            <a:chOff x="3077952" y="2595844"/>
            <a:chExt cx="556458" cy="457373"/>
          </a:xfrm>
          <a:solidFill>
            <a:schemeClr val="bg2"/>
          </a:solidFill>
        </p:grpSpPr>
        <p:sp>
          <p:nvSpPr>
            <p:cNvPr id="157" name="Google Shape;5724;p85">
              <a:extLst>
                <a:ext uri="{FF2B5EF4-FFF2-40B4-BE49-F238E27FC236}">
                  <a16:creationId xmlns:a16="http://schemas.microsoft.com/office/drawing/2014/main" id="{FD9048F5-AA9D-E7DA-9FF6-3B0058F8D89C}"/>
                </a:ext>
              </a:extLst>
            </p:cNvPr>
            <p:cNvSpPr/>
            <p:nvPr/>
          </p:nvSpPr>
          <p:spPr>
            <a:xfrm>
              <a:off x="3319445" y="2595844"/>
              <a:ext cx="147739" cy="103866"/>
            </a:xfrm>
            <a:custGeom>
              <a:avLst/>
              <a:gdLst>
                <a:gd name="f0" fmla="val w"/>
                <a:gd name="f1" fmla="val h"/>
                <a:gd name="f2" fmla="val 0"/>
                <a:gd name="f3" fmla="val 5132"/>
                <a:gd name="f4" fmla="val 3608"/>
                <a:gd name="f5" fmla="val 567"/>
                <a:gd name="f6" fmla="val 254"/>
                <a:gd name="f7" fmla="val 1"/>
                <a:gd name="f8" fmla="val 253"/>
                <a:gd name="f9" fmla="val 563"/>
                <a:gd name="f10" fmla="val 7"/>
                <a:gd name="f11" fmla="val 1662"/>
                <a:gd name="f12" fmla="val 368"/>
                <a:gd name="f13" fmla="val 2731"/>
                <a:gd name="f14" fmla="val 1034"/>
                <a:gd name="f15" fmla="val 2097"/>
                <a:gd name="f16" fmla="val 3138"/>
                <a:gd name="f17" fmla="val 3325"/>
                <a:gd name="f18" fmla="val 2864"/>
                <a:gd name="f19" fmla="val 5014"/>
                <a:gd name="f20" fmla="val 5054"/>
                <a:gd name="f21" fmla="val 5093"/>
                <a:gd name="f22" fmla="val 2873"/>
                <a:gd name="f23" fmla="val 4289"/>
                <a:gd name="f24" fmla="val 1117"/>
                <a:gd name="f25" fmla="val 2515"/>
                <a:gd name="f26" fmla="*/ f0 1 5132"/>
                <a:gd name="f27" fmla="*/ f1 1 3608"/>
                <a:gd name="f28" fmla="val f2"/>
                <a:gd name="f29" fmla="val f3"/>
                <a:gd name="f30" fmla="val f4"/>
                <a:gd name="f31" fmla="+- f30 0 f28"/>
                <a:gd name="f32" fmla="+- f29 0 f28"/>
                <a:gd name="f33" fmla="*/ f32 1 5132"/>
                <a:gd name="f34" fmla="*/ f31 1 3608"/>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5132" h="3608">
                  <a:moveTo>
                    <a:pt x="f5" y="f2"/>
                  </a:moveTo>
                  <a:cubicBezTo>
                    <a:pt x="f6" y="f2"/>
                    <a:pt x="f7" y="f8"/>
                    <a:pt x="f7" y="f9"/>
                  </a:cubicBezTo>
                  <a:cubicBezTo>
                    <a:pt x="f10" y="f11"/>
                    <a:pt x="f12" y="f13"/>
                    <a:pt x="f14" y="f4"/>
                  </a:cubicBezTo>
                  <a:cubicBezTo>
                    <a:pt x="f15" y="f16"/>
                    <a:pt x="f17" y="f18"/>
                    <a:pt x="f19" y="f18"/>
                  </a:cubicBezTo>
                  <a:cubicBezTo>
                    <a:pt x="f20" y="f18"/>
                    <a:pt x="f21" y="f22"/>
                    <a:pt x="f3" y="f22"/>
                  </a:cubicBezTo>
                  <a:cubicBezTo>
                    <a:pt x="f23" y="f24"/>
                    <a:pt x="f2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8" name="Google Shape;5725;p85">
              <a:extLst>
                <a:ext uri="{FF2B5EF4-FFF2-40B4-BE49-F238E27FC236}">
                  <a16:creationId xmlns:a16="http://schemas.microsoft.com/office/drawing/2014/main" id="{5120F1F0-50D5-D1A6-26AB-EF5F9C4A7FAF}"/>
                </a:ext>
              </a:extLst>
            </p:cNvPr>
            <p:cNvSpPr/>
            <p:nvPr/>
          </p:nvSpPr>
          <p:spPr>
            <a:xfrm>
              <a:off x="3319528" y="2949671"/>
              <a:ext cx="147648" cy="103546"/>
            </a:xfrm>
            <a:custGeom>
              <a:avLst/>
              <a:gdLst>
                <a:gd name="f0" fmla="val w"/>
                <a:gd name="f1" fmla="val h"/>
                <a:gd name="f2" fmla="val 0"/>
                <a:gd name="f3" fmla="val 5129"/>
                <a:gd name="f4" fmla="val 3597"/>
                <a:gd name="f5" fmla="val 1022"/>
                <a:gd name="f6" fmla="val 1"/>
                <a:gd name="f7" fmla="val 362"/>
                <a:gd name="f8" fmla="val 874"/>
                <a:gd name="f9" fmla="val 4"/>
                <a:gd name="f10" fmla="val 1937"/>
                <a:gd name="f11" fmla="val 3033"/>
                <a:gd name="f12" fmla="val 3343"/>
                <a:gd name="f13" fmla="val 251"/>
                <a:gd name="f14" fmla="val 3596"/>
                <a:gd name="f15" fmla="val 564"/>
                <a:gd name="f16" fmla="val 2512"/>
                <a:gd name="f17" fmla="val 4286"/>
                <a:gd name="f18" fmla="val 2479"/>
                <a:gd name="f19" fmla="val 724"/>
                <a:gd name="f20" fmla="val 5093"/>
                <a:gd name="f21" fmla="val 5051"/>
                <a:gd name="f22" fmla="val 736"/>
                <a:gd name="f23" fmla="val 5011"/>
                <a:gd name="f24" fmla="val 3319"/>
                <a:gd name="f25" fmla="val 2088"/>
                <a:gd name="f26" fmla="val 462"/>
                <a:gd name="f27" fmla="*/ f0 1 5129"/>
                <a:gd name="f28" fmla="*/ f1 1 3597"/>
                <a:gd name="f29" fmla="val f2"/>
                <a:gd name="f30" fmla="val f3"/>
                <a:gd name="f31" fmla="val f4"/>
                <a:gd name="f32" fmla="+- f31 0 f29"/>
                <a:gd name="f33" fmla="+- f30 0 f29"/>
                <a:gd name="f34" fmla="*/ f33 1 5129"/>
                <a:gd name="f35" fmla="*/ f32 1 3597"/>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5129" h="3597">
                  <a:moveTo>
                    <a:pt x="f5" y="f6"/>
                  </a:moveTo>
                  <a:cubicBezTo>
                    <a:pt x="f7" y="f8"/>
                    <a:pt x="f9" y="f10"/>
                    <a:pt x="f6" y="f11"/>
                  </a:cubicBezTo>
                  <a:cubicBezTo>
                    <a:pt x="f6" y="f12"/>
                    <a:pt x="f13" y="f14"/>
                    <a:pt x="f15" y="f14"/>
                  </a:cubicBezTo>
                  <a:cubicBezTo>
                    <a:pt x="f16" y="f14"/>
                    <a:pt x="f17" y="f18"/>
                    <a:pt x="f3" y="f19"/>
                  </a:cubicBezTo>
                  <a:cubicBezTo>
                    <a:pt x="f20" y="f19"/>
                    <a:pt x="f21" y="f22"/>
                    <a:pt x="f23" y="f22"/>
                  </a:cubicBezTo>
                  <a:cubicBezTo>
                    <a:pt x="f24" y="f22"/>
                    <a:pt x="f25" y="f2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59" name="Google Shape;5726;p85">
              <a:extLst>
                <a:ext uri="{FF2B5EF4-FFF2-40B4-BE49-F238E27FC236}">
                  <a16:creationId xmlns:a16="http://schemas.microsoft.com/office/drawing/2014/main" id="{21F64416-E423-9E95-5CE4-FB30061E97E5}"/>
                </a:ext>
              </a:extLst>
            </p:cNvPr>
            <p:cNvSpPr/>
            <p:nvPr/>
          </p:nvSpPr>
          <p:spPr>
            <a:xfrm>
              <a:off x="3239618" y="2710683"/>
              <a:ext cx="281827" cy="227594"/>
            </a:xfrm>
            <a:custGeom>
              <a:avLst/>
              <a:gdLst>
                <a:gd name="f0" fmla="val w"/>
                <a:gd name="f1" fmla="val h"/>
                <a:gd name="f2" fmla="val 0"/>
                <a:gd name="f3" fmla="val 9790"/>
                <a:gd name="f4" fmla="val 7906"/>
                <a:gd name="f5" fmla="val 6045"/>
                <a:gd name="f6" fmla="val 2610"/>
                <a:gd name="f7" fmla="val 6190"/>
                <a:gd name="f8" fmla="val 6335"/>
                <a:gd name="f9" fmla="val 2666"/>
                <a:gd name="f10" fmla="val 6444"/>
                <a:gd name="f11" fmla="val 2777"/>
                <a:gd name="f12" fmla="val 6664"/>
                <a:gd name="f13" fmla="val 2997"/>
                <a:gd name="f14" fmla="val 3356"/>
                <a:gd name="f15" fmla="val 3575"/>
                <a:gd name="f16" fmla="val 6225"/>
                <a:gd name="f17" fmla="val 3795"/>
                <a:gd name="f18" fmla="val 4153"/>
                <a:gd name="f19" fmla="val 4373"/>
                <a:gd name="f20" fmla="val 4593"/>
                <a:gd name="f21" fmla="val 4951"/>
                <a:gd name="f22" fmla="val 5171"/>
                <a:gd name="f23" fmla="val 5281"/>
                <a:gd name="f24" fmla="val 5336"/>
                <a:gd name="f25" fmla="val 5901"/>
                <a:gd name="f26" fmla="val 5756"/>
                <a:gd name="f27" fmla="val 5646"/>
                <a:gd name="f28" fmla="val 4984"/>
                <a:gd name="f29" fmla="val 4509"/>
                <a:gd name="f30" fmla="val 3440"/>
                <a:gd name="f31" fmla="val 7787"/>
                <a:gd name="f32" fmla="val 1"/>
                <a:gd name="f33" fmla="val 4463"/>
                <a:gd name="f34" fmla="val 3204"/>
                <a:gd name="f35" fmla="val 1064"/>
                <a:gd name="f36" fmla="val 919"/>
                <a:gd name="f37" fmla="val 271"/>
                <a:gd name="f38" fmla="val 3542"/>
                <a:gd name="f39" fmla="val 3765"/>
                <a:gd name="f40" fmla="val 4181"/>
                <a:gd name="f41" fmla="val 4406"/>
                <a:gd name="f42" fmla="val 856"/>
                <a:gd name="f43" fmla="val 4897"/>
                <a:gd name="f44" fmla="val 3147"/>
                <a:gd name="f45" fmla="val 6837"/>
                <a:gd name="f46" fmla="val 4412"/>
                <a:gd name="f47" fmla="val 8450"/>
                <a:gd name="f48" fmla="val 7902"/>
                <a:gd name="f49" fmla="val 9106"/>
                <a:gd name="f50" fmla="val 7788"/>
                <a:gd name="f51" fmla="val 9730"/>
                <a:gd name="f52" fmla="val 7574"/>
                <a:gd name="f53" fmla="val 8357"/>
                <a:gd name="f54" fmla="val 6951"/>
                <a:gd name="f55" fmla="val 7456"/>
                <a:gd name="f56" fmla="val 5602"/>
                <a:gd name="f57" fmla="val 7411"/>
                <a:gd name="f58" fmla="val 4093"/>
                <a:gd name="f59" fmla="val 7366"/>
                <a:gd name="f60" fmla="val 2588"/>
                <a:gd name="f61" fmla="val 8179"/>
                <a:gd name="f62" fmla="val 1184"/>
                <a:gd name="f63" fmla="val 9513"/>
                <a:gd name="f64" fmla="val 480"/>
                <a:gd name="f65" fmla="val 9603"/>
                <a:gd name="f66" fmla="val 432"/>
                <a:gd name="f67" fmla="val 9697"/>
                <a:gd name="f68" fmla="val 398"/>
                <a:gd name="f69" fmla="val 356"/>
                <a:gd name="f70" fmla="val 9149"/>
                <a:gd name="f71" fmla="val 124"/>
                <a:gd name="f72" fmla="val 8471"/>
                <a:gd name="f73" fmla="val 4"/>
                <a:gd name="f74" fmla="*/ f0 1 9790"/>
                <a:gd name="f75" fmla="*/ f1 1 7906"/>
                <a:gd name="f76" fmla="val f2"/>
                <a:gd name="f77" fmla="val f3"/>
                <a:gd name="f78" fmla="val f4"/>
                <a:gd name="f79" fmla="+- f78 0 f76"/>
                <a:gd name="f80" fmla="+- f77 0 f76"/>
                <a:gd name="f81" fmla="*/ f80 1 9790"/>
                <a:gd name="f82" fmla="*/ f79 1 7906"/>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9790" h="7906">
                  <a:moveTo>
                    <a:pt x="f5" y="f6"/>
                  </a:moveTo>
                  <a:cubicBezTo>
                    <a:pt x="f7" y="f6"/>
                    <a:pt x="f8" y="f9"/>
                    <a:pt x="f10" y="f11"/>
                  </a:cubicBezTo>
                  <a:cubicBezTo>
                    <a:pt x="f12" y="f13"/>
                    <a:pt x="f12" y="f14"/>
                    <a:pt x="f10" y="f15"/>
                  </a:cubicBezTo>
                  <a:cubicBezTo>
                    <a:pt x="f16" y="f17"/>
                    <a:pt x="f16" y="f18"/>
                    <a:pt x="f10" y="f19"/>
                  </a:cubicBezTo>
                  <a:cubicBezTo>
                    <a:pt x="f12" y="f20"/>
                    <a:pt x="f12" y="f21"/>
                    <a:pt x="f10" y="f22"/>
                  </a:cubicBezTo>
                  <a:cubicBezTo>
                    <a:pt x="f8" y="f23"/>
                    <a:pt x="f7" y="f24"/>
                    <a:pt x="f5" y="f24"/>
                  </a:cubicBezTo>
                  <a:cubicBezTo>
                    <a:pt x="f25" y="f24"/>
                    <a:pt x="f26" y="f23"/>
                    <a:pt x="f27" y="f22"/>
                  </a:cubicBezTo>
                  <a:cubicBezTo>
                    <a:pt x="f28" y="f29"/>
                    <a:pt x="f28" y="f30"/>
                    <a:pt x="f27" y="f11"/>
                  </a:cubicBezTo>
                  <a:cubicBezTo>
                    <a:pt x="f26" y="f9"/>
                    <a:pt x="f25" y="f6"/>
                    <a:pt x="f5" y="f6"/>
                  </a:cubicBezTo>
                  <a:close/>
                  <a:moveTo>
                    <a:pt x="f31" y="f32"/>
                  </a:moveTo>
                  <a:cubicBezTo>
                    <a:pt x="f33" y="f32"/>
                    <a:pt x="f34" y="f35"/>
                    <a:pt x="f36" y="f13"/>
                  </a:cubicBezTo>
                  <a:lnTo>
                    <a:pt x="f37" y="f38"/>
                  </a:lnTo>
                  <a:cubicBezTo>
                    <a:pt x="f2" y="f39"/>
                    <a:pt x="f2" y="f40"/>
                    <a:pt x="f37" y="f41"/>
                  </a:cubicBezTo>
                  <a:lnTo>
                    <a:pt x="f42" y="f43"/>
                  </a:lnTo>
                  <a:cubicBezTo>
                    <a:pt x="f44" y="f45"/>
                    <a:pt x="f46" y="f4"/>
                    <a:pt x="f31" y="f4"/>
                  </a:cubicBezTo>
                  <a:cubicBezTo>
                    <a:pt x="f47" y="f48"/>
                    <a:pt x="f49" y="f50"/>
                    <a:pt x="f51" y="f52"/>
                  </a:cubicBezTo>
                  <a:cubicBezTo>
                    <a:pt x="f53" y="f54"/>
                    <a:pt x="f55" y="f56"/>
                    <a:pt x="f57" y="f58"/>
                  </a:cubicBezTo>
                  <a:cubicBezTo>
                    <a:pt x="f59" y="f60"/>
                    <a:pt x="f61" y="f62"/>
                    <a:pt x="f63" y="f64"/>
                  </a:cubicBezTo>
                  <a:cubicBezTo>
                    <a:pt x="f65" y="f66"/>
                    <a:pt x="f67" y="f68"/>
                    <a:pt x="f3" y="f69"/>
                  </a:cubicBezTo>
                  <a:cubicBezTo>
                    <a:pt x="f70" y="f71"/>
                    <a:pt x="f72" y="f73"/>
                    <a:pt x="f31" y="f3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60" name="Google Shape;5727;p85">
              <a:extLst>
                <a:ext uri="{FF2B5EF4-FFF2-40B4-BE49-F238E27FC236}">
                  <a16:creationId xmlns:a16="http://schemas.microsoft.com/office/drawing/2014/main" id="{4BB6E54B-E89D-210D-FB5E-8181791E4C50}"/>
                </a:ext>
              </a:extLst>
            </p:cNvPr>
            <p:cNvSpPr/>
            <p:nvPr/>
          </p:nvSpPr>
          <p:spPr>
            <a:xfrm>
              <a:off x="3484339" y="2744589"/>
              <a:ext cx="150071" cy="161784"/>
            </a:xfrm>
            <a:custGeom>
              <a:avLst/>
              <a:gdLst>
                <a:gd name="f0" fmla="val w"/>
                <a:gd name="f1" fmla="val h"/>
                <a:gd name="f2" fmla="val 0"/>
                <a:gd name="f3" fmla="val 5213"/>
                <a:gd name="f4" fmla="val 5620"/>
                <a:gd name="f5" fmla="val 2343"/>
                <a:gd name="f6" fmla="val 1789"/>
                <a:gd name="f7" fmla="val 2633"/>
                <a:gd name="f8" fmla="val 2912"/>
                <a:gd name="f9" fmla="val 2015"/>
                <a:gd name="f10" fmla="val 2355"/>
                <a:gd name="f11" fmla="val 2665"/>
                <a:gd name="f12" fmla="val 2659"/>
                <a:gd name="f13" fmla="val 2918"/>
                <a:gd name="f14" fmla="val 2349"/>
                <a:gd name="f15" fmla="val 1846"/>
                <a:gd name="f16" fmla="val 1593"/>
                <a:gd name="f17" fmla="val 2310"/>
                <a:gd name="f18" fmla="val 1948"/>
                <a:gd name="f19" fmla="val 1955"/>
                <a:gd name="f20" fmla="val 2063"/>
                <a:gd name="f21" fmla="val 1840"/>
                <a:gd name="f22" fmla="val 2204"/>
                <a:gd name="f23" fmla="val 2846"/>
                <a:gd name="f24" fmla="val 2394"/>
                <a:gd name="f25" fmla="val 1947"/>
                <a:gd name="f26" fmla="val 85"/>
                <a:gd name="f27" fmla="val 1539"/>
                <a:gd name="f28" fmla="val 301"/>
                <a:gd name="f29" fmla="val 645"/>
                <a:gd name="f30" fmla="val 774"/>
                <a:gd name="f31" fmla="val 72"/>
                <a:gd name="f32" fmla="val 1687"/>
                <a:gd name="f33" fmla="val 36"/>
                <a:gd name="f34" fmla="val 2698"/>
                <a:gd name="f35" fmla="val 3707"/>
                <a:gd name="f36" fmla="val 506"/>
                <a:gd name="f37" fmla="val 4662"/>
                <a:gd name="f38" fmla="val 1367"/>
                <a:gd name="f39" fmla="val 5195"/>
                <a:gd name="f40" fmla="val 1792"/>
                <a:gd name="f41" fmla="val 5460"/>
                <a:gd name="f42" fmla="val 2280"/>
                <a:gd name="f43" fmla="val 5607"/>
                <a:gd name="f44" fmla="val 2782"/>
                <a:gd name="f45" fmla="val 5619"/>
                <a:gd name="f46" fmla="val 3752"/>
                <a:gd name="f47" fmla="val 4957"/>
                <a:gd name="f48" fmla="val 4550"/>
                <a:gd name="f49" fmla="val 4078"/>
                <a:gd name="f50" fmla="val 5119"/>
                <a:gd name="f51" fmla="val 3051"/>
                <a:gd name="f52" fmla="val 2882"/>
                <a:gd name="f53" fmla="val 2674"/>
                <a:gd name="f54" fmla="val 2506"/>
                <a:gd name="f55" fmla="val 4568"/>
                <a:gd name="f56" fmla="val 1512"/>
                <a:gd name="f57" fmla="val 3797"/>
                <a:gd name="f58" fmla="val 654"/>
                <a:gd name="f59" fmla="val 2870"/>
                <a:gd name="f60" fmla="val 2862"/>
                <a:gd name="f61" fmla="val 2854"/>
                <a:gd name="f62" fmla="*/ f0 1 5213"/>
                <a:gd name="f63" fmla="*/ f1 1 5620"/>
                <a:gd name="f64" fmla="val f2"/>
                <a:gd name="f65" fmla="val f3"/>
                <a:gd name="f66" fmla="val f4"/>
                <a:gd name="f67" fmla="+- f66 0 f64"/>
                <a:gd name="f68" fmla="+- f65 0 f64"/>
                <a:gd name="f69" fmla="*/ f68 1 5213"/>
                <a:gd name="f70" fmla="*/ f67 1 5620"/>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213" h="5620">
                  <a:moveTo>
                    <a:pt x="f5" y="f6"/>
                  </a:moveTo>
                  <a:cubicBezTo>
                    <a:pt x="f7" y="f6"/>
                    <a:pt x="f8" y="f9"/>
                    <a:pt x="f8" y="f10"/>
                  </a:cubicBezTo>
                  <a:cubicBezTo>
                    <a:pt x="f8" y="f11"/>
                    <a:pt x="f12" y="f13"/>
                    <a:pt x="f14" y="f13"/>
                  </a:cubicBezTo>
                  <a:cubicBezTo>
                    <a:pt x="f15" y="f13"/>
                    <a:pt x="f16" y="f17"/>
                    <a:pt x="f18" y="f19"/>
                  </a:cubicBezTo>
                  <a:cubicBezTo>
                    <a:pt x="f20" y="f21"/>
                    <a:pt x="f22" y="f6"/>
                    <a:pt x="f5" y="f6"/>
                  </a:cubicBezTo>
                  <a:close/>
                  <a:moveTo>
                    <a:pt x="f23" y="f2"/>
                  </a:moveTo>
                  <a:cubicBezTo>
                    <a:pt x="f24" y="f2"/>
                    <a:pt x="f25" y="f26"/>
                    <a:pt x="f27" y="f28"/>
                  </a:cubicBezTo>
                  <a:cubicBezTo>
                    <a:pt x="f29" y="f30"/>
                    <a:pt x="f31" y="f32"/>
                    <a:pt x="f33" y="f34"/>
                  </a:cubicBezTo>
                  <a:cubicBezTo>
                    <a:pt x="f2" y="f35"/>
                    <a:pt x="f36" y="f37"/>
                    <a:pt x="f38" y="f39"/>
                  </a:cubicBezTo>
                  <a:cubicBezTo>
                    <a:pt x="f40" y="f41"/>
                    <a:pt x="f42" y="f43"/>
                    <a:pt x="f44" y="f45"/>
                  </a:cubicBezTo>
                  <a:cubicBezTo>
                    <a:pt x="f46" y="f47"/>
                    <a:pt x="f48" y="f49"/>
                    <a:pt x="f50" y="f51"/>
                  </a:cubicBezTo>
                  <a:cubicBezTo>
                    <a:pt x="f3" y="f52"/>
                    <a:pt x="f3" y="f53"/>
                    <a:pt x="f50" y="f54"/>
                  </a:cubicBezTo>
                  <a:cubicBezTo>
                    <a:pt x="f55" y="f56"/>
                    <a:pt x="f57" y="f58"/>
                    <a:pt x="f59" y="f2"/>
                  </a:cubicBezTo>
                  <a:cubicBezTo>
                    <a:pt x="f60" y="f2"/>
                    <a:pt x="f61" y="f2"/>
                    <a:pt x="f2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61" name="Google Shape;5728;p85">
              <a:extLst>
                <a:ext uri="{FF2B5EF4-FFF2-40B4-BE49-F238E27FC236}">
                  <a16:creationId xmlns:a16="http://schemas.microsoft.com/office/drawing/2014/main" id="{3579BE0E-4033-F8E9-E4F0-63C43F7B7E3F}"/>
                </a:ext>
              </a:extLst>
            </p:cNvPr>
            <p:cNvSpPr/>
            <p:nvPr/>
          </p:nvSpPr>
          <p:spPr>
            <a:xfrm>
              <a:off x="3077952" y="2841315"/>
              <a:ext cx="190048" cy="162589"/>
            </a:xfrm>
            <a:custGeom>
              <a:avLst/>
              <a:gdLst>
                <a:gd name="f0" fmla="val w"/>
                <a:gd name="f1" fmla="val h"/>
                <a:gd name="f2" fmla="val 0"/>
                <a:gd name="f3" fmla="val 6602"/>
                <a:gd name="f4" fmla="val 5648"/>
                <a:gd name="f5" fmla="val 3990"/>
                <a:gd name="f6" fmla="val 1"/>
                <a:gd name="f7" fmla="val 1807"/>
                <a:gd name="f8" fmla="val 1772"/>
                <a:gd name="f9" fmla="val 3955"/>
                <a:gd name="f10" fmla="val 5084"/>
                <a:gd name="f11" fmla="val 5394"/>
                <a:gd name="f12" fmla="val 253"/>
                <a:gd name="f13" fmla="val 5647"/>
                <a:gd name="f14" fmla="val 566"/>
                <a:gd name="f15" fmla="val 1696"/>
                <a:gd name="f16" fmla="val 4014"/>
                <a:gd name="f17" fmla="val 5996"/>
                <a:gd name="f18" fmla="val 4075"/>
                <a:gd name="f19" fmla="val 6601"/>
                <a:gd name="f20" fmla="val 1943"/>
                <a:gd name="f21" fmla="val 6324"/>
                <a:gd name="f22" fmla="val 1717"/>
                <a:gd name="f23" fmla="val 6041"/>
                <a:gd name="f24" fmla="val 1476"/>
                <a:gd name="f25" fmla="val 5740"/>
                <a:gd name="f26" fmla="val 1223"/>
                <a:gd name="f27" fmla="val 5481"/>
                <a:gd name="f28" fmla="val 1004"/>
                <a:gd name="f29" fmla="val 4391"/>
                <a:gd name="f30" fmla="val 2097"/>
                <a:gd name="f31" fmla="val 4281"/>
                <a:gd name="f32" fmla="val 2203"/>
                <a:gd name="f33" fmla="val 4139"/>
                <a:gd name="f34" fmla="val 2255"/>
                <a:gd name="f35" fmla="val 3997"/>
                <a:gd name="f36" fmla="val 3852"/>
                <a:gd name="f37" fmla="val 3708"/>
                <a:gd name="f38" fmla="val 2200"/>
                <a:gd name="f39" fmla="val 3599"/>
                <a:gd name="f40" fmla="val 2091"/>
                <a:gd name="f41" fmla="val 3379"/>
                <a:gd name="f42" fmla="val 1871"/>
                <a:gd name="f43" fmla="val 3376"/>
                <a:gd name="f44" fmla="val 1519"/>
                <a:gd name="f45" fmla="val 3593"/>
                <a:gd name="f46" fmla="val 1299"/>
                <a:gd name="f47" fmla="val 4611"/>
                <a:gd name="f48" fmla="val 278"/>
                <a:gd name="f49" fmla="val 4285"/>
                <a:gd name="f50" fmla="*/ f0 1 6602"/>
                <a:gd name="f51" fmla="*/ f1 1 5648"/>
                <a:gd name="f52" fmla="val f2"/>
                <a:gd name="f53" fmla="val f3"/>
                <a:gd name="f54" fmla="val f4"/>
                <a:gd name="f55" fmla="+- f54 0 f52"/>
                <a:gd name="f56" fmla="+- f53 0 f52"/>
                <a:gd name="f57" fmla="*/ f56 1 6602"/>
                <a:gd name="f58" fmla="*/ f55 1 5648"/>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6602" h="5648">
                  <a:moveTo>
                    <a:pt x="f5" y="f6"/>
                  </a:moveTo>
                  <a:cubicBezTo>
                    <a:pt x="f7" y="f6"/>
                    <a:pt x="f2" y="f8"/>
                    <a:pt x="f2" y="f9"/>
                  </a:cubicBezTo>
                  <a:lnTo>
                    <a:pt x="f2" y="f10"/>
                  </a:lnTo>
                  <a:cubicBezTo>
                    <a:pt x="f2" y="f11"/>
                    <a:pt x="f12" y="f13"/>
                    <a:pt x="f14" y="f13"/>
                  </a:cubicBezTo>
                  <a:lnTo>
                    <a:pt x="f15" y="f13"/>
                  </a:lnTo>
                  <a:cubicBezTo>
                    <a:pt x="f16" y="f13"/>
                    <a:pt x="f17" y="f18"/>
                    <a:pt x="f19" y="f20"/>
                  </a:cubicBezTo>
                  <a:cubicBezTo>
                    <a:pt x="f21" y="f22"/>
                    <a:pt x="f23" y="f24"/>
                    <a:pt x="f25" y="f26"/>
                  </a:cubicBezTo>
                  <a:lnTo>
                    <a:pt x="f27" y="f28"/>
                  </a:lnTo>
                  <a:lnTo>
                    <a:pt x="f29" y="f30"/>
                  </a:lnTo>
                  <a:cubicBezTo>
                    <a:pt x="f31" y="f32"/>
                    <a:pt x="f33" y="f34"/>
                    <a:pt x="f35" y="f34"/>
                  </a:cubicBezTo>
                  <a:cubicBezTo>
                    <a:pt x="f36" y="f34"/>
                    <a:pt x="f37" y="f38"/>
                    <a:pt x="f39" y="f40"/>
                  </a:cubicBezTo>
                  <a:cubicBezTo>
                    <a:pt x="f41" y="f42"/>
                    <a:pt x="f43" y="f44"/>
                    <a:pt x="f45" y="f46"/>
                  </a:cubicBezTo>
                  <a:lnTo>
                    <a:pt x="f47" y="f48"/>
                  </a:lnTo>
                  <a:lnTo>
                    <a:pt x="f49"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sp>
          <p:nvSpPr>
            <p:cNvPr id="162" name="Google Shape;5729;p85">
              <a:extLst>
                <a:ext uri="{FF2B5EF4-FFF2-40B4-BE49-F238E27FC236}">
                  <a16:creationId xmlns:a16="http://schemas.microsoft.com/office/drawing/2014/main" id="{ABB5D0CD-8725-3AF3-66BE-824ABF551717}"/>
                </a:ext>
              </a:extLst>
            </p:cNvPr>
            <p:cNvSpPr/>
            <p:nvPr/>
          </p:nvSpPr>
          <p:spPr>
            <a:xfrm>
              <a:off x="3077952" y="2646282"/>
              <a:ext cx="190048" cy="162562"/>
            </a:xfrm>
            <a:custGeom>
              <a:avLst/>
              <a:gdLst>
                <a:gd name="f0" fmla="val w"/>
                <a:gd name="f1" fmla="val h"/>
                <a:gd name="f2" fmla="val 0"/>
                <a:gd name="f3" fmla="val 6602"/>
                <a:gd name="f4" fmla="val 5647"/>
                <a:gd name="f5" fmla="val 566"/>
                <a:gd name="f6" fmla="val 1"/>
                <a:gd name="f7" fmla="val 253"/>
                <a:gd name="f8" fmla="val 3"/>
                <a:gd name="f9" fmla="val 254"/>
                <a:gd name="f10" fmla="val 567"/>
                <a:gd name="f11" fmla="val 1699"/>
                <a:gd name="f12" fmla="val 3879"/>
                <a:gd name="f13" fmla="val 1807"/>
                <a:gd name="f14" fmla="val 3990"/>
                <a:gd name="f15" fmla="val 4285"/>
                <a:gd name="f16" fmla="val 4611"/>
                <a:gd name="f17" fmla="val 5373"/>
                <a:gd name="f18" fmla="val 3593"/>
                <a:gd name="f19" fmla="val 4352"/>
                <a:gd name="f20" fmla="val 3379"/>
                <a:gd name="f21" fmla="val 4132"/>
                <a:gd name="f22" fmla="val 3382"/>
                <a:gd name="f23" fmla="val 3780"/>
                <a:gd name="f24" fmla="val 3599"/>
                <a:gd name="f25" fmla="val 3563"/>
                <a:gd name="f26" fmla="val 3710"/>
                <a:gd name="f27" fmla="val 3451"/>
                <a:gd name="f28" fmla="val 3856"/>
                <a:gd name="f29" fmla="val 3396"/>
                <a:gd name="f30" fmla="val 4001"/>
                <a:gd name="f31" fmla="val 4142"/>
                <a:gd name="f32" fmla="val 4282"/>
                <a:gd name="f33" fmla="val 3448"/>
                <a:gd name="f34" fmla="val 4391"/>
                <a:gd name="f35" fmla="val 3554"/>
                <a:gd name="f36" fmla="val 5481"/>
                <a:gd name="f37" fmla="val 4644"/>
                <a:gd name="f38" fmla="val 5809"/>
                <a:gd name="f39" fmla="val 4370"/>
                <a:gd name="f40" fmla="val 6083"/>
                <a:gd name="f41" fmla="val 4138"/>
                <a:gd name="f42" fmla="val 6345"/>
                <a:gd name="f43" fmla="val 3918"/>
                <a:gd name="f44" fmla="val 6601"/>
                <a:gd name="f45" fmla="val 3704"/>
                <a:gd name="f46" fmla="val 5996"/>
                <a:gd name="f47" fmla="val 1575"/>
                <a:gd name="f48" fmla="val 4017"/>
                <a:gd name="f49" fmla="val 1696"/>
                <a:gd name="f50" fmla="*/ f0 1 6602"/>
                <a:gd name="f51" fmla="*/ f1 1 5647"/>
                <a:gd name="f52" fmla="val f2"/>
                <a:gd name="f53" fmla="val f3"/>
                <a:gd name="f54" fmla="val f4"/>
                <a:gd name="f55" fmla="+- f54 0 f52"/>
                <a:gd name="f56" fmla="+- f53 0 f52"/>
                <a:gd name="f57" fmla="*/ f56 1 6602"/>
                <a:gd name="f58" fmla="*/ f55 1 5647"/>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6602" h="5647">
                  <a:moveTo>
                    <a:pt x="f5" y="f6"/>
                  </a:moveTo>
                  <a:cubicBezTo>
                    <a:pt x="f7" y="f6"/>
                    <a:pt x="f8" y="f9"/>
                    <a:pt x="f8" y="f10"/>
                  </a:cubicBezTo>
                  <a:lnTo>
                    <a:pt x="f8" y="f11"/>
                  </a:lnTo>
                  <a:cubicBezTo>
                    <a:pt x="f2" y="f12"/>
                    <a:pt x="f13" y="f4"/>
                    <a:pt x="f14" y="f4"/>
                  </a:cubicBezTo>
                  <a:lnTo>
                    <a:pt x="f15" y="f4"/>
                  </a:lnTo>
                  <a:lnTo>
                    <a:pt x="f16" y="f17"/>
                  </a:lnTo>
                  <a:lnTo>
                    <a:pt x="f18" y="f19"/>
                  </a:lnTo>
                  <a:cubicBezTo>
                    <a:pt x="f20" y="f21"/>
                    <a:pt x="f22" y="f23"/>
                    <a:pt x="f24" y="f25"/>
                  </a:cubicBezTo>
                  <a:cubicBezTo>
                    <a:pt x="f26" y="f27"/>
                    <a:pt x="f28" y="f29"/>
                    <a:pt x="f30" y="f29"/>
                  </a:cubicBezTo>
                  <a:cubicBezTo>
                    <a:pt x="f31" y="f29"/>
                    <a:pt x="f32" y="f33"/>
                    <a:pt x="f34" y="f35"/>
                  </a:cubicBezTo>
                  <a:lnTo>
                    <a:pt x="f36" y="f37"/>
                  </a:lnTo>
                  <a:lnTo>
                    <a:pt x="f38" y="f39"/>
                  </a:lnTo>
                  <a:cubicBezTo>
                    <a:pt x="f40" y="f41"/>
                    <a:pt x="f42" y="f43"/>
                    <a:pt x="f44" y="f45"/>
                  </a:cubicBezTo>
                  <a:cubicBezTo>
                    <a:pt x="f46" y="f47"/>
                    <a:pt x="f48" y="f6"/>
                    <a:pt x="f4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tx1"/>
                </a:solidFill>
                <a:cs typeface="B Nazanin" panose="00000700000000000000" pitchFamily="2" charset="-78"/>
              </a:endParaRPr>
            </a:p>
          </p:txBody>
        </p:sp>
      </p:grpSp>
      <p:sp>
        <p:nvSpPr>
          <p:cNvPr id="163" name="Text Placeholder 1">
            <a:extLst>
              <a:ext uri="{FF2B5EF4-FFF2-40B4-BE49-F238E27FC236}">
                <a16:creationId xmlns:a16="http://schemas.microsoft.com/office/drawing/2014/main" id="{F42780E1-616A-EF01-1220-0FF6385C3EE0}"/>
              </a:ext>
            </a:extLst>
          </p:cNvPr>
          <p:cNvSpPr txBox="1">
            <a:spLocks/>
          </p:cNvSpPr>
          <p:nvPr/>
        </p:nvSpPr>
        <p:spPr>
          <a:xfrm>
            <a:off x="827315" y="193395"/>
            <a:ext cx="6959743" cy="407386"/>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3600" dirty="0">
                <a:latin typeface="Arial"/>
                <a:cs typeface="B Nazanin" panose="00000700000000000000" pitchFamily="2" charset="-78"/>
              </a:rPr>
              <a:t>مجموعه آیکون های کاملاً قابل ویرایش: </a:t>
            </a:r>
            <a:r>
              <a:rPr lang="en-US" sz="3600" dirty="0">
                <a:latin typeface="Arial"/>
                <a:cs typeface="B Nazanin" panose="00000700000000000000" pitchFamily="2" charset="-78"/>
              </a:rPr>
              <a:t>C</a:t>
            </a:r>
          </a:p>
        </p:txBody>
      </p:sp>
    </p:spTree>
    <p:extLst>
      <p:ext uri="{BB962C8B-B14F-4D97-AF65-F5344CB8AC3E}">
        <p14:creationId xmlns:p14="http://schemas.microsoft.com/office/powerpoint/2010/main" val="38525797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algn="r" rtl="1"/>
            <a:r>
              <a:rPr lang="fa-IR" sz="1400" dirty="0">
                <a:solidFill>
                  <a:schemeClr val="tx1"/>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50" name="Google Shape;12250;p21"/>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51" name="Google Shape;12251;p21"/>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52" name="Google Shape;12252;p21"/>
          <p:cNvSpPr/>
          <p:nvPr/>
        </p:nvSpPr>
        <p:spPr>
          <a:xfrm>
            <a:off x="199873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53" name="Google Shape;12253;p21"/>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54" name="Google Shape;12254;p21"/>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55" name="Google Shape;12255;p21"/>
          <p:cNvSpPr/>
          <p:nvPr/>
        </p:nvSpPr>
        <p:spPr>
          <a:xfrm>
            <a:off x="199873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56" name="Google Shape;12256;p21"/>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57" name="Google Shape;12257;p21"/>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58" name="Google Shape;12258;p21"/>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59" name="Google Shape;12259;p21"/>
          <p:cNvSpPr/>
          <p:nvPr/>
        </p:nvSpPr>
        <p:spPr>
          <a:xfrm>
            <a:off x="2132084"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60" name="Google Shape;12260;p21"/>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61" name="Google Shape;12261;p21"/>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62" name="Google Shape;12262;p21"/>
          <p:cNvSpPr/>
          <p:nvPr/>
        </p:nvSpPr>
        <p:spPr>
          <a:xfrm>
            <a:off x="2132084"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63" name="Google Shape;12263;p21"/>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64" name="Google Shape;12264;p21"/>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000" b="0" i="0" u="none" strike="noStrike" kern="0" cap="none" spc="0" normalizeH="0" baseline="0" noProof="0" dirty="0">
                <a:ln>
                  <a:noFill/>
                </a:ln>
                <a:solidFill>
                  <a:schemeClr val="tx1"/>
                </a:solidFill>
                <a:effectLst/>
                <a:uLnTx/>
                <a:uFillTx/>
                <a:cs typeface="B Nazanin" panose="00000400000000000000" pitchFamily="2" charset="-78"/>
                <a:sym typeface="Arial"/>
              </a:rPr>
              <a:t>عنوان را اینجا اضافه کنید</a:t>
            </a:r>
            <a:endParaRPr kumimoji="0" sz="1000" b="0" i="0" u="none" strike="noStrike" kern="0" cap="none" spc="0" normalizeH="0" baseline="0" noProof="0" dirty="0">
              <a:ln>
                <a:noFill/>
              </a:ln>
              <a:solidFill>
                <a:schemeClr val="tx1"/>
              </a:solidFill>
              <a:effectLst/>
              <a:uLnTx/>
              <a:uFillTx/>
              <a:cs typeface="B Nazanin" panose="00000400000000000000" pitchFamily="2" charset="-78"/>
              <a:sym typeface="Arial"/>
            </a:endParaRPr>
          </a:p>
        </p:txBody>
      </p:sp>
      <p:grpSp>
        <p:nvGrpSpPr>
          <p:cNvPr id="12265" name="Google Shape;12265;p21"/>
          <p:cNvGrpSpPr/>
          <p:nvPr/>
        </p:nvGrpSpPr>
        <p:grpSpPr>
          <a:xfrm>
            <a:off x="1311648" y="1620631"/>
            <a:ext cx="197743" cy="197743"/>
            <a:chOff x="2676100" y="832575"/>
            <a:chExt cx="483125" cy="483125"/>
          </a:xfrm>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grpSp>
      <p:grpSp>
        <p:nvGrpSpPr>
          <p:cNvPr id="12269" name="Google Shape;12269;p21"/>
          <p:cNvGrpSpPr/>
          <p:nvPr/>
        </p:nvGrpSpPr>
        <p:grpSpPr>
          <a:xfrm>
            <a:off x="2258621" y="1613606"/>
            <a:ext cx="204394" cy="197743"/>
            <a:chOff x="3270550" y="832575"/>
            <a:chExt cx="499375" cy="483125"/>
          </a:xfrm>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grpSp>
      <p:grpSp>
        <p:nvGrpSpPr>
          <p:cNvPr id="12273" name="Google Shape;12273;p21"/>
          <p:cNvGrpSpPr/>
          <p:nvPr/>
        </p:nvGrpSpPr>
        <p:grpSpPr>
          <a:xfrm>
            <a:off x="3212214" y="1620657"/>
            <a:ext cx="197774" cy="197743"/>
            <a:chOff x="3270475" y="1427025"/>
            <a:chExt cx="483200" cy="483125"/>
          </a:xfrm>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grpSp>
      <p:sp>
        <p:nvSpPr>
          <p:cNvPr id="12277" name="Google Shape;12277;p21"/>
          <p:cNvSpPr/>
          <p:nvPr/>
        </p:nvSpPr>
        <p:spPr>
          <a:xfrm>
            <a:off x="3212183" y="3615929"/>
            <a:ext cx="197784" cy="19774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78" name="Google Shape;12278;p21"/>
          <p:cNvSpPr/>
          <p:nvPr/>
        </p:nvSpPr>
        <p:spPr>
          <a:xfrm>
            <a:off x="1309717" y="3615924"/>
            <a:ext cx="199697" cy="19775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grpSp>
        <p:nvGrpSpPr>
          <p:cNvPr id="12279" name="Google Shape;12279;p21"/>
          <p:cNvGrpSpPr/>
          <p:nvPr/>
        </p:nvGrpSpPr>
        <p:grpSpPr>
          <a:xfrm>
            <a:off x="2258607" y="3617777"/>
            <a:ext cx="204425" cy="194059"/>
            <a:chOff x="6222125" y="2025975"/>
            <a:chExt cx="499450" cy="474125"/>
          </a:xfrm>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grpSp>
      <p:sp>
        <p:nvSpPr>
          <p:cNvPr id="12283" name="Google Shape;12283;p21"/>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cs typeface="B Nazanin" panose="00000400000000000000" pitchFamily="2" charset="-78"/>
                <a:sym typeface="Arial"/>
              </a:rPr>
              <a:t>متن</a:t>
            </a:r>
            <a:r>
              <a:rPr kumimoji="0" lang="es" sz="900" b="0" i="0" u="none" strike="noStrike" kern="0" cap="none" spc="0" normalizeH="0" baseline="0" noProof="0" dirty="0">
                <a:ln>
                  <a:noFill/>
                </a:ln>
                <a:solidFill>
                  <a:schemeClr val="tx1"/>
                </a:solidFill>
                <a:effectLst/>
                <a:uLnTx/>
                <a:uFillTx/>
                <a:cs typeface="B Nazanin" panose="00000400000000000000" pitchFamily="2" charset="-78"/>
                <a:sym typeface="Arial"/>
              </a:rPr>
              <a:t> 1</a:t>
            </a:r>
            <a:endParaRPr kumimoji="0" sz="900" b="0" i="0" u="none" strike="noStrike" kern="0" cap="none" spc="0" normalizeH="0" baseline="0" noProof="0" dirty="0">
              <a:ln>
                <a:noFill/>
              </a:ln>
              <a:solidFill>
                <a:schemeClr val="tx1"/>
              </a:solidFill>
              <a:effectLst/>
              <a:uLnTx/>
              <a:uFillTx/>
              <a:cs typeface="B Nazanin" panose="00000400000000000000" pitchFamily="2" charset="-78"/>
              <a:sym typeface="Arial"/>
            </a:endParaRPr>
          </a:p>
        </p:txBody>
      </p:sp>
      <p:sp>
        <p:nvSpPr>
          <p:cNvPr id="12284" name="Google Shape;12284;p21"/>
          <p:cNvSpPr txBox="1"/>
          <p:nvPr/>
        </p:nvSpPr>
        <p:spPr>
          <a:xfrm>
            <a:off x="1998736"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cs typeface="B Nazanin" panose="00000400000000000000" pitchFamily="2" charset="-78"/>
                <a:sym typeface="Arial"/>
              </a:rPr>
              <a:t>متن</a:t>
            </a:r>
            <a:r>
              <a:rPr kumimoji="0" lang="es" sz="900" b="0" i="0" u="none" strike="noStrike" kern="0" cap="none" spc="0" normalizeH="0" baseline="0" noProof="0" dirty="0">
                <a:ln>
                  <a:noFill/>
                </a:ln>
                <a:solidFill>
                  <a:schemeClr val="tx1"/>
                </a:solidFill>
                <a:effectLst/>
                <a:uLnTx/>
                <a:uFillTx/>
                <a:cs typeface="B Nazanin" panose="00000400000000000000" pitchFamily="2" charset="-78"/>
                <a:sym typeface="Arial"/>
              </a:rPr>
              <a:t> 2</a:t>
            </a:r>
            <a:endParaRPr kumimoji="0" sz="900" b="0" i="0" u="none" strike="noStrike" kern="0" cap="none" spc="0" normalizeH="0" baseline="0" noProof="0" dirty="0">
              <a:ln>
                <a:noFill/>
              </a:ln>
              <a:solidFill>
                <a:schemeClr val="tx1"/>
              </a:solidFill>
              <a:effectLst/>
              <a:uLnTx/>
              <a:uFillTx/>
              <a:cs typeface="B Nazanin" panose="00000400000000000000" pitchFamily="2" charset="-78"/>
              <a:sym typeface="Arial"/>
            </a:endParaRPr>
          </a:p>
        </p:txBody>
      </p:sp>
      <p:sp>
        <p:nvSpPr>
          <p:cNvPr id="12285" name="Google Shape;12285;p21"/>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cs typeface="B Nazanin" panose="00000400000000000000" pitchFamily="2" charset="-78"/>
                <a:sym typeface="Arial"/>
              </a:rPr>
              <a:t>متن</a:t>
            </a:r>
            <a:r>
              <a:rPr kumimoji="0" lang="es" sz="900" b="0" i="0" u="none" strike="noStrike" kern="0" cap="none" spc="0" normalizeH="0" baseline="0" noProof="0" dirty="0">
                <a:ln>
                  <a:noFill/>
                </a:ln>
                <a:solidFill>
                  <a:schemeClr val="tx1"/>
                </a:solidFill>
                <a:effectLst/>
                <a:uLnTx/>
                <a:uFillTx/>
                <a:cs typeface="B Nazanin" panose="00000400000000000000" pitchFamily="2" charset="-78"/>
                <a:sym typeface="Arial"/>
              </a:rPr>
              <a:t> 3</a:t>
            </a:r>
            <a:endParaRPr kumimoji="0" sz="900" b="0" i="0" u="none" strike="noStrike" kern="0" cap="none" spc="0" normalizeH="0" baseline="0" noProof="0" dirty="0">
              <a:ln>
                <a:noFill/>
              </a:ln>
              <a:solidFill>
                <a:schemeClr val="tx1"/>
              </a:solidFill>
              <a:effectLst/>
              <a:uLnTx/>
              <a:uFillTx/>
              <a:cs typeface="B Nazanin" panose="00000400000000000000" pitchFamily="2" charset="-78"/>
              <a:sym typeface="Arial"/>
            </a:endParaRPr>
          </a:p>
        </p:txBody>
      </p:sp>
      <p:sp>
        <p:nvSpPr>
          <p:cNvPr id="12286" name="Google Shape;12286;p21"/>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cs typeface="B Nazanin" panose="00000400000000000000" pitchFamily="2" charset="-78"/>
                <a:sym typeface="Arial"/>
              </a:rPr>
              <a:t>متن</a:t>
            </a:r>
            <a:r>
              <a:rPr kumimoji="0" lang="es" sz="900" b="0" i="0" u="none" strike="noStrike" kern="0" cap="none" spc="0" normalizeH="0" baseline="0" noProof="0" dirty="0">
                <a:ln>
                  <a:noFill/>
                </a:ln>
                <a:solidFill>
                  <a:schemeClr val="tx1"/>
                </a:solidFill>
                <a:effectLst/>
                <a:uLnTx/>
                <a:uFillTx/>
                <a:cs typeface="B Nazanin" panose="00000400000000000000" pitchFamily="2" charset="-78"/>
                <a:sym typeface="Arial"/>
              </a:rPr>
              <a:t> 4</a:t>
            </a:r>
            <a:endParaRPr kumimoji="0" sz="900" b="0" i="0" u="none" strike="noStrike" kern="0" cap="none" spc="0" normalizeH="0" baseline="0" noProof="0" dirty="0">
              <a:ln>
                <a:noFill/>
              </a:ln>
              <a:solidFill>
                <a:schemeClr val="tx1"/>
              </a:solidFill>
              <a:effectLst/>
              <a:uLnTx/>
              <a:uFillTx/>
              <a:cs typeface="B Nazanin" panose="00000400000000000000" pitchFamily="2" charset="-78"/>
              <a:sym typeface="Arial"/>
            </a:endParaRPr>
          </a:p>
        </p:txBody>
      </p:sp>
      <p:sp>
        <p:nvSpPr>
          <p:cNvPr id="12287" name="Google Shape;12287;p21"/>
          <p:cNvSpPr txBox="1"/>
          <p:nvPr/>
        </p:nvSpPr>
        <p:spPr>
          <a:xfrm>
            <a:off x="1998684"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cs typeface="B Nazanin" panose="00000400000000000000" pitchFamily="2" charset="-78"/>
                <a:sym typeface="Arial"/>
              </a:rPr>
              <a:t>متن</a:t>
            </a:r>
            <a:r>
              <a:rPr kumimoji="0" lang="es" sz="900" b="0" i="0" u="none" strike="noStrike" kern="0" cap="none" spc="0" normalizeH="0" baseline="0" noProof="0" dirty="0">
                <a:ln>
                  <a:noFill/>
                </a:ln>
                <a:solidFill>
                  <a:schemeClr val="tx1"/>
                </a:solidFill>
                <a:effectLst/>
                <a:uLnTx/>
                <a:uFillTx/>
                <a:cs typeface="B Nazanin" panose="00000400000000000000" pitchFamily="2" charset="-78"/>
                <a:sym typeface="Arial"/>
              </a:rPr>
              <a:t> 5</a:t>
            </a:r>
            <a:endParaRPr kumimoji="0" sz="900" b="0" i="0" u="none" strike="noStrike" kern="0" cap="none" spc="0" normalizeH="0" baseline="0" noProof="0" dirty="0">
              <a:ln>
                <a:noFill/>
              </a:ln>
              <a:solidFill>
                <a:schemeClr val="tx1"/>
              </a:solidFill>
              <a:effectLst/>
              <a:uLnTx/>
              <a:uFillTx/>
              <a:cs typeface="B Nazanin" panose="00000400000000000000" pitchFamily="2" charset="-78"/>
              <a:sym typeface="Arial"/>
            </a:endParaRPr>
          </a:p>
        </p:txBody>
      </p:sp>
      <p:sp>
        <p:nvSpPr>
          <p:cNvPr id="12288" name="Google Shape;12288;p21"/>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cs typeface="B Nazanin" panose="00000400000000000000" pitchFamily="2" charset="-78"/>
                <a:sym typeface="Arial"/>
              </a:rPr>
              <a:t>متن</a:t>
            </a:r>
            <a:r>
              <a:rPr kumimoji="0" lang="es" sz="900" b="0" i="0" u="none" strike="noStrike" kern="0" cap="none" spc="0" normalizeH="0" baseline="0" noProof="0" dirty="0">
                <a:ln>
                  <a:noFill/>
                </a:ln>
                <a:solidFill>
                  <a:schemeClr val="tx1"/>
                </a:solidFill>
                <a:effectLst/>
                <a:uLnTx/>
                <a:uFillTx/>
                <a:cs typeface="B Nazanin" panose="00000400000000000000" pitchFamily="2" charset="-78"/>
                <a:sym typeface="Arial"/>
              </a:rPr>
              <a:t> 6</a:t>
            </a:r>
            <a:endParaRPr kumimoji="0" sz="900" b="0" i="0" u="none" strike="noStrike" kern="0" cap="none" spc="0" normalizeH="0" baseline="0" noProof="0" dirty="0">
              <a:ln>
                <a:noFill/>
              </a:ln>
              <a:solidFill>
                <a:schemeClr val="tx1"/>
              </a:solidFill>
              <a:effectLst/>
              <a:uLnTx/>
              <a:uFillTx/>
              <a:cs typeface="B Nazanin" panose="00000400000000000000" pitchFamily="2" charset="-78"/>
              <a:sym typeface="Arial"/>
            </a:endParaRPr>
          </a:p>
        </p:txBody>
      </p:sp>
      <p:sp>
        <p:nvSpPr>
          <p:cNvPr id="12289" name="Google Shape;12289;p21"/>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90" name="Google Shape;12290;p21"/>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91" name="Google Shape;12291;p21"/>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92" name="Google Shape;12292;p21"/>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93" name="Google Shape;12293;p21"/>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94" name="Google Shape;12294;p21"/>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95" name="Google Shape;12295;p21"/>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96" name="Google Shape;12296;p21"/>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97" name="Google Shape;12297;p21"/>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98" name="Google Shape;12298;p21"/>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299" name="Google Shape;12299;p21"/>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00" name="Google Shape;12300;p21"/>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cxnSp>
        <p:nvCxnSpPr>
          <p:cNvPr id="12301" name="Google Shape;12301;p21"/>
          <p:cNvCxnSpPr>
            <a:stCxn id="12289" idx="4"/>
            <a:endCxn id="12295"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2307" name="Google Shape;12307;p21"/>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08" name="Google Shape;12308;p21"/>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09" name="Google Shape;12309;p21"/>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10" name="Google Shape;12310;p21"/>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11" name="Google Shape;12311;p21"/>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12" name="Google Shape;12312;p21"/>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13" name="Google Shape;12313;p21"/>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14" name="Google Shape;12314;p21"/>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15" name="Google Shape;12315;p21"/>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16" name="Google Shape;12316;p21"/>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17" name="Google Shape;12317;p21"/>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18" name="Google Shape;12318;p21"/>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19" name="Google Shape;12319;p21"/>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20" name="Google Shape;12320;p21"/>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21" name="Google Shape;12321;p21"/>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22" name="Google Shape;12322;p21"/>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1"/>
                </a:solidFill>
                <a:effectLst/>
                <a:uLnTx/>
                <a:uFillTx/>
                <a:cs typeface="B Nazanin" panose="00000400000000000000" pitchFamily="2" charset="-78"/>
                <a:sym typeface="Arial"/>
              </a:rPr>
              <a:t>2016</a:t>
            </a:r>
            <a:endParaRPr kumimoji="0" sz="900" b="1"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23" name="Google Shape;12323;p21"/>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24" name="Google Shape;12324;p21"/>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25" name="Google Shape;12325;p21"/>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26" name="Google Shape;12326;p21"/>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27" name="Google Shape;12327;p21"/>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cxnSp>
        <p:nvCxnSpPr>
          <p:cNvPr id="12328" name="Google Shape;12328;p21"/>
          <p:cNvCxnSpPr>
            <a:stCxn id="12317" idx="0"/>
            <a:endCxn id="12323"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31" name="Google Shape;12331;p21"/>
          <p:cNvCxnSpPr>
            <a:stCxn id="12320" idx="4"/>
            <a:endCxn id="12326"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2332" name="Google Shape;12332;p21"/>
          <p:cNvCxnSpPr>
            <a:stCxn id="12321" idx="4"/>
            <a:endCxn id="12327"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2333" name="Google Shape;12333;p21"/>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1"/>
                </a:solidFill>
                <a:effectLst/>
                <a:uLnTx/>
                <a:uFillTx/>
                <a:cs typeface="B Nazanin" panose="00000400000000000000" pitchFamily="2" charset="-78"/>
                <a:sym typeface="Arial"/>
              </a:rPr>
              <a:t>2017</a:t>
            </a:r>
            <a:endParaRPr kumimoji="0" sz="900" b="1"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34" name="Google Shape;12334;p21"/>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1"/>
                </a:solidFill>
                <a:effectLst/>
                <a:uLnTx/>
                <a:uFillTx/>
                <a:cs typeface="B Nazanin" panose="00000400000000000000" pitchFamily="2" charset="-78"/>
                <a:sym typeface="Arial"/>
              </a:rPr>
              <a:t>2018</a:t>
            </a:r>
            <a:endParaRPr kumimoji="0" sz="900" b="1"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35" name="Google Shape;12335;p21"/>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1"/>
                </a:solidFill>
                <a:effectLst/>
                <a:uLnTx/>
                <a:uFillTx/>
                <a:cs typeface="B Nazanin" panose="00000400000000000000" pitchFamily="2" charset="-78"/>
                <a:sym typeface="Arial"/>
              </a:rPr>
              <a:t>2019</a:t>
            </a:r>
            <a:endParaRPr kumimoji="0" sz="900" b="1"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36" name="Google Shape;12336;p21"/>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1"/>
                </a:solidFill>
                <a:effectLst/>
                <a:uLnTx/>
                <a:uFillTx/>
                <a:cs typeface="B Nazanin" panose="00000400000000000000" pitchFamily="2" charset="-78"/>
                <a:sym typeface="Arial"/>
              </a:rPr>
              <a:t>2020</a:t>
            </a:r>
            <a:endParaRPr kumimoji="0" sz="900" b="1"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37" name="Google Shape;12337;p21"/>
          <p:cNvSpPr/>
          <p:nvPr/>
        </p:nvSpPr>
        <p:spPr>
          <a:xfrm>
            <a:off x="6865977" y="3729422"/>
            <a:ext cx="204488" cy="205025"/>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grpSp>
        <p:nvGrpSpPr>
          <p:cNvPr id="12338" name="Google Shape;12338;p21"/>
          <p:cNvGrpSpPr/>
          <p:nvPr/>
        </p:nvGrpSpPr>
        <p:grpSpPr>
          <a:xfrm>
            <a:off x="5307356" y="3748469"/>
            <a:ext cx="206115" cy="206115"/>
            <a:chOff x="1049375" y="2680675"/>
            <a:chExt cx="297725" cy="297725"/>
          </a:xfrm>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grpSp>
      <p:grpSp>
        <p:nvGrpSpPr>
          <p:cNvPr id="12341" name="Google Shape;12341;p21"/>
          <p:cNvGrpSpPr/>
          <p:nvPr/>
        </p:nvGrpSpPr>
        <p:grpSpPr>
          <a:xfrm>
            <a:off x="7653299" y="1758852"/>
            <a:ext cx="205578" cy="204332"/>
            <a:chOff x="5045775" y="1946400"/>
            <a:chExt cx="296950" cy="295150"/>
          </a:xfrm>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grpSp>
      <p:grpSp>
        <p:nvGrpSpPr>
          <p:cNvPr id="12344" name="Google Shape;12344;p21"/>
          <p:cNvGrpSpPr/>
          <p:nvPr/>
        </p:nvGrpSpPr>
        <p:grpSpPr>
          <a:xfrm>
            <a:off x="6076163" y="1764541"/>
            <a:ext cx="205042" cy="204505"/>
            <a:chOff x="3599700" y="1954475"/>
            <a:chExt cx="296175" cy="295400"/>
          </a:xfrm>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grpSp>
      <p:grpSp>
        <p:nvGrpSpPr>
          <p:cNvPr id="12348" name="Google Shape;12348;p21"/>
          <p:cNvGrpSpPr/>
          <p:nvPr/>
        </p:nvGrpSpPr>
        <p:grpSpPr>
          <a:xfrm>
            <a:off x="4485399" y="1783308"/>
            <a:ext cx="205596" cy="155421"/>
            <a:chOff x="3962775" y="1990700"/>
            <a:chExt cx="296975" cy="224500"/>
          </a:xfrm>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400000000000000" pitchFamily="2" charset="-78"/>
                <a:sym typeface="Arial"/>
              </a:endParaRPr>
            </a:p>
          </p:txBody>
        </p:sp>
      </p:grpSp>
      <p:sp>
        <p:nvSpPr>
          <p:cNvPr id="12353" name="Google Shape;12353;p21"/>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tx1"/>
                </a:solidFill>
                <a:effectLst/>
                <a:uLnTx/>
                <a:uFillTx/>
                <a:cs typeface="B Nazanin" panose="00000400000000000000" pitchFamily="2" charset="-78"/>
                <a:sym typeface="Arial"/>
              </a:rPr>
              <a:t>قالب پاورپوینت مدیریت قابل ویرایش می باشد</a:t>
            </a:r>
            <a:endParaRPr kumimoji="0" sz="800" b="0" i="0" u="none" strike="noStrike" kern="0" cap="none" spc="0" normalizeH="0" baseline="0" noProof="0" dirty="0">
              <a:ln>
                <a:noFill/>
              </a:ln>
              <a:solidFill>
                <a:schemeClr val="tx1"/>
              </a:solidFill>
              <a:effectLst/>
              <a:uLnTx/>
              <a:uFillTx/>
              <a:cs typeface="B Nazanin" panose="00000400000000000000" pitchFamily="2" charset="-78"/>
              <a:sym typeface="Arial"/>
            </a:endParaRPr>
          </a:p>
        </p:txBody>
      </p:sp>
      <p:sp>
        <p:nvSpPr>
          <p:cNvPr id="12354" name="Google Shape;12354;p21"/>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tx1"/>
                </a:solidFill>
                <a:effectLst/>
                <a:uLnTx/>
                <a:uFillTx/>
                <a:cs typeface="B Nazanin" panose="00000400000000000000" pitchFamily="2" charset="-78"/>
                <a:sym typeface="Arial"/>
              </a:rPr>
              <a:t>قالب پاورپوینت مدیریت قابل ویرایش می باشد</a:t>
            </a:r>
            <a:endParaRPr kumimoji="0" sz="800" b="0" i="0" u="none" strike="noStrike" kern="0" cap="none" spc="0" normalizeH="0" baseline="0" noProof="0" dirty="0">
              <a:ln>
                <a:noFill/>
              </a:ln>
              <a:solidFill>
                <a:schemeClr val="tx1"/>
              </a:solidFill>
              <a:effectLst/>
              <a:uLnTx/>
              <a:uFillTx/>
              <a:cs typeface="B Nazanin" panose="00000400000000000000" pitchFamily="2" charset="-78"/>
              <a:sym typeface="Arial"/>
            </a:endParaRPr>
          </a:p>
        </p:txBody>
      </p:sp>
      <p:sp>
        <p:nvSpPr>
          <p:cNvPr id="12355" name="Google Shape;12355;p21"/>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tx1"/>
                </a:solidFill>
                <a:effectLst/>
                <a:uLnTx/>
                <a:uFillTx/>
                <a:cs typeface="B Nazanin" panose="00000400000000000000" pitchFamily="2" charset="-78"/>
                <a:sym typeface="Arial"/>
              </a:rPr>
              <a:t>قالب پاورپوینت مدیریت قابل ویرایش می باشد</a:t>
            </a:r>
            <a:endParaRPr kumimoji="0" sz="800" b="0" i="0" u="none" strike="noStrike" kern="0" cap="none" spc="0" normalizeH="0" baseline="0" noProof="0" dirty="0">
              <a:ln>
                <a:noFill/>
              </a:ln>
              <a:solidFill>
                <a:schemeClr val="tx1"/>
              </a:solidFill>
              <a:effectLst/>
              <a:uLnTx/>
              <a:uFillTx/>
              <a:cs typeface="B Nazanin" panose="00000400000000000000" pitchFamily="2" charset="-78"/>
              <a:sym typeface="Arial"/>
            </a:endParaRPr>
          </a:p>
        </p:txBody>
      </p:sp>
      <p:sp>
        <p:nvSpPr>
          <p:cNvPr id="12356" name="Google Shape;12356;p21"/>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tx1"/>
                </a:solidFill>
                <a:effectLst/>
                <a:uLnTx/>
                <a:uFillTx/>
                <a:cs typeface="B Nazanin" panose="00000400000000000000" pitchFamily="2" charset="-78"/>
                <a:sym typeface="Arial"/>
              </a:rPr>
              <a:t>قالب پاورپوینت مدیریت قابل ویرایش می باشد</a:t>
            </a:r>
            <a:endParaRPr kumimoji="0" sz="800" b="0" i="0" u="none" strike="noStrike" kern="0" cap="none" spc="0" normalizeH="0" baseline="0" noProof="0" dirty="0">
              <a:ln>
                <a:noFill/>
              </a:ln>
              <a:solidFill>
                <a:schemeClr val="tx1"/>
              </a:solidFill>
              <a:effectLst/>
              <a:uLnTx/>
              <a:uFillTx/>
              <a:cs typeface="B Nazanin" panose="00000400000000000000" pitchFamily="2" charset="-78"/>
              <a:sym typeface="Arial"/>
            </a:endParaRPr>
          </a:p>
        </p:txBody>
      </p:sp>
      <p:sp>
        <p:nvSpPr>
          <p:cNvPr id="12357" name="Google Shape;12357;p21"/>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tx1"/>
                </a:solidFill>
                <a:effectLst/>
                <a:uLnTx/>
                <a:uFillTx/>
                <a:cs typeface="B Nazanin" panose="00000400000000000000" pitchFamily="2" charset="-78"/>
                <a:sym typeface="Arial"/>
              </a:rPr>
              <a:t>قالب پاورپوینت مدیریت قابل ویرایش می باشد</a:t>
            </a:r>
            <a:endParaRPr kumimoji="0" sz="800" b="0" i="0" u="none" strike="noStrike" kern="0" cap="none" spc="0" normalizeH="0" baseline="0" noProof="0" dirty="0">
              <a:ln>
                <a:noFill/>
              </a:ln>
              <a:solidFill>
                <a:schemeClr val="tx1"/>
              </a:solidFill>
              <a:effectLst/>
              <a:uLnTx/>
              <a:uFillTx/>
              <a:cs typeface="B Nazanin" panose="00000400000000000000" pitchFamily="2" charset="-78"/>
              <a:sym typeface="Arial"/>
            </a:endParaRPr>
          </a:p>
        </p:txBody>
      </p:sp>
      <p:sp>
        <p:nvSpPr>
          <p:cNvPr id="12358" name="Google Shape;12358;p2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400000000000000" pitchFamily="2" charset="-78"/>
              </a:rPr>
              <a:t>اینفوگرافیک ممتاز</a:t>
            </a:r>
            <a:endParaRPr dirty="0">
              <a:solidFill>
                <a:schemeClr val="tx1"/>
              </a:solidFill>
              <a:cs typeface="B Nazanin" panose="000004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tx1"/>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423064" y="245199"/>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1800" dirty="0">
                <a:solidFill>
                  <a:schemeClr val="tx1"/>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1"/>
                  </a:solidFill>
                </a:endParaRPr>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1"/>
                  </a:solidFill>
                </a:endParaRPr>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1"/>
                  </a:solidFill>
                </a:endParaRPr>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1"/>
                  </a:solidFill>
                </a:endParaRPr>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1"/>
                  </a:solidFill>
                </a:endParaRPr>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1"/>
                  </a:solidFill>
                </a:endParaRPr>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tx1"/>
                  </a:solidFill>
                </a:endParaRPr>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tx1"/>
                  </a:solidFill>
                </a:rPr>
                <a:t>JANUARY</a:t>
              </a:r>
              <a:endParaRPr sz="400">
                <a:solidFill>
                  <a:schemeClr val="tx1"/>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tx1"/>
                  </a:solidFill>
                </a:rPr>
                <a:t>FEBRUARY</a:t>
              </a:r>
              <a:endParaRPr sz="400">
                <a:solidFill>
                  <a:schemeClr val="tx1"/>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tx1"/>
                  </a:solidFill>
                </a:rPr>
                <a:t>MARCH</a:t>
              </a:r>
              <a:endParaRPr sz="400">
                <a:solidFill>
                  <a:schemeClr val="tx1"/>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tx1"/>
                  </a:solidFill>
                </a:rPr>
                <a:t>APRIL</a:t>
              </a:r>
              <a:endParaRPr sz="400">
                <a:solidFill>
                  <a:schemeClr val="tx1"/>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chemeClr val="tx1"/>
                  </a:solidFill>
                </a:rPr>
                <a:t>PHASE 1</a:t>
              </a:r>
              <a:endParaRPr sz="400">
                <a:solidFill>
                  <a:schemeClr val="tx1"/>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chemeClr val="tx1"/>
                  </a:solidFill>
                </a:rPr>
                <a:t>Task 1</a:t>
              </a:r>
              <a:endParaRPr sz="400">
                <a:solidFill>
                  <a:schemeClr val="tx1"/>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chemeClr val="tx1"/>
                  </a:solidFill>
                </a:rPr>
                <a:t>Task 2</a:t>
              </a:r>
              <a:endParaRPr sz="400">
                <a:solidFill>
                  <a:schemeClr val="tx1"/>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1"/>
                  </a:solidFill>
                </a:rPr>
                <a:t>JANUARY</a:t>
              </a:r>
              <a:endParaRPr sz="400">
                <a:solidFill>
                  <a:schemeClr val="tx1"/>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1"/>
                  </a:solidFill>
                </a:rPr>
                <a:t>FEBRUARY</a:t>
              </a:r>
              <a:endParaRPr sz="400">
                <a:solidFill>
                  <a:schemeClr val="tx1"/>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1"/>
                  </a:solidFill>
                </a:rPr>
                <a:t>MARCH</a:t>
              </a:r>
              <a:endParaRPr sz="400">
                <a:solidFill>
                  <a:schemeClr val="tx1"/>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1"/>
                  </a:solidFill>
                </a:rPr>
                <a:t>APRIL</a:t>
              </a:r>
              <a:endParaRPr sz="400">
                <a:solidFill>
                  <a:schemeClr val="tx1"/>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1"/>
                  </a:solidFill>
                </a:rPr>
                <a:t>MAY</a:t>
              </a:r>
              <a:endParaRPr sz="400">
                <a:solidFill>
                  <a:schemeClr val="tx1"/>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tx1"/>
                  </a:solidFill>
                </a:rPr>
                <a:t>JUNE</a:t>
              </a:r>
              <a:endParaRPr sz="400">
                <a:solidFill>
                  <a:schemeClr val="tx1"/>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chemeClr val="tx1"/>
                  </a:solidFill>
                </a:rPr>
                <a:t>PHASE 1</a:t>
              </a:r>
              <a:endParaRPr sz="400">
                <a:solidFill>
                  <a:schemeClr val="tx1"/>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chemeClr val="tx1"/>
                  </a:solidFill>
                </a:rPr>
                <a:t>PHASE 2</a:t>
              </a:r>
              <a:endParaRPr sz="400">
                <a:solidFill>
                  <a:schemeClr val="tx1"/>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tx1"/>
                  </a:solidFill>
                </a:rPr>
                <a:t>Task 1</a:t>
              </a:r>
              <a:endParaRPr sz="400">
                <a:solidFill>
                  <a:schemeClr val="tx1"/>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tx1"/>
                  </a:solidFill>
                </a:rPr>
                <a:t>Task 2</a:t>
              </a:r>
              <a:endParaRPr sz="400">
                <a:solidFill>
                  <a:schemeClr val="tx1"/>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tx1"/>
                  </a:solidFill>
                </a:rPr>
                <a:t>Task 1</a:t>
              </a:r>
              <a:endParaRPr sz="400">
                <a:solidFill>
                  <a:schemeClr val="tx1"/>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tx1"/>
                  </a:solidFill>
                </a:rPr>
                <a:t>Task 2</a:t>
              </a:r>
              <a:endParaRPr sz="400">
                <a:solidFill>
                  <a:schemeClr val="tx1"/>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tx1"/>
                  </a:solidFill>
                </a:endParaRPr>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273976" y="233769"/>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1600" dirty="0">
                <a:solidFill>
                  <a:schemeClr val="tx1"/>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810978" y="126811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tx1"/>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tx1"/>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tx1"/>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tx1"/>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tx1"/>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055" name="Google Shape;8055;p74"/>
          <p:cNvGrpSpPr/>
          <p:nvPr/>
        </p:nvGrpSpPr>
        <p:grpSpPr>
          <a:xfrm>
            <a:off x="727351" y="214656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62" name="Google Shape;8062;p74"/>
          <p:cNvGrpSpPr/>
          <p:nvPr/>
        </p:nvGrpSpPr>
        <p:grpSpPr>
          <a:xfrm>
            <a:off x="3238315" y="214977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tx1"/>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913537" y="215646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83" name="Google Shape;8083;p74"/>
          <p:cNvGrpSpPr/>
          <p:nvPr/>
        </p:nvGrpSpPr>
        <p:grpSpPr>
          <a:xfrm>
            <a:off x="5722975" y="215097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88" name="Google Shape;8088;p74"/>
          <p:cNvGrpSpPr/>
          <p:nvPr/>
        </p:nvGrpSpPr>
        <p:grpSpPr>
          <a:xfrm>
            <a:off x="8168122" y="379657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093" name="Google Shape;8093;p74"/>
          <p:cNvGrpSpPr/>
          <p:nvPr/>
        </p:nvGrpSpPr>
        <p:grpSpPr>
          <a:xfrm>
            <a:off x="5285180" y="378537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8096" name="Google Shape;8096;p74"/>
          <p:cNvSpPr/>
          <p:nvPr/>
        </p:nvSpPr>
        <p:spPr>
          <a:xfrm>
            <a:off x="8142645" y="369937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097" name="Google Shape;8097;p74"/>
          <p:cNvGrpSpPr/>
          <p:nvPr/>
        </p:nvGrpSpPr>
        <p:grpSpPr>
          <a:xfrm>
            <a:off x="5906331" y="379657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00" name="Google Shape;8100;p74"/>
          <p:cNvGrpSpPr/>
          <p:nvPr/>
        </p:nvGrpSpPr>
        <p:grpSpPr>
          <a:xfrm>
            <a:off x="5906331" y="417524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8103" name="Google Shape;8103;p74"/>
          <p:cNvSpPr/>
          <p:nvPr/>
        </p:nvSpPr>
        <p:spPr>
          <a:xfrm>
            <a:off x="6944758" y="379577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04" name="Google Shape;8104;p74"/>
          <p:cNvSpPr/>
          <p:nvPr/>
        </p:nvSpPr>
        <p:spPr>
          <a:xfrm rot="10800000">
            <a:off x="6351020" y="379351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105" name="Google Shape;8105;p74"/>
          <p:cNvGrpSpPr/>
          <p:nvPr/>
        </p:nvGrpSpPr>
        <p:grpSpPr>
          <a:xfrm>
            <a:off x="7831306" y="300394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10" name="Google Shape;8110;p74"/>
          <p:cNvGrpSpPr/>
          <p:nvPr/>
        </p:nvGrpSpPr>
        <p:grpSpPr>
          <a:xfrm>
            <a:off x="2288411" y="301355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16" name="Google Shape;8116;p74"/>
          <p:cNvGrpSpPr/>
          <p:nvPr/>
        </p:nvGrpSpPr>
        <p:grpSpPr>
          <a:xfrm>
            <a:off x="6614283" y="300410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20" name="Google Shape;8120;p74"/>
          <p:cNvGrpSpPr/>
          <p:nvPr/>
        </p:nvGrpSpPr>
        <p:grpSpPr>
          <a:xfrm>
            <a:off x="5431943" y="300100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tx1"/>
                  </a:solidFill>
                </a:endParaRPr>
              </a:p>
            </p:txBody>
          </p:sp>
        </p:grpSp>
      </p:grpSp>
      <p:grpSp>
        <p:nvGrpSpPr>
          <p:cNvPr id="8133" name="Google Shape;8133;p74"/>
          <p:cNvGrpSpPr/>
          <p:nvPr/>
        </p:nvGrpSpPr>
        <p:grpSpPr>
          <a:xfrm>
            <a:off x="7583156" y="215171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nvGrpSpPr>
          <p:cNvPr id="8157" name="Google Shape;8157;p74"/>
          <p:cNvGrpSpPr/>
          <p:nvPr/>
        </p:nvGrpSpPr>
        <p:grpSpPr>
          <a:xfrm>
            <a:off x="4027592" y="126811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196" name="Google Shape;8196;p74"/>
          <p:cNvGrpSpPr/>
          <p:nvPr/>
        </p:nvGrpSpPr>
        <p:grpSpPr>
          <a:xfrm>
            <a:off x="4023068" y="215133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05" name="Google Shape;8205;p74"/>
          <p:cNvGrpSpPr/>
          <p:nvPr/>
        </p:nvGrpSpPr>
        <p:grpSpPr>
          <a:xfrm>
            <a:off x="723563" y="379596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221" name="Google Shape;8221;p74"/>
          <p:cNvGrpSpPr/>
          <p:nvPr/>
        </p:nvGrpSpPr>
        <p:grpSpPr>
          <a:xfrm>
            <a:off x="3161278" y="126811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234" name="Google Shape;8234;p74"/>
          <p:cNvGrpSpPr/>
          <p:nvPr/>
        </p:nvGrpSpPr>
        <p:grpSpPr>
          <a:xfrm>
            <a:off x="2282805" y="379101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255" name="Google Shape;8255;p74"/>
          <p:cNvGrpSpPr/>
          <p:nvPr/>
        </p:nvGrpSpPr>
        <p:grpSpPr>
          <a:xfrm>
            <a:off x="6407077" y="134156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65" name="Google Shape;8265;p74"/>
          <p:cNvGrpSpPr/>
          <p:nvPr/>
        </p:nvGrpSpPr>
        <p:grpSpPr>
          <a:xfrm>
            <a:off x="3758528" y="379105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tx1"/>
                      </a:solidFill>
                    </a:rPr>
                    <a:t>     </a:t>
                  </a:r>
                  <a:endParaRPr>
                    <a:solidFill>
                      <a:schemeClr val="tx1"/>
                    </a:solidFill>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281" name="Google Shape;8281;p74"/>
          <p:cNvGrpSpPr/>
          <p:nvPr/>
        </p:nvGrpSpPr>
        <p:grpSpPr>
          <a:xfrm>
            <a:off x="6543237" y="215098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grpSp>
        <p:nvGrpSpPr>
          <p:cNvPr id="8303" name="Google Shape;8303;p74"/>
          <p:cNvGrpSpPr/>
          <p:nvPr/>
        </p:nvGrpSpPr>
        <p:grpSpPr>
          <a:xfrm>
            <a:off x="2426555" y="215532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17" name="Google Shape;8317;p74"/>
          <p:cNvGrpSpPr/>
          <p:nvPr/>
        </p:nvGrpSpPr>
        <p:grpSpPr>
          <a:xfrm>
            <a:off x="7608993" y="126811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26" name="Google Shape;8326;p74"/>
          <p:cNvGrpSpPr/>
          <p:nvPr/>
        </p:nvGrpSpPr>
        <p:grpSpPr>
          <a:xfrm>
            <a:off x="3706122" y="300422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341" name="Google Shape;8341;p74"/>
          <p:cNvGrpSpPr/>
          <p:nvPr/>
        </p:nvGrpSpPr>
        <p:grpSpPr>
          <a:xfrm>
            <a:off x="714444" y="126811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54" name="Google Shape;8354;p74"/>
          <p:cNvGrpSpPr/>
          <p:nvPr/>
        </p:nvGrpSpPr>
        <p:grpSpPr>
          <a:xfrm>
            <a:off x="2322745" y="126811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389" name="Google Shape;8389;p74"/>
          <p:cNvGrpSpPr/>
          <p:nvPr/>
        </p:nvGrpSpPr>
        <p:grpSpPr>
          <a:xfrm>
            <a:off x="1668477" y="126811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03" name="Google Shape;8403;p74"/>
          <p:cNvGrpSpPr/>
          <p:nvPr/>
        </p:nvGrpSpPr>
        <p:grpSpPr>
          <a:xfrm>
            <a:off x="1588300" y="215443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412" name="Google Shape;8412;p74"/>
          <p:cNvGrpSpPr/>
          <p:nvPr/>
        </p:nvGrpSpPr>
        <p:grpSpPr>
          <a:xfrm>
            <a:off x="7705249" y="378520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15" name="Google Shape;8415;p74"/>
          <p:cNvGrpSpPr/>
          <p:nvPr/>
        </p:nvGrpSpPr>
        <p:grpSpPr>
          <a:xfrm>
            <a:off x="5627237" y="126811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29" name="Google Shape;8429;p74"/>
          <p:cNvGrpSpPr/>
          <p:nvPr/>
        </p:nvGrpSpPr>
        <p:grpSpPr>
          <a:xfrm>
            <a:off x="728732" y="300423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714444" y="299998"/>
            <a:ext cx="6734963"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solidFill>
                  <a:schemeClr val="tx1"/>
                </a:solidFill>
              </a:endParaRPr>
            </a:p>
          </p:txBody>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476249" y="31861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400050" y="683075"/>
            <a:ext cx="2314575" cy="2738475"/>
            <a:chOff x="884237" y="1516734"/>
            <a:chExt cx="6172200" cy="7302600"/>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59"/>
                <a:ext cx="3886200" cy="1600437"/>
              </a:xfrm>
              <a:prstGeom prst="rect">
                <a:avLst/>
              </a:prstGeom>
              <a:noFill/>
            </p:spPr>
            <p:txBody>
              <a:bodyPr wrap="square" rtlCol="0" anchor="t">
                <a:spAutoFit/>
              </a:bodyPr>
              <a:lstStyle/>
              <a:p>
                <a:pPr algn="r"/>
                <a:r>
                  <a:rPr lang="fa-IR" sz="3300" dirty="0">
                    <a:solidFill>
                      <a:schemeClr val="tx1"/>
                    </a:solidFill>
                    <a:latin typeface="Lato Black" pitchFamily="34" charset="0"/>
                    <a:ea typeface="Lato Black" pitchFamily="34" charset="0"/>
                    <a:cs typeface="B Nazanin" panose="00000400000000000000" pitchFamily="2" charset="-78"/>
                  </a:rPr>
                  <a:t>نمادها</a:t>
                </a:r>
                <a:endParaRPr lang="en-US" sz="3300" dirty="0">
                  <a:solidFill>
                    <a:schemeClr val="tx1"/>
                  </a:solidFill>
                  <a:latin typeface="Lato Black" pitchFamily="34" charset="0"/>
                  <a:ea typeface="Lato Black" pitchFamily="34" charset="0"/>
                  <a:cs typeface="B Nazanin" panose="00000400000000000000" pitchFamily="2" charset="-78"/>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92">
                    <a:defRPr/>
                  </a:pPr>
                  <a:endParaRPr lang="en-US" sz="525" dirty="0">
                    <a:solidFill>
                      <a:schemeClr val="tx1"/>
                    </a:solidFill>
                    <a:latin typeface="Open Sans Light"/>
                    <a:cs typeface="B Nazanin" panose="00000400000000000000" pitchFamily="2" charset="-78"/>
                  </a:endParaRPr>
                </a:p>
              </p:txBody>
            </p:sp>
            <p:sp>
              <p:nvSpPr>
                <p:cNvPr id="499" name="Rectangle 35"/>
                <p:cNvSpPr/>
                <p:nvPr/>
              </p:nvSpPr>
              <p:spPr>
                <a:xfrm>
                  <a:off x="13526171" y="9528204"/>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92">
                    <a:defRPr/>
                  </a:pPr>
                  <a:endParaRPr lang="en-US" sz="525" dirty="0">
                    <a:solidFill>
                      <a:schemeClr val="tx1"/>
                    </a:solidFill>
                    <a:latin typeface="Open Sans Light"/>
                    <a:cs typeface="B Nazanin" panose="00000400000000000000" pitchFamily="2" charset="-78"/>
                  </a:endParaRPr>
                </a:p>
              </p:txBody>
            </p:sp>
          </p:grpSp>
        </p:grpSp>
        <p:grpSp>
          <p:nvGrpSpPr>
            <p:cNvPr id="4" name="กลุ่ม 3"/>
            <p:cNvGrpSpPr/>
            <p:nvPr/>
          </p:nvGrpSpPr>
          <p:grpSpPr>
            <a:xfrm>
              <a:off x="1112837" y="6062993"/>
              <a:ext cx="5943600" cy="2756341"/>
              <a:chOff x="960437" y="4996193"/>
              <a:chExt cx="5943600" cy="2756341"/>
            </a:xfrm>
          </p:grpSpPr>
          <p:sp>
            <p:nvSpPr>
              <p:cNvPr id="273" name="Title 20"/>
              <p:cNvSpPr txBox="1">
                <a:spLocks/>
              </p:cNvSpPr>
              <p:nvPr/>
            </p:nvSpPr>
            <p:spPr bwMode="auto">
              <a:xfrm>
                <a:off x="960437" y="7080715"/>
                <a:ext cx="5943600" cy="671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5" tIns="45722" rIns="91445" bIns="45722"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rtl="1">
                  <a:lnSpc>
                    <a:spcPct val="130000"/>
                  </a:lnSpc>
                </a:pPr>
                <a:endParaRPr lang="en-US" sz="900" dirty="0">
                  <a:latin typeface="Lato" pitchFamily="34" charset="0"/>
                  <a:ea typeface="Lato" pitchFamily="34" charset="0"/>
                  <a:cs typeface="B Nazanin" panose="00000400000000000000" pitchFamily="2" charset="-78"/>
                </a:endParaRPr>
              </a:p>
            </p:txBody>
          </p:sp>
          <p:sp>
            <p:nvSpPr>
              <p:cNvPr id="274" name="TextBox 273"/>
              <p:cNvSpPr txBox="1"/>
              <p:nvPr/>
            </p:nvSpPr>
            <p:spPr>
              <a:xfrm>
                <a:off x="1119402" y="4996193"/>
                <a:ext cx="5022024" cy="1354216"/>
              </a:xfrm>
              <a:prstGeom prst="rect">
                <a:avLst/>
              </a:prstGeom>
              <a:noFill/>
            </p:spPr>
            <p:txBody>
              <a:bodyPr wrap="square" rtlCol="0">
                <a:spAutoFit/>
              </a:bodyPr>
              <a:lstStyle/>
              <a:p>
                <a:r>
                  <a:rPr lang="fa-IR" sz="1350" b="1" dirty="0">
                    <a:solidFill>
                      <a:schemeClr val="tx1"/>
                    </a:solidFill>
                    <a:latin typeface="Lato Black" charset="0"/>
                    <a:ea typeface="Lato Black" charset="0"/>
                    <a:cs typeface="B Nazanin" panose="00000400000000000000" pitchFamily="2" charset="-78"/>
                  </a:rPr>
                  <a:t>مجموعه آیکون های اجتماعی</a:t>
                </a:r>
                <a:endParaRPr lang="en-US" sz="1350" b="1" dirty="0">
                  <a:solidFill>
                    <a:schemeClr val="tx1"/>
                  </a:solidFill>
                  <a:latin typeface="Lato Black" charset="0"/>
                  <a:ea typeface="Lato Black" charset="0"/>
                  <a:cs typeface="B Nazanin" panose="00000400000000000000" pitchFamily="2" charset="-78"/>
                </a:endParaRPr>
              </a:p>
            </p:txBody>
          </p:sp>
        </p:grpSp>
      </p:grpSp>
      <p:grpSp>
        <p:nvGrpSpPr>
          <p:cNvPr id="661" name="กลุ่ม 660"/>
          <p:cNvGrpSpPr/>
          <p:nvPr/>
        </p:nvGrpSpPr>
        <p:grpSpPr>
          <a:xfrm>
            <a:off x="3195827" y="1130858"/>
            <a:ext cx="493514" cy="488156"/>
            <a:chOff x="9799638" y="2105025"/>
            <a:chExt cx="1316037" cy="1301750"/>
          </a:xfrm>
        </p:grpSpPr>
        <p:sp>
          <p:nvSpPr>
            <p:cNvPr id="12" name="Oval 6"/>
            <p:cNvSpPr>
              <a:spLocks noChangeArrowheads="1"/>
            </p:cNvSpPr>
            <p:nvPr/>
          </p:nvSpPr>
          <p:spPr bwMode="auto">
            <a:xfrm>
              <a:off x="9799638" y="2105025"/>
              <a:ext cx="1316037" cy="1301750"/>
            </a:xfrm>
            <a:prstGeom prst="ellipse">
              <a:avLst/>
            </a:prstGeom>
            <a:solidFill>
              <a:srgbClr val="4F76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13" name="Freeform 7"/>
            <p:cNvSpPr>
              <a:spLocks/>
            </p:cNvSpPr>
            <p:nvPr/>
          </p:nvSpPr>
          <p:spPr bwMode="auto">
            <a:xfrm>
              <a:off x="10304463" y="2473325"/>
              <a:ext cx="290512" cy="565150"/>
            </a:xfrm>
            <a:custGeom>
              <a:avLst/>
              <a:gdLst>
                <a:gd name="T0" fmla="*/ 16 w 19"/>
                <a:gd name="T1" fmla="*/ 6 h 37"/>
                <a:gd name="T2" fmla="*/ 19 w 19"/>
                <a:gd name="T3" fmla="*/ 6 h 37"/>
                <a:gd name="T4" fmla="*/ 19 w 19"/>
                <a:gd name="T5" fmla="*/ 6 h 37"/>
                <a:gd name="T6" fmla="*/ 19 w 19"/>
                <a:gd name="T7" fmla="*/ 0 h 37"/>
                <a:gd name="T8" fmla="*/ 18 w 19"/>
                <a:gd name="T9" fmla="*/ 0 h 37"/>
                <a:gd name="T10" fmla="*/ 14 w 19"/>
                <a:gd name="T11" fmla="*/ 0 h 37"/>
                <a:gd name="T12" fmla="*/ 9 w 19"/>
                <a:gd name="T13" fmla="*/ 2 h 37"/>
                <a:gd name="T14" fmla="*/ 6 w 19"/>
                <a:gd name="T15" fmla="*/ 7 h 37"/>
                <a:gd name="T16" fmla="*/ 6 w 19"/>
                <a:gd name="T17" fmla="*/ 9 h 37"/>
                <a:gd name="T18" fmla="*/ 6 w 19"/>
                <a:gd name="T19" fmla="*/ 13 h 37"/>
                <a:gd name="T20" fmla="*/ 6 w 19"/>
                <a:gd name="T21" fmla="*/ 14 h 37"/>
                <a:gd name="T22" fmla="*/ 0 w 19"/>
                <a:gd name="T23" fmla="*/ 14 h 37"/>
                <a:gd name="T24" fmla="*/ 0 w 19"/>
                <a:gd name="T25" fmla="*/ 20 h 37"/>
                <a:gd name="T26" fmla="*/ 6 w 19"/>
                <a:gd name="T27" fmla="*/ 20 h 37"/>
                <a:gd name="T28" fmla="*/ 6 w 19"/>
                <a:gd name="T29" fmla="*/ 37 h 37"/>
                <a:gd name="T30" fmla="*/ 13 w 19"/>
                <a:gd name="T31" fmla="*/ 37 h 37"/>
                <a:gd name="T32" fmla="*/ 13 w 19"/>
                <a:gd name="T33" fmla="*/ 20 h 37"/>
                <a:gd name="T34" fmla="*/ 18 w 19"/>
                <a:gd name="T35" fmla="*/ 20 h 37"/>
                <a:gd name="T36" fmla="*/ 19 w 19"/>
                <a:gd name="T37" fmla="*/ 14 h 37"/>
                <a:gd name="T38" fmla="*/ 18 w 19"/>
                <a:gd name="T39" fmla="*/ 14 h 37"/>
                <a:gd name="T40" fmla="*/ 13 w 19"/>
                <a:gd name="T41" fmla="*/ 14 h 37"/>
                <a:gd name="T42" fmla="*/ 13 w 19"/>
                <a:gd name="T43" fmla="*/ 9 h 37"/>
                <a:gd name="T44" fmla="*/ 16 w 19"/>
                <a:gd name="T4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7">
                  <a:moveTo>
                    <a:pt x="16" y="6"/>
                  </a:moveTo>
                  <a:cubicBezTo>
                    <a:pt x="17" y="6"/>
                    <a:pt x="18" y="6"/>
                    <a:pt x="19" y="6"/>
                  </a:cubicBezTo>
                  <a:cubicBezTo>
                    <a:pt x="19" y="6"/>
                    <a:pt x="19" y="6"/>
                    <a:pt x="19" y="6"/>
                  </a:cubicBezTo>
                  <a:cubicBezTo>
                    <a:pt x="19" y="0"/>
                    <a:pt x="19" y="0"/>
                    <a:pt x="19" y="0"/>
                  </a:cubicBezTo>
                  <a:cubicBezTo>
                    <a:pt x="19" y="0"/>
                    <a:pt x="18" y="0"/>
                    <a:pt x="18" y="0"/>
                  </a:cubicBezTo>
                  <a:cubicBezTo>
                    <a:pt x="16" y="0"/>
                    <a:pt x="15" y="0"/>
                    <a:pt x="14" y="0"/>
                  </a:cubicBezTo>
                  <a:cubicBezTo>
                    <a:pt x="12" y="0"/>
                    <a:pt x="10" y="1"/>
                    <a:pt x="9" y="2"/>
                  </a:cubicBezTo>
                  <a:cubicBezTo>
                    <a:pt x="7" y="3"/>
                    <a:pt x="6" y="5"/>
                    <a:pt x="6" y="7"/>
                  </a:cubicBezTo>
                  <a:cubicBezTo>
                    <a:pt x="6" y="8"/>
                    <a:pt x="6" y="8"/>
                    <a:pt x="6" y="9"/>
                  </a:cubicBezTo>
                  <a:cubicBezTo>
                    <a:pt x="6" y="11"/>
                    <a:pt x="6" y="12"/>
                    <a:pt x="6" y="13"/>
                  </a:cubicBezTo>
                  <a:cubicBezTo>
                    <a:pt x="6" y="14"/>
                    <a:pt x="6" y="14"/>
                    <a:pt x="6" y="14"/>
                  </a:cubicBezTo>
                  <a:cubicBezTo>
                    <a:pt x="0" y="14"/>
                    <a:pt x="0" y="14"/>
                    <a:pt x="0" y="14"/>
                  </a:cubicBezTo>
                  <a:cubicBezTo>
                    <a:pt x="0" y="20"/>
                    <a:pt x="0" y="20"/>
                    <a:pt x="0" y="20"/>
                  </a:cubicBezTo>
                  <a:cubicBezTo>
                    <a:pt x="6" y="20"/>
                    <a:pt x="6" y="20"/>
                    <a:pt x="6" y="20"/>
                  </a:cubicBezTo>
                  <a:cubicBezTo>
                    <a:pt x="6" y="37"/>
                    <a:pt x="6" y="37"/>
                    <a:pt x="6" y="37"/>
                  </a:cubicBezTo>
                  <a:cubicBezTo>
                    <a:pt x="13" y="37"/>
                    <a:pt x="13" y="37"/>
                    <a:pt x="13" y="37"/>
                  </a:cubicBezTo>
                  <a:cubicBezTo>
                    <a:pt x="13" y="20"/>
                    <a:pt x="13" y="20"/>
                    <a:pt x="13" y="20"/>
                  </a:cubicBezTo>
                  <a:cubicBezTo>
                    <a:pt x="18" y="20"/>
                    <a:pt x="18" y="20"/>
                    <a:pt x="18" y="20"/>
                  </a:cubicBezTo>
                  <a:cubicBezTo>
                    <a:pt x="19" y="18"/>
                    <a:pt x="19" y="16"/>
                    <a:pt x="19" y="14"/>
                  </a:cubicBezTo>
                  <a:cubicBezTo>
                    <a:pt x="19" y="14"/>
                    <a:pt x="18" y="14"/>
                    <a:pt x="18" y="14"/>
                  </a:cubicBezTo>
                  <a:cubicBezTo>
                    <a:pt x="16" y="14"/>
                    <a:pt x="13" y="14"/>
                    <a:pt x="13" y="14"/>
                  </a:cubicBezTo>
                  <a:cubicBezTo>
                    <a:pt x="13" y="14"/>
                    <a:pt x="13" y="10"/>
                    <a:pt x="13" y="9"/>
                  </a:cubicBezTo>
                  <a:cubicBezTo>
                    <a:pt x="13" y="7"/>
                    <a:pt x="14" y="6"/>
                    <a:pt x="1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2" name="กลุ่ม 661"/>
          <p:cNvGrpSpPr/>
          <p:nvPr/>
        </p:nvGrpSpPr>
        <p:grpSpPr>
          <a:xfrm>
            <a:off x="3982234" y="1130858"/>
            <a:ext cx="494109" cy="488156"/>
            <a:chOff x="11896725" y="2105025"/>
            <a:chExt cx="1317625" cy="1301750"/>
          </a:xfrm>
        </p:grpSpPr>
        <p:sp>
          <p:nvSpPr>
            <p:cNvPr id="14" name="Oval 8"/>
            <p:cNvSpPr>
              <a:spLocks noChangeArrowheads="1"/>
            </p:cNvSpPr>
            <p:nvPr/>
          </p:nvSpPr>
          <p:spPr bwMode="auto">
            <a:xfrm>
              <a:off x="11896725" y="2105025"/>
              <a:ext cx="1317625" cy="1301750"/>
            </a:xfrm>
            <a:prstGeom prst="ellipse">
              <a:avLst/>
            </a:prstGeom>
            <a:solidFill>
              <a:srgbClr val="34C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15" name="Freeform 9"/>
            <p:cNvSpPr>
              <a:spLocks/>
            </p:cNvSpPr>
            <p:nvPr/>
          </p:nvSpPr>
          <p:spPr bwMode="auto">
            <a:xfrm>
              <a:off x="12279313" y="2519363"/>
              <a:ext cx="582612" cy="474663"/>
            </a:xfrm>
            <a:custGeom>
              <a:avLst/>
              <a:gdLst>
                <a:gd name="T0" fmla="*/ 11 w 38"/>
                <a:gd name="T1" fmla="*/ 24 h 31"/>
                <a:gd name="T2" fmla="*/ 4 w 38"/>
                <a:gd name="T3" fmla="*/ 19 h 31"/>
                <a:gd name="T4" fmla="*/ 8 w 38"/>
                <a:gd name="T5" fmla="*/ 19 h 31"/>
                <a:gd name="T6" fmla="*/ 8 w 38"/>
                <a:gd name="T7" fmla="*/ 19 h 31"/>
                <a:gd name="T8" fmla="*/ 3 w 38"/>
                <a:gd name="T9" fmla="*/ 15 h 31"/>
                <a:gd name="T10" fmla="*/ 1 w 38"/>
                <a:gd name="T11" fmla="*/ 11 h 31"/>
                <a:gd name="T12" fmla="*/ 5 w 38"/>
                <a:gd name="T13" fmla="*/ 12 h 31"/>
                <a:gd name="T14" fmla="*/ 2 w 38"/>
                <a:gd name="T15" fmla="*/ 7 h 31"/>
                <a:gd name="T16" fmla="*/ 3 w 38"/>
                <a:gd name="T17" fmla="*/ 2 h 31"/>
                <a:gd name="T18" fmla="*/ 19 w 38"/>
                <a:gd name="T19" fmla="*/ 10 h 31"/>
                <a:gd name="T20" fmla="*/ 18 w 38"/>
                <a:gd name="T21" fmla="*/ 9 h 31"/>
                <a:gd name="T22" fmla="*/ 20 w 38"/>
                <a:gd name="T23" fmla="*/ 4 h 31"/>
                <a:gd name="T24" fmla="*/ 25 w 38"/>
                <a:gd name="T25" fmla="*/ 0 h 31"/>
                <a:gd name="T26" fmla="*/ 32 w 38"/>
                <a:gd name="T27" fmla="*/ 2 h 31"/>
                <a:gd name="T28" fmla="*/ 32 w 38"/>
                <a:gd name="T29" fmla="*/ 3 h 31"/>
                <a:gd name="T30" fmla="*/ 37 w 38"/>
                <a:gd name="T31" fmla="*/ 1 h 31"/>
                <a:gd name="T32" fmla="*/ 37 w 38"/>
                <a:gd name="T33" fmla="*/ 1 h 31"/>
                <a:gd name="T34" fmla="*/ 37 w 38"/>
                <a:gd name="T35" fmla="*/ 1 h 31"/>
                <a:gd name="T36" fmla="*/ 33 w 38"/>
                <a:gd name="T37" fmla="*/ 5 h 31"/>
                <a:gd name="T38" fmla="*/ 38 w 38"/>
                <a:gd name="T39" fmla="*/ 4 h 31"/>
                <a:gd name="T40" fmla="*/ 38 w 38"/>
                <a:gd name="T41" fmla="*/ 4 h 31"/>
                <a:gd name="T42" fmla="*/ 37 w 38"/>
                <a:gd name="T43" fmla="*/ 5 h 31"/>
                <a:gd name="T44" fmla="*/ 34 w 38"/>
                <a:gd name="T45" fmla="*/ 8 h 31"/>
                <a:gd name="T46" fmla="*/ 34 w 38"/>
                <a:gd name="T47" fmla="*/ 8 h 31"/>
                <a:gd name="T48" fmla="*/ 34 w 38"/>
                <a:gd name="T49" fmla="*/ 11 h 31"/>
                <a:gd name="T50" fmla="*/ 32 w 38"/>
                <a:gd name="T51" fmla="*/ 18 h 31"/>
                <a:gd name="T52" fmla="*/ 28 w 38"/>
                <a:gd name="T53" fmla="*/ 25 h 31"/>
                <a:gd name="T54" fmla="*/ 17 w 38"/>
                <a:gd name="T55" fmla="*/ 30 h 31"/>
                <a:gd name="T56" fmla="*/ 13 w 38"/>
                <a:gd name="T57" fmla="*/ 31 h 31"/>
                <a:gd name="T58" fmla="*/ 0 w 38"/>
                <a:gd name="T59" fmla="*/ 28 h 31"/>
                <a:gd name="T60" fmla="*/ 0 w 38"/>
                <a:gd name="T61" fmla="*/ 28 h 31"/>
                <a:gd name="T62" fmla="*/ 8 w 38"/>
                <a:gd name="T63" fmla="*/ 26 h 31"/>
                <a:gd name="T64" fmla="*/ 11 w 38"/>
                <a:gd name="T65"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1">
                  <a:moveTo>
                    <a:pt x="11" y="24"/>
                  </a:moveTo>
                  <a:cubicBezTo>
                    <a:pt x="7" y="24"/>
                    <a:pt x="5" y="21"/>
                    <a:pt x="4" y="19"/>
                  </a:cubicBezTo>
                  <a:cubicBezTo>
                    <a:pt x="5" y="19"/>
                    <a:pt x="6" y="19"/>
                    <a:pt x="8" y="19"/>
                  </a:cubicBezTo>
                  <a:cubicBezTo>
                    <a:pt x="8" y="19"/>
                    <a:pt x="8" y="19"/>
                    <a:pt x="8" y="19"/>
                  </a:cubicBezTo>
                  <a:cubicBezTo>
                    <a:pt x="5" y="18"/>
                    <a:pt x="4" y="17"/>
                    <a:pt x="3" y="15"/>
                  </a:cubicBezTo>
                  <a:cubicBezTo>
                    <a:pt x="2" y="14"/>
                    <a:pt x="1" y="13"/>
                    <a:pt x="1" y="11"/>
                  </a:cubicBezTo>
                  <a:cubicBezTo>
                    <a:pt x="3" y="12"/>
                    <a:pt x="4" y="12"/>
                    <a:pt x="5" y="12"/>
                  </a:cubicBezTo>
                  <a:cubicBezTo>
                    <a:pt x="3" y="11"/>
                    <a:pt x="2" y="9"/>
                    <a:pt x="2" y="7"/>
                  </a:cubicBezTo>
                  <a:cubicBezTo>
                    <a:pt x="1" y="5"/>
                    <a:pt x="2" y="3"/>
                    <a:pt x="3" y="2"/>
                  </a:cubicBezTo>
                  <a:cubicBezTo>
                    <a:pt x="7" y="7"/>
                    <a:pt x="12" y="9"/>
                    <a:pt x="19" y="10"/>
                  </a:cubicBezTo>
                  <a:cubicBezTo>
                    <a:pt x="19" y="9"/>
                    <a:pt x="18" y="9"/>
                    <a:pt x="18" y="9"/>
                  </a:cubicBezTo>
                  <a:cubicBezTo>
                    <a:pt x="18" y="7"/>
                    <a:pt x="19" y="5"/>
                    <a:pt x="20" y="4"/>
                  </a:cubicBezTo>
                  <a:cubicBezTo>
                    <a:pt x="21" y="2"/>
                    <a:pt x="23" y="1"/>
                    <a:pt x="25" y="0"/>
                  </a:cubicBezTo>
                  <a:cubicBezTo>
                    <a:pt x="27" y="0"/>
                    <a:pt x="30" y="1"/>
                    <a:pt x="32" y="2"/>
                  </a:cubicBezTo>
                  <a:cubicBezTo>
                    <a:pt x="32" y="3"/>
                    <a:pt x="32" y="3"/>
                    <a:pt x="32" y="3"/>
                  </a:cubicBezTo>
                  <a:cubicBezTo>
                    <a:pt x="34" y="2"/>
                    <a:pt x="35" y="2"/>
                    <a:pt x="37" y="1"/>
                  </a:cubicBezTo>
                  <a:cubicBezTo>
                    <a:pt x="37" y="1"/>
                    <a:pt x="37" y="1"/>
                    <a:pt x="37" y="1"/>
                  </a:cubicBezTo>
                  <a:cubicBezTo>
                    <a:pt x="37" y="1"/>
                    <a:pt x="37" y="1"/>
                    <a:pt x="37" y="1"/>
                  </a:cubicBezTo>
                  <a:cubicBezTo>
                    <a:pt x="36" y="3"/>
                    <a:pt x="35" y="4"/>
                    <a:pt x="33" y="5"/>
                  </a:cubicBezTo>
                  <a:cubicBezTo>
                    <a:pt x="35" y="5"/>
                    <a:pt x="36" y="4"/>
                    <a:pt x="38" y="4"/>
                  </a:cubicBezTo>
                  <a:cubicBezTo>
                    <a:pt x="38" y="4"/>
                    <a:pt x="38" y="4"/>
                    <a:pt x="38" y="4"/>
                  </a:cubicBezTo>
                  <a:cubicBezTo>
                    <a:pt x="37" y="4"/>
                    <a:pt x="37" y="5"/>
                    <a:pt x="37" y="5"/>
                  </a:cubicBezTo>
                  <a:cubicBezTo>
                    <a:pt x="36" y="6"/>
                    <a:pt x="35" y="7"/>
                    <a:pt x="34" y="8"/>
                  </a:cubicBezTo>
                  <a:cubicBezTo>
                    <a:pt x="34" y="8"/>
                    <a:pt x="34" y="8"/>
                    <a:pt x="34" y="8"/>
                  </a:cubicBezTo>
                  <a:cubicBezTo>
                    <a:pt x="34" y="9"/>
                    <a:pt x="34" y="10"/>
                    <a:pt x="34" y="11"/>
                  </a:cubicBezTo>
                  <a:cubicBezTo>
                    <a:pt x="33" y="14"/>
                    <a:pt x="33" y="16"/>
                    <a:pt x="32" y="18"/>
                  </a:cubicBezTo>
                  <a:cubicBezTo>
                    <a:pt x="31" y="21"/>
                    <a:pt x="29" y="23"/>
                    <a:pt x="28" y="25"/>
                  </a:cubicBezTo>
                  <a:cubicBezTo>
                    <a:pt x="25" y="28"/>
                    <a:pt x="21" y="30"/>
                    <a:pt x="17" y="30"/>
                  </a:cubicBezTo>
                  <a:cubicBezTo>
                    <a:pt x="15" y="31"/>
                    <a:pt x="14" y="31"/>
                    <a:pt x="13" y="31"/>
                  </a:cubicBezTo>
                  <a:cubicBezTo>
                    <a:pt x="8" y="31"/>
                    <a:pt x="4" y="30"/>
                    <a:pt x="0" y="28"/>
                  </a:cubicBezTo>
                  <a:cubicBezTo>
                    <a:pt x="0" y="28"/>
                    <a:pt x="0" y="28"/>
                    <a:pt x="0" y="28"/>
                  </a:cubicBezTo>
                  <a:cubicBezTo>
                    <a:pt x="3" y="28"/>
                    <a:pt x="5" y="27"/>
                    <a:pt x="8" y="26"/>
                  </a:cubicBezTo>
                  <a:cubicBezTo>
                    <a:pt x="9" y="26"/>
                    <a:pt x="10" y="25"/>
                    <a:pt x="11"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6" name="กลุ่ม 2085"/>
          <p:cNvGrpSpPr/>
          <p:nvPr/>
        </p:nvGrpSpPr>
        <p:grpSpPr>
          <a:xfrm>
            <a:off x="4769237" y="3318631"/>
            <a:ext cx="493514" cy="494109"/>
            <a:chOff x="13995400" y="7939088"/>
            <a:chExt cx="1316037" cy="1317625"/>
          </a:xfrm>
        </p:grpSpPr>
        <p:sp>
          <p:nvSpPr>
            <p:cNvPr id="16" name="Oval 10"/>
            <p:cNvSpPr>
              <a:spLocks noChangeArrowheads="1"/>
            </p:cNvSpPr>
            <p:nvPr/>
          </p:nvSpPr>
          <p:spPr bwMode="auto">
            <a:xfrm>
              <a:off x="13995400" y="7939088"/>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 name="Freeform 11"/>
            <p:cNvSpPr>
              <a:spLocks noEditPoints="1"/>
            </p:cNvSpPr>
            <p:nvPr/>
          </p:nvSpPr>
          <p:spPr bwMode="auto">
            <a:xfrm>
              <a:off x="14484350" y="8307388"/>
              <a:ext cx="306387" cy="214313"/>
            </a:xfrm>
            <a:custGeom>
              <a:avLst/>
              <a:gdLst>
                <a:gd name="T0" fmla="*/ 8 w 20"/>
                <a:gd name="T1" fmla="*/ 0 h 14"/>
                <a:gd name="T2" fmla="*/ 5 w 20"/>
                <a:gd name="T3" fmla="*/ 0 h 14"/>
                <a:gd name="T4" fmla="*/ 4 w 20"/>
                <a:gd name="T5" fmla="*/ 5 h 14"/>
                <a:gd name="T6" fmla="*/ 3 w 20"/>
                <a:gd name="T7" fmla="*/ 0 h 14"/>
                <a:gd name="T8" fmla="*/ 0 w 20"/>
                <a:gd name="T9" fmla="*/ 0 h 14"/>
                <a:gd name="T10" fmla="*/ 2 w 20"/>
                <a:gd name="T11" fmla="*/ 4 h 14"/>
                <a:gd name="T12" fmla="*/ 3 w 20"/>
                <a:gd name="T13" fmla="*/ 8 h 14"/>
                <a:gd name="T14" fmla="*/ 3 w 20"/>
                <a:gd name="T15" fmla="*/ 14 h 14"/>
                <a:gd name="T16" fmla="*/ 5 w 20"/>
                <a:gd name="T17" fmla="*/ 14 h 14"/>
                <a:gd name="T18" fmla="*/ 5 w 20"/>
                <a:gd name="T19" fmla="*/ 8 h 14"/>
                <a:gd name="T20" fmla="*/ 8 w 20"/>
                <a:gd name="T21" fmla="*/ 0 h 14"/>
                <a:gd name="T22" fmla="*/ 13 w 20"/>
                <a:gd name="T23" fmla="*/ 11 h 14"/>
                <a:gd name="T24" fmla="*/ 13 w 20"/>
                <a:gd name="T25" fmla="*/ 7 h 14"/>
                <a:gd name="T26" fmla="*/ 13 w 20"/>
                <a:gd name="T27" fmla="*/ 4 h 14"/>
                <a:gd name="T28" fmla="*/ 10 w 20"/>
                <a:gd name="T29" fmla="*/ 3 h 14"/>
                <a:gd name="T30" fmla="*/ 8 w 20"/>
                <a:gd name="T31" fmla="*/ 4 h 14"/>
                <a:gd name="T32" fmla="*/ 8 w 20"/>
                <a:gd name="T33" fmla="*/ 7 h 14"/>
                <a:gd name="T34" fmla="*/ 8 w 20"/>
                <a:gd name="T35" fmla="*/ 11 h 14"/>
                <a:gd name="T36" fmla="*/ 8 w 20"/>
                <a:gd name="T37" fmla="*/ 13 h 14"/>
                <a:gd name="T38" fmla="*/ 10 w 20"/>
                <a:gd name="T39" fmla="*/ 14 h 14"/>
                <a:gd name="T40" fmla="*/ 13 w 20"/>
                <a:gd name="T41" fmla="*/ 13 h 14"/>
                <a:gd name="T42" fmla="*/ 13 w 20"/>
                <a:gd name="T43" fmla="*/ 11 h 14"/>
                <a:gd name="T44" fmla="*/ 11 w 20"/>
                <a:gd name="T45" fmla="*/ 11 h 14"/>
                <a:gd name="T46" fmla="*/ 10 w 20"/>
                <a:gd name="T47" fmla="*/ 12 h 14"/>
                <a:gd name="T48" fmla="*/ 9 w 20"/>
                <a:gd name="T49" fmla="*/ 11 h 14"/>
                <a:gd name="T50" fmla="*/ 9 w 20"/>
                <a:gd name="T51" fmla="*/ 6 h 14"/>
                <a:gd name="T52" fmla="*/ 10 w 20"/>
                <a:gd name="T53" fmla="*/ 5 h 14"/>
                <a:gd name="T54" fmla="*/ 11 w 20"/>
                <a:gd name="T55" fmla="*/ 6 h 14"/>
                <a:gd name="T56" fmla="*/ 11 w 20"/>
                <a:gd name="T57" fmla="*/ 11 h 14"/>
                <a:gd name="T58" fmla="*/ 20 w 20"/>
                <a:gd name="T59" fmla="*/ 14 h 14"/>
                <a:gd name="T60" fmla="*/ 20 w 20"/>
                <a:gd name="T61" fmla="*/ 3 h 14"/>
                <a:gd name="T62" fmla="*/ 18 w 20"/>
                <a:gd name="T63" fmla="*/ 3 h 14"/>
                <a:gd name="T64" fmla="*/ 18 w 20"/>
                <a:gd name="T65" fmla="*/ 11 h 14"/>
                <a:gd name="T66" fmla="*/ 17 w 20"/>
                <a:gd name="T67" fmla="*/ 12 h 14"/>
                <a:gd name="T68" fmla="*/ 17 w 20"/>
                <a:gd name="T69" fmla="*/ 12 h 14"/>
                <a:gd name="T70" fmla="*/ 17 w 20"/>
                <a:gd name="T71" fmla="*/ 11 h 14"/>
                <a:gd name="T72" fmla="*/ 17 w 20"/>
                <a:gd name="T73" fmla="*/ 3 h 14"/>
                <a:gd name="T74" fmla="*/ 15 w 20"/>
                <a:gd name="T75" fmla="*/ 3 h 14"/>
                <a:gd name="T76" fmla="*/ 15 w 20"/>
                <a:gd name="T77" fmla="*/ 12 h 14"/>
                <a:gd name="T78" fmla="*/ 15 w 20"/>
                <a:gd name="T79" fmla="*/ 13 h 14"/>
                <a:gd name="T80" fmla="*/ 16 w 20"/>
                <a:gd name="T81" fmla="*/ 14 h 14"/>
                <a:gd name="T82" fmla="*/ 18 w 20"/>
                <a:gd name="T83" fmla="*/ 13 h 14"/>
                <a:gd name="T84" fmla="*/ 18 w 20"/>
                <a:gd name="T85" fmla="*/ 14 h 14"/>
                <a:gd name="T86" fmla="*/ 20 w 20"/>
                <a:gd name="T8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4">
                  <a:moveTo>
                    <a:pt x="8" y="0"/>
                  </a:moveTo>
                  <a:cubicBezTo>
                    <a:pt x="5" y="0"/>
                    <a:pt x="5" y="0"/>
                    <a:pt x="5" y="0"/>
                  </a:cubicBezTo>
                  <a:cubicBezTo>
                    <a:pt x="4" y="5"/>
                    <a:pt x="4" y="5"/>
                    <a:pt x="4" y="5"/>
                  </a:cubicBezTo>
                  <a:cubicBezTo>
                    <a:pt x="3" y="0"/>
                    <a:pt x="3" y="0"/>
                    <a:pt x="3" y="0"/>
                  </a:cubicBezTo>
                  <a:cubicBezTo>
                    <a:pt x="0" y="0"/>
                    <a:pt x="0" y="0"/>
                    <a:pt x="0" y="0"/>
                  </a:cubicBezTo>
                  <a:cubicBezTo>
                    <a:pt x="1" y="1"/>
                    <a:pt x="1" y="2"/>
                    <a:pt x="2" y="4"/>
                  </a:cubicBezTo>
                  <a:cubicBezTo>
                    <a:pt x="2" y="6"/>
                    <a:pt x="3" y="7"/>
                    <a:pt x="3" y="8"/>
                  </a:cubicBezTo>
                  <a:cubicBezTo>
                    <a:pt x="3" y="14"/>
                    <a:pt x="3" y="14"/>
                    <a:pt x="3" y="14"/>
                  </a:cubicBezTo>
                  <a:cubicBezTo>
                    <a:pt x="5" y="14"/>
                    <a:pt x="5" y="14"/>
                    <a:pt x="5" y="14"/>
                  </a:cubicBezTo>
                  <a:cubicBezTo>
                    <a:pt x="5" y="8"/>
                    <a:pt x="5" y="8"/>
                    <a:pt x="5" y="8"/>
                  </a:cubicBezTo>
                  <a:lnTo>
                    <a:pt x="8" y="0"/>
                  </a:lnTo>
                  <a:close/>
                  <a:moveTo>
                    <a:pt x="13" y="11"/>
                  </a:moveTo>
                  <a:cubicBezTo>
                    <a:pt x="13" y="7"/>
                    <a:pt x="13" y="7"/>
                    <a:pt x="13" y="7"/>
                  </a:cubicBezTo>
                  <a:cubicBezTo>
                    <a:pt x="13" y="6"/>
                    <a:pt x="13" y="5"/>
                    <a:pt x="13" y="4"/>
                  </a:cubicBezTo>
                  <a:cubicBezTo>
                    <a:pt x="12" y="4"/>
                    <a:pt x="11" y="3"/>
                    <a:pt x="10" y="3"/>
                  </a:cubicBezTo>
                  <a:cubicBezTo>
                    <a:pt x="9" y="3"/>
                    <a:pt x="9" y="4"/>
                    <a:pt x="8" y="4"/>
                  </a:cubicBezTo>
                  <a:cubicBezTo>
                    <a:pt x="8" y="5"/>
                    <a:pt x="8" y="6"/>
                    <a:pt x="8" y="7"/>
                  </a:cubicBezTo>
                  <a:cubicBezTo>
                    <a:pt x="8" y="11"/>
                    <a:pt x="8" y="11"/>
                    <a:pt x="8" y="11"/>
                  </a:cubicBezTo>
                  <a:cubicBezTo>
                    <a:pt x="8" y="12"/>
                    <a:pt x="8" y="12"/>
                    <a:pt x="8" y="13"/>
                  </a:cubicBezTo>
                  <a:cubicBezTo>
                    <a:pt x="9" y="14"/>
                    <a:pt x="9" y="14"/>
                    <a:pt x="10" y="14"/>
                  </a:cubicBezTo>
                  <a:cubicBezTo>
                    <a:pt x="11" y="14"/>
                    <a:pt x="12" y="14"/>
                    <a:pt x="13" y="13"/>
                  </a:cubicBezTo>
                  <a:cubicBezTo>
                    <a:pt x="13" y="12"/>
                    <a:pt x="13" y="12"/>
                    <a:pt x="13" y="11"/>
                  </a:cubicBezTo>
                  <a:close/>
                  <a:moveTo>
                    <a:pt x="11" y="11"/>
                  </a:moveTo>
                  <a:cubicBezTo>
                    <a:pt x="11" y="12"/>
                    <a:pt x="11" y="12"/>
                    <a:pt x="10" y="12"/>
                  </a:cubicBezTo>
                  <a:cubicBezTo>
                    <a:pt x="10" y="12"/>
                    <a:pt x="9" y="12"/>
                    <a:pt x="9" y="11"/>
                  </a:cubicBezTo>
                  <a:cubicBezTo>
                    <a:pt x="9" y="6"/>
                    <a:pt x="9" y="6"/>
                    <a:pt x="9" y="6"/>
                  </a:cubicBezTo>
                  <a:cubicBezTo>
                    <a:pt x="9" y="6"/>
                    <a:pt x="10" y="5"/>
                    <a:pt x="10" y="5"/>
                  </a:cubicBezTo>
                  <a:cubicBezTo>
                    <a:pt x="11" y="5"/>
                    <a:pt x="11" y="6"/>
                    <a:pt x="11" y="6"/>
                  </a:cubicBezTo>
                  <a:lnTo>
                    <a:pt x="11" y="11"/>
                  </a:lnTo>
                  <a:close/>
                  <a:moveTo>
                    <a:pt x="20" y="14"/>
                  </a:moveTo>
                  <a:cubicBezTo>
                    <a:pt x="20" y="3"/>
                    <a:pt x="20" y="3"/>
                    <a:pt x="20" y="3"/>
                  </a:cubicBezTo>
                  <a:cubicBezTo>
                    <a:pt x="18" y="3"/>
                    <a:pt x="18" y="3"/>
                    <a:pt x="18" y="3"/>
                  </a:cubicBezTo>
                  <a:cubicBezTo>
                    <a:pt x="18" y="11"/>
                    <a:pt x="18" y="11"/>
                    <a:pt x="18" y="11"/>
                  </a:cubicBezTo>
                  <a:cubicBezTo>
                    <a:pt x="18" y="12"/>
                    <a:pt x="17" y="12"/>
                    <a:pt x="17" y="12"/>
                  </a:cubicBezTo>
                  <a:cubicBezTo>
                    <a:pt x="17" y="12"/>
                    <a:pt x="17" y="12"/>
                    <a:pt x="17" y="12"/>
                  </a:cubicBezTo>
                  <a:cubicBezTo>
                    <a:pt x="17" y="12"/>
                    <a:pt x="17" y="12"/>
                    <a:pt x="17" y="11"/>
                  </a:cubicBezTo>
                  <a:cubicBezTo>
                    <a:pt x="17" y="3"/>
                    <a:pt x="17" y="3"/>
                    <a:pt x="17" y="3"/>
                  </a:cubicBezTo>
                  <a:cubicBezTo>
                    <a:pt x="15" y="3"/>
                    <a:pt x="15" y="3"/>
                    <a:pt x="15" y="3"/>
                  </a:cubicBezTo>
                  <a:cubicBezTo>
                    <a:pt x="15" y="12"/>
                    <a:pt x="15" y="12"/>
                    <a:pt x="15" y="12"/>
                  </a:cubicBezTo>
                  <a:cubicBezTo>
                    <a:pt x="15" y="12"/>
                    <a:pt x="15" y="13"/>
                    <a:pt x="15" y="13"/>
                  </a:cubicBezTo>
                  <a:cubicBezTo>
                    <a:pt x="15" y="14"/>
                    <a:pt x="16" y="14"/>
                    <a:pt x="16" y="14"/>
                  </a:cubicBezTo>
                  <a:cubicBezTo>
                    <a:pt x="17" y="14"/>
                    <a:pt x="18" y="14"/>
                    <a:pt x="18" y="13"/>
                  </a:cubicBezTo>
                  <a:cubicBezTo>
                    <a:pt x="18" y="14"/>
                    <a:pt x="18" y="14"/>
                    <a:pt x="18" y="14"/>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1" name="Freeform 12"/>
            <p:cNvSpPr>
              <a:spLocks/>
            </p:cNvSpPr>
            <p:nvPr/>
          </p:nvSpPr>
          <p:spPr bwMode="auto">
            <a:xfrm>
              <a:off x="14684375" y="8674100"/>
              <a:ext cx="30162" cy="122238"/>
            </a:xfrm>
            <a:custGeom>
              <a:avLst/>
              <a:gdLst>
                <a:gd name="T0" fmla="*/ 1 w 2"/>
                <a:gd name="T1" fmla="*/ 0 h 8"/>
                <a:gd name="T2" fmla="*/ 0 w 2"/>
                <a:gd name="T3" fmla="*/ 1 h 8"/>
                <a:gd name="T4" fmla="*/ 0 w 2"/>
                <a:gd name="T5" fmla="*/ 7 h 8"/>
                <a:gd name="T6" fmla="*/ 1 w 2"/>
                <a:gd name="T7" fmla="*/ 8 h 8"/>
                <a:gd name="T8" fmla="*/ 2 w 2"/>
                <a:gd name="T9" fmla="*/ 6 h 8"/>
                <a:gd name="T10" fmla="*/ 2 w 2"/>
                <a:gd name="T11" fmla="*/ 2 h 8"/>
                <a:gd name="T12" fmla="*/ 1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1" y="0"/>
                  </a:moveTo>
                  <a:cubicBezTo>
                    <a:pt x="1" y="0"/>
                    <a:pt x="1" y="1"/>
                    <a:pt x="0" y="1"/>
                  </a:cubicBezTo>
                  <a:cubicBezTo>
                    <a:pt x="0" y="7"/>
                    <a:pt x="0" y="7"/>
                    <a:pt x="0" y="7"/>
                  </a:cubicBezTo>
                  <a:cubicBezTo>
                    <a:pt x="1" y="8"/>
                    <a:pt x="1" y="8"/>
                    <a:pt x="1" y="8"/>
                  </a:cubicBezTo>
                  <a:cubicBezTo>
                    <a:pt x="2" y="8"/>
                    <a:pt x="2" y="7"/>
                    <a:pt x="2" y="6"/>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2" name="Freeform 13"/>
            <p:cNvSpPr>
              <a:spLocks/>
            </p:cNvSpPr>
            <p:nvPr/>
          </p:nvSpPr>
          <p:spPr bwMode="auto">
            <a:xfrm>
              <a:off x="14790738" y="8674100"/>
              <a:ext cx="31750" cy="46038"/>
            </a:xfrm>
            <a:custGeom>
              <a:avLst/>
              <a:gdLst>
                <a:gd name="T0" fmla="*/ 1 w 2"/>
                <a:gd name="T1" fmla="*/ 0 h 3"/>
                <a:gd name="T2" fmla="*/ 0 w 2"/>
                <a:gd name="T3" fmla="*/ 2 h 3"/>
                <a:gd name="T4" fmla="*/ 0 w 2"/>
                <a:gd name="T5" fmla="*/ 3 h 3"/>
                <a:gd name="T6" fmla="*/ 2 w 2"/>
                <a:gd name="T7" fmla="*/ 3 h 3"/>
                <a:gd name="T8" fmla="*/ 2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3"/>
                    <a:pt x="0" y="3"/>
                    <a:pt x="0" y="3"/>
                  </a:cubicBezTo>
                  <a:cubicBezTo>
                    <a:pt x="2" y="3"/>
                    <a:pt x="2" y="3"/>
                    <a:pt x="2" y="3"/>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3" name="Freeform 14"/>
            <p:cNvSpPr>
              <a:spLocks noEditPoints="1"/>
            </p:cNvSpPr>
            <p:nvPr/>
          </p:nvSpPr>
          <p:spPr bwMode="auto">
            <a:xfrm>
              <a:off x="14408150" y="8551863"/>
              <a:ext cx="474662" cy="322263"/>
            </a:xfrm>
            <a:custGeom>
              <a:avLst/>
              <a:gdLst>
                <a:gd name="T0" fmla="*/ 27 w 31"/>
                <a:gd name="T1" fmla="*/ 0 h 21"/>
                <a:gd name="T2" fmla="*/ 4 w 31"/>
                <a:gd name="T3" fmla="*/ 0 h 21"/>
                <a:gd name="T4" fmla="*/ 0 w 31"/>
                <a:gd name="T5" fmla="*/ 11 h 21"/>
                <a:gd name="T6" fmla="*/ 4 w 31"/>
                <a:gd name="T7" fmla="*/ 21 h 21"/>
                <a:gd name="T8" fmla="*/ 27 w 31"/>
                <a:gd name="T9" fmla="*/ 21 h 21"/>
                <a:gd name="T10" fmla="*/ 31 w 31"/>
                <a:gd name="T11" fmla="*/ 11 h 21"/>
                <a:gd name="T12" fmla="*/ 9 w 31"/>
                <a:gd name="T13" fmla="*/ 5 h 21"/>
                <a:gd name="T14" fmla="*/ 7 w 31"/>
                <a:gd name="T15" fmla="*/ 17 h 21"/>
                <a:gd name="T16" fmla="*/ 5 w 31"/>
                <a:gd name="T17" fmla="*/ 5 h 21"/>
                <a:gd name="T18" fmla="*/ 3 w 31"/>
                <a:gd name="T19" fmla="*/ 3 h 21"/>
                <a:gd name="T20" fmla="*/ 9 w 31"/>
                <a:gd name="T21" fmla="*/ 5 h 21"/>
                <a:gd name="T22" fmla="*/ 13 w 31"/>
                <a:gd name="T23" fmla="*/ 17 h 21"/>
                <a:gd name="T24" fmla="*/ 11 w 31"/>
                <a:gd name="T25" fmla="*/ 17 h 21"/>
                <a:gd name="T26" fmla="*/ 9 w 31"/>
                <a:gd name="T27" fmla="*/ 15 h 21"/>
                <a:gd name="T28" fmla="*/ 11 w 31"/>
                <a:gd name="T29" fmla="*/ 7 h 21"/>
                <a:gd name="T30" fmla="*/ 11 w 31"/>
                <a:gd name="T31" fmla="*/ 15 h 21"/>
                <a:gd name="T32" fmla="*/ 13 w 31"/>
                <a:gd name="T33" fmla="*/ 15 h 21"/>
                <a:gd name="T34" fmla="*/ 15 w 31"/>
                <a:gd name="T35" fmla="*/ 7 h 21"/>
                <a:gd name="T36" fmla="*/ 22 w 31"/>
                <a:gd name="T37" fmla="*/ 14 h 21"/>
                <a:gd name="T38" fmla="*/ 20 w 31"/>
                <a:gd name="T39" fmla="*/ 17 h 21"/>
                <a:gd name="T40" fmla="*/ 18 w 31"/>
                <a:gd name="T41" fmla="*/ 17 h 21"/>
                <a:gd name="T42" fmla="*/ 16 w 31"/>
                <a:gd name="T43" fmla="*/ 3 h 21"/>
                <a:gd name="T44" fmla="*/ 18 w 31"/>
                <a:gd name="T45" fmla="*/ 8 h 21"/>
                <a:gd name="T46" fmla="*/ 22 w 31"/>
                <a:gd name="T47" fmla="*/ 8 h 21"/>
                <a:gd name="T48" fmla="*/ 22 w 31"/>
                <a:gd name="T49" fmla="*/ 14 h 21"/>
                <a:gd name="T50" fmla="*/ 25 w 31"/>
                <a:gd name="T51" fmla="*/ 12 h 21"/>
                <a:gd name="T52" fmla="*/ 26 w 31"/>
                <a:gd name="T53" fmla="*/ 16 h 21"/>
                <a:gd name="T54" fmla="*/ 27 w 31"/>
                <a:gd name="T55" fmla="*/ 14 h 21"/>
                <a:gd name="T56" fmla="*/ 29 w 31"/>
                <a:gd name="T57" fmla="*/ 14 h 21"/>
                <a:gd name="T58" fmla="*/ 29 w 31"/>
                <a:gd name="T59" fmla="*/ 16 h 21"/>
                <a:gd name="T60" fmla="*/ 24 w 31"/>
                <a:gd name="T61" fmla="*/ 16 h 21"/>
                <a:gd name="T62" fmla="*/ 23 w 31"/>
                <a:gd name="T63" fmla="*/ 10 h 21"/>
                <a:gd name="T64" fmla="*/ 26 w 31"/>
                <a:gd name="T65" fmla="*/ 7 h 21"/>
                <a:gd name="T66" fmla="*/ 29 w 31"/>
                <a:gd name="T6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21">
                  <a:moveTo>
                    <a:pt x="31" y="3"/>
                  </a:moveTo>
                  <a:cubicBezTo>
                    <a:pt x="30" y="2"/>
                    <a:pt x="29" y="0"/>
                    <a:pt x="27" y="0"/>
                  </a:cubicBezTo>
                  <a:cubicBezTo>
                    <a:pt x="24" y="0"/>
                    <a:pt x="20" y="0"/>
                    <a:pt x="16" y="0"/>
                  </a:cubicBezTo>
                  <a:cubicBezTo>
                    <a:pt x="12" y="0"/>
                    <a:pt x="8" y="0"/>
                    <a:pt x="4" y="0"/>
                  </a:cubicBezTo>
                  <a:cubicBezTo>
                    <a:pt x="3" y="0"/>
                    <a:pt x="1" y="2"/>
                    <a:pt x="1" y="3"/>
                  </a:cubicBezTo>
                  <a:cubicBezTo>
                    <a:pt x="0" y="6"/>
                    <a:pt x="0" y="8"/>
                    <a:pt x="0" y="11"/>
                  </a:cubicBezTo>
                  <a:cubicBezTo>
                    <a:pt x="0" y="13"/>
                    <a:pt x="0" y="16"/>
                    <a:pt x="1" y="18"/>
                  </a:cubicBezTo>
                  <a:cubicBezTo>
                    <a:pt x="1" y="20"/>
                    <a:pt x="3" y="21"/>
                    <a:pt x="4" y="21"/>
                  </a:cubicBezTo>
                  <a:cubicBezTo>
                    <a:pt x="8" y="21"/>
                    <a:pt x="12" y="21"/>
                    <a:pt x="16" y="21"/>
                  </a:cubicBezTo>
                  <a:cubicBezTo>
                    <a:pt x="20" y="21"/>
                    <a:pt x="24" y="21"/>
                    <a:pt x="27" y="21"/>
                  </a:cubicBezTo>
                  <a:cubicBezTo>
                    <a:pt x="29" y="21"/>
                    <a:pt x="30" y="20"/>
                    <a:pt x="31" y="18"/>
                  </a:cubicBezTo>
                  <a:cubicBezTo>
                    <a:pt x="31" y="16"/>
                    <a:pt x="31" y="13"/>
                    <a:pt x="31" y="11"/>
                  </a:cubicBezTo>
                  <a:cubicBezTo>
                    <a:pt x="31" y="8"/>
                    <a:pt x="31" y="6"/>
                    <a:pt x="31" y="3"/>
                  </a:cubicBezTo>
                  <a:close/>
                  <a:moveTo>
                    <a:pt x="9" y="5"/>
                  </a:moveTo>
                  <a:cubicBezTo>
                    <a:pt x="7" y="5"/>
                    <a:pt x="7" y="5"/>
                    <a:pt x="7" y="5"/>
                  </a:cubicBezTo>
                  <a:cubicBezTo>
                    <a:pt x="7" y="17"/>
                    <a:pt x="7" y="17"/>
                    <a:pt x="7" y="17"/>
                  </a:cubicBezTo>
                  <a:cubicBezTo>
                    <a:pt x="5" y="17"/>
                    <a:pt x="5" y="17"/>
                    <a:pt x="5" y="17"/>
                  </a:cubicBezTo>
                  <a:cubicBezTo>
                    <a:pt x="5" y="5"/>
                    <a:pt x="5" y="5"/>
                    <a:pt x="5" y="5"/>
                  </a:cubicBezTo>
                  <a:cubicBezTo>
                    <a:pt x="3" y="5"/>
                    <a:pt x="3" y="5"/>
                    <a:pt x="3" y="5"/>
                  </a:cubicBezTo>
                  <a:cubicBezTo>
                    <a:pt x="3" y="3"/>
                    <a:pt x="3" y="3"/>
                    <a:pt x="3" y="3"/>
                  </a:cubicBezTo>
                  <a:cubicBezTo>
                    <a:pt x="9" y="3"/>
                    <a:pt x="9" y="3"/>
                    <a:pt x="9" y="3"/>
                  </a:cubicBezTo>
                  <a:lnTo>
                    <a:pt x="9" y="5"/>
                  </a:lnTo>
                  <a:close/>
                  <a:moveTo>
                    <a:pt x="15" y="17"/>
                  </a:moveTo>
                  <a:cubicBezTo>
                    <a:pt x="13" y="17"/>
                    <a:pt x="13" y="17"/>
                    <a:pt x="13" y="17"/>
                  </a:cubicBezTo>
                  <a:cubicBezTo>
                    <a:pt x="13" y="16"/>
                    <a:pt x="13" y="16"/>
                    <a:pt x="13" y="16"/>
                  </a:cubicBezTo>
                  <a:cubicBezTo>
                    <a:pt x="12" y="17"/>
                    <a:pt x="11" y="17"/>
                    <a:pt x="11" y="17"/>
                  </a:cubicBezTo>
                  <a:cubicBezTo>
                    <a:pt x="10" y="17"/>
                    <a:pt x="10" y="17"/>
                    <a:pt x="10" y="17"/>
                  </a:cubicBezTo>
                  <a:cubicBezTo>
                    <a:pt x="9" y="16"/>
                    <a:pt x="9" y="16"/>
                    <a:pt x="9" y="15"/>
                  </a:cubicBezTo>
                  <a:cubicBezTo>
                    <a:pt x="9" y="7"/>
                    <a:pt x="9" y="7"/>
                    <a:pt x="9" y="7"/>
                  </a:cubicBezTo>
                  <a:cubicBezTo>
                    <a:pt x="11" y="7"/>
                    <a:pt x="11" y="7"/>
                    <a:pt x="11" y="7"/>
                  </a:cubicBezTo>
                  <a:cubicBezTo>
                    <a:pt x="11" y="15"/>
                    <a:pt x="11" y="15"/>
                    <a:pt x="11" y="15"/>
                  </a:cubicBezTo>
                  <a:cubicBezTo>
                    <a:pt x="11" y="15"/>
                    <a:pt x="11" y="15"/>
                    <a:pt x="11" y="15"/>
                  </a:cubicBezTo>
                  <a:cubicBezTo>
                    <a:pt x="11" y="16"/>
                    <a:pt x="12" y="16"/>
                    <a:pt x="12" y="16"/>
                  </a:cubicBezTo>
                  <a:cubicBezTo>
                    <a:pt x="12" y="16"/>
                    <a:pt x="13" y="15"/>
                    <a:pt x="13" y="15"/>
                  </a:cubicBezTo>
                  <a:cubicBezTo>
                    <a:pt x="13" y="7"/>
                    <a:pt x="13" y="7"/>
                    <a:pt x="13" y="7"/>
                  </a:cubicBezTo>
                  <a:cubicBezTo>
                    <a:pt x="15" y="7"/>
                    <a:pt x="15" y="7"/>
                    <a:pt x="15" y="7"/>
                  </a:cubicBezTo>
                  <a:lnTo>
                    <a:pt x="15" y="17"/>
                  </a:lnTo>
                  <a:close/>
                  <a:moveTo>
                    <a:pt x="22" y="14"/>
                  </a:moveTo>
                  <a:cubicBezTo>
                    <a:pt x="22" y="15"/>
                    <a:pt x="22" y="16"/>
                    <a:pt x="22" y="16"/>
                  </a:cubicBezTo>
                  <a:cubicBezTo>
                    <a:pt x="22" y="17"/>
                    <a:pt x="21" y="17"/>
                    <a:pt x="20" y="17"/>
                  </a:cubicBezTo>
                  <a:cubicBezTo>
                    <a:pt x="20" y="17"/>
                    <a:pt x="19" y="17"/>
                    <a:pt x="18" y="16"/>
                  </a:cubicBezTo>
                  <a:cubicBezTo>
                    <a:pt x="18" y="17"/>
                    <a:pt x="18" y="17"/>
                    <a:pt x="18" y="17"/>
                  </a:cubicBezTo>
                  <a:cubicBezTo>
                    <a:pt x="16" y="17"/>
                    <a:pt x="16" y="17"/>
                    <a:pt x="16" y="17"/>
                  </a:cubicBezTo>
                  <a:cubicBezTo>
                    <a:pt x="16" y="3"/>
                    <a:pt x="16" y="3"/>
                    <a:pt x="16" y="3"/>
                  </a:cubicBezTo>
                  <a:cubicBezTo>
                    <a:pt x="18" y="3"/>
                    <a:pt x="18" y="3"/>
                    <a:pt x="18" y="3"/>
                  </a:cubicBezTo>
                  <a:cubicBezTo>
                    <a:pt x="18" y="8"/>
                    <a:pt x="18" y="8"/>
                    <a:pt x="18" y="8"/>
                  </a:cubicBezTo>
                  <a:cubicBezTo>
                    <a:pt x="19" y="7"/>
                    <a:pt x="20" y="7"/>
                    <a:pt x="20" y="7"/>
                  </a:cubicBezTo>
                  <a:cubicBezTo>
                    <a:pt x="21" y="7"/>
                    <a:pt x="22" y="7"/>
                    <a:pt x="22" y="8"/>
                  </a:cubicBezTo>
                  <a:cubicBezTo>
                    <a:pt x="22" y="8"/>
                    <a:pt x="22" y="9"/>
                    <a:pt x="22" y="10"/>
                  </a:cubicBezTo>
                  <a:lnTo>
                    <a:pt x="22" y="14"/>
                  </a:lnTo>
                  <a:close/>
                  <a:moveTo>
                    <a:pt x="29" y="12"/>
                  </a:moveTo>
                  <a:cubicBezTo>
                    <a:pt x="25" y="12"/>
                    <a:pt x="25" y="12"/>
                    <a:pt x="25" y="12"/>
                  </a:cubicBezTo>
                  <a:cubicBezTo>
                    <a:pt x="25" y="14"/>
                    <a:pt x="25" y="14"/>
                    <a:pt x="25" y="14"/>
                  </a:cubicBezTo>
                  <a:cubicBezTo>
                    <a:pt x="25" y="15"/>
                    <a:pt x="26" y="16"/>
                    <a:pt x="26" y="16"/>
                  </a:cubicBezTo>
                  <a:cubicBezTo>
                    <a:pt x="27" y="16"/>
                    <a:pt x="27" y="15"/>
                    <a:pt x="27" y="15"/>
                  </a:cubicBezTo>
                  <a:cubicBezTo>
                    <a:pt x="27" y="15"/>
                    <a:pt x="27" y="14"/>
                    <a:pt x="27" y="14"/>
                  </a:cubicBezTo>
                  <a:cubicBezTo>
                    <a:pt x="29" y="14"/>
                    <a:pt x="29" y="14"/>
                    <a:pt x="29" y="14"/>
                  </a:cubicBezTo>
                  <a:cubicBezTo>
                    <a:pt x="29" y="14"/>
                    <a:pt x="29" y="14"/>
                    <a:pt x="29" y="14"/>
                  </a:cubicBezTo>
                  <a:cubicBezTo>
                    <a:pt x="29" y="15"/>
                    <a:pt x="29" y="15"/>
                    <a:pt x="29" y="15"/>
                  </a:cubicBezTo>
                  <a:cubicBezTo>
                    <a:pt x="29" y="16"/>
                    <a:pt x="29" y="16"/>
                    <a:pt x="29" y="16"/>
                  </a:cubicBezTo>
                  <a:cubicBezTo>
                    <a:pt x="28" y="17"/>
                    <a:pt x="27" y="17"/>
                    <a:pt x="26" y="17"/>
                  </a:cubicBezTo>
                  <a:cubicBezTo>
                    <a:pt x="25" y="17"/>
                    <a:pt x="25" y="17"/>
                    <a:pt x="24" y="16"/>
                  </a:cubicBezTo>
                  <a:cubicBezTo>
                    <a:pt x="24" y="16"/>
                    <a:pt x="23" y="15"/>
                    <a:pt x="23" y="14"/>
                  </a:cubicBezTo>
                  <a:cubicBezTo>
                    <a:pt x="23" y="10"/>
                    <a:pt x="23" y="10"/>
                    <a:pt x="23" y="10"/>
                  </a:cubicBezTo>
                  <a:cubicBezTo>
                    <a:pt x="23" y="9"/>
                    <a:pt x="24" y="8"/>
                    <a:pt x="24" y="8"/>
                  </a:cubicBezTo>
                  <a:cubicBezTo>
                    <a:pt x="25" y="7"/>
                    <a:pt x="25" y="7"/>
                    <a:pt x="26" y="7"/>
                  </a:cubicBezTo>
                  <a:cubicBezTo>
                    <a:pt x="27" y="7"/>
                    <a:pt x="28" y="7"/>
                    <a:pt x="28" y="8"/>
                  </a:cubicBezTo>
                  <a:cubicBezTo>
                    <a:pt x="29" y="8"/>
                    <a:pt x="29" y="9"/>
                    <a:pt x="29" y="10"/>
                  </a:cubicBezTo>
                  <a:lnTo>
                    <a:pt x="2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3" name="กลุ่ม 662"/>
          <p:cNvGrpSpPr/>
          <p:nvPr/>
        </p:nvGrpSpPr>
        <p:grpSpPr>
          <a:xfrm>
            <a:off x="4769237" y="1130858"/>
            <a:ext cx="493514" cy="488156"/>
            <a:chOff x="13995400" y="2105025"/>
            <a:chExt cx="1316037" cy="1301750"/>
          </a:xfrm>
        </p:grpSpPr>
        <p:sp>
          <p:nvSpPr>
            <p:cNvPr id="24" name="Oval 15"/>
            <p:cNvSpPr>
              <a:spLocks noChangeArrowheads="1"/>
            </p:cNvSpPr>
            <p:nvPr/>
          </p:nvSpPr>
          <p:spPr bwMode="auto">
            <a:xfrm>
              <a:off x="13995400" y="2105025"/>
              <a:ext cx="1316037" cy="1301750"/>
            </a:xfrm>
            <a:prstGeom prst="ellipse">
              <a:avLst/>
            </a:prstGeom>
            <a:solidFill>
              <a:srgbClr val="F15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5" name="Freeform 16"/>
            <p:cNvSpPr>
              <a:spLocks/>
            </p:cNvSpPr>
            <p:nvPr/>
          </p:nvSpPr>
          <p:spPr bwMode="auto">
            <a:xfrm>
              <a:off x="14347825" y="2533650"/>
              <a:ext cx="442912" cy="444500"/>
            </a:xfrm>
            <a:custGeom>
              <a:avLst/>
              <a:gdLst>
                <a:gd name="T0" fmla="*/ 15 w 29"/>
                <a:gd name="T1" fmla="*/ 12 h 29"/>
                <a:gd name="T2" fmla="*/ 14 w 29"/>
                <a:gd name="T3" fmla="*/ 12 h 29"/>
                <a:gd name="T4" fmla="*/ 15 w 29"/>
                <a:gd name="T5" fmla="*/ 18 h 29"/>
                <a:gd name="T6" fmla="*/ 22 w 29"/>
                <a:gd name="T7" fmla="*/ 18 h 29"/>
                <a:gd name="T8" fmla="*/ 19 w 29"/>
                <a:gd name="T9" fmla="*/ 22 h 29"/>
                <a:gd name="T10" fmla="*/ 15 w 29"/>
                <a:gd name="T11" fmla="*/ 23 h 29"/>
                <a:gd name="T12" fmla="*/ 12 w 29"/>
                <a:gd name="T13" fmla="*/ 23 h 29"/>
                <a:gd name="T14" fmla="*/ 6 w 29"/>
                <a:gd name="T15" fmla="*/ 16 h 29"/>
                <a:gd name="T16" fmla="*/ 6 w 29"/>
                <a:gd name="T17" fmla="*/ 13 h 29"/>
                <a:gd name="T18" fmla="*/ 16 w 29"/>
                <a:gd name="T19" fmla="*/ 6 h 29"/>
                <a:gd name="T20" fmla="*/ 20 w 29"/>
                <a:gd name="T21" fmla="*/ 8 h 29"/>
                <a:gd name="T22" fmla="*/ 24 w 29"/>
                <a:gd name="T23" fmla="*/ 4 h 29"/>
                <a:gd name="T24" fmla="*/ 22 w 29"/>
                <a:gd name="T25" fmla="*/ 2 h 29"/>
                <a:gd name="T26" fmla="*/ 15 w 29"/>
                <a:gd name="T27" fmla="*/ 0 h 29"/>
                <a:gd name="T28" fmla="*/ 13 w 29"/>
                <a:gd name="T29" fmla="*/ 0 h 29"/>
                <a:gd name="T30" fmla="*/ 11 w 29"/>
                <a:gd name="T31" fmla="*/ 1 h 29"/>
                <a:gd name="T32" fmla="*/ 3 w 29"/>
                <a:gd name="T33" fmla="*/ 6 h 29"/>
                <a:gd name="T34" fmla="*/ 0 w 29"/>
                <a:gd name="T35" fmla="*/ 14 h 29"/>
                <a:gd name="T36" fmla="*/ 0 w 29"/>
                <a:gd name="T37" fmla="*/ 18 h 29"/>
                <a:gd name="T38" fmla="*/ 6 w 29"/>
                <a:gd name="T39" fmla="*/ 27 h 29"/>
                <a:gd name="T40" fmla="*/ 14 w 29"/>
                <a:gd name="T41" fmla="*/ 29 h 29"/>
                <a:gd name="T42" fmla="*/ 19 w 29"/>
                <a:gd name="T43" fmla="*/ 29 h 29"/>
                <a:gd name="T44" fmla="*/ 26 w 29"/>
                <a:gd name="T45" fmla="*/ 24 h 29"/>
                <a:gd name="T46" fmla="*/ 28 w 29"/>
                <a:gd name="T47" fmla="*/ 12 h 29"/>
                <a:gd name="T48" fmla="*/ 15 w 29"/>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9">
                  <a:moveTo>
                    <a:pt x="15" y="12"/>
                  </a:moveTo>
                  <a:cubicBezTo>
                    <a:pt x="15" y="12"/>
                    <a:pt x="14" y="12"/>
                    <a:pt x="14" y="12"/>
                  </a:cubicBezTo>
                  <a:cubicBezTo>
                    <a:pt x="14" y="14"/>
                    <a:pt x="15" y="18"/>
                    <a:pt x="15" y="18"/>
                  </a:cubicBezTo>
                  <a:cubicBezTo>
                    <a:pt x="15" y="18"/>
                    <a:pt x="22" y="18"/>
                    <a:pt x="22" y="18"/>
                  </a:cubicBezTo>
                  <a:cubicBezTo>
                    <a:pt x="22" y="18"/>
                    <a:pt x="22" y="21"/>
                    <a:pt x="19" y="22"/>
                  </a:cubicBezTo>
                  <a:cubicBezTo>
                    <a:pt x="18" y="23"/>
                    <a:pt x="17" y="23"/>
                    <a:pt x="15" y="23"/>
                  </a:cubicBezTo>
                  <a:cubicBezTo>
                    <a:pt x="14" y="24"/>
                    <a:pt x="13" y="23"/>
                    <a:pt x="12" y="23"/>
                  </a:cubicBezTo>
                  <a:cubicBezTo>
                    <a:pt x="9" y="22"/>
                    <a:pt x="6" y="19"/>
                    <a:pt x="6" y="16"/>
                  </a:cubicBezTo>
                  <a:cubicBezTo>
                    <a:pt x="6" y="15"/>
                    <a:pt x="6" y="14"/>
                    <a:pt x="6" y="13"/>
                  </a:cubicBezTo>
                  <a:cubicBezTo>
                    <a:pt x="7" y="9"/>
                    <a:pt x="11" y="6"/>
                    <a:pt x="16" y="6"/>
                  </a:cubicBezTo>
                  <a:cubicBezTo>
                    <a:pt x="18" y="7"/>
                    <a:pt x="19" y="7"/>
                    <a:pt x="20" y="8"/>
                  </a:cubicBezTo>
                  <a:cubicBezTo>
                    <a:pt x="21" y="7"/>
                    <a:pt x="23" y="6"/>
                    <a:pt x="24" y="4"/>
                  </a:cubicBezTo>
                  <a:cubicBezTo>
                    <a:pt x="24" y="4"/>
                    <a:pt x="23" y="3"/>
                    <a:pt x="22" y="2"/>
                  </a:cubicBezTo>
                  <a:cubicBezTo>
                    <a:pt x="20" y="1"/>
                    <a:pt x="17" y="0"/>
                    <a:pt x="15" y="0"/>
                  </a:cubicBezTo>
                  <a:cubicBezTo>
                    <a:pt x="14" y="0"/>
                    <a:pt x="14" y="0"/>
                    <a:pt x="13" y="0"/>
                  </a:cubicBezTo>
                  <a:cubicBezTo>
                    <a:pt x="13" y="0"/>
                    <a:pt x="12" y="1"/>
                    <a:pt x="11" y="1"/>
                  </a:cubicBezTo>
                  <a:cubicBezTo>
                    <a:pt x="8" y="2"/>
                    <a:pt x="5" y="3"/>
                    <a:pt x="3" y="6"/>
                  </a:cubicBezTo>
                  <a:cubicBezTo>
                    <a:pt x="1" y="8"/>
                    <a:pt x="0" y="11"/>
                    <a:pt x="0" y="14"/>
                  </a:cubicBezTo>
                  <a:cubicBezTo>
                    <a:pt x="0" y="15"/>
                    <a:pt x="0" y="17"/>
                    <a:pt x="0" y="18"/>
                  </a:cubicBezTo>
                  <a:cubicBezTo>
                    <a:pt x="1" y="22"/>
                    <a:pt x="3" y="24"/>
                    <a:pt x="6" y="27"/>
                  </a:cubicBezTo>
                  <a:cubicBezTo>
                    <a:pt x="8" y="28"/>
                    <a:pt x="11" y="29"/>
                    <a:pt x="14" y="29"/>
                  </a:cubicBezTo>
                  <a:cubicBezTo>
                    <a:pt x="15" y="29"/>
                    <a:pt x="17" y="29"/>
                    <a:pt x="19" y="29"/>
                  </a:cubicBezTo>
                  <a:cubicBezTo>
                    <a:pt x="21" y="28"/>
                    <a:pt x="24" y="27"/>
                    <a:pt x="26" y="24"/>
                  </a:cubicBezTo>
                  <a:cubicBezTo>
                    <a:pt x="28" y="21"/>
                    <a:pt x="29" y="16"/>
                    <a:pt x="28" y="12"/>
                  </a:cubicBezTo>
                  <a:cubicBezTo>
                    <a:pt x="24" y="12"/>
                    <a:pt x="19" y="12"/>
                    <a:pt x="1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 name="Freeform 17"/>
            <p:cNvSpPr>
              <a:spLocks/>
            </p:cNvSpPr>
            <p:nvPr/>
          </p:nvSpPr>
          <p:spPr bwMode="auto">
            <a:xfrm>
              <a:off x="14836775" y="2641600"/>
              <a:ext cx="214312" cy="214313"/>
            </a:xfrm>
            <a:custGeom>
              <a:avLst/>
              <a:gdLst>
                <a:gd name="T0" fmla="*/ 135 w 135"/>
                <a:gd name="T1" fmla="*/ 48 h 135"/>
                <a:gd name="T2" fmla="*/ 87 w 135"/>
                <a:gd name="T3" fmla="*/ 48 h 135"/>
                <a:gd name="T4" fmla="*/ 87 w 135"/>
                <a:gd name="T5" fmla="*/ 0 h 135"/>
                <a:gd name="T6" fmla="*/ 87 w 135"/>
                <a:gd name="T7" fmla="*/ 0 h 135"/>
                <a:gd name="T8" fmla="*/ 87 w 135"/>
                <a:gd name="T9" fmla="*/ 0 h 135"/>
                <a:gd name="T10" fmla="*/ 48 w 135"/>
                <a:gd name="T11" fmla="*/ 0 h 135"/>
                <a:gd name="T12" fmla="*/ 48 w 135"/>
                <a:gd name="T13" fmla="*/ 0 h 135"/>
                <a:gd name="T14" fmla="*/ 48 w 135"/>
                <a:gd name="T15" fmla="*/ 0 h 135"/>
                <a:gd name="T16" fmla="*/ 48 w 135"/>
                <a:gd name="T17" fmla="*/ 48 h 135"/>
                <a:gd name="T18" fmla="*/ 0 w 135"/>
                <a:gd name="T19" fmla="*/ 48 h 135"/>
                <a:gd name="T20" fmla="*/ 0 w 135"/>
                <a:gd name="T21" fmla="*/ 48 h 135"/>
                <a:gd name="T22" fmla="*/ 0 w 135"/>
                <a:gd name="T23" fmla="*/ 48 h 135"/>
                <a:gd name="T24" fmla="*/ 0 w 135"/>
                <a:gd name="T25" fmla="*/ 87 h 135"/>
                <a:gd name="T26" fmla="*/ 0 w 135"/>
                <a:gd name="T27" fmla="*/ 87 h 135"/>
                <a:gd name="T28" fmla="*/ 0 w 135"/>
                <a:gd name="T29" fmla="*/ 87 h 135"/>
                <a:gd name="T30" fmla="*/ 48 w 135"/>
                <a:gd name="T31" fmla="*/ 87 h 135"/>
                <a:gd name="T32" fmla="*/ 48 w 135"/>
                <a:gd name="T33" fmla="*/ 135 h 135"/>
                <a:gd name="T34" fmla="*/ 48 w 135"/>
                <a:gd name="T35" fmla="*/ 135 h 135"/>
                <a:gd name="T36" fmla="*/ 48 w 135"/>
                <a:gd name="T37" fmla="*/ 135 h 135"/>
                <a:gd name="T38" fmla="*/ 87 w 135"/>
                <a:gd name="T39" fmla="*/ 135 h 135"/>
                <a:gd name="T40" fmla="*/ 87 w 135"/>
                <a:gd name="T41" fmla="*/ 135 h 135"/>
                <a:gd name="T42" fmla="*/ 87 w 135"/>
                <a:gd name="T43" fmla="*/ 135 h 135"/>
                <a:gd name="T44" fmla="*/ 87 w 135"/>
                <a:gd name="T45" fmla="*/ 87 h 135"/>
                <a:gd name="T46" fmla="*/ 135 w 135"/>
                <a:gd name="T47" fmla="*/ 87 h 135"/>
                <a:gd name="T48" fmla="*/ 135 w 135"/>
                <a:gd name="T49" fmla="*/ 87 h 135"/>
                <a:gd name="T50" fmla="*/ 135 w 135"/>
                <a:gd name="T51" fmla="*/ 87 h 135"/>
                <a:gd name="T52" fmla="*/ 135 w 135"/>
                <a:gd name="T53" fmla="*/ 48 h 135"/>
                <a:gd name="T54" fmla="*/ 135 w 135"/>
                <a:gd name="T55" fmla="*/ 48 h 135"/>
                <a:gd name="T56" fmla="*/ 135 w 135"/>
                <a:gd name="T57"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135">
                  <a:moveTo>
                    <a:pt x="135" y="48"/>
                  </a:moveTo>
                  <a:lnTo>
                    <a:pt x="87" y="48"/>
                  </a:lnTo>
                  <a:lnTo>
                    <a:pt x="87" y="0"/>
                  </a:lnTo>
                  <a:lnTo>
                    <a:pt x="87" y="0"/>
                  </a:lnTo>
                  <a:lnTo>
                    <a:pt x="87" y="0"/>
                  </a:lnTo>
                  <a:lnTo>
                    <a:pt x="48" y="0"/>
                  </a:lnTo>
                  <a:lnTo>
                    <a:pt x="48" y="0"/>
                  </a:lnTo>
                  <a:lnTo>
                    <a:pt x="48" y="0"/>
                  </a:lnTo>
                  <a:lnTo>
                    <a:pt x="48" y="48"/>
                  </a:lnTo>
                  <a:lnTo>
                    <a:pt x="0" y="48"/>
                  </a:lnTo>
                  <a:lnTo>
                    <a:pt x="0" y="48"/>
                  </a:lnTo>
                  <a:lnTo>
                    <a:pt x="0" y="48"/>
                  </a:lnTo>
                  <a:lnTo>
                    <a:pt x="0" y="87"/>
                  </a:lnTo>
                  <a:lnTo>
                    <a:pt x="0" y="87"/>
                  </a:lnTo>
                  <a:lnTo>
                    <a:pt x="0" y="87"/>
                  </a:lnTo>
                  <a:lnTo>
                    <a:pt x="48" y="87"/>
                  </a:lnTo>
                  <a:lnTo>
                    <a:pt x="48" y="135"/>
                  </a:lnTo>
                  <a:lnTo>
                    <a:pt x="48" y="135"/>
                  </a:lnTo>
                  <a:lnTo>
                    <a:pt x="48" y="135"/>
                  </a:lnTo>
                  <a:lnTo>
                    <a:pt x="87" y="135"/>
                  </a:lnTo>
                  <a:lnTo>
                    <a:pt x="87" y="135"/>
                  </a:lnTo>
                  <a:lnTo>
                    <a:pt x="87" y="135"/>
                  </a:lnTo>
                  <a:lnTo>
                    <a:pt x="87" y="87"/>
                  </a:lnTo>
                  <a:lnTo>
                    <a:pt x="135" y="87"/>
                  </a:lnTo>
                  <a:lnTo>
                    <a:pt x="135" y="87"/>
                  </a:lnTo>
                  <a:lnTo>
                    <a:pt x="135" y="87"/>
                  </a:lnTo>
                  <a:lnTo>
                    <a:pt x="135" y="48"/>
                  </a:lnTo>
                  <a:lnTo>
                    <a:pt x="135" y="48"/>
                  </a:lnTo>
                  <a:lnTo>
                    <a:pt x="13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4" name="กลุ่ม 663"/>
          <p:cNvGrpSpPr/>
          <p:nvPr/>
        </p:nvGrpSpPr>
        <p:grpSpPr>
          <a:xfrm>
            <a:off x="5555646" y="1130858"/>
            <a:ext cx="494109" cy="488156"/>
            <a:chOff x="16092488" y="2105025"/>
            <a:chExt cx="1317625" cy="1301750"/>
          </a:xfrm>
        </p:grpSpPr>
        <p:sp>
          <p:nvSpPr>
            <p:cNvPr id="27" name="Oval 18"/>
            <p:cNvSpPr>
              <a:spLocks noChangeArrowheads="1"/>
            </p:cNvSpPr>
            <p:nvPr/>
          </p:nvSpPr>
          <p:spPr bwMode="auto">
            <a:xfrm>
              <a:off x="16092488" y="2105025"/>
              <a:ext cx="1317625" cy="1301750"/>
            </a:xfrm>
            <a:prstGeom prst="ellipse">
              <a:avLst/>
            </a:prstGeom>
            <a:solidFill>
              <a:srgbClr val="138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8" name="Freeform 19"/>
            <p:cNvSpPr>
              <a:spLocks noEditPoints="1"/>
            </p:cNvSpPr>
            <p:nvPr/>
          </p:nvSpPr>
          <p:spPr bwMode="auto">
            <a:xfrm>
              <a:off x="16506825" y="2487613"/>
              <a:ext cx="122237" cy="536575"/>
            </a:xfrm>
            <a:custGeom>
              <a:avLst/>
              <a:gdLst>
                <a:gd name="T0" fmla="*/ 1 w 8"/>
                <a:gd name="T1" fmla="*/ 12 h 35"/>
                <a:gd name="T2" fmla="*/ 8 w 8"/>
                <a:gd name="T3" fmla="*/ 12 h 35"/>
                <a:gd name="T4" fmla="*/ 8 w 8"/>
                <a:gd name="T5" fmla="*/ 35 h 35"/>
                <a:gd name="T6" fmla="*/ 1 w 8"/>
                <a:gd name="T7" fmla="*/ 35 h 35"/>
                <a:gd name="T8" fmla="*/ 1 w 8"/>
                <a:gd name="T9" fmla="*/ 12 h 35"/>
                <a:gd name="T10" fmla="*/ 4 w 8"/>
                <a:gd name="T11" fmla="*/ 0 h 35"/>
                <a:gd name="T12" fmla="*/ 8 w 8"/>
                <a:gd name="T13" fmla="*/ 5 h 35"/>
                <a:gd name="T14" fmla="*/ 4 w 8"/>
                <a:gd name="T15" fmla="*/ 9 h 35"/>
                <a:gd name="T16" fmla="*/ 0 w 8"/>
                <a:gd name="T17" fmla="*/ 5 h 35"/>
                <a:gd name="T18" fmla="*/ 4 w 8"/>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5">
                  <a:moveTo>
                    <a:pt x="1" y="12"/>
                  </a:moveTo>
                  <a:cubicBezTo>
                    <a:pt x="8" y="12"/>
                    <a:pt x="8" y="12"/>
                    <a:pt x="8" y="12"/>
                  </a:cubicBezTo>
                  <a:cubicBezTo>
                    <a:pt x="8" y="35"/>
                    <a:pt x="8" y="35"/>
                    <a:pt x="8" y="35"/>
                  </a:cubicBezTo>
                  <a:cubicBezTo>
                    <a:pt x="1" y="35"/>
                    <a:pt x="1" y="35"/>
                    <a:pt x="1" y="35"/>
                  </a:cubicBezTo>
                  <a:lnTo>
                    <a:pt x="1" y="12"/>
                  </a:lnTo>
                  <a:close/>
                  <a:moveTo>
                    <a:pt x="4" y="0"/>
                  </a:moveTo>
                  <a:cubicBezTo>
                    <a:pt x="7" y="0"/>
                    <a:pt x="8" y="2"/>
                    <a:pt x="8" y="5"/>
                  </a:cubicBezTo>
                  <a:cubicBezTo>
                    <a:pt x="8" y="7"/>
                    <a:pt x="7" y="9"/>
                    <a:pt x="4" y="9"/>
                  </a:cubicBezTo>
                  <a:cubicBezTo>
                    <a:pt x="2" y="9"/>
                    <a:pt x="0" y="7"/>
                    <a:pt x="0" y="5"/>
                  </a:cubicBezTo>
                  <a:cubicBezTo>
                    <a:pt x="0" y="2"/>
                    <a:pt x="2"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9" name="Freeform 20"/>
            <p:cNvSpPr>
              <a:spLocks/>
            </p:cNvSpPr>
            <p:nvPr/>
          </p:nvSpPr>
          <p:spPr bwMode="auto">
            <a:xfrm>
              <a:off x="16689388" y="2655888"/>
              <a:ext cx="336550" cy="368300"/>
            </a:xfrm>
            <a:custGeom>
              <a:avLst/>
              <a:gdLst>
                <a:gd name="T0" fmla="*/ 0 w 22"/>
                <a:gd name="T1" fmla="*/ 1 h 24"/>
                <a:gd name="T2" fmla="*/ 7 w 22"/>
                <a:gd name="T3" fmla="*/ 1 h 24"/>
                <a:gd name="T4" fmla="*/ 7 w 22"/>
                <a:gd name="T5" fmla="*/ 4 h 24"/>
                <a:gd name="T6" fmla="*/ 7 w 22"/>
                <a:gd name="T7" fmla="*/ 4 h 24"/>
                <a:gd name="T8" fmla="*/ 14 w 22"/>
                <a:gd name="T9" fmla="*/ 0 h 24"/>
                <a:gd name="T10" fmla="*/ 22 w 22"/>
                <a:gd name="T11" fmla="*/ 11 h 24"/>
                <a:gd name="T12" fmla="*/ 22 w 22"/>
                <a:gd name="T13" fmla="*/ 24 h 24"/>
                <a:gd name="T14" fmla="*/ 15 w 22"/>
                <a:gd name="T15" fmla="*/ 24 h 24"/>
                <a:gd name="T16" fmla="*/ 15 w 22"/>
                <a:gd name="T17" fmla="*/ 13 h 24"/>
                <a:gd name="T18" fmla="*/ 12 w 22"/>
                <a:gd name="T19" fmla="*/ 7 h 24"/>
                <a:gd name="T20" fmla="*/ 7 w 22"/>
                <a:gd name="T21" fmla="*/ 12 h 24"/>
                <a:gd name="T22" fmla="*/ 7 w 22"/>
                <a:gd name="T23" fmla="*/ 24 h 24"/>
                <a:gd name="T24" fmla="*/ 0 w 22"/>
                <a:gd name="T25" fmla="*/ 24 h 24"/>
                <a:gd name="T26" fmla="*/ 0 w 22"/>
                <a:gd name="T2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4">
                  <a:moveTo>
                    <a:pt x="0" y="1"/>
                  </a:moveTo>
                  <a:cubicBezTo>
                    <a:pt x="7" y="1"/>
                    <a:pt x="7" y="1"/>
                    <a:pt x="7" y="1"/>
                  </a:cubicBezTo>
                  <a:cubicBezTo>
                    <a:pt x="7" y="4"/>
                    <a:pt x="7" y="4"/>
                    <a:pt x="7" y="4"/>
                  </a:cubicBezTo>
                  <a:cubicBezTo>
                    <a:pt x="7" y="4"/>
                    <a:pt x="7" y="4"/>
                    <a:pt x="7" y="4"/>
                  </a:cubicBezTo>
                  <a:cubicBezTo>
                    <a:pt x="8" y="2"/>
                    <a:pt x="10" y="0"/>
                    <a:pt x="14" y="0"/>
                  </a:cubicBezTo>
                  <a:cubicBezTo>
                    <a:pt x="21" y="0"/>
                    <a:pt x="22" y="5"/>
                    <a:pt x="22" y="11"/>
                  </a:cubicBezTo>
                  <a:cubicBezTo>
                    <a:pt x="22" y="24"/>
                    <a:pt x="22" y="24"/>
                    <a:pt x="22" y="24"/>
                  </a:cubicBezTo>
                  <a:cubicBezTo>
                    <a:pt x="15" y="24"/>
                    <a:pt x="15" y="24"/>
                    <a:pt x="15" y="24"/>
                  </a:cubicBezTo>
                  <a:cubicBezTo>
                    <a:pt x="15" y="13"/>
                    <a:pt x="15" y="13"/>
                    <a:pt x="15" y="13"/>
                  </a:cubicBezTo>
                  <a:cubicBezTo>
                    <a:pt x="15" y="10"/>
                    <a:pt x="15" y="7"/>
                    <a:pt x="12" y="7"/>
                  </a:cubicBezTo>
                  <a:cubicBezTo>
                    <a:pt x="8" y="7"/>
                    <a:pt x="7" y="9"/>
                    <a:pt x="7" y="12"/>
                  </a:cubicBezTo>
                  <a:cubicBezTo>
                    <a:pt x="7" y="24"/>
                    <a:pt x="7" y="24"/>
                    <a:pt x="7" y="24"/>
                  </a:cubicBezTo>
                  <a:cubicBezTo>
                    <a:pt x="0" y="24"/>
                    <a:pt x="0" y="24"/>
                    <a:pt x="0" y="24"/>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5" name="กลุ่ม 2084"/>
          <p:cNvGrpSpPr/>
          <p:nvPr/>
        </p:nvGrpSpPr>
        <p:grpSpPr>
          <a:xfrm>
            <a:off x="5555646" y="3318631"/>
            <a:ext cx="494109" cy="494109"/>
            <a:chOff x="16092488" y="7939088"/>
            <a:chExt cx="1317625" cy="1317625"/>
          </a:xfrm>
        </p:grpSpPr>
        <p:sp>
          <p:nvSpPr>
            <p:cNvPr id="30" name="Oval 21"/>
            <p:cNvSpPr>
              <a:spLocks noChangeArrowheads="1"/>
            </p:cNvSpPr>
            <p:nvPr/>
          </p:nvSpPr>
          <p:spPr bwMode="auto">
            <a:xfrm>
              <a:off x="16092488" y="7939088"/>
              <a:ext cx="1317625" cy="1317625"/>
            </a:xfrm>
            <a:prstGeom prst="ellipse">
              <a:avLst/>
            </a:prstGeom>
            <a:solidFill>
              <a:srgbClr val="486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31" name="Freeform 22"/>
            <p:cNvSpPr>
              <a:spLocks noEditPoints="1"/>
            </p:cNvSpPr>
            <p:nvPr/>
          </p:nvSpPr>
          <p:spPr bwMode="auto">
            <a:xfrm>
              <a:off x="16460788" y="8399463"/>
              <a:ext cx="304800" cy="382588"/>
            </a:xfrm>
            <a:custGeom>
              <a:avLst/>
              <a:gdLst>
                <a:gd name="T0" fmla="*/ 0 w 20"/>
                <a:gd name="T1" fmla="*/ 25 h 25"/>
                <a:gd name="T2" fmla="*/ 0 w 20"/>
                <a:gd name="T3" fmla="*/ 0 h 25"/>
                <a:gd name="T4" fmla="*/ 0 w 20"/>
                <a:gd name="T5" fmla="*/ 0 h 25"/>
                <a:gd name="T6" fmla="*/ 12 w 20"/>
                <a:gd name="T7" fmla="*/ 0 h 25"/>
                <a:gd name="T8" fmla="*/ 16 w 20"/>
                <a:gd name="T9" fmla="*/ 1 h 25"/>
                <a:gd name="T10" fmla="*/ 19 w 20"/>
                <a:gd name="T11" fmla="*/ 6 h 25"/>
                <a:gd name="T12" fmla="*/ 19 w 20"/>
                <a:gd name="T13" fmla="*/ 9 h 25"/>
                <a:gd name="T14" fmla="*/ 17 w 20"/>
                <a:gd name="T15" fmla="*/ 11 h 25"/>
                <a:gd name="T16" fmla="*/ 16 w 20"/>
                <a:gd name="T17" fmla="*/ 12 h 25"/>
                <a:gd name="T18" fmla="*/ 16 w 20"/>
                <a:gd name="T19" fmla="*/ 12 h 25"/>
                <a:gd name="T20" fmla="*/ 20 w 20"/>
                <a:gd name="T21" fmla="*/ 16 h 25"/>
                <a:gd name="T22" fmla="*/ 19 w 20"/>
                <a:gd name="T23" fmla="*/ 21 h 25"/>
                <a:gd name="T24" fmla="*/ 14 w 20"/>
                <a:gd name="T25" fmla="*/ 25 h 25"/>
                <a:gd name="T26" fmla="*/ 11 w 20"/>
                <a:gd name="T27" fmla="*/ 25 h 25"/>
                <a:gd name="T28" fmla="*/ 0 w 20"/>
                <a:gd name="T29" fmla="*/ 25 h 25"/>
                <a:gd name="T30" fmla="*/ 0 w 20"/>
                <a:gd name="T31" fmla="*/ 25 h 25"/>
                <a:gd name="T32" fmla="*/ 6 w 20"/>
                <a:gd name="T33" fmla="*/ 21 h 25"/>
                <a:gd name="T34" fmla="*/ 6 w 20"/>
                <a:gd name="T35" fmla="*/ 21 h 25"/>
                <a:gd name="T36" fmla="*/ 11 w 20"/>
                <a:gd name="T37" fmla="*/ 21 h 25"/>
                <a:gd name="T38" fmla="*/ 12 w 20"/>
                <a:gd name="T39" fmla="*/ 20 h 25"/>
                <a:gd name="T40" fmla="*/ 15 w 20"/>
                <a:gd name="T41" fmla="*/ 18 h 25"/>
                <a:gd name="T42" fmla="*/ 15 w 20"/>
                <a:gd name="T43" fmla="*/ 17 h 25"/>
                <a:gd name="T44" fmla="*/ 13 w 20"/>
                <a:gd name="T45" fmla="*/ 14 h 25"/>
                <a:gd name="T46" fmla="*/ 11 w 20"/>
                <a:gd name="T47" fmla="*/ 14 h 25"/>
                <a:gd name="T48" fmla="*/ 6 w 20"/>
                <a:gd name="T49" fmla="*/ 14 h 25"/>
                <a:gd name="T50" fmla="*/ 6 w 20"/>
                <a:gd name="T51" fmla="*/ 14 h 25"/>
                <a:gd name="T52" fmla="*/ 6 w 20"/>
                <a:gd name="T53" fmla="*/ 21 h 25"/>
                <a:gd name="T54" fmla="*/ 6 w 20"/>
                <a:gd name="T55" fmla="*/ 10 h 25"/>
                <a:gd name="T56" fmla="*/ 6 w 20"/>
                <a:gd name="T57" fmla="*/ 10 h 25"/>
                <a:gd name="T58" fmla="*/ 11 w 20"/>
                <a:gd name="T59" fmla="*/ 10 h 25"/>
                <a:gd name="T60" fmla="*/ 13 w 20"/>
                <a:gd name="T61" fmla="*/ 10 h 25"/>
                <a:gd name="T62" fmla="*/ 14 w 20"/>
                <a:gd name="T63" fmla="*/ 8 h 25"/>
                <a:gd name="T64" fmla="*/ 14 w 20"/>
                <a:gd name="T65" fmla="*/ 7 h 25"/>
                <a:gd name="T66" fmla="*/ 13 w 20"/>
                <a:gd name="T67" fmla="*/ 5 h 25"/>
                <a:gd name="T68" fmla="*/ 10 w 20"/>
                <a:gd name="T69" fmla="*/ 5 h 25"/>
                <a:gd name="T70" fmla="*/ 6 w 20"/>
                <a:gd name="T71" fmla="*/ 5 h 25"/>
                <a:gd name="T72" fmla="*/ 6 w 20"/>
                <a:gd name="T73" fmla="*/ 5 h 25"/>
                <a:gd name="T74" fmla="*/ 6 w 20"/>
                <a:gd name="T7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5">
                  <a:moveTo>
                    <a:pt x="0" y="25"/>
                  </a:moveTo>
                  <a:cubicBezTo>
                    <a:pt x="0" y="17"/>
                    <a:pt x="0" y="9"/>
                    <a:pt x="0" y="0"/>
                  </a:cubicBezTo>
                  <a:cubicBezTo>
                    <a:pt x="0" y="0"/>
                    <a:pt x="0" y="0"/>
                    <a:pt x="0" y="0"/>
                  </a:cubicBezTo>
                  <a:cubicBezTo>
                    <a:pt x="4" y="0"/>
                    <a:pt x="8" y="0"/>
                    <a:pt x="12" y="0"/>
                  </a:cubicBezTo>
                  <a:cubicBezTo>
                    <a:pt x="13" y="0"/>
                    <a:pt x="15" y="1"/>
                    <a:pt x="16" y="1"/>
                  </a:cubicBezTo>
                  <a:cubicBezTo>
                    <a:pt x="18" y="2"/>
                    <a:pt x="19" y="4"/>
                    <a:pt x="19" y="6"/>
                  </a:cubicBezTo>
                  <a:cubicBezTo>
                    <a:pt x="19" y="7"/>
                    <a:pt x="19" y="8"/>
                    <a:pt x="19" y="9"/>
                  </a:cubicBezTo>
                  <a:cubicBezTo>
                    <a:pt x="19" y="10"/>
                    <a:pt x="18" y="11"/>
                    <a:pt x="17" y="11"/>
                  </a:cubicBezTo>
                  <a:cubicBezTo>
                    <a:pt x="17" y="12"/>
                    <a:pt x="16" y="12"/>
                    <a:pt x="16" y="12"/>
                  </a:cubicBezTo>
                  <a:cubicBezTo>
                    <a:pt x="16" y="12"/>
                    <a:pt x="16" y="12"/>
                    <a:pt x="16" y="12"/>
                  </a:cubicBezTo>
                  <a:cubicBezTo>
                    <a:pt x="18" y="13"/>
                    <a:pt x="20" y="14"/>
                    <a:pt x="20" y="16"/>
                  </a:cubicBezTo>
                  <a:cubicBezTo>
                    <a:pt x="20" y="18"/>
                    <a:pt x="20" y="19"/>
                    <a:pt x="19" y="21"/>
                  </a:cubicBezTo>
                  <a:cubicBezTo>
                    <a:pt x="18" y="23"/>
                    <a:pt x="16" y="24"/>
                    <a:pt x="14" y="25"/>
                  </a:cubicBezTo>
                  <a:cubicBezTo>
                    <a:pt x="13" y="25"/>
                    <a:pt x="12" y="25"/>
                    <a:pt x="11" y="25"/>
                  </a:cubicBezTo>
                  <a:cubicBezTo>
                    <a:pt x="7" y="25"/>
                    <a:pt x="4" y="25"/>
                    <a:pt x="0" y="25"/>
                  </a:cubicBezTo>
                  <a:cubicBezTo>
                    <a:pt x="0" y="25"/>
                    <a:pt x="0" y="25"/>
                    <a:pt x="0" y="25"/>
                  </a:cubicBezTo>
                  <a:close/>
                  <a:moveTo>
                    <a:pt x="6" y="21"/>
                  </a:moveTo>
                  <a:cubicBezTo>
                    <a:pt x="6" y="21"/>
                    <a:pt x="6" y="21"/>
                    <a:pt x="6" y="21"/>
                  </a:cubicBezTo>
                  <a:cubicBezTo>
                    <a:pt x="7" y="21"/>
                    <a:pt x="9" y="21"/>
                    <a:pt x="11" y="21"/>
                  </a:cubicBezTo>
                  <a:cubicBezTo>
                    <a:pt x="11" y="21"/>
                    <a:pt x="12" y="21"/>
                    <a:pt x="12" y="20"/>
                  </a:cubicBezTo>
                  <a:cubicBezTo>
                    <a:pt x="14" y="20"/>
                    <a:pt x="14" y="19"/>
                    <a:pt x="15" y="18"/>
                  </a:cubicBezTo>
                  <a:cubicBezTo>
                    <a:pt x="15" y="18"/>
                    <a:pt x="15" y="17"/>
                    <a:pt x="15" y="17"/>
                  </a:cubicBezTo>
                  <a:cubicBezTo>
                    <a:pt x="15" y="16"/>
                    <a:pt x="14" y="15"/>
                    <a:pt x="13" y="14"/>
                  </a:cubicBezTo>
                  <a:cubicBezTo>
                    <a:pt x="13" y="14"/>
                    <a:pt x="12" y="14"/>
                    <a:pt x="11" y="14"/>
                  </a:cubicBezTo>
                  <a:cubicBezTo>
                    <a:pt x="9" y="14"/>
                    <a:pt x="8" y="14"/>
                    <a:pt x="6" y="14"/>
                  </a:cubicBezTo>
                  <a:cubicBezTo>
                    <a:pt x="6" y="14"/>
                    <a:pt x="6" y="14"/>
                    <a:pt x="6" y="14"/>
                  </a:cubicBezTo>
                  <a:cubicBezTo>
                    <a:pt x="6" y="16"/>
                    <a:pt x="6" y="18"/>
                    <a:pt x="6" y="21"/>
                  </a:cubicBezTo>
                  <a:close/>
                  <a:moveTo>
                    <a:pt x="6" y="10"/>
                  </a:moveTo>
                  <a:cubicBezTo>
                    <a:pt x="6" y="10"/>
                    <a:pt x="6" y="10"/>
                    <a:pt x="6" y="10"/>
                  </a:cubicBezTo>
                  <a:cubicBezTo>
                    <a:pt x="7" y="10"/>
                    <a:pt x="9" y="10"/>
                    <a:pt x="11" y="10"/>
                  </a:cubicBezTo>
                  <a:cubicBezTo>
                    <a:pt x="12" y="10"/>
                    <a:pt x="13" y="10"/>
                    <a:pt x="13" y="10"/>
                  </a:cubicBezTo>
                  <a:cubicBezTo>
                    <a:pt x="14" y="9"/>
                    <a:pt x="14" y="9"/>
                    <a:pt x="14" y="8"/>
                  </a:cubicBezTo>
                  <a:cubicBezTo>
                    <a:pt x="14" y="8"/>
                    <a:pt x="14" y="7"/>
                    <a:pt x="14" y="7"/>
                  </a:cubicBezTo>
                  <a:cubicBezTo>
                    <a:pt x="14" y="6"/>
                    <a:pt x="14" y="5"/>
                    <a:pt x="13" y="5"/>
                  </a:cubicBezTo>
                  <a:cubicBezTo>
                    <a:pt x="12" y="5"/>
                    <a:pt x="11" y="5"/>
                    <a:pt x="10" y="5"/>
                  </a:cubicBezTo>
                  <a:cubicBezTo>
                    <a:pt x="9" y="5"/>
                    <a:pt x="7" y="5"/>
                    <a:pt x="6" y="5"/>
                  </a:cubicBezTo>
                  <a:cubicBezTo>
                    <a:pt x="6" y="5"/>
                    <a:pt x="6" y="5"/>
                    <a:pt x="6" y="5"/>
                  </a:cubicBezTo>
                  <a:cubicBezTo>
                    <a:pt x="6" y="6"/>
                    <a:pt x="6" y="8"/>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48" name="Freeform 23"/>
            <p:cNvSpPr>
              <a:spLocks noEditPoints="1"/>
            </p:cNvSpPr>
            <p:nvPr/>
          </p:nvSpPr>
          <p:spPr bwMode="auto">
            <a:xfrm>
              <a:off x="16797338" y="8491538"/>
              <a:ext cx="260350" cy="290513"/>
            </a:xfrm>
            <a:custGeom>
              <a:avLst/>
              <a:gdLst>
                <a:gd name="T0" fmla="*/ 17 w 17"/>
                <a:gd name="T1" fmla="*/ 11 h 19"/>
                <a:gd name="T2" fmla="*/ 5 w 17"/>
                <a:gd name="T3" fmla="*/ 11 h 19"/>
                <a:gd name="T4" fmla="*/ 5 w 17"/>
                <a:gd name="T5" fmla="*/ 11 h 19"/>
                <a:gd name="T6" fmla="*/ 5 w 17"/>
                <a:gd name="T7" fmla="*/ 13 h 19"/>
                <a:gd name="T8" fmla="*/ 8 w 17"/>
                <a:gd name="T9" fmla="*/ 15 h 19"/>
                <a:gd name="T10" fmla="*/ 10 w 17"/>
                <a:gd name="T11" fmla="*/ 15 h 19"/>
                <a:gd name="T12" fmla="*/ 12 w 17"/>
                <a:gd name="T13" fmla="*/ 13 h 19"/>
                <a:gd name="T14" fmla="*/ 13 w 17"/>
                <a:gd name="T15" fmla="*/ 13 h 19"/>
                <a:gd name="T16" fmla="*/ 17 w 17"/>
                <a:gd name="T17" fmla="*/ 13 h 19"/>
                <a:gd name="T18" fmla="*/ 17 w 17"/>
                <a:gd name="T19" fmla="*/ 13 h 19"/>
                <a:gd name="T20" fmla="*/ 17 w 17"/>
                <a:gd name="T21" fmla="*/ 14 h 19"/>
                <a:gd name="T22" fmla="*/ 16 w 17"/>
                <a:gd name="T23" fmla="*/ 16 h 19"/>
                <a:gd name="T24" fmla="*/ 11 w 17"/>
                <a:gd name="T25" fmla="*/ 19 h 19"/>
                <a:gd name="T26" fmla="*/ 6 w 17"/>
                <a:gd name="T27" fmla="*/ 18 h 19"/>
                <a:gd name="T28" fmla="*/ 2 w 17"/>
                <a:gd name="T29" fmla="*/ 16 h 19"/>
                <a:gd name="T30" fmla="*/ 0 w 17"/>
                <a:gd name="T31" fmla="*/ 13 h 19"/>
                <a:gd name="T32" fmla="*/ 0 w 17"/>
                <a:gd name="T33" fmla="*/ 6 h 19"/>
                <a:gd name="T34" fmla="*/ 7 w 17"/>
                <a:gd name="T35" fmla="*/ 0 h 19"/>
                <a:gd name="T36" fmla="*/ 13 w 17"/>
                <a:gd name="T37" fmla="*/ 1 h 19"/>
                <a:gd name="T38" fmla="*/ 16 w 17"/>
                <a:gd name="T39" fmla="*/ 4 h 19"/>
                <a:gd name="T40" fmla="*/ 17 w 17"/>
                <a:gd name="T41" fmla="*/ 8 h 19"/>
                <a:gd name="T42" fmla="*/ 17 w 17"/>
                <a:gd name="T43" fmla="*/ 11 h 19"/>
                <a:gd name="T44" fmla="*/ 17 w 17"/>
                <a:gd name="T45" fmla="*/ 11 h 19"/>
                <a:gd name="T46" fmla="*/ 13 w 17"/>
                <a:gd name="T47" fmla="*/ 8 h 19"/>
                <a:gd name="T48" fmla="*/ 13 w 17"/>
                <a:gd name="T49" fmla="*/ 8 h 19"/>
                <a:gd name="T50" fmla="*/ 13 w 17"/>
                <a:gd name="T51" fmla="*/ 7 h 19"/>
                <a:gd name="T52" fmla="*/ 10 w 17"/>
                <a:gd name="T53" fmla="*/ 4 h 19"/>
                <a:gd name="T54" fmla="*/ 8 w 17"/>
                <a:gd name="T55" fmla="*/ 4 h 19"/>
                <a:gd name="T56" fmla="*/ 5 w 17"/>
                <a:gd name="T57" fmla="*/ 6 h 19"/>
                <a:gd name="T58" fmla="*/ 5 w 17"/>
                <a:gd name="T59" fmla="*/ 7 h 19"/>
                <a:gd name="T60" fmla="*/ 5 w 17"/>
                <a:gd name="T61" fmla="*/ 8 h 19"/>
                <a:gd name="T62" fmla="*/ 13 w 17"/>
                <a:gd name="T6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9">
                  <a:moveTo>
                    <a:pt x="17" y="11"/>
                  </a:moveTo>
                  <a:cubicBezTo>
                    <a:pt x="13" y="11"/>
                    <a:pt x="9" y="11"/>
                    <a:pt x="5" y="11"/>
                  </a:cubicBezTo>
                  <a:cubicBezTo>
                    <a:pt x="5" y="11"/>
                    <a:pt x="5" y="11"/>
                    <a:pt x="5" y="11"/>
                  </a:cubicBezTo>
                  <a:cubicBezTo>
                    <a:pt x="5" y="12"/>
                    <a:pt x="5" y="12"/>
                    <a:pt x="5" y="13"/>
                  </a:cubicBezTo>
                  <a:cubicBezTo>
                    <a:pt x="6" y="14"/>
                    <a:pt x="7" y="15"/>
                    <a:pt x="8" y="15"/>
                  </a:cubicBezTo>
                  <a:cubicBezTo>
                    <a:pt x="9" y="15"/>
                    <a:pt x="9" y="15"/>
                    <a:pt x="10" y="15"/>
                  </a:cubicBezTo>
                  <a:cubicBezTo>
                    <a:pt x="11" y="15"/>
                    <a:pt x="12" y="14"/>
                    <a:pt x="12" y="13"/>
                  </a:cubicBezTo>
                  <a:cubicBezTo>
                    <a:pt x="12" y="13"/>
                    <a:pt x="12" y="13"/>
                    <a:pt x="13" y="13"/>
                  </a:cubicBezTo>
                  <a:cubicBezTo>
                    <a:pt x="14" y="13"/>
                    <a:pt x="15" y="13"/>
                    <a:pt x="17" y="13"/>
                  </a:cubicBezTo>
                  <a:cubicBezTo>
                    <a:pt x="17" y="13"/>
                    <a:pt x="17" y="13"/>
                    <a:pt x="17" y="13"/>
                  </a:cubicBezTo>
                  <a:cubicBezTo>
                    <a:pt x="17" y="13"/>
                    <a:pt x="17" y="13"/>
                    <a:pt x="17" y="14"/>
                  </a:cubicBezTo>
                  <a:cubicBezTo>
                    <a:pt x="17" y="15"/>
                    <a:pt x="16" y="15"/>
                    <a:pt x="16" y="16"/>
                  </a:cubicBezTo>
                  <a:cubicBezTo>
                    <a:pt x="14" y="18"/>
                    <a:pt x="13" y="18"/>
                    <a:pt x="11" y="19"/>
                  </a:cubicBezTo>
                  <a:cubicBezTo>
                    <a:pt x="9" y="19"/>
                    <a:pt x="8" y="19"/>
                    <a:pt x="6" y="18"/>
                  </a:cubicBezTo>
                  <a:cubicBezTo>
                    <a:pt x="4" y="18"/>
                    <a:pt x="3" y="17"/>
                    <a:pt x="2" y="16"/>
                  </a:cubicBezTo>
                  <a:cubicBezTo>
                    <a:pt x="1" y="15"/>
                    <a:pt x="1" y="14"/>
                    <a:pt x="0" y="13"/>
                  </a:cubicBezTo>
                  <a:cubicBezTo>
                    <a:pt x="0" y="10"/>
                    <a:pt x="0" y="8"/>
                    <a:pt x="0" y="6"/>
                  </a:cubicBezTo>
                  <a:cubicBezTo>
                    <a:pt x="1" y="3"/>
                    <a:pt x="4" y="1"/>
                    <a:pt x="7" y="0"/>
                  </a:cubicBezTo>
                  <a:cubicBezTo>
                    <a:pt x="9" y="0"/>
                    <a:pt x="11" y="0"/>
                    <a:pt x="13" y="1"/>
                  </a:cubicBezTo>
                  <a:cubicBezTo>
                    <a:pt x="14" y="2"/>
                    <a:pt x="16" y="3"/>
                    <a:pt x="16" y="4"/>
                  </a:cubicBezTo>
                  <a:cubicBezTo>
                    <a:pt x="17" y="6"/>
                    <a:pt x="17" y="7"/>
                    <a:pt x="17" y="8"/>
                  </a:cubicBezTo>
                  <a:cubicBezTo>
                    <a:pt x="17" y="9"/>
                    <a:pt x="17" y="10"/>
                    <a:pt x="17" y="11"/>
                  </a:cubicBezTo>
                  <a:cubicBezTo>
                    <a:pt x="17" y="11"/>
                    <a:pt x="17" y="11"/>
                    <a:pt x="17" y="11"/>
                  </a:cubicBezTo>
                  <a:close/>
                  <a:moveTo>
                    <a:pt x="13" y="8"/>
                  </a:moveTo>
                  <a:cubicBezTo>
                    <a:pt x="13" y="8"/>
                    <a:pt x="13" y="8"/>
                    <a:pt x="13" y="8"/>
                  </a:cubicBezTo>
                  <a:cubicBezTo>
                    <a:pt x="13" y="7"/>
                    <a:pt x="13" y="7"/>
                    <a:pt x="13" y="7"/>
                  </a:cubicBezTo>
                  <a:cubicBezTo>
                    <a:pt x="12" y="6"/>
                    <a:pt x="12" y="5"/>
                    <a:pt x="10" y="4"/>
                  </a:cubicBezTo>
                  <a:cubicBezTo>
                    <a:pt x="10" y="4"/>
                    <a:pt x="9" y="4"/>
                    <a:pt x="8" y="4"/>
                  </a:cubicBezTo>
                  <a:cubicBezTo>
                    <a:pt x="7" y="4"/>
                    <a:pt x="6" y="5"/>
                    <a:pt x="5" y="6"/>
                  </a:cubicBezTo>
                  <a:cubicBezTo>
                    <a:pt x="5" y="6"/>
                    <a:pt x="5" y="7"/>
                    <a:pt x="5" y="7"/>
                  </a:cubicBezTo>
                  <a:cubicBezTo>
                    <a:pt x="5" y="7"/>
                    <a:pt x="5" y="7"/>
                    <a:pt x="5" y="8"/>
                  </a:cubicBezTo>
                  <a:cubicBezTo>
                    <a:pt x="7" y="8"/>
                    <a:pt x="10" y="8"/>
                    <a:pt x="1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49" name="Freeform 24"/>
            <p:cNvSpPr>
              <a:spLocks/>
            </p:cNvSpPr>
            <p:nvPr/>
          </p:nvSpPr>
          <p:spPr bwMode="auto">
            <a:xfrm>
              <a:off x="16857663" y="8413750"/>
              <a:ext cx="153987" cy="46038"/>
            </a:xfrm>
            <a:custGeom>
              <a:avLst/>
              <a:gdLst>
                <a:gd name="T0" fmla="*/ 0 w 10"/>
                <a:gd name="T1" fmla="*/ 3 h 3"/>
                <a:gd name="T2" fmla="*/ 0 w 10"/>
                <a:gd name="T3" fmla="*/ 0 h 3"/>
                <a:gd name="T4" fmla="*/ 10 w 10"/>
                <a:gd name="T5" fmla="*/ 0 h 3"/>
                <a:gd name="T6" fmla="*/ 10 w 10"/>
                <a:gd name="T7" fmla="*/ 3 h 3"/>
                <a:gd name="T8" fmla="*/ 0 w 10"/>
                <a:gd name="T9" fmla="*/ 3 h 3"/>
              </a:gdLst>
              <a:ahLst/>
              <a:cxnLst>
                <a:cxn ang="0">
                  <a:pos x="T0" y="T1"/>
                </a:cxn>
                <a:cxn ang="0">
                  <a:pos x="T2" y="T3"/>
                </a:cxn>
                <a:cxn ang="0">
                  <a:pos x="T4" y="T5"/>
                </a:cxn>
                <a:cxn ang="0">
                  <a:pos x="T6" y="T7"/>
                </a:cxn>
                <a:cxn ang="0">
                  <a:pos x="T8" y="T9"/>
                </a:cxn>
              </a:cxnLst>
              <a:rect l="0" t="0" r="r" b="b"/>
              <a:pathLst>
                <a:path w="10" h="3">
                  <a:moveTo>
                    <a:pt x="0" y="3"/>
                  </a:moveTo>
                  <a:cubicBezTo>
                    <a:pt x="0" y="2"/>
                    <a:pt x="0" y="1"/>
                    <a:pt x="0" y="0"/>
                  </a:cubicBezTo>
                  <a:cubicBezTo>
                    <a:pt x="3" y="0"/>
                    <a:pt x="6" y="0"/>
                    <a:pt x="10" y="0"/>
                  </a:cubicBezTo>
                  <a:cubicBezTo>
                    <a:pt x="10" y="1"/>
                    <a:pt x="10" y="2"/>
                    <a:pt x="10" y="3"/>
                  </a:cubicBezTo>
                  <a:cubicBezTo>
                    <a:pt x="6" y="3"/>
                    <a:pt x="3"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9" name="กลุ่ม 668"/>
          <p:cNvGrpSpPr/>
          <p:nvPr/>
        </p:nvGrpSpPr>
        <p:grpSpPr>
          <a:xfrm>
            <a:off x="5555646" y="1860116"/>
            <a:ext cx="494109" cy="494109"/>
            <a:chOff x="16092488" y="4049713"/>
            <a:chExt cx="1317625" cy="1317625"/>
          </a:xfrm>
        </p:grpSpPr>
        <p:sp>
          <p:nvSpPr>
            <p:cNvPr id="2051" name="Oval 25"/>
            <p:cNvSpPr>
              <a:spLocks noChangeArrowheads="1"/>
            </p:cNvSpPr>
            <p:nvPr/>
          </p:nvSpPr>
          <p:spPr bwMode="auto">
            <a:xfrm>
              <a:off x="16092488" y="4049713"/>
              <a:ext cx="1317625" cy="1317625"/>
            </a:xfrm>
            <a:prstGeom prst="ellipse">
              <a:avLst/>
            </a:prstGeom>
            <a:solidFill>
              <a:srgbClr val="F05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52" name="Freeform 26"/>
            <p:cNvSpPr>
              <a:spLocks noEditPoints="1"/>
            </p:cNvSpPr>
            <p:nvPr/>
          </p:nvSpPr>
          <p:spPr bwMode="auto">
            <a:xfrm>
              <a:off x="16460788" y="4418013"/>
              <a:ext cx="565150" cy="566738"/>
            </a:xfrm>
            <a:custGeom>
              <a:avLst/>
              <a:gdLst>
                <a:gd name="T0" fmla="*/ 19 w 37"/>
                <a:gd name="T1" fmla="*/ 0 h 37"/>
                <a:gd name="T2" fmla="*/ 0 w 37"/>
                <a:gd name="T3" fmla="*/ 19 h 37"/>
                <a:gd name="T4" fmla="*/ 19 w 37"/>
                <a:gd name="T5" fmla="*/ 37 h 37"/>
                <a:gd name="T6" fmla="*/ 37 w 37"/>
                <a:gd name="T7" fmla="*/ 19 h 37"/>
                <a:gd name="T8" fmla="*/ 19 w 37"/>
                <a:gd name="T9" fmla="*/ 0 h 37"/>
                <a:gd name="T10" fmla="*/ 31 w 37"/>
                <a:gd name="T11" fmla="*/ 9 h 37"/>
                <a:gd name="T12" fmla="*/ 34 w 37"/>
                <a:gd name="T13" fmla="*/ 18 h 37"/>
                <a:gd name="T14" fmla="*/ 24 w 37"/>
                <a:gd name="T15" fmla="*/ 18 h 37"/>
                <a:gd name="T16" fmla="*/ 22 w 37"/>
                <a:gd name="T17" fmla="*/ 15 h 37"/>
                <a:gd name="T18" fmla="*/ 31 w 37"/>
                <a:gd name="T19" fmla="*/ 9 h 37"/>
                <a:gd name="T20" fmla="*/ 28 w 37"/>
                <a:gd name="T21" fmla="*/ 7 h 37"/>
                <a:gd name="T22" fmla="*/ 21 w 37"/>
                <a:gd name="T23" fmla="*/ 12 h 37"/>
                <a:gd name="T24" fmla="*/ 20 w 37"/>
                <a:gd name="T25" fmla="*/ 10 h 37"/>
                <a:gd name="T26" fmla="*/ 15 w 37"/>
                <a:gd name="T27" fmla="*/ 4 h 37"/>
                <a:gd name="T28" fmla="*/ 19 w 37"/>
                <a:gd name="T29" fmla="*/ 3 h 37"/>
                <a:gd name="T30" fmla="*/ 28 w 37"/>
                <a:gd name="T31" fmla="*/ 7 h 37"/>
                <a:gd name="T32" fmla="*/ 12 w 37"/>
                <a:gd name="T33" fmla="*/ 5 h 37"/>
                <a:gd name="T34" fmla="*/ 18 w 37"/>
                <a:gd name="T35" fmla="*/ 13 h 37"/>
                <a:gd name="T36" fmla="*/ 4 w 37"/>
                <a:gd name="T37" fmla="*/ 15 h 37"/>
                <a:gd name="T38" fmla="*/ 12 w 37"/>
                <a:gd name="T39" fmla="*/ 5 h 37"/>
                <a:gd name="T40" fmla="*/ 4 w 37"/>
                <a:gd name="T41" fmla="*/ 19 h 37"/>
                <a:gd name="T42" fmla="*/ 4 w 37"/>
                <a:gd name="T43" fmla="*/ 18 h 37"/>
                <a:gd name="T44" fmla="*/ 5 w 37"/>
                <a:gd name="T45" fmla="*/ 18 h 37"/>
                <a:gd name="T46" fmla="*/ 14 w 37"/>
                <a:gd name="T47" fmla="*/ 17 h 37"/>
                <a:gd name="T48" fmla="*/ 19 w 37"/>
                <a:gd name="T49" fmla="*/ 16 h 37"/>
                <a:gd name="T50" fmla="*/ 20 w 37"/>
                <a:gd name="T51" fmla="*/ 18 h 37"/>
                <a:gd name="T52" fmla="*/ 13 w 37"/>
                <a:gd name="T53" fmla="*/ 22 h 37"/>
                <a:gd name="T54" fmla="*/ 7 w 37"/>
                <a:gd name="T55" fmla="*/ 29 h 37"/>
                <a:gd name="T56" fmla="*/ 4 w 37"/>
                <a:gd name="T57" fmla="*/ 19 h 37"/>
                <a:gd name="T58" fmla="*/ 10 w 37"/>
                <a:gd name="T59" fmla="*/ 31 h 37"/>
                <a:gd name="T60" fmla="*/ 15 w 37"/>
                <a:gd name="T61" fmla="*/ 25 h 37"/>
                <a:gd name="T62" fmla="*/ 22 w 37"/>
                <a:gd name="T63" fmla="*/ 21 h 37"/>
                <a:gd name="T64" fmla="*/ 24 w 37"/>
                <a:gd name="T65" fmla="*/ 33 h 37"/>
                <a:gd name="T66" fmla="*/ 19 w 37"/>
                <a:gd name="T67" fmla="*/ 34 h 37"/>
                <a:gd name="T68" fmla="*/ 10 w 37"/>
                <a:gd name="T69" fmla="*/ 31 h 37"/>
                <a:gd name="T70" fmla="*/ 27 w 37"/>
                <a:gd name="T71" fmla="*/ 31 h 37"/>
                <a:gd name="T72" fmla="*/ 25 w 37"/>
                <a:gd name="T73" fmla="*/ 21 h 37"/>
                <a:gd name="T74" fmla="*/ 34 w 37"/>
                <a:gd name="T75" fmla="*/ 21 h 37"/>
                <a:gd name="T76" fmla="*/ 27 w 37"/>
                <a:gd name="T7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7">
                  <a:moveTo>
                    <a:pt x="19" y="0"/>
                  </a:moveTo>
                  <a:cubicBezTo>
                    <a:pt x="9" y="0"/>
                    <a:pt x="0" y="8"/>
                    <a:pt x="0" y="19"/>
                  </a:cubicBezTo>
                  <a:cubicBezTo>
                    <a:pt x="0" y="29"/>
                    <a:pt x="9" y="37"/>
                    <a:pt x="19" y="37"/>
                  </a:cubicBezTo>
                  <a:cubicBezTo>
                    <a:pt x="29" y="37"/>
                    <a:pt x="37" y="29"/>
                    <a:pt x="37" y="19"/>
                  </a:cubicBezTo>
                  <a:cubicBezTo>
                    <a:pt x="37" y="8"/>
                    <a:pt x="29" y="0"/>
                    <a:pt x="19" y="0"/>
                  </a:cubicBezTo>
                  <a:close/>
                  <a:moveTo>
                    <a:pt x="31" y="9"/>
                  </a:moveTo>
                  <a:cubicBezTo>
                    <a:pt x="33" y="12"/>
                    <a:pt x="34" y="14"/>
                    <a:pt x="34" y="18"/>
                  </a:cubicBezTo>
                  <a:cubicBezTo>
                    <a:pt x="30" y="17"/>
                    <a:pt x="27" y="17"/>
                    <a:pt x="24" y="18"/>
                  </a:cubicBezTo>
                  <a:cubicBezTo>
                    <a:pt x="23" y="17"/>
                    <a:pt x="23" y="16"/>
                    <a:pt x="22" y="15"/>
                  </a:cubicBezTo>
                  <a:cubicBezTo>
                    <a:pt x="26" y="14"/>
                    <a:pt x="29" y="12"/>
                    <a:pt x="31" y="9"/>
                  </a:cubicBezTo>
                  <a:close/>
                  <a:moveTo>
                    <a:pt x="28" y="7"/>
                  </a:moveTo>
                  <a:cubicBezTo>
                    <a:pt x="26" y="9"/>
                    <a:pt x="24" y="11"/>
                    <a:pt x="21" y="12"/>
                  </a:cubicBezTo>
                  <a:cubicBezTo>
                    <a:pt x="21" y="12"/>
                    <a:pt x="20" y="11"/>
                    <a:pt x="20" y="10"/>
                  </a:cubicBezTo>
                  <a:cubicBezTo>
                    <a:pt x="18" y="8"/>
                    <a:pt x="17" y="5"/>
                    <a:pt x="15" y="4"/>
                  </a:cubicBezTo>
                  <a:cubicBezTo>
                    <a:pt x="16" y="4"/>
                    <a:pt x="18" y="3"/>
                    <a:pt x="19" y="3"/>
                  </a:cubicBezTo>
                  <a:cubicBezTo>
                    <a:pt x="22" y="3"/>
                    <a:pt x="26" y="5"/>
                    <a:pt x="28" y="7"/>
                  </a:cubicBezTo>
                  <a:close/>
                  <a:moveTo>
                    <a:pt x="12" y="5"/>
                  </a:moveTo>
                  <a:cubicBezTo>
                    <a:pt x="13" y="6"/>
                    <a:pt x="16" y="9"/>
                    <a:pt x="18" y="13"/>
                  </a:cubicBezTo>
                  <a:cubicBezTo>
                    <a:pt x="13" y="15"/>
                    <a:pt x="7" y="15"/>
                    <a:pt x="4" y="15"/>
                  </a:cubicBezTo>
                  <a:cubicBezTo>
                    <a:pt x="5" y="11"/>
                    <a:pt x="8" y="7"/>
                    <a:pt x="12" y="5"/>
                  </a:cubicBezTo>
                  <a:close/>
                  <a:moveTo>
                    <a:pt x="4" y="19"/>
                  </a:moveTo>
                  <a:cubicBezTo>
                    <a:pt x="4" y="18"/>
                    <a:pt x="4" y="18"/>
                    <a:pt x="4" y="18"/>
                  </a:cubicBezTo>
                  <a:cubicBezTo>
                    <a:pt x="4" y="18"/>
                    <a:pt x="5" y="18"/>
                    <a:pt x="5" y="18"/>
                  </a:cubicBezTo>
                  <a:cubicBezTo>
                    <a:pt x="7" y="18"/>
                    <a:pt x="11" y="18"/>
                    <a:pt x="14" y="17"/>
                  </a:cubicBezTo>
                  <a:cubicBezTo>
                    <a:pt x="16" y="17"/>
                    <a:pt x="18" y="17"/>
                    <a:pt x="19" y="16"/>
                  </a:cubicBezTo>
                  <a:cubicBezTo>
                    <a:pt x="20" y="17"/>
                    <a:pt x="20" y="18"/>
                    <a:pt x="20" y="18"/>
                  </a:cubicBezTo>
                  <a:cubicBezTo>
                    <a:pt x="17" y="19"/>
                    <a:pt x="15" y="21"/>
                    <a:pt x="13" y="22"/>
                  </a:cubicBezTo>
                  <a:cubicBezTo>
                    <a:pt x="10" y="24"/>
                    <a:pt x="9" y="27"/>
                    <a:pt x="7" y="29"/>
                  </a:cubicBezTo>
                  <a:cubicBezTo>
                    <a:pt x="5" y="26"/>
                    <a:pt x="4" y="22"/>
                    <a:pt x="4" y="19"/>
                  </a:cubicBezTo>
                  <a:close/>
                  <a:moveTo>
                    <a:pt x="10" y="31"/>
                  </a:moveTo>
                  <a:cubicBezTo>
                    <a:pt x="11" y="29"/>
                    <a:pt x="12" y="27"/>
                    <a:pt x="15" y="25"/>
                  </a:cubicBezTo>
                  <a:cubicBezTo>
                    <a:pt x="17" y="23"/>
                    <a:pt x="19" y="22"/>
                    <a:pt x="22" y="21"/>
                  </a:cubicBezTo>
                  <a:cubicBezTo>
                    <a:pt x="23" y="25"/>
                    <a:pt x="24" y="28"/>
                    <a:pt x="24" y="33"/>
                  </a:cubicBezTo>
                  <a:cubicBezTo>
                    <a:pt x="23" y="33"/>
                    <a:pt x="21" y="34"/>
                    <a:pt x="19" y="34"/>
                  </a:cubicBezTo>
                  <a:cubicBezTo>
                    <a:pt x="16" y="34"/>
                    <a:pt x="12" y="33"/>
                    <a:pt x="10" y="31"/>
                  </a:cubicBezTo>
                  <a:close/>
                  <a:moveTo>
                    <a:pt x="27" y="31"/>
                  </a:moveTo>
                  <a:cubicBezTo>
                    <a:pt x="27" y="27"/>
                    <a:pt x="26" y="24"/>
                    <a:pt x="25" y="21"/>
                  </a:cubicBezTo>
                  <a:cubicBezTo>
                    <a:pt x="28" y="20"/>
                    <a:pt x="31" y="20"/>
                    <a:pt x="34" y="21"/>
                  </a:cubicBezTo>
                  <a:cubicBezTo>
                    <a:pt x="33" y="25"/>
                    <a:pt x="31" y="29"/>
                    <a:pt x="27"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5" name="กลุ่ม 664"/>
          <p:cNvGrpSpPr/>
          <p:nvPr/>
        </p:nvGrpSpPr>
        <p:grpSpPr>
          <a:xfrm>
            <a:off x="6342648" y="1130858"/>
            <a:ext cx="493514" cy="488156"/>
            <a:chOff x="18191163" y="2105025"/>
            <a:chExt cx="1316037" cy="1301750"/>
          </a:xfrm>
        </p:grpSpPr>
        <p:sp>
          <p:nvSpPr>
            <p:cNvPr id="2053" name="Oval 27"/>
            <p:cNvSpPr>
              <a:spLocks noChangeArrowheads="1"/>
            </p:cNvSpPr>
            <p:nvPr/>
          </p:nvSpPr>
          <p:spPr bwMode="auto">
            <a:xfrm>
              <a:off x="18191163" y="2105025"/>
              <a:ext cx="1316037" cy="1301750"/>
            </a:xfrm>
            <a:prstGeom prst="ellipse">
              <a:avLst/>
            </a:prstGeom>
            <a:solidFill>
              <a:srgbClr val="EF3E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54" name="Freeform 28"/>
            <p:cNvSpPr>
              <a:spLocks/>
            </p:cNvSpPr>
            <p:nvPr/>
          </p:nvSpPr>
          <p:spPr bwMode="auto">
            <a:xfrm>
              <a:off x="18619788" y="2473325"/>
              <a:ext cx="442912" cy="565150"/>
            </a:xfrm>
            <a:custGeom>
              <a:avLst/>
              <a:gdLst>
                <a:gd name="T0" fmla="*/ 13 w 29"/>
                <a:gd name="T1" fmla="*/ 24 h 37"/>
                <a:gd name="T2" fmla="*/ 12 w 29"/>
                <a:gd name="T3" fmla="*/ 25 h 37"/>
                <a:gd name="T4" fmla="*/ 10 w 29"/>
                <a:gd name="T5" fmla="*/ 33 h 37"/>
                <a:gd name="T6" fmla="*/ 7 w 29"/>
                <a:gd name="T7" fmla="*/ 37 h 37"/>
                <a:gd name="T8" fmla="*/ 7 w 29"/>
                <a:gd name="T9" fmla="*/ 37 h 37"/>
                <a:gd name="T10" fmla="*/ 7 w 29"/>
                <a:gd name="T11" fmla="*/ 37 h 37"/>
                <a:gd name="T12" fmla="*/ 6 w 29"/>
                <a:gd name="T13" fmla="*/ 32 h 37"/>
                <a:gd name="T14" fmla="*/ 9 w 29"/>
                <a:gd name="T15" fmla="*/ 17 h 37"/>
                <a:gd name="T16" fmla="*/ 9 w 29"/>
                <a:gd name="T17" fmla="*/ 17 h 37"/>
                <a:gd name="T18" fmla="*/ 9 w 29"/>
                <a:gd name="T19" fmla="*/ 12 h 37"/>
                <a:gd name="T20" fmla="*/ 16 w 29"/>
                <a:gd name="T21" fmla="*/ 11 h 37"/>
                <a:gd name="T22" fmla="*/ 14 w 29"/>
                <a:gd name="T23" fmla="*/ 19 h 37"/>
                <a:gd name="T24" fmla="*/ 20 w 29"/>
                <a:gd name="T25" fmla="*/ 22 h 37"/>
                <a:gd name="T26" fmla="*/ 24 w 29"/>
                <a:gd name="T27" fmla="*/ 11 h 37"/>
                <a:gd name="T28" fmla="*/ 10 w 29"/>
                <a:gd name="T29" fmla="*/ 5 h 37"/>
                <a:gd name="T30" fmla="*/ 6 w 29"/>
                <a:gd name="T31" fmla="*/ 18 h 37"/>
                <a:gd name="T32" fmla="*/ 6 w 29"/>
                <a:gd name="T33" fmla="*/ 19 h 37"/>
                <a:gd name="T34" fmla="*/ 6 w 29"/>
                <a:gd name="T35" fmla="*/ 21 h 37"/>
                <a:gd name="T36" fmla="*/ 5 w 29"/>
                <a:gd name="T37" fmla="*/ 21 h 37"/>
                <a:gd name="T38" fmla="*/ 2 w 29"/>
                <a:gd name="T39" fmla="*/ 20 h 37"/>
                <a:gd name="T40" fmla="*/ 3 w 29"/>
                <a:gd name="T41" fmla="*/ 7 h 37"/>
                <a:gd name="T42" fmla="*/ 17 w 29"/>
                <a:gd name="T43" fmla="*/ 0 h 37"/>
                <a:gd name="T44" fmla="*/ 29 w 29"/>
                <a:gd name="T45" fmla="*/ 11 h 37"/>
                <a:gd name="T46" fmla="*/ 26 w 29"/>
                <a:gd name="T47" fmla="*/ 23 h 37"/>
                <a:gd name="T48" fmla="*/ 13 w 29"/>
                <a:gd name="T49" fmla="*/ 25 h 37"/>
                <a:gd name="T50" fmla="*/ 13 w 29"/>
                <a:gd name="T51"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7">
                  <a:moveTo>
                    <a:pt x="13" y="24"/>
                  </a:moveTo>
                  <a:cubicBezTo>
                    <a:pt x="13" y="24"/>
                    <a:pt x="12" y="24"/>
                    <a:pt x="12" y="25"/>
                  </a:cubicBezTo>
                  <a:cubicBezTo>
                    <a:pt x="11" y="30"/>
                    <a:pt x="11" y="31"/>
                    <a:pt x="10" y="33"/>
                  </a:cubicBezTo>
                  <a:cubicBezTo>
                    <a:pt x="9" y="35"/>
                    <a:pt x="8" y="36"/>
                    <a:pt x="7" y="37"/>
                  </a:cubicBezTo>
                  <a:cubicBezTo>
                    <a:pt x="7" y="37"/>
                    <a:pt x="7" y="37"/>
                    <a:pt x="7" y="37"/>
                  </a:cubicBezTo>
                  <a:cubicBezTo>
                    <a:pt x="7" y="37"/>
                    <a:pt x="7" y="37"/>
                    <a:pt x="7" y="37"/>
                  </a:cubicBezTo>
                  <a:cubicBezTo>
                    <a:pt x="6" y="35"/>
                    <a:pt x="6" y="33"/>
                    <a:pt x="6" y="32"/>
                  </a:cubicBezTo>
                  <a:cubicBezTo>
                    <a:pt x="6" y="30"/>
                    <a:pt x="7" y="29"/>
                    <a:pt x="9" y="17"/>
                  </a:cubicBezTo>
                  <a:cubicBezTo>
                    <a:pt x="10" y="17"/>
                    <a:pt x="9" y="17"/>
                    <a:pt x="9" y="17"/>
                  </a:cubicBezTo>
                  <a:cubicBezTo>
                    <a:pt x="9" y="15"/>
                    <a:pt x="9" y="13"/>
                    <a:pt x="9" y="12"/>
                  </a:cubicBezTo>
                  <a:cubicBezTo>
                    <a:pt x="10" y="8"/>
                    <a:pt x="15" y="7"/>
                    <a:pt x="16" y="11"/>
                  </a:cubicBezTo>
                  <a:cubicBezTo>
                    <a:pt x="16" y="13"/>
                    <a:pt x="15" y="15"/>
                    <a:pt x="14" y="19"/>
                  </a:cubicBezTo>
                  <a:cubicBezTo>
                    <a:pt x="13" y="22"/>
                    <a:pt x="17" y="25"/>
                    <a:pt x="20" y="22"/>
                  </a:cubicBezTo>
                  <a:cubicBezTo>
                    <a:pt x="23" y="20"/>
                    <a:pt x="24" y="15"/>
                    <a:pt x="24" y="11"/>
                  </a:cubicBezTo>
                  <a:cubicBezTo>
                    <a:pt x="24" y="4"/>
                    <a:pt x="16" y="2"/>
                    <a:pt x="10" y="5"/>
                  </a:cubicBezTo>
                  <a:cubicBezTo>
                    <a:pt x="5" y="7"/>
                    <a:pt x="3" y="15"/>
                    <a:pt x="6" y="18"/>
                  </a:cubicBezTo>
                  <a:cubicBezTo>
                    <a:pt x="6" y="18"/>
                    <a:pt x="7" y="19"/>
                    <a:pt x="6" y="19"/>
                  </a:cubicBezTo>
                  <a:cubicBezTo>
                    <a:pt x="6" y="20"/>
                    <a:pt x="6" y="20"/>
                    <a:pt x="6" y="21"/>
                  </a:cubicBezTo>
                  <a:cubicBezTo>
                    <a:pt x="6" y="21"/>
                    <a:pt x="5" y="22"/>
                    <a:pt x="5" y="21"/>
                  </a:cubicBezTo>
                  <a:cubicBezTo>
                    <a:pt x="4" y="21"/>
                    <a:pt x="3" y="20"/>
                    <a:pt x="2" y="20"/>
                  </a:cubicBezTo>
                  <a:cubicBezTo>
                    <a:pt x="0" y="17"/>
                    <a:pt x="0" y="11"/>
                    <a:pt x="3" y="7"/>
                  </a:cubicBezTo>
                  <a:cubicBezTo>
                    <a:pt x="6" y="2"/>
                    <a:pt x="12" y="0"/>
                    <a:pt x="17" y="0"/>
                  </a:cubicBezTo>
                  <a:cubicBezTo>
                    <a:pt x="24" y="1"/>
                    <a:pt x="28" y="5"/>
                    <a:pt x="29" y="11"/>
                  </a:cubicBezTo>
                  <a:cubicBezTo>
                    <a:pt x="29" y="13"/>
                    <a:pt x="29" y="19"/>
                    <a:pt x="26" y="23"/>
                  </a:cubicBezTo>
                  <a:cubicBezTo>
                    <a:pt x="22" y="28"/>
                    <a:pt x="16" y="28"/>
                    <a:pt x="13" y="25"/>
                  </a:cubicBezTo>
                  <a:cubicBezTo>
                    <a:pt x="13" y="25"/>
                    <a:pt x="13" y="24"/>
                    <a:pt x="13"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4" name="กลุ่ม 2083"/>
          <p:cNvGrpSpPr/>
          <p:nvPr/>
        </p:nvGrpSpPr>
        <p:grpSpPr>
          <a:xfrm>
            <a:off x="6342648" y="3318631"/>
            <a:ext cx="493514" cy="494109"/>
            <a:chOff x="18191163" y="7939088"/>
            <a:chExt cx="1316037" cy="1317625"/>
          </a:xfrm>
        </p:grpSpPr>
        <p:sp>
          <p:nvSpPr>
            <p:cNvPr id="2055" name="Oval 29"/>
            <p:cNvSpPr>
              <a:spLocks noChangeArrowheads="1"/>
            </p:cNvSpPr>
            <p:nvPr/>
          </p:nvSpPr>
          <p:spPr bwMode="auto">
            <a:xfrm>
              <a:off x="18191163" y="7939088"/>
              <a:ext cx="1316037" cy="1317625"/>
            </a:xfrm>
            <a:prstGeom prst="ellipse">
              <a:avLst/>
            </a:prstGeom>
            <a:solidFill>
              <a:srgbClr val="397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56" name="Freeform 30"/>
            <p:cNvSpPr>
              <a:spLocks/>
            </p:cNvSpPr>
            <p:nvPr/>
          </p:nvSpPr>
          <p:spPr bwMode="auto">
            <a:xfrm>
              <a:off x="18557875" y="8337550"/>
              <a:ext cx="290512" cy="198438"/>
            </a:xfrm>
            <a:custGeom>
              <a:avLst/>
              <a:gdLst>
                <a:gd name="T0" fmla="*/ 106 w 183"/>
                <a:gd name="T1" fmla="*/ 0 h 125"/>
                <a:gd name="T2" fmla="*/ 0 w 183"/>
                <a:gd name="T3" fmla="*/ 68 h 125"/>
                <a:gd name="T4" fmla="*/ 77 w 183"/>
                <a:gd name="T5" fmla="*/ 125 h 125"/>
                <a:gd name="T6" fmla="*/ 183 w 183"/>
                <a:gd name="T7" fmla="*/ 68 h 125"/>
                <a:gd name="T8" fmla="*/ 106 w 183"/>
                <a:gd name="T9" fmla="*/ 0 h 125"/>
              </a:gdLst>
              <a:ahLst/>
              <a:cxnLst>
                <a:cxn ang="0">
                  <a:pos x="T0" y="T1"/>
                </a:cxn>
                <a:cxn ang="0">
                  <a:pos x="T2" y="T3"/>
                </a:cxn>
                <a:cxn ang="0">
                  <a:pos x="T4" y="T5"/>
                </a:cxn>
                <a:cxn ang="0">
                  <a:pos x="T6" y="T7"/>
                </a:cxn>
                <a:cxn ang="0">
                  <a:pos x="T8" y="T9"/>
                </a:cxn>
              </a:cxnLst>
              <a:rect l="0" t="0" r="r" b="b"/>
              <a:pathLst>
                <a:path w="183" h="125">
                  <a:moveTo>
                    <a:pt x="106" y="0"/>
                  </a:moveTo>
                  <a:lnTo>
                    <a:pt x="0" y="68"/>
                  </a:lnTo>
                  <a:lnTo>
                    <a:pt x="77" y="125"/>
                  </a:lnTo>
                  <a:lnTo>
                    <a:pt x="183" y="6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57" name="Freeform 31"/>
            <p:cNvSpPr>
              <a:spLocks/>
            </p:cNvSpPr>
            <p:nvPr/>
          </p:nvSpPr>
          <p:spPr bwMode="auto">
            <a:xfrm>
              <a:off x="18848388" y="8337550"/>
              <a:ext cx="276225" cy="198438"/>
            </a:xfrm>
            <a:custGeom>
              <a:avLst/>
              <a:gdLst>
                <a:gd name="T0" fmla="*/ 174 w 174"/>
                <a:gd name="T1" fmla="*/ 68 h 125"/>
                <a:gd name="T2" fmla="*/ 77 w 174"/>
                <a:gd name="T3" fmla="*/ 0 h 125"/>
                <a:gd name="T4" fmla="*/ 0 w 174"/>
                <a:gd name="T5" fmla="*/ 68 h 125"/>
                <a:gd name="T6" fmla="*/ 106 w 174"/>
                <a:gd name="T7" fmla="*/ 125 h 125"/>
                <a:gd name="T8" fmla="*/ 174 w 174"/>
                <a:gd name="T9" fmla="*/ 68 h 125"/>
              </a:gdLst>
              <a:ahLst/>
              <a:cxnLst>
                <a:cxn ang="0">
                  <a:pos x="T0" y="T1"/>
                </a:cxn>
                <a:cxn ang="0">
                  <a:pos x="T2" y="T3"/>
                </a:cxn>
                <a:cxn ang="0">
                  <a:pos x="T4" y="T5"/>
                </a:cxn>
                <a:cxn ang="0">
                  <a:pos x="T6" y="T7"/>
                </a:cxn>
                <a:cxn ang="0">
                  <a:pos x="T8" y="T9"/>
                </a:cxn>
              </a:cxnLst>
              <a:rect l="0" t="0" r="r" b="b"/>
              <a:pathLst>
                <a:path w="174" h="125">
                  <a:moveTo>
                    <a:pt x="174" y="68"/>
                  </a:moveTo>
                  <a:lnTo>
                    <a:pt x="77" y="0"/>
                  </a:lnTo>
                  <a:lnTo>
                    <a:pt x="0" y="68"/>
                  </a:lnTo>
                  <a:lnTo>
                    <a:pt x="106" y="125"/>
                  </a:lnTo>
                  <a:lnTo>
                    <a:pt x="174"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58" name="Freeform 32"/>
            <p:cNvSpPr>
              <a:spLocks/>
            </p:cNvSpPr>
            <p:nvPr/>
          </p:nvSpPr>
          <p:spPr bwMode="auto">
            <a:xfrm>
              <a:off x="18848388" y="8535988"/>
              <a:ext cx="276225" cy="215900"/>
            </a:xfrm>
            <a:custGeom>
              <a:avLst/>
              <a:gdLst>
                <a:gd name="T0" fmla="*/ 0 w 174"/>
                <a:gd name="T1" fmla="*/ 68 h 136"/>
                <a:gd name="T2" fmla="*/ 77 w 174"/>
                <a:gd name="T3" fmla="*/ 136 h 136"/>
                <a:gd name="T4" fmla="*/ 174 w 174"/>
                <a:gd name="T5" fmla="*/ 68 h 136"/>
                <a:gd name="T6" fmla="*/ 106 w 174"/>
                <a:gd name="T7" fmla="*/ 0 h 136"/>
                <a:gd name="T8" fmla="*/ 0 w 174"/>
                <a:gd name="T9" fmla="*/ 68 h 136"/>
              </a:gdLst>
              <a:ahLst/>
              <a:cxnLst>
                <a:cxn ang="0">
                  <a:pos x="T0" y="T1"/>
                </a:cxn>
                <a:cxn ang="0">
                  <a:pos x="T2" y="T3"/>
                </a:cxn>
                <a:cxn ang="0">
                  <a:pos x="T4" y="T5"/>
                </a:cxn>
                <a:cxn ang="0">
                  <a:pos x="T6" y="T7"/>
                </a:cxn>
                <a:cxn ang="0">
                  <a:pos x="T8" y="T9"/>
                </a:cxn>
              </a:cxnLst>
              <a:rect l="0" t="0" r="r" b="b"/>
              <a:pathLst>
                <a:path w="174" h="136">
                  <a:moveTo>
                    <a:pt x="0" y="68"/>
                  </a:moveTo>
                  <a:lnTo>
                    <a:pt x="77" y="136"/>
                  </a:lnTo>
                  <a:lnTo>
                    <a:pt x="174" y="68"/>
                  </a:lnTo>
                  <a:lnTo>
                    <a:pt x="106"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59" name="Freeform 33"/>
            <p:cNvSpPr>
              <a:spLocks/>
            </p:cNvSpPr>
            <p:nvPr/>
          </p:nvSpPr>
          <p:spPr bwMode="auto">
            <a:xfrm>
              <a:off x="18557875" y="8535988"/>
              <a:ext cx="290512" cy="215900"/>
            </a:xfrm>
            <a:custGeom>
              <a:avLst/>
              <a:gdLst>
                <a:gd name="T0" fmla="*/ 0 w 183"/>
                <a:gd name="T1" fmla="*/ 68 h 136"/>
                <a:gd name="T2" fmla="*/ 106 w 183"/>
                <a:gd name="T3" fmla="*/ 136 h 136"/>
                <a:gd name="T4" fmla="*/ 183 w 183"/>
                <a:gd name="T5" fmla="*/ 68 h 136"/>
                <a:gd name="T6" fmla="*/ 77 w 183"/>
                <a:gd name="T7" fmla="*/ 0 h 136"/>
                <a:gd name="T8" fmla="*/ 0 w 183"/>
                <a:gd name="T9" fmla="*/ 68 h 136"/>
              </a:gdLst>
              <a:ahLst/>
              <a:cxnLst>
                <a:cxn ang="0">
                  <a:pos x="T0" y="T1"/>
                </a:cxn>
                <a:cxn ang="0">
                  <a:pos x="T2" y="T3"/>
                </a:cxn>
                <a:cxn ang="0">
                  <a:pos x="T4" y="T5"/>
                </a:cxn>
                <a:cxn ang="0">
                  <a:pos x="T6" y="T7"/>
                </a:cxn>
                <a:cxn ang="0">
                  <a:pos x="T8" y="T9"/>
                </a:cxn>
              </a:cxnLst>
              <a:rect l="0" t="0" r="r" b="b"/>
              <a:pathLst>
                <a:path w="183" h="136">
                  <a:moveTo>
                    <a:pt x="0" y="68"/>
                  </a:moveTo>
                  <a:lnTo>
                    <a:pt x="106" y="136"/>
                  </a:lnTo>
                  <a:lnTo>
                    <a:pt x="183" y="68"/>
                  </a:lnTo>
                  <a:lnTo>
                    <a:pt x="77"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60" name="Freeform 34"/>
            <p:cNvSpPr>
              <a:spLocks/>
            </p:cNvSpPr>
            <p:nvPr/>
          </p:nvSpPr>
          <p:spPr bwMode="auto">
            <a:xfrm>
              <a:off x="18680113" y="8674100"/>
              <a:ext cx="336550" cy="200025"/>
            </a:xfrm>
            <a:custGeom>
              <a:avLst/>
              <a:gdLst>
                <a:gd name="T0" fmla="*/ 106 w 212"/>
                <a:gd name="T1" fmla="*/ 0 h 126"/>
                <a:gd name="T2" fmla="*/ 29 w 212"/>
                <a:gd name="T3" fmla="*/ 58 h 126"/>
                <a:gd name="T4" fmla="*/ 0 w 212"/>
                <a:gd name="T5" fmla="*/ 39 h 126"/>
                <a:gd name="T6" fmla="*/ 0 w 212"/>
                <a:gd name="T7" fmla="*/ 58 h 126"/>
                <a:gd name="T8" fmla="*/ 106 w 212"/>
                <a:gd name="T9" fmla="*/ 126 h 126"/>
                <a:gd name="T10" fmla="*/ 212 w 212"/>
                <a:gd name="T11" fmla="*/ 58 h 126"/>
                <a:gd name="T12" fmla="*/ 212 w 212"/>
                <a:gd name="T13" fmla="*/ 39 h 126"/>
                <a:gd name="T14" fmla="*/ 183 w 212"/>
                <a:gd name="T15" fmla="*/ 58 h 126"/>
                <a:gd name="T16" fmla="*/ 106 w 212"/>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26">
                  <a:moveTo>
                    <a:pt x="106" y="0"/>
                  </a:moveTo>
                  <a:lnTo>
                    <a:pt x="29" y="58"/>
                  </a:lnTo>
                  <a:lnTo>
                    <a:pt x="0" y="39"/>
                  </a:lnTo>
                  <a:lnTo>
                    <a:pt x="0" y="58"/>
                  </a:lnTo>
                  <a:lnTo>
                    <a:pt x="106" y="126"/>
                  </a:lnTo>
                  <a:lnTo>
                    <a:pt x="212" y="58"/>
                  </a:lnTo>
                  <a:lnTo>
                    <a:pt x="212" y="39"/>
                  </a:lnTo>
                  <a:lnTo>
                    <a:pt x="183" y="5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0" name="กลุ่ม 2079"/>
          <p:cNvGrpSpPr/>
          <p:nvPr/>
        </p:nvGrpSpPr>
        <p:grpSpPr>
          <a:xfrm>
            <a:off x="3982234" y="2589373"/>
            <a:ext cx="494109" cy="494109"/>
            <a:chOff x="11896725" y="5994400"/>
            <a:chExt cx="1317625" cy="1317625"/>
          </a:xfrm>
        </p:grpSpPr>
        <p:sp>
          <p:nvSpPr>
            <p:cNvPr id="2061" name="Oval 35"/>
            <p:cNvSpPr>
              <a:spLocks noChangeArrowheads="1"/>
            </p:cNvSpPr>
            <p:nvPr/>
          </p:nvSpPr>
          <p:spPr bwMode="auto">
            <a:xfrm>
              <a:off x="11896725" y="5994400"/>
              <a:ext cx="1317625" cy="1317625"/>
            </a:xfrm>
            <a:prstGeom prst="ellipse">
              <a:avLst/>
            </a:prstGeom>
            <a:solidFill>
              <a:srgbClr val="FFC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62" name="Freeform 36"/>
            <p:cNvSpPr>
              <a:spLocks noEditPoints="1"/>
            </p:cNvSpPr>
            <p:nvPr/>
          </p:nvSpPr>
          <p:spPr bwMode="auto">
            <a:xfrm>
              <a:off x="12311063" y="6392863"/>
              <a:ext cx="488950" cy="504825"/>
            </a:xfrm>
            <a:custGeom>
              <a:avLst/>
              <a:gdLst>
                <a:gd name="T0" fmla="*/ 9 w 32"/>
                <a:gd name="T1" fmla="*/ 33 h 33"/>
                <a:gd name="T2" fmla="*/ 6 w 32"/>
                <a:gd name="T3" fmla="*/ 32 h 33"/>
                <a:gd name="T4" fmla="*/ 0 w 32"/>
                <a:gd name="T5" fmla="*/ 23 h 33"/>
                <a:gd name="T6" fmla="*/ 0 w 32"/>
                <a:gd name="T7" fmla="*/ 11 h 33"/>
                <a:gd name="T8" fmla="*/ 7 w 32"/>
                <a:gd name="T9" fmla="*/ 1 h 33"/>
                <a:gd name="T10" fmla="*/ 19 w 32"/>
                <a:gd name="T11" fmla="*/ 1 h 33"/>
                <a:gd name="T12" fmla="*/ 26 w 32"/>
                <a:gd name="T13" fmla="*/ 8 h 33"/>
                <a:gd name="T14" fmla="*/ 27 w 32"/>
                <a:gd name="T15" fmla="*/ 13 h 33"/>
                <a:gd name="T16" fmla="*/ 31 w 32"/>
                <a:gd name="T17" fmla="*/ 13 h 33"/>
                <a:gd name="T18" fmla="*/ 32 w 32"/>
                <a:gd name="T19" fmla="*/ 15 h 33"/>
                <a:gd name="T20" fmla="*/ 31 w 32"/>
                <a:gd name="T21" fmla="*/ 27 h 33"/>
                <a:gd name="T22" fmla="*/ 23 w 32"/>
                <a:gd name="T23" fmla="*/ 33 h 33"/>
                <a:gd name="T24" fmla="*/ 21 w 32"/>
                <a:gd name="T25" fmla="*/ 33 h 33"/>
                <a:gd name="T26" fmla="*/ 9 w 32"/>
                <a:gd name="T27" fmla="*/ 33 h 33"/>
                <a:gd name="T28" fmla="*/ 21 w 32"/>
                <a:gd name="T29" fmla="*/ 24 h 33"/>
                <a:gd name="T30" fmla="*/ 21 w 32"/>
                <a:gd name="T31" fmla="*/ 21 h 33"/>
                <a:gd name="T32" fmla="*/ 10 w 32"/>
                <a:gd name="T33" fmla="*/ 21 h 33"/>
                <a:gd name="T34" fmla="*/ 10 w 32"/>
                <a:gd name="T35" fmla="*/ 24 h 33"/>
                <a:gd name="T36" fmla="*/ 21 w 32"/>
                <a:gd name="T37" fmla="*/ 24 h 33"/>
                <a:gd name="T38" fmla="*/ 16 w 32"/>
                <a:gd name="T39" fmla="*/ 13 h 33"/>
                <a:gd name="T40" fmla="*/ 15 w 32"/>
                <a:gd name="T41" fmla="*/ 9 h 33"/>
                <a:gd name="T42" fmla="*/ 10 w 32"/>
                <a:gd name="T43" fmla="*/ 9 h 33"/>
                <a:gd name="T44" fmla="*/ 10 w 32"/>
                <a:gd name="T45" fmla="*/ 13 h 33"/>
                <a:gd name="T46" fmla="*/ 16 w 32"/>
                <a:gd name="T4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9" y="33"/>
                  </a:moveTo>
                  <a:cubicBezTo>
                    <a:pt x="8" y="33"/>
                    <a:pt x="7" y="32"/>
                    <a:pt x="6" y="32"/>
                  </a:cubicBezTo>
                  <a:cubicBezTo>
                    <a:pt x="2" y="30"/>
                    <a:pt x="0" y="27"/>
                    <a:pt x="0" y="23"/>
                  </a:cubicBezTo>
                  <a:cubicBezTo>
                    <a:pt x="0" y="21"/>
                    <a:pt x="0" y="12"/>
                    <a:pt x="0" y="11"/>
                  </a:cubicBezTo>
                  <a:cubicBezTo>
                    <a:pt x="0" y="6"/>
                    <a:pt x="3" y="2"/>
                    <a:pt x="7" y="1"/>
                  </a:cubicBezTo>
                  <a:cubicBezTo>
                    <a:pt x="9" y="0"/>
                    <a:pt x="17" y="0"/>
                    <a:pt x="19" y="1"/>
                  </a:cubicBezTo>
                  <a:cubicBezTo>
                    <a:pt x="22" y="2"/>
                    <a:pt x="25" y="4"/>
                    <a:pt x="26" y="8"/>
                  </a:cubicBezTo>
                  <a:cubicBezTo>
                    <a:pt x="26" y="10"/>
                    <a:pt x="26" y="12"/>
                    <a:pt x="27" y="13"/>
                  </a:cubicBezTo>
                  <a:cubicBezTo>
                    <a:pt x="29" y="13"/>
                    <a:pt x="30" y="13"/>
                    <a:pt x="31" y="13"/>
                  </a:cubicBezTo>
                  <a:cubicBezTo>
                    <a:pt x="31" y="13"/>
                    <a:pt x="32" y="14"/>
                    <a:pt x="32" y="15"/>
                  </a:cubicBezTo>
                  <a:cubicBezTo>
                    <a:pt x="32" y="24"/>
                    <a:pt x="32" y="25"/>
                    <a:pt x="31" y="27"/>
                  </a:cubicBezTo>
                  <a:cubicBezTo>
                    <a:pt x="29" y="30"/>
                    <a:pt x="26" y="33"/>
                    <a:pt x="23" y="33"/>
                  </a:cubicBezTo>
                  <a:cubicBezTo>
                    <a:pt x="22" y="33"/>
                    <a:pt x="22" y="33"/>
                    <a:pt x="21" y="33"/>
                  </a:cubicBezTo>
                  <a:cubicBezTo>
                    <a:pt x="21" y="33"/>
                    <a:pt x="11" y="33"/>
                    <a:pt x="9" y="33"/>
                  </a:cubicBezTo>
                  <a:close/>
                  <a:moveTo>
                    <a:pt x="21" y="24"/>
                  </a:moveTo>
                  <a:cubicBezTo>
                    <a:pt x="24" y="24"/>
                    <a:pt x="24" y="21"/>
                    <a:pt x="21" y="21"/>
                  </a:cubicBezTo>
                  <a:cubicBezTo>
                    <a:pt x="18" y="21"/>
                    <a:pt x="14" y="21"/>
                    <a:pt x="10" y="21"/>
                  </a:cubicBezTo>
                  <a:cubicBezTo>
                    <a:pt x="7" y="21"/>
                    <a:pt x="8" y="24"/>
                    <a:pt x="10" y="24"/>
                  </a:cubicBezTo>
                  <a:cubicBezTo>
                    <a:pt x="12" y="24"/>
                    <a:pt x="21" y="24"/>
                    <a:pt x="21" y="24"/>
                  </a:cubicBezTo>
                  <a:close/>
                  <a:moveTo>
                    <a:pt x="16" y="13"/>
                  </a:moveTo>
                  <a:cubicBezTo>
                    <a:pt x="18" y="12"/>
                    <a:pt x="18" y="9"/>
                    <a:pt x="15" y="9"/>
                  </a:cubicBezTo>
                  <a:cubicBezTo>
                    <a:pt x="15" y="9"/>
                    <a:pt x="10" y="9"/>
                    <a:pt x="10" y="9"/>
                  </a:cubicBezTo>
                  <a:cubicBezTo>
                    <a:pt x="7" y="9"/>
                    <a:pt x="8" y="13"/>
                    <a:pt x="10" y="13"/>
                  </a:cubicBezTo>
                  <a:cubicBezTo>
                    <a:pt x="10" y="13"/>
                    <a:pt x="15" y="13"/>
                    <a:pt x="1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7" name="กลุ่ม 666"/>
          <p:cNvGrpSpPr/>
          <p:nvPr/>
        </p:nvGrpSpPr>
        <p:grpSpPr>
          <a:xfrm>
            <a:off x="3982234" y="1860116"/>
            <a:ext cx="494109" cy="494109"/>
            <a:chOff x="11896725" y="4049713"/>
            <a:chExt cx="1317625" cy="1317625"/>
          </a:xfrm>
        </p:grpSpPr>
        <p:sp>
          <p:nvSpPr>
            <p:cNvPr id="2063" name="Oval 37"/>
            <p:cNvSpPr>
              <a:spLocks noChangeArrowheads="1"/>
            </p:cNvSpPr>
            <p:nvPr/>
          </p:nvSpPr>
          <p:spPr bwMode="auto">
            <a:xfrm>
              <a:off x="11896725" y="4049713"/>
              <a:ext cx="1317625" cy="1317625"/>
            </a:xfrm>
            <a:prstGeom prst="ellipse">
              <a:avLst/>
            </a:prstGeom>
            <a:solidFill>
              <a:srgbClr val="1F9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64" name="Freeform 38"/>
            <p:cNvSpPr>
              <a:spLocks noEditPoints="1"/>
            </p:cNvSpPr>
            <p:nvPr/>
          </p:nvSpPr>
          <p:spPr bwMode="auto">
            <a:xfrm>
              <a:off x="12295188" y="4432300"/>
              <a:ext cx="520700" cy="536575"/>
            </a:xfrm>
            <a:custGeom>
              <a:avLst/>
              <a:gdLst>
                <a:gd name="T0" fmla="*/ 32 w 34"/>
                <a:gd name="T1" fmla="*/ 20 h 35"/>
                <a:gd name="T2" fmla="*/ 33 w 34"/>
                <a:gd name="T3" fmla="*/ 18 h 35"/>
                <a:gd name="T4" fmla="*/ 17 w 34"/>
                <a:gd name="T5" fmla="*/ 2 h 35"/>
                <a:gd name="T6" fmla="*/ 14 w 34"/>
                <a:gd name="T7" fmla="*/ 2 h 35"/>
                <a:gd name="T8" fmla="*/ 9 w 34"/>
                <a:gd name="T9" fmla="*/ 0 h 35"/>
                <a:gd name="T10" fmla="*/ 0 w 34"/>
                <a:gd name="T11" fmla="*/ 10 h 35"/>
                <a:gd name="T12" fmla="*/ 1 w 34"/>
                <a:gd name="T13" fmla="*/ 14 h 35"/>
                <a:gd name="T14" fmla="*/ 1 w 34"/>
                <a:gd name="T15" fmla="*/ 18 h 35"/>
                <a:gd name="T16" fmla="*/ 17 w 34"/>
                <a:gd name="T17" fmla="*/ 34 h 35"/>
                <a:gd name="T18" fmla="*/ 20 w 34"/>
                <a:gd name="T19" fmla="*/ 34 h 35"/>
                <a:gd name="T20" fmla="*/ 25 w 34"/>
                <a:gd name="T21" fmla="*/ 35 h 35"/>
                <a:gd name="T22" fmla="*/ 34 w 34"/>
                <a:gd name="T23" fmla="*/ 26 h 35"/>
                <a:gd name="T24" fmla="*/ 32 w 34"/>
                <a:gd name="T25" fmla="*/ 20 h 35"/>
                <a:gd name="T26" fmla="*/ 21 w 34"/>
                <a:gd name="T27" fmla="*/ 27 h 35"/>
                <a:gd name="T28" fmla="*/ 14 w 34"/>
                <a:gd name="T29" fmla="*/ 27 h 35"/>
                <a:gd name="T30" fmla="*/ 9 w 34"/>
                <a:gd name="T31" fmla="*/ 23 h 35"/>
                <a:gd name="T32" fmla="*/ 12 w 34"/>
                <a:gd name="T33" fmla="*/ 22 h 35"/>
                <a:gd name="T34" fmla="*/ 13 w 34"/>
                <a:gd name="T35" fmla="*/ 23 h 35"/>
                <a:gd name="T36" fmla="*/ 20 w 34"/>
                <a:gd name="T37" fmla="*/ 23 h 35"/>
                <a:gd name="T38" fmla="*/ 20 w 34"/>
                <a:gd name="T39" fmla="*/ 21 h 35"/>
                <a:gd name="T40" fmla="*/ 13 w 34"/>
                <a:gd name="T41" fmla="*/ 19 h 35"/>
                <a:gd name="T42" fmla="*/ 10 w 34"/>
                <a:gd name="T43" fmla="*/ 10 h 35"/>
                <a:gd name="T44" fmla="*/ 16 w 34"/>
                <a:gd name="T45" fmla="*/ 7 h 35"/>
                <a:gd name="T46" fmla="*/ 24 w 34"/>
                <a:gd name="T47" fmla="*/ 12 h 35"/>
                <a:gd name="T48" fmla="*/ 23 w 34"/>
                <a:gd name="T49" fmla="*/ 14 h 35"/>
                <a:gd name="T50" fmla="*/ 20 w 34"/>
                <a:gd name="T51" fmla="*/ 12 h 35"/>
                <a:gd name="T52" fmla="*/ 14 w 34"/>
                <a:gd name="T53" fmla="*/ 11 h 35"/>
                <a:gd name="T54" fmla="*/ 14 w 34"/>
                <a:gd name="T55" fmla="*/ 14 h 35"/>
                <a:gd name="T56" fmla="*/ 22 w 34"/>
                <a:gd name="T57" fmla="*/ 17 h 35"/>
                <a:gd name="T58" fmla="*/ 25 w 34"/>
                <a:gd name="T59" fmla="*/ 22 h 35"/>
                <a:gd name="T60" fmla="*/ 21 w 34"/>
                <a:gd name="T6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35">
                  <a:moveTo>
                    <a:pt x="32" y="20"/>
                  </a:moveTo>
                  <a:cubicBezTo>
                    <a:pt x="33" y="20"/>
                    <a:pt x="33" y="19"/>
                    <a:pt x="33" y="18"/>
                  </a:cubicBezTo>
                  <a:cubicBezTo>
                    <a:pt x="33" y="9"/>
                    <a:pt x="25" y="2"/>
                    <a:pt x="17" y="2"/>
                  </a:cubicBezTo>
                  <a:cubicBezTo>
                    <a:pt x="16" y="2"/>
                    <a:pt x="15" y="2"/>
                    <a:pt x="14" y="2"/>
                  </a:cubicBezTo>
                  <a:cubicBezTo>
                    <a:pt x="13" y="1"/>
                    <a:pt x="11" y="0"/>
                    <a:pt x="9" y="0"/>
                  </a:cubicBezTo>
                  <a:cubicBezTo>
                    <a:pt x="4" y="0"/>
                    <a:pt x="0" y="5"/>
                    <a:pt x="0" y="10"/>
                  </a:cubicBezTo>
                  <a:cubicBezTo>
                    <a:pt x="0" y="11"/>
                    <a:pt x="0" y="13"/>
                    <a:pt x="1" y="14"/>
                  </a:cubicBezTo>
                  <a:cubicBezTo>
                    <a:pt x="1" y="16"/>
                    <a:pt x="1" y="17"/>
                    <a:pt x="1" y="18"/>
                  </a:cubicBezTo>
                  <a:cubicBezTo>
                    <a:pt x="1" y="27"/>
                    <a:pt x="8" y="34"/>
                    <a:pt x="17" y="34"/>
                  </a:cubicBezTo>
                  <a:cubicBezTo>
                    <a:pt x="18" y="34"/>
                    <a:pt x="19" y="34"/>
                    <a:pt x="20" y="34"/>
                  </a:cubicBezTo>
                  <a:cubicBezTo>
                    <a:pt x="21" y="34"/>
                    <a:pt x="23" y="35"/>
                    <a:pt x="25" y="35"/>
                  </a:cubicBezTo>
                  <a:cubicBezTo>
                    <a:pt x="30" y="35"/>
                    <a:pt x="34" y="31"/>
                    <a:pt x="34" y="26"/>
                  </a:cubicBezTo>
                  <a:cubicBezTo>
                    <a:pt x="34" y="24"/>
                    <a:pt x="33" y="22"/>
                    <a:pt x="32" y="20"/>
                  </a:cubicBezTo>
                  <a:close/>
                  <a:moveTo>
                    <a:pt x="21" y="27"/>
                  </a:moveTo>
                  <a:cubicBezTo>
                    <a:pt x="19" y="28"/>
                    <a:pt x="16" y="28"/>
                    <a:pt x="14" y="27"/>
                  </a:cubicBezTo>
                  <a:cubicBezTo>
                    <a:pt x="10" y="27"/>
                    <a:pt x="9" y="25"/>
                    <a:pt x="9" y="23"/>
                  </a:cubicBezTo>
                  <a:cubicBezTo>
                    <a:pt x="8" y="21"/>
                    <a:pt x="11" y="20"/>
                    <a:pt x="12" y="22"/>
                  </a:cubicBezTo>
                  <a:cubicBezTo>
                    <a:pt x="13" y="22"/>
                    <a:pt x="13" y="23"/>
                    <a:pt x="13" y="23"/>
                  </a:cubicBezTo>
                  <a:cubicBezTo>
                    <a:pt x="15" y="25"/>
                    <a:pt x="19" y="25"/>
                    <a:pt x="20" y="23"/>
                  </a:cubicBezTo>
                  <a:cubicBezTo>
                    <a:pt x="21" y="22"/>
                    <a:pt x="21" y="22"/>
                    <a:pt x="20" y="21"/>
                  </a:cubicBezTo>
                  <a:cubicBezTo>
                    <a:pt x="19" y="20"/>
                    <a:pt x="19" y="20"/>
                    <a:pt x="13" y="19"/>
                  </a:cubicBezTo>
                  <a:cubicBezTo>
                    <a:pt x="8" y="17"/>
                    <a:pt x="8" y="13"/>
                    <a:pt x="10" y="10"/>
                  </a:cubicBezTo>
                  <a:cubicBezTo>
                    <a:pt x="11" y="8"/>
                    <a:pt x="13" y="8"/>
                    <a:pt x="16" y="7"/>
                  </a:cubicBezTo>
                  <a:cubicBezTo>
                    <a:pt x="20" y="7"/>
                    <a:pt x="24" y="9"/>
                    <a:pt x="24" y="12"/>
                  </a:cubicBezTo>
                  <a:cubicBezTo>
                    <a:pt x="24" y="13"/>
                    <a:pt x="24" y="13"/>
                    <a:pt x="23" y="14"/>
                  </a:cubicBezTo>
                  <a:cubicBezTo>
                    <a:pt x="21" y="14"/>
                    <a:pt x="21" y="13"/>
                    <a:pt x="20" y="12"/>
                  </a:cubicBezTo>
                  <a:cubicBezTo>
                    <a:pt x="18" y="10"/>
                    <a:pt x="15" y="11"/>
                    <a:pt x="14" y="11"/>
                  </a:cubicBezTo>
                  <a:cubicBezTo>
                    <a:pt x="13" y="12"/>
                    <a:pt x="13" y="14"/>
                    <a:pt x="14" y="14"/>
                  </a:cubicBezTo>
                  <a:cubicBezTo>
                    <a:pt x="15" y="15"/>
                    <a:pt x="20" y="16"/>
                    <a:pt x="22" y="17"/>
                  </a:cubicBezTo>
                  <a:cubicBezTo>
                    <a:pt x="24" y="18"/>
                    <a:pt x="25" y="19"/>
                    <a:pt x="25" y="22"/>
                  </a:cubicBezTo>
                  <a:cubicBezTo>
                    <a:pt x="25" y="24"/>
                    <a:pt x="24" y="26"/>
                    <a:pt x="21"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1" name="กลุ่ม 2080"/>
          <p:cNvGrpSpPr/>
          <p:nvPr/>
        </p:nvGrpSpPr>
        <p:grpSpPr>
          <a:xfrm>
            <a:off x="4769237" y="2589373"/>
            <a:ext cx="493514" cy="494109"/>
            <a:chOff x="13995400" y="5994400"/>
            <a:chExt cx="1316037" cy="1317625"/>
          </a:xfrm>
        </p:grpSpPr>
        <p:sp>
          <p:nvSpPr>
            <p:cNvPr id="2065" name="Oval 39"/>
            <p:cNvSpPr>
              <a:spLocks noChangeArrowheads="1"/>
            </p:cNvSpPr>
            <p:nvPr/>
          </p:nvSpPr>
          <p:spPr bwMode="auto">
            <a:xfrm>
              <a:off x="13995400" y="5994400"/>
              <a:ext cx="1316037" cy="1317625"/>
            </a:xfrm>
            <a:prstGeom prst="ellipse">
              <a:avLst/>
            </a:prstGeom>
            <a:solidFill>
              <a:srgbClr val="7D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66" name="Freeform 40"/>
            <p:cNvSpPr>
              <a:spLocks noEditPoints="1"/>
            </p:cNvSpPr>
            <p:nvPr/>
          </p:nvSpPr>
          <p:spPr bwMode="auto">
            <a:xfrm>
              <a:off x="14392275" y="6392863"/>
              <a:ext cx="520700" cy="504825"/>
            </a:xfrm>
            <a:custGeom>
              <a:avLst/>
              <a:gdLst>
                <a:gd name="T0" fmla="*/ 28 w 34"/>
                <a:gd name="T1" fmla="*/ 0 h 33"/>
                <a:gd name="T2" fmla="*/ 5 w 34"/>
                <a:gd name="T3" fmla="*/ 0 h 33"/>
                <a:gd name="T4" fmla="*/ 0 w 34"/>
                <a:gd name="T5" fmla="*/ 5 h 33"/>
                <a:gd name="T6" fmla="*/ 0 w 34"/>
                <a:gd name="T7" fmla="*/ 28 h 33"/>
                <a:gd name="T8" fmla="*/ 5 w 34"/>
                <a:gd name="T9" fmla="*/ 33 h 33"/>
                <a:gd name="T10" fmla="*/ 28 w 34"/>
                <a:gd name="T11" fmla="*/ 33 h 33"/>
                <a:gd name="T12" fmla="*/ 34 w 34"/>
                <a:gd name="T13" fmla="*/ 28 h 33"/>
                <a:gd name="T14" fmla="*/ 34 w 34"/>
                <a:gd name="T15" fmla="*/ 5 h 33"/>
                <a:gd name="T16" fmla="*/ 28 w 34"/>
                <a:gd name="T17" fmla="*/ 0 h 33"/>
                <a:gd name="T18" fmla="*/ 24 w 34"/>
                <a:gd name="T19" fmla="*/ 4 h 33"/>
                <a:gd name="T20" fmla="*/ 25 w 34"/>
                <a:gd name="T21" fmla="*/ 3 h 33"/>
                <a:gd name="T22" fmla="*/ 29 w 34"/>
                <a:gd name="T23" fmla="*/ 3 h 33"/>
                <a:gd name="T24" fmla="*/ 30 w 34"/>
                <a:gd name="T25" fmla="*/ 4 h 33"/>
                <a:gd name="T26" fmla="*/ 30 w 34"/>
                <a:gd name="T27" fmla="*/ 8 h 33"/>
                <a:gd name="T28" fmla="*/ 29 w 34"/>
                <a:gd name="T29" fmla="*/ 9 h 33"/>
                <a:gd name="T30" fmla="*/ 25 w 34"/>
                <a:gd name="T31" fmla="*/ 9 h 33"/>
                <a:gd name="T32" fmla="*/ 24 w 34"/>
                <a:gd name="T33" fmla="*/ 8 h 33"/>
                <a:gd name="T34" fmla="*/ 24 w 34"/>
                <a:gd name="T35" fmla="*/ 4 h 33"/>
                <a:gd name="T36" fmla="*/ 11 w 34"/>
                <a:gd name="T37" fmla="*/ 14 h 33"/>
                <a:gd name="T38" fmla="*/ 17 w 34"/>
                <a:gd name="T39" fmla="*/ 10 h 33"/>
                <a:gd name="T40" fmla="*/ 23 w 34"/>
                <a:gd name="T41" fmla="*/ 14 h 33"/>
                <a:gd name="T42" fmla="*/ 24 w 34"/>
                <a:gd name="T43" fmla="*/ 17 h 33"/>
                <a:gd name="T44" fmla="*/ 17 w 34"/>
                <a:gd name="T45" fmla="*/ 23 h 33"/>
                <a:gd name="T46" fmla="*/ 10 w 34"/>
                <a:gd name="T47" fmla="*/ 17 h 33"/>
                <a:gd name="T48" fmla="*/ 11 w 34"/>
                <a:gd name="T49" fmla="*/ 14 h 33"/>
                <a:gd name="T50" fmla="*/ 30 w 34"/>
                <a:gd name="T51" fmla="*/ 28 h 33"/>
                <a:gd name="T52" fmla="*/ 28 w 34"/>
                <a:gd name="T53" fmla="*/ 30 h 33"/>
                <a:gd name="T54" fmla="*/ 5 w 34"/>
                <a:gd name="T55" fmla="*/ 30 h 33"/>
                <a:gd name="T56" fmla="*/ 4 w 34"/>
                <a:gd name="T57" fmla="*/ 28 h 33"/>
                <a:gd name="T58" fmla="*/ 4 w 34"/>
                <a:gd name="T59" fmla="*/ 14 h 33"/>
                <a:gd name="T60" fmla="*/ 7 w 34"/>
                <a:gd name="T61" fmla="*/ 14 h 33"/>
                <a:gd name="T62" fmla="*/ 7 w 34"/>
                <a:gd name="T63" fmla="*/ 17 h 33"/>
                <a:gd name="T64" fmla="*/ 17 w 34"/>
                <a:gd name="T65" fmla="*/ 27 h 33"/>
                <a:gd name="T66" fmla="*/ 27 w 34"/>
                <a:gd name="T67" fmla="*/ 17 h 33"/>
                <a:gd name="T68" fmla="*/ 27 w 34"/>
                <a:gd name="T69" fmla="*/ 14 h 33"/>
                <a:gd name="T70" fmla="*/ 30 w 34"/>
                <a:gd name="T71" fmla="*/ 14 h 33"/>
                <a:gd name="T72" fmla="*/ 30 w 34"/>
                <a:gd name="T7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3">
                  <a:moveTo>
                    <a:pt x="28" y="0"/>
                  </a:moveTo>
                  <a:cubicBezTo>
                    <a:pt x="5" y="0"/>
                    <a:pt x="5" y="0"/>
                    <a:pt x="5" y="0"/>
                  </a:cubicBezTo>
                  <a:cubicBezTo>
                    <a:pt x="2" y="0"/>
                    <a:pt x="0" y="2"/>
                    <a:pt x="0" y="5"/>
                  </a:cubicBezTo>
                  <a:cubicBezTo>
                    <a:pt x="0" y="28"/>
                    <a:pt x="0" y="28"/>
                    <a:pt x="0" y="28"/>
                  </a:cubicBezTo>
                  <a:cubicBezTo>
                    <a:pt x="0" y="31"/>
                    <a:pt x="2" y="33"/>
                    <a:pt x="5" y="33"/>
                  </a:cubicBezTo>
                  <a:cubicBezTo>
                    <a:pt x="28" y="33"/>
                    <a:pt x="28" y="33"/>
                    <a:pt x="28" y="33"/>
                  </a:cubicBezTo>
                  <a:cubicBezTo>
                    <a:pt x="31" y="33"/>
                    <a:pt x="34" y="31"/>
                    <a:pt x="34" y="28"/>
                  </a:cubicBezTo>
                  <a:cubicBezTo>
                    <a:pt x="34" y="5"/>
                    <a:pt x="34" y="5"/>
                    <a:pt x="34" y="5"/>
                  </a:cubicBezTo>
                  <a:cubicBezTo>
                    <a:pt x="34" y="2"/>
                    <a:pt x="31" y="0"/>
                    <a:pt x="28" y="0"/>
                  </a:cubicBezTo>
                  <a:close/>
                  <a:moveTo>
                    <a:pt x="24" y="4"/>
                  </a:moveTo>
                  <a:cubicBezTo>
                    <a:pt x="24" y="4"/>
                    <a:pt x="24" y="3"/>
                    <a:pt x="25" y="3"/>
                  </a:cubicBezTo>
                  <a:cubicBezTo>
                    <a:pt x="29" y="3"/>
                    <a:pt x="29" y="3"/>
                    <a:pt x="29" y="3"/>
                  </a:cubicBezTo>
                  <a:cubicBezTo>
                    <a:pt x="30" y="3"/>
                    <a:pt x="30" y="4"/>
                    <a:pt x="30" y="4"/>
                  </a:cubicBezTo>
                  <a:cubicBezTo>
                    <a:pt x="30" y="8"/>
                    <a:pt x="30" y="8"/>
                    <a:pt x="30" y="8"/>
                  </a:cubicBezTo>
                  <a:cubicBezTo>
                    <a:pt x="30" y="9"/>
                    <a:pt x="30" y="9"/>
                    <a:pt x="29" y="9"/>
                  </a:cubicBezTo>
                  <a:cubicBezTo>
                    <a:pt x="25" y="9"/>
                    <a:pt x="25" y="9"/>
                    <a:pt x="25" y="9"/>
                  </a:cubicBezTo>
                  <a:cubicBezTo>
                    <a:pt x="24" y="9"/>
                    <a:pt x="24" y="9"/>
                    <a:pt x="24" y="8"/>
                  </a:cubicBezTo>
                  <a:lnTo>
                    <a:pt x="24" y="4"/>
                  </a:lnTo>
                  <a:close/>
                  <a:moveTo>
                    <a:pt x="11" y="14"/>
                  </a:moveTo>
                  <a:cubicBezTo>
                    <a:pt x="12" y="12"/>
                    <a:pt x="14" y="10"/>
                    <a:pt x="17" y="10"/>
                  </a:cubicBezTo>
                  <a:cubicBezTo>
                    <a:pt x="20" y="10"/>
                    <a:pt x="22" y="12"/>
                    <a:pt x="23" y="14"/>
                  </a:cubicBezTo>
                  <a:cubicBezTo>
                    <a:pt x="23" y="15"/>
                    <a:pt x="24" y="16"/>
                    <a:pt x="24" y="17"/>
                  </a:cubicBezTo>
                  <a:cubicBezTo>
                    <a:pt x="24" y="20"/>
                    <a:pt x="21" y="23"/>
                    <a:pt x="17" y="23"/>
                  </a:cubicBezTo>
                  <a:cubicBezTo>
                    <a:pt x="13" y="23"/>
                    <a:pt x="10" y="20"/>
                    <a:pt x="10" y="17"/>
                  </a:cubicBezTo>
                  <a:cubicBezTo>
                    <a:pt x="10" y="16"/>
                    <a:pt x="10" y="15"/>
                    <a:pt x="11" y="14"/>
                  </a:cubicBezTo>
                  <a:close/>
                  <a:moveTo>
                    <a:pt x="30" y="28"/>
                  </a:moveTo>
                  <a:cubicBezTo>
                    <a:pt x="30" y="29"/>
                    <a:pt x="29" y="30"/>
                    <a:pt x="28" y="30"/>
                  </a:cubicBezTo>
                  <a:cubicBezTo>
                    <a:pt x="5" y="30"/>
                    <a:pt x="5" y="30"/>
                    <a:pt x="5" y="30"/>
                  </a:cubicBezTo>
                  <a:cubicBezTo>
                    <a:pt x="4" y="30"/>
                    <a:pt x="4" y="29"/>
                    <a:pt x="4" y="28"/>
                  </a:cubicBezTo>
                  <a:cubicBezTo>
                    <a:pt x="4" y="14"/>
                    <a:pt x="4" y="14"/>
                    <a:pt x="4" y="14"/>
                  </a:cubicBezTo>
                  <a:cubicBezTo>
                    <a:pt x="7" y="14"/>
                    <a:pt x="7" y="14"/>
                    <a:pt x="7" y="14"/>
                  </a:cubicBezTo>
                  <a:cubicBezTo>
                    <a:pt x="7" y="15"/>
                    <a:pt x="7" y="16"/>
                    <a:pt x="7" y="17"/>
                  </a:cubicBezTo>
                  <a:cubicBezTo>
                    <a:pt x="7" y="22"/>
                    <a:pt x="11" y="27"/>
                    <a:pt x="17" y="27"/>
                  </a:cubicBezTo>
                  <a:cubicBezTo>
                    <a:pt x="22" y="27"/>
                    <a:pt x="27" y="22"/>
                    <a:pt x="27" y="17"/>
                  </a:cubicBezTo>
                  <a:cubicBezTo>
                    <a:pt x="27" y="16"/>
                    <a:pt x="27" y="15"/>
                    <a:pt x="27" y="14"/>
                  </a:cubicBezTo>
                  <a:cubicBezTo>
                    <a:pt x="30" y="14"/>
                    <a:pt x="30" y="14"/>
                    <a:pt x="30" y="14"/>
                  </a:cubicBez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8" name="กลุ่ม 2087"/>
          <p:cNvGrpSpPr/>
          <p:nvPr/>
        </p:nvGrpSpPr>
        <p:grpSpPr>
          <a:xfrm>
            <a:off x="3195827" y="3318631"/>
            <a:ext cx="493514" cy="494109"/>
            <a:chOff x="9799638" y="7939088"/>
            <a:chExt cx="1316037" cy="1317625"/>
          </a:xfrm>
        </p:grpSpPr>
        <p:sp>
          <p:nvSpPr>
            <p:cNvPr id="2067" name="Oval 41"/>
            <p:cNvSpPr>
              <a:spLocks noChangeArrowheads="1"/>
            </p:cNvSpPr>
            <p:nvPr/>
          </p:nvSpPr>
          <p:spPr bwMode="auto">
            <a:xfrm>
              <a:off x="9799638" y="7939088"/>
              <a:ext cx="1316037" cy="1317625"/>
            </a:xfrm>
            <a:prstGeom prst="ellipse">
              <a:avLst/>
            </a:prstGeom>
            <a:solidFill>
              <a:srgbClr val="28B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68" name="Freeform 42"/>
            <p:cNvSpPr>
              <a:spLocks/>
            </p:cNvSpPr>
            <p:nvPr/>
          </p:nvSpPr>
          <p:spPr bwMode="auto">
            <a:xfrm>
              <a:off x="10182225" y="8353425"/>
              <a:ext cx="550862" cy="474663"/>
            </a:xfrm>
            <a:custGeom>
              <a:avLst/>
              <a:gdLst>
                <a:gd name="T0" fmla="*/ 35 w 36"/>
                <a:gd name="T1" fmla="*/ 7 h 31"/>
                <a:gd name="T2" fmla="*/ 16 w 36"/>
                <a:gd name="T3" fmla="*/ 31 h 31"/>
                <a:gd name="T4" fmla="*/ 11 w 36"/>
                <a:gd name="T5" fmla="*/ 25 h 31"/>
                <a:gd name="T6" fmla="*/ 5 w 36"/>
                <a:gd name="T7" fmla="*/ 9 h 31"/>
                <a:gd name="T8" fmla="*/ 2 w 36"/>
                <a:gd name="T9" fmla="*/ 11 h 31"/>
                <a:gd name="T10" fmla="*/ 0 w 36"/>
                <a:gd name="T11" fmla="*/ 9 h 31"/>
                <a:gd name="T12" fmla="*/ 10 w 36"/>
                <a:gd name="T13" fmla="*/ 1 h 31"/>
                <a:gd name="T14" fmla="*/ 16 w 36"/>
                <a:gd name="T15" fmla="*/ 6 h 31"/>
                <a:gd name="T16" fmla="*/ 20 w 36"/>
                <a:gd name="T17" fmla="*/ 20 h 31"/>
                <a:gd name="T18" fmla="*/ 25 w 36"/>
                <a:gd name="T19" fmla="*/ 11 h 31"/>
                <a:gd name="T20" fmla="*/ 20 w 36"/>
                <a:gd name="T21" fmla="*/ 9 h 31"/>
                <a:gd name="T22" fmla="*/ 30 w 36"/>
                <a:gd name="T23" fmla="*/ 0 h 31"/>
                <a:gd name="T24" fmla="*/ 35 w 36"/>
                <a:gd name="T2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1">
                  <a:moveTo>
                    <a:pt x="35" y="7"/>
                  </a:moveTo>
                  <a:cubicBezTo>
                    <a:pt x="35" y="14"/>
                    <a:pt x="23" y="31"/>
                    <a:pt x="16" y="31"/>
                  </a:cubicBezTo>
                  <a:cubicBezTo>
                    <a:pt x="14" y="31"/>
                    <a:pt x="12" y="29"/>
                    <a:pt x="11" y="25"/>
                  </a:cubicBezTo>
                  <a:cubicBezTo>
                    <a:pt x="8" y="15"/>
                    <a:pt x="7" y="9"/>
                    <a:pt x="5" y="9"/>
                  </a:cubicBezTo>
                  <a:cubicBezTo>
                    <a:pt x="4" y="9"/>
                    <a:pt x="3" y="10"/>
                    <a:pt x="2" y="11"/>
                  </a:cubicBezTo>
                  <a:cubicBezTo>
                    <a:pt x="0" y="9"/>
                    <a:pt x="0" y="9"/>
                    <a:pt x="0" y="9"/>
                  </a:cubicBezTo>
                  <a:cubicBezTo>
                    <a:pt x="5" y="5"/>
                    <a:pt x="8" y="1"/>
                    <a:pt x="10" y="1"/>
                  </a:cubicBezTo>
                  <a:cubicBezTo>
                    <a:pt x="13" y="1"/>
                    <a:pt x="15" y="2"/>
                    <a:pt x="16" y="6"/>
                  </a:cubicBezTo>
                  <a:cubicBezTo>
                    <a:pt x="16" y="12"/>
                    <a:pt x="18" y="20"/>
                    <a:pt x="20" y="20"/>
                  </a:cubicBezTo>
                  <a:cubicBezTo>
                    <a:pt x="21" y="20"/>
                    <a:pt x="25" y="13"/>
                    <a:pt x="25" y="11"/>
                  </a:cubicBezTo>
                  <a:cubicBezTo>
                    <a:pt x="26" y="8"/>
                    <a:pt x="23" y="8"/>
                    <a:pt x="20" y="9"/>
                  </a:cubicBezTo>
                  <a:cubicBezTo>
                    <a:pt x="22" y="3"/>
                    <a:pt x="25" y="0"/>
                    <a:pt x="30" y="0"/>
                  </a:cubicBezTo>
                  <a:cubicBezTo>
                    <a:pt x="34" y="1"/>
                    <a:pt x="36" y="3"/>
                    <a:pt x="35"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8" name="กลุ่ม 667"/>
          <p:cNvGrpSpPr/>
          <p:nvPr/>
        </p:nvGrpSpPr>
        <p:grpSpPr>
          <a:xfrm>
            <a:off x="4769237" y="1860116"/>
            <a:ext cx="493514" cy="494109"/>
            <a:chOff x="13995400" y="4049713"/>
            <a:chExt cx="1316037" cy="1317625"/>
          </a:xfrm>
        </p:grpSpPr>
        <p:sp>
          <p:nvSpPr>
            <p:cNvPr id="2069" name="Oval 43"/>
            <p:cNvSpPr>
              <a:spLocks noChangeArrowheads="1"/>
            </p:cNvSpPr>
            <p:nvPr/>
          </p:nvSpPr>
          <p:spPr bwMode="auto">
            <a:xfrm>
              <a:off x="13995400" y="4049713"/>
              <a:ext cx="1316037" cy="1317625"/>
            </a:xfrm>
            <a:prstGeom prst="ellipse">
              <a:avLst/>
            </a:prstGeom>
            <a:solidFill>
              <a:srgbClr val="209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70" name="Freeform 44"/>
            <p:cNvSpPr>
              <a:spLocks noEditPoints="1"/>
            </p:cNvSpPr>
            <p:nvPr/>
          </p:nvSpPr>
          <p:spPr bwMode="auto">
            <a:xfrm>
              <a:off x="14331950" y="4402138"/>
              <a:ext cx="612775" cy="566738"/>
            </a:xfrm>
            <a:custGeom>
              <a:avLst/>
              <a:gdLst>
                <a:gd name="T0" fmla="*/ 3 w 40"/>
                <a:gd name="T1" fmla="*/ 37 h 37"/>
                <a:gd name="T2" fmla="*/ 4 w 40"/>
                <a:gd name="T3" fmla="*/ 35 h 37"/>
                <a:gd name="T4" fmla="*/ 6 w 40"/>
                <a:gd name="T5" fmla="*/ 29 h 37"/>
                <a:gd name="T6" fmla="*/ 6 w 40"/>
                <a:gd name="T7" fmla="*/ 28 h 37"/>
                <a:gd name="T8" fmla="*/ 17 w 40"/>
                <a:gd name="T9" fmla="*/ 3 h 37"/>
                <a:gd name="T10" fmla="*/ 38 w 40"/>
                <a:gd name="T11" fmla="*/ 16 h 37"/>
                <a:gd name="T12" fmla="*/ 24 w 40"/>
                <a:gd name="T13" fmla="*/ 37 h 37"/>
                <a:gd name="T14" fmla="*/ 13 w 40"/>
                <a:gd name="T15" fmla="*/ 35 h 37"/>
                <a:gd name="T16" fmla="*/ 12 w 40"/>
                <a:gd name="T17" fmla="*/ 35 h 37"/>
                <a:gd name="T18" fmla="*/ 3 w 40"/>
                <a:gd name="T19" fmla="*/ 37 h 37"/>
                <a:gd name="T20" fmla="*/ 7 w 40"/>
                <a:gd name="T21" fmla="*/ 33 h 37"/>
                <a:gd name="T22" fmla="*/ 12 w 40"/>
                <a:gd name="T23" fmla="*/ 32 h 37"/>
                <a:gd name="T24" fmla="*/ 14 w 40"/>
                <a:gd name="T25" fmla="*/ 32 h 37"/>
                <a:gd name="T26" fmla="*/ 23 w 40"/>
                <a:gd name="T27" fmla="*/ 34 h 37"/>
                <a:gd name="T28" fmla="*/ 35 w 40"/>
                <a:gd name="T29" fmla="*/ 17 h 37"/>
                <a:gd name="T30" fmla="*/ 18 w 40"/>
                <a:gd name="T31" fmla="*/ 5 h 37"/>
                <a:gd name="T32" fmla="*/ 8 w 40"/>
                <a:gd name="T33" fmla="*/ 26 h 37"/>
                <a:gd name="T34" fmla="*/ 9 w 40"/>
                <a:gd name="T35" fmla="*/ 29 h 37"/>
                <a:gd name="T36" fmla="*/ 7 w 40"/>
                <a:gd name="T3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7">
                  <a:moveTo>
                    <a:pt x="3" y="37"/>
                  </a:moveTo>
                  <a:cubicBezTo>
                    <a:pt x="4" y="36"/>
                    <a:pt x="4" y="36"/>
                    <a:pt x="4" y="35"/>
                  </a:cubicBezTo>
                  <a:cubicBezTo>
                    <a:pt x="5" y="33"/>
                    <a:pt x="5" y="31"/>
                    <a:pt x="6" y="29"/>
                  </a:cubicBezTo>
                  <a:cubicBezTo>
                    <a:pt x="6" y="28"/>
                    <a:pt x="6" y="28"/>
                    <a:pt x="6" y="28"/>
                  </a:cubicBezTo>
                  <a:cubicBezTo>
                    <a:pt x="0" y="18"/>
                    <a:pt x="6" y="5"/>
                    <a:pt x="17" y="3"/>
                  </a:cubicBezTo>
                  <a:cubicBezTo>
                    <a:pt x="27" y="0"/>
                    <a:pt x="36" y="7"/>
                    <a:pt x="38" y="16"/>
                  </a:cubicBezTo>
                  <a:cubicBezTo>
                    <a:pt x="40" y="26"/>
                    <a:pt x="33" y="35"/>
                    <a:pt x="24" y="37"/>
                  </a:cubicBezTo>
                  <a:cubicBezTo>
                    <a:pt x="20" y="37"/>
                    <a:pt x="17" y="37"/>
                    <a:pt x="13" y="35"/>
                  </a:cubicBezTo>
                  <a:cubicBezTo>
                    <a:pt x="13" y="35"/>
                    <a:pt x="12" y="35"/>
                    <a:pt x="12" y="35"/>
                  </a:cubicBezTo>
                  <a:cubicBezTo>
                    <a:pt x="7" y="36"/>
                    <a:pt x="4" y="37"/>
                    <a:pt x="3" y="37"/>
                  </a:cubicBezTo>
                  <a:close/>
                  <a:moveTo>
                    <a:pt x="7" y="33"/>
                  </a:moveTo>
                  <a:cubicBezTo>
                    <a:pt x="9" y="33"/>
                    <a:pt x="11" y="32"/>
                    <a:pt x="12" y="32"/>
                  </a:cubicBezTo>
                  <a:cubicBezTo>
                    <a:pt x="13" y="32"/>
                    <a:pt x="13" y="32"/>
                    <a:pt x="14" y="32"/>
                  </a:cubicBezTo>
                  <a:cubicBezTo>
                    <a:pt x="17" y="34"/>
                    <a:pt x="20" y="34"/>
                    <a:pt x="23" y="34"/>
                  </a:cubicBezTo>
                  <a:cubicBezTo>
                    <a:pt x="31" y="33"/>
                    <a:pt x="36" y="25"/>
                    <a:pt x="35" y="17"/>
                  </a:cubicBezTo>
                  <a:cubicBezTo>
                    <a:pt x="34" y="9"/>
                    <a:pt x="26" y="4"/>
                    <a:pt x="18" y="5"/>
                  </a:cubicBezTo>
                  <a:cubicBezTo>
                    <a:pt x="9" y="7"/>
                    <a:pt x="3" y="18"/>
                    <a:pt x="8" y="26"/>
                  </a:cubicBezTo>
                  <a:cubicBezTo>
                    <a:pt x="9" y="27"/>
                    <a:pt x="9" y="28"/>
                    <a:pt x="9" y="29"/>
                  </a:cubicBezTo>
                  <a:cubicBezTo>
                    <a:pt x="8" y="30"/>
                    <a:pt x="8" y="32"/>
                    <a:pt x="7"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71" name="Freeform 45"/>
            <p:cNvSpPr>
              <a:spLocks/>
            </p:cNvSpPr>
            <p:nvPr/>
          </p:nvSpPr>
          <p:spPr bwMode="auto">
            <a:xfrm>
              <a:off x="14516100" y="4570413"/>
              <a:ext cx="274637" cy="260350"/>
            </a:xfrm>
            <a:custGeom>
              <a:avLst/>
              <a:gdLst>
                <a:gd name="T0" fmla="*/ 13 w 18"/>
                <a:gd name="T1" fmla="*/ 17 h 17"/>
                <a:gd name="T2" fmla="*/ 1 w 18"/>
                <a:gd name="T3" fmla="*/ 8 h 17"/>
                <a:gd name="T4" fmla="*/ 2 w 18"/>
                <a:gd name="T5" fmla="*/ 1 h 17"/>
                <a:gd name="T6" fmla="*/ 4 w 18"/>
                <a:gd name="T7" fmla="*/ 1 h 17"/>
                <a:gd name="T8" fmla="*/ 4 w 18"/>
                <a:gd name="T9" fmla="*/ 1 h 17"/>
                <a:gd name="T10" fmla="*/ 6 w 18"/>
                <a:gd name="T11" fmla="*/ 4 h 17"/>
                <a:gd name="T12" fmla="*/ 5 w 18"/>
                <a:gd name="T13" fmla="*/ 7 h 17"/>
                <a:gd name="T14" fmla="*/ 5 w 18"/>
                <a:gd name="T15" fmla="*/ 8 h 17"/>
                <a:gd name="T16" fmla="*/ 11 w 18"/>
                <a:gd name="T17" fmla="*/ 13 h 17"/>
                <a:gd name="T18" fmla="*/ 12 w 18"/>
                <a:gd name="T19" fmla="*/ 13 h 17"/>
                <a:gd name="T20" fmla="*/ 14 w 18"/>
                <a:gd name="T21" fmla="*/ 11 h 17"/>
                <a:gd name="T22" fmla="*/ 18 w 18"/>
                <a:gd name="T23" fmla="*/ 13 h 17"/>
                <a:gd name="T24" fmla="*/ 13 w 1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13" y="17"/>
                  </a:moveTo>
                  <a:cubicBezTo>
                    <a:pt x="10" y="17"/>
                    <a:pt x="5" y="14"/>
                    <a:pt x="1" y="8"/>
                  </a:cubicBezTo>
                  <a:cubicBezTo>
                    <a:pt x="0" y="5"/>
                    <a:pt x="0" y="3"/>
                    <a:pt x="2" y="1"/>
                  </a:cubicBezTo>
                  <a:cubicBezTo>
                    <a:pt x="2" y="0"/>
                    <a:pt x="3" y="0"/>
                    <a:pt x="4" y="1"/>
                  </a:cubicBezTo>
                  <a:cubicBezTo>
                    <a:pt x="4" y="1"/>
                    <a:pt x="4" y="1"/>
                    <a:pt x="4" y="1"/>
                  </a:cubicBezTo>
                  <a:cubicBezTo>
                    <a:pt x="5" y="2"/>
                    <a:pt x="5" y="3"/>
                    <a:pt x="6" y="4"/>
                  </a:cubicBezTo>
                  <a:cubicBezTo>
                    <a:pt x="6" y="5"/>
                    <a:pt x="6" y="6"/>
                    <a:pt x="5" y="7"/>
                  </a:cubicBezTo>
                  <a:cubicBezTo>
                    <a:pt x="4" y="7"/>
                    <a:pt x="4" y="7"/>
                    <a:pt x="5" y="8"/>
                  </a:cubicBezTo>
                  <a:cubicBezTo>
                    <a:pt x="6" y="10"/>
                    <a:pt x="8" y="12"/>
                    <a:pt x="11" y="13"/>
                  </a:cubicBezTo>
                  <a:cubicBezTo>
                    <a:pt x="11" y="13"/>
                    <a:pt x="11" y="13"/>
                    <a:pt x="12" y="13"/>
                  </a:cubicBezTo>
                  <a:cubicBezTo>
                    <a:pt x="13" y="11"/>
                    <a:pt x="13" y="10"/>
                    <a:pt x="14" y="11"/>
                  </a:cubicBezTo>
                  <a:cubicBezTo>
                    <a:pt x="17" y="12"/>
                    <a:pt x="18" y="12"/>
                    <a:pt x="18" y="13"/>
                  </a:cubicBezTo>
                  <a:cubicBezTo>
                    <a:pt x="18" y="16"/>
                    <a:pt x="15" y="17"/>
                    <a:pt x="13"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3" name="กลุ่ม 2082"/>
          <p:cNvGrpSpPr/>
          <p:nvPr/>
        </p:nvGrpSpPr>
        <p:grpSpPr>
          <a:xfrm>
            <a:off x="6342648" y="2589373"/>
            <a:ext cx="493514" cy="494109"/>
            <a:chOff x="18191163" y="5994400"/>
            <a:chExt cx="1316037" cy="1317625"/>
          </a:xfrm>
        </p:grpSpPr>
        <p:sp>
          <p:nvSpPr>
            <p:cNvPr id="2072" name="Oval 46"/>
            <p:cNvSpPr>
              <a:spLocks noChangeArrowheads="1"/>
            </p:cNvSpPr>
            <p:nvPr/>
          </p:nvSpPr>
          <p:spPr bwMode="auto">
            <a:xfrm>
              <a:off x="18191163" y="5994400"/>
              <a:ext cx="1316037" cy="1317625"/>
            </a:xfrm>
            <a:prstGeom prst="ellipse">
              <a:avLst/>
            </a:prstGeom>
            <a:solidFill>
              <a:srgbClr val="4C7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73" name="Freeform 47"/>
            <p:cNvSpPr>
              <a:spLocks/>
            </p:cNvSpPr>
            <p:nvPr/>
          </p:nvSpPr>
          <p:spPr bwMode="auto">
            <a:xfrm>
              <a:off x="18680113" y="6362700"/>
              <a:ext cx="336550" cy="566738"/>
            </a:xfrm>
            <a:custGeom>
              <a:avLst/>
              <a:gdLst>
                <a:gd name="T0" fmla="*/ 22 w 22"/>
                <a:gd name="T1" fmla="*/ 29 h 37"/>
                <a:gd name="T2" fmla="*/ 22 w 22"/>
                <a:gd name="T3" fmla="*/ 29 h 37"/>
                <a:gd name="T4" fmla="*/ 13 w 22"/>
                <a:gd name="T5" fmla="*/ 30 h 37"/>
                <a:gd name="T6" fmla="*/ 12 w 22"/>
                <a:gd name="T7" fmla="*/ 22 h 37"/>
                <a:gd name="T8" fmla="*/ 12 w 22"/>
                <a:gd name="T9" fmla="*/ 15 h 37"/>
                <a:gd name="T10" fmla="*/ 21 w 22"/>
                <a:gd name="T11" fmla="*/ 15 h 37"/>
                <a:gd name="T12" fmla="*/ 21 w 22"/>
                <a:gd name="T13" fmla="*/ 10 h 37"/>
                <a:gd name="T14" fmla="*/ 12 w 22"/>
                <a:gd name="T15" fmla="*/ 10 h 37"/>
                <a:gd name="T16" fmla="*/ 12 w 22"/>
                <a:gd name="T17" fmla="*/ 0 h 37"/>
                <a:gd name="T18" fmla="*/ 7 w 22"/>
                <a:gd name="T19" fmla="*/ 0 h 37"/>
                <a:gd name="T20" fmla="*/ 7 w 22"/>
                <a:gd name="T21" fmla="*/ 0 h 37"/>
                <a:gd name="T22" fmla="*/ 0 w 22"/>
                <a:gd name="T23" fmla="*/ 10 h 37"/>
                <a:gd name="T24" fmla="*/ 0 w 22"/>
                <a:gd name="T25" fmla="*/ 15 h 37"/>
                <a:gd name="T26" fmla="*/ 4 w 22"/>
                <a:gd name="T27" fmla="*/ 15 h 37"/>
                <a:gd name="T28" fmla="*/ 4 w 22"/>
                <a:gd name="T29" fmla="*/ 28 h 37"/>
                <a:gd name="T30" fmla="*/ 6 w 22"/>
                <a:gd name="T31" fmla="*/ 35 h 37"/>
                <a:gd name="T32" fmla="*/ 18 w 22"/>
                <a:gd name="T33" fmla="*/ 36 h 37"/>
                <a:gd name="T34" fmla="*/ 22 w 22"/>
                <a:gd name="T35" fmla="*/ 35 h 37"/>
                <a:gd name="T36" fmla="*/ 22 w 22"/>
                <a:gd name="T3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7">
                  <a:moveTo>
                    <a:pt x="22" y="29"/>
                  </a:moveTo>
                  <a:cubicBezTo>
                    <a:pt x="22" y="29"/>
                    <a:pt x="22" y="29"/>
                    <a:pt x="22" y="29"/>
                  </a:cubicBezTo>
                  <a:cubicBezTo>
                    <a:pt x="22" y="29"/>
                    <a:pt x="17" y="33"/>
                    <a:pt x="13" y="30"/>
                  </a:cubicBezTo>
                  <a:cubicBezTo>
                    <a:pt x="12" y="29"/>
                    <a:pt x="12" y="28"/>
                    <a:pt x="12" y="22"/>
                  </a:cubicBezTo>
                  <a:cubicBezTo>
                    <a:pt x="12" y="21"/>
                    <a:pt x="12" y="16"/>
                    <a:pt x="12" y="15"/>
                  </a:cubicBezTo>
                  <a:cubicBezTo>
                    <a:pt x="12" y="15"/>
                    <a:pt x="12" y="15"/>
                    <a:pt x="21" y="15"/>
                  </a:cubicBezTo>
                  <a:cubicBezTo>
                    <a:pt x="21" y="10"/>
                    <a:pt x="21" y="10"/>
                    <a:pt x="21" y="10"/>
                  </a:cubicBezTo>
                  <a:cubicBezTo>
                    <a:pt x="19" y="10"/>
                    <a:pt x="12" y="10"/>
                    <a:pt x="12" y="10"/>
                  </a:cubicBezTo>
                  <a:cubicBezTo>
                    <a:pt x="12" y="0"/>
                    <a:pt x="12" y="1"/>
                    <a:pt x="12" y="0"/>
                  </a:cubicBezTo>
                  <a:cubicBezTo>
                    <a:pt x="7" y="0"/>
                    <a:pt x="7" y="0"/>
                    <a:pt x="7" y="0"/>
                  </a:cubicBezTo>
                  <a:cubicBezTo>
                    <a:pt x="7" y="0"/>
                    <a:pt x="7" y="0"/>
                    <a:pt x="7" y="0"/>
                  </a:cubicBezTo>
                  <a:cubicBezTo>
                    <a:pt x="6" y="5"/>
                    <a:pt x="5" y="9"/>
                    <a:pt x="0" y="10"/>
                  </a:cubicBezTo>
                  <a:cubicBezTo>
                    <a:pt x="0" y="15"/>
                    <a:pt x="0" y="15"/>
                    <a:pt x="0" y="15"/>
                  </a:cubicBezTo>
                  <a:cubicBezTo>
                    <a:pt x="1" y="15"/>
                    <a:pt x="2" y="15"/>
                    <a:pt x="4" y="15"/>
                  </a:cubicBezTo>
                  <a:cubicBezTo>
                    <a:pt x="4" y="16"/>
                    <a:pt x="4" y="14"/>
                    <a:pt x="4" y="28"/>
                  </a:cubicBezTo>
                  <a:cubicBezTo>
                    <a:pt x="4" y="31"/>
                    <a:pt x="4" y="33"/>
                    <a:pt x="6" y="35"/>
                  </a:cubicBezTo>
                  <a:cubicBezTo>
                    <a:pt x="9" y="37"/>
                    <a:pt x="15" y="37"/>
                    <a:pt x="18" y="36"/>
                  </a:cubicBezTo>
                  <a:cubicBezTo>
                    <a:pt x="20" y="36"/>
                    <a:pt x="22" y="35"/>
                    <a:pt x="22" y="35"/>
                  </a:cubicBezTo>
                  <a:cubicBezTo>
                    <a:pt x="22" y="35"/>
                    <a:pt x="22" y="35"/>
                    <a:pt x="2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2" name="กลุ่ม 2081"/>
          <p:cNvGrpSpPr/>
          <p:nvPr/>
        </p:nvGrpSpPr>
        <p:grpSpPr>
          <a:xfrm>
            <a:off x="5555646" y="2589373"/>
            <a:ext cx="494109" cy="494109"/>
            <a:chOff x="16092488" y="5994400"/>
            <a:chExt cx="1317625" cy="1317625"/>
          </a:xfrm>
        </p:grpSpPr>
        <p:sp>
          <p:nvSpPr>
            <p:cNvPr id="2074" name="Oval 48"/>
            <p:cNvSpPr>
              <a:spLocks noChangeArrowheads="1"/>
            </p:cNvSpPr>
            <p:nvPr/>
          </p:nvSpPr>
          <p:spPr bwMode="auto">
            <a:xfrm>
              <a:off x="16092488" y="5994400"/>
              <a:ext cx="1317625" cy="1317625"/>
            </a:xfrm>
            <a:prstGeom prst="ellipse">
              <a:avLst/>
            </a:prstGeom>
            <a:solidFill>
              <a:srgbClr val="00B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75" name="Freeform 49"/>
            <p:cNvSpPr>
              <a:spLocks/>
            </p:cNvSpPr>
            <p:nvPr/>
          </p:nvSpPr>
          <p:spPr bwMode="auto">
            <a:xfrm>
              <a:off x="16506825" y="6362700"/>
              <a:ext cx="488950" cy="566738"/>
            </a:xfrm>
            <a:custGeom>
              <a:avLst/>
              <a:gdLst>
                <a:gd name="T0" fmla="*/ 31 w 32"/>
                <a:gd name="T1" fmla="*/ 19 h 37"/>
                <a:gd name="T2" fmla="*/ 21 w 32"/>
                <a:gd name="T3" fmla="*/ 11 h 37"/>
                <a:gd name="T4" fmla="*/ 26 w 32"/>
                <a:gd name="T5" fmla="*/ 7 h 37"/>
                <a:gd name="T6" fmla="*/ 25 w 32"/>
                <a:gd name="T7" fmla="*/ 14 h 37"/>
                <a:gd name="T8" fmla="*/ 25 w 32"/>
                <a:gd name="T9" fmla="*/ 14 h 37"/>
                <a:gd name="T10" fmla="*/ 31 w 32"/>
                <a:gd name="T11" fmla="*/ 15 h 37"/>
                <a:gd name="T12" fmla="*/ 32 w 32"/>
                <a:gd name="T13" fmla="*/ 10 h 37"/>
                <a:gd name="T14" fmla="*/ 23 w 32"/>
                <a:gd name="T15" fmla="*/ 0 h 37"/>
                <a:gd name="T16" fmla="*/ 16 w 32"/>
                <a:gd name="T17" fmla="*/ 7 h 37"/>
                <a:gd name="T18" fmla="*/ 17 w 32"/>
                <a:gd name="T19" fmla="*/ 17 h 37"/>
                <a:gd name="T20" fmla="*/ 22 w 32"/>
                <a:gd name="T21" fmla="*/ 22 h 37"/>
                <a:gd name="T22" fmla="*/ 22 w 32"/>
                <a:gd name="T23" fmla="*/ 22 h 37"/>
                <a:gd name="T24" fmla="*/ 16 w 32"/>
                <a:gd name="T25" fmla="*/ 31 h 37"/>
                <a:gd name="T26" fmla="*/ 15 w 32"/>
                <a:gd name="T27" fmla="*/ 31 h 37"/>
                <a:gd name="T28" fmla="*/ 6 w 32"/>
                <a:gd name="T29" fmla="*/ 6 h 37"/>
                <a:gd name="T30" fmla="*/ 0 w 32"/>
                <a:gd name="T31" fmla="*/ 6 h 37"/>
                <a:gd name="T32" fmla="*/ 13 w 32"/>
                <a:gd name="T33" fmla="*/ 36 h 37"/>
                <a:gd name="T34" fmla="*/ 14 w 32"/>
                <a:gd name="T35" fmla="*/ 37 h 37"/>
                <a:gd name="T36" fmla="*/ 17 w 32"/>
                <a:gd name="T37" fmla="*/ 36 h 37"/>
                <a:gd name="T38" fmla="*/ 27 w 32"/>
                <a:gd name="T39" fmla="*/ 24 h 37"/>
                <a:gd name="T40" fmla="*/ 28 w 32"/>
                <a:gd name="T41" fmla="*/ 23 h 37"/>
                <a:gd name="T42" fmla="*/ 31 w 32"/>
                <a:gd name="T43" fmla="*/ 23 h 37"/>
                <a:gd name="T44" fmla="*/ 31 w 32"/>
                <a:gd name="T4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7">
                  <a:moveTo>
                    <a:pt x="31" y="19"/>
                  </a:moveTo>
                  <a:cubicBezTo>
                    <a:pt x="26" y="20"/>
                    <a:pt x="21" y="17"/>
                    <a:pt x="21" y="11"/>
                  </a:cubicBezTo>
                  <a:cubicBezTo>
                    <a:pt x="21" y="5"/>
                    <a:pt x="25" y="5"/>
                    <a:pt x="26" y="7"/>
                  </a:cubicBezTo>
                  <a:cubicBezTo>
                    <a:pt x="26" y="10"/>
                    <a:pt x="26" y="12"/>
                    <a:pt x="25" y="14"/>
                  </a:cubicBezTo>
                  <a:cubicBezTo>
                    <a:pt x="25" y="14"/>
                    <a:pt x="25" y="14"/>
                    <a:pt x="25" y="14"/>
                  </a:cubicBezTo>
                  <a:cubicBezTo>
                    <a:pt x="27" y="16"/>
                    <a:pt x="30" y="16"/>
                    <a:pt x="31" y="15"/>
                  </a:cubicBezTo>
                  <a:cubicBezTo>
                    <a:pt x="31" y="14"/>
                    <a:pt x="32" y="12"/>
                    <a:pt x="32" y="10"/>
                  </a:cubicBezTo>
                  <a:cubicBezTo>
                    <a:pt x="32" y="3"/>
                    <a:pt x="28" y="0"/>
                    <a:pt x="23" y="0"/>
                  </a:cubicBezTo>
                  <a:cubicBezTo>
                    <a:pt x="19" y="1"/>
                    <a:pt x="16" y="4"/>
                    <a:pt x="16" y="7"/>
                  </a:cubicBezTo>
                  <a:cubicBezTo>
                    <a:pt x="15" y="10"/>
                    <a:pt x="15" y="14"/>
                    <a:pt x="17" y="17"/>
                  </a:cubicBezTo>
                  <a:cubicBezTo>
                    <a:pt x="18" y="19"/>
                    <a:pt x="20" y="21"/>
                    <a:pt x="22" y="22"/>
                  </a:cubicBezTo>
                  <a:cubicBezTo>
                    <a:pt x="22" y="22"/>
                    <a:pt x="22" y="22"/>
                    <a:pt x="22" y="22"/>
                  </a:cubicBezTo>
                  <a:cubicBezTo>
                    <a:pt x="20" y="25"/>
                    <a:pt x="18" y="28"/>
                    <a:pt x="16" y="31"/>
                  </a:cubicBezTo>
                  <a:cubicBezTo>
                    <a:pt x="16" y="31"/>
                    <a:pt x="16" y="31"/>
                    <a:pt x="15" y="31"/>
                  </a:cubicBezTo>
                  <a:cubicBezTo>
                    <a:pt x="9" y="23"/>
                    <a:pt x="7" y="15"/>
                    <a:pt x="6" y="6"/>
                  </a:cubicBezTo>
                  <a:cubicBezTo>
                    <a:pt x="0" y="6"/>
                    <a:pt x="0" y="6"/>
                    <a:pt x="0" y="6"/>
                  </a:cubicBezTo>
                  <a:cubicBezTo>
                    <a:pt x="0" y="8"/>
                    <a:pt x="2" y="28"/>
                    <a:pt x="13" y="36"/>
                  </a:cubicBezTo>
                  <a:cubicBezTo>
                    <a:pt x="13" y="36"/>
                    <a:pt x="14" y="36"/>
                    <a:pt x="14" y="37"/>
                  </a:cubicBezTo>
                  <a:cubicBezTo>
                    <a:pt x="15" y="37"/>
                    <a:pt x="16" y="37"/>
                    <a:pt x="17" y="36"/>
                  </a:cubicBezTo>
                  <a:cubicBezTo>
                    <a:pt x="19" y="35"/>
                    <a:pt x="24" y="30"/>
                    <a:pt x="27" y="24"/>
                  </a:cubicBezTo>
                  <a:cubicBezTo>
                    <a:pt x="27" y="23"/>
                    <a:pt x="28" y="23"/>
                    <a:pt x="28" y="23"/>
                  </a:cubicBezTo>
                  <a:cubicBezTo>
                    <a:pt x="29" y="23"/>
                    <a:pt x="30" y="23"/>
                    <a:pt x="31" y="23"/>
                  </a:cubicBezTo>
                  <a:lnTo>
                    <a:pt x="3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7" name="กลุ่ม 2086"/>
          <p:cNvGrpSpPr/>
          <p:nvPr/>
        </p:nvGrpSpPr>
        <p:grpSpPr>
          <a:xfrm>
            <a:off x="3982234" y="3318631"/>
            <a:ext cx="494109" cy="494109"/>
            <a:chOff x="11896725" y="7939088"/>
            <a:chExt cx="1317625" cy="1317625"/>
          </a:xfrm>
        </p:grpSpPr>
        <p:sp>
          <p:nvSpPr>
            <p:cNvPr id="2076" name="Oval 50"/>
            <p:cNvSpPr>
              <a:spLocks noChangeArrowheads="1"/>
            </p:cNvSpPr>
            <p:nvPr/>
          </p:nvSpPr>
          <p:spPr bwMode="auto">
            <a:xfrm>
              <a:off x="11896725" y="7939088"/>
              <a:ext cx="1317625" cy="1317625"/>
            </a:xfrm>
            <a:prstGeom prst="ellipse">
              <a:avLst/>
            </a:pr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77" name="Oval 51"/>
            <p:cNvSpPr>
              <a:spLocks noChangeArrowheads="1"/>
            </p:cNvSpPr>
            <p:nvPr/>
          </p:nvSpPr>
          <p:spPr bwMode="auto">
            <a:xfrm>
              <a:off x="12279313" y="8475663"/>
              <a:ext cx="246062" cy="230188"/>
            </a:xfrm>
            <a:prstGeom prst="ellipse">
              <a:avLst/>
            </a:prstGeom>
            <a:solidFill>
              <a:srgbClr val="3865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78" name="Oval 52"/>
            <p:cNvSpPr>
              <a:spLocks noChangeArrowheads="1"/>
            </p:cNvSpPr>
            <p:nvPr/>
          </p:nvSpPr>
          <p:spPr bwMode="auto">
            <a:xfrm>
              <a:off x="12585700" y="8475663"/>
              <a:ext cx="246062" cy="230188"/>
            </a:xfrm>
            <a:prstGeom prst="ellipse">
              <a:avLst/>
            </a:prstGeom>
            <a:solidFill>
              <a:srgbClr val="ED2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6" name="กลุ่ม 665"/>
          <p:cNvGrpSpPr/>
          <p:nvPr/>
        </p:nvGrpSpPr>
        <p:grpSpPr>
          <a:xfrm>
            <a:off x="3195827" y="1860116"/>
            <a:ext cx="493514" cy="494109"/>
            <a:chOff x="9799638" y="4049713"/>
            <a:chExt cx="1316037" cy="1317625"/>
          </a:xfrm>
        </p:grpSpPr>
        <p:sp>
          <p:nvSpPr>
            <p:cNvPr id="2079" name="Oval 53"/>
            <p:cNvSpPr>
              <a:spLocks noChangeArrowheads="1"/>
            </p:cNvSpPr>
            <p:nvPr/>
          </p:nvSpPr>
          <p:spPr bwMode="auto">
            <a:xfrm>
              <a:off x="9799638" y="4049713"/>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56" name="Freeform 54"/>
            <p:cNvSpPr>
              <a:spLocks noEditPoints="1"/>
            </p:cNvSpPr>
            <p:nvPr/>
          </p:nvSpPr>
          <p:spPr bwMode="auto">
            <a:xfrm>
              <a:off x="10152063" y="4494213"/>
              <a:ext cx="596900" cy="412750"/>
            </a:xfrm>
            <a:custGeom>
              <a:avLst/>
              <a:gdLst>
                <a:gd name="T0" fmla="*/ 5 w 39"/>
                <a:gd name="T1" fmla="*/ 26 h 27"/>
                <a:gd name="T2" fmla="*/ 2 w 39"/>
                <a:gd name="T3" fmla="*/ 23 h 27"/>
                <a:gd name="T4" fmla="*/ 2 w 39"/>
                <a:gd name="T5" fmla="*/ 2 h 27"/>
                <a:gd name="T6" fmla="*/ 6 w 39"/>
                <a:gd name="T7" fmla="*/ 1 h 27"/>
                <a:gd name="T8" fmla="*/ 35 w 39"/>
                <a:gd name="T9" fmla="*/ 1 h 27"/>
                <a:gd name="T10" fmla="*/ 38 w 39"/>
                <a:gd name="T11" fmla="*/ 4 h 27"/>
                <a:gd name="T12" fmla="*/ 38 w 39"/>
                <a:gd name="T13" fmla="*/ 24 h 27"/>
                <a:gd name="T14" fmla="*/ 36 w 39"/>
                <a:gd name="T15" fmla="*/ 26 h 27"/>
                <a:gd name="T16" fmla="*/ 5 w 39"/>
                <a:gd name="T17" fmla="*/ 26 h 27"/>
                <a:gd name="T18" fmla="*/ 15 w 39"/>
                <a:gd name="T19" fmla="*/ 19 h 27"/>
                <a:gd name="T20" fmla="*/ 27 w 39"/>
                <a:gd name="T21" fmla="*/ 13 h 27"/>
                <a:gd name="T22" fmla="*/ 15 w 39"/>
                <a:gd name="T23" fmla="*/ 7 h 27"/>
                <a:gd name="T24" fmla="*/ 15 w 39"/>
                <a:gd name="T2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7">
                  <a:moveTo>
                    <a:pt x="5" y="26"/>
                  </a:moveTo>
                  <a:cubicBezTo>
                    <a:pt x="3" y="26"/>
                    <a:pt x="2" y="25"/>
                    <a:pt x="2" y="23"/>
                  </a:cubicBezTo>
                  <a:cubicBezTo>
                    <a:pt x="0" y="20"/>
                    <a:pt x="0" y="5"/>
                    <a:pt x="2" y="2"/>
                  </a:cubicBezTo>
                  <a:cubicBezTo>
                    <a:pt x="3" y="1"/>
                    <a:pt x="4" y="1"/>
                    <a:pt x="6" y="1"/>
                  </a:cubicBezTo>
                  <a:cubicBezTo>
                    <a:pt x="12" y="0"/>
                    <a:pt x="33" y="0"/>
                    <a:pt x="35" y="1"/>
                  </a:cubicBezTo>
                  <a:cubicBezTo>
                    <a:pt x="36" y="1"/>
                    <a:pt x="37" y="2"/>
                    <a:pt x="38" y="4"/>
                  </a:cubicBezTo>
                  <a:cubicBezTo>
                    <a:pt x="39" y="7"/>
                    <a:pt x="39" y="20"/>
                    <a:pt x="38" y="24"/>
                  </a:cubicBezTo>
                  <a:cubicBezTo>
                    <a:pt x="37" y="25"/>
                    <a:pt x="37" y="26"/>
                    <a:pt x="36" y="26"/>
                  </a:cubicBezTo>
                  <a:cubicBezTo>
                    <a:pt x="33" y="27"/>
                    <a:pt x="8" y="27"/>
                    <a:pt x="5" y="26"/>
                  </a:cubicBezTo>
                  <a:close/>
                  <a:moveTo>
                    <a:pt x="15" y="19"/>
                  </a:moveTo>
                  <a:cubicBezTo>
                    <a:pt x="19" y="17"/>
                    <a:pt x="23" y="15"/>
                    <a:pt x="27" y="13"/>
                  </a:cubicBezTo>
                  <a:cubicBezTo>
                    <a:pt x="23" y="11"/>
                    <a:pt x="19" y="9"/>
                    <a:pt x="15" y="7"/>
                  </a:cubicBezTo>
                  <a:cubicBezTo>
                    <a:pt x="15" y="11"/>
                    <a:pt x="15" y="15"/>
                    <a:pt x="15"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70" name="กลุ่ม 669"/>
          <p:cNvGrpSpPr/>
          <p:nvPr/>
        </p:nvGrpSpPr>
        <p:grpSpPr>
          <a:xfrm>
            <a:off x="6342648" y="1860116"/>
            <a:ext cx="493514" cy="494109"/>
            <a:chOff x="18191163" y="4049713"/>
            <a:chExt cx="1316037" cy="1317625"/>
          </a:xfrm>
        </p:grpSpPr>
        <p:sp>
          <p:nvSpPr>
            <p:cNvPr id="257" name="Oval 55"/>
            <p:cNvSpPr>
              <a:spLocks noChangeArrowheads="1"/>
            </p:cNvSpPr>
            <p:nvPr/>
          </p:nvSpPr>
          <p:spPr bwMode="auto">
            <a:xfrm>
              <a:off x="18191163" y="4049713"/>
              <a:ext cx="1316037" cy="1317625"/>
            </a:xfrm>
            <a:prstGeom prst="ellipse">
              <a:avLst/>
            </a:prstGeom>
            <a:solidFill>
              <a:srgbClr val="FBC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58" name="Oval 56"/>
            <p:cNvSpPr>
              <a:spLocks noChangeArrowheads="1"/>
            </p:cNvSpPr>
            <p:nvPr/>
          </p:nvSpPr>
          <p:spPr bwMode="auto">
            <a:xfrm>
              <a:off x="18603913" y="4800600"/>
              <a:ext cx="138112" cy="1381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59" name="Freeform 57"/>
            <p:cNvSpPr>
              <a:spLocks/>
            </p:cNvSpPr>
            <p:nvPr/>
          </p:nvSpPr>
          <p:spPr bwMode="auto">
            <a:xfrm>
              <a:off x="18603913" y="4616450"/>
              <a:ext cx="320675" cy="322263"/>
            </a:xfrm>
            <a:custGeom>
              <a:avLst/>
              <a:gdLst>
                <a:gd name="T0" fmla="*/ 0 w 21"/>
                <a:gd name="T1" fmla="*/ 6 h 21"/>
                <a:gd name="T2" fmla="*/ 15 w 21"/>
                <a:gd name="T3" fmla="*/ 21 h 21"/>
                <a:gd name="T4" fmla="*/ 21 w 21"/>
                <a:gd name="T5" fmla="*/ 21 h 21"/>
                <a:gd name="T6" fmla="*/ 0 w 21"/>
                <a:gd name="T7" fmla="*/ 0 h 21"/>
                <a:gd name="T8" fmla="*/ 0 w 21"/>
                <a:gd name="T9" fmla="*/ 6 h 21"/>
              </a:gdLst>
              <a:ahLst/>
              <a:cxnLst>
                <a:cxn ang="0">
                  <a:pos x="T0" y="T1"/>
                </a:cxn>
                <a:cxn ang="0">
                  <a:pos x="T2" y="T3"/>
                </a:cxn>
                <a:cxn ang="0">
                  <a:pos x="T4" y="T5"/>
                </a:cxn>
                <a:cxn ang="0">
                  <a:pos x="T6" y="T7"/>
                </a:cxn>
                <a:cxn ang="0">
                  <a:pos x="T8" y="T9"/>
                </a:cxn>
              </a:cxnLst>
              <a:rect l="0" t="0" r="r" b="b"/>
              <a:pathLst>
                <a:path w="21" h="21">
                  <a:moveTo>
                    <a:pt x="0" y="6"/>
                  </a:moveTo>
                  <a:cubicBezTo>
                    <a:pt x="8" y="6"/>
                    <a:pt x="15" y="13"/>
                    <a:pt x="15" y="21"/>
                  </a:cubicBezTo>
                  <a:cubicBezTo>
                    <a:pt x="21" y="21"/>
                    <a:pt x="21" y="21"/>
                    <a:pt x="21" y="21"/>
                  </a:cubicBezTo>
                  <a:cubicBezTo>
                    <a:pt x="21" y="9"/>
                    <a:pt x="11"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0" name="Freeform 58"/>
            <p:cNvSpPr>
              <a:spLocks/>
            </p:cNvSpPr>
            <p:nvPr/>
          </p:nvSpPr>
          <p:spPr bwMode="auto">
            <a:xfrm>
              <a:off x="18603913" y="4432300"/>
              <a:ext cx="490537" cy="506413"/>
            </a:xfrm>
            <a:custGeom>
              <a:avLst/>
              <a:gdLst>
                <a:gd name="T0" fmla="*/ 0 w 32"/>
                <a:gd name="T1" fmla="*/ 7 h 33"/>
                <a:gd name="T2" fmla="*/ 26 w 32"/>
                <a:gd name="T3" fmla="*/ 33 h 33"/>
                <a:gd name="T4" fmla="*/ 32 w 32"/>
                <a:gd name="T5" fmla="*/ 33 h 33"/>
                <a:gd name="T6" fmla="*/ 0 w 32"/>
                <a:gd name="T7" fmla="*/ 0 h 33"/>
                <a:gd name="T8" fmla="*/ 0 w 32"/>
                <a:gd name="T9" fmla="*/ 7 h 33"/>
              </a:gdLst>
              <a:ahLst/>
              <a:cxnLst>
                <a:cxn ang="0">
                  <a:pos x="T0" y="T1"/>
                </a:cxn>
                <a:cxn ang="0">
                  <a:pos x="T2" y="T3"/>
                </a:cxn>
                <a:cxn ang="0">
                  <a:pos x="T4" y="T5"/>
                </a:cxn>
                <a:cxn ang="0">
                  <a:pos x="T6" y="T7"/>
                </a:cxn>
                <a:cxn ang="0">
                  <a:pos x="T8" y="T9"/>
                </a:cxn>
              </a:cxnLst>
              <a:rect l="0" t="0" r="r" b="b"/>
              <a:pathLst>
                <a:path w="32" h="33">
                  <a:moveTo>
                    <a:pt x="0" y="7"/>
                  </a:moveTo>
                  <a:cubicBezTo>
                    <a:pt x="14" y="7"/>
                    <a:pt x="26" y="19"/>
                    <a:pt x="26" y="33"/>
                  </a:cubicBezTo>
                  <a:cubicBezTo>
                    <a:pt x="32" y="33"/>
                    <a:pt x="32" y="33"/>
                    <a:pt x="32" y="33"/>
                  </a:cubicBezTo>
                  <a:cubicBezTo>
                    <a:pt x="32" y="15"/>
                    <a:pt x="18" y="0"/>
                    <a:pt x="0"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71" name="กลุ่ม 670"/>
          <p:cNvGrpSpPr/>
          <p:nvPr/>
        </p:nvGrpSpPr>
        <p:grpSpPr>
          <a:xfrm>
            <a:off x="3195827" y="2589373"/>
            <a:ext cx="493514" cy="494109"/>
            <a:chOff x="9799638" y="5994400"/>
            <a:chExt cx="1316037" cy="1317625"/>
          </a:xfrm>
        </p:grpSpPr>
        <p:sp>
          <p:nvSpPr>
            <p:cNvPr id="261" name="Oval 59"/>
            <p:cNvSpPr>
              <a:spLocks noChangeArrowheads="1"/>
            </p:cNvSpPr>
            <p:nvPr/>
          </p:nvSpPr>
          <p:spPr bwMode="auto">
            <a:xfrm>
              <a:off x="9799638" y="5994400"/>
              <a:ext cx="1316037" cy="1317625"/>
            </a:xfrm>
            <a:prstGeom prst="ellipse">
              <a:avLst/>
            </a:prstGeom>
            <a:solidFill>
              <a:srgbClr val="49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2" name="Freeform 60"/>
            <p:cNvSpPr>
              <a:spLocks/>
            </p:cNvSpPr>
            <p:nvPr/>
          </p:nvSpPr>
          <p:spPr bwMode="auto">
            <a:xfrm>
              <a:off x="10304463" y="6408738"/>
              <a:ext cx="306387" cy="488950"/>
            </a:xfrm>
            <a:custGeom>
              <a:avLst/>
              <a:gdLst>
                <a:gd name="T0" fmla="*/ 193 w 193"/>
                <a:gd name="T1" fmla="*/ 0 h 308"/>
                <a:gd name="T2" fmla="*/ 135 w 193"/>
                <a:gd name="T3" fmla="*/ 0 h 308"/>
                <a:gd name="T4" fmla="*/ 97 w 193"/>
                <a:gd name="T5" fmla="*/ 58 h 308"/>
                <a:gd name="T6" fmla="*/ 0 w 193"/>
                <a:gd name="T7" fmla="*/ 58 h 308"/>
                <a:gd name="T8" fmla="*/ 0 w 193"/>
                <a:gd name="T9" fmla="*/ 135 h 308"/>
                <a:gd name="T10" fmla="*/ 58 w 193"/>
                <a:gd name="T11" fmla="*/ 135 h 308"/>
                <a:gd name="T12" fmla="*/ 0 w 193"/>
                <a:gd name="T13" fmla="*/ 250 h 308"/>
                <a:gd name="T14" fmla="*/ 0 w 193"/>
                <a:gd name="T15" fmla="*/ 308 h 308"/>
                <a:gd name="T16" fmla="*/ 58 w 193"/>
                <a:gd name="T17" fmla="*/ 308 h 308"/>
                <a:gd name="T18" fmla="*/ 87 w 193"/>
                <a:gd name="T19" fmla="*/ 241 h 308"/>
                <a:gd name="T20" fmla="*/ 193 w 193"/>
                <a:gd name="T21" fmla="*/ 241 h 308"/>
                <a:gd name="T22" fmla="*/ 193 w 193"/>
                <a:gd name="T23" fmla="*/ 164 h 308"/>
                <a:gd name="T24" fmla="*/ 135 w 193"/>
                <a:gd name="T25" fmla="*/ 164 h 308"/>
                <a:gd name="T26" fmla="*/ 193 w 193"/>
                <a:gd name="T27" fmla="*/ 48 h 308"/>
                <a:gd name="T28" fmla="*/ 193 w 193"/>
                <a:gd name="T2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3" h="308">
                  <a:moveTo>
                    <a:pt x="193" y="0"/>
                  </a:moveTo>
                  <a:lnTo>
                    <a:pt x="135" y="0"/>
                  </a:lnTo>
                  <a:lnTo>
                    <a:pt x="97" y="58"/>
                  </a:lnTo>
                  <a:lnTo>
                    <a:pt x="0" y="58"/>
                  </a:lnTo>
                  <a:lnTo>
                    <a:pt x="0" y="135"/>
                  </a:lnTo>
                  <a:lnTo>
                    <a:pt x="58" y="135"/>
                  </a:lnTo>
                  <a:lnTo>
                    <a:pt x="0" y="250"/>
                  </a:lnTo>
                  <a:lnTo>
                    <a:pt x="0" y="308"/>
                  </a:lnTo>
                  <a:lnTo>
                    <a:pt x="58" y="308"/>
                  </a:lnTo>
                  <a:lnTo>
                    <a:pt x="87" y="241"/>
                  </a:lnTo>
                  <a:lnTo>
                    <a:pt x="193" y="241"/>
                  </a:lnTo>
                  <a:lnTo>
                    <a:pt x="193" y="164"/>
                  </a:lnTo>
                  <a:lnTo>
                    <a:pt x="135" y="164"/>
                  </a:lnTo>
                  <a:lnTo>
                    <a:pt x="193" y="48"/>
                  </a:lnTo>
                  <a:lnTo>
                    <a:pt x="1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91" name="กลุ่ม 2090"/>
          <p:cNvGrpSpPr/>
          <p:nvPr/>
        </p:nvGrpSpPr>
        <p:grpSpPr>
          <a:xfrm>
            <a:off x="4769237" y="4047889"/>
            <a:ext cx="493514" cy="494109"/>
            <a:chOff x="13995400" y="9883775"/>
            <a:chExt cx="1316037" cy="1317625"/>
          </a:xfrm>
        </p:grpSpPr>
        <p:sp>
          <p:nvSpPr>
            <p:cNvPr id="263" name="Oval 61"/>
            <p:cNvSpPr>
              <a:spLocks noChangeArrowheads="1"/>
            </p:cNvSpPr>
            <p:nvPr/>
          </p:nvSpPr>
          <p:spPr bwMode="auto">
            <a:xfrm>
              <a:off x="13995400" y="9883775"/>
              <a:ext cx="1316037" cy="1317625"/>
            </a:xfrm>
            <a:prstGeom prst="ellipse">
              <a:avLst/>
            </a:prstGeom>
            <a:solidFill>
              <a:srgbClr val="F04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4" name="Freeform 62"/>
            <p:cNvSpPr>
              <a:spLocks noEditPoints="1"/>
            </p:cNvSpPr>
            <p:nvPr/>
          </p:nvSpPr>
          <p:spPr bwMode="auto">
            <a:xfrm>
              <a:off x="14377988" y="10328275"/>
              <a:ext cx="550862" cy="428625"/>
            </a:xfrm>
            <a:custGeom>
              <a:avLst/>
              <a:gdLst>
                <a:gd name="T0" fmla="*/ 18 w 36"/>
                <a:gd name="T1" fmla="*/ 0 h 28"/>
                <a:gd name="T2" fmla="*/ 10 w 36"/>
                <a:gd name="T3" fmla="*/ 8 h 28"/>
                <a:gd name="T4" fmla="*/ 10 w 36"/>
                <a:gd name="T5" fmla="*/ 19 h 28"/>
                <a:gd name="T6" fmla="*/ 8 w 36"/>
                <a:gd name="T7" fmla="*/ 21 h 28"/>
                <a:gd name="T8" fmla="*/ 6 w 36"/>
                <a:gd name="T9" fmla="*/ 19 h 28"/>
                <a:gd name="T10" fmla="*/ 6 w 36"/>
                <a:gd name="T11" fmla="*/ 14 h 28"/>
                <a:gd name="T12" fmla="*/ 0 w 36"/>
                <a:gd name="T13" fmla="*/ 14 h 28"/>
                <a:gd name="T14" fmla="*/ 0 w 36"/>
                <a:gd name="T15" fmla="*/ 19 h 28"/>
                <a:gd name="T16" fmla="*/ 8 w 36"/>
                <a:gd name="T17" fmla="*/ 28 h 28"/>
                <a:gd name="T18" fmla="*/ 16 w 36"/>
                <a:gd name="T19" fmla="*/ 19 h 28"/>
                <a:gd name="T20" fmla="*/ 16 w 36"/>
                <a:gd name="T21" fmla="*/ 8 h 28"/>
                <a:gd name="T22" fmla="*/ 18 w 36"/>
                <a:gd name="T23" fmla="*/ 6 h 28"/>
                <a:gd name="T24" fmla="*/ 20 w 36"/>
                <a:gd name="T25" fmla="*/ 8 h 28"/>
                <a:gd name="T26" fmla="*/ 20 w 36"/>
                <a:gd name="T27" fmla="*/ 10 h 28"/>
                <a:gd name="T28" fmla="*/ 22 w 36"/>
                <a:gd name="T29" fmla="*/ 11 h 28"/>
                <a:gd name="T30" fmla="*/ 26 w 36"/>
                <a:gd name="T31" fmla="*/ 10 h 28"/>
                <a:gd name="T32" fmla="*/ 26 w 36"/>
                <a:gd name="T33" fmla="*/ 8 h 28"/>
                <a:gd name="T34" fmla="*/ 18 w 36"/>
                <a:gd name="T35" fmla="*/ 0 h 28"/>
                <a:gd name="T36" fmla="*/ 20 w 36"/>
                <a:gd name="T37" fmla="*/ 14 h 28"/>
                <a:gd name="T38" fmla="*/ 20 w 36"/>
                <a:gd name="T39" fmla="*/ 19 h 28"/>
                <a:gd name="T40" fmla="*/ 28 w 36"/>
                <a:gd name="T41" fmla="*/ 28 h 28"/>
                <a:gd name="T42" fmla="*/ 36 w 36"/>
                <a:gd name="T43" fmla="*/ 19 h 28"/>
                <a:gd name="T44" fmla="*/ 36 w 36"/>
                <a:gd name="T45" fmla="*/ 14 h 28"/>
                <a:gd name="T46" fmla="*/ 30 w 36"/>
                <a:gd name="T47" fmla="*/ 14 h 28"/>
                <a:gd name="T48" fmla="*/ 30 w 36"/>
                <a:gd name="T49" fmla="*/ 19 h 28"/>
                <a:gd name="T50" fmla="*/ 28 w 36"/>
                <a:gd name="T51" fmla="*/ 21 h 28"/>
                <a:gd name="T52" fmla="*/ 26 w 36"/>
                <a:gd name="T53" fmla="*/ 19 h 28"/>
                <a:gd name="T54" fmla="*/ 26 w 36"/>
                <a:gd name="T55" fmla="*/ 14 h 28"/>
                <a:gd name="T56" fmla="*/ 22 w 36"/>
                <a:gd name="T57" fmla="*/ 15 h 28"/>
                <a:gd name="T58" fmla="*/ 20 w 36"/>
                <a:gd name="T5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8">
                  <a:moveTo>
                    <a:pt x="18" y="0"/>
                  </a:moveTo>
                  <a:cubicBezTo>
                    <a:pt x="13" y="0"/>
                    <a:pt x="10" y="3"/>
                    <a:pt x="10" y="8"/>
                  </a:cubicBezTo>
                  <a:cubicBezTo>
                    <a:pt x="10" y="19"/>
                    <a:pt x="10" y="19"/>
                    <a:pt x="10" y="19"/>
                  </a:cubicBezTo>
                  <a:cubicBezTo>
                    <a:pt x="10" y="20"/>
                    <a:pt x="9" y="21"/>
                    <a:pt x="8" y="21"/>
                  </a:cubicBezTo>
                  <a:cubicBezTo>
                    <a:pt x="7" y="21"/>
                    <a:pt x="6" y="20"/>
                    <a:pt x="6" y="19"/>
                  </a:cubicBezTo>
                  <a:cubicBezTo>
                    <a:pt x="6" y="14"/>
                    <a:pt x="6" y="14"/>
                    <a:pt x="6" y="14"/>
                  </a:cubicBezTo>
                  <a:cubicBezTo>
                    <a:pt x="0" y="14"/>
                    <a:pt x="0" y="14"/>
                    <a:pt x="0" y="14"/>
                  </a:cubicBezTo>
                  <a:cubicBezTo>
                    <a:pt x="0" y="19"/>
                    <a:pt x="0" y="19"/>
                    <a:pt x="0" y="19"/>
                  </a:cubicBezTo>
                  <a:cubicBezTo>
                    <a:pt x="0" y="24"/>
                    <a:pt x="3" y="28"/>
                    <a:pt x="8" y="28"/>
                  </a:cubicBezTo>
                  <a:cubicBezTo>
                    <a:pt x="12" y="28"/>
                    <a:pt x="16" y="24"/>
                    <a:pt x="16" y="19"/>
                  </a:cubicBezTo>
                  <a:cubicBezTo>
                    <a:pt x="16" y="8"/>
                    <a:pt x="16" y="8"/>
                    <a:pt x="16" y="8"/>
                  </a:cubicBezTo>
                  <a:cubicBezTo>
                    <a:pt x="16" y="7"/>
                    <a:pt x="17" y="6"/>
                    <a:pt x="18" y="6"/>
                  </a:cubicBezTo>
                  <a:cubicBezTo>
                    <a:pt x="19" y="6"/>
                    <a:pt x="20" y="7"/>
                    <a:pt x="20" y="8"/>
                  </a:cubicBezTo>
                  <a:cubicBezTo>
                    <a:pt x="20" y="10"/>
                    <a:pt x="20" y="10"/>
                    <a:pt x="20" y="10"/>
                  </a:cubicBezTo>
                  <a:cubicBezTo>
                    <a:pt x="22" y="11"/>
                    <a:pt x="22" y="11"/>
                    <a:pt x="22" y="11"/>
                  </a:cubicBezTo>
                  <a:cubicBezTo>
                    <a:pt x="26" y="10"/>
                    <a:pt x="26" y="10"/>
                    <a:pt x="26" y="10"/>
                  </a:cubicBezTo>
                  <a:cubicBezTo>
                    <a:pt x="26" y="8"/>
                    <a:pt x="26" y="8"/>
                    <a:pt x="26" y="8"/>
                  </a:cubicBezTo>
                  <a:cubicBezTo>
                    <a:pt x="26" y="3"/>
                    <a:pt x="22" y="0"/>
                    <a:pt x="18" y="0"/>
                  </a:cubicBezTo>
                  <a:close/>
                  <a:moveTo>
                    <a:pt x="20" y="14"/>
                  </a:moveTo>
                  <a:cubicBezTo>
                    <a:pt x="20" y="19"/>
                    <a:pt x="20" y="19"/>
                    <a:pt x="20" y="19"/>
                  </a:cubicBezTo>
                  <a:cubicBezTo>
                    <a:pt x="20" y="24"/>
                    <a:pt x="23" y="28"/>
                    <a:pt x="28" y="28"/>
                  </a:cubicBezTo>
                  <a:cubicBezTo>
                    <a:pt x="32" y="28"/>
                    <a:pt x="36" y="24"/>
                    <a:pt x="36" y="19"/>
                  </a:cubicBezTo>
                  <a:cubicBezTo>
                    <a:pt x="36" y="14"/>
                    <a:pt x="36" y="14"/>
                    <a:pt x="36" y="14"/>
                  </a:cubicBezTo>
                  <a:cubicBezTo>
                    <a:pt x="30" y="14"/>
                    <a:pt x="30" y="14"/>
                    <a:pt x="30" y="14"/>
                  </a:cubicBezTo>
                  <a:cubicBezTo>
                    <a:pt x="30" y="19"/>
                    <a:pt x="30" y="19"/>
                    <a:pt x="30" y="19"/>
                  </a:cubicBezTo>
                  <a:cubicBezTo>
                    <a:pt x="30" y="21"/>
                    <a:pt x="29" y="21"/>
                    <a:pt x="28" y="21"/>
                  </a:cubicBezTo>
                  <a:cubicBezTo>
                    <a:pt x="27" y="21"/>
                    <a:pt x="26" y="21"/>
                    <a:pt x="26" y="19"/>
                  </a:cubicBezTo>
                  <a:cubicBezTo>
                    <a:pt x="26" y="14"/>
                    <a:pt x="26" y="14"/>
                    <a:pt x="26" y="14"/>
                  </a:cubicBezTo>
                  <a:cubicBezTo>
                    <a:pt x="22" y="15"/>
                    <a:pt x="22" y="15"/>
                    <a:pt x="22" y="15"/>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90" name="กลุ่ม 2089"/>
          <p:cNvGrpSpPr/>
          <p:nvPr/>
        </p:nvGrpSpPr>
        <p:grpSpPr>
          <a:xfrm>
            <a:off x="3982234" y="4047889"/>
            <a:ext cx="494109" cy="494109"/>
            <a:chOff x="11896725" y="9883775"/>
            <a:chExt cx="1317625" cy="1317625"/>
          </a:xfrm>
        </p:grpSpPr>
        <p:sp>
          <p:nvSpPr>
            <p:cNvPr id="265" name="Oval 63"/>
            <p:cNvSpPr>
              <a:spLocks noChangeArrowheads="1"/>
            </p:cNvSpPr>
            <p:nvPr/>
          </p:nvSpPr>
          <p:spPr bwMode="auto">
            <a:xfrm>
              <a:off x="11896725" y="9883775"/>
              <a:ext cx="1317625" cy="1317625"/>
            </a:xfrm>
            <a:prstGeom prst="ellipse">
              <a:avLst/>
            </a:prstGeom>
            <a:solidFill>
              <a:srgbClr val="38A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6" name="Freeform 64"/>
            <p:cNvSpPr>
              <a:spLocks/>
            </p:cNvSpPr>
            <p:nvPr/>
          </p:nvSpPr>
          <p:spPr bwMode="auto">
            <a:xfrm>
              <a:off x="12311063" y="10344150"/>
              <a:ext cx="198437" cy="182563"/>
            </a:xfrm>
            <a:custGeom>
              <a:avLst/>
              <a:gdLst>
                <a:gd name="T0" fmla="*/ 125 w 125"/>
                <a:gd name="T1" fmla="*/ 115 h 115"/>
                <a:gd name="T2" fmla="*/ 125 w 125"/>
                <a:gd name="T3" fmla="*/ 0 h 115"/>
                <a:gd name="T4" fmla="*/ 0 w 125"/>
                <a:gd name="T5" fmla="*/ 9 h 115"/>
                <a:gd name="T6" fmla="*/ 0 w 125"/>
                <a:gd name="T7" fmla="*/ 115 h 115"/>
                <a:gd name="T8" fmla="*/ 125 w 125"/>
                <a:gd name="T9" fmla="*/ 115 h 115"/>
              </a:gdLst>
              <a:ahLst/>
              <a:cxnLst>
                <a:cxn ang="0">
                  <a:pos x="T0" y="T1"/>
                </a:cxn>
                <a:cxn ang="0">
                  <a:pos x="T2" y="T3"/>
                </a:cxn>
                <a:cxn ang="0">
                  <a:pos x="T4" y="T5"/>
                </a:cxn>
                <a:cxn ang="0">
                  <a:pos x="T6" y="T7"/>
                </a:cxn>
                <a:cxn ang="0">
                  <a:pos x="T8" y="T9"/>
                </a:cxn>
              </a:cxnLst>
              <a:rect l="0" t="0" r="r" b="b"/>
              <a:pathLst>
                <a:path w="125" h="115">
                  <a:moveTo>
                    <a:pt x="125" y="115"/>
                  </a:moveTo>
                  <a:lnTo>
                    <a:pt x="125" y="0"/>
                  </a:lnTo>
                  <a:lnTo>
                    <a:pt x="0" y="9"/>
                  </a:lnTo>
                  <a:lnTo>
                    <a:pt x="0" y="115"/>
                  </a:lnTo>
                  <a:lnTo>
                    <a:pt x="125" y="1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7" name="Freeform 65"/>
            <p:cNvSpPr>
              <a:spLocks/>
            </p:cNvSpPr>
            <p:nvPr/>
          </p:nvSpPr>
          <p:spPr bwMode="auto">
            <a:xfrm>
              <a:off x="12311063" y="10542588"/>
              <a:ext cx="198437" cy="200025"/>
            </a:xfrm>
            <a:custGeom>
              <a:avLst/>
              <a:gdLst>
                <a:gd name="T0" fmla="*/ 0 w 125"/>
                <a:gd name="T1" fmla="*/ 0 h 126"/>
                <a:gd name="T2" fmla="*/ 0 w 125"/>
                <a:gd name="T3" fmla="*/ 106 h 126"/>
                <a:gd name="T4" fmla="*/ 125 w 125"/>
                <a:gd name="T5" fmla="*/ 126 h 126"/>
                <a:gd name="T6" fmla="*/ 125 w 125"/>
                <a:gd name="T7" fmla="*/ 0 h 126"/>
                <a:gd name="T8" fmla="*/ 0 w 125"/>
                <a:gd name="T9" fmla="*/ 0 h 126"/>
              </a:gdLst>
              <a:ahLst/>
              <a:cxnLst>
                <a:cxn ang="0">
                  <a:pos x="T0" y="T1"/>
                </a:cxn>
                <a:cxn ang="0">
                  <a:pos x="T2" y="T3"/>
                </a:cxn>
                <a:cxn ang="0">
                  <a:pos x="T4" y="T5"/>
                </a:cxn>
                <a:cxn ang="0">
                  <a:pos x="T6" y="T7"/>
                </a:cxn>
                <a:cxn ang="0">
                  <a:pos x="T8" y="T9"/>
                </a:cxn>
              </a:cxnLst>
              <a:rect l="0" t="0" r="r" b="b"/>
              <a:pathLst>
                <a:path w="125" h="126">
                  <a:moveTo>
                    <a:pt x="0" y="0"/>
                  </a:moveTo>
                  <a:lnTo>
                    <a:pt x="0" y="106"/>
                  </a:lnTo>
                  <a:lnTo>
                    <a:pt x="125" y="126"/>
                  </a:lnTo>
                  <a:lnTo>
                    <a:pt x="12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8" name="Freeform 66"/>
            <p:cNvSpPr>
              <a:spLocks/>
            </p:cNvSpPr>
            <p:nvPr/>
          </p:nvSpPr>
          <p:spPr bwMode="auto">
            <a:xfrm>
              <a:off x="12525375" y="10542588"/>
              <a:ext cx="260350" cy="230188"/>
            </a:xfrm>
            <a:custGeom>
              <a:avLst/>
              <a:gdLst>
                <a:gd name="T0" fmla="*/ 0 w 164"/>
                <a:gd name="T1" fmla="*/ 0 h 145"/>
                <a:gd name="T2" fmla="*/ 0 w 164"/>
                <a:gd name="T3" fmla="*/ 126 h 145"/>
                <a:gd name="T4" fmla="*/ 164 w 164"/>
                <a:gd name="T5" fmla="*/ 145 h 145"/>
                <a:gd name="T6" fmla="*/ 164 w 164"/>
                <a:gd name="T7" fmla="*/ 0 h 145"/>
                <a:gd name="T8" fmla="*/ 0 w 164"/>
                <a:gd name="T9" fmla="*/ 0 h 145"/>
              </a:gdLst>
              <a:ahLst/>
              <a:cxnLst>
                <a:cxn ang="0">
                  <a:pos x="T0" y="T1"/>
                </a:cxn>
                <a:cxn ang="0">
                  <a:pos x="T2" y="T3"/>
                </a:cxn>
                <a:cxn ang="0">
                  <a:pos x="T4" y="T5"/>
                </a:cxn>
                <a:cxn ang="0">
                  <a:pos x="T6" y="T7"/>
                </a:cxn>
                <a:cxn ang="0">
                  <a:pos x="T8" y="T9"/>
                </a:cxn>
              </a:cxnLst>
              <a:rect l="0" t="0" r="r" b="b"/>
              <a:pathLst>
                <a:path w="164" h="145">
                  <a:moveTo>
                    <a:pt x="0" y="0"/>
                  </a:moveTo>
                  <a:lnTo>
                    <a:pt x="0" y="126"/>
                  </a:lnTo>
                  <a:lnTo>
                    <a:pt x="164" y="145"/>
                  </a:lnTo>
                  <a:lnTo>
                    <a:pt x="16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9" name="Freeform 67"/>
            <p:cNvSpPr>
              <a:spLocks/>
            </p:cNvSpPr>
            <p:nvPr/>
          </p:nvSpPr>
          <p:spPr bwMode="auto">
            <a:xfrm>
              <a:off x="12525375" y="10298113"/>
              <a:ext cx="260350" cy="228600"/>
            </a:xfrm>
            <a:custGeom>
              <a:avLst/>
              <a:gdLst>
                <a:gd name="T0" fmla="*/ 164 w 164"/>
                <a:gd name="T1" fmla="*/ 144 h 144"/>
                <a:gd name="T2" fmla="*/ 164 w 164"/>
                <a:gd name="T3" fmla="*/ 0 h 144"/>
                <a:gd name="T4" fmla="*/ 0 w 164"/>
                <a:gd name="T5" fmla="*/ 19 h 144"/>
                <a:gd name="T6" fmla="*/ 0 w 164"/>
                <a:gd name="T7" fmla="*/ 144 h 144"/>
                <a:gd name="T8" fmla="*/ 164 w 164"/>
                <a:gd name="T9" fmla="*/ 144 h 144"/>
              </a:gdLst>
              <a:ahLst/>
              <a:cxnLst>
                <a:cxn ang="0">
                  <a:pos x="T0" y="T1"/>
                </a:cxn>
                <a:cxn ang="0">
                  <a:pos x="T2" y="T3"/>
                </a:cxn>
                <a:cxn ang="0">
                  <a:pos x="T4" y="T5"/>
                </a:cxn>
                <a:cxn ang="0">
                  <a:pos x="T6" y="T7"/>
                </a:cxn>
                <a:cxn ang="0">
                  <a:pos x="T8" y="T9"/>
                </a:cxn>
              </a:cxnLst>
              <a:rect l="0" t="0" r="r" b="b"/>
              <a:pathLst>
                <a:path w="164" h="144">
                  <a:moveTo>
                    <a:pt x="164" y="144"/>
                  </a:moveTo>
                  <a:lnTo>
                    <a:pt x="164" y="0"/>
                  </a:lnTo>
                  <a:lnTo>
                    <a:pt x="0" y="19"/>
                  </a:lnTo>
                  <a:lnTo>
                    <a:pt x="0" y="144"/>
                  </a:lnTo>
                  <a:lnTo>
                    <a:pt x="164"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9" name="กลุ่ม 2088"/>
          <p:cNvGrpSpPr/>
          <p:nvPr/>
        </p:nvGrpSpPr>
        <p:grpSpPr>
          <a:xfrm>
            <a:off x="3195827" y="4047889"/>
            <a:ext cx="493514" cy="494109"/>
            <a:chOff x="9799638" y="9883775"/>
            <a:chExt cx="1316037" cy="1317625"/>
          </a:xfrm>
        </p:grpSpPr>
        <p:sp>
          <p:nvSpPr>
            <p:cNvPr id="270" name="Oval 68"/>
            <p:cNvSpPr>
              <a:spLocks noChangeArrowheads="1"/>
            </p:cNvSpPr>
            <p:nvPr/>
          </p:nvSpPr>
          <p:spPr bwMode="auto">
            <a:xfrm>
              <a:off x="9799638" y="9883775"/>
              <a:ext cx="1316037" cy="1317625"/>
            </a:xfrm>
            <a:prstGeom prst="ellipse">
              <a:avLst/>
            </a:pr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71" name="Freeform 69"/>
            <p:cNvSpPr>
              <a:spLocks/>
            </p:cNvSpPr>
            <p:nvPr/>
          </p:nvSpPr>
          <p:spPr bwMode="auto">
            <a:xfrm>
              <a:off x="10212388" y="10374313"/>
              <a:ext cx="474662" cy="444500"/>
            </a:xfrm>
            <a:custGeom>
              <a:avLst/>
              <a:gdLst>
                <a:gd name="T0" fmla="*/ 31 w 31"/>
                <a:gd name="T1" fmla="*/ 19 h 29"/>
                <a:gd name="T2" fmla="*/ 22 w 31"/>
                <a:gd name="T3" fmla="*/ 28 h 29"/>
                <a:gd name="T4" fmla="*/ 15 w 31"/>
                <a:gd name="T5" fmla="*/ 27 h 29"/>
                <a:gd name="T6" fmla="*/ 11 w 31"/>
                <a:gd name="T7" fmla="*/ 28 h 29"/>
                <a:gd name="T8" fmla="*/ 5 w 31"/>
                <a:gd name="T9" fmla="*/ 24 h 29"/>
                <a:gd name="T10" fmla="*/ 2 w 31"/>
                <a:gd name="T11" fmla="*/ 20 h 29"/>
                <a:gd name="T12" fmla="*/ 1 w 31"/>
                <a:gd name="T13" fmla="*/ 8 h 29"/>
                <a:gd name="T14" fmla="*/ 7 w 31"/>
                <a:gd name="T15" fmla="*/ 2 h 29"/>
                <a:gd name="T16" fmla="*/ 15 w 31"/>
                <a:gd name="T17" fmla="*/ 3 h 29"/>
                <a:gd name="T18" fmla="*/ 19 w 31"/>
                <a:gd name="T19" fmla="*/ 2 h 29"/>
                <a:gd name="T20" fmla="*/ 30 w 31"/>
                <a:gd name="T21" fmla="*/ 5 h 29"/>
                <a:gd name="T22" fmla="*/ 30 w 31"/>
                <a:gd name="T23" fmla="*/ 5 h 29"/>
                <a:gd name="T24" fmla="*/ 31 w 31"/>
                <a:gd name="T25" fmla="*/ 19 h 29"/>
                <a:gd name="T26" fmla="*/ 31 w 31"/>
                <a:gd name="T2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9">
                  <a:moveTo>
                    <a:pt x="31" y="19"/>
                  </a:moveTo>
                  <a:cubicBezTo>
                    <a:pt x="29" y="23"/>
                    <a:pt x="26" y="29"/>
                    <a:pt x="22" y="28"/>
                  </a:cubicBezTo>
                  <a:cubicBezTo>
                    <a:pt x="19" y="28"/>
                    <a:pt x="18" y="26"/>
                    <a:pt x="15" y="27"/>
                  </a:cubicBezTo>
                  <a:cubicBezTo>
                    <a:pt x="13" y="27"/>
                    <a:pt x="12" y="28"/>
                    <a:pt x="11" y="28"/>
                  </a:cubicBezTo>
                  <a:cubicBezTo>
                    <a:pt x="8" y="28"/>
                    <a:pt x="6" y="26"/>
                    <a:pt x="5" y="24"/>
                  </a:cubicBezTo>
                  <a:cubicBezTo>
                    <a:pt x="4" y="23"/>
                    <a:pt x="3" y="21"/>
                    <a:pt x="2" y="20"/>
                  </a:cubicBezTo>
                  <a:cubicBezTo>
                    <a:pt x="1" y="16"/>
                    <a:pt x="0" y="12"/>
                    <a:pt x="1" y="8"/>
                  </a:cubicBezTo>
                  <a:cubicBezTo>
                    <a:pt x="2" y="5"/>
                    <a:pt x="4" y="3"/>
                    <a:pt x="7" y="2"/>
                  </a:cubicBezTo>
                  <a:cubicBezTo>
                    <a:pt x="11" y="0"/>
                    <a:pt x="14" y="2"/>
                    <a:pt x="15" y="3"/>
                  </a:cubicBezTo>
                  <a:cubicBezTo>
                    <a:pt x="17" y="3"/>
                    <a:pt x="17" y="2"/>
                    <a:pt x="19" y="2"/>
                  </a:cubicBezTo>
                  <a:cubicBezTo>
                    <a:pt x="22" y="1"/>
                    <a:pt x="27" y="1"/>
                    <a:pt x="30" y="5"/>
                  </a:cubicBezTo>
                  <a:cubicBezTo>
                    <a:pt x="30" y="5"/>
                    <a:pt x="30" y="5"/>
                    <a:pt x="30" y="5"/>
                  </a:cubicBezTo>
                  <a:cubicBezTo>
                    <a:pt x="24" y="9"/>
                    <a:pt x="25" y="15"/>
                    <a:pt x="31" y="19"/>
                  </a:cubicBezTo>
                  <a:cubicBezTo>
                    <a:pt x="31" y="19"/>
                    <a:pt x="31" y="19"/>
                    <a:pt x="31"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72" name="Freeform 70"/>
            <p:cNvSpPr>
              <a:spLocks/>
            </p:cNvSpPr>
            <p:nvPr/>
          </p:nvSpPr>
          <p:spPr bwMode="auto">
            <a:xfrm>
              <a:off x="10442575" y="10266363"/>
              <a:ext cx="122237" cy="138113"/>
            </a:xfrm>
            <a:custGeom>
              <a:avLst/>
              <a:gdLst>
                <a:gd name="T0" fmla="*/ 8 w 8"/>
                <a:gd name="T1" fmla="*/ 0 h 9"/>
                <a:gd name="T2" fmla="*/ 8 w 8"/>
                <a:gd name="T3" fmla="*/ 2 h 9"/>
                <a:gd name="T4" fmla="*/ 1 w 8"/>
                <a:gd name="T5" fmla="*/ 9 h 9"/>
                <a:gd name="T6" fmla="*/ 1 w 8"/>
                <a:gd name="T7" fmla="*/ 9 h 9"/>
                <a:gd name="T8" fmla="*/ 0 w 8"/>
                <a:gd name="T9" fmla="*/ 7 h 9"/>
                <a:gd name="T10" fmla="*/ 7 w 8"/>
                <a:gd name="T11" fmla="*/ 0 h 9"/>
                <a:gd name="T12" fmla="*/ 8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0"/>
                  </a:moveTo>
                  <a:cubicBezTo>
                    <a:pt x="8" y="0"/>
                    <a:pt x="8" y="1"/>
                    <a:pt x="8" y="2"/>
                  </a:cubicBezTo>
                  <a:cubicBezTo>
                    <a:pt x="8" y="5"/>
                    <a:pt x="4" y="9"/>
                    <a:pt x="1" y="9"/>
                  </a:cubicBezTo>
                  <a:cubicBezTo>
                    <a:pt x="1" y="9"/>
                    <a:pt x="1" y="9"/>
                    <a:pt x="1" y="9"/>
                  </a:cubicBezTo>
                  <a:cubicBezTo>
                    <a:pt x="0" y="8"/>
                    <a:pt x="0" y="8"/>
                    <a:pt x="0" y="7"/>
                  </a:cubicBezTo>
                  <a:cubicBezTo>
                    <a:pt x="1" y="4"/>
                    <a:pt x="4" y="1"/>
                    <a:pt x="7" y="0"/>
                  </a:cubicBezTo>
                  <a:cubicBezTo>
                    <a:pt x="7" y="0"/>
                    <a:pt x="8"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92" name="กลุ่ม 2091"/>
          <p:cNvGrpSpPr/>
          <p:nvPr/>
        </p:nvGrpSpPr>
        <p:grpSpPr>
          <a:xfrm>
            <a:off x="5555646" y="4047889"/>
            <a:ext cx="494109" cy="494109"/>
            <a:chOff x="16092488" y="9883775"/>
            <a:chExt cx="1317625" cy="1317625"/>
          </a:xfrm>
        </p:grpSpPr>
        <p:sp>
          <p:nvSpPr>
            <p:cNvPr id="275" name="Oval 71"/>
            <p:cNvSpPr>
              <a:spLocks noChangeArrowheads="1"/>
            </p:cNvSpPr>
            <p:nvPr/>
          </p:nvSpPr>
          <p:spPr bwMode="auto">
            <a:xfrm>
              <a:off x="16092488" y="9883775"/>
              <a:ext cx="1317625" cy="1317625"/>
            </a:xfrm>
            <a:prstGeom prst="ellipse">
              <a:avLst/>
            </a:prstGeom>
            <a:solidFill>
              <a:srgbClr val="82B5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656" name="Freeform 72"/>
            <p:cNvSpPr>
              <a:spLocks/>
            </p:cNvSpPr>
            <p:nvPr/>
          </p:nvSpPr>
          <p:spPr bwMode="auto">
            <a:xfrm>
              <a:off x="16475075" y="10282238"/>
              <a:ext cx="582612" cy="550863"/>
            </a:xfrm>
            <a:custGeom>
              <a:avLst/>
              <a:gdLst>
                <a:gd name="T0" fmla="*/ 10 w 38"/>
                <a:gd name="T1" fmla="*/ 21 h 36"/>
                <a:gd name="T2" fmla="*/ 10 w 38"/>
                <a:gd name="T3" fmla="*/ 18 h 36"/>
                <a:gd name="T4" fmla="*/ 18 w 38"/>
                <a:gd name="T5" fmla="*/ 3 h 36"/>
                <a:gd name="T6" fmla="*/ 25 w 38"/>
                <a:gd name="T7" fmla="*/ 0 h 36"/>
                <a:gd name="T8" fmla="*/ 29 w 38"/>
                <a:gd name="T9" fmla="*/ 1 h 36"/>
                <a:gd name="T10" fmla="*/ 31 w 38"/>
                <a:gd name="T11" fmla="*/ 5 h 36"/>
                <a:gd name="T12" fmla="*/ 13 w 38"/>
                <a:gd name="T13" fmla="*/ 32 h 36"/>
                <a:gd name="T14" fmla="*/ 7 w 38"/>
                <a:gd name="T15" fmla="*/ 9 h 36"/>
                <a:gd name="T16" fmla="*/ 8 w 38"/>
                <a:gd name="T17" fmla="*/ 10 h 36"/>
                <a:gd name="T18" fmla="*/ 10 w 38"/>
                <a:gd name="T19" fmla="*/ 21 h 36"/>
                <a:gd name="T20" fmla="*/ 10 w 38"/>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6">
                  <a:moveTo>
                    <a:pt x="10" y="21"/>
                  </a:moveTo>
                  <a:cubicBezTo>
                    <a:pt x="10" y="20"/>
                    <a:pt x="10" y="19"/>
                    <a:pt x="10" y="18"/>
                  </a:cubicBezTo>
                  <a:cubicBezTo>
                    <a:pt x="11" y="12"/>
                    <a:pt x="13" y="7"/>
                    <a:pt x="18" y="3"/>
                  </a:cubicBezTo>
                  <a:cubicBezTo>
                    <a:pt x="20" y="1"/>
                    <a:pt x="21" y="1"/>
                    <a:pt x="25" y="0"/>
                  </a:cubicBezTo>
                  <a:cubicBezTo>
                    <a:pt x="27" y="0"/>
                    <a:pt x="28" y="0"/>
                    <a:pt x="29" y="1"/>
                  </a:cubicBezTo>
                  <a:cubicBezTo>
                    <a:pt x="30" y="2"/>
                    <a:pt x="30" y="4"/>
                    <a:pt x="31" y="5"/>
                  </a:cubicBezTo>
                  <a:cubicBezTo>
                    <a:pt x="38" y="27"/>
                    <a:pt x="24" y="36"/>
                    <a:pt x="13" y="32"/>
                  </a:cubicBezTo>
                  <a:cubicBezTo>
                    <a:pt x="3" y="29"/>
                    <a:pt x="0" y="16"/>
                    <a:pt x="7" y="9"/>
                  </a:cubicBezTo>
                  <a:cubicBezTo>
                    <a:pt x="8" y="8"/>
                    <a:pt x="8" y="9"/>
                    <a:pt x="8" y="10"/>
                  </a:cubicBezTo>
                  <a:cubicBezTo>
                    <a:pt x="8" y="11"/>
                    <a:pt x="6" y="17"/>
                    <a:pt x="10" y="21"/>
                  </a:cubicBezTo>
                  <a:cubicBezTo>
                    <a:pt x="10" y="21"/>
                    <a:pt x="10" y="21"/>
                    <a:pt x="10"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93" name="กลุ่ม 2092"/>
          <p:cNvGrpSpPr/>
          <p:nvPr/>
        </p:nvGrpSpPr>
        <p:grpSpPr>
          <a:xfrm>
            <a:off x="6342648" y="4047889"/>
            <a:ext cx="493514" cy="494109"/>
            <a:chOff x="18191163" y="9883775"/>
            <a:chExt cx="1316037" cy="1317625"/>
          </a:xfrm>
        </p:grpSpPr>
        <p:sp>
          <p:nvSpPr>
            <p:cNvPr id="657" name="Oval 73"/>
            <p:cNvSpPr>
              <a:spLocks noChangeArrowheads="1"/>
            </p:cNvSpPr>
            <p:nvPr/>
          </p:nvSpPr>
          <p:spPr bwMode="auto">
            <a:xfrm>
              <a:off x="18191163" y="9883775"/>
              <a:ext cx="1316037" cy="1317625"/>
            </a:xfrm>
            <a:prstGeom prst="ellipse">
              <a:avLst/>
            </a:prstGeom>
            <a:solidFill>
              <a:srgbClr val="53A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658" name="Freeform 74"/>
            <p:cNvSpPr>
              <a:spLocks/>
            </p:cNvSpPr>
            <p:nvPr/>
          </p:nvSpPr>
          <p:spPr bwMode="auto">
            <a:xfrm>
              <a:off x="18542000" y="10282238"/>
              <a:ext cx="292100" cy="520700"/>
            </a:xfrm>
            <a:custGeom>
              <a:avLst/>
              <a:gdLst>
                <a:gd name="T0" fmla="*/ 184 w 184"/>
                <a:gd name="T1" fmla="*/ 106 h 328"/>
                <a:gd name="T2" fmla="*/ 58 w 184"/>
                <a:gd name="T3" fmla="*/ 328 h 328"/>
                <a:gd name="T4" fmla="*/ 0 w 184"/>
                <a:gd name="T5" fmla="*/ 212 h 328"/>
                <a:gd name="T6" fmla="*/ 126 w 184"/>
                <a:gd name="T7" fmla="*/ 0 h 328"/>
                <a:gd name="T8" fmla="*/ 184 w 184"/>
                <a:gd name="T9" fmla="*/ 106 h 328"/>
              </a:gdLst>
              <a:ahLst/>
              <a:cxnLst>
                <a:cxn ang="0">
                  <a:pos x="T0" y="T1"/>
                </a:cxn>
                <a:cxn ang="0">
                  <a:pos x="T2" y="T3"/>
                </a:cxn>
                <a:cxn ang="0">
                  <a:pos x="T4" y="T5"/>
                </a:cxn>
                <a:cxn ang="0">
                  <a:pos x="T6" y="T7"/>
                </a:cxn>
                <a:cxn ang="0">
                  <a:pos x="T8" y="T9"/>
                </a:cxn>
              </a:cxnLst>
              <a:rect l="0" t="0" r="r" b="b"/>
              <a:pathLst>
                <a:path w="184" h="328">
                  <a:moveTo>
                    <a:pt x="184" y="106"/>
                  </a:moveTo>
                  <a:lnTo>
                    <a:pt x="58" y="328"/>
                  </a:lnTo>
                  <a:lnTo>
                    <a:pt x="0" y="212"/>
                  </a:lnTo>
                  <a:lnTo>
                    <a:pt x="126" y="0"/>
                  </a:lnTo>
                  <a:lnTo>
                    <a:pt x="184"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659" name="Freeform 75"/>
            <p:cNvSpPr>
              <a:spLocks/>
            </p:cNvSpPr>
            <p:nvPr/>
          </p:nvSpPr>
          <p:spPr bwMode="auto">
            <a:xfrm>
              <a:off x="18756313" y="10266363"/>
              <a:ext cx="398462" cy="352425"/>
            </a:xfrm>
            <a:custGeom>
              <a:avLst/>
              <a:gdLst>
                <a:gd name="T0" fmla="*/ 251 w 251"/>
                <a:gd name="T1" fmla="*/ 222 h 222"/>
                <a:gd name="T2" fmla="*/ 126 w 251"/>
                <a:gd name="T3" fmla="*/ 222 h 222"/>
                <a:gd name="T4" fmla="*/ 0 w 251"/>
                <a:gd name="T5" fmla="*/ 0 h 222"/>
                <a:gd name="T6" fmla="*/ 126 w 251"/>
                <a:gd name="T7" fmla="*/ 0 h 222"/>
                <a:gd name="T8" fmla="*/ 251 w 251"/>
                <a:gd name="T9" fmla="*/ 222 h 222"/>
              </a:gdLst>
              <a:ahLst/>
              <a:cxnLst>
                <a:cxn ang="0">
                  <a:pos x="T0" y="T1"/>
                </a:cxn>
                <a:cxn ang="0">
                  <a:pos x="T2" y="T3"/>
                </a:cxn>
                <a:cxn ang="0">
                  <a:pos x="T4" y="T5"/>
                </a:cxn>
                <a:cxn ang="0">
                  <a:pos x="T6" y="T7"/>
                </a:cxn>
                <a:cxn ang="0">
                  <a:pos x="T8" y="T9"/>
                </a:cxn>
              </a:cxnLst>
              <a:rect l="0" t="0" r="r" b="b"/>
              <a:pathLst>
                <a:path w="251" h="222">
                  <a:moveTo>
                    <a:pt x="251" y="222"/>
                  </a:moveTo>
                  <a:lnTo>
                    <a:pt x="126" y="222"/>
                  </a:lnTo>
                  <a:lnTo>
                    <a:pt x="0" y="0"/>
                  </a:lnTo>
                  <a:lnTo>
                    <a:pt x="126" y="0"/>
                  </a:lnTo>
                  <a:lnTo>
                    <a:pt x="251"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660" name="Freeform 76"/>
            <p:cNvSpPr>
              <a:spLocks/>
            </p:cNvSpPr>
            <p:nvPr/>
          </p:nvSpPr>
          <p:spPr bwMode="auto">
            <a:xfrm>
              <a:off x="18649950" y="10634663"/>
              <a:ext cx="504825" cy="168275"/>
            </a:xfrm>
            <a:custGeom>
              <a:avLst/>
              <a:gdLst>
                <a:gd name="T0" fmla="*/ 318 w 318"/>
                <a:gd name="T1" fmla="*/ 0 h 106"/>
                <a:gd name="T2" fmla="*/ 260 w 318"/>
                <a:gd name="T3" fmla="*/ 106 h 106"/>
                <a:gd name="T4" fmla="*/ 0 w 318"/>
                <a:gd name="T5" fmla="*/ 106 h 106"/>
                <a:gd name="T6" fmla="*/ 67 w 318"/>
                <a:gd name="T7" fmla="*/ 0 h 106"/>
                <a:gd name="T8" fmla="*/ 318 w 318"/>
                <a:gd name="T9" fmla="*/ 0 h 106"/>
              </a:gdLst>
              <a:ahLst/>
              <a:cxnLst>
                <a:cxn ang="0">
                  <a:pos x="T0" y="T1"/>
                </a:cxn>
                <a:cxn ang="0">
                  <a:pos x="T2" y="T3"/>
                </a:cxn>
                <a:cxn ang="0">
                  <a:pos x="T4" y="T5"/>
                </a:cxn>
                <a:cxn ang="0">
                  <a:pos x="T6" y="T7"/>
                </a:cxn>
                <a:cxn ang="0">
                  <a:pos x="T8" y="T9"/>
                </a:cxn>
              </a:cxnLst>
              <a:rect l="0" t="0" r="r" b="b"/>
              <a:pathLst>
                <a:path w="318" h="106">
                  <a:moveTo>
                    <a:pt x="318" y="0"/>
                  </a:moveTo>
                  <a:lnTo>
                    <a:pt x="260" y="106"/>
                  </a:lnTo>
                  <a:lnTo>
                    <a:pt x="0" y="106"/>
                  </a:lnTo>
                  <a:lnTo>
                    <a:pt x="67" y="0"/>
                  </a:lnTo>
                  <a:lnTo>
                    <a:pt x="3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spTree>
    <p:extLst>
      <p:ext uri="{BB962C8B-B14F-4D97-AF65-F5344CB8AC3E}">
        <p14:creationId xmlns:p14="http://schemas.microsoft.com/office/powerpoint/2010/main" val="1985625934"/>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649"/>
        <p:cNvGrpSpPr/>
        <p:nvPr/>
      </p:nvGrpSpPr>
      <p:grpSpPr>
        <a:xfrm>
          <a:off x="0" y="0"/>
          <a:ext cx="0" cy="0"/>
          <a:chOff x="0" y="0"/>
          <a:chExt cx="0" cy="0"/>
        </a:xfrm>
      </p:grpSpPr>
      <p:sp>
        <p:nvSpPr>
          <p:cNvPr id="2650" name="Google Shape;2650;p71"/>
          <p:cNvSpPr/>
          <p:nvPr/>
        </p:nvSpPr>
        <p:spPr>
          <a:xfrm flipH="1">
            <a:off x="5229387" y="3468675"/>
            <a:ext cx="378600" cy="378600"/>
          </a:xfrm>
          <a:prstGeom prst="ellipse">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651" name="Google Shape;2651;p71"/>
          <p:cNvSpPr/>
          <p:nvPr/>
        </p:nvSpPr>
        <p:spPr>
          <a:xfrm flipH="1">
            <a:off x="3536062" y="3468675"/>
            <a:ext cx="378600" cy="378600"/>
          </a:xfrm>
          <a:prstGeom prst="ellipse">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652" name="Google Shape;2652;p71"/>
          <p:cNvSpPr/>
          <p:nvPr/>
        </p:nvSpPr>
        <p:spPr>
          <a:xfrm flipH="1">
            <a:off x="5229387" y="1781375"/>
            <a:ext cx="378600" cy="378600"/>
          </a:xfrm>
          <a:prstGeom prst="ellipse">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cxnSp>
        <p:nvCxnSpPr>
          <p:cNvPr id="2653" name="Google Shape;2653;p71"/>
          <p:cNvCxnSpPr>
            <a:stCxn id="2651" idx="1"/>
            <a:endCxn id="2652" idx="5"/>
          </p:cNvCxnSpPr>
          <p:nvPr/>
        </p:nvCxnSpPr>
        <p:spPr>
          <a:xfrm rot="10800000" flipH="1">
            <a:off x="3859218" y="2104519"/>
            <a:ext cx="1425600" cy="1419600"/>
          </a:xfrm>
          <a:prstGeom prst="straightConnector1">
            <a:avLst/>
          </a:prstGeom>
          <a:noFill/>
          <a:ln w="38100" cap="flat" cmpd="sng">
            <a:solidFill>
              <a:schemeClr val="accent4"/>
            </a:solidFill>
            <a:prstDash val="solid"/>
            <a:round/>
            <a:headEnd type="none" w="med" len="med"/>
            <a:tailEnd type="none" w="med" len="med"/>
          </a:ln>
        </p:spPr>
      </p:cxnSp>
      <p:cxnSp>
        <p:nvCxnSpPr>
          <p:cNvPr id="2654" name="Google Shape;2654;p71"/>
          <p:cNvCxnSpPr>
            <a:stCxn id="2652" idx="4"/>
            <a:endCxn id="2650" idx="0"/>
          </p:cNvCxnSpPr>
          <p:nvPr/>
        </p:nvCxnSpPr>
        <p:spPr>
          <a:xfrm>
            <a:off x="5418687" y="2159975"/>
            <a:ext cx="0" cy="1308600"/>
          </a:xfrm>
          <a:prstGeom prst="straightConnector1">
            <a:avLst/>
          </a:prstGeom>
          <a:noFill/>
          <a:ln w="38100" cap="flat" cmpd="sng">
            <a:solidFill>
              <a:schemeClr val="accent4"/>
            </a:solidFill>
            <a:prstDash val="solid"/>
            <a:round/>
            <a:headEnd type="none" w="med" len="med"/>
            <a:tailEnd type="none" w="med" len="med"/>
          </a:ln>
        </p:spPr>
      </p:cxnSp>
      <p:cxnSp>
        <p:nvCxnSpPr>
          <p:cNvPr id="2655" name="Google Shape;2655;p71"/>
          <p:cNvCxnSpPr>
            <a:stCxn id="2656" idx="2"/>
            <a:endCxn id="2651" idx="4"/>
          </p:cNvCxnSpPr>
          <p:nvPr/>
        </p:nvCxnSpPr>
        <p:spPr>
          <a:xfrm>
            <a:off x="3725308" y="2214925"/>
            <a:ext cx="0" cy="1632300"/>
          </a:xfrm>
          <a:prstGeom prst="straightConnector1">
            <a:avLst/>
          </a:prstGeom>
          <a:noFill/>
          <a:ln w="38100" cap="flat" cmpd="sng">
            <a:solidFill>
              <a:schemeClr val="accent4"/>
            </a:solidFill>
            <a:prstDash val="solid"/>
            <a:round/>
            <a:headEnd type="none" w="med" len="med"/>
            <a:tailEnd type="none" w="med" len="med"/>
          </a:ln>
        </p:spPr>
      </p:cxnSp>
      <p:cxnSp>
        <p:nvCxnSpPr>
          <p:cNvPr id="2657" name="Google Shape;2657;p71"/>
          <p:cNvCxnSpPr>
            <a:stCxn id="2658" idx="3"/>
            <a:endCxn id="2659" idx="7"/>
          </p:cNvCxnSpPr>
          <p:nvPr/>
        </p:nvCxnSpPr>
        <p:spPr>
          <a:xfrm>
            <a:off x="3859218" y="2104580"/>
            <a:ext cx="579000" cy="576000"/>
          </a:xfrm>
          <a:prstGeom prst="straightConnector1">
            <a:avLst/>
          </a:prstGeom>
          <a:noFill/>
          <a:ln w="38100" cap="flat" cmpd="sng">
            <a:solidFill>
              <a:schemeClr val="accent4"/>
            </a:solidFill>
            <a:prstDash val="solid"/>
            <a:round/>
            <a:headEnd type="none" w="med" len="med"/>
            <a:tailEnd type="none" w="med" len="med"/>
          </a:ln>
        </p:spPr>
      </p:cxnSp>
      <p:sp>
        <p:nvSpPr>
          <p:cNvPr id="2658" name="Google Shape;2658;p71"/>
          <p:cNvSpPr/>
          <p:nvPr/>
        </p:nvSpPr>
        <p:spPr>
          <a:xfrm flipH="1">
            <a:off x="3536062" y="1781425"/>
            <a:ext cx="378600" cy="378600"/>
          </a:xfrm>
          <a:prstGeom prst="ellipse">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660" name="Google Shape;2660;p71">
            <a:hlinkClick r:id="rId3" action="ppaction://hlinksldjump"/>
          </p:cNvPr>
          <p:cNvSpPr/>
          <p:nvPr/>
        </p:nvSpPr>
        <p:spPr>
          <a:xfrm flipH="1">
            <a:off x="3317608" y="3250274"/>
            <a:ext cx="815400" cy="815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661" name="Google Shape;2661;p71"/>
          <p:cNvSpPr/>
          <p:nvPr/>
        </p:nvSpPr>
        <p:spPr>
          <a:xfrm flipH="1">
            <a:off x="5010992" y="1562974"/>
            <a:ext cx="815400" cy="815400"/>
          </a:xfrm>
          <a:prstGeom prst="ellipse">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662" name="Google Shape;2662;p71"/>
          <p:cNvSpPr/>
          <p:nvPr/>
        </p:nvSpPr>
        <p:spPr>
          <a:xfrm flipH="1">
            <a:off x="5010992" y="3250274"/>
            <a:ext cx="815400" cy="815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663" name="Google Shape;2663;p71">
            <a:hlinkClick r:id="rId4" action="ppaction://hlinksldjump"/>
          </p:cNvPr>
          <p:cNvSpPr/>
          <p:nvPr/>
        </p:nvSpPr>
        <p:spPr>
          <a:xfrm flipH="1">
            <a:off x="3317658" y="1562974"/>
            <a:ext cx="815400" cy="815400"/>
          </a:xfrm>
          <a:prstGeom prst="ellipse">
            <a:avLst/>
          </a:pr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664" name="Google Shape;2664;p71"/>
          <p:cNvSpPr txBox="1">
            <a:spLocks noGrp="1"/>
          </p:cNvSpPr>
          <p:nvPr>
            <p:ph type="title"/>
          </p:nvPr>
        </p:nvSpPr>
        <p:spPr>
          <a:xfrm flipH="1">
            <a:off x="775971" y="1531400"/>
            <a:ext cx="2382900" cy="378600"/>
          </a:xfrm>
          <a:prstGeom prst="rect">
            <a:avLst/>
          </a:prstGeom>
        </p:spPr>
        <p:txBody>
          <a:bodyPr spcFirstLastPara="1" wrap="square" lIns="91425" tIns="0" rIns="91425" bIns="0" anchor="t" anchorCtr="0">
            <a:noAutofit/>
          </a:bodyPr>
          <a:lstStyle/>
          <a:p>
            <a:pPr lvl="0" algn="r"/>
            <a:r>
              <a:rPr lang="fa-IR" dirty="0">
                <a:solidFill>
                  <a:schemeClr val="lt2"/>
                </a:solidFill>
                <a:cs typeface="B Nazanin" panose="00000400000000000000" pitchFamily="2" charset="-78"/>
              </a:rPr>
              <a:t>ژنتیکی</a:t>
            </a:r>
            <a:r>
              <a:rPr lang="en" dirty="0">
                <a:solidFill>
                  <a:schemeClr val="lt2"/>
                </a:solidFill>
                <a:cs typeface="B Nazanin" panose="00000400000000000000" pitchFamily="2" charset="-78"/>
              </a:rPr>
              <a:t> </a:t>
            </a:r>
            <a:r>
              <a:rPr lang="fa-IR" dirty="0">
                <a:cs typeface="B Nazanin" panose="00000400000000000000" pitchFamily="2" charset="-78"/>
              </a:rPr>
              <a:t>کد</a:t>
            </a:r>
            <a:endParaRPr dirty="0">
              <a:cs typeface="B Nazanin" panose="00000400000000000000" pitchFamily="2" charset="-78"/>
            </a:endParaRPr>
          </a:p>
        </p:txBody>
      </p:sp>
      <p:sp>
        <p:nvSpPr>
          <p:cNvPr id="2665" name="Google Shape;2665;p71"/>
          <p:cNvSpPr txBox="1">
            <a:spLocks noGrp="1"/>
          </p:cNvSpPr>
          <p:nvPr>
            <p:ph type="subTitle" idx="1"/>
          </p:nvPr>
        </p:nvSpPr>
        <p:spPr>
          <a:xfrm flipH="1">
            <a:off x="775971" y="1963625"/>
            <a:ext cx="2382900" cy="488400"/>
          </a:xfrm>
          <a:prstGeom prst="rect">
            <a:avLst/>
          </a:prstGeom>
        </p:spPr>
        <p:txBody>
          <a:bodyPr spcFirstLastPara="1" wrap="square" lIns="91425" tIns="0" rIns="91425" bIns="0" anchor="t" anchorCtr="0">
            <a:noAutofit/>
          </a:bodyPr>
          <a:lstStyle/>
          <a:p>
            <a:pPr marL="0" lvl="0" indent="0" algn="r"/>
            <a:r>
              <a:rPr lang="fa-IR" dirty="0">
                <a:cs typeface="B Nazanin" panose="00000400000000000000" pitchFamily="2" charset="-78"/>
              </a:rPr>
              <a:t>می توانید موضوع بخش را در اینجا توضیح دهید</a:t>
            </a:r>
            <a:endParaRPr dirty="0">
              <a:cs typeface="B Nazanin" panose="00000400000000000000" pitchFamily="2" charset="-78"/>
            </a:endParaRPr>
          </a:p>
        </p:txBody>
      </p:sp>
      <p:sp>
        <p:nvSpPr>
          <p:cNvPr id="2656" name="Google Shape;2656;p71"/>
          <p:cNvSpPr txBox="1">
            <a:spLocks noGrp="1"/>
          </p:cNvSpPr>
          <p:nvPr>
            <p:ph type="title" idx="2"/>
          </p:nvPr>
        </p:nvSpPr>
        <p:spPr>
          <a:xfrm flipH="1">
            <a:off x="3254308" y="1726525"/>
            <a:ext cx="942000" cy="488400"/>
          </a:xfrm>
          <a:prstGeom prst="rect">
            <a:avLst/>
          </a:prstGeom>
        </p:spPr>
        <p:txBody>
          <a:bodyPr spcFirstLastPara="1" wrap="square" lIns="91425" tIns="0" rIns="91425" bIns="0" anchor="t" anchorCtr="0">
            <a:noAutofit/>
          </a:bodyPr>
          <a:lstStyle/>
          <a:p>
            <a:pPr marL="0" lvl="0" indent="0" algn="ctr" rtl="1">
              <a:spcBef>
                <a:spcPts val="0"/>
              </a:spcBef>
              <a:spcAft>
                <a:spcPts val="0"/>
              </a:spcAft>
              <a:buNone/>
            </a:pPr>
            <a:r>
              <a:rPr lang="en">
                <a:cs typeface="B Nazanin" panose="00000400000000000000" pitchFamily="2" charset="-78"/>
              </a:rPr>
              <a:t>01</a:t>
            </a:r>
            <a:endParaRPr>
              <a:cs typeface="B Nazanin" panose="00000400000000000000" pitchFamily="2" charset="-78"/>
            </a:endParaRPr>
          </a:p>
        </p:txBody>
      </p:sp>
      <p:sp>
        <p:nvSpPr>
          <p:cNvPr id="2666" name="Google Shape;2666;p71"/>
          <p:cNvSpPr txBox="1">
            <a:spLocks noGrp="1"/>
          </p:cNvSpPr>
          <p:nvPr>
            <p:ph type="title" idx="3"/>
          </p:nvPr>
        </p:nvSpPr>
        <p:spPr>
          <a:xfrm>
            <a:off x="803450" y="457360"/>
            <a:ext cx="7537200" cy="572700"/>
          </a:xfrm>
          <a:prstGeom prst="rect">
            <a:avLst/>
          </a:prstGeom>
        </p:spPr>
        <p:txBody>
          <a:bodyPr spcFirstLastPara="1" wrap="square" lIns="91425" tIns="0" rIns="91425" bIns="0" anchor="t" anchorCtr="0">
            <a:noAutofit/>
          </a:bodyPr>
          <a:lstStyle/>
          <a:p>
            <a:pPr lvl="0" rtl="1"/>
            <a:r>
              <a:rPr lang="fa-IR" dirty="0">
                <a:solidFill>
                  <a:schemeClr val="lt2"/>
                </a:solidFill>
                <a:cs typeface="B Nazanin" panose="00000400000000000000" pitchFamily="2" charset="-78"/>
              </a:rPr>
              <a:t>فهرست </a:t>
            </a:r>
            <a:r>
              <a:rPr lang="fa-IR" dirty="0">
                <a:solidFill>
                  <a:schemeClr val="bg2"/>
                </a:solidFill>
                <a:cs typeface="B Nazanin" panose="00000400000000000000" pitchFamily="2" charset="-78"/>
              </a:rPr>
              <a:t>مطالب</a:t>
            </a:r>
            <a:endParaRPr dirty="0">
              <a:solidFill>
                <a:schemeClr val="bg2"/>
              </a:solidFill>
              <a:cs typeface="B Nazanin" panose="00000400000000000000" pitchFamily="2" charset="-78"/>
            </a:endParaRPr>
          </a:p>
        </p:txBody>
      </p:sp>
      <p:sp>
        <p:nvSpPr>
          <p:cNvPr id="2667" name="Google Shape;2667;p71"/>
          <p:cNvSpPr txBox="1">
            <a:spLocks noGrp="1"/>
          </p:cNvSpPr>
          <p:nvPr>
            <p:ph type="title" idx="4"/>
          </p:nvPr>
        </p:nvSpPr>
        <p:spPr>
          <a:xfrm flipH="1">
            <a:off x="775971" y="3218650"/>
            <a:ext cx="2382900" cy="378600"/>
          </a:xfrm>
          <a:prstGeom prst="rect">
            <a:avLst/>
          </a:prstGeom>
        </p:spPr>
        <p:txBody>
          <a:bodyPr spcFirstLastPara="1" wrap="square" lIns="91425" tIns="0" rIns="91425" bIns="0" anchor="t" anchorCtr="0">
            <a:noAutofit/>
          </a:bodyPr>
          <a:lstStyle/>
          <a:p>
            <a:pPr lvl="0" algn="r"/>
            <a:r>
              <a:rPr lang="en" dirty="0">
                <a:solidFill>
                  <a:schemeClr val="lt2"/>
                </a:solidFill>
                <a:cs typeface="B Nazanin" panose="00000400000000000000" pitchFamily="2" charset="-78"/>
              </a:rPr>
              <a:t>DNA</a:t>
            </a:r>
            <a:r>
              <a:rPr lang="en" dirty="0">
                <a:cs typeface="B Nazanin" panose="00000400000000000000" pitchFamily="2" charset="-78"/>
              </a:rPr>
              <a:t> </a:t>
            </a:r>
            <a:r>
              <a:rPr lang="fa-IR" dirty="0">
                <a:cs typeface="B Nazanin" panose="00000400000000000000" pitchFamily="2" charset="-78"/>
              </a:rPr>
              <a:t>ساختار</a:t>
            </a:r>
            <a:endParaRPr dirty="0">
              <a:cs typeface="B Nazanin" panose="00000400000000000000" pitchFamily="2" charset="-78"/>
            </a:endParaRPr>
          </a:p>
        </p:txBody>
      </p:sp>
      <p:sp>
        <p:nvSpPr>
          <p:cNvPr id="2668" name="Google Shape;2668;p71"/>
          <p:cNvSpPr txBox="1">
            <a:spLocks noGrp="1"/>
          </p:cNvSpPr>
          <p:nvPr>
            <p:ph type="subTitle" idx="5"/>
          </p:nvPr>
        </p:nvSpPr>
        <p:spPr>
          <a:xfrm flipH="1">
            <a:off x="775971" y="3650875"/>
            <a:ext cx="2382900" cy="488400"/>
          </a:xfrm>
          <a:prstGeom prst="rect">
            <a:avLst/>
          </a:prstGeom>
        </p:spPr>
        <p:txBody>
          <a:bodyPr spcFirstLastPara="1" wrap="square" lIns="91425" tIns="0" rIns="91425" bIns="0" anchor="t" anchorCtr="0">
            <a:noAutofit/>
          </a:bodyPr>
          <a:lstStyle/>
          <a:p>
            <a:pPr marL="0" lvl="0" indent="0" algn="r"/>
            <a:r>
              <a:rPr lang="fa-IR" dirty="0">
                <a:cs typeface="B Nazanin" panose="00000400000000000000" pitchFamily="2" charset="-78"/>
              </a:rPr>
              <a:t>می توانید موضوع بخش را در اینجا توضیح دهید</a:t>
            </a:r>
          </a:p>
        </p:txBody>
      </p:sp>
      <p:sp>
        <p:nvSpPr>
          <p:cNvPr id="2669" name="Google Shape;2669;p71"/>
          <p:cNvSpPr txBox="1">
            <a:spLocks noGrp="1"/>
          </p:cNvSpPr>
          <p:nvPr>
            <p:ph type="title" idx="6"/>
          </p:nvPr>
        </p:nvSpPr>
        <p:spPr>
          <a:xfrm flipH="1">
            <a:off x="3254308" y="3413775"/>
            <a:ext cx="942000" cy="488400"/>
          </a:xfrm>
          <a:prstGeom prst="rect">
            <a:avLst/>
          </a:prstGeom>
        </p:spPr>
        <p:txBody>
          <a:bodyPr spcFirstLastPara="1" wrap="square" lIns="91425" tIns="0" rIns="91425" bIns="0" anchor="t" anchorCtr="0">
            <a:noAutofit/>
          </a:bodyPr>
          <a:lstStyle/>
          <a:p>
            <a:pPr marL="0" lvl="0" indent="0" algn="ctr" rtl="1">
              <a:spcBef>
                <a:spcPts val="0"/>
              </a:spcBef>
              <a:spcAft>
                <a:spcPts val="0"/>
              </a:spcAft>
              <a:buNone/>
            </a:pPr>
            <a:r>
              <a:rPr lang="en">
                <a:cs typeface="B Nazanin" panose="00000400000000000000" pitchFamily="2" charset="-78"/>
              </a:rPr>
              <a:t>02</a:t>
            </a:r>
            <a:endParaRPr>
              <a:cs typeface="B Nazanin" panose="00000400000000000000" pitchFamily="2" charset="-78"/>
            </a:endParaRPr>
          </a:p>
        </p:txBody>
      </p:sp>
      <p:sp>
        <p:nvSpPr>
          <p:cNvPr id="2670" name="Google Shape;2670;p71"/>
          <p:cNvSpPr txBox="1">
            <a:spLocks noGrp="1"/>
          </p:cNvSpPr>
          <p:nvPr>
            <p:ph type="title" idx="7"/>
          </p:nvPr>
        </p:nvSpPr>
        <p:spPr>
          <a:xfrm>
            <a:off x="5985165" y="1531400"/>
            <a:ext cx="2382600" cy="378600"/>
          </a:xfrm>
          <a:prstGeom prst="rect">
            <a:avLst/>
          </a:prstGeom>
        </p:spPr>
        <p:txBody>
          <a:bodyPr spcFirstLastPara="1" wrap="square" lIns="91425" tIns="0" rIns="91425" bIns="0" anchor="t" anchorCtr="0">
            <a:noAutofit/>
          </a:bodyPr>
          <a:lstStyle/>
          <a:p>
            <a:pPr lvl="0" algn="r" rtl="1"/>
            <a:r>
              <a:rPr lang="fa-IR" dirty="0">
                <a:cs typeface="B Nazanin" panose="00000400000000000000" pitchFamily="2" charset="-78"/>
              </a:rPr>
              <a:t>پروتئین</a:t>
            </a:r>
            <a:endParaRPr dirty="0">
              <a:cs typeface="B Nazanin" panose="00000400000000000000" pitchFamily="2" charset="-78"/>
            </a:endParaRPr>
          </a:p>
        </p:txBody>
      </p:sp>
      <p:sp>
        <p:nvSpPr>
          <p:cNvPr id="2671" name="Google Shape;2671;p71"/>
          <p:cNvSpPr txBox="1">
            <a:spLocks noGrp="1"/>
          </p:cNvSpPr>
          <p:nvPr>
            <p:ph type="subTitle" idx="8"/>
          </p:nvPr>
        </p:nvSpPr>
        <p:spPr>
          <a:xfrm>
            <a:off x="5985165" y="1963625"/>
            <a:ext cx="2382600" cy="488400"/>
          </a:xfrm>
          <a:prstGeom prst="rect">
            <a:avLst/>
          </a:prstGeom>
        </p:spPr>
        <p:txBody>
          <a:bodyPr spcFirstLastPara="1" wrap="square" lIns="91425" tIns="0" rIns="91425" bIns="0" anchor="t" anchorCtr="0">
            <a:noAutofit/>
          </a:bodyPr>
          <a:lstStyle/>
          <a:p>
            <a:pPr marL="0" lvl="0" indent="0" algn="r" rtl="1"/>
            <a:r>
              <a:rPr lang="fa-IR" dirty="0">
                <a:cs typeface="B Nazanin" panose="00000400000000000000" pitchFamily="2" charset="-78"/>
              </a:rPr>
              <a:t>می توانید موضوع بخش را در اینجا توضیح دهید</a:t>
            </a:r>
          </a:p>
        </p:txBody>
      </p:sp>
      <p:sp>
        <p:nvSpPr>
          <p:cNvPr id="2672" name="Google Shape;2672;p71"/>
          <p:cNvSpPr txBox="1">
            <a:spLocks noGrp="1"/>
          </p:cNvSpPr>
          <p:nvPr>
            <p:ph type="title" idx="9"/>
          </p:nvPr>
        </p:nvSpPr>
        <p:spPr>
          <a:xfrm>
            <a:off x="4947692" y="1726525"/>
            <a:ext cx="942000" cy="488400"/>
          </a:xfrm>
          <a:prstGeom prst="rect">
            <a:avLst/>
          </a:prstGeom>
        </p:spPr>
        <p:txBody>
          <a:bodyPr spcFirstLastPara="1" wrap="square" lIns="91425" tIns="0" rIns="91425" bIns="0" anchor="t" anchorCtr="0">
            <a:noAutofit/>
          </a:bodyPr>
          <a:lstStyle/>
          <a:p>
            <a:pPr marL="0" lvl="0" indent="0" algn="ctr" rtl="1">
              <a:spcBef>
                <a:spcPts val="0"/>
              </a:spcBef>
              <a:spcAft>
                <a:spcPts val="0"/>
              </a:spcAft>
              <a:buNone/>
            </a:pPr>
            <a:r>
              <a:rPr lang="en">
                <a:cs typeface="B Nazanin" panose="00000400000000000000" pitchFamily="2" charset="-78"/>
              </a:rPr>
              <a:t>03</a:t>
            </a:r>
            <a:endParaRPr>
              <a:cs typeface="B Nazanin" panose="00000400000000000000" pitchFamily="2" charset="-78"/>
            </a:endParaRPr>
          </a:p>
        </p:txBody>
      </p:sp>
      <p:sp>
        <p:nvSpPr>
          <p:cNvPr id="2673" name="Google Shape;2673;p71"/>
          <p:cNvSpPr txBox="1">
            <a:spLocks noGrp="1"/>
          </p:cNvSpPr>
          <p:nvPr>
            <p:ph type="title" idx="13"/>
          </p:nvPr>
        </p:nvSpPr>
        <p:spPr>
          <a:xfrm>
            <a:off x="5985429" y="3218650"/>
            <a:ext cx="2382600" cy="378600"/>
          </a:xfrm>
          <a:prstGeom prst="rect">
            <a:avLst/>
          </a:prstGeom>
        </p:spPr>
        <p:txBody>
          <a:bodyPr spcFirstLastPara="1" wrap="square" lIns="91425" tIns="0" rIns="91425" bIns="0" anchor="t" anchorCtr="0">
            <a:noAutofit/>
          </a:bodyPr>
          <a:lstStyle/>
          <a:p>
            <a:pPr lvl="0" algn="r"/>
            <a:r>
              <a:rPr lang="en" dirty="0">
                <a:solidFill>
                  <a:schemeClr val="lt2"/>
                </a:solidFill>
                <a:cs typeface="B Nazanin" panose="00000400000000000000" pitchFamily="2" charset="-78"/>
              </a:rPr>
              <a:t>DNA </a:t>
            </a:r>
            <a:r>
              <a:rPr lang="fa-IR" dirty="0">
                <a:cs typeface="B Nazanin" panose="00000400000000000000" pitchFamily="2" charset="-78"/>
              </a:rPr>
              <a:t>جهش ها</a:t>
            </a:r>
            <a:endParaRPr dirty="0">
              <a:cs typeface="B Nazanin" panose="00000400000000000000" pitchFamily="2" charset="-78"/>
            </a:endParaRPr>
          </a:p>
        </p:txBody>
      </p:sp>
      <p:sp>
        <p:nvSpPr>
          <p:cNvPr id="2674" name="Google Shape;2674;p71"/>
          <p:cNvSpPr txBox="1">
            <a:spLocks noGrp="1"/>
          </p:cNvSpPr>
          <p:nvPr>
            <p:ph type="subTitle" idx="14"/>
          </p:nvPr>
        </p:nvSpPr>
        <p:spPr>
          <a:xfrm>
            <a:off x="5985165" y="3650875"/>
            <a:ext cx="2382600" cy="488400"/>
          </a:xfrm>
          <a:prstGeom prst="rect">
            <a:avLst/>
          </a:prstGeom>
        </p:spPr>
        <p:txBody>
          <a:bodyPr spcFirstLastPara="1" wrap="square" lIns="91425" tIns="0" rIns="91425" bIns="0" anchor="t" anchorCtr="0">
            <a:noAutofit/>
          </a:bodyPr>
          <a:lstStyle/>
          <a:p>
            <a:pPr marL="0" lvl="0" indent="0" algn="r" rtl="1"/>
            <a:r>
              <a:rPr lang="fa-IR" dirty="0">
                <a:cs typeface="B Nazanin" panose="00000400000000000000" pitchFamily="2" charset="-78"/>
              </a:rPr>
              <a:t>می توانید موضوع بخش را در اینجا توضیح دهید</a:t>
            </a:r>
          </a:p>
        </p:txBody>
      </p:sp>
      <p:sp>
        <p:nvSpPr>
          <p:cNvPr id="2675" name="Google Shape;2675;p71"/>
          <p:cNvSpPr txBox="1">
            <a:spLocks noGrp="1"/>
          </p:cNvSpPr>
          <p:nvPr>
            <p:ph type="title" idx="15"/>
          </p:nvPr>
        </p:nvSpPr>
        <p:spPr>
          <a:xfrm>
            <a:off x="4947692" y="3413775"/>
            <a:ext cx="942000" cy="488400"/>
          </a:xfrm>
          <a:prstGeom prst="rect">
            <a:avLst/>
          </a:prstGeom>
        </p:spPr>
        <p:txBody>
          <a:bodyPr spcFirstLastPara="1" wrap="square" lIns="91425" tIns="0" rIns="91425" bIns="0" anchor="t" anchorCtr="0">
            <a:noAutofit/>
          </a:bodyPr>
          <a:lstStyle/>
          <a:p>
            <a:pPr marL="0" lvl="0" indent="0" algn="ctr" rtl="1">
              <a:spcBef>
                <a:spcPts val="0"/>
              </a:spcBef>
              <a:spcAft>
                <a:spcPts val="0"/>
              </a:spcAft>
              <a:buNone/>
            </a:pPr>
            <a:r>
              <a:rPr lang="en">
                <a:cs typeface="B Nazanin" panose="00000400000000000000" pitchFamily="2" charset="-78"/>
              </a:rPr>
              <a:t>04</a:t>
            </a:r>
            <a:endParaRPr>
              <a:cs typeface="B Nazanin" panose="00000400000000000000" pitchFamily="2" charset="-78"/>
            </a:endParaRPr>
          </a:p>
        </p:txBody>
      </p:sp>
      <p:sp>
        <p:nvSpPr>
          <p:cNvPr id="2659" name="Google Shape;2659;p71"/>
          <p:cNvSpPr/>
          <p:nvPr/>
        </p:nvSpPr>
        <p:spPr>
          <a:xfrm flipH="1">
            <a:off x="4382700" y="2625024"/>
            <a:ext cx="378600" cy="378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13883"/>
        <p:cNvGrpSpPr/>
        <p:nvPr/>
      </p:nvGrpSpPr>
      <p:grpSpPr>
        <a:xfrm>
          <a:off x="0" y="0"/>
          <a:ext cx="0" cy="0"/>
          <a:chOff x="0" y="0"/>
          <a:chExt cx="0" cy="0"/>
        </a:xfrm>
      </p:grpSpPr>
      <p:sp>
        <p:nvSpPr>
          <p:cNvPr id="13884" name="Google Shape;13884;p27"/>
          <p:cNvSpPr/>
          <p:nvPr/>
        </p:nvSpPr>
        <p:spPr>
          <a:xfrm>
            <a:off x="1042813" y="1767791"/>
            <a:ext cx="362447" cy="354614"/>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3885" name="Google Shape;13885;p27"/>
          <p:cNvGrpSpPr/>
          <p:nvPr/>
        </p:nvGrpSpPr>
        <p:grpSpPr>
          <a:xfrm>
            <a:off x="2541658" y="1767756"/>
            <a:ext cx="356737" cy="353239"/>
            <a:chOff x="3192838" y="1931233"/>
            <a:chExt cx="298300" cy="295375"/>
          </a:xfrm>
        </p:grpSpPr>
        <p:sp>
          <p:nvSpPr>
            <p:cNvPr id="13886" name="Google Shape;13886;p27"/>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87" name="Google Shape;13887;p27"/>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88" name="Google Shape;13888;p27"/>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89" name="Google Shape;13889;p27"/>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90" name="Google Shape;13890;p27"/>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91" name="Google Shape;13891;p27"/>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92" name="Google Shape;13892;p27"/>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93" name="Google Shape;13893;p27"/>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94" name="Google Shape;13894;p27"/>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95" name="Google Shape;13895;p27"/>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96" name="Google Shape;13896;p27"/>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97" name="Google Shape;13897;p27"/>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98" name="Google Shape;13898;p27"/>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899" name="Google Shape;13899;p27"/>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00" name="Google Shape;13900;p27"/>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01" name="Google Shape;13901;p27"/>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02" name="Google Shape;13902;p27"/>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03" name="Google Shape;13903;p27"/>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04" name="Google Shape;13904;p27"/>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05" name="Google Shape;13905;p27"/>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06" name="Google Shape;13906;p27"/>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07" name="Google Shape;13907;p27"/>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08" name="Google Shape;13908;p27"/>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09" name="Google Shape;13909;p27"/>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910" name="Google Shape;13910;p27"/>
          <p:cNvGrpSpPr/>
          <p:nvPr/>
        </p:nvGrpSpPr>
        <p:grpSpPr>
          <a:xfrm>
            <a:off x="3272903" y="1766411"/>
            <a:ext cx="342506" cy="355302"/>
            <a:chOff x="3676863" y="1930108"/>
            <a:chExt cx="286400" cy="297100"/>
          </a:xfrm>
        </p:grpSpPr>
        <p:sp>
          <p:nvSpPr>
            <p:cNvPr id="13911" name="Google Shape;13911;p27"/>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12" name="Google Shape;13912;p27"/>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13" name="Google Shape;13913;p27"/>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914" name="Google Shape;13914;p27"/>
          <p:cNvGrpSpPr/>
          <p:nvPr/>
        </p:nvGrpSpPr>
        <p:grpSpPr>
          <a:xfrm>
            <a:off x="1797586" y="1765574"/>
            <a:ext cx="357455" cy="356139"/>
            <a:chOff x="2698088" y="1929408"/>
            <a:chExt cx="298900" cy="297800"/>
          </a:xfrm>
        </p:grpSpPr>
        <p:sp>
          <p:nvSpPr>
            <p:cNvPr id="13915" name="Google Shape;13915;p27"/>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16" name="Google Shape;13916;p27"/>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917" name="Google Shape;13917;p27"/>
          <p:cNvGrpSpPr/>
          <p:nvPr/>
        </p:nvGrpSpPr>
        <p:grpSpPr>
          <a:xfrm>
            <a:off x="4822994" y="1767099"/>
            <a:ext cx="288391" cy="354734"/>
            <a:chOff x="4718163" y="1930683"/>
            <a:chExt cx="241150" cy="296625"/>
          </a:xfrm>
        </p:grpSpPr>
        <p:sp>
          <p:nvSpPr>
            <p:cNvPr id="13918" name="Google Shape;13918;p27"/>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19" name="Google Shape;13919;p27"/>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20" name="Google Shape;13920;p27"/>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21" name="Google Shape;13921;p27"/>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22" name="Google Shape;13922;p27"/>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23" name="Google Shape;13923;p27"/>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24" name="Google Shape;13924;p27"/>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25" name="Google Shape;13925;p27"/>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926" name="Google Shape;13926;p27"/>
          <p:cNvGrpSpPr/>
          <p:nvPr/>
        </p:nvGrpSpPr>
        <p:grpSpPr>
          <a:xfrm>
            <a:off x="5516509" y="1765693"/>
            <a:ext cx="356019" cy="355302"/>
            <a:chOff x="5170638" y="1929508"/>
            <a:chExt cx="297700" cy="297100"/>
          </a:xfrm>
        </p:grpSpPr>
        <p:sp>
          <p:nvSpPr>
            <p:cNvPr id="13927" name="Google Shape;13927;p27"/>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28" name="Google Shape;13928;p27"/>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29" name="Google Shape;13929;p27"/>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30" name="Google Shape;13930;p27"/>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31" name="Google Shape;13931;p27"/>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32" name="Google Shape;13932;p27"/>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933" name="Google Shape;13933;p27"/>
          <p:cNvGrpSpPr/>
          <p:nvPr/>
        </p:nvGrpSpPr>
        <p:grpSpPr>
          <a:xfrm>
            <a:off x="6274094" y="1767099"/>
            <a:ext cx="356019" cy="353897"/>
            <a:chOff x="5676688" y="1930683"/>
            <a:chExt cx="297700" cy="295925"/>
          </a:xfrm>
        </p:grpSpPr>
        <p:sp>
          <p:nvSpPr>
            <p:cNvPr id="13934" name="Google Shape;13934;p27"/>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35" name="Google Shape;13935;p27"/>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36" name="Google Shape;13936;p27"/>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37" name="Google Shape;13937;p27"/>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3938" name="Google Shape;13938;p27"/>
          <p:cNvSpPr/>
          <p:nvPr/>
        </p:nvSpPr>
        <p:spPr>
          <a:xfrm>
            <a:off x="7034468" y="1768508"/>
            <a:ext cx="302622" cy="357455"/>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3939" name="Google Shape;13939;p27"/>
          <p:cNvGrpSpPr/>
          <p:nvPr/>
        </p:nvGrpSpPr>
        <p:grpSpPr>
          <a:xfrm>
            <a:off x="7742296" y="1767816"/>
            <a:ext cx="354614" cy="355332"/>
            <a:chOff x="6649513" y="1931283"/>
            <a:chExt cx="296525" cy="297125"/>
          </a:xfrm>
        </p:grpSpPr>
        <p:sp>
          <p:nvSpPr>
            <p:cNvPr id="13940" name="Google Shape;13940;p27"/>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41" name="Google Shape;13941;p27"/>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42" name="Google Shape;13942;p27"/>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943" name="Google Shape;13943;p27"/>
          <p:cNvGrpSpPr/>
          <p:nvPr/>
        </p:nvGrpSpPr>
        <p:grpSpPr>
          <a:xfrm>
            <a:off x="7740143" y="2291860"/>
            <a:ext cx="356767" cy="354584"/>
            <a:chOff x="6647713" y="2369483"/>
            <a:chExt cx="298325" cy="296500"/>
          </a:xfrm>
        </p:grpSpPr>
        <p:sp>
          <p:nvSpPr>
            <p:cNvPr id="13944" name="Google Shape;13944;p27"/>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45" name="Google Shape;13945;p27"/>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46" name="Google Shape;13946;p27"/>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947" name="Google Shape;13947;p27"/>
          <p:cNvGrpSpPr/>
          <p:nvPr/>
        </p:nvGrpSpPr>
        <p:grpSpPr>
          <a:xfrm>
            <a:off x="7007492" y="2291860"/>
            <a:ext cx="355302" cy="354584"/>
            <a:chOff x="6162513" y="2369483"/>
            <a:chExt cx="297100" cy="296500"/>
          </a:xfrm>
        </p:grpSpPr>
        <p:sp>
          <p:nvSpPr>
            <p:cNvPr id="13948" name="Google Shape;13948;p27"/>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49" name="Google Shape;13949;p27"/>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50" name="Google Shape;13950;p27"/>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51" name="Google Shape;13951;p27"/>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52" name="Google Shape;13952;p27"/>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53" name="Google Shape;13953;p27"/>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954" name="Google Shape;13954;p27"/>
          <p:cNvGrpSpPr/>
          <p:nvPr/>
        </p:nvGrpSpPr>
        <p:grpSpPr>
          <a:xfrm>
            <a:off x="6273377" y="2292547"/>
            <a:ext cx="356019" cy="354614"/>
            <a:chOff x="5676088" y="2370058"/>
            <a:chExt cx="297700" cy="296525"/>
          </a:xfrm>
        </p:grpSpPr>
        <p:sp>
          <p:nvSpPr>
            <p:cNvPr id="13955" name="Google Shape;13955;p27"/>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56" name="Google Shape;13956;p27"/>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57" name="Google Shape;13957;p27"/>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58" name="Google Shape;13958;p27"/>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59" name="Google Shape;13959;p27"/>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960" name="Google Shape;13960;p27"/>
          <p:cNvGrpSpPr/>
          <p:nvPr/>
        </p:nvGrpSpPr>
        <p:grpSpPr>
          <a:xfrm>
            <a:off x="5514356" y="2292547"/>
            <a:ext cx="356049" cy="355332"/>
            <a:chOff x="5168838" y="2370058"/>
            <a:chExt cx="297725" cy="297125"/>
          </a:xfrm>
        </p:grpSpPr>
        <p:sp>
          <p:nvSpPr>
            <p:cNvPr id="13961" name="Google Shape;13961;p27"/>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62" name="Google Shape;13962;p27"/>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63" name="Google Shape;13963;p27"/>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64" name="Google Shape;13964;p27"/>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65" name="Google Shape;13965;p27"/>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66" name="Google Shape;13966;p27"/>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67" name="Google Shape;13967;p27"/>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68" name="Google Shape;13968;p27"/>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69" name="Google Shape;13969;p27"/>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70" name="Google Shape;13970;p27"/>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971" name="Google Shape;13971;p27"/>
          <p:cNvGrpSpPr/>
          <p:nvPr/>
        </p:nvGrpSpPr>
        <p:grpSpPr>
          <a:xfrm>
            <a:off x="4770285" y="2355930"/>
            <a:ext cx="355332" cy="227849"/>
            <a:chOff x="4674088" y="2423058"/>
            <a:chExt cx="297125" cy="190525"/>
          </a:xfrm>
        </p:grpSpPr>
        <p:sp>
          <p:nvSpPr>
            <p:cNvPr id="13972" name="Google Shape;13972;p27"/>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73" name="Google Shape;13973;p27"/>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74" name="Google Shape;13974;p27"/>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75" name="Google Shape;13975;p27"/>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76" name="Google Shape;13976;p27"/>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3977" name="Google Shape;13977;p27"/>
          <p:cNvSpPr/>
          <p:nvPr/>
        </p:nvSpPr>
        <p:spPr>
          <a:xfrm>
            <a:off x="4088105" y="2577914"/>
            <a:ext cx="10733" cy="18656"/>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78" name="Google Shape;13978;p27"/>
          <p:cNvSpPr/>
          <p:nvPr/>
        </p:nvSpPr>
        <p:spPr>
          <a:xfrm>
            <a:off x="4318814" y="2544579"/>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79" name="Google Shape;13979;p27"/>
          <p:cNvSpPr/>
          <p:nvPr/>
        </p:nvSpPr>
        <p:spPr>
          <a:xfrm>
            <a:off x="4318814" y="2572324"/>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80" name="Google Shape;13980;p27"/>
          <p:cNvSpPr/>
          <p:nvPr/>
        </p:nvSpPr>
        <p:spPr>
          <a:xfrm>
            <a:off x="4318814" y="2516087"/>
            <a:ext cx="10703" cy="17819"/>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81" name="Google Shape;13981;p27"/>
          <p:cNvSpPr/>
          <p:nvPr/>
        </p:nvSpPr>
        <p:spPr>
          <a:xfrm>
            <a:off x="4318814" y="2488312"/>
            <a:ext cx="10703" cy="1784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82" name="Google Shape;13982;p27"/>
          <p:cNvSpPr/>
          <p:nvPr/>
        </p:nvSpPr>
        <p:spPr>
          <a:xfrm>
            <a:off x="4318814" y="2461256"/>
            <a:ext cx="10703" cy="1784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83" name="Google Shape;13983;p27"/>
          <p:cNvSpPr/>
          <p:nvPr/>
        </p:nvSpPr>
        <p:spPr>
          <a:xfrm>
            <a:off x="4318814" y="2433511"/>
            <a:ext cx="10703" cy="17819"/>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84" name="Google Shape;13984;p27"/>
          <p:cNvSpPr/>
          <p:nvPr/>
        </p:nvSpPr>
        <p:spPr>
          <a:xfrm>
            <a:off x="4273250" y="2591547"/>
            <a:ext cx="10703" cy="1784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85" name="Google Shape;13985;p27"/>
          <p:cNvSpPr/>
          <p:nvPr/>
        </p:nvSpPr>
        <p:spPr>
          <a:xfrm>
            <a:off x="4273250" y="2536028"/>
            <a:ext cx="10703" cy="17819"/>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86" name="Google Shape;13986;p27"/>
          <p:cNvSpPr/>
          <p:nvPr/>
        </p:nvSpPr>
        <p:spPr>
          <a:xfrm>
            <a:off x="4273250" y="2563085"/>
            <a:ext cx="10703" cy="17819"/>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87" name="Google Shape;13987;p27"/>
          <p:cNvSpPr/>
          <p:nvPr/>
        </p:nvSpPr>
        <p:spPr>
          <a:xfrm>
            <a:off x="4273250" y="2508971"/>
            <a:ext cx="10703" cy="17819"/>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88" name="Google Shape;13988;p27"/>
          <p:cNvSpPr/>
          <p:nvPr/>
        </p:nvSpPr>
        <p:spPr>
          <a:xfrm>
            <a:off x="4135821" y="2522485"/>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89" name="Google Shape;13989;p27"/>
          <p:cNvSpPr/>
          <p:nvPr/>
        </p:nvSpPr>
        <p:spPr>
          <a:xfrm>
            <a:off x="4135821" y="2466966"/>
            <a:ext cx="10703" cy="17819"/>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90" name="Google Shape;13990;p27"/>
          <p:cNvSpPr/>
          <p:nvPr/>
        </p:nvSpPr>
        <p:spPr>
          <a:xfrm>
            <a:off x="4135821" y="2494740"/>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91" name="Google Shape;13991;p27"/>
          <p:cNvSpPr/>
          <p:nvPr/>
        </p:nvSpPr>
        <p:spPr>
          <a:xfrm>
            <a:off x="4135821" y="2550977"/>
            <a:ext cx="10703" cy="17819"/>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92" name="Google Shape;13992;p27"/>
          <p:cNvSpPr/>
          <p:nvPr/>
        </p:nvSpPr>
        <p:spPr>
          <a:xfrm>
            <a:off x="4135821" y="2578751"/>
            <a:ext cx="10703" cy="17819"/>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93" name="Google Shape;13993;p27"/>
          <p:cNvSpPr/>
          <p:nvPr/>
        </p:nvSpPr>
        <p:spPr>
          <a:xfrm>
            <a:off x="4261860" y="2358738"/>
            <a:ext cx="17819" cy="10703"/>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94" name="Google Shape;13994;p27"/>
          <p:cNvSpPr/>
          <p:nvPr/>
        </p:nvSpPr>
        <p:spPr>
          <a:xfrm>
            <a:off x="4316691"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95" name="Google Shape;13995;p27"/>
          <p:cNvSpPr/>
          <p:nvPr/>
        </p:nvSpPr>
        <p:spPr>
          <a:xfrm>
            <a:off x="4073874" y="2358738"/>
            <a:ext cx="17849" cy="10703"/>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96" name="Google Shape;13996;p27"/>
          <p:cNvSpPr/>
          <p:nvPr/>
        </p:nvSpPr>
        <p:spPr>
          <a:xfrm>
            <a:off x="4288916" y="2358738"/>
            <a:ext cx="17819" cy="10703"/>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97" name="Google Shape;13997;p27"/>
          <p:cNvSpPr/>
          <p:nvPr/>
        </p:nvSpPr>
        <p:spPr>
          <a:xfrm>
            <a:off x="4101648"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98" name="Google Shape;13998;p27"/>
          <p:cNvSpPr/>
          <p:nvPr/>
        </p:nvSpPr>
        <p:spPr>
          <a:xfrm>
            <a:off x="4233368" y="2358738"/>
            <a:ext cx="18566" cy="10703"/>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999" name="Google Shape;13999;p27"/>
          <p:cNvSpPr/>
          <p:nvPr/>
        </p:nvSpPr>
        <p:spPr>
          <a:xfrm>
            <a:off x="4129423" y="2358738"/>
            <a:ext cx="18536" cy="10703"/>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00" name="Google Shape;14000;p27"/>
          <p:cNvSpPr/>
          <p:nvPr/>
        </p:nvSpPr>
        <p:spPr>
          <a:xfrm>
            <a:off x="4385036" y="2344507"/>
            <a:ext cx="39196" cy="39196"/>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01" name="Google Shape;14001;p27"/>
          <p:cNvSpPr/>
          <p:nvPr/>
        </p:nvSpPr>
        <p:spPr>
          <a:xfrm>
            <a:off x="4073874" y="2322443"/>
            <a:ext cx="296224" cy="247790"/>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02" name="Google Shape;14002;p27"/>
          <p:cNvSpPr/>
          <p:nvPr/>
        </p:nvSpPr>
        <p:spPr>
          <a:xfrm>
            <a:off x="4399267" y="2470524"/>
            <a:ext cx="10703" cy="17819"/>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03" name="Google Shape;14003;p27"/>
          <p:cNvSpPr/>
          <p:nvPr/>
        </p:nvSpPr>
        <p:spPr>
          <a:xfrm>
            <a:off x="4399267" y="2415692"/>
            <a:ext cx="10703" cy="1784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04" name="Google Shape;14004;p27"/>
          <p:cNvSpPr/>
          <p:nvPr/>
        </p:nvSpPr>
        <p:spPr>
          <a:xfrm>
            <a:off x="4399267" y="2498298"/>
            <a:ext cx="10703" cy="17819"/>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05" name="Google Shape;14005;p27"/>
          <p:cNvSpPr/>
          <p:nvPr/>
        </p:nvSpPr>
        <p:spPr>
          <a:xfrm>
            <a:off x="4399267" y="2443467"/>
            <a:ext cx="10703" cy="17819"/>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06" name="Google Shape;14006;p27"/>
          <p:cNvSpPr/>
          <p:nvPr/>
        </p:nvSpPr>
        <p:spPr>
          <a:xfrm>
            <a:off x="4399267" y="2554535"/>
            <a:ext cx="10703" cy="17819"/>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07" name="Google Shape;14007;p27"/>
          <p:cNvSpPr/>
          <p:nvPr/>
        </p:nvSpPr>
        <p:spPr>
          <a:xfrm>
            <a:off x="4399267" y="2582309"/>
            <a:ext cx="10703" cy="17819"/>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08" name="Google Shape;14008;p27"/>
          <p:cNvSpPr/>
          <p:nvPr/>
        </p:nvSpPr>
        <p:spPr>
          <a:xfrm>
            <a:off x="4399267" y="2526043"/>
            <a:ext cx="10703" cy="1784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09" name="Google Shape;14009;p27"/>
          <p:cNvSpPr/>
          <p:nvPr/>
        </p:nvSpPr>
        <p:spPr>
          <a:xfrm>
            <a:off x="4022630" y="2292516"/>
            <a:ext cx="356019" cy="355332"/>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4010" name="Google Shape;14010;p27"/>
          <p:cNvGrpSpPr/>
          <p:nvPr/>
        </p:nvGrpSpPr>
        <p:grpSpPr>
          <a:xfrm>
            <a:off x="3245846" y="2291082"/>
            <a:ext cx="361730" cy="358919"/>
            <a:chOff x="3654238" y="2368833"/>
            <a:chExt cx="302475" cy="300125"/>
          </a:xfrm>
        </p:grpSpPr>
        <p:sp>
          <p:nvSpPr>
            <p:cNvPr id="14011" name="Google Shape;14011;p27"/>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12" name="Google Shape;14012;p27"/>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13" name="Google Shape;14013;p27"/>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14" name="Google Shape;14014;p27"/>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15" name="Google Shape;14015;p27"/>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16" name="Google Shape;14016;p27"/>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17" name="Google Shape;14017;p27"/>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18" name="Google Shape;14018;p27"/>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19" name="Google Shape;14019;p27"/>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20" name="Google Shape;14020;p27"/>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21" name="Google Shape;14021;p27"/>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22" name="Google Shape;14022;p27"/>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023" name="Google Shape;14023;p27"/>
          <p:cNvGrpSpPr/>
          <p:nvPr/>
        </p:nvGrpSpPr>
        <p:grpSpPr>
          <a:xfrm>
            <a:off x="2544498" y="2291052"/>
            <a:ext cx="353179" cy="355332"/>
            <a:chOff x="3195213" y="2368808"/>
            <a:chExt cx="295325" cy="297125"/>
          </a:xfrm>
        </p:grpSpPr>
        <p:sp>
          <p:nvSpPr>
            <p:cNvPr id="14024" name="Google Shape;14024;p27"/>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25" name="Google Shape;14025;p27"/>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26" name="Google Shape;14026;p27"/>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27" name="Google Shape;14027;p27"/>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28" name="Google Shape;14028;p27"/>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29" name="Google Shape;14029;p27"/>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30" name="Google Shape;14030;p27"/>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31" name="Google Shape;14031;p27"/>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32" name="Google Shape;14032;p27"/>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33" name="Google Shape;14033;p27"/>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34" name="Google Shape;14034;p27"/>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35" name="Google Shape;14035;p27"/>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036" name="Google Shape;14036;p27"/>
          <p:cNvGrpSpPr/>
          <p:nvPr/>
        </p:nvGrpSpPr>
        <p:grpSpPr>
          <a:xfrm>
            <a:off x="1781203" y="2291860"/>
            <a:ext cx="368158" cy="355302"/>
            <a:chOff x="2684388" y="2369483"/>
            <a:chExt cx="307850" cy="297100"/>
          </a:xfrm>
        </p:grpSpPr>
        <p:sp>
          <p:nvSpPr>
            <p:cNvPr id="14037" name="Google Shape;14037;p27"/>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38" name="Google Shape;14038;p27"/>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39" name="Google Shape;14039;p27"/>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40" name="Google Shape;14040;p27"/>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4041" name="Google Shape;14041;p27"/>
          <p:cNvSpPr/>
          <p:nvPr/>
        </p:nvSpPr>
        <p:spPr>
          <a:xfrm>
            <a:off x="1042813" y="2292426"/>
            <a:ext cx="356019" cy="355421"/>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4042" name="Google Shape;14042;p27"/>
          <p:cNvGrpSpPr/>
          <p:nvPr/>
        </p:nvGrpSpPr>
        <p:grpSpPr>
          <a:xfrm>
            <a:off x="1041406" y="2835815"/>
            <a:ext cx="356767" cy="356737"/>
            <a:chOff x="2193213" y="2824333"/>
            <a:chExt cx="298325" cy="298300"/>
          </a:xfrm>
        </p:grpSpPr>
        <p:sp>
          <p:nvSpPr>
            <p:cNvPr id="14043" name="Google Shape;14043;p27"/>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44" name="Google Shape;14044;p27"/>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45" name="Google Shape;14045;p27"/>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46" name="Google Shape;14046;p27"/>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47" name="Google Shape;14047;p27"/>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48" name="Google Shape;14048;p27"/>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49" name="Google Shape;14049;p27"/>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50" name="Google Shape;14050;p27"/>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51" name="Google Shape;14051;p27"/>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52" name="Google Shape;14052;p27"/>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53" name="Google Shape;14053;p27"/>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54" name="Google Shape;14054;p27"/>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55" name="Google Shape;14055;p27"/>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56" name="Google Shape;14056;p27"/>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57" name="Google Shape;14057;p27"/>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58" name="Google Shape;14058;p27"/>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4059" name="Google Shape;14059;p27"/>
          <p:cNvSpPr/>
          <p:nvPr/>
        </p:nvSpPr>
        <p:spPr>
          <a:xfrm>
            <a:off x="1775487" y="2834342"/>
            <a:ext cx="361730" cy="354614"/>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4060" name="Google Shape;14060;p27"/>
          <p:cNvGrpSpPr/>
          <p:nvPr/>
        </p:nvGrpSpPr>
        <p:grpSpPr>
          <a:xfrm>
            <a:off x="2543093" y="2836502"/>
            <a:ext cx="356019" cy="356737"/>
            <a:chOff x="3194038" y="2824908"/>
            <a:chExt cx="297700" cy="298300"/>
          </a:xfrm>
        </p:grpSpPr>
        <p:sp>
          <p:nvSpPr>
            <p:cNvPr id="14061" name="Google Shape;14061;p27"/>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62" name="Google Shape;14062;p27"/>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63" name="Google Shape;14063;p27"/>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64" name="Google Shape;14064;p27"/>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65" name="Google Shape;14065;p27"/>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66" name="Google Shape;14066;p27"/>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67" name="Google Shape;14067;p27"/>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68" name="Google Shape;14068;p27"/>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069" name="Google Shape;14069;p27"/>
          <p:cNvGrpSpPr/>
          <p:nvPr/>
        </p:nvGrpSpPr>
        <p:grpSpPr>
          <a:xfrm>
            <a:off x="3233738" y="2836323"/>
            <a:ext cx="370281" cy="356946"/>
            <a:chOff x="3644113" y="2824758"/>
            <a:chExt cx="309625" cy="298475"/>
          </a:xfrm>
        </p:grpSpPr>
        <p:sp>
          <p:nvSpPr>
            <p:cNvPr id="14070" name="Google Shape;14070;p27"/>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71" name="Google Shape;14071;p27"/>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72" name="Google Shape;14072;p27"/>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073" name="Google Shape;14073;p27"/>
          <p:cNvGrpSpPr/>
          <p:nvPr/>
        </p:nvGrpSpPr>
        <p:grpSpPr>
          <a:xfrm>
            <a:off x="4022685" y="2836502"/>
            <a:ext cx="356019" cy="352492"/>
            <a:chOff x="4176388" y="2824908"/>
            <a:chExt cx="297700" cy="294750"/>
          </a:xfrm>
        </p:grpSpPr>
        <p:sp>
          <p:nvSpPr>
            <p:cNvPr id="14074" name="Google Shape;14074;p27"/>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75" name="Google Shape;14075;p27"/>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76" name="Google Shape;14076;p27"/>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77" name="Google Shape;14077;p27"/>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78" name="Google Shape;14078;p27"/>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79" name="Google Shape;14079;p27"/>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80" name="Google Shape;14080;p27"/>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81" name="Google Shape;14081;p27"/>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82" name="Google Shape;14082;p27"/>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83" name="Google Shape;14083;p27"/>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84" name="Google Shape;14084;p27"/>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85" name="Google Shape;14085;p27"/>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86" name="Google Shape;14086;p27"/>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87" name="Google Shape;14087;p27"/>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88" name="Google Shape;14088;p27"/>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089" name="Google Shape;14089;p27"/>
          <p:cNvGrpSpPr/>
          <p:nvPr/>
        </p:nvGrpSpPr>
        <p:grpSpPr>
          <a:xfrm>
            <a:off x="4769597" y="2833722"/>
            <a:ext cx="356019" cy="358112"/>
            <a:chOff x="4673513" y="2822583"/>
            <a:chExt cx="297700" cy="299450"/>
          </a:xfrm>
        </p:grpSpPr>
        <p:sp>
          <p:nvSpPr>
            <p:cNvPr id="14090" name="Google Shape;14090;p27"/>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91" name="Google Shape;14091;p27"/>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092" name="Google Shape;14092;p27"/>
          <p:cNvGrpSpPr/>
          <p:nvPr/>
        </p:nvGrpSpPr>
        <p:grpSpPr>
          <a:xfrm>
            <a:off x="5512951" y="2843648"/>
            <a:ext cx="357455" cy="338201"/>
            <a:chOff x="5167663" y="2830883"/>
            <a:chExt cx="298900" cy="282800"/>
          </a:xfrm>
        </p:grpSpPr>
        <p:sp>
          <p:nvSpPr>
            <p:cNvPr id="14093" name="Google Shape;14093;p27"/>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94" name="Google Shape;14094;p27"/>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95" name="Google Shape;14095;p27"/>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96" name="Google Shape;14096;p27"/>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097" name="Google Shape;14097;p27"/>
          <p:cNvGrpSpPr/>
          <p:nvPr/>
        </p:nvGrpSpPr>
        <p:grpSpPr>
          <a:xfrm>
            <a:off x="6296159" y="2835994"/>
            <a:ext cx="309768" cy="355123"/>
            <a:chOff x="5695138" y="2824483"/>
            <a:chExt cx="259025" cy="296950"/>
          </a:xfrm>
        </p:grpSpPr>
        <p:sp>
          <p:nvSpPr>
            <p:cNvPr id="14098" name="Google Shape;14098;p27"/>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099" name="Google Shape;14099;p27"/>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00" name="Google Shape;14100;p27"/>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01" name="Google Shape;14101;p27"/>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4102" name="Google Shape;14102;p27"/>
          <p:cNvSpPr/>
          <p:nvPr/>
        </p:nvSpPr>
        <p:spPr>
          <a:xfrm>
            <a:off x="6997425" y="2836465"/>
            <a:ext cx="356019" cy="355332"/>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03" name="Google Shape;14103;p27"/>
          <p:cNvSpPr/>
          <p:nvPr/>
        </p:nvSpPr>
        <p:spPr>
          <a:xfrm>
            <a:off x="7749323" y="2835777"/>
            <a:ext cx="341071" cy="356019"/>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4104" name="Google Shape;14104;p27"/>
          <p:cNvGrpSpPr/>
          <p:nvPr/>
        </p:nvGrpSpPr>
        <p:grpSpPr>
          <a:xfrm>
            <a:off x="7751534" y="3421058"/>
            <a:ext cx="351056" cy="355302"/>
            <a:chOff x="6657238" y="3313708"/>
            <a:chExt cx="293550" cy="297100"/>
          </a:xfrm>
        </p:grpSpPr>
        <p:sp>
          <p:nvSpPr>
            <p:cNvPr id="14105" name="Google Shape;14105;p27"/>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06" name="Google Shape;14106;p27"/>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07" name="Google Shape;14107;p27"/>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08" name="Google Shape;14108;p27"/>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09" name="Google Shape;14109;p27"/>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10" name="Google Shape;14110;p27"/>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11" name="Google Shape;14111;p27"/>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12" name="Google Shape;14112;p27"/>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13" name="Google Shape;14113;p27"/>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14" name="Google Shape;14114;p27"/>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15" name="Google Shape;14115;p27"/>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16" name="Google Shape;14116;p27"/>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17" name="Google Shape;14117;p27"/>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18" name="Google Shape;14118;p27"/>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19" name="Google Shape;14119;p27"/>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20" name="Google Shape;14120;p27"/>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4121" name="Google Shape;14121;p27"/>
          <p:cNvSpPr/>
          <p:nvPr/>
        </p:nvSpPr>
        <p:spPr>
          <a:xfrm>
            <a:off x="7126312" y="3574088"/>
            <a:ext cx="103984" cy="10703"/>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22" name="Google Shape;14122;p27"/>
          <p:cNvSpPr/>
          <p:nvPr/>
        </p:nvSpPr>
        <p:spPr>
          <a:xfrm>
            <a:off x="7126312" y="3600427"/>
            <a:ext cx="103984" cy="10733"/>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23" name="Google Shape;14123;p27"/>
          <p:cNvSpPr/>
          <p:nvPr/>
        </p:nvSpPr>
        <p:spPr>
          <a:xfrm>
            <a:off x="7149811" y="3625362"/>
            <a:ext cx="56985" cy="10703"/>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24" name="Google Shape;14124;p27"/>
          <p:cNvSpPr/>
          <p:nvPr/>
        </p:nvSpPr>
        <p:spPr>
          <a:xfrm>
            <a:off x="7007411" y="3422450"/>
            <a:ext cx="337513" cy="355302"/>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4125" name="Google Shape;14125;p27"/>
          <p:cNvGrpSpPr/>
          <p:nvPr/>
        </p:nvGrpSpPr>
        <p:grpSpPr>
          <a:xfrm>
            <a:off x="6273377" y="3422493"/>
            <a:ext cx="356019" cy="355302"/>
            <a:chOff x="5676088" y="3314908"/>
            <a:chExt cx="297700" cy="297100"/>
          </a:xfrm>
        </p:grpSpPr>
        <p:sp>
          <p:nvSpPr>
            <p:cNvPr id="14126" name="Google Shape;14126;p27"/>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27" name="Google Shape;14127;p27"/>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128" name="Google Shape;14128;p27"/>
          <p:cNvGrpSpPr/>
          <p:nvPr/>
        </p:nvGrpSpPr>
        <p:grpSpPr>
          <a:xfrm>
            <a:off x="5513639" y="3420341"/>
            <a:ext cx="356049" cy="355332"/>
            <a:chOff x="5168238" y="3313108"/>
            <a:chExt cx="297725" cy="297125"/>
          </a:xfrm>
        </p:grpSpPr>
        <p:sp>
          <p:nvSpPr>
            <p:cNvPr id="14129" name="Google Shape;14129;p27"/>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30" name="Google Shape;14130;p27"/>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31" name="Google Shape;14131;p27"/>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32" name="Google Shape;14132;p27"/>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33" name="Google Shape;14133;p27"/>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4134" name="Google Shape;14134;p27"/>
          <p:cNvSpPr/>
          <p:nvPr/>
        </p:nvSpPr>
        <p:spPr>
          <a:xfrm>
            <a:off x="4760267" y="3419579"/>
            <a:ext cx="366005" cy="355780"/>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4135" name="Google Shape;14135;p27"/>
          <p:cNvGrpSpPr/>
          <p:nvPr/>
        </p:nvGrpSpPr>
        <p:grpSpPr>
          <a:xfrm>
            <a:off x="4024091" y="3421058"/>
            <a:ext cx="351056" cy="355302"/>
            <a:chOff x="4177563" y="3313708"/>
            <a:chExt cx="293550" cy="297100"/>
          </a:xfrm>
        </p:grpSpPr>
        <p:sp>
          <p:nvSpPr>
            <p:cNvPr id="14136" name="Google Shape;14136;p27"/>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37" name="Google Shape;14137;p27"/>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38" name="Google Shape;14138;p27"/>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39" name="Google Shape;14139;p27"/>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40" name="Google Shape;14140;p27"/>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41" name="Google Shape;14141;p27"/>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42" name="Google Shape;14142;p27"/>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43" name="Google Shape;14143;p27"/>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44" name="Google Shape;14144;p27"/>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45" name="Google Shape;14145;p27"/>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46" name="Google Shape;14146;p27"/>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47" name="Google Shape;14147;p27"/>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48" name="Google Shape;14148;p27"/>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4149" name="Google Shape;14149;p27"/>
          <p:cNvSpPr/>
          <p:nvPr/>
        </p:nvSpPr>
        <p:spPr>
          <a:xfrm>
            <a:off x="3247951" y="3420895"/>
            <a:ext cx="356019" cy="356139"/>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4150" name="Google Shape;14150;p27"/>
          <p:cNvGrpSpPr/>
          <p:nvPr/>
        </p:nvGrpSpPr>
        <p:grpSpPr>
          <a:xfrm>
            <a:off x="2543093" y="3421058"/>
            <a:ext cx="354584" cy="354614"/>
            <a:chOff x="3194038" y="3313708"/>
            <a:chExt cx="296500" cy="296525"/>
          </a:xfrm>
        </p:grpSpPr>
        <p:sp>
          <p:nvSpPr>
            <p:cNvPr id="14151" name="Google Shape;14151;p27"/>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52" name="Google Shape;14152;p27"/>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53" name="Google Shape;14153;p27"/>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54" name="Google Shape;14154;p27"/>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55" name="Google Shape;14155;p27"/>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56" name="Google Shape;14156;p27"/>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57" name="Google Shape;14157;p27"/>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58" name="Google Shape;14158;p27"/>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59" name="Google Shape;14159;p27"/>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60" name="Google Shape;14160;p27"/>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161" name="Google Shape;14161;p27"/>
          <p:cNvGrpSpPr/>
          <p:nvPr/>
        </p:nvGrpSpPr>
        <p:grpSpPr>
          <a:xfrm>
            <a:off x="1778362" y="3430745"/>
            <a:ext cx="359577" cy="338051"/>
            <a:chOff x="2682013" y="3321808"/>
            <a:chExt cx="300675" cy="282675"/>
          </a:xfrm>
        </p:grpSpPr>
        <p:sp>
          <p:nvSpPr>
            <p:cNvPr id="14162" name="Google Shape;14162;p27"/>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63" name="Google Shape;14163;p27"/>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64" name="Google Shape;14164;p27"/>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165" name="Google Shape;14165;p27"/>
          <p:cNvGrpSpPr/>
          <p:nvPr/>
        </p:nvGrpSpPr>
        <p:grpSpPr>
          <a:xfrm>
            <a:off x="1091246" y="3420341"/>
            <a:ext cx="291261" cy="356737"/>
            <a:chOff x="2234888" y="3313108"/>
            <a:chExt cx="243550" cy="298300"/>
          </a:xfrm>
        </p:grpSpPr>
        <p:sp>
          <p:nvSpPr>
            <p:cNvPr id="14166" name="Google Shape;14166;p27"/>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67" name="Google Shape;14167;p27"/>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68" name="Google Shape;14168;p27"/>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69" name="Google Shape;14169;p27"/>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70" name="Google Shape;14170;p27"/>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71" name="Google Shape;14171;p27"/>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72" name="Google Shape;14172;p27"/>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73" name="Google Shape;14173;p27"/>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174" name="Google Shape;14174;p27"/>
          <p:cNvGrpSpPr/>
          <p:nvPr/>
        </p:nvGrpSpPr>
        <p:grpSpPr>
          <a:xfrm>
            <a:off x="1058508" y="3989230"/>
            <a:ext cx="357455" cy="356019"/>
            <a:chOff x="2207513" y="3788808"/>
            <a:chExt cx="298900" cy="297700"/>
          </a:xfrm>
        </p:grpSpPr>
        <p:sp>
          <p:nvSpPr>
            <p:cNvPr id="14175" name="Google Shape;14175;p27"/>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76" name="Google Shape;14176;p27"/>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77" name="Google Shape;14177;p27"/>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78" name="Google Shape;14178;p27"/>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79" name="Google Shape;14179;p27"/>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80" name="Google Shape;14180;p27"/>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181" name="Google Shape;14181;p27"/>
          <p:cNvGrpSpPr/>
          <p:nvPr/>
        </p:nvGrpSpPr>
        <p:grpSpPr>
          <a:xfrm>
            <a:off x="1781920" y="3990486"/>
            <a:ext cx="353897" cy="354046"/>
            <a:chOff x="2684988" y="3789858"/>
            <a:chExt cx="295925" cy="296050"/>
          </a:xfrm>
        </p:grpSpPr>
        <p:sp>
          <p:nvSpPr>
            <p:cNvPr id="14182" name="Google Shape;14182;p27"/>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83" name="Google Shape;14183;p27"/>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84" name="Google Shape;14184;p27"/>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85" name="Google Shape;14185;p27"/>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86" name="Google Shape;14186;p27"/>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87" name="Google Shape;14187;p27"/>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88" name="Google Shape;14188;p27"/>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89" name="Google Shape;14189;p27"/>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90" name="Google Shape;14190;p27"/>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91" name="Google Shape;14191;p27"/>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92" name="Google Shape;14192;p27"/>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93" name="Google Shape;14193;p27"/>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194" name="Google Shape;14194;p27"/>
          <p:cNvGrpSpPr/>
          <p:nvPr/>
        </p:nvGrpSpPr>
        <p:grpSpPr>
          <a:xfrm>
            <a:off x="2544498" y="4004837"/>
            <a:ext cx="356019" cy="326899"/>
            <a:chOff x="3195213" y="3801858"/>
            <a:chExt cx="297700" cy="273350"/>
          </a:xfrm>
        </p:grpSpPr>
        <p:sp>
          <p:nvSpPr>
            <p:cNvPr id="14195" name="Google Shape;14195;p27"/>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96" name="Google Shape;14196;p27"/>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97" name="Google Shape;14197;p27"/>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98" name="Google Shape;14198;p27"/>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199" name="Google Shape;14199;p27"/>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00" name="Google Shape;14200;p27"/>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01" name="Google Shape;14201;p27"/>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202" name="Google Shape;14202;p27"/>
          <p:cNvGrpSpPr/>
          <p:nvPr/>
        </p:nvGrpSpPr>
        <p:grpSpPr>
          <a:xfrm>
            <a:off x="3247999" y="3991263"/>
            <a:ext cx="356019" cy="356139"/>
            <a:chOff x="3656038" y="3790508"/>
            <a:chExt cx="297700" cy="297800"/>
          </a:xfrm>
        </p:grpSpPr>
        <p:sp>
          <p:nvSpPr>
            <p:cNvPr id="14203" name="Google Shape;14203;p27"/>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04" name="Google Shape;14204;p27"/>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05" name="Google Shape;14205;p27"/>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06" name="Google Shape;14206;p27"/>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07" name="Google Shape;14207;p27"/>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208" name="Google Shape;14208;p27"/>
          <p:cNvGrpSpPr/>
          <p:nvPr/>
        </p:nvGrpSpPr>
        <p:grpSpPr>
          <a:xfrm>
            <a:off x="4031151" y="3989898"/>
            <a:ext cx="355330" cy="353179"/>
            <a:chOff x="3688251" y="4146473"/>
            <a:chExt cx="355330" cy="353179"/>
          </a:xfrm>
        </p:grpSpPr>
        <p:sp>
          <p:nvSpPr>
            <p:cNvPr id="14209" name="Google Shape;14209;p27"/>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10" name="Google Shape;14210;p27"/>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211" name="Google Shape;14211;p27"/>
          <p:cNvGrpSpPr/>
          <p:nvPr/>
        </p:nvGrpSpPr>
        <p:grpSpPr>
          <a:xfrm>
            <a:off x="4769597" y="3989948"/>
            <a:ext cx="356019" cy="356019"/>
            <a:chOff x="4673513" y="3789408"/>
            <a:chExt cx="297700" cy="297700"/>
          </a:xfrm>
        </p:grpSpPr>
        <p:sp>
          <p:nvSpPr>
            <p:cNvPr id="14212" name="Google Shape;14212;p27"/>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13" name="Google Shape;14213;p27"/>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14" name="Google Shape;14214;p27"/>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215" name="Google Shape;14215;p27"/>
          <p:cNvGrpSpPr/>
          <p:nvPr/>
        </p:nvGrpSpPr>
        <p:grpSpPr>
          <a:xfrm>
            <a:off x="5522189" y="3989948"/>
            <a:ext cx="356019" cy="353179"/>
            <a:chOff x="5175388" y="3789408"/>
            <a:chExt cx="297700" cy="295325"/>
          </a:xfrm>
        </p:grpSpPr>
        <p:sp>
          <p:nvSpPr>
            <p:cNvPr id="14216" name="Google Shape;14216;p27"/>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17" name="Google Shape;14217;p27"/>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18" name="Google Shape;14218;p27"/>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219" name="Google Shape;14219;p27"/>
          <p:cNvGrpSpPr/>
          <p:nvPr/>
        </p:nvGrpSpPr>
        <p:grpSpPr>
          <a:xfrm>
            <a:off x="6273377" y="3989230"/>
            <a:ext cx="364570" cy="355750"/>
            <a:chOff x="5676088" y="3788808"/>
            <a:chExt cx="304850" cy="297475"/>
          </a:xfrm>
        </p:grpSpPr>
        <p:sp>
          <p:nvSpPr>
            <p:cNvPr id="14220" name="Google Shape;14220;p27"/>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21" name="Google Shape;14221;p27"/>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22" name="Google Shape;14222;p27"/>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23" name="Google Shape;14223;p27"/>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24" name="Google Shape;14224;p27"/>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25" name="Google Shape;14225;p27"/>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226" name="Google Shape;14226;p27"/>
          <p:cNvGrpSpPr/>
          <p:nvPr/>
        </p:nvGrpSpPr>
        <p:grpSpPr>
          <a:xfrm>
            <a:off x="6997507" y="3989948"/>
            <a:ext cx="356019" cy="356737"/>
            <a:chOff x="6154163" y="3789408"/>
            <a:chExt cx="297700" cy="298300"/>
          </a:xfrm>
        </p:grpSpPr>
        <p:sp>
          <p:nvSpPr>
            <p:cNvPr id="14227" name="Google Shape;14227;p27"/>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28" name="Google Shape;14228;p27"/>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29" name="Google Shape;14229;p27"/>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30" name="Google Shape;14230;p27"/>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31" name="Google Shape;14231;p27"/>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32" name="Google Shape;14232;p27"/>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33" name="Google Shape;14233;p27"/>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34" name="Google Shape;14234;p27"/>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35" name="Google Shape;14235;p27"/>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36" name="Google Shape;14236;p27"/>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37" name="Google Shape;14237;p27"/>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38" name="Google Shape;14238;p27"/>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39" name="Google Shape;14239;p27"/>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40" name="Google Shape;14240;p27"/>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41" name="Google Shape;14241;p27"/>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42" name="Google Shape;14242;p27"/>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243" name="Google Shape;14243;p27"/>
          <p:cNvGrpSpPr/>
          <p:nvPr/>
        </p:nvGrpSpPr>
        <p:grpSpPr>
          <a:xfrm>
            <a:off x="7740860" y="3992609"/>
            <a:ext cx="356049" cy="353359"/>
            <a:chOff x="6648313" y="3791633"/>
            <a:chExt cx="297725" cy="295475"/>
          </a:xfrm>
        </p:grpSpPr>
        <p:sp>
          <p:nvSpPr>
            <p:cNvPr id="14244" name="Google Shape;14244;p27"/>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45" name="Google Shape;14245;p27"/>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46" name="Google Shape;14246;p27"/>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47" name="Google Shape;14247;p27"/>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48" name="Google Shape;14248;p27"/>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4249" name="Google Shape;14249;p27"/>
          <p:cNvGrpSpPr/>
          <p:nvPr/>
        </p:nvGrpSpPr>
        <p:grpSpPr>
          <a:xfrm>
            <a:off x="4023373" y="1767816"/>
            <a:ext cx="358172" cy="355332"/>
            <a:chOff x="4176963" y="1931283"/>
            <a:chExt cx="299500" cy="297125"/>
          </a:xfrm>
        </p:grpSpPr>
        <p:sp>
          <p:nvSpPr>
            <p:cNvPr id="14250" name="Google Shape;14250;p27"/>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51" name="Google Shape;14251;p27"/>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52" name="Google Shape;14252;p27"/>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53" name="Google Shape;14253;p27"/>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54" name="Google Shape;14254;p27"/>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4255" name="Google Shape;14255;p27"/>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4256" name="Google Shape;14256;p27"/>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600" b="0" i="0" u="none" strike="noStrike" kern="0" cap="none" spc="0" normalizeH="0" baseline="0" noProof="0" dirty="0">
                <a:ln>
                  <a:noFill/>
                </a:ln>
                <a:solidFill>
                  <a:schemeClr val="tx1"/>
                </a:solidFill>
                <a:effectLst/>
                <a:uLnTx/>
                <a:uFillTx/>
                <a:cs typeface="B Nazanin" panose="00000700000000000000" pitchFamily="2" charset="-78"/>
                <a:sym typeface="Arial"/>
              </a:rPr>
              <a:t>عناصر اینفوگرافیک</a:t>
            </a:r>
            <a:endParaRPr kumimoji="0" sz="1600" b="0" i="0" u="none" strike="noStrike" kern="0" cap="none" spc="0" normalizeH="0" baseline="0" noProof="0" dirty="0">
              <a:ln>
                <a:noFill/>
              </a:ln>
              <a:solidFill>
                <a:schemeClr val="tx1"/>
              </a:solidFill>
              <a:effectLst/>
              <a:uLnTx/>
              <a:uFillTx/>
              <a:cs typeface="B Nazanin" panose="00000700000000000000" pitchFamily="2" charset="-78"/>
              <a:sym typeface="Arial"/>
            </a:endParaRPr>
          </a:p>
        </p:txBody>
      </p:sp>
      <p:sp>
        <p:nvSpPr>
          <p:cNvPr id="14257" name="Google Shape;14257;p2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نمادهای برتر</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679"/>
        <p:cNvGrpSpPr/>
        <p:nvPr/>
      </p:nvGrpSpPr>
      <p:grpSpPr>
        <a:xfrm>
          <a:off x="0" y="0"/>
          <a:ext cx="0" cy="0"/>
          <a:chOff x="0" y="0"/>
          <a:chExt cx="0" cy="0"/>
        </a:xfrm>
      </p:grpSpPr>
      <p:sp>
        <p:nvSpPr>
          <p:cNvPr id="2680" name="Google Shape;2680;p72"/>
          <p:cNvSpPr txBox="1">
            <a:spLocks noGrp="1"/>
          </p:cNvSpPr>
          <p:nvPr>
            <p:ph type="title"/>
          </p:nvPr>
        </p:nvSpPr>
        <p:spPr>
          <a:xfrm>
            <a:off x="-347250" y="72217"/>
            <a:ext cx="7724400" cy="572700"/>
          </a:xfrm>
          <a:prstGeom prst="rect">
            <a:avLst/>
          </a:prstGeom>
        </p:spPr>
        <p:txBody>
          <a:bodyPr spcFirstLastPara="1" wrap="square" lIns="91425" tIns="91425" rIns="91425" bIns="91425" anchor="t" anchorCtr="0">
            <a:noAutofit/>
          </a:bodyPr>
          <a:lstStyle/>
          <a:p>
            <a:pPr lvl="0" algn="r" rtl="1"/>
            <a:r>
              <a:rPr lang="fa-IR" dirty="0">
                <a:solidFill>
                  <a:schemeClr val="lt2"/>
                </a:solidFill>
                <a:cs typeface="B Nazanin" panose="00000400000000000000" pitchFamily="2" charset="-78"/>
              </a:rPr>
              <a:t>تقویم برای درس</a:t>
            </a:r>
            <a:endParaRPr dirty="0">
              <a:cs typeface="B Nazanin" panose="00000400000000000000" pitchFamily="2" charset="-78"/>
            </a:endParaRPr>
          </a:p>
        </p:txBody>
      </p:sp>
      <p:graphicFrame>
        <p:nvGraphicFramePr>
          <p:cNvPr id="2681" name="Google Shape;2681;p72"/>
          <p:cNvGraphicFramePr/>
          <p:nvPr>
            <p:extLst>
              <p:ext uri="{D42A27DB-BD31-4B8C-83A1-F6EECF244321}">
                <p14:modId xmlns:p14="http://schemas.microsoft.com/office/powerpoint/2010/main" val="2659705547"/>
              </p:ext>
            </p:extLst>
          </p:nvPr>
        </p:nvGraphicFramePr>
        <p:xfrm>
          <a:off x="713225" y="1532554"/>
          <a:ext cx="4054650" cy="2803375"/>
        </p:xfrm>
        <a:graphic>
          <a:graphicData uri="http://schemas.openxmlformats.org/drawingml/2006/table">
            <a:tbl>
              <a:tblPr>
                <a:noFill/>
                <a:tableStyleId>{ED22D8AE-1FEC-42C9-899D-30F8AE08AC3A}</a:tableStyleId>
              </a:tblPr>
              <a:tblGrid>
                <a:gridCol w="545700">
                  <a:extLst>
                    <a:ext uri="{9D8B030D-6E8A-4147-A177-3AD203B41FA5}">
                      <a16:colId xmlns:a16="http://schemas.microsoft.com/office/drawing/2014/main" val="20000"/>
                    </a:ext>
                  </a:extLst>
                </a:gridCol>
                <a:gridCol w="584825">
                  <a:extLst>
                    <a:ext uri="{9D8B030D-6E8A-4147-A177-3AD203B41FA5}">
                      <a16:colId xmlns:a16="http://schemas.microsoft.com/office/drawing/2014/main" val="20001"/>
                    </a:ext>
                  </a:extLst>
                </a:gridCol>
                <a:gridCol w="569175">
                  <a:extLst>
                    <a:ext uri="{9D8B030D-6E8A-4147-A177-3AD203B41FA5}">
                      <a16:colId xmlns:a16="http://schemas.microsoft.com/office/drawing/2014/main" val="20002"/>
                    </a:ext>
                  </a:extLst>
                </a:gridCol>
                <a:gridCol w="600475">
                  <a:extLst>
                    <a:ext uri="{9D8B030D-6E8A-4147-A177-3AD203B41FA5}">
                      <a16:colId xmlns:a16="http://schemas.microsoft.com/office/drawing/2014/main" val="20003"/>
                    </a:ext>
                  </a:extLst>
                </a:gridCol>
                <a:gridCol w="584825">
                  <a:extLst>
                    <a:ext uri="{9D8B030D-6E8A-4147-A177-3AD203B41FA5}">
                      <a16:colId xmlns:a16="http://schemas.microsoft.com/office/drawing/2014/main" val="20004"/>
                    </a:ext>
                  </a:extLst>
                </a:gridCol>
                <a:gridCol w="584825">
                  <a:extLst>
                    <a:ext uri="{9D8B030D-6E8A-4147-A177-3AD203B41FA5}">
                      <a16:colId xmlns:a16="http://schemas.microsoft.com/office/drawing/2014/main" val="20005"/>
                    </a:ext>
                  </a:extLst>
                </a:gridCol>
                <a:gridCol w="584825">
                  <a:extLst>
                    <a:ext uri="{9D8B030D-6E8A-4147-A177-3AD203B41FA5}">
                      <a16:colId xmlns:a16="http://schemas.microsoft.com/office/drawing/2014/main" val="20006"/>
                    </a:ext>
                  </a:extLst>
                </a:gridCol>
              </a:tblGrid>
              <a:tr h="560675">
                <a:tc gridSpan="3">
                  <a:txBody>
                    <a:bodyPr/>
                    <a:lstStyle/>
                    <a:p>
                      <a:pPr marL="0" lvl="0" indent="0" algn="ctr" rtl="0">
                        <a:spcBef>
                          <a:spcPts val="0"/>
                        </a:spcBef>
                        <a:spcAft>
                          <a:spcPts val="0"/>
                        </a:spcAft>
                        <a:buNone/>
                      </a:pPr>
                      <a:r>
                        <a:rPr lang="fa-IR" sz="2200" b="1" dirty="0">
                          <a:solidFill>
                            <a:schemeClr val="accent4"/>
                          </a:solidFill>
                          <a:latin typeface="Cairo"/>
                          <a:ea typeface="Cairo"/>
                          <a:cs typeface="B Nazanin" panose="00000400000000000000" pitchFamily="2" charset="-78"/>
                          <a:sym typeface="Cairo"/>
                        </a:rPr>
                        <a:t>آوریل</a:t>
                      </a:r>
                      <a:endParaRPr sz="2200" b="1" dirty="0">
                        <a:solidFill>
                          <a:schemeClr val="accent4"/>
                        </a:solidFill>
                        <a:latin typeface="Cairo"/>
                        <a:ea typeface="Cairo"/>
                        <a:cs typeface="B Nazanin" panose="00000400000000000000" pitchFamily="2" charset="-78"/>
                        <a:sym typeface="Cairo"/>
                      </a:endParaRPr>
                    </a:p>
                  </a:txBody>
                  <a:tcPr marL="91425" marR="91425" marT="91425" marB="91425" anchor="ctr">
                    <a:lnL w="19050" cap="flat" cmpd="sng">
                      <a:solidFill>
                        <a:schemeClr val="lt2"/>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lt2"/>
                      </a:solidFill>
                      <a:prstDash val="solid"/>
                      <a:round/>
                      <a:headEnd type="none" w="sm" len="sm"/>
                      <a:tailEnd type="none" w="sm" len="sm"/>
                    </a:lnT>
                    <a:lnB w="19050" cap="flat" cmpd="sng">
                      <a:solidFill>
                        <a:schemeClr val="accent4"/>
                      </a:solidFill>
                      <a:prstDash val="solid"/>
                      <a:round/>
                      <a:headEnd type="none" w="sm" len="sm"/>
                      <a:tailEnd type="none" w="sm" len="sm"/>
                    </a:lnB>
                    <a:solidFill>
                      <a:schemeClr val="lt2"/>
                    </a:solidFill>
                  </a:tcPr>
                </a:tc>
                <a:tc hMerge="1">
                  <a:txBody>
                    <a:bodyPr/>
                    <a:lstStyle/>
                    <a:p>
                      <a:endParaRPr lang="en-US"/>
                    </a:p>
                  </a:txBody>
                  <a:tcPr/>
                </a:tc>
                <a:tc hMerge="1">
                  <a:txBody>
                    <a:bodyPr/>
                    <a:lstStyle/>
                    <a:p>
                      <a:endParaRPr lang="en-US"/>
                    </a:p>
                  </a:txBody>
                  <a:tcPr/>
                </a:tc>
                <a:tc>
                  <a:txBody>
                    <a:bodyPr/>
                    <a:lstStyle/>
                    <a:p>
                      <a:pPr marL="0" lvl="0" indent="0" algn="l" rtl="0">
                        <a:spcBef>
                          <a:spcPts val="0"/>
                        </a:spcBef>
                        <a:spcAft>
                          <a:spcPts val="0"/>
                        </a:spcAft>
                        <a:buNone/>
                      </a:pPr>
                      <a:endParaRPr sz="1600" b="1">
                        <a:solidFill>
                          <a:schemeClr val="accent4"/>
                        </a:solidFill>
                        <a:latin typeface="Cairo"/>
                        <a:ea typeface="Cairo"/>
                        <a:cs typeface="B Nazanin" panose="00000400000000000000" pitchFamily="2" charset="-78"/>
                        <a:sym typeface="Cairo"/>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01</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02</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03</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extLst>
                  <a:ext uri="{0D108BD9-81ED-4DB2-BD59-A6C34878D82A}">
                    <a16:rowId xmlns:a16="http://schemas.microsoft.com/office/drawing/2014/main" val="10000"/>
                  </a:ext>
                </a:extLst>
              </a:tr>
              <a:tr h="560675">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04</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05</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06</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07</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08</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09</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10</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extLst>
                  <a:ext uri="{0D108BD9-81ED-4DB2-BD59-A6C34878D82A}">
                    <a16:rowId xmlns:a16="http://schemas.microsoft.com/office/drawing/2014/main" val="10001"/>
                  </a:ext>
                </a:extLst>
              </a:tr>
              <a:tr h="560675">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11</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12</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13</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14</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15</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16</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17</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extLst>
                  <a:ext uri="{0D108BD9-81ED-4DB2-BD59-A6C34878D82A}">
                    <a16:rowId xmlns:a16="http://schemas.microsoft.com/office/drawing/2014/main" val="10002"/>
                  </a:ext>
                </a:extLst>
              </a:tr>
              <a:tr h="560675">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18</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19</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20</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21</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22</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23</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24</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extLst>
                  <a:ext uri="{0D108BD9-81ED-4DB2-BD59-A6C34878D82A}">
                    <a16:rowId xmlns:a16="http://schemas.microsoft.com/office/drawing/2014/main" val="10003"/>
                  </a:ext>
                </a:extLst>
              </a:tr>
              <a:tr h="560675">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25</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26</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27</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28</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29</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xygen"/>
                          <a:ea typeface="Oxygen"/>
                          <a:cs typeface="B Nazanin" panose="00000400000000000000" pitchFamily="2" charset="-78"/>
                          <a:sym typeface="Oxygen"/>
                        </a:rPr>
                        <a:t>30</a:t>
                      </a:r>
                      <a:endParaRPr>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tc>
                  <a:txBody>
                    <a:bodyPr/>
                    <a:lstStyle/>
                    <a:p>
                      <a:pPr marL="0" lvl="0" indent="0" algn="ctr" rtl="0">
                        <a:spcBef>
                          <a:spcPts val="0"/>
                        </a:spcBef>
                        <a:spcAft>
                          <a:spcPts val="0"/>
                        </a:spcAft>
                        <a:buNone/>
                      </a:pPr>
                      <a:endParaRPr dirty="0">
                        <a:solidFill>
                          <a:schemeClr val="dk1"/>
                        </a:solidFill>
                        <a:latin typeface="Oxygen"/>
                        <a:ea typeface="Oxygen"/>
                        <a:cs typeface="B Nazanin" panose="00000400000000000000" pitchFamily="2" charset="-78"/>
                        <a:sym typeface="Oxygen"/>
                      </a:endParaRPr>
                    </a:p>
                  </a:txBody>
                  <a:tcPr marL="91425" marR="91425" marT="91425" marB="91425" anchor="ctr">
                    <a:lnL w="19050" cap="flat" cmpd="sng">
                      <a:solidFill>
                        <a:schemeClr val="accent4"/>
                      </a:solidFill>
                      <a:prstDash val="solid"/>
                      <a:round/>
                      <a:headEnd type="none" w="sm" len="sm"/>
                      <a:tailEnd type="none" w="sm" len="sm"/>
                    </a:lnL>
                    <a:lnR w="19050" cap="flat" cmpd="sng">
                      <a:solidFill>
                        <a:schemeClr val="accent4"/>
                      </a:solidFill>
                      <a:prstDash val="solid"/>
                      <a:round/>
                      <a:headEnd type="none" w="sm" len="sm"/>
                      <a:tailEnd type="none" w="sm" len="sm"/>
                    </a:lnR>
                    <a:lnT w="19050" cap="flat" cmpd="sng">
                      <a:solidFill>
                        <a:schemeClr val="accent4"/>
                      </a:solidFill>
                      <a:prstDash val="solid"/>
                      <a:round/>
                      <a:headEnd type="none" w="sm" len="sm"/>
                      <a:tailEnd type="none" w="sm" len="sm"/>
                    </a:lnT>
                    <a:lnB w="19050" cap="flat" cmpd="sng">
                      <a:solidFill>
                        <a:schemeClr val="accent4"/>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2682" name="Google Shape;2682;p72"/>
          <p:cNvSpPr/>
          <p:nvPr/>
        </p:nvSpPr>
        <p:spPr>
          <a:xfrm flipH="1">
            <a:off x="3104550" y="1600849"/>
            <a:ext cx="410400" cy="410400"/>
          </a:xfrm>
          <a:prstGeom prst="ellipse">
            <a:avLst/>
          </a:prstGeom>
          <a:solidFill>
            <a:schemeClr val="lt2"/>
          </a:solidFill>
          <a:ln>
            <a:noFill/>
          </a:ln>
        </p:spPr>
        <p:txBody>
          <a:bodyPr spcFirstLastPara="1" wrap="square" lIns="0" tIns="0" rIns="0" bIns="0" anchor="ctr" anchorCtr="0">
            <a:noAutofit/>
          </a:bodyPr>
          <a:lstStyle/>
          <a:p>
            <a:pPr marL="0" lvl="0" indent="0" algn="ctr" rtl="1">
              <a:spcBef>
                <a:spcPts val="0"/>
              </a:spcBef>
              <a:spcAft>
                <a:spcPts val="0"/>
              </a:spcAft>
              <a:buNone/>
            </a:pPr>
            <a:r>
              <a:rPr lang="en" b="1">
                <a:solidFill>
                  <a:schemeClr val="accent4"/>
                </a:solidFill>
                <a:latin typeface="Oxygen"/>
                <a:ea typeface="Oxygen"/>
                <a:cs typeface="B Nazanin" panose="00000400000000000000" pitchFamily="2" charset="-78"/>
                <a:sym typeface="Oxygen"/>
              </a:rPr>
              <a:t>01</a:t>
            </a:r>
            <a:endParaRPr b="1">
              <a:solidFill>
                <a:schemeClr val="accent4"/>
              </a:solidFill>
              <a:latin typeface="Oxygen"/>
              <a:ea typeface="Oxygen"/>
              <a:cs typeface="B Nazanin" panose="00000400000000000000" pitchFamily="2" charset="-78"/>
              <a:sym typeface="Oxygen"/>
            </a:endParaRPr>
          </a:p>
        </p:txBody>
      </p:sp>
      <p:sp>
        <p:nvSpPr>
          <p:cNvPr id="2683" name="Google Shape;2683;p72"/>
          <p:cNvSpPr/>
          <p:nvPr/>
        </p:nvSpPr>
        <p:spPr>
          <a:xfrm flipH="1">
            <a:off x="1918838" y="2728906"/>
            <a:ext cx="410400" cy="410700"/>
          </a:xfrm>
          <a:prstGeom prst="ellipse">
            <a:avLst/>
          </a:prstGeom>
          <a:solidFill>
            <a:schemeClr val="dk2"/>
          </a:solidFill>
          <a:ln>
            <a:noFill/>
          </a:ln>
        </p:spPr>
        <p:txBody>
          <a:bodyPr spcFirstLastPara="1" wrap="square" lIns="0" tIns="0" rIns="0" bIns="0" anchor="ctr" anchorCtr="0">
            <a:noAutofit/>
          </a:bodyPr>
          <a:lstStyle/>
          <a:p>
            <a:pPr marL="0" lvl="0" indent="0" algn="ctr" rtl="1">
              <a:spcBef>
                <a:spcPts val="0"/>
              </a:spcBef>
              <a:spcAft>
                <a:spcPts val="0"/>
              </a:spcAft>
              <a:buNone/>
            </a:pPr>
            <a:r>
              <a:rPr lang="en" b="1">
                <a:solidFill>
                  <a:schemeClr val="accent4"/>
                </a:solidFill>
                <a:latin typeface="Oxygen"/>
                <a:ea typeface="Oxygen"/>
                <a:cs typeface="B Nazanin" panose="00000400000000000000" pitchFamily="2" charset="-78"/>
                <a:sym typeface="Oxygen"/>
              </a:rPr>
              <a:t>13</a:t>
            </a:r>
            <a:endParaRPr b="1">
              <a:solidFill>
                <a:schemeClr val="accent4"/>
              </a:solidFill>
              <a:latin typeface="Oxygen"/>
              <a:ea typeface="Oxygen"/>
              <a:cs typeface="B Nazanin" panose="00000400000000000000" pitchFamily="2" charset="-78"/>
              <a:sym typeface="Oxygen"/>
            </a:endParaRPr>
          </a:p>
        </p:txBody>
      </p:sp>
      <p:sp>
        <p:nvSpPr>
          <p:cNvPr id="2684" name="Google Shape;2684;p72"/>
          <p:cNvSpPr/>
          <p:nvPr/>
        </p:nvSpPr>
        <p:spPr>
          <a:xfrm flipH="1">
            <a:off x="3687025" y="2728920"/>
            <a:ext cx="410400" cy="410700"/>
          </a:xfrm>
          <a:prstGeom prst="ellipse">
            <a:avLst/>
          </a:prstGeom>
          <a:solidFill>
            <a:schemeClr val="accent2"/>
          </a:solidFill>
          <a:ln>
            <a:noFill/>
          </a:ln>
        </p:spPr>
        <p:txBody>
          <a:bodyPr spcFirstLastPara="1" wrap="square" lIns="0" tIns="0" rIns="0" bIns="0" anchor="ctr" anchorCtr="0">
            <a:noAutofit/>
          </a:bodyPr>
          <a:lstStyle/>
          <a:p>
            <a:pPr marL="0" lvl="0" indent="0" algn="ctr" rtl="1">
              <a:spcBef>
                <a:spcPts val="0"/>
              </a:spcBef>
              <a:spcAft>
                <a:spcPts val="0"/>
              </a:spcAft>
              <a:buNone/>
            </a:pPr>
            <a:r>
              <a:rPr lang="en" b="1">
                <a:solidFill>
                  <a:schemeClr val="accent4"/>
                </a:solidFill>
                <a:latin typeface="Oxygen"/>
                <a:ea typeface="Oxygen"/>
                <a:cs typeface="B Nazanin" panose="00000400000000000000" pitchFamily="2" charset="-78"/>
                <a:sym typeface="Oxygen"/>
              </a:rPr>
              <a:t>16</a:t>
            </a:r>
            <a:endParaRPr b="1">
              <a:solidFill>
                <a:schemeClr val="accent4"/>
              </a:solidFill>
              <a:latin typeface="Oxygen"/>
              <a:ea typeface="Oxygen"/>
              <a:cs typeface="B Nazanin" panose="00000400000000000000" pitchFamily="2" charset="-78"/>
              <a:sym typeface="Oxygen"/>
            </a:endParaRPr>
          </a:p>
        </p:txBody>
      </p:sp>
      <p:sp>
        <p:nvSpPr>
          <p:cNvPr id="2685" name="Google Shape;2685;p72"/>
          <p:cNvSpPr/>
          <p:nvPr/>
        </p:nvSpPr>
        <p:spPr>
          <a:xfrm flipH="1">
            <a:off x="1344813" y="3287382"/>
            <a:ext cx="410400" cy="410700"/>
          </a:xfrm>
          <a:prstGeom prst="ellipse">
            <a:avLst/>
          </a:prstGeom>
          <a:solidFill>
            <a:schemeClr val="accent1"/>
          </a:solidFill>
          <a:ln>
            <a:noFill/>
          </a:ln>
        </p:spPr>
        <p:txBody>
          <a:bodyPr spcFirstLastPara="1" wrap="square" lIns="0" tIns="0" rIns="0" bIns="0" anchor="ctr" anchorCtr="0">
            <a:noAutofit/>
          </a:bodyPr>
          <a:lstStyle/>
          <a:p>
            <a:pPr marL="0" lvl="0" indent="0" algn="ctr" rtl="1">
              <a:spcBef>
                <a:spcPts val="0"/>
              </a:spcBef>
              <a:spcAft>
                <a:spcPts val="0"/>
              </a:spcAft>
              <a:buNone/>
            </a:pPr>
            <a:r>
              <a:rPr lang="en" b="1">
                <a:solidFill>
                  <a:schemeClr val="accent4"/>
                </a:solidFill>
                <a:latin typeface="Oxygen"/>
                <a:ea typeface="Oxygen"/>
                <a:cs typeface="B Nazanin" panose="00000400000000000000" pitchFamily="2" charset="-78"/>
                <a:sym typeface="Oxygen"/>
              </a:rPr>
              <a:t>19</a:t>
            </a:r>
            <a:endParaRPr b="1">
              <a:solidFill>
                <a:schemeClr val="accent4"/>
              </a:solidFill>
              <a:latin typeface="Oxygen"/>
              <a:ea typeface="Oxygen"/>
              <a:cs typeface="B Nazanin" panose="00000400000000000000" pitchFamily="2" charset="-78"/>
              <a:sym typeface="Oxygen"/>
            </a:endParaRPr>
          </a:p>
        </p:txBody>
      </p:sp>
      <p:sp>
        <p:nvSpPr>
          <p:cNvPr id="2686" name="Google Shape;2686;p72"/>
          <p:cNvSpPr/>
          <p:nvPr/>
        </p:nvSpPr>
        <p:spPr>
          <a:xfrm flipH="1">
            <a:off x="2513850" y="3844670"/>
            <a:ext cx="410400" cy="410700"/>
          </a:xfrm>
          <a:prstGeom prst="ellipse">
            <a:avLst/>
          </a:prstGeom>
          <a:solidFill>
            <a:schemeClr val="accent4"/>
          </a:solidFill>
          <a:ln>
            <a:noFill/>
          </a:ln>
        </p:spPr>
        <p:txBody>
          <a:bodyPr spcFirstLastPara="1" wrap="square" lIns="0" tIns="0" rIns="0" bIns="0" anchor="ctr" anchorCtr="0">
            <a:noAutofit/>
          </a:bodyPr>
          <a:lstStyle/>
          <a:p>
            <a:pPr marL="0" lvl="0" indent="0" algn="ctr" rtl="1">
              <a:spcBef>
                <a:spcPts val="0"/>
              </a:spcBef>
              <a:spcAft>
                <a:spcPts val="0"/>
              </a:spcAft>
              <a:buNone/>
            </a:pPr>
            <a:r>
              <a:rPr lang="en" b="1">
                <a:solidFill>
                  <a:schemeClr val="dk1"/>
                </a:solidFill>
                <a:latin typeface="Oxygen"/>
                <a:ea typeface="Oxygen"/>
                <a:cs typeface="B Nazanin" panose="00000400000000000000" pitchFamily="2" charset="-78"/>
                <a:sym typeface="Oxygen"/>
              </a:rPr>
              <a:t>28</a:t>
            </a:r>
            <a:endParaRPr b="1">
              <a:solidFill>
                <a:schemeClr val="dk1"/>
              </a:solidFill>
              <a:latin typeface="Oxygen"/>
              <a:ea typeface="Oxygen"/>
              <a:cs typeface="B Nazanin" panose="00000400000000000000" pitchFamily="2" charset="-78"/>
              <a:sym typeface="Oxygen"/>
            </a:endParaRPr>
          </a:p>
        </p:txBody>
      </p:sp>
      <p:sp>
        <p:nvSpPr>
          <p:cNvPr id="2687" name="Google Shape;2687;p72"/>
          <p:cNvSpPr/>
          <p:nvPr/>
        </p:nvSpPr>
        <p:spPr>
          <a:xfrm flipH="1">
            <a:off x="5476138" y="1529450"/>
            <a:ext cx="410400" cy="410400"/>
          </a:xfrm>
          <a:prstGeom prst="ellipse">
            <a:avLst/>
          </a:prstGeom>
          <a:solidFill>
            <a:schemeClr val="lt2"/>
          </a:solidFill>
          <a:ln>
            <a:noFill/>
          </a:ln>
        </p:spPr>
        <p:txBody>
          <a:bodyPr spcFirstLastPara="1" wrap="square" lIns="0" tIns="0" rIns="0" bIns="0" anchor="ctr" anchorCtr="0">
            <a:noAutofit/>
          </a:bodyPr>
          <a:lstStyle/>
          <a:p>
            <a:pPr marL="0" lvl="0" indent="0" algn="ctr" rtl="1">
              <a:spcBef>
                <a:spcPts val="0"/>
              </a:spcBef>
              <a:spcAft>
                <a:spcPts val="0"/>
              </a:spcAft>
              <a:buNone/>
            </a:pPr>
            <a:r>
              <a:rPr lang="en" b="1">
                <a:solidFill>
                  <a:schemeClr val="accent4"/>
                </a:solidFill>
                <a:latin typeface="Oxygen"/>
                <a:ea typeface="Oxygen"/>
                <a:cs typeface="B Nazanin" panose="00000400000000000000" pitchFamily="2" charset="-78"/>
                <a:sym typeface="Oxygen"/>
              </a:rPr>
              <a:t>01</a:t>
            </a:r>
            <a:endParaRPr b="1">
              <a:solidFill>
                <a:schemeClr val="accent4"/>
              </a:solidFill>
              <a:latin typeface="Oxygen"/>
              <a:ea typeface="Oxygen"/>
              <a:cs typeface="B Nazanin" panose="00000400000000000000" pitchFamily="2" charset="-78"/>
              <a:sym typeface="Oxygen"/>
            </a:endParaRPr>
          </a:p>
        </p:txBody>
      </p:sp>
      <p:sp>
        <p:nvSpPr>
          <p:cNvPr id="2688" name="Google Shape;2688;p72"/>
          <p:cNvSpPr txBox="1"/>
          <p:nvPr/>
        </p:nvSpPr>
        <p:spPr>
          <a:xfrm>
            <a:off x="5981526" y="1490450"/>
            <a:ext cx="2441400" cy="488400"/>
          </a:xfrm>
          <a:prstGeom prst="rect">
            <a:avLst/>
          </a:prstGeom>
          <a:noFill/>
          <a:ln>
            <a:noFill/>
          </a:ln>
        </p:spPr>
        <p:txBody>
          <a:bodyPr spcFirstLastPara="1" wrap="square" lIns="91425" tIns="0" rIns="91425" bIns="0" anchor="t" anchorCtr="0">
            <a:noAutofit/>
          </a:bodyPr>
          <a:lstStyle/>
          <a:p>
            <a:pPr lvl="0" algn="r" rtl="1"/>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sp>
        <p:nvSpPr>
          <p:cNvPr id="2689" name="Google Shape;2689;p72"/>
          <p:cNvSpPr/>
          <p:nvPr/>
        </p:nvSpPr>
        <p:spPr>
          <a:xfrm flipH="1">
            <a:off x="5476138" y="2148294"/>
            <a:ext cx="410400" cy="410400"/>
          </a:xfrm>
          <a:prstGeom prst="ellipse">
            <a:avLst/>
          </a:prstGeom>
          <a:solidFill>
            <a:schemeClr val="dk2"/>
          </a:solidFill>
          <a:ln>
            <a:noFill/>
          </a:ln>
        </p:spPr>
        <p:txBody>
          <a:bodyPr spcFirstLastPara="1" wrap="square" lIns="0" tIns="0" rIns="0" bIns="0" anchor="ctr" anchorCtr="0">
            <a:noAutofit/>
          </a:bodyPr>
          <a:lstStyle/>
          <a:p>
            <a:pPr marL="0" lvl="0" indent="0" algn="ctr" rtl="1">
              <a:spcBef>
                <a:spcPts val="0"/>
              </a:spcBef>
              <a:spcAft>
                <a:spcPts val="0"/>
              </a:spcAft>
              <a:buNone/>
            </a:pPr>
            <a:r>
              <a:rPr lang="en" b="1">
                <a:solidFill>
                  <a:schemeClr val="accent4"/>
                </a:solidFill>
                <a:latin typeface="Oxygen"/>
                <a:ea typeface="Oxygen"/>
                <a:cs typeface="B Nazanin" panose="00000400000000000000" pitchFamily="2" charset="-78"/>
                <a:sym typeface="Oxygen"/>
              </a:rPr>
              <a:t>13</a:t>
            </a:r>
            <a:endParaRPr b="1">
              <a:solidFill>
                <a:schemeClr val="accent4"/>
              </a:solidFill>
              <a:latin typeface="Oxygen"/>
              <a:ea typeface="Oxygen"/>
              <a:cs typeface="B Nazanin" panose="00000400000000000000" pitchFamily="2" charset="-78"/>
              <a:sym typeface="Oxygen"/>
            </a:endParaRPr>
          </a:p>
        </p:txBody>
      </p:sp>
      <p:sp>
        <p:nvSpPr>
          <p:cNvPr id="2690" name="Google Shape;2690;p72"/>
          <p:cNvSpPr txBox="1"/>
          <p:nvPr/>
        </p:nvSpPr>
        <p:spPr>
          <a:xfrm>
            <a:off x="5981526" y="2109294"/>
            <a:ext cx="2441400" cy="488400"/>
          </a:xfrm>
          <a:prstGeom prst="rect">
            <a:avLst/>
          </a:prstGeom>
          <a:noFill/>
          <a:ln>
            <a:noFill/>
          </a:ln>
        </p:spPr>
        <p:txBody>
          <a:bodyPr spcFirstLastPara="1" wrap="square" lIns="91425" tIns="0" rIns="91425" bIns="0" anchor="t" anchorCtr="0">
            <a:noAutofit/>
          </a:bodyPr>
          <a:lstStyle/>
          <a:p>
            <a:pPr lvl="0" algn="r" rtl="1"/>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sp>
        <p:nvSpPr>
          <p:cNvPr id="2691" name="Google Shape;2691;p72"/>
          <p:cNvSpPr/>
          <p:nvPr/>
        </p:nvSpPr>
        <p:spPr>
          <a:xfrm flipH="1">
            <a:off x="5476138" y="2767138"/>
            <a:ext cx="410400" cy="410400"/>
          </a:xfrm>
          <a:prstGeom prst="ellipse">
            <a:avLst/>
          </a:prstGeom>
          <a:solidFill>
            <a:schemeClr val="accent2"/>
          </a:solidFill>
          <a:ln>
            <a:noFill/>
          </a:ln>
        </p:spPr>
        <p:txBody>
          <a:bodyPr spcFirstLastPara="1" wrap="square" lIns="0" tIns="0" rIns="0" bIns="0" anchor="ctr" anchorCtr="0">
            <a:noAutofit/>
          </a:bodyPr>
          <a:lstStyle/>
          <a:p>
            <a:pPr marL="0" lvl="0" indent="0" algn="ctr" rtl="1">
              <a:spcBef>
                <a:spcPts val="0"/>
              </a:spcBef>
              <a:spcAft>
                <a:spcPts val="0"/>
              </a:spcAft>
              <a:buNone/>
            </a:pPr>
            <a:r>
              <a:rPr lang="en" b="1">
                <a:solidFill>
                  <a:schemeClr val="accent4"/>
                </a:solidFill>
                <a:latin typeface="Oxygen"/>
                <a:ea typeface="Oxygen"/>
                <a:cs typeface="B Nazanin" panose="00000400000000000000" pitchFamily="2" charset="-78"/>
                <a:sym typeface="Oxygen"/>
              </a:rPr>
              <a:t>16</a:t>
            </a:r>
            <a:endParaRPr b="1">
              <a:solidFill>
                <a:schemeClr val="accent4"/>
              </a:solidFill>
              <a:latin typeface="Oxygen"/>
              <a:ea typeface="Oxygen"/>
              <a:cs typeface="B Nazanin" panose="00000400000000000000" pitchFamily="2" charset="-78"/>
              <a:sym typeface="Oxygen"/>
            </a:endParaRPr>
          </a:p>
        </p:txBody>
      </p:sp>
      <p:sp>
        <p:nvSpPr>
          <p:cNvPr id="2692" name="Google Shape;2692;p72"/>
          <p:cNvSpPr txBox="1"/>
          <p:nvPr/>
        </p:nvSpPr>
        <p:spPr>
          <a:xfrm>
            <a:off x="5981526" y="2728138"/>
            <a:ext cx="2441400" cy="488400"/>
          </a:xfrm>
          <a:prstGeom prst="rect">
            <a:avLst/>
          </a:prstGeom>
          <a:noFill/>
          <a:ln>
            <a:noFill/>
          </a:ln>
        </p:spPr>
        <p:txBody>
          <a:bodyPr spcFirstLastPara="1" wrap="square" lIns="91425" tIns="0" rIns="91425" bIns="0" anchor="t" anchorCtr="0">
            <a:noAutofit/>
          </a:bodyPr>
          <a:lstStyle/>
          <a:p>
            <a:pPr lvl="0" algn="r" rtl="1"/>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sp>
        <p:nvSpPr>
          <p:cNvPr id="2693" name="Google Shape;2693;p72"/>
          <p:cNvSpPr/>
          <p:nvPr/>
        </p:nvSpPr>
        <p:spPr>
          <a:xfrm flipH="1">
            <a:off x="5476138" y="3385981"/>
            <a:ext cx="410400" cy="410400"/>
          </a:xfrm>
          <a:prstGeom prst="ellipse">
            <a:avLst/>
          </a:prstGeom>
          <a:solidFill>
            <a:schemeClr val="accent1"/>
          </a:solidFill>
          <a:ln>
            <a:noFill/>
          </a:ln>
        </p:spPr>
        <p:txBody>
          <a:bodyPr spcFirstLastPara="1" wrap="square" lIns="0" tIns="0" rIns="0" bIns="0" anchor="ctr" anchorCtr="0">
            <a:noAutofit/>
          </a:bodyPr>
          <a:lstStyle/>
          <a:p>
            <a:pPr marL="0" lvl="0" indent="0" algn="ctr" rtl="1">
              <a:spcBef>
                <a:spcPts val="0"/>
              </a:spcBef>
              <a:spcAft>
                <a:spcPts val="0"/>
              </a:spcAft>
              <a:buNone/>
            </a:pPr>
            <a:r>
              <a:rPr lang="en" b="1">
                <a:solidFill>
                  <a:schemeClr val="accent4"/>
                </a:solidFill>
                <a:latin typeface="Oxygen"/>
                <a:ea typeface="Oxygen"/>
                <a:cs typeface="B Nazanin" panose="00000400000000000000" pitchFamily="2" charset="-78"/>
                <a:sym typeface="Oxygen"/>
              </a:rPr>
              <a:t>19</a:t>
            </a:r>
            <a:endParaRPr b="1">
              <a:solidFill>
                <a:schemeClr val="accent4"/>
              </a:solidFill>
              <a:latin typeface="Oxygen"/>
              <a:ea typeface="Oxygen"/>
              <a:cs typeface="B Nazanin" panose="00000400000000000000" pitchFamily="2" charset="-78"/>
              <a:sym typeface="Oxygen"/>
            </a:endParaRPr>
          </a:p>
        </p:txBody>
      </p:sp>
      <p:sp>
        <p:nvSpPr>
          <p:cNvPr id="2694" name="Google Shape;2694;p72"/>
          <p:cNvSpPr txBox="1"/>
          <p:nvPr/>
        </p:nvSpPr>
        <p:spPr>
          <a:xfrm>
            <a:off x="5981526" y="3346981"/>
            <a:ext cx="2441400" cy="488400"/>
          </a:xfrm>
          <a:prstGeom prst="rect">
            <a:avLst/>
          </a:prstGeom>
          <a:noFill/>
          <a:ln>
            <a:noFill/>
          </a:ln>
        </p:spPr>
        <p:txBody>
          <a:bodyPr spcFirstLastPara="1" wrap="square" lIns="91425" tIns="0" rIns="91425" bIns="0" anchor="t" anchorCtr="0">
            <a:noAutofit/>
          </a:bodyPr>
          <a:lstStyle/>
          <a:p>
            <a:pPr lvl="0" algn="r" rtl="1"/>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sp>
        <p:nvSpPr>
          <p:cNvPr id="2695" name="Google Shape;2695;p72"/>
          <p:cNvSpPr/>
          <p:nvPr/>
        </p:nvSpPr>
        <p:spPr>
          <a:xfrm flipH="1">
            <a:off x="5476138" y="4004825"/>
            <a:ext cx="410400" cy="410400"/>
          </a:xfrm>
          <a:prstGeom prst="ellipse">
            <a:avLst/>
          </a:prstGeom>
          <a:solidFill>
            <a:schemeClr val="accent4"/>
          </a:solidFill>
          <a:ln>
            <a:noFill/>
          </a:ln>
        </p:spPr>
        <p:txBody>
          <a:bodyPr spcFirstLastPara="1" wrap="square" lIns="0" tIns="0" rIns="0" bIns="0" anchor="ctr" anchorCtr="0">
            <a:noAutofit/>
          </a:bodyPr>
          <a:lstStyle/>
          <a:p>
            <a:pPr marL="0" lvl="0" indent="0" algn="ctr" rtl="1">
              <a:spcBef>
                <a:spcPts val="0"/>
              </a:spcBef>
              <a:spcAft>
                <a:spcPts val="0"/>
              </a:spcAft>
              <a:buNone/>
            </a:pPr>
            <a:r>
              <a:rPr lang="en" b="1">
                <a:solidFill>
                  <a:schemeClr val="dk1"/>
                </a:solidFill>
                <a:latin typeface="Oxygen"/>
                <a:ea typeface="Oxygen"/>
                <a:cs typeface="B Nazanin" panose="00000400000000000000" pitchFamily="2" charset="-78"/>
                <a:sym typeface="Oxygen"/>
              </a:rPr>
              <a:t>28</a:t>
            </a:r>
            <a:endParaRPr b="1">
              <a:solidFill>
                <a:schemeClr val="dk1"/>
              </a:solidFill>
              <a:latin typeface="Oxygen"/>
              <a:ea typeface="Oxygen"/>
              <a:cs typeface="B Nazanin" panose="00000400000000000000" pitchFamily="2" charset="-78"/>
              <a:sym typeface="Oxygen"/>
            </a:endParaRPr>
          </a:p>
        </p:txBody>
      </p:sp>
      <p:sp>
        <p:nvSpPr>
          <p:cNvPr id="2696" name="Google Shape;2696;p72"/>
          <p:cNvSpPr txBox="1"/>
          <p:nvPr/>
        </p:nvSpPr>
        <p:spPr>
          <a:xfrm>
            <a:off x="5981526" y="3965825"/>
            <a:ext cx="2441400" cy="488400"/>
          </a:xfrm>
          <a:prstGeom prst="rect">
            <a:avLst/>
          </a:prstGeom>
          <a:noFill/>
          <a:ln>
            <a:noFill/>
          </a:ln>
        </p:spPr>
        <p:txBody>
          <a:bodyPr spcFirstLastPara="1" wrap="square" lIns="91425" tIns="0" rIns="91425" bIns="0" anchor="t" anchorCtr="0">
            <a:noAutofit/>
          </a:bodyPr>
          <a:lstStyle/>
          <a:p>
            <a:pPr lvl="0" algn="r" rtl="1"/>
            <a:r>
              <a:rPr lang="fa-IR" dirty="0">
                <a:solidFill>
                  <a:schemeClr val="dk1"/>
                </a:solidFill>
                <a:latin typeface="Oxygen"/>
                <a:ea typeface="Oxygen"/>
                <a:cs typeface="B Nazanin" panose="00000400000000000000" pitchFamily="2" charset="-78"/>
                <a:sym typeface="Oxygen"/>
              </a:rPr>
              <a:t>قالب پاورپوینت ژنتیک قابل ویرایش می باشد</a:t>
            </a:r>
            <a:endParaRPr dirty="0">
              <a:solidFill>
                <a:schemeClr val="dk1"/>
              </a:solidFill>
              <a:latin typeface="Oxygen"/>
              <a:ea typeface="Oxygen"/>
              <a:cs typeface="B Nazanin" panose="00000400000000000000" pitchFamily="2" charset="-78"/>
              <a:sym typeface="Oxygen"/>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theme/theme1.xml><?xml version="1.0" encoding="utf-8"?>
<a:theme xmlns:a="http://schemas.openxmlformats.org/drawingml/2006/main" name="Science Subject for High School - 9th Grade: Molecular Genetics XL by Slidesgo">
  <a:themeElements>
    <a:clrScheme name="Simple Light">
      <a:dk1>
        <a:srgbClr val="2B292E"/>
      </a:dk1>
      <a:lt1>
        <a:srgbClr val="BAC5FF"/>
      </a:lt1>
      <a:dk2>
        <a:srgbClr val="E54E55"/>
      </a:dk2>
      <a:lt2>
        <a:srgbClr val="4A66DD"/>
      </a:lt2>
      <a:accent1>
        <a:srgbClr val="788BF1"/>
      </a:accent1>
      <a:accent2>
        <a:srgbClr val="FF7C67"/>
      </a:accent2>
      <a:accent3>
        <a:srgbClr val="FA9E84"/>
      </a:accent3>
      <a:accent4>
        <a:srgbClr val="FFFFFF"/>
      </a:accent4>
      <a:accent5>
        <a:srgbClr val="FFFFFF"/>
      </a:accent5>
      <a:accent6>
        <a:srgbClr val="FFFFFF"/>
      </a:accent6>
      <a:hlink>
        <a:srgbClr val="2B292E"/>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3963</Words>
  <Application>Microsoft Office PowerPoint</Application>
  <PresentationFormat>On-screen Show (16:9)</PresentationFormat>
  <Paragraphs>650</Paragraphs>
  <Slides>80</Slides>
  <Notes>76</Notes>
  <HiddenSlides>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80</vt:i4>
      </vt:variant>
    </vt:vector>
  </HeadingPairs>
  <TitlesOfParts>
    <vt:vector size="93" baseType="lpstr">
      <vt:lpstr>Abril Fatface</vt:lpstr>
      <vt:lpstr>Amatic SC</vt:lpstr>
      <vt:lpstr>Arial</vt:lpstr>
      <vt:lpstr>Cairo</vt:lpstr>
      <vt:lpstr>Calibri</vt:lpstr>
      <vt:lpstr>Catamaran</vt:lpstr>
      <vt:lpstr>Lato</vt:lpstr>
      <vt:lpstr>Lato Black</vt:lpstr>
      <vt:lpstr>Open Sans Light</vt:lpstr>
      <vt:lpstr>Oxygen</vt:lpstr>
      <vt:lpstr>PT Sans</vt:lpstr>
      <vt:lpstr>Roboto Medium</vt:lpstr>
      <vt:lpstr>Science Subject for High School - 9th Grade: Molecular Genetics XL by Slidesgo</vt:lpstr>
      <vt:lpstr>تم : ژنتیک مولکولی </vt:lpstr>
      <vt:lpstr>محتویات این الگو</vt:lpstr>
      <vt:lpstr>خوش آمدید!</vt:lpstr>
      <vt:lpstr>اوه!</vt:lpstr>
      <vt:lpstr>ژنتیک مولکولی چیست؟</vt:lpstr>
      <vt:lpstr>ژنتیک مولکولی چیست؟</vt:lpstr>
      <vt:lpstr>ژنتیکی کد</vt:lpstr>
      <vt:lpstr>ژنتیکی کد</vt:lpstr>
      <vt:lpstr>تقویم برای درس</vt:lpstr>
      <vt:lpstr>01</vt:lpstr>
      <vt:lpstr>درك كردن ژنتیکی کد</vt:lpstr>
      <vt:lpstr>مولکولی زیست شناسی</vt:lpstr>
      <vt:lpstr>چهار مفهوم</vt:lpstr>
      <vt:lpstr>ساختار DNA</vt:lpstr>
      <vt:lpstr>RNA</vt:lpstr>
      <vt:lpstr>مقایسه: DNA و RNA</vt:lpstr>
      <vt:lpstr>سنتز پروتئین</vt:lpstr>
      <vt:lpstr>اشتباهات DNA: جهش</vt:lpstr>
      <vt:lpstr>الگوها</vt:lpstr>
      <vt:lpstr>الگوها</vt:lpstr>
      <vt:lpstr>الگوها</vt:lpstr>
      <vt:lpstr>الگوها</vt:lpstr>
      <vt:lpstr>3 قسمت از یک نوکلئوتید</vt:lpstr>
      <vt:lpstr>تاریخچه DNA</vt:lpstr>
      <vt:lpstr>یک تصویر ارزش هزار کلمه است</vt:lpstr>
      <vt:lpstr>یک تصویر ارزش هزار کلمه است</vt:lpstr>
      <vt:lpstr>آدنین</vt:lpstr>
      <vt:lpstr>عنوان در اینجا</vt:lpstr>
      <vt:lpstr>40%</vt:lpstr>
      <vt:lpstr>رشته DNA</vt:lpstr>
      <vt:lpstr>جهش های DNA</vt:lpstr>
      <vt:lpstr>ژنتیک عالی</vt:lpstr>
      <vt:lpstr>سه کلمه عالی</vt:lpstr>
      <vt:lpstr>سیر تکاملی</vt:lpstr>
      <vt:lpstr>- کنت آر. میلر</vt:lpstr>
      <vt:lpstr>-کسی معروف</vt:lpstr>
      <vt:lpstr>05</vt:lpstr>
      <vt:lpstr>تاریخچه کشف DNA</vt:lpstr>
      <vt:lpstr>مطالعات ژنتیک مولکولی</vt:lpstr>
      <vt:lpstr>مطالعات ژنتیک مولکولی</vt:lpstr>
      <vt:lpstr>آیا به یک نمودار نیاز دارید؟</vt:lpstr>
      <vt:lpstr>نمودار ژنتیک مولکولی</vt:lpstr>
      <vt:lpstr>یک تصویر همیشه این مفهوم را تقویت می کند</vt:lpstr>
      <vt:lpstr>46</vt:lpstr>
      <vt:lpstr>99.6%</vt:lpstr>
      <vt:lpstr>جهش های DNA</vt:lpstr>
      <vt:lpstr>امتحان تجمعی</vt:lpstr>
      <vt:lpstr>درسته عزیزترین</vt:lpstr>
      <vt:lpstr>98%</vt:lpstr>
      <vt:lpstr>ساختار و تکثیر DNA</vt:lpstr>
      <vt:lpstr>به سوالات پاسخ دهید</vt:lpstr>
      <vt:lpstr>تست واحد DNA - 1 تمرین</vt:lpstr>
      <vt:lpstr>تست واحد DNA - 1 تمرین</vt:lpstr>
      <vt:lpstr>تست واحد DNA - 2  تمرین</vt:lpstr>
      <vt:lpstr>تست واحد DNA - 3 تمرین</vt:lpstr>
      <vt:lpstr>تست واحد DNA - 4 تمرین</vt:lpstr>
      <vt:lpstr>تست واحد DNA - 5 تمرین</vt:lpstr>
      <vt:lpstr>نردبان DNA تعاملی</vt:lpstr>
      <vt:lpstr>بازی جهش DNA</vt:lpstr>
      <vt:lpstr>برنامه شبیه سازی کد ژنتیکی</vt:lpstr>
      <vt:lpstr>نتیجه گیری</vt:lpstr>
      <vt:lpstr>تیم ما از دانشمندان</vt:lpstr>
      <vt:lpstr>تیم ما</vt:lpstr>
      <vt:lpstr>با تشکر !</vt:lpstr>
      <vt:lpstr>نمادهای برتر</vt:lpstr>
      <vt:lpstr>منابع اطلاعاتی ممتاز</vt:lpstr>
      <vt:lpstr>منابع جایگزین</vt:lpstr>
      <vt:lpstr>منابع پریمیوم جایگزین</vt:lpstr>
      <vt:lpstr>منابع این الگو</vt:lpstr>
      <vt:lpstr>PowerPoint Presentation</vt:lpstr>
      <vt:lpstr>PowerPoint Presentation</vt:lpstr>
      <vt:lpstr>PowerPoint Presentation</vt:lpstr>
      <vt:lpstr>از منابع گرافیکی قابل ویرایش ما استفاده کنید...</vt:lpstr>
      <vt:lpstr>اینفوگرافیک ممتاز</vt:lpstr>
      <vt:lpstr>PowerPoint Presentation</vt:lpstr>
      <vt:lpstr>PowerPoint Presentation</vt:lpstr>
      <vt:lpstr>PowerPoint Presentation</vt:lpstr>
      <vt:lpstr>PowerPoint Presentation</vt:lpstr>
      <vt:lpstr>PowerPoint Presentation</vt:lpstr>
      <vt:lpstr>نمادهای برتر</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2024-02-06T13:13:16Z</dcterms:modified>
</cp:coreProperties>
</file>